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6"/>
  </p:notesMasterIdLst>
  <p:sldIdLst>
    <p:sldId id="260" r:id="rId2"/>
    <p:sldId id="258" r:id="rId3"/>
    <p:sldId id="259" r:id="rId4"/>
    <p:sldId id="261" r:id="rId5"/>
    <p:sldId id="263" r:id="rId6"/>
    <p:sldId id="264" r:id="rId7"/>
    <p:sldId id="265" r:id="rId8"/>
    <p:sldId id="267" r:id="rId9"/>
    <p:sldId id="268" r:id="rId10"/>
    <p:sldId id="278" r:id="rId11"/>
    <p:sldId id="279" r:id="rId12"/>
    <p:sldId id="280" r:id="rId13"/>
    <p:sldId id="281" r:id="rId14"/>
    <p:sldId id="312" r:id="rId15"/>
    <p:sldId id="282" r:id="rId16"/>
    <p:sldId id="309" r:id="rId17"/>
    <p:sldId id="286" r:id="rId18"/>
    <p:sldId id="287" r:id="rId19"/>
    <p:sldId id="288" r:id="rId20"/>
    <p:sldId id="285" r:id="rId21"/>
    <p:sldId id="289" r:id="rId22"/>
    <p:sldId id="290" r:id="rId23"/>
    <p:sldId id="310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11" r:id="rId41"/>
    <p:sldId id="283" r:id="rId42"/>
    <p:sldId id="284" r:id="rId43"/>
    <p:sldId id="313" r:id="rId44"/>
    <p:sldId id="308" r:id="rId45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WeblySleek UI Light" panose="020B0502040204020203" pitchFamily="34" charset="0"/>
      <p:regular r:id="rId50"/>
      <p: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Agency FB" panose="020B0503020202020204" pitchFamily="34" charset="0"/>
      <p:regular r:id="rId56"/>
      <p:bold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5" autoAdjust="0"/>
    <p:restoredTop sz="85233" autoAdjust="0"/>
  </p:normalViewPr>
  <p:slideViewPr>
    <p:cSldViewPr snapToGrid="0">
      <p:cViewPr varScale="1">
        <p:scale>
          <a:sx n="81" d="100"/>
          <a:sy n="81" d="100"/>
        </p:scale>
        <p:origin x="711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2925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_PROJECTS\Island%20Park\_Report\_bin\EPcurve_CC2010_fig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_PROJECTS\Island%20Park\_Report\_bin\EPcurve_CC2010_fig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2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3"/>
          <c:order val="3"/>
          <c:tx>
            <c:v>scatter</c:v>
          </c:tx>
          <c:spPr>
            <a:ln w="25400" cap="rnd">
              <a:noFill/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>
                  <a:lumMod val="95000"/>
                  <a:lumOff val="5000"/>
                </a:schemeClr>
              </a:solidFill>
              <a:ln w="3175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2700" h="25400" prst="coolSlant"/>
              </a:sp3d>
            </c:spPr>
          </c:marker>
          <c:xVal>
            <c:numRef>
              <c:f>'CC2010'!$I$9:$I$4015</c:f>
              <c:numCache>
                <c:formatCode>0.000</c:formatCode>
                <c:ptCount val="4007"/>
                <c:pt idx="0">
                  <c:v>4.8626700000000004E-3</c:v>
                </c:pt>
                <c:pt idx="1">
                  <c:v>3.8414399999999998E-3</c:v>
                </c:pt>
                <c:pt idx="2">
                  <c:v>4.3851100000000002E-3</c:v>
                </c:pt>
                <c:pt idx="3">
                  <c:v>4.274E-3</c:v>
                </c:pt>
                <c:pt idx="4">
                  <c:v>3.8858899999999999E-3</c:v>
                </c:pt>
                <c:pt idx="5">
                  <c:v>4.3959999999999997E-3</c:v>
                </c:pt>
                <c:pt idx="6">
                  <c:v>4.274E-3</c:v>
                </c:pt>
                <c:pt idx="7">
                  <c:v>4.2630000000000003E-3</c:v>
                </c:pt>
                <c:pt idx="8">
                  <c:v>4.6959999999999997E-3</c:v>
                </c:pt>
                <c:pt idx="9">
                  <c:v>4.8626700000000004E-3</c:v>
                </c:pt>
                <c:pt idx="10">
                  <c:v>3.8414399999999998E-3</c:v>
                </c:pt>
                <c:pt idx="11">
                  <c:v>4.3959999999999997E-3</c:v>
                </c:pt>
                <c:pt idx="12">
                  <c:v>3.7748899999999999E-3</c:v>
                </c:pt>
                <c:pt idx="13">
                  <c:v>3.8858899999999999E-3</c:v>
                </c:pt>
                <c:pt idx="14">
                  <c:v>3.8858899999999999E-3</c:v>
                </c:pt>
                <c:pt idx="15">
                  <c:v>3.9525599999999999E-3</c:v>
                </c:pt>
                <c:pt idx="16">
                  <c:v>4.71844E-3</c:v>
                </c:pt>
                <c:pt idx="17">
                  <c:v>4.2302199999999998E-3</c:v>
                </c:pt>
                <c:pt idx="18">
                  <c:v>3.8303299999999998E-3</c:v>
                </c:pt>
                <c:pt idx="19">
                  <c:v>3.8414399999999998E-3</c:v>
                </c:pt>
                <c:pt idx="20">
                  <c:v>3.3971100000000001E-3</c:v>
                </c:pt>
                <c:pt idx="21">
                  <c:v>3.7081100000000001E-3</c:v>
                </c:pt>
                <c:pt idx="22">
                  <c:v>4.3959999999999997E-3</c:v>
                </c:pt>
                <c:pt idx="23">
                  <c:v>4.274E-3</c:v>
                </c:pt>
                <c:pt idx="24">
                  <c:v>4.71844E-3</c:v>
                </c:pt>
                <c:pt idx="25">
                  <c:v>3.73033E-3</c:v>
                </c:pt>
                <c:pt idx="26">
                  <c:v>4.0081099999999996E-3</c:v>
                </c:pt>
                <c:pt idx="27">
                  <c:v>4.2630000000000003E-3</c:v>
                </c:pt>
                <c:pt idx="28">
                  <c:v>4.6959999999999997E-3</c:v>
                </c:pt>
                <c:pt idx="29">
                  <c:v>4.6959999999999997E-3</c:v>
                </c:pt>
                <c:pt idx="30">
                  <c:v>3.3971100000000001E-3</c:v>
                </c:pt>
                <c:pt idx="31">
                  <c:v>3.9082199999999996E-3</c:v>
                </c:pt>
                <c:pt idx="32">
                  <c:v>4.4075599999999996E-3</c:v>
                </c:pt>
                <c:pt idx="33">
                  <c:v>3.8303299999999998E-3</c:v>
                </c:pt>
                <c:pt idx="34">
                  <c:v>4.3959999999999997E-3</c:v>
                </c:pt>
                <c:pt idx="35">
                  <c:v>3.1351199999999999E-3</c:v>
                </c:pt>
                <c:pt idx="36">
                  <c:v>4.4628899999999997E-3</c:v>
                </c:pt>
                <c:pt idx="37">
                  <c:v>4.1081099999999999E-3</c:v>
                </c:pt>
                <c:pt idx="38">
                  <c:v>3.3528899999999999E-3</c:v>
                </c:pt>
                <c:pt idx="39">
                  <c:v>4.0968899999999997E-3</c:v>
                </c:pt>
                <c:pt idx="40">
                  <c:v>4.71844E-3</c:v>
                </c:pt>
                <c:pt idx="41">
                  <c:v>3.4972200000000001E-3</c:v>
                </c:pt>
                <c:pt idx="42">
                  <c:v>3.8414399999999998E-3</c:v>
                </c:pt>
                <c:pt idx="43">
                  <c:v>4.0968899999999997E-3</c:v>
                </c:pt>
                <c:pt idx="44">
                  <c:v>4.3297800000000001E-3</c:v>
                </c:pt>
                <c:pt idx="45">
                  <c:v>3.4752199999999998E-3</c:v>
                </c:pt>
                <c:pt idx="46">
                  <c:v>3.9525599999999999E-3</c:v>
                </c:pt>
                <c:pt idx="47">
                  <c:v>3.9082199999999996E-3</c:v>
                </c:pt>
                <c:pt idx="48">
                  <c:v>4.6959999999999997E-3</c:v>
                </c:pt>
                <c:pt idx="49">
                  <c:v>3.9302199999999999E-3</c:v>
                </c:pt>
                <c:pt idx="50">
                  <c:v>3.9302199999999999E-3</c:v>
                </c:pt>
                <c:pt idx="51">
                  <c:v>3.9302199999999999E-3</c:v>
                </c:pt>
                <c:pt idx="52">
                  <c:v>3.6414400000000001E-3</c:v>
                </c:pt>
                <c:pt idx="53">
                  <c:v>3.58611E-3</c:v>
                </c:pt>
                <c:pt idx="54">
                  <c:v>4.3297800000000001E-3</c:v>
                </c:pt>
                <c:pt idx="55">
                  <c:v>3.8414399999999998E-3</c:v>
                </c:pt>
                <c:pt idx="56">
                  <c:v>4.8848900000000002E-3</c:v>
                </c:pt>
                <c:pt idx="57">
                  <c:v>4.0857799999999998E-3</c:v>
                </c:pt>
                <c:pt idx="58">
                  <c:v>3.9968900000000003E-3</c:v>
                </c:pt>
                <c:pt idx="59">
                  <c:v>4.0081099999999996E-3</c:v>
                </c:pt>
                <c:pt idx="60">
                  <c:v>3.37237E-3</c:v>
                </c:pt>
                <c:pt idx="61">
                  <c:v>4.0747800000000001E-3</c:v>
                </c:pt>
                <c:pt idx="62">
                  <c:v>4.0081099999999996E-3</c:v>
                </c:pt>
                <c:pt idx="63">
                  <c:v>3.9303300000000001E-3</c:v>
                </c:pt>
                <c:pt idx="64">
                  <c:v>3.9192200000000002E-3</c:v>
                </c:pt>
                <c:pt idx="65">
                  <c:v>3.797E-3</c:v>
                </c:pt>
                <c:pt idx="66">
                  <c:v>3.7304399999999998E-3</c:v>
                </c:pt>
                <c:pt idx="67">
                  <c:v>3.8414399999999998E-3</c:v>
                </c:pt>
                <c:pt idx="68">
                  <c:v>4.3742199999999998E-3</c:v>
                </c:pt>
                <c:pt idx="69">
                  <c:v>3.8525600000000001E-3</c:v>
                </c:pt>
                <c:pt idx="70">
                  <c:v>4.0081099999999996E-3</c:v>
                </c:pt>
                <c:pt idx="71">
                  <c:v>4.13E-3</c:v>
                </c:pt>
                <c:pt idx="72">
                  <c:v>4.0747800000000001E-3</c:v>
                </c:pt>
                <c:pt idx="73">
                  <c:v>3.4973299999999999E-3</c:v>
                </c:pt>
                <c:pt idx="74">
                  <c:v>3.5972199999999999E-3</c:v>
                </c:pt>
                <c:pt idx="75">
                  <c:v>3.8858899999999999E-3</c:v>
                </c:pt>
                <c:pt idx="76">
                  <c:v>4.71844E-3</c:v>
                </c:pt>
                <c:pt idx="77">
                  <c:v>3.4258600000000002E-3</c:v>
                </c:pt>
                <c:pt idx="78">
                  <c:v>3.9302199999999999E-3</c:v>
                </c:pt>
                <c:pt idx="79">
                  <c:v>3.58589E-3</c:v>
                </c:pt>
                <c:pt idx="80">
                  <c:v>3.5544299999999999E-3</c:v>
                </c:pt>
                <c:pt idx="81">
                  <c:v>3.4306699999999998E-3</c:v>
                </c:pt>
                <c:pt idx="82">
                  <c:v>3.75414E-3</c:v>
                </c:pt>
                <c:pt idx="83">
                  <c:v>3.7304399999999998E-3</c:v>
                </c:pt>
                <c:pt idx="84">
                  <c:v>4.0081099999999996E-3</c:v>
                </c:pt>
                <c:pt idx="85">
                  <c:v>3.8635599999999998E-3</c:v>
                </c:pt>
                <c:pt idx="86">
                  <c:v>2.9265699999999999E-3</c:v>
                </c:pt>
                <c:pt idx="87">
                  <c:v>2.9265699999999999E-3</c:v>
                </c:pt>
                <c:pt idx="88">
                  <c:v>4.3742199999999998E-3</c:v>
                </c:pt>
                <c:pt idx="89">
                  <c:v>4.3742199999999998E-3</c:v>
                </c:pt>
                <c:pt idx="90">
                  <c:v>4.3742199999999998E-3</c:v>
                </c:pt>
                <c:pt idx="91">
                  <c:v>3.4195599999999999E-3</c:v>
                </c:pt>
                <c:pt idx="92">
                  <c:v>3.7081100000000001E-3</c:v>
                </c:pt>
                <c:pt idx="93">
                  <c:v>3.86843E-3</c:v>
                </c:pt>
                <c:pt idx="94">
                  <c:v>4.0081099999999996E-3</c:v>
                </c:pt>
                <c:pt idx="95">
                  <c:v>3.5972199999999999E-3</c:v>
                </c:pt>
                <c:pt idx="96">
                  <c:v>3.4195599999999999E-3</c:v>
                </c:pt>
                <c:pt idx="97">
                  <c:v>4.0413300000000001E-3</c:v>
                </c:pt>
                <c:pt idx="98">
                  <c:v>3.9192200000000002E-3</c:v>
                </c:pt>
                <c:pt idx="99">
                  <c:v>4.241E-3</c:v>
                </c:pt>
                <c:pt idx="100">
                  <c:v>3.8414399999999998E-3</c:v>
                </c:pt>
                <c:pt idx="101">
                  <c:v>4.3742199999999998E-3</c:v>
                </c:pt>
                <c:pt idx="102">
                  <c:v>3.8525600000000001E-3</c:v>
                </c:pt>
                <c:pt idx="103">
                  <c:v>4.0304399999999997E-3</c:v>
                </c:pt>
                <c:pt idx="104">
                  <c:v>4.0968899999999997E-3</c:v>
                </c:pt>
                <c:pt idx="105">
                  <c:v>3.4972200000000001E-3</c:v>
                </c:pt>
                <c:pt idx="106">
                  <c:v>3.4972200000000001E-3</c:v>
                </c:pt>
                <c:pt idx="107">
                  <c:v>4.0081099999999996E-3</c:v>
                </c:pt>
                <c:pt idx="108">
                  <c:v>2.96467E-3</c:v>
                </c:pt>
                <c:pt idx="109">
                  <c:v>3.7192200000000001E-3</c:v>
                </c:pt>
                <c:pt idx="110">
                  <c:v>3.797E-3</c:v>
                </c:pt>
                <c:pt idx="111">
                  <c:v>3.7304399999999998E-3</c:v>
                </c:pt>
                <c:pt idx="112">
                  <c:v>2.9265699999999999E-3</c:v>
                </c:pt>
                <c:pt idx="113">
                  <c:v>3.4306699999999998E-3</c:v>
                </c:pt>
                <c:pt idx="114">
                  <c:v>3.40822E-3</c:v>
                </c:pt>
                <c:pt idx="115">
                  <c:v>4.3959999999999997E-3</c:v>
                </c:pt>
                <c:pt idx="116">
                  <c:v>4.3959999999999997E-3</c:v>
                </c:pt>
                <c:pt idx="117">
                  <c:v>3.37237E-3</c:v>
                </c:pt>
                <c:pt idx="118">
                  <c:v>4.08589E-3</c:v>
                </c:pt>
                <c:pt idx="119">
                  <c:v>3.74144E-3</c:v>
                </c:pt>
                <c:pt idx="120">
                  <c:v>2.3757800000000001E-3</c:v>
                </c:pt>
                <c:pt idx="121">
                  <c:v>4.0301099999999999E-3</c:v>
                </c:pt>
                <c:pt idx="122">
                  <c:v>4.0301099999999999E-3</c:v>
                </c:pt>
                <c:pt idx="123">
                  <c:v>3.10867E-3</c:v>
                </c:pt>
                <c:pt idx="124">
                  <c:v>4.3959999999999997E-3</c:v>
                </c:pt>
                <c:pt idx="125">
                  <c:v>4.71844E-3</c:v>
                </c:pt>
                <c:pt idx="126">
                  <c:v>3.37237E-3</c:v>
                </c:pt>
                <c:pt idx="127">
                  <c:v>4.2742199999999996E-3</c:v>
                </c:pt>
                <c:pt idx="128">
                  <c:v>3.9525599999999999E-3</c:v>
                </c:pt>
                <c:pt idx="129">
                  <c:v>4.0081099999999996E-3</c:v>
                </c:pt>
                <c:pt idx="130">
                  <c:v>3.8303299999999998E-3</c:v>
                </c:pt>
                <c:pt idx="131">
                  <c:v>4.3959999999999997E-3</c:v>
                </c:pt>
                <c:pt idx="132">
                  <c:v>2.9265699999999999E-3</c:v>
                </c:pt>
                <c:pt idx="133">
                  <c:v>3.94144E-3</c:v>
                </c:pt>
                <c:pt idx="134">
                  <c:v>4.0081099999999996E-3</c:v>
                </c:pt>
                <c:pt idx="135">
                  <c:v>4.0969999999999999E-3</c:v>
                </c:pt>
                <c:pt idx="136">
                  <c:v>3.40844E-3</c:v>
                </c:pt>
                <c:pt idx="137">
                  <c:v>3.37237E-3</c:v>
                </c:pt>
                <c:pt idx="138">
                  <c:v>3.9636699999999999E-3</c:v>
                </c:pt>
                <c:pt idx="139">
                  <c:v>3.9192200000000002E-3</c:v>
                </c:pt>
                <c:pt idx="140">
                  <c:v>3.8303299999999998E-3</c:v>
                </c:pt>
                <c:pt idx="141">
                  <c:v>3.37237E-3</c:v>
                </c:pt>
                <c:pt idx="142">
                  <c:v>3.3117099999999998E-3</c:v>
                </c:pt>
                <c:pt idx="143">
                  <c:v>4.1412200000000001E-3</c:v>
                </c:pt>
                <c:pt idx="144">
                  <c:v>2.96467E-3</c:v>
                </c:pt>
                <c:pt idx="145">
                  <c:v>3.3117099999999998E-3</c:v>
                </c:pt>
                <c:pt idx="146">
                  <c:v>3.8414399999999998E-3</c:v>
                </c:pt>
                <c:pt idx="147">
                  <c:v>3.9636699999999999E-3</c:v>
                </c:pt>
                <c:pt idx="148">
                  <c:v>3.5969999999999999E-3</c:v>
                </c:pt>
                <c:pt idx="149">
                  <c:v>3.86843E-3</c:v>
                </c:pt>
                <c:pt idx="150">
                  <c:v>3.4306699999999998E-3</c:v>
                </c:pt>
                <c:pt idx="151">
                  <c:v>3.4472499999999998E-3</c:v>
                </c:pt>
                <c:pt idx="152">
                  <c:v>3.3541399999999998E-3</c:v>
                </c:pt>
                <c:pt idx="153">
                  <c:v>3.9968900000000003E-3</c:v>
                </c:pt>
                <c:pt idx="154">
                  <c:v>2.86886E-3</c:v>
                </c:pt>
                <c:pt idx="155">
                  <c:v>2.9088899999999999E-3</c:v>
                </c:pt>
                <c:pt idx="156">
                  <c:v>3.1227500000000001E-3</c:v>
                </c:pt>
                <c:pt idx="157">
                  <c:v>3.0474999999999999E-3</c:v>
                </c:pt>
                <c:pt idx="158">
                  <c:v>4.0081099999999996E-3</c:v>
                </c:pt>
                <c:pt idx="159">
                  <c:v>4.0857799999999998E-3</c:v>
                </c:pt>
                <c:pt idx="160">
                  <c:v>3.1087799999999998E-3</c:v>
                </c:pt>
                <c:pt idx="161">
                  <c:v>3.5972199999999999E-3</c:v>
                </c:pt>
                <c:pt idx="162">
                  <c:v>4.0081099999999996E-3</c:v>
                </c:pt>
                <c:pt idx="163">
                  <c:v>2.7535599999999999E-3</c:v>
                </c:pt>
                <c:pt idx="164">
                  <c:v>2.3816699999999998E-3</c:v>
                </c:pt>
                <c:pt idx="165">
                  <c:v>3.7636700000000002E-3</c:v>
                </c:pt>
                <c:pt idx="166">
                  <c:v>3.9636699999999999E-3</c:v>
                </c:pt>
                <c:pt idx="167">
                  <c:v>2.86886E-3</c:v>
                </c:pt>
                <c:pt idx="168">
                  <c:v>3.11956E-3</c:v>
                </c:pt>
                <c:pt idx="169">
                  <c:v>4.0745599999999996E-3</c:v>
                </c:pt>
                <c:pt idx="170">
                  <c:v>4.22989E-3</c:v>
                </c:pt>
                <c:pt idx="171">
                  <c:v>4.22989E-3</c:v>
                </c:pt>
                <c:pt idx="172">
                  <c:v>2.898E-3</c:v>
                </c:pt>
                <c:pt idx="173">
                  <c:v>3.86843E-3</c:v>
                </c:pt>
                <c:pt idx="174">
                  <c:v>2.931E-3</c:v>
                </c:pt>
                <c:pt idx="175">
                  <c:v>2.7313300000000001E-3</c:v>
                </c:pt>
                <c:pt idx="176">
                  <c:v>3.02287E-3</c:v>
                </c:pt>
                <c:pt idx="177">
                  <c:v>4.0303300000000004E-3</c:v>
                </c:pt>
                <c:pt idx="178">
                  <c:v>2.3757800000000001E-3</c:v>
                </c:pt>
                <c:pt idx="179">
                  <c:v>2.4091099999999999E-3</c:v>
                </c:pt>
                <c:pt idx="180">
                  <c:v>4.3629999999999997E-3</c:v>
                </c:pt>
                <c:pt idx="181">
                  <c:v>3.5636700000000001E-3</c:v>
                </c:pt>
                <c:pt idx="182">
                  <c:v>2.94211E-3</c:v>
                </c:pt>
                <c:pt idx="183">
                  <c:v>4.1412200000000001E-3</c:v>
                </c:pt>
                <c:pt idx="184">
                  <c:v>2.9088899999999999E-3</c:v>
                </c:pt>
                <c:pt idx="185">
                  <c:v>4.3742199999999998E-3</c:v>
                </c:pt>
                <c:pt idx="186">
                  <c:v>2.69813E-3</c:v>
                </c:pt>
                <c:pt idx="187">
                  <c:v>3.1197799999999999E-3</c:v>
                </c:pt>
                <c:pt idx="188">
                  <c:v>3.35987E-3</c:v>
                </c:pt>
                <c:pt idx="189">
                  <c:v>3.1227500000000001E-3</c:v>
                </c:pt>
                <c:pt idx="190">
                  <c:v>2.898E-3</c:v>
                </c:pt>
                <c:pt idx="191">
                  <c:v>2.9202199999999998E-3</c:v>
                </c:pt>
                <c:pt idx="192">
                  <c:v>2.9265699999999999E-3</c:v>
                </c:pt>
                <c:pt idx="193">
                  <c:v>2.3149999999999998E-3</c:v>
                </c:pt>
                <c:pt idx="194">
                  <c:v>3.5636700000000001E-3</c:v>
                </c:pt>
                <c:pt idx="195">
                  <c:v>2.94211E-3</c:v>
                </c:pt>
                <c:pt idx="196">
                  <c:v>3.8525600000000001E-3</c:v>
                </c:pt>
                <c:pt idx="197">
                  <c:v>2.8642199999999998E-3</c:v>
                </c:pt>
                <c:pt idx="198">
                  <c:v>4.0095E-3</c:v>
                </c:pt>
                <c:pt idx="199">
                  <c:v>2.6313299999999999E-3</c:v>
                </c:pt>
                <c:pt idx="200">
                  <c:v>2.86886E-3</c:v>
                </c:pt>
                <c:pt idx="201">
                  <c:v>3.35987E-3</c:v>
                </c:pt>
                <c:pt idx="202">
                  <c:v>3.1261399999999999E-3</c:v>
                </c:pt>
                <c:pt idx="203">
                  <c:v>3.1261399999999999E-3</c:v>
                </c:pt>
                <c:pt idx="204">
                  <c:v>3.1261399999999999E-3</c:v>
                </c:pt>
                <c:pt idx="205">
                  <c:v>3.4973299999999999E-3</c:v>
                </c:pt>
                <c:pt idx="206">
                  <c:v>3.0474999999999999E-3</c:v>
                </c:pt>
                <c:pt idx="207">
                  <c:v>3.7112899999999999E-3</c:v>
                </c:pt>
                <c:pt idx="208">
                  <c:v>3.2475E-3</c:v>
                </c:pt>
                <c:pt idx="209">
                  <c:v>3.3416700000000001E-3</c:v>
                </c:pt>
                <c:pt idx="210">
                  <c:v>3.6970000000000002E-3</c:v>
                </c:pt>
                <c:pt idx="211">
                  <c:v>3.58589E-3</c:v>
                </c:pt>
                <c:pt idx="212">
                  <c:v>2.8091100000000001E-3</c:v>
                </c:pt>
                <c:pt idx="213">
                  <c:v>2.2184000000000001E-3</c:v>
                </c:pt>
                <c:pt idx="214">
                  <c:v>3.0225E-3</c:v>
                </c:pt>
                <c:pt idx="215">
                  <c:v>3.9525599999999999E-3</c:v>
                </c:pt>
                <c:pt idx="216">
                  <c:v>2.4868899999999998E-3</c:v>
                </c:pt>
                <c:pt idx="217">
                  <c:v>3.6827100000000001E-3</c:v>
                </c:pt>
                <c:pt idx="218">
                  <c:v>2.6646700000000001E-3</c:v>
                </c:pt>
                <c:pt idx="219">
                  <c:v>3.37237E-3</c:v>
                </c:pt>
                <c:pt idx="220">
                  <c:v>2.8642199999999998E-3</c:v>
                </c:pt>
                <c:pt idx="221">
                  <c:v>3.35987E-3</c:v>
                </c:pt>
                <c:pt idx="222">
                  <c:v>2.7313300000000001E-3</c:v>
                </c:pt>
                <c:pt idx="223">
                  <c:v>3.3828600000000001E-3</c:v>
                </c:pt>
                <c:pt idx="224">
                  <c:v>3.3828600000000001E-3</c:v>
                </c:pt>
                <c:pt idx="225">
                  <c:v>3.797E-3</c:v>
                </c:pt>
                <c:pt idx="226">
                  <c:v>3.5193300000000002E-3</c:v>
                </c:pt>
                <c:pt idx="227">
                  <c:v>2.9088899999999999E-3</c:v>
                </c:pt>
                <c:pt idx="228">
                  <c:v>3.7081100000000001E-3</c:v>
                </c:pt>
                <c:pt idx="229">
                  <c:v>2.2184000000000001E-3</c:v>
                </c:pt>
                <c:pt idx="230">
                  <c:v>3.75429E-3</c:v>
                </c:pt>
                <c:pt idx="231">
                  <c:v>2.86886E-3</c:v>
                </c:pt>
                <c:pt idx="232">
                  <c:v>2.9605E-3</c:v>
                </c:pt>
                <c:pt idx="233">
                  <c:v>2.83133E-3</c:v>
                </c:pt>
                <c:pt idx="234">
                  <c:v>3.86367E-3</c:v>
                </c:pt>
                <c:pt idx="235">
                  <c:v>4.1081099999999999E-3</c:v>
                </c:pt>
                <c:pt idx="236">
                  <c:v>2.4757799999999999E-3</c:v>
                </c:pt>
                <c:pt idx="237">
                  <c:v>2.3816699999999998E-3</c:v>
                </c:pt>
                <c:pt idx="238">
                  <c:v>3.797E-3</c:v>
                </c:pt>
                <c:pt idx="239">
                  <c:v>2.3091100000000001E-3</c:v>
                </c:pt>
                <c:pt idx="240">
                  <c:v>2.4091099999999999E-3</c:v>
                </c:pt>
                <c:pt idx="241">
                  <c:v>3.7859999999999999E-3</c:v>
                </c:pt>
                <c:pt idx="242">
                  <c:v>2.931E-3</c:v>
                </c:pt>
                <c:pt idx="243">
                  <c:v>3.73033E-3</c:v>
                </c:pt>
                <c:pt idx="244">
                  <c:v>2.8091100000000001E-3</c:v>
                </c:pt>
                <c:pt idx="245">
                  <c:v>2.2697099999999999E-3</c:v>
                </c:pt>
                <c:pt idx="246">
                  <c:v>4.71844E-3</c:v>
                </c:pt>
                <c:pt idx="247">
                  <c:v>3.7112899999999999E-3</c:v>
                </c:pt>
                <c:pt idx="248">
                  <c:v>3.9303300000000001E-3</c:v>
                </c:pt>
                <c:pt idx="249">
                  <c:v>3.797E-3</c:v>
                </c:pt>
                <c:pt idx="250">
                  <c:v>3.5636700000000001E-3</c:v>
                </c:pt>
                <c:pt idx="251">
                  <c:v>3.4258600000000002E-3</c:v>
                </c:pt>
                <c:pt idx="252">
                  <c:v>2.45356E-3</c:v>
                </c:pt>
                <c:pt idx="253">
                  <c:v>2.8352500000000001E-3</c:v>
                </c:pt>
                <c:pt idx="254">
                  <c:v>4.22989E-3</c:v>
                </c:pt>
                <c:pt idx="255">
                  <c:v>3.4525599999999999E-3</c:v>
                </c:pt>
                <c:pt idx="256">
                  <c:v>2.5757800000000002E-3</c:v>
                </c:pt>
                <c:pt idx="257">
                  <c:v>2.6535600000000001E-3</c:v>
                </c:pt>
                <c:pt idx="258">
                  <c:v>3.5748899999999998E-3</c:v>
                </c:pt>
                <c:pt idx="259">
                  <c:v>3.9344999999999996E-3</c:v>
                </c:pt>
                <c:pt idx="260">
                  <c:v>4.0303300000000004E-3</c:v>
                </c:pt>
                <c:pt idx="261">
                  <c:v>2.6855E-3</c:v>
                </c:pt>
                <c:pt idx="262">
                  <c:v>3.3117099999999998E-3</c:v>
                </c:pt>
                <c:pt idx="263">
                  <c:v>3.3348700000000002E-3</c:v>
                </c:pt>
                <c:pt idx="264">
                  <c:v>3.6470000000000001E-3</c:v>
                </c:pt>
                <c:pt idx="265">
                  <c:v>3.0643300000000001E-3</c:v>
                </c:pt>
                <c:pt idx="266">
                  <c:v>2.8642199999999998E-3</c:v>
                </c:pt>
                <c:pt idx="267">
                  <c:v>2.8310000000000002E-3</c:v>
                </c:pt>
                <c:pt idx="268">
                  <c:v>2.4868899999999998E-3</c:v>
                </c:pt>
                <c:pt idx="269">
                  <c:v>2.9534399999999999E-3</c:v>
                </c:pt>
                <c:pt idx="270">
                  <c:v>3.797E-3</c:v>
                </c:pt>
                <c:pt idx="271">
                  <c:v>2.8423300000000001E-3</c:v>
                </c:pt>
                <c:pt idx="272">
                  <c:v>2.9088899999999999E-3</c:v>
                </c:pt>
                <c:pt idx="273">
                  <c:v>2.2184000000000001E-3</c:v>
                </c:pt>
                <c:pt idx="274">
                  <c:v>2.68133E-3</c:v>
                </c:pt>
                <c:pt idx="275">
                  <c:v>3.03133E-3</c:v>
                </c:pt>
                <c:pt idx="276">
                  <c:v>2.9534399999999999E-3</c:v>
                </c:pt>
                <c:pt idx="277">
                  <c:v>3.02287E-3</c:v>
                </c:pt>
                <c:pt idx="278">
                  <c:v>3.7747800000000001E-3</c:v>
                </c:pt>
                <c:pt idx="279">
                  <c:v>2.46467E-3</c:v>
                </c:pt>
                <c:pt idx="280">
                  <c:v>2.398E-3</c:v>
                </c:pt>
                <c:pt idx="281">
                  <c:v>2.2315600000000001E-3</c:v>
                </c:pt>
                <c:pt idx="282">
                  <c:v>2.9199999999999999E-3</c:v>
                </c:pt>
                <c:pt idx="283">
                  <c:v>3.8525600000000001E-3</c:v>
                </c:pt>
                <c:pt idx="284">
                  <c:v>3.8525600000000001E-3</c:v>
                </c:pt>
                <c:pt idx="285">
                  <c:v>2.4313300000000002E-3</c:v>
                </c:pt>
                <c:pt idx="286">
                  <c:v>2.8310000000000002E-3</c:v>
                </c:pt>
                <c:pt idx="287">
                  <c:v>3.0225E-3</c:v>
                </c:pt>
                <c:pt idx="288">
                  <c:v>2.7407099999999999E-3</c:v>
                </c:pt>
                <c:pt idx="289">
                  <c:v>2.7313300000000001E-3</c:v>
                </c:pt>
                <c:pt idx="290">
                  <c:v>2.3149999999999998E-3</c:v>
                </c:pt>
                <c:pt idx="291">
                  <c:v>2.598E-3</c:v>
                </c:pt>
                <c:pt idx="292">
                  <c:v>2.398E-3</c:v>
                </c:pt>
                <c:pt idx="293">
                  <c:v>2.8088900000000001E-3</c:v>
                </c:pt>
                <c:pt idx="294">
                  <c:v>2.8088900000000001E-3</c:v>
                </c:pt>
                <c:pt idx="295">
                  <c:v>3.3348700000000002E-3</c:v>
                </c:pt>
                <c:pt idx="296">
                  <c:v>2.2481200000000002E-3</c:v>
                </c:pt>
                <c:pt idx="297">
                  <c:v>3.75414E-3</c:v>
                </c:pt>
                <c:pt idx="298">
                  <c:v>4.3740000000000003E-3</c:v>
                </c:pt>
                <c:pt idx="299">
                  <c:v>2.94211E-3</c:v>
                </c:pt>
                <c:pt idx="300">
                  <c:v>4.08589E-3</c:v>
                </c:pt>
                <c:pt idx="301">
                  <c:v>4.0081099999999996E-3</c:v>
                </c:pt>
                <c:pt idx="302">
                  <c:v>2.5092199999999999E-3</c:v>
                </c:pt>
                <c:pt idx="303">
                  <c:v>3.9344999999999996E-3</c:v>
                </c:pt>
                <c:pt idx="304">
                  <c:v>2.34256E-3</c:v>
                </c:pt>
                <c:pt idx="305">
                  <c:v>2.2582000000000001E-3</c:v>
                </c:pt>
                <c:pt idx="306">
                  <c:v>2.6202199999999999E-3</c:v>
                </c:pt>
                <c:pt idx="307">
                  <c:v>3.797E-3</c:v>
                </c:pt>
                <c:pt idx="308">
                  <c:v>3.94144E-3</c:v>
                </c:pt>
                <c:pt idx="309">
                  <c:v>4.2841199999999998E-3</c:v>
                </c:pt>
                <c:pt idx="310">
                  <c:v>2.398E-3</c:v>
                </c:pt>
                <c:pt idx="311">
                  <c:v>3.1640000000000001E-3</c:v>
                </c:pt>
                <c:pt idx="312">
                  <c:v>2.9534399999999999E-3</c:v>
                </c:pt>
                <c:pt idx="313">
                  <c:v>2.8088900000000001E-3</c:v>
                </c:pt>
                <c:pt idx="314">
                  <c:v>3.153E-3</c:v>
                </c:pt>
                <c:pt idx="315">
                  <c:v>2.2868900000000002E-3</c:v>
                </c:pt>
                <c:pt idx="316">
                  <c:v>2.8310000000000002E-3</c:v>
                </c:pt>
                <c:pt idx="317">
                  <c:v>2.8310000000000002E-3</c:v>
                </c:pt>
                <c:pt idx="318">
                  <c:v>2.94211E-3</c:v>
                </c:pt>
                <c:pt idx="319">
                  <c:v>2.94211E-3</c:v>
                </c:pt>
                <c:pt idx="320">
                  <c:v>2.3646700000000001E-3</c:v>
                </c:pt>
                <c:pt idx="321">
                  <c:v>2.53133E-3</c:v>
                </c:pt>
                <c:pt idx="322">
                  <c:v>3.7081100000000001E-3</c:v>
                </c:pt>
                <c:pt idx="323">
                  <c:v>3.4303300000000001E-3</c:v>
                </c:pt>
                <c:pt idx="324">
                  <c:v>2.7104999999999998E-3</c:v>
                </c:pt>
                <c:pt idx="325">
                  <c:v>2.398E-3</c:v>
                </c:pt>
                <c:pt idx="326">
                  <c:v>3.3258599999999999E-3</c:v>
                </c:pt>
                <c:pt idx="327">
                  <c:v>3.4258600000000002E-3</c:v>
                </c:pt>
                <c:pt idx="328">
                  <c:v>2.3203299999999998E-3</c:v>
                </c:pt>
                <c:pt idx="329">
                  <c:v>2.4757799999999999E-3</c:v>
                </c:pt>
                <c:pt idx="330">
                  <c:v>2.3732499999999999E-3</c:v>
                </c:pt>
                <c:pt idx="331">
                  <c:v>2.8777999999999998E-3</c:v>
                </c:pt>
                <c:pt idx="332">
                  <c:v>3.0225E-3</c:v>
                </c:pt>
                <c:pt idx="333">
                  <c:v>3.0643300000000001E-3</c:v>
                </c:pt>
                <c:pt idx="334">
                  <c:v>2.598E-3</c:v>
                </c:pt>
                <c:pt idx="335">
                  <c:v>2.79788E-3</c:v>
                </c:pt>
                <c:pt idx="336">
                  <c:v>3.75429E-3</c:v>
                </c:pt>
                <c:pt idx="337">
                  <c:v>2.9265699999999999E-3</c:v>
                </c:pt>
                <c:pt idx="338">
                  <c:v>3.797E-3</c:v>
                </c:pt>
                <c:pt idx="339">
                  <c:v>2.3315599999999999E-3</c:v>
                </c:pt>
                <c:pt idx="340">
                  <c:v>3.1308899999999999E-3</c:v>
                </c:pt>
                <c:pt idx="341">
                  <c:v>2.2184000000000001E-3</c:v>
                </c:pt>
                <c:pt idx="342">
                  <c:v>2.2184000000000001E-3</c:v>
                </c:pt>
                <c:pt idx="343">
                  <c:v>3.0474999999999999E-3</c:v>
                </c:pt>
                <c:pt idx="344">
                  <c:v>3.63044E-3</c:v>
                </c:pt>
                <c:pt idx="345">
                  <c:v>2.8310000000000002E-3</c:v>
                </c:pt>
                <c:pt idx="346">
                  <c:v>2.5869999999999999E-3</c:v>
                </c:pt>
                <c:pt idx="347">
                  <c:v>2.45356E-3</c:v>
                </c:pt>
                <c:pt idx="348">
                  <c:v>2.2184000000000001E-3</c:v>
                </c:pt>
                <c:pt idx="349">
                  <c:v>2.2697099999999999E-3</c:v>
                </c:pt>
                <c:pt idx="350">
                  <c:v>1.9985699999999999E-3</c:v>
                </c:pt>
                <c:pt idx="351">
                  <c:v>3.4258600000000002E-3</c:v>
                </c:pt>
                <c:pt idx="352">
                  <c:v>2.1314400000000001E-3</c:v>
                </c:pt>
                <c:pt idx="353">
                  <c:v>1.9985699999999999E-3</c:v>
                </c:pt>
                <c:pt idx="354">
                  <c:v>2.04244E-3</c:v>
                </c:pt>
                <c:pt idx="355">
                  <c:v>3.3526699999999999E-3</c:v>
                </c:pt>
                <c:pt idx="356">
                  <c:v>4.3740000000000003E-3</c:v>
                </c:pt>
                <c:pt idx="357">
                  <c:v>2.8105000000000001E-3</c:v>
                </c:pt>
                <c:pt idx="358">
                  <c:v>2.8105000000000001E-3</c:v>
                </c:pt>
                <c:pt idx="359">
                  <c:v>3.7112899999999999E-3</c:v>
                </c:pt>
                <c:pt idx="360">
                  <c:v>2.2424400000000001E-3</c:v>
                </c:pt>
                <c:pt idx="361">
                  <c:v>2.2424400000000001E-3</c:v>
                </c:pt>
                <c:pt idx="362">
                  <c:v>2.46467E-3</c:v>
                </c:pt>
                <c:pt idx="363">
                  <c:v>3.67213E-3</c:v>
                </c:pt>
                <c:pt idx="364">
                  <c:v>3.9398599999999999E-3</c:v>
                </c:pt>
                <c:pt idx="365">
                  <c:v>2.38689E-3</c:v>
                </c:pt>
                <c:pt idx="366">
                  <c:v>2.4757799999999999E-3</c:v>
                </c:pt>
                <c:pt idx="367">
                  <c:v>4.0745599999999996E-3</c:v>
                </c:pt>
                <c:pt idx="368">
                  <c:v>3.8969999999999999E-3</c:v>
                </c:pt>
                <c:pt idx="369">
                  <c:v>3.3348700000000002E-3</c:v>
                </c:pt>
                <c:pt idx="370">
                  <c:v>2.1981100000000001E-3</c:v>
                </c:pt>
                <c:pt idx="371">
                  <c:v>3.4972200000000001E-3</c:v>
                </c:pt>
                <c:pt idx="372">
                  <c:v>2.1758900000000002E-3</c:v>
                </c:pt>
                <c:pt idx="373">
                  <c:v>2.4837100000000001E-3</c:v>
                </c:pt>
                <c:pt idx="374">
                  <c:v>2.3091100000000001E-3</c:v>
                </c:pt>
                <c:pt idx="375">
                  <c:v>2.2314399999999999E-3</c:v>
                </c:pt>
                <c:pt idx="376">
                  <c:v>3.1099999999999999E-3</c:v>
                </c:pt>
                <c:pt idx="377">
                  <c:v>3.5969999999999999E-3</c:v>
                </c:pt>
                <c:pt idx="378">
                  <c:v>2.1816700000000001E-3</c:v>
                </c:pt>
                <c:pt idx="379">
                  <c:v>2.9199999999999999E-3</c:v>
                </c:pt>
                <c:pt idx="380">
                  <c:v>3.1863299999999998E-3</c:v>
                </c:pt>
                <c:pt idx="381">
                  <c:v>2.6422199999999998E-3</c:v>
                </c:pt>
                <c:pt idx="382">
                  <c:v>2.2424400000000001E-3</c:v>
                </c:pt>
                <c:pt idx="383">
                  <c:v>1.9985699999999999E-3</c:v>
                </c:pt>
                <c:pt idx="384">
                  <c:v>3.6081099999999999E-3</c:v>
                </c:pt>
                <c:pt idx="385">
                  <c:v>2.7407099999999999E-3</c:v>
                </c:pt>
                <c:pt idx="386">
                  <c:v>3.1974999999999998E-3</c:v>
                </c:pt>
                <c:pt idx="387">
                  <c:v>2.3837099999999998E-3</c:v>
                </c:pt>
                <c:pt idx="388">
                  <c:v>3.67213E-3</c:v>
                </c:pt>
                <c:pt idx="389">
                  <c:v>3.7747800000000001E-3</c:v>
                </c:pt>
                <c:pt idx="390">
                  <c:v>2.8352500000000001E-3</c:v>
                </c:pt>
                <c:pt idx="391">
                  <c:v>2.8352500000000001E-3</c:v>
                </c:pt>
                <c:pt idx="392">
                  <c:v>4.0095E-3</c:v>
                </c:pt>
                <c:pt idx="393">
                  <c:v>2.2647800000000001E-3</c:v>
                </c:pt>
                <c:pt idx="394">
                  <c:v>3.1643299999999999E-3</c:v>
                </c:pt>
                <c:pt idx="395">
                  <c:v>2.2481200000000002E-3</c:v>
                </c:pt>
                <c:pt idx="396">
                  <c:v>3.2475E-3</c:v>
                </c:pt>
                <c:pt idx="397">
                  <c:v>2.6202199999999999E-3</c:v>
                </c:pt>
                <c:pt idx="398">
                  <c:v>2.4313300000000002E-3</c:v>
                </c:pt>
                <c:pt idx="399">
                  <c:v>2.0983999999999998E-3</c:v>
                </c:pt>
                <c:pt idx="400">
                  <c:v>3.63044E-3</c:v>
                </c:pt>
                <c:pt idx="401">
                  <c:v>2.53133E-3</c:v>
                </c:pt>
                <c:pt idx="402">
                  <c:v>2.0646699999999998E-3</c:v>
                </c:pt>
                <c:pt idx="403">
                  <c:v>2.6229999999999999E-3</c:v>
                </c:pt>
                <c:pt idx="404">
                  <c:v>2.7355000000000001E-3</c:v>
                </c:pt>
                <c:pt idx="405">
                  <c:v>3.6345000000000001E-3</c:v>
                </c:pt>
                <c:pt idx="406">
                  <c:v>2.1313299999999999E-3</c:v>
                </c:pt>
                <c:pt idx="407">
                  <c:v>2.1483299999999999E-3</c:v>
                </c:pt>
                <c:pt idx="408">
                  <c:v>3.5636700000000001E-3</c:v>
                </c:pt>
                <c:pt idx="409">
                  <c:v>2.2983700000000001E-3</c:v>
                </c:pt>
                <c:pt idx="410">
                  <c:v>2.65344E-3</c:v>
                </c:pt>
                <c:pt idx="411">
                  <c:v>2.3315599999999999E-3</c:v>
                </c:pt>
                <c:pt idx="412">
                  <c:v>3.4306699999999998E-3</c:v>
                </c:pt>
                <c:pt idx="413">
                  <c:v>2.82022E-3</c:v>
                </c:pt>
                <c:pt idx="414">
                  <c:v>2.0981200000000002E-3</c:v>
                </c:pt>
                <c:pt idx="415">
                  <c:v>4.3588799999999999E-3</c:v>
                </c:pt>
                <c:pt idx="416">
                  <c:v>4.22989E-3</c:v>
                </c:pt>
                <c:pt idx="417">
                  <c:v>3.73033E-3</c:v>
                </c:pt>
                <c:pt idx="418">
                  <c:v>2.5646699999999998E-3</c:v>
                </c:pt>
                <c:pt idx="419">
                  <c:v>2.398E-3</c:v>
                </c:pt>
                <c:pt idx="420">
                  <c:v>2.79788E-3</c:v>
                </c:pt>
                <c:pt idx="421">
                  <c:v>3.3348700000000002E-3</c:v>
                </c:pt>
                <c:pt idx="422">
                  <c:v>3.3348700000000002E-3</c:v>
                </c:pt>
                <c:pt idx="423">
                  <c:v>2.8086700000000001E-3</c:v>
                </c:pt>
                <c:pt idx="424">
                  <c:v>2.3784000000000001E-3</c:v>
                </c:pt>
                <c:pt idx="425">
                  <c:v>2.3784000000000001E-3</c:v>
                </c:pt>
                <c:pt idx="426">
                  <c:v>2.4757799999999999E-3</c:v>
                </c:pt>
                <c:pt idx="427">
                  <c:v>2.8091100000000001E-3</c:v>
                </c:pt>
                <c:pt idx="428">
                  <c:v>3.8525600000000001E-3</c:v>
                </c:pt>
                <c:pt idx="429">
                  <c:v>2.0646699999999998E-3</c:v>
                </c:pt>
                <c:pt idx="430">
                  <c:v>2.8310000000000002E-3</c:v>
                </c:pt>
                <c:pt idx="431">
                  <c:v>2.1982199999999999E-3</c:v>
                </c:pt>
                <c:pt idx="432">
                  <c:v>2.7355000000000001E-3</c:v>
                </c:pt>
                <c:pt idx="433">
                  <c:v>2.1313299999999999E-3</c:v>
                </c:pt>
                <c:pt idx="434">
                  <c:v>2.65344E-3</c:v>
                </c:pt>
                <c:pt idx="435">
                  <c:v>2.65344E-3</c:v>
                </c:pt>
                <c:pt idx="436">
                  <c:v>3.7636700000000002E-3</c:v>
                </c:pt>
                <c:pt idx="437">
                  <c:v>2.2759999999999998E-3</c:v>
                </c:pt>
                <c:pt idx="438">
                  <c:v>2.398E-3</c:v>
                </c:pt>
                <c:pt idx="439">
                  <c:v>2.398E-3</c:v>
                </c:pt>
                <c:pt idx="440">
                  <c:v>2.72011E-3</c:v>
                </c:pt>
                <c:pt idx="441">
                  <c:v>3.1640000000000001E-3</c:v>
                </c:pt>
                <c:pt idx="442">
                  <c:v>2.3092199999999998E-3</c:v>
                </c:pt>
                <c:pt idx="443">
                  <c:v>3.5969999999999999E-3</c:v>
                </c:pt>
                <c:pt idx="444">
                  <c:v>3.1974999999999998E-3</c:v>
                </c:pt>
                <c:pt idx="445">
                  <c:v>2.6202199999999999E-3</c:v>
                </c:pt>
                <c:pt idx="446">
                  <c:v>2.173E-3</c:v>
                </c:pt>
                <c:pt idx="447">
                  <c:v>2.69813E-3</c:v>
                </c:pt>
                <c:pt idx="448">
                  <c:v>3.6970000000000002E-3</c:v>
                </c:pt>
                <c:pt idx="449">
                  <c:v>3.797E-3</c:v>
                </c:pt>
                <c:pt idx="450">
                  <c:v>2.6422199999999998E-3</c:v>
                </c:pt>
                <c:pt idx="451">
                  <c:v>1.9484999999999999E-3</c:v>
                </c:pt>
                <c:pt idx="452">
                  <c:v>2.9476699999999999E-3</c:v>
                </c:pt>
                <c:pt idx="453">
                  <c:v>3.0351200000000001E-3</c:v>
                </c:pt>
                <c:pt idx="454">
                  <c:v>2.49789E-3</c:v>
                </c:pt>
                <c:pt idx="455">
                  <c:v>2.12671E-3</c:v>
                </c:pt>
                <c:pt idx="456">
                  <c:v>2.79788E-3</c:v>
                </c:pt>
                <c:pt idx="457">
                  <c:v>2.1313299999999999E-3</c:v>
                </c:pt>
                <c:pt idx="458">
                  <c:v>2.10933E-3</c:v>
                </c:pt>
                <c:pt idx="459">
                  <c:v>2.1982199999999999E-3</c:v>
                </c:pt>
                <c:pt idx="460">
                  <c:v>3.6081099999999999E-3</c:v>
                </c:pt>
                <c:pt idx="461">
                  <c:v>2.8091100000000001E-3</c:v>
                </c:pt>
                <c:pt idx="462">
                  <c:v>2.2316699999999998E-3</c:v>
                </c:pt>
                <c:pt idx="463">
                  <c:v>4.3959999999999997E-3</c:v>
                </c:pt>
                <c:pt idx="464">
                  <c:v>3.3348700000000002E-3</c:v>
                </c:pt>
                <c:pt idx="465">
                  <c:v>3.1306699999999999E-3</c:v>
                </c:pt>
                <c:pt idx="466">
                  <c:v>2.65344E-3</c:v>
                </c:pt>
                <c:pt idx="467">
                  <c:v>2.3551399999999999E-3</c:v>
                </c:pt>
                <c:pt idx="468">
                  <c:v>3.4970000000000001E-3</c:v>
                </c:pt>
                <c:pt idx="469">
                  <c:v>3.7747800000000001E-3</c:v>
                </c:pt>
                <c:pt idx="470">
                  <c:v>2.94211E-3</c:v>
                </c:pt>
                <c:pt idx="471">
                  <c:v>2.5757800000000002E-3</c:v>
                </c:pt>
                <c:pt idx="472">
                  <c:v>2.4313300000000002E-3</c:v>
                </c:pt>
                <c:pt idx="473">
                  <c:v>3.8525600000000001E-3</c:v>
                </c:pt>
                <c:pt idx="474">
                  <c:v>3.8525600000000001E-3</c:v>
                </c:pt>
                <c:pt idx="475">
                  <c:v>2.04813E-3</c:v>
                </c:pt>
                <c:pt idx="476">
                  <c:v>2.0412899999999999E-3</c:v>
                </c:pt>
                <c:pt idx="477">
                  <c:v>2.79788E-3</c:v>
                </c:pt>
                <c:pt idx="478">
                  <c:v>3.9303300000000001E-3</c:v>
                </c:pt>
                <c:pt idx="479">
                  <c:v>2.7535599999999999E-3</c:v>
                </c:pt>
                <c:pt idx="480">
                  <c:v>2.1314400000000001E-3</c:v>
                </c:pt>
                <c:pt idx="481">
                  <c:v>2.8777999999999998E-3</c:v>
                </c:pt>
                <c:pt idx="482">
                  <c:v>2.2759999999999998E-3</c:v>
                </c:pt>
                <c:pt idx="483">
                  <c:v>2.32657E-3</c:v>
                </c:pt>
                <c:pt idx="484">
                  <c:v>3.6844999999999998E-3</c:v>
                </c:pt>
                <c:pt idx="485">
                  <c:v>3.3305600000000002E-3</c:v>
                </c:pt>
                <c:pt idx="486">
                  <c:v>2.111E-3</c:v>
                </c:pt>
                <c:pt idx="487">
                  <c:v>2.3092199999999998E-3</c:v>
                </c:pt>
                <c:pt idx="488">
                  <c:v>1.9484999999999999E-3</c:v>
                </c:pt>
                <c:pt idx="489">
                  <c:v>2.3408600000000002E-3</c:v>
                </c:pt>
                <c:pt idx="490">
                  <c:v>2.7355000000000001E-3</c:v>
                </c:pt>
                <c:pt idx="491">
                  <c:v>2.17622E-3</c:v>
                </c:pt>
                <c:pt idx="492">
                  <c:v>2.4854999999999999E-3</c:v>
                </c:pt>
                <c:pt idx="493">
                  <c:v>2.2868900000000002E-3</c:v>
                </c:pt>
                <c:pt idx="494">
                  <c:v>2.2382000000000001E-3</c:v>
                </c:pt>
                <c:pt idx="495">
                  <c:v>2.2184000000000001E-3</c:v>
                </c:pt>
                <c:pt idx="496">
                  <c:v>1.80967E-3</c:v>
                </c:pt>
                <c:pt idx="497">
                  <c:v>2.4854999999999999E-3</c:v>
                </c:pt>
                <c:pt idx="498">
                  <c:v>2.4854999999999999E-3</c:v>
                </c:pt>
                <c:pt idx="499">
                  <c:v>2.3535600000000002E-3</c:v>
                </c:pt>
                <c:pt idx="500">
                  <c:v>2.2536700000000002E-3</c:v>
                </c:pt>
                <c:pt idx="501">
                  <c:v>2.8178000000000001E-3</c:v>
                </c:pt>
                <c:pt idx="502">
                  <c:v>3.5193300000000002E-3</c:v>
                </c:pt>
                <c:pt idx="503">
                  <c:v>2.9202199999999998E-3</c:v>
                </c:pt>
                <c:pt idx="504">
                  <c:v>2.69813E-3</c:v>
                </c:pt>
                <c:pt idx="505">
                  <c:v>3.67213E-3</c:v>
                </c:pt>
                <c:pt idx="506">
                  <c:v>3.5748899999999998E-3</c:v>
                </c:pt>
                <c:pt idx="507">
                  <c:v>2.2316699999999998E-3</c:v>
                </c:pt>
                <c:pt idx="508">
                  <c:v>2.0584000000000002E-3</c:v>
                </c:pt>
                <c:pt idx="509">
                  <c:v>3.797E-3</c:v>
                </c:pt>
                <c:pt idx="510">
                  <c:v>2.2424400000000001E-3</c:v>
                </c:pt>
                <c:pt idx="511">
                  <c:v>2.1357500000000001E-3</c:v>
                </c:pt>
                <c:pt idx="512">
                  <c:v>2.32657E-3</c:v>
                </c:pt>
                <c:pt idx="513">
                  <c:v>2.287E-3</c:v>
                </c:pt>
                <c:pt idx="514">
                  <c:v>1.8762200000000001E-3</c:v>
                </c:pt>
                <c:pt idx="515">
                  <c:v>2.4837100000000001E-3</c:v>
                </c:pt>
                <c:pt idx="516">
                  <c:v>2.4837100000000001E-3</c:v>
                </c:pt>
                <c:pt idx="517">
                  <c:v>3.0474999999999999E-3</c:v>
                </c:pt>
                <c:pt idx="518">
                  <c:v>2.77275E-3</c:v>
                </c:pt>
                <c:pt idx="519">
                  <c:v>2.9088899999999999E-3</c:v>
                </c:pt>
                <c:pt idx="520">
                  <c:v>2.441E-3</c:v>
                </c:pt>
                <c:pt idx="521">
                  <c:v>3.0351200000000001E-3</c:v>
                </c:pt>
                <c:pt idx="522">
                  <c:v>1.9425600000000001E-3</c:v>
                </c:pt>
                <c:pt idx="523">
                  <c:v>2.3732499999999999E-3</c:v>
                </c:pt>
                <c:pt idx="524">
                  <c:v>3.7081100000000001E-3</c:v>
                </c:pt>
                <c:pt idx="525">
                  <c:v>2.2981400000000002E-3</c:v>
                </c:pt>
                <c:pt idx="526">
                  <c:v>2.3313299999999999E-3</c:v>
                </c:pt>
                <c:pt idx="527">
                  <c:v>2.2855000000000002E-3</c:v>
                </c:pt>
                <c:pt idx="528">
                  <c:v>2.3313299999999999E-3</c:v>
                </c:pt>
                <c:pt idx="529">
                  <c:v>2.5868900000000001E-3</c:v>
                </c:pt>
                <c:pt idx="530">
                  <c:v>2.4313300000000002E-3</c:v>
                </c:pt>
                <c:pt idx="531">
                  <c:v>2.7313300000000001E-3</c:v>
                </c:pt>
                <c:pt idx="532">
                  <c:v>1.9985699999999999E-3</c:v>
                </c:pt>
                <c:pt idx="533">
                  <c:v>2.6646700000000001E-3</c:v>
                </c:pt>
                <c:pt idx="534">
                  <c:v>2.2759999999999998E-3</c:v>
                </c:pt>
                <c:pt idx="535">
                  <c:v>2.2759999999999998E-3</c:v>
                </c:pt>
                <c:pt idx="536">
                  <c:v>3.8858899999999999E-3</c:v>
                </c:pt>
                <c:pt idx="537">
                  <c:v>3.5193300000000002E-3</c:v>
                </c:pt>
                <c:pt idx="538">
                  <c:v>3.5193300000000002E-3</c:v>
                </c:pt>
                <c:pt idx="539">
                  <c:v>1.93133E-3</c:v>
                </c:pt>
                <c:pt idx="540">
                  <c:v>3.7083300000000001E-3</c:v>
                </c:pt>
                <c:pt idx="541">
                  <c:v>3.7747800000000001E-3</c:v>
                </c:pt>
                <c:pt idx="542">
                  <c:v>2.2981400000000002E-3</c:v>
                </c:pt>
                <c:pt idx="543">
                  <c:v>2.3757800000000001E-3</c:v>
                </c:pt>
                <c:pt idx="544">
                  <c:v>2.69813E-3</c:v>
                </c:pt>
                <c:pt idx="545">
                  <c:v>2.3730000000000001E-3</c:v>
                </c:pt>
                <c:pt idx="546">
                  <c:v>2.1816700000000001E-3</c:v>
                </c:pt>
                <c:pt idx="547">
                  <c:v>2.2184000000000001E-3</c:v>
                </c:pt>
                <c:pt idx="548">
                  <c:v>2.2184000000000001E-3</c:v>
                </c:pt>
                <c:pt idx="549">
                  <c:v>3.1974999999999998E-3</c:v>
                </c:pt>
                <c:pt idx="550">
                  <c:v>2.1535600000000001E-3</c:v>
                </c:pt>
                <c:pt idx="551">
                  <c:v>2.2871100000000002E-3</c:v>
                </c:pt>
                <c:pt idx="552">
                  <c:v>2.0584000000000002E-3</c:v>
                </c:pt>
                <c:pt idx="553">
                  <c:v>4.1841200000000004E-3</c:v>
                </c:pt>
                <c:pt idx="554">
                  <c:v>2.3784000000000001E-3</c:v>
                </c:pt>
                <c:pt idx="555">
                  <c:v>2.2983299999999999E-3</c:v>
                </c:pt>
                <c:pt idx="556">
                  <c:v>1.9484999999999999E-3</c:v>
                </c:pt>
                <c:pt idx="557">
                  <c:v>2.5868900000000001E-3</c:v>
                </c:pt>
                <c:pt idx="558">
                  <c:v>2.2313300000000001E-3</c:v>
                </c:pt>
                <c:pt idx="559">
                  <c:v>2.1314400000000001E-3</c:v>
                </c:pt>
                <c:pt idx="560">
                  <c:v>2.4315600000000001E-3</c:v>
                </c:pt>
                <c:pt idx="561">
                  <c:v>2.2315600000000001E-3</c:v>
                </c:pt>
                <c:pt idx="562">
                  <c:v>2.0762200000000001E-3</c:v>
                </c:pt>
                <c:pt idx="563">
                  <c:v>2.0762200000000001E-3</c:v>
                </c:pt>
                <c:pt idx="564">
                  <c:v>2.32657E-3</c:v>
                </c:pt>
                <c:pt idx="565">
                  <c:v>2.2868900000000002E-3</c:v>
                </c:pt>
                <c:pt idx="566">
                  <c:v>2.17578E-3</c:v>
                </c:pt>
                <c:pt idx="567">
                  <c:v>2.17578E-3</c:v>
                </c:pt>
                <c:pt idx="568">
                  <c:v>2.3092199999999998E-3</c:v>
                </c:pt>
                <c:pt idx="569">
                  <c:v>3.9398599999999999E-3</c:v>
                </c:pt>
                <c:pt idx="570">
                  <c:v>3.9398599999999999E-3</c:v>
                </c:pt>
                <c:pt idx="571">
                  <c:v>2.4979999999999998E-3</c:v>
                </c:pt>
                <c:pt idx="572">
                  <c:v>2.2424400000000001E-3</c:v>
                </c:pt>
                <c:pt idx="573">
                  <c:v>2.5869999999999999E-3</c:v>
                </c:pt>
                <c:pt idx="574">
                  <c:v>2.2981400000000002E-3</c:v>
                </c:pt>
                <c:pt idx="575">
                  <c:v>2.1982199999999999E-3</c:v>
                </c:pt>
                <c:pt idx="576">
                  <c:v>2.0838599999999999E-3</c:v>
                </c:pt>
                <c:pt idx="577">
                  <c:v>1.9985699999999999E-3</c:v>
                </c:pt>
                <c:pt idx="578">
                  <c:v>2.7313300000000001E-3</c:v>
                </c:pt>
                <c:pt idx="579">
                  <c:v>2.2868900000000002E-3</c:v>
                </c:pt>
                <c:pt idx="580">
                  <c:v>2.4854999999999999E-3</c:v>
                </c:pt>
                <c:pt idx="581">
                  <c:v>2.2355000000000001E-3</c:v>
                </c:pt>
                <c:pt idx="582">
                  <c:v>3.4303300000000001E-3</c:v>
                </c:pt>
                <c:pt idx="583">
                  <c:v>2.5092199999999999E-3</c:v>
                </c:pt>
                <c:pt idx="584">
                  <c:v>2.4313300000000002E-3</c:v>
                </c:pt>
                <c:pt idx="585">
                  <c:v>2.3730000000000001E-3</c:v>
                </c:pt>
                <c:pt idx="586">
                  <c:v>2.2314399999999999E-3</c:v>
                </c:pt>
                <c:pt idx="587">
                  <c:v>2.5757800000000002E-3</c:v>
                </c:pt>
                <c:pt idx="588">
                  <c:v>2.2871100000000002E-3</c:v>
                </c:pt>
                <c:pt idx="589">
                  <c:v>2.1424399999999998E-3</c:v>
                </c:pt>
                <c:pt idx="590">
                  <c:v>3.7569999999999999E-3</c:v>
                </c:pt>
                <c:pt idx="591">
                  <c:v>4.0081099999999996E-3</c:v>
                </c:pt>
                <c:pt idx="592">
                  <c:v>2.1357500000000001E-3</c:v>
                </c:pt>
                <c:pt idx="593">
                  <c:v>2.1357500000000001E-3</c:v>
                </c:pt>
                <c:pt idx="594">
                  <c:v>2.7355000000000001E-3</c:v>
                </c:pt>
                <c:pt idx="595">
                  <c:v>2.8777999999999998E-3</c:v>
                </c:pt>
                <c:pt idx="596">
                  <c:v>2.8777999999999998E-3</c:v>
                </c:pt>
                <c:pt idx="597">
                  <c:v>1.9427800000000001E-3</c:v>
                </c:pt>
                <c:pt idx="598">
                  <c:v>3.1974999999999998E-3</c:v>
                </c:pt>
                <c:pt idx="599">
                  <c:v>2.7313300000000001E-3</c:v>
                </c:pt>
                <c:pt idx="600">
                  <c:v>1.5987799999999999E-3</c:v>
                </c:pt>
                <c:pt idx="601">
                  <c:v>2.5646699999999998E-3</c:v>
                </c:pt>
                <c:pt idx="602">
                  <c:v>2.8178000000000001E-3</c:v>
                </c:pt>
                <c:pt idx="603">
                  <c:v>2.8178000000000001E-3</c:v>
                </c:pt>
                <c:pt idx="604">
                  <c:v>2.8178000000000001E-3</c:v>
                </c:pt>
                <c:pt idx="605">
                  <c:v>2.43122E-3</c:v>
                </c:pt>
                <c:pt idx="606">
                  <c:v>3.6747799999999999E-3</c:v>
                </c:pt>
                <c:pt idx="607">
                  <c:v>2.04813E-3</c:v>
                </c:pt>
                <c:pt idx="608">
                  <c:v>2.3092199999999998E-3</c:v>
                </c:pt>
                <c:pt idx="609">
                  <c:v>2.3732499999999999E-3</c:v>
                </c:pt>
                <c:pt idx="610">
                  <c:v>2.3408600000000002E-3</c:v>
                </c:pt>
                <c:pt idx="611">
                  <c:v>1.8762200000000001E-3</c:v>
                </c:pt>
                <c:pt idx="612">
                  <c:v>2.1983800000000002E-3</c:v>
                </c:pt>
                <c:pt idx="613">
                  <c:v>2.1983800000000002E-3</c:v>
                </c:pt>
                <c:pt idx="614">
                  <c:v>2.3537800000000002E-3</c:v>
                </c:pt>
                <c:pt idx="615">
                  <c:v>1.5987799999999999E-3</c:v>
                </c:pt>
                <c:pt idx="616">
                  <c:v>2.0584000000000002E-3</c:v>
                </c:pt>
                <c:pt idx="617">
                  <c:v>2.2650000000000001E-3</c:v>
                </c:pt>
                <c:pt idx="618">
                  <c:v>2.3313299999999999E-3</c:v>
                </c:pt>
                <c:pt idx="619">
                  <c:v>2.4695699999999999E-3</c:v>
                </c:pt>
                <c:pt idx="620">
                  <c:v>3.8525600000000001E-3</c:v>
                </c:pt>
                <c:pt idx="621">
                  <c:v>3.9398599999999999E-3</c:v>
                </c:pt>
                <c:pt idx="622">
                  <c:v>2.6202199999999999E-3</c:v>
                </c:pt>
                <c:pt idx="623">
                  <c:v>2.1735000000000001E-3</c:v>
                </c:pt>
                <c:pt idx="624">
                  <c:v>2.173E-3</c:v>
                </c:pt>
                <c:pt idx="625">
                  <c:v>2.0537799999999998E-3</c:v>
                </c:pt>
                <c:pt idx="626">
                  <c:v>2.3092199999999998E-3</c:v>
                </c:pt>
                <c:pt idx="627">
                  <c:v>2.3092199999999998E-3</c:v>
                </c:pt>
                <c:pt idx="628">
                  <c:v>2.3092199999999998E-3</c:v>
                </c:pt>
                <c:pt idx="629">
                  <c:v>2.32657E-3</c:v>
                </c:pt>
                <c:pt idx="630">
                  <c:v>2.78357E-3</c:v>
                </c:pt>
                <c:pt idx="631">
                  <c:v>2.3837099999999998E-3</c:v>
                </c:pt>
                <c:pt idx="632">
                  <c:v>2.2981400000000002E-3</c:v>
                </c:pt>
                <c:pt idx="633">
                  <c:v>1.9984400000000002E-3</c:v>
                </c:pt>
                <c:pt idx="634">
                  <c:v>3.73033E-3</c:v>
                </c:pt>
                <c:pt idx="635">
                  <c:v>2.04244E-3</c:v>
                </c:pt>
                <c:pt idx="636">
                  <c:v>2.4868899999999998E-3</c:v>
                </c:pt>
                <c:pt idx="637">
                  <c:v>2.1983800000000002E-3</c:v>
                </c:pt>
                <c:pt idx="638">
                  <c:v>3.5193300000000002E-3</c:v>
                </c:pt>
                <c:pt idx="639">
                  <c:v>2.02337E-3</c:v>
                </c:pt>
                <c:pt idx="640">
                  <c:v>2.1424399999999998E-3</c:v>
                </c:pt>
                <c:pt idx="641">
                  <c:v>2.8757800000000001E-3</c:v>
                </c:pt>
                <c:pt idx="642">
                  <c:v>2.1981100000000001E-3</c:v>
                </c:pt>
                <c:pt idx="643">
                  <c:v>2.10933E-3</c:v>
                </c:pt>
                <c:pt idx="644">
                  <c:v>2.04813E-3</c:v>
                </c:pt>
                <c:pt idx="645">
                  <c:v>1.8761100000000001E-3</c:v>
                </c:pt>
                <c:pt idx="646">
                  <c:v>2.2313300000000001E-3</c:v>
                </c:pt>
                <c:pt idx="647">
                  <c:v>2.248E-3</c:v>
                </c:pt>
                <c:pt idx="648">
                  <c:v>2.7535599999999999E-3</c:v>
                </c:pt>
                <c:pt idx="649">
                  <c:v>1.58789E-3</c:v>
                </c:pt>
                <c:pt idx="650">
                  <c:v>3.5636700000000001E-3</c:v>
                </c:pt>
                <c:pt idx="651">
                  <c:v>3.3971399999999999E-3</c:v>
                </c:pt>
                <c:pt idx="652">
                  <c:v>1.92033E-3</c:v>
                </c:pt>
                <c:pt idx="653">
                  <c:v>2.2732500000000001E-3</c:v>
                </c:pt>
                <c:pt idx="654">
                  <c:v>2.0537799999999998E-3</c:v>
                </c:pt>
                <c:pt idx="655">
                  <c:v>2.6313299999999999E-3</c:v>
                </c:pt>
                <c:pt idx="656">
                  <c:v>2.2582000000000001E-3</c:v>
                </c:pt>
                <c:pt idx="657">
                  <c:v>2.4125700000000002E-3</c:v>
                </c:pt>
                <c:pt idx="658">
                  <c:v>2.7646699999999999E-3</c:v>
                </c:pt>
                <c:pt idx="659">
                  <c:v>2.2856199999999999E-3</c:v>
                </c:pt>
                <c:pt idx="660">
                  <c:v>2.3092199999999998E-3</c:v>
                </c:pt>
                <c:pt idx="661">
                  <c:v>2.04244E-3</c:v>
                </c:pt>
                <c:pt idx="662">
                  <c:v>3.75414E-3</c:v>
                </c:pt>
                <c:pt idx="663">
                  <c:v>3.6345000000000001E-3</c:v>
                </c:pt>
                <c:pt idx="664">
                  <c:v>2.0537799999999998E-3</c:v>
                </c:pt>
                <c:pt idx="665">
                  <c:v>1.5987799999999999E-3</c:v>
                </c:pt>
                <c:pt idx="666">
                  <c:v>2.3091100000000001E-3</c:v>
                </c:pt>
                <c:pt idx="667">
                  <c:v>2.16467E-3</c:v>
                </c:pt>
                <c:pt idx="668">
                  <c:v>1.9838600000000001E-3</c:v>
                </c:pt>
                <c:pt idx="669">
                  <c:v>2.1607499999999999E-3</c:v>
                </c:pt>
                <c:pt idx="670">
                  <c:v>2.32657E-3</c:v>
                </c:pt>
                <c:pt idx="671">
                  <c:v>2.4091099999999999E-3</c:v>
                </c:pt>
                <c:pt idx="672">
                  <c:v>1.9425600000000001E-3</c:v>
                </c:pt>
                <c:pt idx="673">
                  <c:v>2.1535600000000001E-3</c:v>
                </c:pt>
                <c:pt idx="674">
                  <c:v>2.0384000000000001E-3</c:v>
                </c:pt>
                <c:pt idx="675">
                  <c:v>2.7355000000000001E-3</c:v>
                </c:pt>
                <c:pt idx="676">
                  <c:v>2.3732499999999999E-3</c:v>
                </c:pt>
                <c:pt idx="677">
                  <c:v>1.9427800000000001E-3</c:v>
                </c:pt>
                <c:pt idx="678">
                  <c:v>1.9427800000000001E-3</c:v>
                </c:pt>
                <c:pt idx="679">
                  <c:v>2.28722E-3</c:v>
                </c:pt>
                <c:pt idx="680">
                  <c:v>1.7653300000000001E-3</c:v>
                </c:pt>
                <c:pt idx="681">
                  <c:v>2.02337E-3</c:v>
                </c:pt>
                <c:pt idx="682">
                  <c:v>2.0872199999999999E-3</c:v>
                </c:pt>
                <c:pt idx="683">
                  <c:v>2.0872199999999999E-3</c:v>
                </c:pt>
                <c:pt idx="684">
                  <c:v>2.1357500000000001E-3</c:v>
                </c:pt>
                <c:pt idx="685">
                  <c:v>2.2093299999999998E-3</c:v>
                </c:pt>
                <c:pt idx="686">
                  <c:v>2.1357500000000001E-3</c:v>
                </c:pt>
                <c:pt idx="687">
                  <c:v>2.3094399999999998E-3</c:v>
                </c:pt>
                <c:pt idx="688">
                  <c:v>2.1868899999999999E-3</c:v>
                </c:pt>
                <c:pt idx="689">
                  <c:v>2.1536699999999999E-3</c:v>
                </c:pt>
                <c:pt idx="690">
                  <c:v>3.6844999999999998E-3</c:v>
                </c:pt>
                <c:pt idx="691">
                  <c:v>3.4542900000000001E-3</c:v>
                </c:pt>
                <c:pt idx="692">
                  <c:v>1.8762200000000001E-3</c:v>
                </c:pt>
                <c:pt idx="693">
                  <c:v>1.92056E-3</c:v>
                </c:pt>
                <c:pt idx="694">
                  <c:v>2.2104999999999998E-3</c:v>
                </c:pt>
                <c:pt idx="695">
                  <c:v>1.9430000000000001E-3</c:v>
                </c:pt>
                <c:pt idx="696">
                  <c:v>2.1265699999999999E-3</c:v>
                </c:pt>
                <c:pt idx="697">
                  <c:v>1.9316699999999999E-3</c:v>
                </c:pt>
                <c:pt idx="698">
                  <c:v>1.92044E-3</c:v>
                </c:pt>
                <c:pt idx="699">
                  <c:v>2.2265700000000002E-3</c:v>
                </c:pt>
                <c:pt idx="700">
                  <c:v>2.2481699999999999E-3</c:v>
                </c:pt>
                <c:pt idx="701">
                  <c:v>2.1735000000000001E-3</c:v>
                </c:pt>
                <c:pt idx="702">
                  <c:v>2.1983800000000002E-3</c:v>
                </c:pt>
                <c:pt idx="703">
                  <c:v>2.16467E-3</c:v>
                </c:pt>
                <c:pt idx="704">
                  <c:v>2.1607499999999999E-3</c:v>
                </c:pt>
                <c:pt idx="705">
                  <c:v>2.2981400000000002E-3</c:v>
                </c:pt>
                <c:pt idx="706">
                  <c:v>2.2981400000000002E-3</c:v>
                </c:pt>
                <c:pt idx="707">
                  <c:v>2.2981400000000002E-3</c:v>
                </c:pt>
                <c:pt idx="708">
                  <c:v>2.2981400000000002E-3</c:v>
                </c:pt>
                <c:pt idx="709">
                  <c:v>2.2981400000000002E-3</c:v>
                </c:pt>
                <c:pt idx="710">
                  <c:v>2.2981400000000002E-3</c:v>
                </c:pt>
                <c:pt idx="711">
                  <c:v>3.67213E-3</c:v>
                </c:pt>
                <c:pt idx="712">
                  <c:v>2.6313299999999999E-3</c:v>
                </c:pt>
                <c:pt idx="713">
                  <c:v>2.02337E-3</c:v>
                </c:pt>
                <c:pt idx="714">
                  <c:v>2.5535599999999999E-3</c:v>
                </c:pt>
                <c:pt idx="715">
                  <c:v>2.6424399999999998E-3</c:v>
                </c:pt>
                <c:pt idx="716">
                  <c:v>1.7700000000000001E-3</c:v>
                </c:pt>
                <c:pt idx="717">
                  <c:v>2.7646699999999999E-3</c:v>
                </c:pt>
                <c:pt idx="718">
                  <c:v>2.79788E-3</c:v>
                </c:pt>
                <c:pt idx="719">
                  <c:v>3.75429E-3</c:v>
                </c:pt>
                <c:pt idx="720">
                  <c:v>2.2871100000000002E-3</c:v>
                </c:pt>
                <c:pt idx="721">
                  <c:v>2.2871100000000002E-3</c:v>
                </c:pt>
                <c:pt idx="722">
                  <c:v>2.2184000000000001E-3</c:v>
                </c:pt>
                <c:pt idx="723">
                  <c:v>3.5636700000000001E-3</c:v>
                </c:pt>
                <c:pt idx="724">
                  <c:v>2.04813E-3</c:v>
                </c:pt>
                <c:pt idx="725">
                  <c:v>2.2535599999999999E-3</c:v>
                </c:pt>
                <c:pt idx="726">
                  <c:v>1.9762199999999999E-3</c:v>
                </c:pt>
                <c:pt idx="727">
                  <c:v>2.8777999999999998E-3</c:v>
                </c:pt>
                <c:pt idx="728">
                  <c:v>2.8178000000000001E-3</c:v>
                </c:pt>
                <c:pt idx="729">
                  <c:v>2.2425600000000002E-3</c:v>
                </c:pt>
                <c:pt idx="730">
                  <c:v>2.2650000000000001E-3</c:v>
                </c:pt>
                <c:pt idx="731">
                  <c:v>2.09822E-3</c:v>
                </c:pt>
                <c:pt idx="732">
                  <c:v>2.09822E-3</c:v>
                </c:pt>
                <c:pt idx="733">
                  <c:v>2.5202200000000001E-3</c:v>
                </c:pt>
                <c:pt idx="734">
                  <c:v>1.9984400000000002E-3</c:v>
                </c:pt>
                <c:pt idx="735">
                  <c:v>3.6345000000000001E-3</c:v>
                </c:pt>
                <c:pt idx="736">
                  <c:v>1.9430000000000001E-3</c:v>
                </c:pt>
                <c:pt idx="737">
                  <c:v>2.1483299999999999E-3</c:v>
                </c:pt>
                <c:pt idx="738">
                  <c:v>3.86843E-3</c:v>
                </c:pt>
                <c:pt idx="739">
                  <c:v>3.86843E-3</c:v>
                </c:pt>
                <c:pt idx="740">
                  <c:v>3.3348700000000002E-3</c:v>
                </c:pt>
                <c:pt idx="741">
                  <c:v>2.17578E-3</c:v>
                </c:pt>
                <c:pt idx="742">
                  <c:v>2.17578E-3</c:v>
                </c:pt>
                <c:pt idx="743">
                  <c:v>3.0474999999999999E-3</c:v>
                </c:pt>
                <c:pt idx="744">
                  <c:v>2.2856199999999999E-3</c:v>
                </c:pt>
                <c:pt idx="745">
                  <c:v>2.1313299999999999E-3</c:v>
                </c:pt>
                <c:pt idx="746">
                  <c:v>1.9427800000000001E-3</c:v>
                </c:pt>
                <c:pt idx="747">
                  <c:v>2.16467E-3</c:v>
                </c:pt>
                <c:pt idx="748">
                  <c:v>2.02337E-3</c:v>
                </c:pt>
                <c:pt idx="749">
                  <c:v>2.16467E-3</c:v>
                </c:pt>
                <c:pt idx="750">
                  <c:v>2.1983800000000002E-3</c:v>
                </c:pt>
                <c:pt idx="751">
                  <c:v>2.5479999999999999E-3</c:v>
                </c:pt>
                <c:pt idx="752">
                  <c:v>2.45356E-3</c:v>
                </c:pt>
                <c:pt idx="753">
                  <c:v>2.2981400000000002E-3</c:v>
                </c:pt>
                <c:pt idx="754">
                  <c:v>2.2981400000000002E-3</c:v>
                </c:pt>
                <c:pt idx="755">
                  <c:v>3.2306700000000002E-3</c:v>
                </c:pt>
                <c:pt idx="756">
                  <c:v>2.77275E-3</c:v>
                </c:pt>
                <c:pt idx="757">
                  <c:v>1.9319999999999999E-3</c:v>
                </c:pt>
                <c:pt idx="758">
                  <c:v>2.1816700000000001E-3</c:v>
                </c:pt>
                <c:pt idx="759">
                  <c:v>3.4542900000000001E-3</c:v>
                </c:pt>
                <c:pt idx="760">
                  <c:v>3.4542900000000001E-3</c:v>
                </c:pt>
                <c:pt idx="761">
                  <c:v>3.4542900000000001E-3</c:v>
                </c:pt>
                <c:pt idx="762">
                  <c:v>1.80967E-3</c:v>
                </c:pt>
                <c:pt idx="763">
                  <c:v>2.0412899999999999E-3</c:v>
                </c:pt>
                <c:pt idx="764">
                  <c:v>1.9732500000000002E-3</c:v>
                </c:pt>
                <c:pt idx="765">
                  <c:v>2.2093299999999998E-3</c:v>
                </c:pt>
                <c:pt idx="766">
                  <c:v>2.2184000000000001E-3</c:v>
                </c:pt>
                <c:pt idx="767">
                  <c:v>2.3760000000000001E-3</c:v>
                </c:pt>
                <c:pt idx="768">
                  <c:v>2.5535599999999999E-3</c:v>
                </c:pt>
                <c:pt idx="769">
                  <c:v>1.9430000000000001E-3</c:v>
                </c:pt>
                <c:pt idx="770">
                  <c:v>1.9430000000000001E-3</c:v>
                </c:pt>
                <c:pt idx="771">
                  <c:v>2.7646699999999999E-3</c:v>
                </c:pt>
                <c:pt idx="772">
                  <c:v>2.1647799999999998E-3</c:v>
                </c:pt>
                <c:pt idx="773">
                  <c:v>2.10933E-3</c:v>
                </c:pt>
                <c:pt idx="774">
                  <c:v>2.1313299999999999E-3</c:v>
                </c:pt>
                <c:pt idx="775">
                  <c:v>2.04813E-3</c:v>
                </c:pt>
                <c:pt idx="776">
                  <c:v>3.3828600000000001E-3</c:v>
                </c:pt>
                <c:pt idx="777">
                  <c:v>2.7104999999999998E-3</c:v>
                </c:pt>
                <c:pt idx="778">
                  <c:v>2.4426700000000001E-3</c:v>
                </c:pt>
                <c:pt idx="779">
                  <c:v>2.1857500000000002E-3</c:v>
                </c:pt>
                <c:pt idx="780">
                  <c:v>2.673E-3</c:v>
                </c:pt>
                <c:pt idx="781">
                  <c:v>3.67213E-3</c:v>
                </c:pt>
                <c:pt idx="782">
                  <c:v>1.5861200000000001E-3</c:v>
                </c:pt>
                <c:pt idx="783">
                  <c:v>2.1982199999999999E-3</c:v>
                </c:pt>
                <c:pt idx="784">
                  <c:v>2.2382000000000001E-3</c:v>
                </c:pt>
                <c:pt idx="785">
                  <c:v>2.8777999999999998E-3</c:v>
                </c:pt>
                <c:pt idx="786">
                  <c:v>2.8777999999999998E-3</c:v>
                </c:pt>
                <c:pt idx="787">
                  <c:v>2.8777999999999998E-3</c:v>
                </c:pt>
                <c:pt idx="788">
                  <c:v>2.8777999999999998E-3</c:v>
                </c:pt>
                <c:pt idx="789">
                  <c:v>3.43488E-3</c:v>
                </c:pt>
                <c:pt idx="790">
                  <c:v>2.02337E-3</c:v>
                </c:pt>
                <c:pt idx="791">
                  <c:v>2.6855E-3</c:v>
                </c:pt>
                <c:pt idx="792">
                  <c:v>2.1232500000000001E-3</c:v>
                </c:pt>
                <c:pt idx="793">
                  <c:v>1.7765599999999999E-3</c:v>
                </c:pt>
                <c:pt idx="794">
                  <c:v>2.1983800000000002E-3</c:v>
                </c:pt>
                <c:pt idx="795">
                  <c:v>2.0584000000000002E-3</c:v>
                </c:pt>
                <c:pt idx="796">
                  <c:v>3.5973300000000001E-3</c:v>
                </c:pt>
                <c:pt idx="797">
                  <c:v>2.49789E-3</c:v>
                </c:pt>
                <c:pt idx="798">
                  <c:v>2.2313300000000001E-3</c:v>
                </c:pt>
                <c:pt idx="799">
                  <c:v>1.7485000000000001E-3</c:v>
                </c:pt>
                <c:pt idx="800">
                  <c:v>2.2757799999999998E-3</c:v>
                </c:pt>
                <c:pt idx="801">
                  <c:v>1.776E-3</c:v>
                </c:pt>
                <c:pt idx="802">
                  <c:v>2.1357500000000001E-3</c:v>
                </c:pt>
                <c:pt idx="803">
                  <c:v>2.1357500000000001E-3</c:v>
                </c:pt>
                <c:pt idx="804">
                  <c:v>2.04813E-3</c:v>
                </c:pt>
                <c:pt idx="805">
                  <c:v>2.2202200000000002E-3</c:v>
                </c:pt>
                <c:pt idx="806">
                  <c:v>2.32657E-3</c:v>
                </c:pt>
                <c:pt idx="807">
                  <c:v>1.9316699999999999E-3</c:v>
                </c:pt>
                <c:pt idx="808">
                  <c:v>2.4695699999999999E-3</c:v>
                </c:pt>
                <c:pt idx="809">
                  <c:v>3.0474999999999999E-3</c:v>
                </c:pt>
                <c:pt idx="810">
                  <c:v>1.63222E-3</c:v>
                </c:pt>
                <c:pt idx="811">
                  <c:v>2.3732499999999999E-3</c:v>
                </c:pt>
                <c:pt idx="812">
                  <c:v>3.797E-3</c:v>
                </c:pt>
                <c:pt idx="813">
                  <c:v>1.9984400000000002E-3</c:v>
                </c:pt>
                <c:pt idx="814">
                  <c:v>1.9870000000000001E-3</c:v>
                </c:pt>
                <c:pt idx="815">
                  <c:v>1.6431099999999999E-3</c:v>
                </c:pt>
                <c:pt idx="816">
                  <c:v>2.098E-3</c:v>
                </c:pt>
                <c:pt idx="817">
                  <c:v>1.9838600000000001E-3</c:v>
                </c:pt>
                <c:pt idx="818">
                  <c:v>1.69867E-3</c:v>
                </c:pt>
                <c:pt idx="819">
                  <c:v>1.69867E-3</c:v>
                </c:pt>
                <c:pt idx="820">
                  <c:v>3.1974999999999998E-3</c:v>
                </c:pt>
                <c:pt idx="821">
                  <c:v>3.1974999999999998E-3</c:v>
                </c:pt>
                <c:pt idx="822">
                  <c:v>1.6877800000000001E-3</c:v>
                </c:pt>
                <c:pt idx="823">
                  <c:v>2.4868899999999998E-3</c:v>
                </c:pt>
                <c:pt idx="824">
                  <c:v>2.3537800000000002E-3</c:v>
                </c:pt>
                <c:pt idx="825">
                  <c:v>2.78525E-3</c:v>
                </c:pt>
                <c:pt idx="826">
                  <c:v>2.6852500000000001E-3</c:v>
                </c:pt>
                <c:pt idx="827">
                  <c:v>2.4313300000000002E-3</c:v>
                </c:pt>
                <c:pt idx="828">
                  <c:v>2.1203300000000001E-3</c:v>
                </c:pt>
                <c:pt idx="829">
                  <c:v>1.95356E-3</c:v>
                </c:pt>
                <c:pt idx="830">
                  <c:v>2.441E-3</c:v>
                </c:pt>
                <c:pt idx="831">
                  <c:v>2.7868900000000002E-3</c:v>
                </c:pt>
                <c:pt idx="832">
                  <c:v>2.79788E-3</c:v>
                </c:pt>
                <c:pt idx="833">
                  <c:v>2.16467E-3</c:v>
                </c:pt>
                <c:pt idx="834">
                  <c:v>2.1535600000000001E-3</c:v>
                </c:pt>
                <c:pt idx="835">
                  <c:v>1.80967E-3</c:v>
                </c:pt>
                <c:pt idx="836">
                  <c:v>2.1232500000000001E-3</c:v>
                </c:pt>
                <c:pt idx="837">
                  <c:v>1.6733799999999999E-3</c:v>
                </c:pt>
                <c:pt idx="838">
                  <c:v>1.9762199999999999E-3</c:v>
                </c:pt>
                <c:pt idx="839">
                  <c:v>1.9762199999999999E-3</c:v>
                </c:pt>
                <c:pt idx="840">
                  <c:v>2.2868900000000002E-3</c:v>
                </c:pt>
                <c:pt idx="841">
                  <c:v>2.5357499999999998E-3</c:v>
                </c:pt>
                <c:pt idx="842">
                  <c:v>1.5987799999999999E-3</c:v>
                </c:pt>
                <c:pt idx="843">
                  <c:v>1.84289E-3</c:v>
                </c:pt>
                <c:pt idx="844">
                  <c:v>3.5748899999999998E-3</c:v>
                </c:pt>
                <c:pt idx="845">
                  <c:v>3.7569999999999999E-3</c:v>
                </c:pt>
                <c:pt idx="846">
                  <c:v>2.2313300000000001E-3</c:v>
                </c:pt>
                <c:pt idx="847">
                  <c:v>1.9430000000000001E-3</c:v>
                </c:pt>
                <c:pt idx="848">
                  <c:v>1.5788E-3</c:v>
                </c:pt>
                <c:pt idx="849">
                  <c:v>3.2973999999999998E-3</c:v>
                </c:pt>
                <c:pt idx="850">
                  <c:v>2.03156E-3</c:v>
                </c:pt>
                <c:pt idx="851">
                  <c:v>3.3222500000000001E-3</c:v>
                </c:pt>
                <c:pt idx="852">
                  <c:v>1.69867E-3</c:v>
                </c:pt>
                <c:pt idx="853">
                  <c:v>2.0535599999999998E-3</c:v>
                </c:pt>
                <c:pt idx="854">
                  <c:v>2.0762200000000001E-3</c:v>
                </c:pt>
                <c:pt idx="855">
                  <c:v>2.9866699999999999E-3</c:v>
                </c:pt>
                <c:pt idx="856">
                  <c:v>2.4315600000000001E-3</c:v>
                </c:pt>
                <c:pt idx="857">
                  <c:v>2.1868899999999999E-3</c:v>
                </c:pt>
                <c:pt idx="858">
                  <c:v>1.9838600000000001E-3</c:v>
                </c:pt>
                <c:pt idx="859">
                  <c:v>2.598E-3</c:v>
                </c:pt>
                <c:pt idx="860">
                  <c:v>2.3732499999999999E-3</c:v>
                </c:pt>
                <c:pt idx="861">
                  <c:v>3.2475E-3</c:v>
                </c:pt>
                <c:pt idx="862">
                  <c:v>2.098E-3</c:v>
                </c:pt>
                <c:pt idx="863">
                  <c:v>2.5535599999999999E-3</c:v>
                </c:pt>
                <c:pt idx="864">
                  <c:v>1.5987799999999999E-3</c:v>
                </c:pt>
                <c:pt idx="865">
                  <c:v>3.67213E-3</c:v>
                </c:pt>
                <c:pt idx="866">
                  <c:v>3.5636700000000001E-3</c:v>
                </c:pt>
                <c:pt idx="867">
                  <c:v>2.4424400000000001E-3</c:v>
                </c:pt>
                <c:pt idx="868">
                  <c:v>2.5646699999999998E-3</c:v>
                </c:pt>
                <c:pt idx="869">
                  <c:v>1.8207799999999999E-3</c:v>
                </c:pt>
                <c:pt idx="870">
                  <c:v>1.80967E-3</c:v>
                </c:pt>
                <c:pt idx="871">
                  <c:v>1.8207799999999999E-3</c:v>
                </c:pt>
                <c:pt idx="872">
                  <c:v>2.1483299999999999E-3</c:v>
                </c:pt>
                <c:pt idx="873">
                  <c:v>2.1758900000000002E-3</c:v>
                </c:pt>
                <c:pt idx="874">
                  <c:v>2.17578E-3</c:v>
                </c:pt>
                <c:pt idx="875">
                  <c:v>1.86075E-3</c:v>
                </c:pt>
                <c:pt idx="876">
                  <c:v>3.5969999999999999E-3</c:v>
                </c:pt>
                <c:pt idx="877">
                  <c:v>3.75429E-3</c:v>
                </c:pt>
                <c:pt idx="878">
                  <c:v>3.75429E-3</c:v>
                </c:pt>
                <c:pt idx="879">
                  <c:v>2.0091100000000001E-3</c:v>
                </c:pt>
                <c:pt idx="880">
                  <c:v>1.78733E-3</c:v>
                </c:pt>
                <c:pt idx="881">
                  <c:v>2.16467E-3</c:v>
                </c:pt>
                <c:pt idx="882">
                  <c:v>2.10933E-3</c:v>
                </c:pt>
                <c:pt idx="883">
                  <c:v>2.2382000000000001E-3</c:v>
                </c:pt>
                <c:pt idx="884">
                  <c:v>2.2382000000000001E-3</c:v>
                </c:pt>
                <c:pt idx="885">
                  <c:v>2.2382000000000001E-3</c:v>
                </c:pt>
                <c:pt idx="886">
                  <c:v>2.2382000000000001E-3</c:v>
                </c:pt>
                <c:pt idx="887">
                  <c:v>1.92033E-3</c:v>
                </c:pt>
                <c:pt idx="888">
                  <c:v>2.2179999999999999E-3</c:v>
                </c:pt>
                <c:pt idx="889">
                  <c:v>2.2981400000000002E-3</c:v>
                </c:pt>
                <c:pt idx="890">
                  <c:v>2.2981400000000002E-3</c:v>
                </c:pt>
                <c:pt idx="891">
                  <c:v>2.3730000000000001E-3</c:v>
                </c:pt>
                <c:pt idx="892">
                  <c:v>1.48767E-3</c:v>
                </c:pt>
                <c:pt idx="893">
                  <c:v>2.1092200000000002E-3</c:v>
                </c:pt>
                <c:pt idx="894">
                  <c:v>2.5202200000000001E-3</c:v>
                </c:pt>
                <c:pt idx="895">
                  <c:v>1.9984400000000002E-3</c:v>
                </c:pt>
                <c:pt idx="896">
                  <c:v>2.4125700000000002E-3</c:v>
                </c:pt>
                <c:pt idx="897">
                  <c:v>2.68133E-3</c:v>
                </c:pt>
                <c:pt idx="898">
                  <c:v>2.1536699999999999E-3</c:v>
                </c:pt>
                <c:pt idx="899">
                  <c:v>1.9838600000000001E-3</c:v>
                </c:pt>
                <c:pt idx="900">
                  <c:v>2.248E-3</c:v>
                </c:pt>
                <c:pt idx="901">
                  <c:v>1.9870000000000001E-3</c:v>
                </c:pt>
                <c:pt idx="902">
                  <c:v>2.6855E-3</c:v>
                </c:pt>
                <c:pt idx="903">
                  <c:v>2.2184000000000001E-3</c:v>
                </c:pt>
                <c:pt idx="904">
                  <c:v>2.78357E-3</c:v>
                </c:pt>
                <c:pt idx="905">
                  <c:v>1.94812E-3</c:v>
                </c:pt>
                <c:pt idx="906">
                  <c:v>2.3732499999999999E-3</c:v>
                </c:pt>
                <c:pt idx="907">
                  <c:v>1.7207800000000001E-3</c:v>
                </c:pt>
                <c:pt idx="908">
                  <c:v>1.7207800000000001E-3</c:v>
                </c:pt>
                <c:pt idx="909">
                  <c:v>3.9344999999999996E-3</c:v>
                </c:pt>
                <c:pt idx="910">
                  <c:v>2.17578E-3</c:v>
                </c:pt>
                <c:pt idx="911">
                  <c:v>2.2104999999999998E-3</c:v>
                </c:pt>
                <c:pt idx="912">
                  <c:v>2.2315600000000001E-3</c:v>
                </c:pt>
                <c:pt idx="913">
                  <c:v>2.1758900000000002E-3</c:v>
                </c:pt>
                <c:pt idx="914">
                  <c:v>2.5646699999999998E-3</c:v>
                </c:pt>
                <c:pt idx="915">
                  <c:v>1.8699999999999999E-3</c:v>
                </c:pt>
                <c:pt idx="916">
                  <c:v>1.5788E-3</c:v>
                </c:pt>
                <c:pt idx="917">
                  <c:v>2.10933E-3</c:v>
                </c:pt>
                <c:pt idx="918">
                  <c:v>2.4424400000000001E-3</c:v>
                </c:pt>
                <c:pt idx="919">
                  <c:v>2.02337E-3</c:v>
                </c:pt>
                <c:pt idx="920">
                  <c:v>2.0384000000000001E-3</c:v>
                </c:pt>
                <c:pt idx="921">
                  <c:v>1.85557E-3</c:v>
                </c:pt>
                <c:pt idx="922">
                  <c:v>2.2179999999999999E-3</c:v>
                </c:pt>
                <c:pt idx="923">
                  <c:v>2.6977799999999999E-3</c:v>
                </c:pt>
                <c:pt idx="924">
                  <c:v>1.7207800000000001E-3</c:v>
                </c:pt>
                <c:pt idx="925">
                  <c:v>3.4222499999999999E-3</c:v>
                </c:pt>
                <c:pt idx="926">
                  <c:v>3.797E-3</c:v>
                </c:pt>
                <c:pt idx="927">
                  <c:v>1.7700000000000001E-3</c:v>
                </c:pt>
                <c:pt idx="928">
                  <c:v>1.743E-3</c:v>
                </c:pt>
                <c:pt idx="929">
                  <c:v>1.8981099999999999E-3</c:v>
                </c:pt>
                <c:pt idx="930">
                  <c:v>1.7765599999999999E-3</c:v>
                </c:pt>
                <c:pt idx="931">
                  <c:v>2.0204400000000001E-3</c:v>
                </c:pt>
                <c:pt idx="932">
                  <c:v>1.9426700000000001E-3</c:v>
                </c:pt>
                <c:pt idx="933">
                  <c:v>2.78525E-3</c:v>
                </c:pt>
                <c:pt idx="934">
                  <c:v>2.6645599999999998E-3</c:v>
                </c:pt>
                <c:pt idx="935">
                  <c:v>1.94812E-3</c:v>
                </c:pt>
                <c:pt idx="936">
                  <c:v>1.5987799999999999E-3</c:v>
                </c:pt>
                <c:pt idx="937">
                  <c:v>2.79788E-3</c:v>
                </c:pt>
                <c:pt idx="938">
                  <c:v>2.2868900000000002E-3</c:v>
                </c:pt>
                <c:pt idx="939">
                  <c:v>2.1202199999999999E-3</c:v>
                </c:pt>
                <c:pt idx="940">
                  <c:v>1.9484999999999999E-3</c:v>
                </c:pt>
                <c:pt idx="941">
                  <c:v>1.9484999999999999E-3</c:v>
                </c:pt>
                <c:pt idx="942">
                  <c:v>2.67578E-3</c:v>
                </c:pt>
                <c:pt idx="943">
                  <c:v>1.8762200000000001E-3</c:v>
                </c:pt>
                <c:pt idx="944">
                  <c:v>2.4868899999999998E-3</c:v>
                </c:pt>
                <c:pt idx="945">
                  <c:v>2.441E-3</c:v>
                </c:pt>
                <c:pt idx="946">
                  <c:v>2.4759999999999999E-3</c:v>
                </c:pt>
                <c:pt idx="947">
                  <c:v>1.5987799999999999E-3</c:v>
                </c:pt>
                <c:pt idx="948">
                  <c:v>3.44014E-3</c:v>
                </c:pt>
                <c:pt idx="949">
                  <c:v>3.44014E-3</c:v>
                </c:pt>
                <c:pt idx="950">
                  <c:v>3.44014E-3</c:v>
                </c:pt>
                <c:pt idx="951">
                  <c:v>2.1092200000000002E-3</c:v>
                </c:pt>
                <c:pt idx="952">
                  <c:v>2.598E-3</c:v>
                </c:pt>
                <c:pt idx="953">
                  <c:v>1.5987799999999999E-3</c:v>
                </c:pt>
                <c:pt idx="954">
                  <c:v>2.3646700000000001E-3</c:v>
                </c:pt>
                <c:pt idx="955">
                  <c:v>2.78357E-3</c:v>
                </c:pt>
                <c:pt idx="956">
                  <c:v>1.7207800000000001E-3</c:v>
                </c:pt>
                <c:pt idx="957">
                  <c:v>2.8777999999999998E-3</c:v>
                </c:pt>
                <c:pt idx="958">
                  <c:v>3.1306699999999999E-3</c:v>
                </c:pt>
                <c:pt idx="959">
                  <c:v>2.4091099999999999E-3</c:v>
                </c:pt>
                <c:pt idx="960">
                  <c:v>2.4091099999999999E-3</c:v>
                </c:pt>
                <c:pt idx="961">
                  <c:v>2.35367E-3</c:v>
                </c:pt>
                <c:pt idx="962">
                  <c:v>2.2868900000000002E-3</c:v>
                </c:pt>
                <c:pt idx="963">
                  <c:v>1.5989999999999999E-3</c:v>
                </c:pt>
                <c:pt idx="964">
                  <c:v>1.80967E-3</c:v>
                </c:pt>
                <c:pt idx="965">
                  <c:v>2.1816700000000001E-3</c:v>
                </c:pt>
                <c:pt idx="966">
                  <c:v>2.3694300000000001E-3</c:v>
                </c:pt>
                <c:pt idx="967">
                  <c:v>1.8320000000000001E-3</c:v>
                </c:pt>
                <c:pt idx="968">
                  <c:v>1.8857500000000001E-3</c:v>
                </c:pt>
                <c:pt idx="969">
                  <c:v>1.3988799999999999E-3</c:v>
                </c:pt>
                <c:pt idx="970">
                  <c:v>3.3828600000000001E-3</c:v>
                </c:pt>
                <c:pt idx="971">
                  <c:v>1.9650000000000002E-3</c:v>
                </c:pt>
                <c:pt idx="972">
                  <c:v>2.4757799999999999E-3</c:v>
                </c:pt>
                <c:pt idx="973">
                  <c:v>2.7313300000000001E-3</c:v>
                </c:pt>
                <c:pt idx="974">
                  <c:v>2.1411400000000001E-3</c:v>
                </c:pt>
                <c:pt idx="975">
                  <c:v>2.6645599999999998E-3</c:v>
                </c:pt>
                <c:pt idx="976">
                  <c:v>2.0648900000000002E-3</c:v>
                </c:pt>
                <c:pt idx="977">
                  <c:v>2.1483299999999999E-3</c:v>
                </c:pt>
                <c:pt idx="978">
                  <c:v>2.02337E-3</c:v>
                </c:pt>
                <c:pt idx="979">
                  <c:v>2.02337E-3</c:v>
                </c:pt>
                <c:pt idx="980">
                  <c:v>2.8086700000000001E-3</c:v>
                </c:pt>
                <c:pt idx="981">
                  <c:v>1.521E-3</c:v>
                </c:pt>
                <c:pt idx="982">
                  <c:v>2.1758900000000002E-3</c:v>
                </c:pt>
                <c:pt idx="983">
                  <c:v>2.4091099999999999E-3</c:v>
                </c:pt>
                <c:pt idx="984">
                  <c:v>2.16467E-3</c:v>
                </c:pt>
                <c:pt idx="985">
                  <c:v>1.8984E-3</c:v>
                </c:pt>
                <c:pt idx="986">
                  <c:v>3.5636700000000001E-3</c:v>
                </c:pt>
                <c:pt idx="987">
                  <c:v>2.2313300000000001E-3</c:v>
                </c:pt>
                <c:pt idx="988">
                  <c:v>1.5656699999999999E-3</c:v>
                </c:pt>
                <c:pt idx="989">
                  <c:v>1.6101100000000001E-3</c:v>
                </c:pt>
                <c:pt idx="990">
                  <c:v>2.79788E-3</c:v>
                </c:pt>
                <c:pt idx="991">
                  <c:v>1.8207799999999999E-3</c:v>
                </c:pt>
                <c:pt idx="992">
                  <c:v>1.8207799999999999E-3</c:v>
                </c:pt>
                <c:pt idx="993">
                  <c:v>3.67213E-3</c:v>
                </c:pt>
                <c:pt idx="994">
                  <c:v>1.5098900000000001E-3</c:v>
                </c:pt>
                <c:pt idx="995">
                  <c:v>1.95356E-3</c:v>
                </c:pt>
                <c:pt idx="996">
                  <c:v>1.80967E-3</c:v>
                </c:pt>
                <c:pt idx="997">
                  <c:v>1.80967E-3</c:v>
                </c:pt>
                <c:pt idx="998">
                  <c:v>1.68625E-3</c:v>
                </c:pt>
                <c:pt idx="999">
                  <c:v>1.8981099999999999E-3</c:v>
                </c:pt>
                <c:pt idx="1000">
                  <c:v>1.91271E-3</c:v>
                </c:pt>
                <c:pt idx="1001">
                  <c:v>1.9430000000000001E-3</c:v>
                </c:pt>
                <c:pt idx="1002">
                  <c:v>2.0270000000000002E-3</c:v>
                </c:pt>
                <c:pt idx="1003">
                  <c:v>1.6766699999999999E-3</c:v>
                </c:pt>
                <c:pt idx="1004">
                  <c:v>2.1424399999999998E-3</c:v>
                </c:pt>
                <c:pt idx="1005">
                  <c:v>3.5769999999999999E-3</c:v>
                </c:pt>
                <c:pt idx="1006">
                  <c:v>3.8192199999999999E-3</c:v>
                </c:pt>
                <c:pt idx="1007">
                  <c:v>3.5973300000000001E-3</c:v>
                </c:pt>
                <c:pt idx="1008">
                  <c:v>1.92056E-3</c:v>
                </c:pt>
                <c:pt idx="1009">
                  <c:v>1.3240000000000001E-3</c:v>
                </c:pt>
                <c:pt idx="1010">
                  <c:v>2.9476699999999999E-3</c:v>
                </c:pt>
                <c:pt idx="1011">
                  <c:v>3.9303300000000001E-3</c:v>
                </c:pt>
                <c:pt idx="1012">
                  <c:v>2.10933E-3</c:v>
                </c:pt>
                <c:pt idx="1013">
                  <c:v>2.0536700000000001E-3</c:v>
                </c:pt>
                <c:pt idx="1014">
                  <c:v>2.0537799999999998E-3</c:v>
                </c:pt>
                <c:pt idx="1015">
                  <c:v>2.1426700000000002E-3</c:v>
                </c:pt>
                <c:pt idx="1016">
                  <c:v>2.4202199999999998E-3</c:v>
                </c:pt>
                <c:pt idx="1017">
                  <c:v>1.7207800000000001E-3</c:v>
                </c:pt>
                <c:pt idx="1018">
                  <c:v>2.0267100000000001E-3</c:v>
                </c:pt>
                <c:pt idx="1019">
                  <c:v>3.10867E-3</c:v>
                </c:pt>
                <c:pt idx="1020">
                  <c:v>1.7700000000000001E-3</c:v>
                </c:pt>
                <c:pt idx="1021">
                  <c:v>2.1979999999999999E-3</c:v>
                </c:pt>
                <c:pt idx="1022">
                  <c:v>2.43122E-3</c:v>
                </c:pt>
                <c:pt idx="1023">
                  <c:v>2.0108700000000001E-3</c:v>
                </c:pt>
                <c:pt idx="1024">
                  <c:v>2.598E-3</c:v>
                </c:pt>
                <c:pt idx="1025">
                  <c:v>1.8984E-3</c:v>
                </c:pt>
                <c:pt idx="1026">
                  <c:v>1.5767800000000001E-3</c:v>
                </c:pt>
                <c:pt idx="1027">
                  <c:v>1.6984299999999999E-3</c:v>
                </c:pt>
                <c:pt idx="1028">
                  <c:v>1.7650000000000001E-3</c:v>
                </c:pt>
                <c:pt idx="1029">
                  <c:v>1.80967E-3</c:v>
                </c:pt>
                <c:pt idx="1030">
                  <c:v>1.8317800000000001E-3</c:v>
                </c:pt>
                <c:pt idx="1031">
                  <c:v>1.84311E-3</c:v>
                </c:pt>
                <c:pt idx="1032">
                  <c:v>1.6735000000000001E-3</c:v>
                </c:pt>
                <c:pt idx="1033">
                  <c:v>1.9984400000000002E-3</c:v>
                </c:pt>
                <c:pt idx="1034">
                  <c:v>2.1868899999999999E-3</c:v>
                </c:pt>
                <c:pt idx="1035">
                  <c:v>2.2382000000000001E-3</c:v>
                </c:pt>
                <c:pt idx="1036">
                  <c:v>1.92067E-3</c:v>
                </c:pt>
                <c:pt idx="1037">
                  <c:v>2.4091099999999999E-3</c:v>
                </c:pt>
                <c:pt idx="1038">
                  <c:v>2.441E-3</c:v>
                </c:pt>
                <c:pt idx="1039">
                  <c:v>2.78525E-3</c:v>
                </c:pt>
                <c:pt idx="1040">
                  <c:v>3.3828600000000001E-3</c:v>
                </c:pt>
                <c:pt idx="1041">
                  <c:v>2.3551399999999999E-3</c:v>
                </c:pt>
                <c:pt idx="1042">
                  <c:v>1.47029E-3</c:v>
                </c:pt>
                <c:pt idx="1043">
                  <c:v>3.0474999999999999E-3</c:v>
                </c:pt>
                <c:pt idx="1044">
                  <c:v>1.8857500000000001E-3</c:v>
                </c:pt>
                <c:pt idx="1045">
                  <c:v>1.4189999999999999E-3</c:v>
                </c:pt>
                <c:pt idx="1046">
                  <c:v>2.7646699999999999E-3</c:v>
                </c:pt>
                <c:pt idx="1047">
                  <c:v>3.6970000000000002E-3</c:v>
                </c:pt>
                <c:pt idx="1048">
                  <c:v>3.6970000000000002E-3</c:v>
                </c:pt>
                <c:pt idx="1049">
                  <c:v>2.53133E-3</c:v>
                </c:pt>
                <c:pt idx="1050">
                  <c:v>2.598E-3</c:v>
                </c:pt>
                <c:pt idx="1051">
                  <c:v>2.53133E-3</c:v>
                </c:pt>
                <c:pt idx="1052">
                  <c:v>2.2981400000000002E-3</c:v>
                </c:pt>
                <c:pt idx="1053">
                  <c:v>1.7984400000000001E-3</c:v>
                </c:pt>
                <c:pt idx="1054">
                  <c:v>1.6735000000000001E-3</c:v>
                </c:pt>
                <c:pt idx="1055">
                  <c:v>2.2313300000000001E-3</c:v>
                </c:pt>
                <c:pt idx="1056">
                  <c:v>2.2202200000000002E-3</c:v>
                </c:pt>
                <c:pt idx="1057">
                  <c:v>1.5323299999999999E-3</c:v>
                </c:pt>
                <c:pt idx="1058">
                  <c:v>1.9316699999999999E-3</c:v>
                </c:pt>
                <c:pt idx="1059">
                  <c:v>2.1647799999999998E-3</c:v>
                </c:pt>
                <c:pt idx="1060">
                  <c:v>1.8651099999999999E-3</c:v>
                </c:pt>
                <c:pt idx="1061">
                  <c:v>1.8734999999999999E-3</c:v>
                </c:pt>
                <c:pt idx="1062">
                  <c:v>1.5432200000000001E-3</c:v>
                </c:pt>
                <c:pt idx="1063">
                  <c:v>2.02337E-3</c:v>
                </c:pt>
                <c:pt idx="1064">
                  <c:v>1.84278E-3</c:v>
                </c:pt>
                <c:pt idx="1065">
                  <c:v>2.1647799999999998E-3</c:v>
                </c:pt>
                <c:pt idx="1066">
                  <c:v>2.1095599999999999E-3</c:v>
                </c:pt>
                <c:pt idx="1067">
                  <c:v>2.1411400000000001E-3</c:v>
                </c:pt>
                <c:pt idx="1068">
                  <c:v>1.4985599999999999E-3</c:v>
                </c:pt>
                <c:pt idx="1069">
                  <c:v>1.8321100000000001E-3</c:v>
                </c:pt>
                <c:pt idx="1070">
                  <c:v>2.1483299999999999E-3</c:v>
                </c:pt>
                <c:pt idx="1071">
                  <c:v>2.0482500000000002E-3</c:v>
                </c:pt>
                <c:pt idx="1072">
                  <c:v>2.0482500000000002E-3</c:v>
                </c:pt>
                <c:pt idx="1073">
                  <c:v>2.4757799999999999E-3</c:v>
                </c:pt>
                <c:pt idx="1074">
                  <c:v>2.0651100000000002E-3</c:v>
                </c:pt>
                <c:pt idx="1075">
                  <c:v>1.59867E-3</c:v>
                </c:pt>
                <c:pt idx="1076">
                  <c:v>1.9838600000000001E-3</c:v>
                </c:pt>
                <c:pt idx="1077">
                  <c:v>1.66533E-3</c:v>
                </c:pt>
                <c:pt idx="1078">
                  <c:v>1.5431100000000001E-3</c:v>
                </c:pt>
                <c:pt idx="1079">
                  <c:v>1.9732500000000002E-3</c:v>
                </c:pt>
                <c:pt idx="1080">
                  <c:v>1.3877799999999999E-3</c:v>
                </c:pt>
                <c:pt idx="1081">
                  <c:v>2.2184000000000001E-3</c:v>
                </c:pt>
                <c:pt idx="1082">
                  <c:v>2.0412899999999999E-3</c:v>
                </c:pt>
                <c:pt idx="1083">
                  <c:v>2.49789E-3</c:v>
                </c:pt>
                <c:pt idx="1084">
                  <c:v>1.8857500000000001E-3</c:v>
                </c:pt>
                <c:pt idx="1085">
                  <c:v>1.7207800000000001E-3</c:v>
                </c:pt>
                <c:pt idx="1086">
                  <c:v>2.3426699999999998E-3</c:v>
                </c:pt>
                <c:pt idx="1087">
                  <c:v>1.86075E-3</c:v>
                </c:pt>
                <c:pt idx="1088">
                  <c:v>1.73178E-3</c:v>
                </c:pt>
                <c:pt idx="1089">
                  <c:v>1.73178E-3</c:v>
                </c:pt>
                <c:pt idx="1090">
                  <c:v>1.6735000000000001E-3</c:v>
                </c:pt>
                <c:pt idx="1091">
                  <c:v>3.8192199999999999E-3</c:v>
                </c:pt>
                <c:pt idx="1092">
                  <c:v>2.2091099999999998E-3</c:v>
                </c:pt>
                <c:pt idx="1093">
                  <c:v>1.63233E-3</c:v>
                </c:pt>
                <c:pt idx="1094">
                  <c:v>1.78733E-3</c:v>
                </c:pt>
                <c:pt idx="1095">
                  <c:v>2.10933E-3</c:v>
                </c:pt>
                <c:pt idx="1096">
                  <c:v>2.3091100000000001E-3</c:v>
                </c:pt>
                <c:pt idx="1097">
                  <c:v>1.9428900000000001E-3</c:v>
                </c:pt>
                <c:pt idx="1098">
                  <c:v>1.80967E-3</c:v>
                </c:pt>
                <c:pt idx="1099">
                  <c:v>2.68133E-3</c:v>
                </c:pt>
                <c:pt idx="1100">
                  <c:v>2.1981100000000001E-3</c:v>
                </c:pt>
                <c:pt idx="1101">
                  <c:v>1.63211E-3</c:v>
                </c:pt>
                <c:pt idx="1102">
                  <c:v>1.5362500000000001E-3</c:v>
                </c:pt>
                <c:pt idx="1103">
                  <c:v>2.4695699999999999E-3</c:v>
                </c:pt>
                <c:pt idx="1104">
                  <c:v>1.6984299999999999E-3</c:v>
                </c:pt>
                <c:pt idx="1105">
                  <c:v>1.80967E-3</c:v>
                </c:pt>
                <c:pt idx="1106">
                  <c:v>3.3346199999999999E-3</c:v>
                </c:pt>
                <c:pt idx="1107">
                  <c:v>3.3346199999999999E-3</c:v>
                </c:pt>
                <c:pt idx="1108">
                  <c:v>2.1203300000000001E-3</c:v>
                </c:pt>
                <c:pt idx="1109">
                  <c:v>1.58789E-3</c:v>
                </c:pt>
                <c:pt idx="1110">
                  <c:v>1.85389E-3</c:v>
                </c:pt>
                <c:pt idx="1111">
                  <c:v>1.9233799999999999E-3</c:v>
                </c:pt>
                <c:pt idx="1112">
                  <c:v>2.4757799999999999E-3</c:v>
                </c:pt>
                <c:pt idx="1113">
                  <c:v>3.3416700000000001E-3</c:v>
                </c:pt>
                <c:pt idx="1114">
                  <c:v>2.0384000000000001E-3</c:v>
                </c:pt>
                <c:pt idx="1115">
                  <c:v>2.03133E-3</c:v>
                </c:pt>
                <c:pt idx="1116">
                  <c:v>1.73178E-3</c:v>
                </c:pt>
                <c:pt idx="1117">
                  <c:v>2.0983999999999998E-3</c:v>
                </c:pt>
                <c:pt idx="1118">
                  <c:v>2.0983999999999998E-3</c:v>
                </c:pt>
                <c:pt idx="1119">
                  <c:v>3.5193300000000002E-3</c:v>
                </c:pt>
                <c:pt idx="1120">
                  <c:v>1.5655599999999999E-3</c:v>
                </c:pt>
                <c:pt idx="1121">
                  <c:v>2.1982199999999999E-3</c:v>
                </c:pt>
                <c:pt idx="1122">
                  <c:v>2.2184000000000001E-3</c:v>
                </c:pt>
                <c:pt idx="1123">
                  <c:v>1.8983299999999999E-3</c:v>
                </c:pt>
                <c:pt idx="1124">
                  <c:v>1.88711E-3</c:v>
                </c:pt>
                <c:pt idx="1125">
                  <c:v>1.6130000000000001E-3</c:v>
                </c:pt>
                <c:pt idx="1126">
                  <c:v>1.48756E-3</c:v>
                </c:pt>
                <c:pt idx="1127">
                  <c:v>2.2382000000000001E-3</c:v>
                </c:pt>
                <c:pt idx="1128">
                  <c:v>2.2382000000000001E-3</c:v>
                </c:pt>
                <c:pt idx="1129">
                  <c:v>2.2382000000000001E-3</c:v>
                </c:pt>
                <c:pt idx="1130">
                  <c:v>1.884E-3</c:v>
                </c:pt>
                <c:pt idx="1131">
                  <c:v>2.6535600000000001E-3</c:v>
                </c:pt>
                <c:pt idx="1132">
                  <c:v>2.3094399999999998E-3</c:v>
                </c:pt>
                <c:pt idx="1133">
                  <c:v>2.0314399999999998E-3</c:v>
                </c:pt>
                <c:pt idx="1134">
                  <c:v>1.9317799999999999E-3</c:v>
                </c:pt>
                <c:pt idx="1135">
                  <c:v>2.4093299999999999E-3</c:v>
                </c:pt>
                <c:pt idx="1136">
                  <c:v>2.8777999999999998E-3</c:v>
                </c:pt>
                <c:pt idx="1137">
                  <c:v>2.2425600000000002E-3</c:v>
                </c:pt>
                <c:pt idx="1138">
                  <c:v>1.84278E-3</c:v>
                </c:pt>
                <c:pt idx="1139">
                  <c:v>1.8207799999999999E-3</c:v>
                </c:pt>
                <c:pt idx="1140">
                  <c:v>1.56533E-3</c:v>
                </c:pt>
                <c:pt idx="1141">
                  <c:v>2.5869999999999999E-3</c:v>
                </c:pt>
                <c:pt idx="1142">
                  <c:v>2.441E-3</c:v>
                </c:pt>
                <c:pt idx="1143">
                  <c:v>1.7208900000000001E-3</c:v>
                </c:pt>
                <c:pt idx="1144">
                  <c:v>2.0537799999999998E-3</c:v>
                </c:pt>
                <c:pt idx="1145">
                  <c:v>2.098E-3</c:v>
                </c:pt>
                <c:pt idx="1146">
                  <c:v>1.6207800000000001E-3</c:v>
                </c:pt>
                <c:pt idx="1147">
                  <c:v>1.59867E-3</c:v>
                </c:pt>
                <c:pt idx="1148">
                  <c:v>2.02337E-3</c:v>
                </c:pt>
                <c:pt idx="1149">
                  <c:v>2.931E-3</c:v>
                </c:pt>
                <c:pt idx="1150">
                  <c:v>1.55422E-3</c:v>
                </c:pt>
                <c:pt idx="1151">
                  <c:v>1.5319999999999999E-3</c:v>
                </c:pt>
                <c:pt idx="1152">
                  <c:v>2.4695699999999999E-3</c:v>
                </c:pt>
                <c:pt idx="1153">
                  <c:v>1.5989999999999999E-3</c:v>
                </c:pt>
                <c:pt idx="1154">
                  <c:v>2.598E-3</c:v>
                </c:pt>
                <c:pt idx="1155">
                  <c:v>2.0872199999999999E-3</c:v>
                </c:pt>
                <c:pt idx="1156">
                  <c:v>3.5973300000000001E-3</c:v>
                </c:pt>
                <c:pt idx="1157">
                  <c:v>1.5767800000000001E-3</c:v>
                </c:pt>
                <c:pt idx="1158">
                  <c:v>2.53133E-3</c:v>
                </c:pt>
                <c:pt idx="1159">
                  <c:v>2.3313299999999999E-3</c:v>
                </c:pt>
                <c:pt idx="1160">
                  <c:v>2.5479999999999999E-3</c:v>
                </c:pt>
                <c:pt idx="1161">
                  <c:v>2.78525E-3</c:v>
                </c:pt>
                <c:pt idx="1162">
                  <c:v>2.0482500000000002E-3</c:v>
                </c:pt>
                <c:pt idx="1163">
                  <c:v>2.0412899999999999E-3</c:v>
                </c:pt>
                <c:pt idx="1164">
                  <c:v>2.673E-3</c:v>
                </c:pt>
                <c:pt idx="1165">
                  <c:v>3.9398599999999999E-3</c:v>
                </c:pt>
                <c:pt idx="1166">
                  <c:v>1.77644E-3</c:v>
                </c:pt>
                <c:pt idx="1167">
                  <c:v>1.85389E-3</c:v>
                </c:pt>
                <c:pt idx="1168">
                  <c:v>1.9650000000000002E-3</c:v>
                </c:pt>
                <c:pt idx="1169">
                  <c:v>1.7651100000000001E-3</c:v>
                </c:pt>
                <c:pt idx="1170">
                  <c:v>2.0536700000000001E-3</c:v>
                </c:pt>
                <c:pt idx="1171">
                  <c:v>2.3730000000000001E-3</c:v>
                </c:pt>
                <c:pt idx="1172">
                  <c:v>1.6559999999999999E-3</c:v>
                </c:pt>
                <c:pt idx="1173">
                  <c:v>1.9430000000000001E-3</c:v>
                </c:pt>
                <c:pt idx="1174">
                  <c:v>1.80967E-3</c:v>
                </c:pt>
                <c:pt idx="1175">
                  <c:v>1.8984E-3</c:v>
                </c:pt>
                <c:pt idx="1176">
                  <c:v>3.2973999999999998E-3</c:v>
                </c:pt>
                <c:pt idx="1177">
                  <c:v>1.5989999999999999E-3</c:v>
                </c:pt>
                <c:pt idx="1178">
                  <c:v>2.2425600000000002E-3</c:v>
                </c:pt>
                <c:pt idx="1179">
                  <c:v>2.598E-3</c:v>
                </c:pt>
                <c:pt idx="1180">
                  <c:v>2.0694300000000001E-3</c:v>
                </c:pt>
                <c:pt idx="1181">
                  <c:v>1.88722E-3</c:v>
                </c:pt>
                <c:pt idx="1182">
                  <c:v>1.79856E-3</c:v>
                </c:pt>
                <c:pt idx="1183">
                  <c:v>2.3646700000000001E-3</c:v>
                </c:pt>
                <c:pt idx="1184">
                  <c:v>3.3828600000000001E-3</c:v>
                </c:pt>
                <c:pt idx="1185">
                  <c:v>3.3828600000000001E-3</c:v>
                </c:pt>
                <c:pt idx="1186">
                  <c:v>1.8317800000000001E-3</c:v>
                </c:pt>
                <c:pt idx="1187">
                  <c:v>1.4655E-3</c:v>
                </c:pt>
                <c:pt idx="1188">
                  <c:v>1.6590000000000001E-3</c:v>
                </c:pt>
                <c:pt idx="1189">
                  <c:v>1.82044E-3</c:v>
                </c:pt>
                <c:pt idx="1190">
                  <c:v>1.48767E-3</c:v>
                </c:pt>
                <c:pt idx="1191">
                  <c:v>1.8981099999999999E-3</c:v>
                </c:pt>
                <c:pt idx="1192">
                  <c:v>1.3988900000000001E-3</c:v>
                </c:pt>
                <c:pt idx="1193">
                  <c:v>2.27589E-3</c:v>
                </c:pt>
                <c:pt idx="1194">
                  <c:v>2.27589E-3</c:v>
                </c:pt>
                <c:pt idx="1195">
                  <c:v>2.27589E-3</c:v>
                </c:pt>
                <c:pt idx="1196">
                  <c:v>2.27589E-3</c:v>
                </c:pt>
                <c:pt idx="1197">
                  <c:v>2.27589E-3</c:v>
                </c:pt>
                <c:pt idx="1198">
                  <c:v>2.27589E-3</c:v>
                </c:pt>
                <c:pt idx="1199">
                  <c:v>1.74278E-3</c:v>
                </c:pt>
                <c:pt idx="1200">
                  <c:v>2.3646700000000001E-3</c:v>
                </c:pt>
                <c:pt idx="1201">
                  <c:v>2.10933E-3</c:v>
                </c:pt>
                <c:pt idx="1202">
                  <c:v>1.9427800000000001E-3</c:v>
                </c:pt>
                <c:pt idx="1203">
                  <c:v>1.9840000000000001E-3</c:v>
                </c:pt>
                <c:pt idx="1204">
                  <c:v>2.8178000000000001E-3</c:v>
                </c:pt>
                <c:pt idx="1205">
                  <c:v>2.1202199999999999E-3</c:v>
                </c:pt>
                <c:pt idx="1206">
                  <c:v>1.7984400000000001E-3</c:v>
                </c:pt>
                <c:pt idx="1207">
                  <c:v>1.86075E-3</c:v>
                </c:pt>
                <c:pt idx="1208">
                  <c:v>1.632E-3</c:v>
                </c:pt>
                <c:pt idx="1209">
                  <c:v>2.5757800000000002E-3</c:v>
                </c:pt>
                <c:pt idx="1210">
                  <c:v>2.5757800000000002E-3</c:v>
                </c:pt>
                <c:pt idx="1211">
                  <c:v>1.80967E-3</c:v>
                </c:pt>
                <c:pt idx="1212">
                  <c:v>2.8091100000000001E-3</c:v>
                </c:pt>
                <c:pt idx="1213">
                  <c:v>1.8858799999999999E-3</c:v>
                </c:pt>
                <c:pt idx="1214">
                  <c:v>1.8699999999999999E-3</c:v>
                </c:pt>
                <c:pt idx="1215">
                  <c:v>2.1483299999999999E-3</c:v>
                </c:pt>
                <c:pt idx="1216">
                  <c:v>1.6766699999999999E-3</c:v>
                </c:pt>
                <c:pt idx="1217">
                  <c:v>1.5656699999999999E-3</c:v>
                </c:pt>
                <c:pt idx="1218">
                  <c:v>2.0646699999999998E-3</c:v>
                </c:pt>
                <c:pt idx="1219">
                  <c:v>2.3646700000000001E-3</c:v>
                </c:pt>
                <c:pt idx="1220">
                  <c:v>2.2981299999999998E-3</c:v>
                </c:pt>
                <c:pt idx="1221">
                  <c:v>2.03156E-3</c:v>
                </c:pt>
                <c:pt idx="1222">
                  <c:v>1.5989999999999999E-3</c:v>
                </c:pt>
                <c:pt idx="1223">
                  <c:v>1.5989999999999999E-3</c:v>
                </c:pt>
                <c:pt idx="1224">
                  <c:v>1.8358700000000001E-3</c:v>
                </c:pt>
                <c:pt idx="1225">
                  <c:v>2.32657E-3</c:v>
                </c:pt>
                <c:pt idx="1226">
                  <c:v>1.79867E-3</c:v>
                </c:pt>
                <c:pt idx="1227">
                  <c:v>2.4757799999999999E-3</c:v>
                </c:pt>
                <c:pt idx="1228">
                  <c:v>1.7985E-3</c:v>
                </c:pt>
                <c:pt idx="1229">
                  <c:v>1.5434400000000001E-3</c:v>
                </c:pt>
                <c:pt idx="1230">
                  <c:v>2.04813E-3</c:v>
                </c:pt>
                <c:pt idx="1231">
                  <c:v>1.784E-3</c:v>
                </c:pt>
                <c:pt idx="1232">
                  <c:v>1.92033E-3</c:v>
                </c:pt>
                <c:pt idx="1233">
                  <c:v>2.72011E-3</c:v>
                </c:pt>
                <c:pt idx="1234">
                  <c:v>1.85389E-3</c:v>
                </c:pt>
                <c:pt idx="1235">
                  <c:v>1.85389E-3</c:v>
                </c:pt>
                <c:pt idx="1236">
                  <c:v>1.7207800000000001E-3</c:v>
                </c:pt>
                <c:pt idx="1237">
                  <c:v>2.7355000000000001E-3</c:v>
                </c:pt>
                <c:pt idx="1238">
                  <c:v>2.10933E-3</c:v>
                </c:pt>
                <c:pt idx="1239">
                  <c:v>1.8317800000000001E-3</c:v>
                </c:pt>
                <c:pt idx="1240">
                  <c:v>1.88722E-3</c:v>
                </c:pt>
                <c:pt idx="1241">
                  <c:v>1.7652200000000001E-3</c:v>
                </c:pt>
                <c:pt idx="1242">
                  <c:v>2.0648900000000002E-3</c:v>
                </c:pt>
                <c:pt idx="1243">
                  <c:v>2.0425600000000001E-3</c:v>
                </c:pt>
                <c:pt idx="1244">
                  <c:v>2.32657E-3</c:v>
                </c:pt>
                <c:pt idx="1245">
                  <c:v>1.6101100000000001E-3</c:v>
                </c:pt>
                <c:pt idx="1246">
                  <c:v>2.4091099999999999E-3</c:v>
                </c:pt>
                <c:pt idx="1247">
                  <c:v>1.6858800000000001E-3</c:v>
                </c:pt>
                <c:pt idx="1248">
                  <c:v>2.2424400000000001E-3</c:v>
                </c:pt>
                <c:pt idx="1249">
                  <c:v>1.8320000000000001E-3</c:v>
                </c:pt>
                <c:pt idx="1250">
                  <c:v>1.8094400000000001E-3</c:v>
                </c:pt>
                <c:pt idx="1251">
                  <c:v>2.27589E-3</c:v>
                </c:pt>
                <c:pt idx="1252">
                  <c:v>1.9984400000000002E-3</c:v>
                </c:pt>
                <c:pt idx="1253">
                  <c:v>3.0474999999999999E-3</c:v>
                </c:pt>
                <c:pt idx="1254">
                  <c:v>1.6984299999999999E-3</c:v>
                </c:pt>
                <c:pt idx="1255">
                  <c:v>1.95356E-3</c:v>
                </c:pt>
                <c:pt idx="1256">
                  <c:v>1.80989E-3</c:v>
                </c:pt>
                <c:pt idx="1257">
                  <c:v>2.1411400000000001E-3</c:v>
                </c:pt>
                <c:pt idx="1258">
                  <c:v>3.4542900000000001E-3</c:v>
                </c:pt>
                <c:pt idx="1259">
                  <c:v>1.85557E-3</c:v>
                </c:pt>
                <c:pt idx="1260">
                  <c:v>2.0697100000000002E-3</c:v>
                </c:pt>
                <c:pt idx="1261">
                  <c:v>1.5615E-3</c:v>
                </c:pt>
                <c:pt idx="1262">
                  <c:v>1.884E-3</c:v>
                </c:pt>
                <c:pt idx="1263">
                  <c:v>1.48767E-3</c:v>
                </c:pt>
                <c:pt idx="1264">
                  <c:v>2.6979999999999999E-3</c:v>
                </c:pt>
                <c:pt idx="1265">
                  <c:v>1.5989999999999999E-3</c:v>
                </c:pt>
                <c:pt idx="1266">
                  <c:v>1.8358700000000001E-3</c:v>
                </c:pt>
                <c:pt idx="1267">
                  <c:v>1.80967E-3</c:v>
                </c:pt>
                <c:pt idx="1268">
                  <c:v>1.80967E-3</c:v>
                </c:pt>
                <c:pt idx="1269">
                  <c:v>3.2973999999999998E-3</c:v>
                </c:pt>
                <c:pt idx="1270">
                  <c:v>1.9319999999999999E-3</c:v>
                </c:pt>
                <c:pt idx="1271">
                  <c:v>1.5736299999999999E-3</c:v>
                </c:pt>
                <c:pt idx="1272">
                  <c:v>1.77633E-3</c:v>
                </c:pt>
                <c:pt idx="1273">
                  <c:v>1.6101100000000001E-3</c:v>
                </c:pt>
                <c:pt idx="1274">
                  <c:v>2.598E-3</c:v>
                </c:pt>
                <c:pt idx="1275">
                  <c:v>1.9870000000000001E-3</c:v>
                </c:pt>
                <c:pt idx="1276">
                  <c:v>1.8984E-3</c:v>
                </c:pt>
                <c:pt idx="1277">
                  <c:v>3.3828600000000001E-3</c:v>
                </c:pt>
                <c:pt idx="1278">
                  <c:v>1.3990000000000001E-3</c:v>
                </c:pt>
                <c:pt idx="1279">
                  <c:v>1.9484999999999999E-3</c:v>
                </c:pt>
                <c:pt idx="1280">
                  <c:v>1.9484999999999999E-3</c:v>
                </c:pt>
                <c:pt idx="1281">
                  <c:v>2.2382000000000001E-3</c:v>
                </c:pt>
                <c:pt idx="1282">
                  <c:v>1.79878E-3</c:v>
                </c:pt>
                <c:pt idx="1283">
                  <c:v>1.5656699999999999E-3</c:v>
                </c:pt>
                <c:pt idx="1284">
                  <c:v>1.5788E-3</c:v>
                </c:pt>
                <c:pt idx="1285">
                  <c:v>1.6101100000000001E-3</c:v>
                </c:pt>
                <c:pt idx="1286">
                  <c:v>1.9428900000000001E-3</c:v>
                </c:pt>
                <c:pt idx="1287">
                  <c:v>1.56533E-3</c:v>
                </c:pt>
                <c:pt idx="1288">
                  <c:v>2.4202199999999998E-3</c:v>
                </c:pt>
                <c:pt idx="1289">
                  <c:v>2.2091099999999998E-3</c:v>
                </c:pt>
                <c:pt idx="1290">
                  <c:v>1.8320000000000001E-3</c:v>
                </c:pt>
                <c:pt idx="1291">
                  <c:v>1.6557099999999999E-3</c:v>
                </c:pt>
                <c:pt idx="1292">
                  <c:v>1.6557099999999999E-3</c:v>
                </c:pt>
                <c:pt idx="1293">
                  <c:v>2.0537799999999998E-3</c:v>
                </c:pt>
                <c:pt idx="1294">
                  <c:v>2.173E-3</c:v>
                </c:pt>
                <c:pt idx="1295">
                  <c:v>1.86075E-3</c:v>
                </c:pt>
                <c:pt idx="1296">
                  <c:v>2.5202200000000001E-3</c:v>
                </c:pt>
                <c:pt idx="1297">
                  <c:v>3.797E-3</c:v>
                </c:pt>
                <c:pt idx="1298">
                  <c:v>1.5767800000000001E-3</c:v>
                </c:pt>
                <c:pt idx="1299">
                  <c:v>1.36567E-3</c:v>
                </c:pt>
                <c:pt idx="1300">
                  <c:v>2.0384000000000001E-3</c:v>
                </c:pt>
                <c:pt idx="1301">
                  <c:v>1.41011E-3</c:v>
                </c:pt>
                <c:pt idx="1302">
                  <c:v>1.5989999999999999E-3</c:v>
                </c:pt>
                <c:pt idx="1303">
                  <c:v>1.58789E-3</c:v>
                </c:pt>
                <c:pt idx="1304">
                  <c:v>1.94812E-3</c:v>
                </c:pt>
                <c:pt idx="1305">
                  <c:v>1.78414E-3</c:v>
                </c:pt>
                <c:pt idx="1306">
                  <c:v>1.3212199999999999E-3</c:v>
                </c:pt>
                <c:pt idx="1307">
                  <c:v>2.27589E-3</c:v>
                </c:pt>
                <c:pt idx="1308">
                  <c:v>1.884E-3</c:v>
                </c:pt>
                <c:pt idx="1309">
                  <c:v>2.3537800000000002E-3</c:v>
                </c:pt>
                <c:pt idx="1310">
                  <c:v>2.3646700000000001E-3</c:v>
                </c:pt>
                <c:pt idx="1311">
                  <c:v>2.0697100000000002E-3</c:v>
                </c:pt>
                <c:pt idx="1312">
                  <c:v>1.92325E-3</c:v>
                </c:pt>
                <c:pt idx="1313">
                  <c:v>2.2481699999999999E-3</c:v>
                </c:pt>
                <c:pt idx="1314">
                  <c:v>2.2481699999999999E-3</c:v>
                </c:pt>
                <c:pt idx="1315">
                  <c:v>1.66522E-3</c:v>
                </c:pt>
                <c:pt idx="1316">
                  <c:v>1.8762200000000001E-3</c:v>
                </c:pt>
                <c:pt idx="1317">
                  <c:v>1.74833E-3</c:v>
                </c:pt>
                <c:pt idx="1318">
                  <c:v>2.3313299999999999E-3</c:v>
                </c:pt>
                <c:pt idx="1319">
                  <c:v>2.78357E-3</c:v>
                </c:pt>
                <c:pt idx="1320">
                  <c:v>1.6873299999999999E-3</c:v>
                </c:pt>
                <c:pt idx="1321">
                  <c:v>2.5535599999999999E-3</c:v>
                </c:pt>
                <c:pt idx="1322">
                  <c:v>3.5973300000000001E-3</c:v>
                </c:pt>
                <c:pt idx="1323">
                  <c:v>1.77611E-3</c:v>
                </c:pt>
                <c:pt idx="1324">
                  <c:v>1.5319999999999999E-3</c:v>
                </c:pt>
                <c:pt idx="1325">
                  <c:v>2.4125700000000002E-3</c:v>
                </c:pt>
                <c:pt idx="1326">
                  <c:v>1.7984400000000001E-3</c:v>
                </c:pt>
                <c:pt idx="1327">
                  <c:v>1.5767800000000001E-3</c:v>
                </c:pt>
                <c:pt idx="1328">
                  <c:v>1.77337E-3</c:v>
                </c:pt>
                <c:pt idx="1329">
                  <c:v>2.2184000000000001E-3</c:v>
                </c:pt>
                <c:pt idx="1330">
                  <c:v>1.6559999999999999E-3</c:v>
                </c:pt>
                <c:pt idx="1331">
                  <c:v>1.5434400000000001E-3</c:v>
                </c:pt>
                <c:pt idx="1332">
                  <c:v>1.5989999999999999E-3</c:v>
                </c:pt>
                <c:pt idx="1333">
                  <c:v>2.1092200000000002E-3</c:v>
                </c:pt>
                <c:pt idx="1334">
                  <c:v>3.1261399999999999E-3</c:v>
                </c:pt>
                <c:pt idx="1335">
                  <c:v>2.86433E-3</c:v>
                </c:pt>
                <c:pt idx="1336">
                  <c:v>1.6766699999999999E-3</c:v>
                </c:pt>
                <c:pt idx="1337">
                  <c:v>1.5432200000000001E-3</c:v>
                </c:pt>
                <c:pt idx="1338">
                  <c:v>1.9424399999999999E-3</c:v>
                </c:pt>
                <c:pt idx="1339">
                  <c:v>1.94812E-3</c:v>
                </c:pt>
                <c:pt idx="1340">
                  <c:v>1.63211E-3</c:v>
                </c:pt>
                <c:pt idx="1341">
                  <c:v>2.0384000000000001E-3</c:v>
                </c:pt>
                <c:pt idx="1342">
                  <c:v>2.3535600000000002E-3</c:v>
                </c:pt>
                <c:pt idx="1343">
                  <c:v>2.3535600000000002E-3</c:v>
                </c:pt>
                <c:pt idx="1344">
                  <c:v>2.3535600000000002E-3</c:v>
                </c:pt>
                <c:pt idx="1345">
                  <c:v>1.5788E-3</c:v>
                </c:pt>
                <c:pt idx="1346">
                  <c:v>1.79867E-3</c:v>
                </c:pt>
                <c:pt idx="1347">
                  <c:v>1.9731200000000001E-3</c:v>
                </c:pt>
                <c:pt idx="1348">
                  <c:v>2.0482500000000002E-3</c:v>
                </c:pt>
                <c:pt idx="1349">
                  <c:v>2.3313299999999999E-3</c:v>
                </c:pt>
                <c:pt idx="1350">
                  <c:v>1.9650000000000002E-3</c:v>
                </c:pt>
                <c:pt idx="1351">
                  <c:v>1.784E-3</c:v>
                </c:pt>
                <c:pt idx="1352">
                  <c:v>2.27589E-3</c:v>
                </c:pt>
                <c:pt idx="1353">
                  <c:v>2.27589E-3</c:v>
                </c:pt>
                <c:pt idx="1354">
                  <c:v>1.3990000000000001E-3</c:v>
                </c:pt>
                <c:pt idx="1355">
                  <c:v>1.6490000000000001E-3</c:v>
                </c:pt>
                <c:pt idx="1356">
                  <c:v>1.6490000000000001E-3</c:v>
                </c:pt>
                <c:pt idx="1357">
                  <c:v>1.9430000000000001E-3</c:v>
                </c:pt>
                <c:pt idx="1358">
                  <c:v>1.3878899999999999E-3</c:v>
                </c:pt>
                <c:pt idx="1359">
                  <c:v>2.2980000000000001E-3</c:v>
                </c:pt>
                <c:pt idx="1360">
                  <c:v>1.9484999999999999E-3</c:v>
                </c:pt>
                <c:pt idx="1361">
                  <c:v>1.34344E-3</c:v>
                </c:pt>
                <c:pt idx="1362">
                  <c:v>2.4868899999999998E-3</c:v>
                </c:pt>
                <c:pt idx="1363">
                  <c:v>2.4868899999999998E-3</c:v>
                </c:pt>
                <c:pt idx="1364">
                  <c:v>2.2315600000000001E-3</c:v>
                </c:pt>
                <c:pt idx="1365">
                  <c:v>1.47029E-3</c:v>
                </c:pt>
                <c:pt idx="1366">
                  <c:v>1.6559999999999999E-3</c:v>
                </c:pt>
                <c:pt idx="1367">
                  <c:v>1.5989999999999999E-3</c:v>
                </c:pt>
                <c:pt idx="1368">
                  <c:v>2.3646700000000001E-3</c:v>
                </c:pt>
                <c:pt idx="1369">
                  <c:v>1.66533E-3</c:v>
                </c:pt>
                <c:pt idx="1370">
                  <c:v>2.79788E-3</c:v>
                </c:pt>
                <c:pt idx="1371">
                  <c:v>2.6424399999999998E-3</c:v>
                </c:pt>
                <c:pt idx="1372">
                  <c:v>2.5535599999999999E-3</c:v>
                </c:pt>
                <c:pt idx="1373">
                  <c:v>2.0584000000000002E-3</c:v>
                </c:pt>
                <c:pt idx="1374">
                  <c:v>2.2757799999999998E-3</c:v>
                </c:pt>
                <c:pt idx="1375">
                  <c:v>2.4757799999999999E-3</c:v>
                </c:pt>
                <c:pt idx="1376">
                  <c:v>1.5987799999999999E-3</c:v>
                </c:pt>
                <c:pt idx="1377">
                  <c:v>2.6535600000000001E-3</c:v>
                </c:pt>
                <c:pt idx="1378">
                  <c:v>2.77275E-3</c:v>
                </c:pt>
                <c:pt idx="1379">
                  <c:v>1.96489E-3</c:v>
                </c:pt>
                <c:pt idx="1380">
                  <c:v>1.56533E-3</c:v>
                </c:pt>
                <c:pt idx="1381">
                  <c:v>2.3107499999999999E-3</c:v>
                </c:pt>
                <c:pt idx="1382">
                  <c:v>2.3094399999999998E-3</c:v>
                </c:pt>
                <c:pt idx="1383">
                  <c:v>1.2767799999999999E-3</c:v>
                </c:pt>
                <c:pt idx="1384">
                  <c:v>1.6555700000000001E-3</c:v>
                </c:pt>
                <c:pt idx="1385">
                  <c:v>1.4365000000000001E-3</c:v>
                </c:pt>
                <c:pt idx="1386">
                  <c:v>1.7110000000000001E-3</c:v>
                </c:pt>
                <c:pt idx="1387">
                  <c:v>1.776E-3</c:v>
                </c:pt>
                <c:pt idx="1388">
                  <c:v>2.3091100000000001E-3</c:v>
                </c:pt>
                <c:pt idx="1389">
                  <c:v>2.3091100000000001E-3</c:v>
                </c:pt>
                <c:pt idx="1390">
                  <c:v>2.6645599999999998E-3</c:v>
                </c:pt>
                <c:pt idx="1391">
                  <c:v>1.92325E-3</c:v>
                </c:pt>
                <c:pt idx="1392">
                  <c:v>2.3535600000000002E-3</c:v>
                </c:pt>
                <c:pt idx="1393">
                  <c:v>2.5202200000000001E-3</c:v>
                </c:pt>
                <c:pt idx="1394">
                  <c:v>1.9536699999999998E-3</c:v>
                </c:pt>
                <c:pt idx="1395">
                  <c:v>1.8649999999999999E-3</c:v>
                </c:pt>
                <c:pt idx="1396">
                  <c:v>1.9731200000000001E-3</c:v>
                </c:pt>
                <c:pt idx="1397">
                  <c:v>1.4323300000000001E-3</c:v>
                </c:pt>
                <c:pt idx="1398">
                  <c:v>1.4612500000000001E-3</c:v>
                </c:pt>
                <c:pt idx="1399">
                  <c:v>1.4612500000000001E-3</c:v>
                </c:pt>
                <c:pt idx="1400">
                  <c:v>1.6735000000000001E-3</c:v>
                </c:pt>
                <c:pt idx="1401">
                  <c:v>2.4868899999999998E-3</c:v>
                </c:pt>
                <c:pt idx="1402">
                  <c:v>1.6766699999999999E-3</c:v>
                </c:pt>
                <c:pt idx="1403">
                  <c:v>1.5323299999999999E-3</c:v>
                </c:pt>
                <c:pt idx="1404">
                  <c:v>1.7485000000000001E-3</c:v>
                </c:pt>
                <c:pt idx="1405">
                  <c:v>2.1095599999999999E-3</c:v>
                </c:pt>
                <c:pt idx="1406">
                  <c:v>3.1261399999999999E-3</c:v>
                </c:pt>
                <c:pt idx="1407">
                  <c:v>3.1261399999999999E-3</c:v>
                </c:pt>
                <c:pt idx="1408">
                  <c:v>1.1767800000000001E-3</c:v>
                </c:pt>
                <c:pt idx="1409">
                  <c:v>2.27589E-3</c:v>
                </c:pt>
                <c:pt idx="1410">
                  <c:v>2.04244E-3</c:v>
                </c:pt>
                <c:pt idx="1411">
                  <c:v>2.68133E-3</c:v>
                </c:pt>
                <c:pt idx="1412">
                  <c:v>1.6559999999999999E-3</c:v>
                </c:pt>
                <c:pt idx="1413">
                  <c:v>1.5362500000000001E-3</c:v>
                </c:pt>
                <c:pt idx="1414">
                  <c:v>1.5362500000000001E-3</c:v>
                </c:pt>
                <c:pt idx="1415">
                  <c:v>2.0695700000000002E-3</c:v>
                </c:pt>
                <c:pt idx="1416">
                  <c:v>2.9476699999999999E-3</c:v>
                </c:pt>
                <c:pt idx="1417">
                  <c:v>1.6101100000000001E-3</c:v>
                </c:pt>
                <c:pt idx="1418">
                  <c:v>1.47678E-3</c:v>
                </c:pt>
                <c:pt idx="1419">
                  <c:v>2.673E-3</c:v>
                </c:pt>
                <c:pt idx="1420">
                  <c:v>1.88711E-3</c:v>
                </c:pt>
                <c:pt idx="1421">
                  <c:v>1.8857500000000001E-3</c:v>
                </c:pt>
                <c:pt idx="1422">
                  <c:v>3.65256E-3</c:v>
                </c:pt>
                <c:pt idx="1423">
                  <c:v>1.6386E-3</c:v>
                </c:pt>
                <c:pt idx="1424">
                  <c:v>1.78575E-3</c:v>
                </c:pt>
                <c:pt idx="1425">
                  <c:v>1.78575E-3</c:v>
                </c:pt>
                <c:pt idx="1426">
                  <c:v>2.4868899999999998E-3</c:v>
                </c:pt>
                <c:pt idx="1427">
                  <c:v>1.5656699999999999E-3</c:v>
                </c:pt>
                <c:pt idx="1428">
                  <c:v>1.9094400000000001E-3</c:v>
                </c:pt>
                <c:pt idx="1429">
                  <c:v>1.62089E-3</c:v>
                </c:pt>
                <c:pt idx="1430">
                  <c:v>1.3323300000000001E-3</c:v>
                </c:pt>
                <c:pt idx="1431">
                  <c:v>1.41011E-3</c:v>
                </c:pt>
                <c:pt idx="1432">
                  <c:v>1.4652199999999999E-3</c:v>
                </c:pt>
                <c:pt idx="1433">
                  <c:v>2.4091099999999999E-3</c:v>
                </c:pt>
                <c:pt idx="1434">
                  <c:v>2.2535599999999999E-3</c:v>
                </c:pt>
                <c:pt idx="1435">
                  <c:v>2.2091099999999998E-3</c:v>
                </c:pt>
                <c:pt idx="1436">
                  <c:v>1.74833E-3</c:v>
                </c:pt>
                <c:pt idx="1437">
                  <c:v>1.3212199999999999E-3</c:v>
                </c:pt>
                <c:pt idx="1438">
                  <c:v>1.3212199999999999E-3</c:v>
                </c:pt>
                <c:pt idx="1439">
                  <c:v>1.5989999999999999E-3</c:v>
                </c:pt>
                <c:pt idx="1440">
                  <c:v>1.6858800000000001E-3</c:v>
                </c:pt>
                <c:pt idx="1441">
                  <c:v>1.6858800000000001E-3</c:v>
                </c:pt>
                <c:pt idx="1442">
                  <c:v>2.4757799999999999E-3</c:v>
                </c:pt>
                <c:pt idx="1443">
                  <c:v>1.2865000000000001E-3</c:v>
                </c:pt>
                <c:pt idx="1444">
                  <c:v>1.784E-3</c:v>
                </c:pt>
                <c:pt idx="1445">
                  <c:v>2.4202199999999998E-3</c:v>
                </c:pt>
                <c:pt idx="1446">
                  <c:v>2.0539999999999998E-3</c:v>
                </c:pt>
                <c:pt idx="1447">
                  <c:v>1.96489E-3</c:v>
                </c:pt>
                <c:pt idx="1448">
                  <c:v>2.598E-3</c:v>
                </c:pt>
                <c:pt idx="1449">
                  <c:v>2.598E-3</c:v>
                </c:pt>
                <c:pt idx="1450">
                  <c:v>1.7485000000000001E-3</c:v>
                </c:pt>
                <c:pt idx="1451">
                  <c:v>1.6559999999999999E-3</c:v>
                </c:pt>
                <c:pt idx="1452">
                  <c:v>1.2436700000000001E-3</c:v>
                </c:pt>
                <c:pt idx="1453">
                  <c:v>2.5868900000000001E-3</c:v>
                </c:pt>
                <c:pt idx="1454">
                  <c:v>2.5868900000000001E-3</c:v>
                </c:pt>
                <c:pt idx="1455">
                  <c:v>2.1411400000000001E-3</c:v>
                </c:pt>
                <c:pt idx="1456">
                  <c:v>2.6979999999999999E-3</c:v>
                </c:pt>
                <c:pt idx="1457">
                  <c:v>1.6101100000000001E-3</c:v>
                </c:pt>
                <c:pt idx="1458">
                  <c:v>1.9425600000000001E-3</c:v>
                </c:pt>
                <c:pt idx="1459">
                  <c:v>2.6868899999999999E-3</c:v>
                </c:pt>
                <c:pt idx="1460">
                  <c:v>1.3389999999999999E-3</c:v>
                </c:pt>
                <c:pt idx="1461">
                  <c:v>1.6130000000000001E-3</c:v>
                </c:pt>
                <c:pt idx="1462">
                  <c:v>1.3212199999999999E-3</c:v>
                </c:pt>
                <c:pt idx="1463">
                  <c:v>1.5153300000000001E-3</c:v>
                </c:pt>
                <c:pt idx="1464">
                  <c:v>1.7650000000000001E-3</c:v>
                </c:pt>
                <c:pt idx="1465">
                  <c:v>2.4868899999999998E-3</c:v>
                </c:pt>
                <c:pt idx="1466">
                  <c:v>2.0695700000000002E-3</c:v>
                </c:pt>
                <c:pt idx="1467">
                  <c:v>1.4365000000000001E-3</c:v>
                </c:pt>
                <c:pt idx="1468">
                  <c:v>2.27589E-3</c:v>
                </c:pt>
                <c:pt idx="1469">
                  <c:v>2.27589E-3</c:v>
                </c:pt>
                <c:pt idx="1470">
                  <c:v>1.3878899999999999E-3</c:v>
                </c:pt>
                <c:pt idx="1471">
                  <c:v>1.5989999999999999E-3</c:v>
                </c:pt>
                <c:pt idx="1472">
                  <c:v>1.5865E-3</c:v>
                </c:pt>
                <c:pt idx="1473">
                  <c:v>2.1758900000000002E-3</c:v>
                </c:pt>
                <c:pt idx="1474">
                  <c:v>2.248E-3</c:v>
                </c:pt>
                <c:pt idx="1475">
                  <c:v>1.6101100000000001E-3</c:v>
                </c:pt>
                <c:pt idx="1476">
                  <c:v>1.4612500000000001E-3</c:v>
                </c:pt>
                <c:pt idx="1477">
                  <c:v>1.77633E-3</c:v>
                </c:pt>
                <c:pt idx="1478">
                  <c:v>1.2878900000000001E-3</c:v>
                </c:pt>
                <c:pt idx="1479">
                  <c:v>2.68133E-3</c:v>
                </c:pt>
                <c:pt idx="1480">
                  <c:v>1.5740000000000001E-3</c:v>
                </c:pt>
                <c:pt idx="1481">
                  <c:v>1.8699999999999999E-3</c:v>
                </c:pt>
                <c:pt idx="1482">
                  <c:v>1.8699999999999999E-3</c:v>
                </c:pt>
                <c:pt idx="1483">
                  <c:v>1.3990000000000001E-3</c:v>
                </c:pt>
                <c:pt idx="1484">
                  <c:v>1.884E-3</c:v>
                </c:pt>
                <c:pt idx="1485">
                  <c:v>1.94812E-3</c:v>
                </c:pt>
                <c:pt idx="1486">
                  <c:v>1.9430000000000001E-3</c:v>
                </c:pt>
                <c:pt idx="1487">
                  <c:v>2.8777999999999998E-3</c:v>
                </c:pt>
                <c:pt idx="1488">
                  <c:v>1.52122E-3</c:v>
                </c:pt>
                <c:pt idx="1489">
                  <c:v>1.59862E-3</c:v>
                </c:pt>
                <c:pt idx="1490">
                  <c:v>1.6766699999999999E-3</c:v>
                </c:pt>
                <c:pt idx="1491">
                  <c:v>1.6984299999999999E-3</c:v>
                </c:pt>
                <c:pt idx="1492">
                  <c:v>2.4091099999999999E-3</c:v>
                </c:pt>
                <c:pt idx="1493">
                  <c:v>2.4091099999999999E-3</c:v>
                </c:pt>
                <c:pt idx="1494">
                  <c:v>1.7485000000000001E-3</c:v>
                </c:pt>
                <c:pt idx="1495">
                  <c:v>2.5757800000000002E-3</c:v>
                </c:pt>
                <c:pt idx="1496">
                  <c:v>2.098E-3</c:v>
                </c:pt>
                <c:pt idx="1497">
                  <c:v>1.9356200000000001E-3</c:v>
                </c:pt>
                <c:pt idx="1498">
                  <c:v>1.8984E-3</c:v>
                </c:pt>
                <c:pt idx="1499">
                  <c:v>1.9319999999999999E-3</c:v>
                </c:pt>
                <c:pt idx="1500">
                  <c:v>1.6559999999999999E-3</c:v>
                </c:pt>
                <c:pt idx="1501">
                  <c:v>1.6101100000000001E-3</c:v>
                </c:pt>
                <c:pt idx="1502">
                  <c:v>1.6101100000000001E-3</c:v>
                </c:pt>
                <c:pt idx="1503">
                  <c:v>1.77644E-3</c:v>
                </c:pt>
                <c:pt idx="1504">
                  <c:v>1.2767799999999999E-3</c:v>
                </c:pt>
                <c:pt idx="1505">
                  <c:v>1.85389E-3</c:v>
                </c:pt>
                <c:pt idx="1506">
                  <c:v>1.6590000000000001E-3</c:v>
                </c:pt>
                <c:pt idx="1507">
                  <c:v>2.4202199999999998E-3</c:v>
                </c:pt>
                <c:pt idx="1508">
                  <c:v>3.4542900000000001E-3</c:v>
                </c:pt>
                <c:pt idx="1509">
                  <c:v>3.5973300000000001E-3</c:v>
                </c:pt>
                <c:pt idx="1510">
                  <c:v>2.0094399999999999E-3</c:v>
                </c:pt>
                <c:pt idx="1511">
                  <c:v>1.78733E-3</c:v>
                </c:pt>
                <c:pt idx="1512">
                  <c:v>2.6313299999999999E-3</c:v>
                </c:pt>
                <c:pt idx="1513">
                  <c:v>2.5868900000000001E-3</c:v>
                </c:pt>
                <c:pt idx="1514">
                  <c:v>1.4365000000000001E-3</c:v>
                </c:pt>
                <c:pt idx="1515">
                  <c:v>2.3760000000000001E-3</c:v>
                </c:pt>
                <c:pt idx="1516">
                  <c:v>1.70944E-3</c:v>
                </c:pt>
                <c:pt idx="1517">
                  <c:v>1.5987799999999999E-3</c:v>
                </c:pt>
                <c:pt idx="1518">
                  <c:v>1.4652199999999999E-3</c:v>
                </c:pt>
                <c:pt idx="1519">
                  <c:v>2.598E-3</c:v>
                </c:pt>
                <c:pt idx="1520">
                  <c:v>2.03133E-3</c:v>
                </c:pt>
                <c:pt idx="1521">
                  <c:v>1.54875E-3</c:v>
                </c:pt>
                <c:pt idx="1522">
                  <c:v>1.7650000000000001E-3</c:v>
                </c:pt>
                <c:pt idx="1523">
                  <c:v>2.3313299999999999E-3</c:v>
                </c:pt>
                <c:pt idx="1524">
                  <c:v>1.9781999999999998E-3</c:v>
                </c:pt>
                <c:pt idx="1525">
                  <c:v>1.57387E-3</c:v>
                </c:pt>
                <c:pt idx="1526">
                  <c:v>1.6490000000000001E-3</c:v>
                </c:pt>
                <c:pt idx="1527">
                  <c:v>1.5989999999999999E-3</c:v>
                </c:pt>
                <c:pt idx="1528">
                  <c:v>1.5434400000000001E-3</c:v>
                </c:pt>
                <c:pt idx="1529">
                  <c:v>1.5388000000000001E-3</c:v>
                </c:pt>
                <c:pt idx="1530">
                  <c:v>1.78575E-3</c:v>
                </c:pt>
                <c:pt idx="1531">
                  <c:v>2.3732499999999999E-3</c:v>
                </c:pt>
                <c:pt idx="1532">
                  <c:v>1.6101100000000001E-3</c:v>
                </c:pt>
                <c:pt idx="1533">
                  <c:v>1.6101100000000001E-3</c:v>
                </c:pt>
                <c:pt idx="1534">
                  <c:v>1.3546700000000001E-3</c:v>
                </c:pt>
                <c:pt idx="1535">
                  <c:v>1.854E-3</c:v>
                </c:pt>
                <c:pt idx="1536">
                  <c:v>2.27589E-3</c:v>
                </c:pt>
                <c:pt idx="1537">
                  <c:v>2.27589E-3</c:v>
                </c:pt>
                <c:pt idx="1538">
                  <c:v>1.5557100000000001E-3</c:v>
                </c:pt>
                <c:pt idx="1539">
                  <c:v>1.6858800000000001E-3</c:v>
                </c:pt>
                <c:pt idx="1540">
                  <c:v>1.6766699999999999E-3</c:v>
                </c:pt>
                <c:pt idx="1541">
                  <c:v>1.1767800000000001E-3</c:v>
                </c:pt>
                <c:pt idx="1542">
                  <c:v>1.6735000000000001E-3</c:v>
                </c:pt>
                <c:pt idx="1543">
                  <c:v>2.60911E-3</c:v>
                </c:pt>
                <c:pt idx="1544">
                  <c:v>2.5479999999999999E-3</c:v>
                </c:pt>
                <c:pt idx="1545">
                  <c:v>1.6984299999999999E-3</c:v>
                </c:pt>
                <c:pt idx="1546">
                  <c:v>1.13233E-3</c:v>
                </c:pt>
                <c:pt idx="1547">
                  <c:v>1.56533E-3</c:v>
                </c:pt>
                <c:pt idx="1548">
                  <c:v>1.41011E-3</c:v>
                </c:pt>
                <c:pt idx="1549">
                  <c:v>1.5434400000000001E-3</c:v>
                </c:pt>
                <c:pt idx="1550">
                  <c:v>1.5272899999999999E-3</c:v>
                </c:pt>
                <c:pt idx="1551">
                  <c:v>1.9356200000000001E-3</c:v>
                </c:pt>
                <c:pt idx="1552">
                  <c:v>2.098E-3</c:v>
                </c:pt>
                <c:pt idx="1553">
                  <c:v>1.6766699999999999E-3</c:v>
                </c:pt>
                <c:pt idx="1554">
                  <c:v>1.8317800000000001E-3</c:v>
                </c:pt>
                <c:pt idx="1555">
                  <c:v>1.15467E-3</c:v>
                </c:pt>
                <c:pt idx="1556">
                  <c:v>2.53133E-3</c:v>
                </c:pt>
                <c:pt idx="1557">
                  <c:v>2.1605000000000001E-3</c:v>
                </c:pt>
                <c:pt idx="1558">
                  <c:v>1.3323300000000001E-3</c:v>
                </c:pt>
                <c:pt idx="1559">
                  <c:v>2.6855E-3</c:v>
                </c:pt>
                <c:pt idx="1560">
                  <c:v>1.57387E-3</c:v>
                </c:pt>
                <c:pt idx="1561">
                  <c:v>1.6490000000000001E-3</c:v>
                </c:pt>
                <c:pt idx="1562">
                  <c:v>1.41125E-3</c:v>
                </c:pt>
                <c:pt idx="1563">
                  <c:v>2.598E-3</c:v>
                </c:pt>
                <c:pt idx="1564">
                  <c:v>1.7110000000000001E-3</c:v>
                </c:pt>
                <c:pt idx="1565">
                  <c:v>1.2212200000000001E-3</c:v>
                </c:pt>
                <c:pt idx="1566">
                  <c:v>1.5557100000000001E-3</c:v>
                </c:pt>
                <c:pt idx="1567">
                  <c:v>2.0482500000000002E-3</c:v>
                </c:pt>
                <c:pt idx="1568">
                  <c:v>1.8235E-3</c:v>
                </c:pt>
                <c:pt idx="1569">
                  <c:v>1.6858800000000001E-3</c:v>
                </c:pt>
                <c:pt idx="1570">
                  <c:v>1.73211E-3</c:v>
                </c:pt>
                <c:pt idx="1571">
                  <c:v>2.3313299999999999E-3</c:v>
                </c:pt>
                <c:pt idx="1572">
                  <c:v>1.4655E-3</c:v>
                </c:pt>
                <c:pt idx="1573">
                  <c:v>1.91088E-3</c:v>
                </c:pt>
                <c:pt idx="1574">
                  <c:v>1.6735000000000001E-3</c:v>
                </c:pt>
                <c:pt idx="1575">
                  <c:v>2.0983999999999998E-3</c:v>
                </c:pt>
                <c:pt idx="1576">
                  <c:v>2.7355000000000001E-3</c:v>
                </c:pt>
                <c:pt idx="1577">
                  <c:v>1.7542199999999999E-3</c:v>
                </c:pt>
                <c:pt idx="1578">
                  <c:v>1.96489E-3</c:v>
                </c:pt>
                <c:pt idx="1579">
                  <c:v>1.88711E-3</c:v>
                </c:pt>
                <c:pt idx="1580">
                  <c:v>1.44875E-3</c:v>
                </c:pt>
                <c:pt idx="1581">
                  <c:v>1.5861200000000001E-3</c:v>
                </c:pt>
                <c:pt idx="1582">
                  <c:v>1.62375E-3</c:v>
                </c:pt>
                <c:pt idx="1583">
                  <c:v>2.7646699999999999E-3</c:v>
                </c:pt>
                <c:pt idx="1584">
                  <c:v>1.784E-3</c:v>
                </c:pt>
                <c:pt idx="1585">
                  <c:v>1.9870000000000001E-3</c:v>
                </c:pt>
                <c:pt idx="1586">
                  <c:v>2.931E-3</c:v>
                </c:pt>
                <c:pt idx="1587">
                  <c:v>1.3611299999999999E-3</c:v>
                </c:pt>
                <c:pt idx="1588">
                  <c:v>1.3990000000000001E-3</c:v>
                </c:pt>
                <c:pt idx="1589">
                  <c:v>1.3212199999999999E-3</c:v>
                </c:pt>
                <c:pt idx="1590">
                  <c:v>2.1758900000000002E-3</c:v>
                </c:pt>
                <c:pt idx="1591">
                  <c:v>2.32657E-3</c:v>
                </c:pt>
                <c:pt idx="1592">
                  <c:v>1.47678E-3</c:v>
                </c:pt>
                <c:pt idx="1593">
                  <c:v>1.5656699999999999E-3</c:v>
                </c:pt>
                <c:pt idx="1594">
                  <c:v>1.80989E-3</c:v>
                </c:pt>
                <c:pt idx="1595">
                  <c:v>1.5321099999999999E-3</c:v>
                </c:pt>
                <c:pt idx="1596">
                  <c:v>1.5615E-3</c:v>
                </c:pt>
                <c:pt idx="1597">
                  <c:v>1.1767800000000001E-3</c:v>
                </c:pt>
                <c:pt idx="1598">
                  <c:v>1.2212200000000001E-3</c:v>
                </c:pt>
                <c:pt idx="1599">
                  <c:v>1.6275700000000001E-3</c:v>
                </c:pt>
                <c:pt idx="1600">
                  <c:v>1.6557099999999999E-3</c:v>
                </c:pt>
                <c:pt idx="1601">
                  <c:v>2.2481699999999999E-3</c:v>
                </c:pt>
                <c:pt idx="1602">
                  <c:v>2.79788E-3</c:v>
                </c:pt>
                <c:pt idx="1603">
                  <c:v>3.4542900000000001E-3</c:v>
                </c:pt>
                <c:pt idx="1604">
                  <c:v>1.62089E-3</c:v>
                </c:pt>
                <c:pt idx="1605">
                  <c:v>1.19911E-3</c:v>
                </c:pt>
                <c:pt idx="1606">
                  <c:v>1.18789E-3</c:v>
                </c:pt>
                <c:pt idx="1607">
                  <c:v>1.41343E-3</c:v>
                </c:pt>
                <c:pt idx="1608">
                  <c:v>1.36567E-3</c:v>
                </c:pt>
                <c:pt idx="1609">
                  <c:v>1.1767800000000001E-3</c:v>
                </c:pt>
                <c:pt idx="1610">
                  <c:v>2.6979999999999999E-3</c:v>
                </c:pt>
                <c:pt idx="1611">
                  <c:v>2.6979999999999999E-3</c:v>
                </c:pt>
                <c:pt idx="1612">
                  <c:v>2.6979999999999999E-3</c:v>
                </c:pt>
                <c:pt idx="1613">
                  <c:v>2.6979999999999999E-3</c:v>
                </c:pt>
                <c:pt idx="1614">
                  <c:v>2.6979999999999999E-3</c:v>
                </c:pt>
                <c:pt idx="1615">
                  <c:v>1.2767799999999999E-3</c:v>
                </c:pt>
                <c:pt idx="1616">
                  <c:v>2.2855000000000002E-3</c:v>
                </c:pt>
                <c:pt idx="1617">
                  <c:v>1.71087E-3</c:v>
                </c:pt>
                <c:pt idx="1618">
                  <c:v>1.7983299999999999E-3</c:v>
                </c:pt>
                <c:pt idx="1619">
                  <c:v>2.4091099999999999E-3</c:v>
                </c:pt>
                <c:pt idx="1620">
                  <c:v>1.8235E-3</c:v>
                </c:pt>
                <c:pt idx="1621">
                  <c:v>1.7110000000000001E-3</c:v>
                </c:pt>
                <c:pt idx="1622">
                  <c:v>1.5989999999999999E-3</c:v>
                </c:pt>
                <c:pt idx="1623">
                  <c:v>3.1725E-3</c:v>
                </c:pt>
                <c:pt idx="1624">
                  <c:v>3.1725E-3</c:v>
                </c:pt>
                <c:pt idx="1625">
                  <c:v>1.5101100000000001E-3</c:v>
                </c:pt>
                <c:pt idx="1626">
                  <c:v>2.4868899999999998E-3</c:v>
                </c:pt>
                <c:pt idx="1627">
                  <c:v>2.4868899999999998E-3</c:v>
                </c:pt>
                <c:pt idx="1628">
                  <c:v>2.0412899999999999E-3</c:v>
                </c:pt>
                <c:pt idx="1629">
                  <c:v>1.67E-3</c:v>
                </c:pt>
                <c:pt idx="1630">
                  <c:v>1.78575E-3</c:v>
                </c:pt>
                <c:pt idx="1631">
                  <c:v>1.2489999999999999E-3</c:v>
                </c:pt>
                <c:pt idx="1632">
                  <c:v>2.4091099999999999E-3</c:v>
                </c:pt>
                <c:pt idx="1633">
                  <c:v>3.1306699999999999E-3</c:v>
                </c:pt>
                <c:pt idx="1634">
                  <c:v>1.18789E-3</c:v>
                </c:pt>
                <c:pt idx="1635">
                  <c:v>2.2424400000000001E-3</c:v>
                </c:pt>
                <c:pt idx="1636">
                  <c:v>1.3240000000000001E-3</c:v>
                </c:pt>
                <c:pt idx="1637">
                  <c:v>1.41011E-3</c:v>
                </c:pt>
                <c:pt idx="1638">
                  <c:v>1.78414E-3</c:v>
                </c:pt>
                <c:pt idx="1639">
                  <c:v>1.6858800000000001E-3</c:v>
                </c:pt>
                <c:pt idx="1640">
                  <c:v>1.2544399999999999E-3</c:v>
                </c:pt>
                <c:pt idx="1641">
                  <c:v>1.6766699999999999E-3</c:v>
                </c:pt>
                <c:pt idx="1642">
                  <c:v>2.1536699999999999E-3</c:v>
                </c:pt>
                <c:pt idx="1643">
                  <c:v>1.6130000000000001E-3</c:v>
                </c:pt>
                <c:pt idx="1644">
                  <c:v>1.1615E-3</c:v>
                </c:pt>
                <c:pt idx="1645">
                  <c:v>1.4545599999999999E-3</c:v>
                </c:pt>
                <c:pt idx="1646">
                  <c:v>2.0983299999999998E-3</c:v>
                </c:pt>
                <c:pt idx="1647">
                  <c:v>1.4612500000000001E-3</c:v>
                </c:pt>
                <c:pt idx="1648">
                  <c:v>1.5272899999999999E-3</c:v>
                </c:pt>
                <c:pt idx="1649">
                  <c:v>1.5272899999999999E-3</c:v>
                </c:pt>
                <c:pt idx="1650">
                  <c:v>1.5272899999999999E-3</c:v>
                </c:pt>
                <c:pt idx="1651">
                  <c:v>1.25614E-3</c:v>
                </c:pt>
                <c:pt idx="1652">
                  <c:v>1.3877799999999999E-3</c:v>
                </c:pt>
                <c:pt idx="1653">
                  <c:v>1.299E-3</c:v>
                </c:pt>
                <c:pt idx="1654">
                  <c:v>1.7235E-3</c:v>
                </c:pt>
                <c:pt idx="1655">
                  <c:v>1.54875E-3</c:v>
                </c:pt>
                <c:pt idx="1656">
                  <c:v>2.2179999999999999E-3</c:v>
                </c:pt>
                <c:pt idx="1657">
                  <c:v>1.7539999999999999E-3</c:v>
                </c:pt>
                <c:pt idx="1658">
                  <c:v>1.5989999999999999E-3</c:v>
                </c:pt>
                <c:pt idx="1659">
                  <c:v>2.3535600000000002E-3</c:v>
                </c:pt>
                <c:pt idx="1660">
                  <c:v>1.4189999999999999E-3</c:v>
                </c:pt>
                <c:pt idx="1661">
                  <c:v>1.92325E-3</c:v>
                </c:pt>
                <c:pt idx="1662">
                  <c:v>1.9356200000000001E-3</c:v>
                </c:pt>
                <c:pt idx="1663">
                  <c:v>1.9356200000000001E-3</c:v>
                </c:pt>
                <c:pt idx="1664">
                  <c:v>2.598E-3</c:v>
                </c:pt>
                <c:pt idx="1665">
                  <c:v>2.9476699999999999E-3</c:v>
                </c:pt>
                <c:pt idx="1666">
                  <c:v>1.4989999999999999E-3</c:v>
                </c:pt>
                <c:pt idx="1667">
                  <c:v>1.31E-3</c:v>
                </c:pt>
                <c:pt idx="1668">
                  <c:v>1.1656699999999999E-3</c:v>
                </c:pt>
                <c:pt idx="1669">
                  <c:v>2.5202200000000001E-3</c:v>
                </c:pt>
                <c:pt idx="1670">
                  <c:v>2.3984000000000002E-3</c:v>
                </c:pt>
                <c:pt idx="1671">
                  <c:v>1.7110000000000001E-3</c:v>
                </c:pt>
                <c:pt idx="1672">
                  <c:v>1.5989999999999999E-3</c:v>
                </c:pt>
                <c:pt idx="1673">
                  <c:v>1.3864999999999999E-3</c:v>
                </c:pt>
                <c:pt idx="1674">
                  <c:v>1.56533E-3</c:v>
                </c:pt>
                <c:pt idx="1675">
                  <c:v>1.56533E-3</c:v>
                </c:pt>
                <c:pt idx="1676">
                  <c:v>1.7128600000000001E-3</c:v>
                </c:pt>
                <c:pt idx="1677">
                  <c:v>1.3546700000000001E-3</c:v>
                </c:pt>
                <c:pt idx="1678">
                  <c:v>2.1982199999999999E-3</c:v>
                </c:pt>
                <c:pt idx="1679">
                  <c:v>2.53133E-3</c:v>
                </c:pt>
                <c:pt idx="1680">
                  <c:v>1.6735000000000001E-3</c:v>
                </c:pt>
                <c:pt idx="1681">
                  <c:v>3.7747800000000001E-3</c:v>
                </c:pt>
                <c:pt idx="1682">
                  <c:v>1.6766699999999999E-3</c:v>
                </c:pt>
                <c:pt idx="1683">
                  <c:v>1.47678E-3</c:v>
                </c:pt>
                <c:pt idx="1684">
                  <c:v>1.5861200000000001E-3</c:v>
                </c:pt>
                <c:pt idx="1685">
                  <c:v>2.4424400000000001E-3</c:v>
                </c:pt>
                <c:pt idx="1686">
                  <c:v>1.4323300000000001E-3</c:v>
                </c:pt>
                <c:pt idx="1687">
                  <c:v>1.188E-3</c:v>
                </c:pt>
                <c:pt idx="1688">
                  <c:v>1.4237500000000001E-3</c:v>
                </c:pt>
                <c:pt idx="1689">
                  <c:v>2.79788E-3</c:v>
                </c:pt>
                <c:pt idx="1690">
                  <c:v>1.6766699999999999E-3</c:v>
                </c:pt>
                <c:pt idx="1691">
                  <c:v>1.4545599999999999E-3</c:v>
                </c:pt>
                <c:pt idx="1692">
                  <c:v>2.3091100000000001E-3</c:v>
                </c:pt>
                <c:pt idx="1693">
                  <c:v>1.9870000000000001E-3</c:v>
                </c:pt>
                <c:pt idx="1694">
                  <c:v>2.1411400000000001E-3</c:v>
                </c:pt>
                <c:pt idx="1695">
                  <c:v>1.6766699999999999E-3</c:v>
                </c:pt>
                <c:pt idx="1696">
                  <c:v>1.61517E-3</c:v>
                </c:pt>
                <c:pt idx="1697">
                  <c:v>2.0648900000000002E-3</c:v>
                </c:pt>
                <c:pt idx="1698">
                  <c:v>2.1202199999999999E-3</c:v>
                </c:pt>
                <c:pt idx="1699">
                  <c:v>1.5861200000000001E-3</c:v>
                </c:pt>
                <c:pt idx="1700">
                  <c:v>1.62089E-3</c:v>
                </c:pt>
                <c:pt idx="1701">
                  <c:v>2.4202199999999998E-3</c:v>
                </c:pt>
                <c:pt idx="1702">
                  <c:v>1.3878899999999999E-3</c:v>
                </c:pt>
                <c:pt idx="1703">
                  <c:v>1.884E-3</c:v>
                </c:pt>
                <c:pt idx="1704">
                  <c:v>1.31011E-3</c:v>
                </c:pt>
                <c:pt idx="1705">
                  <c:v>1.6984299999999999E-3</c:v>
                </c:pt>
                <c:pt idx="1706">
                  <c:v>2.78357E-3</c:v>
                </c:pt>
                <c:pt idx="1707">
                  <c:v>1.3877799999999999E-3</c:v>
                </c:pt>
                <c:pt idx="1708">
                  <c:v>1.31E-3</c:v>
                </c:pt>
                <c:pt idx="1709">
                  <c:v>1.3240000000000001E-3</c:v>
                </c:pt>
                <c:pt idx="1710">
                  <c:v>1.6101100000000001E-3</c:v>
                </c:pt>
                <c:pt idx="1711">
                  <c:v>1.6557099999999999E-3</c:v>
                </c:pt>
                <c:pt idx="1712">
                  <c:v>1.5184E-3</c:v>
                </c:pt>
                <c:pt idx="1713">
                  <c:v>1.665E-3</c:v>
                </c:pt>
                <c:pt idx="1714">
                  <c:v>1.18789E-3</c:v>
                </c:pt>
                <c:pt idx="1715">
                  <c:v>1.4985599999999999E-3</c:v>
                </c:pt>
                <c:pt idx="1716">
                  <c:v>2.1483299999999999E-3</c:v>
                </c:pt>
                <c:pt idx="1717">
                  <c:v>1.59867E-3</c:v>
                </c:pt>
                <c:pt idx="1718">
                  <c:v>1.41011E-3</c:v>
                </c:pt>
                <c:pt idx="1719">
                  <c:v>1.7128600000000001E-3</c:v>
                </c:pt>
                <c:pt idx="1720">
                  <c:v>1.7650000000000001E-3</c:v>
                </c:pt>
                <c:pt idx="1721">
                  <c:v>3.4138300000000001E-3</c:v>
                </c:pt>
                <c:pt idx="1722">
                  <c:v>1.5767800000000001E-3</c:v>
                </c:pt>
                <c:pt idx="1723">
                  <c:v>1.1656699999999999E-3</c:v>
                </c:pt>
                <c:pt idx="1724">
                  <c:v>1.3489999999999999E-3</c:v>
                </c:pt>
                <c:pt idx="1725">
                  <c:v>1.6101100000000001E-3</c:v>
                </c:pt>
                <c:pt idx="1726">
                  <c:v>1.6101100000000001E-3</c:v>
                </c:pt>
                <c:pt idx="1727">
                  <c:v>2.0205599999999998E-3</c:v>
                </c:pt>
                <c:pt idx="1728">
                  <c:v>1.78575E-3</c:v>
                </c:pt>
                <c:pt idx="1729">
                  <c:v>1.78575E-3</c:v>
                </c:pt>
                <c:pt idx="1730">
                  <c:v>1.44344E-3</c:v>
                </c:pt>
                <c:pt idx="1731">
                  <c:v>2.27589E-3</c:v>
                </c:pt>
                <c:pt idx="1732">
                  <c:v>2.27589E-3</c:v>
                </c:pt>
                <c:pt idx="1733">
                  <c:v>1.7651100000000001E-3</c:v>
                </c:pt>
                <c:pt idx="1734">
                  <c:v>2.03133E-3</c:v>
                </c:pt>
                <c:pt idx="1735">
                  <c:v>1.9731200000000001E-3</c:v>
                </c:pt>
                <c:pt idx="1736">
                  <c:v>1.5388000000000001E-3</c:v>
                </c:pt>
                <c:pt idx="1737">
                  <c:v>1.18789E-3</c:v>
                </c:pt>
                <c:pt idx="1738">
                  <c:v>1.34311E-3</c:v>
                </c:pt>
                <c:pt idx="1739">
                  <c:v>1.5989999999999999E-3</c:v>
                </c:pt>
                <c:pt idx="1740">
                  <c:v>1.63233E-3</c:v>
                </c:pt>
                <c:pt idx="1741">
                  <c:v>2.0536700000000001E-3</c:v>
                </c:pt>
                <c:pt idx="1742">
                  <c:v>1.3990000000000001E-3</c:v>
                </c:pt>
                <c:pt idx="1743">
                  <c:v>1.58767E-3</c:v>
                </c:pt>
                <c:pt idx="1744">
                  <c:v>1.8358700000000001E-3</c:v>
                </c:pt>
                <c:pt idx="1745">
                  <c:v>2.5868900000000001E-3</c:v>
                </c:pt>
                <c:pt idx="1746">
                  <c:v>2.7355000000000001E-3</c:v>
                </c:pt>
                <c:pt idx="1747">
                  <c:v>2.9476699999999999E-3</c:v>
                </c:pt>
                <c:pt idx="1748">
                  <c:v>1.6490000000000001E-3</c:v>
                </c:pt>
                <c:pt idx="1749">
                  <c:v>1.6101100000000001E-3</c:v>
                </c:pt>
                <c:pt idx="1750">
                  <c:v>1.1434399999999999E-3</c:v>
                </c:pt>
                <c:pt idx="1751">
                  <c:v>2.1202199999999999E-3</c:v>
                </c:pt>
                <c:pt idx="1752">
                  <c:v>1.41011E-3</c:v>
                </c:pt>
                <c:pt idx="1753">
                  <c:v>1.39883E-3</c:v>
                </c:pt>
                <c:pt idx="1754">
                  <c:v>2.3091100000000001E-3</c:v>
                </c:pt>
                <c:pt idx="1755">
                  <c:v>2.4202199999999998E-3</c:v>
                </c:pt>
                <c:pt idx="1756">
                  <c:v>2.4202199999999998E-3</c:v>
                </c:pt>
                <c:pt idx="1757">
                  <c:v>1.9316699999999999E-3</c:v>
                </c:pt>
                <c:pt idx="1758">
                  <c:v>1.71087E-3</c:v>
                </c:pt>
                <c:pt idx="1759">
                  <c:v>1.47678E-3</c:v>
                </c:pt>
                <c:pt idx="1760">
                  <c:v>1.43217E-3</c:v>
                </c:pt>
                <c:pt idx="1761">
                  <c:v>1.6739999999999999E-3</c:v>
                </c:pt>
                <c:pt idx="1762">
                  <c:v>2.6979999999999999E-3</c:v>
                </c:pt>
                <c:pt idx="1763">
                  <c:v>1.3990000000000001E-3</c:v>
                </c:pt>
                <c:pt idx="1764">
                  <c:v>2.3646700000000001E-3</c:v>
                </c:pt>
                <c:pt idx="1765">
                  <c:v>2.1095599999999999E-3</c:v>
                </c:pt>
                <c:pt idx="1766">
                  <c:v>1.2101099999999999E-3</c:v>
                </c:pt>
                <c:pt idx="1767">
                  <c:v>1.2101099999999999E-3</c:v>
                </c:pt>
                <c:pt idx="1768">
                  <c:v>1.2545600000000001E-3</c:v>
                </c:pt>
                <c:pt idx="1769">
                  <c:v>1.18789E-3</c:v>
                </c:pt>
                <c:pt idx="1770">
                  <c:v>1.2705699999999999E-3</c:v>
                </c:pt>
                <c:pt idx="1771">
                  <c:v>1.63233E-3</c:v>
                </c:pt>
                <c:pt idx="1772">
                  <c:v>1.3546700000000001E-3</c:v>
                </c:pt>
                <c:pt idx="1773">
                  <c:v>1.88733E-3</c:v>
                </c:pt>
                <c:pt idx="1774">
                  <c:v>1.2436700000000001E-3</c:v>
                </c:pt>
                <c:pt idx="1775">
                  <c:v>1.8207799999999999E-3</c:v>
                </c:pt>
                <c:pt idx="1776">
                  <c:v>1.25614E-3</c:v>
                </c:pt>
                <c:pt idx="1777">
                  <c:v>1.7765599999999999E-3</c:v>
                </c:pt>
                <c:pt idx="1778">
                  <c:v>2.2981999999999998E-3</c:v>
                </c:pt>
                <c:pt idx="1779">
                  <c:v>1.1767800000000001E-3</c:v>
                </c:pt>
                <c:pt idx="1780">
                  <c:v>2.27589E-3</c:v>
                </c:pt>
                <c:pt idx="1781">
                  <c:v>2.2980000000000001E-3</c:v>
                </c:pt>
                <c:pt idx="1782">
                  <c:v>1.299E-3</c:v>
                </c:pt>
                <c:pt idx="1783">
                  <c:v>1.6101100000000001E-3</c:v>
                </c:pt>
                <c:pt idx="1784">
                  <c:v>1.5557100000000001E-3</c:v>
                </c:pt>
                <c:pt idx="1785">
                  <c:v>1.26567E-3</c:v>
                </c:pt>
                <c:pt idx="1786">
                  <c:v>2.5202200000000001E-3</c:v>
                </c:pt>
                <c:pt idx="1787">
                  <c:v>1.1656699999999999E-3</c:v>
                </c:pt>
                <c:pt idx="1788">
                  <c:v>1.25467E-3</c:v>
                </c:pt>
                <c:pt idx="1789">
                  <c:v>1.43217E-3</c:v>
                </c:pt>
                <c:pt idx="1790">
                  <c:v>1.43217E-3</c:v>
                </c:pt>
                <c:pt idx="1791">
                  <c:v>1.2988299999999999E-3</c:v>
                </c:pt>
                <c:pt idx="1792">
                  <c:v>1.3990000000000001E-3</c:v>
                </c:pt>
                <c:pt idx="1793">
                  <c:v>1.15456E-3</c:v>
                </c:pt>
                <c:pt idx="1794">
                  <c:v>1.47029E-3</c:v>
                </c:pt>
                <c:pt idx="1795">
                  <c:v>2.3424399999999999E-3</c:v>
                </c:pt>
                <c:pt idx="1796">
                  <c:v>1.3212199999999999E-3</c:v>
                </c:pt>
                <c:pt idx="1797">
                  <c:v>1.3156699999999999E-3</c:v>
                </c:pt>
                <c:pt idx="1798">
                  <c:v>2.5868900000000001E-3</c:v>
                </c:pt>
                <c:pt idx="1799">
                  <c:v>1.2705699999999999E-3</c:v>
                </c:pt>
                <c:pt idx="1800">
                  <c:v>1.6766699999999999E-3</c:v>
                </c:pt>
                <c:pt idx="1801">
                  <c:v>1.6873299999999999E-3</c:v>
                </c:pt>
                <c:pt idx="1802">
                  <c:v>1.6735000000000001E-3</c:v>
                </c:pt>
                <c:pt idx="1803">
                  <c:v>1.74114E-3</c:v>
                </c:pt>
                <c:pt idx="1804">
                  <c:v>1.74114E-3</c:v>
                </c:pt>
                <c:pt idx="1805">
                  <c:v>1.3877799999999999E-3</c:v>
                </c:pt>
                <c:pt idx="1806">
                  <c:v>1.3240000000000001E-3</c:v>
                </c:pt>
                <c:pt idx="1807">
                  <c:v>1.9093300000000001E-3</c:v>
                </c:pt>
                <c:pt idx="1808">
                  <c:v>1.8652199999999999E-3</c:v>
                </c:pt>
                <c:pt idx="1809">
                  <c:v>1.1767800000000001E-3</c:v>
                </c:pt>
                <c:pt idx="1810">
                  <c:v>1.5651700000000001E-3</c:v>
                </c:pt>
                <c:pt idx="1811">
                  <c:v>1.3864999999999999E-3</c:v>
                </c:pt>
                <c:pt idx="1812">
                  <c:v>1.3864999999999999E-3</c:v>
                </c:pt>
                <c:pt idx="1813">
                  <c:v>1.42387E-3</c:v>
                </c:pt>
                <c:pt idx="1814">
                  <c:v>2.6535600000000001E-3</c:v>
                </c:pt>
                <c:pt idx="1815">
                  <c:v>1.18789E-3</c:v>
                </c:pt>
                <c:pt idx="1816">
                  <c:v>1.92033E-3</c:v>
                </c:pt>
                <c:pt idx="1817">
                  <c:v>1.9425600000000001E-3</c:v>
                </c:pt>
                <c:pt idx="1818">
                  <c:v>1.0657799999999999E-3</c:v>
                </c:pt>
                <c:pt idx="1819">
                  <c:v>1.1615E-3</c:v>
                </c:pt>
                <c:pt idx="1820">
                  <c:v>1.62089E-3</c:v>
                </c:pt>
                <c:pt idx="1821">
                  <c:v>1.18789E-3</c:v>
                </c:pt>
                <c:pt idx="1822">
                  <c:v>1.1656699999999999E-3</c:v>
                </c:pt>
                <c:pt idx="1823">
                  <c:v>1.6101100000000001E-3</c:v>
                </c:pt>
                <c:pt idx="1824">
                  <c:v>1.6101100000000001E-3</c:v>
                </c:pt>
                <c:pt idx="1825">
                  <c:v>1.25467E-3</c:v>
                </c:pt>
                <c:pt idx="1826">
                  <c:v>2.9199999999999999E-3</c:v>
                </c:pt>
                <c:pt idx="1827">
                  <c:v>1.5740000000000001E-3</c:v>
                </c:pt>
                <c:pt idx="1828">
                  <c:v>1.2435600000000001E-3</c:v>
                </c:pt>
                <c:pt idx="1829">
                  <c:v>1.43217E-3</c:v>
                </c:pt>
                <c:pt idx="1830">
                  <c:v>2.69813E-3</c:v>
                </c:pt>
                <c:pt idx="1831">
                  <c:v>1.23233E-3</c:v>
                </c:pt>
                <c:pt idx="1832">
                  <c:v>1.41011E-3</c:v>
                </c:pt>
                <c:pt idx="1833">
                  <c:v>1.5989999999999999E-3</c:v>
                </c:pt>
                <c:pt idx="1834">
                  <c:v>1.0767800000000001E-3</c:v>
                </c:pt>
                <c:pt idx="1835">
                  <c:v>1.5736299999999999E-3</c:v>
                </c:pt>
                <c:pt idx="1836">
                  <c:v>1.23233E-3</c:v>
                </c:pt>
                <c:pt idx="1837">
                  <c:v>1.23233E-3</c:v>
                </c:pt>
                <c:pt idx="1838">
                  <c:v>2.6645599999999998E-3</c:v>
                </c:pt>
                <c:pt idx="1839">
                  <c:v>2.931E-3</c:v>
                </c:pt>
                <c:pt idx="1840">
                  <c:v>3.3348700000000002E-3</c:v>
                </c:pt>
                <c:pt idx="1841">
                  <c:v>1.3546700000000001E-3</c:v>
                </c:pt>
                <c:pt idx="1842">
                  <c:v>1.0768900000000001E-3</c:v>
                </c:pt>
                <c:pt idx="1843">
                  <c:v>1.24917E-3</c:v>
                </c:pt>
                <c:pt idx="1844">
                  <c:v>1.24917E-3</c:v>
                </c:pt>
                <c:pt idx="1845">
                  <c:v>2.27589E-3</c:v>
                </c:pt>
                <c:pt idx="1846">
                  <c:v>1.34344E-3</c:v>
                </c:pt>
                <c:pt idx="1847">
                  <c:v>1.6766699999999999E-3</c:v>
                </c:pt>
                <c:pt idx="1848">
                  <c:v>1.54875E-3</c:v>
                </c:pt>
                <c:pt idx="1849">
                  <c:v>1.54875E-3</c:v>
                </c:pt>
                <c:pt idx="1850">
                  <c:v>2.4091099999999999E-3</c:v>
                </c:pt>
                <c:pt idx="1851">
                  <c:v>2.5202200000000001E-3</c:v>
                </c:pt>
                <c:pt idx="1852">
                  <c:v>1.6858800000000001E-3</c:v>
                </c:pt>
                <c:pt idx="1853">
                  <c:v>1.26567E-3</c:v>
                </c:pt>
                <c:pt idx="1854">
                  <c:v>2.598E-3</c:v>
                </c:pt>
                <c:pt idx="1855">
                  <c:v>2.248E-3</c:v>
                </c:pt>
                <c:pt idx="1856">
                  <c:v>1.63233E-3</c:v>
                </c:pt>
                <c:pt idx="1857">
                  <c:v>1.25467E-3</c:v>
                </c:pt>
                <c:pt idx="1858">
                  <c:v>1.299E-3</c:v>
                </c:pt>
                <c:pt idx="1859">
                  <c:v>1.77337E-3</c:v>
                </c:pt>
                <c:pt idx="1860">
                  <c:v>1.36567E-3</c:v>
                </c:pt>
                <c:pt idx="1861">
                  <c:v>2.1424399999999998E-3</c:v>
                </c:pt>
                <c:pt idx="1862">
                  <c:v>1.5431100000000001E-3</c:v>
                </c:pt>
                <c:pt idx="1863">
                  <c:v>1.6101100000000001E-3</c:v>
                </c:pt>
                <c:pt idx="1864">
                  <c:v>2.5757800000000002E-3</c:v>
                </c:pt>
                <c:pt idx="1865">
                  <c:v>2.5757800000000002E-3</c:v>
                </c:pt>
                <c:pt idx="1866">
                  <c:v>1.1434399999999999E-3</c:v>
                </c:pt>
                <c:pt idx="1867">
                  <c:v>1.43217E-3</c:v>
                </c:pt>
                <c:pt idx="1868">
                  <c:v>1.43217E-3</c:v>
                </c:pt>
                <c:pt idx="1869">
                  <c:v>1.5987799999999999E-3</c:v>
                </c:pt>
                <c:pt idx="1870">
                  <c:v>1.9538899999999998E-3</c:v>
                </c:pt>
                <c:pt idx="1871">
                  <c:v>1.6766699999999999E-3</c:v>
                </c:pt>
                <c:pt idx="1872">
                  <c:v>1.47678E-3</c:v>
                </c:pt>
                <c:pt idx="1873">
                  <c:v>1.88733E-3</c:v>
                </c:pt>
                <c:pt idx="1874">
                  <c:v>1.23211E-3</c:v>
                </c:pt>
                <c:pt idx="1875">
                  <c:v>1.5323299999999999E-3</c:v>
                </c:pt>
                <c:pt idx="1876">
                  <c:v>1.2436700000000001E-3</c:v>
                </c:pt>
                <c:pt idx="1877">
                  <c:v>1.5740000000000001E-3</c:v>
                </c:pt>
                <c:pt idx="1878">
                  <c:v>1.4652199999999999E-3</c:v>
                </c:pt>
                <c:pt idx="1879">
                  <c:v>3.44014E-3</c:v>
                </c:pt>
                <c:pt idx="1880">
                  <c:v>1.7235E-3</c:v>
                </c:pt>
                <c:pt idx="1881">
                  <c:v>1.47678E-3</c:v>
                </c:pt>
                <c:pt idx="1882">
                  <c:v>1.0657799999999999E-3</c:v>
                </c:pt>
                <c:pt idx="1883">
                  <c:v>3.1725E-3</c:v>
                </c:pt>
                <c:pt idx="1884">
                  <c:v>2.3646700000000001E-3</c:v>
                </c:pt>
                <c:pt idx="1885">
                  <c:v>1.13233E-3</c:v>
                </c:pt>
                <c:pt idx="1886">
                  <c:v>1.3990000000000001E-3</c:v>
                </c:pt>
                <c:pt idx="1887">
                  <c:v>1.1490000000000001E-3</c:v>
                </c:pt>
                <c:pt idx="1888">
                  <c:v>3.7747800000000001E-3</c:v>
                </c:pt>
                <c:pt idx="1889">
                  <c:v>1.884E-3</c:v>
                </c:pt>
                <c:pt idx="1890">
                  <c:v>1.1767800000000001E-3</c:v>
                </c:pt>
                <c:pt idx="1891">
                  <c:v>1.2545600000000001E-3</c:v>
                </c:pt>
                <c:pt idx="1892">
                  <c:v>1.1767800000000001E-3</c:v>
                </c:pt>
                <c:pt idx="1893">
                  <c:v>1.24344E-3</c:v>
                </c:pt>
                <c:pt idx="1894">
                  <c:v>1.14186E-3</c:v>
                </c:pt>
                <c:pt idx="1895">
                  <c:v>1.23222E-3</c:v>
                </c:pt>
                <c:pt idx="1896">
                  <c:v>1.1656699999999999E-3</c:v>
                </c:pt>
                <c:pt idx="1897">
                  <c:v>1.54875E-3</c:v>
                </c:pt>
                <c:pt idx="1898">
                  <c:v>1.6735000000000001E-3</c:v>
                </c:pt>
                <c:pt idx="1899">
                  <c:v>1.81E-3</c:v>
                </c:pt>
                <c:pt idx="1900">
                  <c:v>1.5842899999999999E-3</c:v>
                </c:pt>
                <c:pt idx="1901">
                  <c:v>1.12122E-3</c:v>
                </c:pt>
                <c:pt idx="1902">
                  <c:v>1.6275700000000001E-3</c:v>
                </c:pt>
                <c:pt idx="1903">
                  <c:v>1.3878899999999999E-3</c:v>
                </c:pt>
                <c:pt idx="1904">
                  <c:v>1.299E-3</c:v>
                </c:pt>
                <c:pt idx="1905">
                  <c:v>1.3365E-3</c:v>
                </c:pt>
                <c:pt idx="1906">
                  <c:v>1.7128600000000001E-3</c:v>
                </c:pt>
                <c:pt idx="1907">
                  <c:v>1.7128600000000001E-3</c:v>
                </c:pt>
                <c:pt idx="1908">
                  <c:v>1.0767800000000001E-3</c:v>
                </c:pt>
                <c:pt idx="1909">
                  <c:v>1.3990000000000001E-3</c:v>
                </c:pt>
                <c:pt idx="1910">
                  <c:v>1.3990000000000001E-3</c:v>
                </c:pt>
                <c:pt idx="1911">
                  <c:v>1.58767E-3</c:v>
                </c:pt>
                <c:pt idx="1912">
                  <c:v>1.63233E-3</c:v>
                </c:pt>
                <c:pt idx="1913">
                  <c:v>1.6984299999999999E-3</c:v>
                </c:pt>
                <c:pt idx="1914">
                  <c:v>1.9425600000000001E-3</c:v>
                </c:pt>
                <c:pt idx="1915">
                  <c:v>1.3156699999999999E-3</c:v>
                </c:pt>
                <c:pt idx="1916">
                  <c:v>1.47678E-3</c:v>
                </c:pt>
                <c:pt idx="1917">
                  <c:v>1.47678E-3</c:v>
                </c:pt>
                <c:pt idx="1918">
                  <c:v>1.37057E-3</c:v>
                </c:pt>
                <c:pt idx="1919">
                  <c:v>1.17387E-3</c:v>
                </c:pt>
                <c:pt idx="1920">
                  <c:v>2.2481699999999999E-3</c:v>
                </c:pt>
                <c:pt idx="1921">
                  <c:v>1.31011E-3</c:v>
                </c:pt>
                <c:pt idx="1922">
                  <c:v>1.74833E-3</c:v>
                </c:pt>
                <c:pt idx="1923">
                  <c:v>1.43625E-3</c:v>
                </c:pt>
                <c:pt idx="1924">
                  <c:v>1.1434399999999999E-3</c:v>
                </c:pt>
                <c:pt idx="1925">
                  <c:v>1.3212199999999999E-3</c:v>
                </c:pt>
                <c:pt idx="1926">
                  <c:v>1.77633E-3</c:v>
                </c:pt>
                <c:pt idx="1927">
                  <c:v>1.47029E-3</c:v>
                </c:pt>
                <c:pt idx="1928">
                  <c:v>1.6101100000000001E-3</c:v>
                </c:pt>
                <c:pt idx="1929">
                  <c:v>1.12122E-3</c:v>
                </c:pt>
                <c:pt idx="1930">
                  <c:v>1.3323300000000001E-3</c:v>
                </c:pt>
                <c:pt idx="1931">
                  <c:v>1.82044E-3</c:v>
                </c:pt>
                <c:pt idx="1932">
                  <c:v>1.3990000000000001E-3</c:v>
                </c:pt>
                <c:pt idx="1933">
                  <c:v>1.9319999999999999E-3</c:v>
                </c:pt>
                <c:pt idx="1934">
                  <c:v>1.36163E-3</c:v>
                </c:pt>
                <c:pt idx="1935">
                  <c:v>3.6136699999999998E-3</c:v>
                </c:pt>
                <c:pt idx="1936">
                  <c:v>1.5434400000000001E-3</c:v>
                </c:pt>
                <c:pt idx="1937">
                  <c:v>1.5272899999999999E-3</c:v>
                </c:pt>
                <c:pt idx="1938">
                  <c:v>1.5153300000000001E-3</c:v>
                </c:pt>
                <c:pt idx="1939">
                  <c:v>1.199E-3</c:v>
                </c:pt>
                <c:pt idx="1940">
                  <c:v>2.6202199999999999E-3</c:v>
                </c:pt>
                <c:pt idx="1941">
                  <c:v>1.2545600000000001E-3</c:v>
                </c:pt>
                <c:pt idx="1942">
                  <c:v>1.3156699999999999E-3</c:v>
                </c:pt>
                <c:pt idx="1943">
                  <c:v>2.3426699999999998E-3</c:v>
                </c:pt>
                <c:pt idx="1944">
                  <c:v>1.6101100000000001E-3</c:v>
                </c:pt>
                <c:pt idx="1945">
                  <c:v>1.299E-3</c:v>
                </c:pt>
                <c:pt idx="1946">
                  <c:v>2.5757800000000002E-3</c:v>
                </c:pt>
                <c:pt idx="1947">
                  <c:v>2.5757800000000002E-3</c:v>
                </c:pt>
                <c:pt idx="1948">
                  <c:v>1.3988799999999999E-3</c:v>
                </c:pt>
                <c:pt idx="1949">
                  <c:v>1.199E-3</c:v>
                </c:pt>
                <c:pt idx="1950">
                  <c:v>9.4366700000000003E-4</c:v>
                </c:pt>
                <c:pt idx="1951">
                  <c:v>2.4202199999999998E-3</c:v>
                </c:pt>
                <c:pt idx="1952">
                  <c:v>1.5989999999999999E-3</c:v>
                </c:pt>
                <c:pt idx="1953">
                  <c:v>1.44875E-3</c:v>
                </c:pt>
                <c:pt idx="1954">
                  <c:v>1.44875E-3</c:v>
                </c:pt>
                <c:pt idx="1955">
                  <c:v>3.75414E-3</c:v>
                </c:pt>
                <c:pt idx="1956">
                  <c:v>1.12122E-3</c:v>
                </c:pt>
                <c:pt idx="1957">
                  <c:v>1.3988900000000001E-3</c:v>
                </c:pt>
                <c:pt idx="1958">
                  <c:v>1.5651700000000001E-3</c:v>
                </c:pt>
                <c:pt idx="1959">
                  <c:v>1.08789E-3</c:v>
                </c:pt>
                <c:pt idx="1960">
                  <c:v>1.1434399999999999E-3</c:v>
                </c:pt>
                <c:pt idx="1961">
                  <c:v>1.1434399999999999E-3</c:v>
                </c:pt>
                <c:pt idx="1962">
                  <c:v>1.5101100000000001E-3</c:v>
                </c:pt>
                <c:pt idx="1963">
                  <c:v>2.398E-3</c:v>
                </c:pt>
                <c:pt idx="1964">
                  <c:v>1.1434399999999999E-3</c:v>
                </c:pt>
                <c:pt idx="1965">
                  <c:v>1.1739999999999999E-3</c:v>
                </c:pt>
                <c:pt idx="1966">
                  <c:v>1.8699999999999999E-3</c:v>
                </c:pt>
                <c:pt idx="1967">
                  <c:v>1.8699999999999999E-3</c:v>
                </c:pt>
                <c:pt idx="1968">
                  <c:v>1.5431100000000001E-3</c:v>
                </c:pt>
                <c:pt idx="1969">
                  <c:v>1.2705699999999999E-3</c:v>
                </c:pt>
                <c:pt idx="1970">
                  <c:v>1.23233E-3</c:v>
                </c:pt>
                <c:pt idx="1971">
                  <c:v>1.25614E-3</c:v>
                </c:pt>
                <c:pt idx="1972">
                  <c:v>1.1767800000000001E-3</c:v>
                </c:pt>
                <c:pt idx="1973">
                  <c:v>1.1767800000000001E-3</c:v>
                </c:pt>
                <c:pt idx="1974">
                  <c:v>1.61517E-3</c:v>
                </c:pt>
                <c:pt idx="1975">
                  <c:v>1.7650000000000001E-3</c:v>
                </c:pt>
                <c:pt idx="1976">
                  <c:v>1.7650000000000001E-3</c:v>
                </c:pt>
                <c:pt idx="1977">
                  <c:v>1.5434400000000001E-3</c:v>
                </c:pt>
                <c:pt idx="1978">
                  <c:v>1.5615E-3</c:v>
                </c:pt>
                <c:pt idx="1979">
                  <c:v>1.92325E-3</c:v>
                </c:pt>
                <c:pt idx="1980">
                  <c:v>2.0539999999999998E-3</c:v>
                </c:pt>
                <c:pt idx="1981">
                  <c:v>1.1434399999999999E-3</c:v>
                </c:pt>
                <c:pt idx="1982">
                  <c:v>1.299E-3</c:v>
                </c:pt>
                <c:pt idx="1983">
                  <c:v>1.0989999999999999E-3</c:v>
                </c:pt>
                <c:pt idx="1984">
                  <c:v>1.17387E-3</c:v>
                </c:pt>
                <c:pt idx="1985">
                  <c:v>9.6588900000000005E-4</c:v>
                </c:pt>
                <c:pt idx="1986">
                  <c:v>1.1656699999999999E-3</c:v>
                </c:pt>
                <c:pt idx="1987">
                  <c:v>2.0697100000000002E-3</c:v>
                </c:pt>
                <c:pt idx="1988">
                  <c:v>1.188E-3</c:v>
                </c:pt>
                <c:pt idx="1989">
                  <c:v>1.2101099999999999E-3</c:v>
                </c:pt>
                <c:pt idx="1990">
                  <c:v>1.15456E-3</c:v>
                </c:pt>
                <c:pt idx="1991">
                  <c:v>1.1656699999999999E-3</c:v>
                </c:pt>
                <c:pt idx="1992">
                  <c:v>1.41011E-3</c:v>
                </c:pt>
                <c:pt idx="1993">
                  <c:v>1.1767800000000001E-3</c:v>
                </c:pt>
                <c:pt idx="1994">
                  <c:v>1.58767E-3</c:v>
                </c:pt>
                <c:pt idx="1995">
                  <c:v>2.3646700000000001E-3</c:v>
                </c:pt>
                <c:pt idx="1996">
                  <c:v>2.3646700000000001E-3</c:v>
                </c:pt>
                <c:pt idx="1997">
                  <c:v>1.31314E-3</c:v>
                </c:pt>
                <c:pt idx="1998">
                  <c:v>1.1656699999999999E-3</c:v>
                </c:pt>
                <c:pt idx="1999">
                  <c:v>1.5184E-3</c:v>
                </c:pt>
                <c:pt idx="2000">
                  <c:v>2.3091100000000001E-3</c:v>
                </c:pt>
                <c:pt idx="2001">
                  <c:v>1.6873299999999999E-3</c:v>
                </c:pt>
                <c:pt idx="2002">
                  <c:v>2.1758900000000002E-3</c:v>
                </c:pt>
                <c:pt idx="2003">
                  <c:v>1.5788E-3</c:v>
                </c:pt>
                <c:pt idx="2004">
                  <c:v>1.1767800000000001E-3</c:v>
                </c:pt>
                <c:pt idx="2005">
                  <c:v>2.0537799999999998E-3</c:v>
                </c:pt>
                <c:pt idx="2006">
                  <c:v>1.6766699999999999E-3</c:v>
                </c:pt>
                <c:pt idx="2007">
                  <c:v>1.1739999999999999E-3</c:v>
                </c:pt>
                <c:pt idx="2008">
                  <c:v>1.2615E-3</c:v>
                </c:pt>
                <c:pt idx="2009">
                  <c:v>1.9428900000000001E-3</c:v>
                </c:pt>
                <c:pt idx="2010">
                  <c:v>1.5557100000000001E-3</c:v>
                </c:pt>
                <c:pt idx="2011">
                  <c:v>1.4657800000000001E-3</c:v>
                </c:pt>
                <c:pt idx="2012">
                  <c:v>2.5757800000000002E-3</c:v>
                </c:pt>
                <c:pt idx="2013">
                  <c:v>1.2101099999999999E-3</c:v>
                </c:pt>
                <c:pt idx="2014">
                  <c:v>1.23233E-3</c:v>
                </c:pt>
                <c:pt idx="2015">
                  <c:v>1.3212199999999999E-3</c:v>
                </c:pt>
                <c:pt idx="2016">
                  <c:v>1.6557099999999999E-3</c:v>
                </c:pt>
                <c:pt idx="2017">
                  <c:v>1.78575E-3</c:v>
                </c:pt>
                <c:pt idx="2018">
                  <c:v>1.23233E-3</c:v>
                </c:pt>
                <c:pt idx="2019">
                  <c:v>2.5868900000000001E-3</c:v>
                </c:pt>
                <c:pt idx="2020">
                  <c:v>1.3489999999999999E-3</c:v>
                </c:pt>
                <c:pt idx="2021">
                  <c:v>1.199E-3</c:v>
                </c:pt>
                <c:pt idx="2022">
                  <c:v>1.6101100000000001E-3</c:v>
                </c:pt>
                <c:pt idx="2023">
                  <c:v>1.54875E-3</c:v>
                </c:pt>
                <c:pt idx="2024">
                  <c:v>2.53133E-3</c:v>
                </c:pt>
                <c:pt idx="2025">
                  <c:v>2.673E-3</c:v>
                </c:pt>
                <c:pt idx="2026">
                  <c:v>1.24344E-3</c:v>
                </c:pt>
                <c:pt idx="2027">
                  <c:v>1.3389999999999999E-3</c:v>
                </c:pt>
                <c:pt idx="2028">
                  <c:v>2.5855000000000001E-3</c:v>
                </c:pt>
                <c:pt idx="2029">
                  <c:v>1.24917E-3</c:v>
                </c:pt>
                <c:pt idx="2030">
                  <c:v>1.24917E-3</c:v>
                </c:pt>
                <c:pt idx="2031">
                  <c:v>1.73211E-3</c:v>
                </c:pt>
                <c:pt idx="2032">
                  <c:v>1.2545600000000001E-3</c:v>
                </c:pt>
                <c:pt idx="2033">
                  <c:v>1.5431100000000001E-3</c:v>
                </c:pt>
                <c:pt idx="2034">
                  <c:v>1.26567E-3</c:v>
                </c:pt>
                <c:pt idx="2035">
                  <c:v>1.23233E-3</c:v>
                </c:pt>
                <c:pt idx="2036">
                  <c:v>1.2489999999999999E-3</c:v>
                </c:pt>
                <c:pt idx="2037">
                  <c:v>1.26567E-3</c:v>
                </c:pt>
                <c:pt idx="2038">
                  <c:v>1.1101100000000001E-3</c:v>
                </c:pt>
                <c:pt idx="2039">
                  <c:v>1.4652199999999999E-3</c:v>
                </c:pt>
                <c:pt idx="2040">
                  <c:v>2.2424400000000001E-3</c:v>
                </c:pt>
                <c:pt idx="2041">
                  <c:v>2.2981999999999998E-3</c:v>
                </c:pt>
                <c:pt idx="2042">
                  <c:v>1.299E-3</c:v>
                </c:pt>
                <c:pt idx="2043">
                  <c:v>1.15456E-3</c:v>
                </c:pt>
                <c:pt idx="2044">
                  <c:v>1.31011E-3</c:v>
                </c:pt>
                <c:pt idx="2045">
                  <c:v>1.6984299999999999E-3</c:v>
                </c:pt>
                <c:pt idx="2046">
                  <c:v>1.61517E-3</c:v>
                </c:pt>
                <c:pt idx="2047">
                  <c:v>1.2878900000000001E-3</c:v>
                </c:pt>
                <c:pt idx="2048">
                  <c:v>2.3646700000000001E-3</c:v>
                </c:pt>
                <c:pt idx="2049">
                  <c:v>1.2545600000000001E-3</c:v>
                </c:pt>
                <c:pt idx="2050">
                  <c:v>1.5615E-3</c:v>
                </c:pt>
                <c:pt idx="2051">
                  <c:v>1.4657800000000001E-3</c:v>
                </c:pt>
                <c:pt idx="2052">
                  <c:v>1.8699999999999999E-3</c:v>
                </c:pt>
                <c:pt idx="2053">
                  <c:v>1.9781999999999998E-3</c:v>
                </c:pt>
                <c:pt idx="2054">
                  <c:v>1.3986700000000001E-3</c:v>
                </c:pt>
                <c:pt idx="2055">
                  <c:v>2.1758900000000002E-3</c:v>
                </c:pt>
                <c:pt idx="2056">
                  <c:v>1.41011E-3</c:v>
                </c:pt>
                <c:pt idx="2057">
                  <c:v>1.41011E-3</c:v>
                </c:pt>
                <c:pt idx="2058">
                  <c:v>2.5202200000000001E-3</c:v>
                </c:pt>
                <c:pt idx="2059">
                  <c:v>2.5202200000000001E-3</c:v>
                </c:pt>
                <c:pt idx="2060">
                  <c:v>2.5202200000000001E-3</c:v>
                </c:pt>
                <c:pt idx="2061">
                  <c:v>2.5202200000000001E-3</c:v>
                </c:pt>
                <c:pt idx="2062">
                  <c:v>1.3988900000000001E-3</c:v>
                </c:pt>
                <c:pt idx="2063">
                  <c:v>1.43217E-3</c:v>
                </c:pt>
                <c:pt idx="2064">
                  <c:v>1.2101099999999999E-3</c:v>
                </c:pt>
                <c:pt idx="2065">
                  <c:v>1.1434399999999999E-3</c:v>
                </c:pt>
                <c:pt idx="2066">
                  <c:v>1.15456E-3</c:v>
                </c:pt>
                <c:pt idx="2067">
                  <c:v>1.3546700000000001E-3</c:v>
                </c:pt>
                <c:pt idx="2068">
                  <c:v>2.6645599999999998E-3</c:v>
                </c:pt>
                <c:pt idx="2069">
                  <c:v>1.9651099999999999E-3</c:v>
                </c:pt>
                <c:pt idx="2070">
                  <c:v>3.44014E-3</c:v>
                </c:pt>
                <c:pt idx="2071">
                  <c:v>1.31011E-3</c:v>
                </c:pt>
                <c:pt idx="2072">
                  <c:v>1.5989999999999999E-3</c:v>
                </c:pt>
                <c:pt idx="2073">
                  <c:v>9.21444E-4</c:v>
                </c:pt>
                <c:pt idx="2074">
                  <c:v>2.6202199999999999E-3</c:v>
                </c:pt>
                <c:pt idx="2075">
                  <c:v>1.5651700000000001E-3</c:v>
                </c:pt>
                <c:pt idx="2076">
                  <c:v>1.5651700000000001E-3</c:v>
                </c:pt>
                <c:pt idx="2077">
                  <c:v>1.2988299999999999E-3</c:v>
                </c:pt>
                <c:pt idx="2078">
                  <c:v>1.15456E-3</c:v>
                </c:pt>
                <c:pt idx="2079">
                  <c:v>1.92325E-3</c:v>
                </c:pt>
                <c:pt idx="2080">
                  <c:v>1.92325E-3</c:v>
                </c:pt>
                <c:pt idx="2081">
                  <c:v>2.2179999999999999E-3</c:v>
                </c:pt>
                <c:pt idx="2082">
                  <c:v>1.6873299999999999E-3</c:v>
                </c:pt>
                <c:pt idx="2083">
                  <c:v>1.2767799999999999E-3</c:v>
                </c:pt>
                <c:pt idx="2084">
                  <c:v>1.4652199999999999E-3</c:v>
                </c:pt>
                <c:pt idx="2085">
                  <c:v>1.1656699999999999E-3</c:v>
                </c:pt>
                <c:pt idx="2086">
                  <c:v>1.67E-3</c:v>
                </c:pt>
                <c:pt idx="2087">
                  <c:v>1.2658299999999999E-3</c:v>
                </c:pt>
                <c:pt idx="2088">
                  <c:v>3.5769999999999999E-3</c:v>
                </c:pt>
                <c:pt idx="2089">
                  <c:v>1.4323300000000001E-3</c:v>
                </c:pt>
                <c:pt idx="2090">
                  <c:v>1.61517E-3</c:v>
                </c:pt>
                <c:pt idx="2091">
                  <c:v>1.05456E-3</c:v>
                </c:pt>
                <c:pt idx="2092">
                  <c:v>1.02133E-3</c:v>
                </c:pt>
                <c:pt idx="2093">
                  <c:v>1.02133E-3</c:v>
                </c:pt>
                <c:pt idx="2094">
                  <c:v>1.0989999999999999E-3</c:v>
                </c:pt>
                <c:pt idx="2095">
                  <c:v>1.3986700000000001E-3</c:v>
                </c:pt>
                <c:pt idx="2096">
                  <c:v>1.3986700000000001E-3</c:v>
                </c:pt>
                <c:pt idx="2097">
                  <c:v>1.3988900000000001E-3</c:v>
                </c:pt>
                <c:pt idx="2098">
                  <c:v>2.1868899999999999E-3</c:v>
                </c:pt>
                <c:pt idx="2099">
                  <c:v>1.43217E-3</c:v>
                </c:pt>
                <c:pt idx="2100">
                  <c:v>1.5153300000000001E-3</c:v>
                </c:pt>
                <c:pt idx="2101">
                  <c:v>1.199E-3</c:v>
                </c:pt>
                <c:pt idx="2102">
                  <c:v>1.2101099999999999E-3</c:v>
                </c:pt>
                <c:pt idx="2103">
                  <c:v>1.41125E-3</c:v>
                </c:pt>
                <c:pt idx="2104">
                  <c:v>1.13233E-3</c:v>
                </c:pt>
                <c:pt idx="2105">
                  <c:v>1.199E-3</c:v>
                </c:pt>
                <c:pt idx="2106">
                  <c:v>1.47678E-3</c:v>
                </c:pt>
                <c:pt idx="2107">
                  <c:v>1.25614E-3</c:v>
                </c:pt>
                <c:pt idx="2108">
                  <c:v>1.25614E-3</c:v>
                </c:pt>
                <c:pt idx="2109">
                  <c:v>2.3313299999999999E-3</c:v>
                </c:pt>
                <c:pt idx="2110">
                  <c:v>1.1767800000000001E-3</c:v>
                </c:pt>
                <c:pt idx="2111">
                  <c:v>1.9536699999999998E-3</c:v>
                </c:pt>
                <c:pt idx="2112">
                  <c:v>1.5651700000000001E-3</c:v>
                </c:pt>
                <c:pt idx="2113">
                  <c:v>3.6136699999999998E-3</c:v>
                </c:pt>
                <c:pt idx="2114">
                  <c:v>1.23244E-3</c:v>
                </c:pt>
                <c:pt idx="2115">
                  <c:v>1.9425600000000001E-3</c:v>
                </c:pt>
                <c:pt idx="2116">
                  <c:v>1.0989999999999999E-3</c:v>
                </c:pt>
                <c:pt idx="2117">
                  <c:v>1.02133E-3</c:v>
                </c:pt>
                <c:pt idx="2118">
                  <c:v>1.0767800000000001E-3</c:v>
                </c:pt>
                <c:pt idx="2119">
                  <c:v>1.09917E-3</c:v>
                </c:pt>
                <c:pt idx="2120">
                  <c:v>1.09917E-3</c:v>
                </c:pt>
                <c:pt idx="2121">
                  <c:v>1.2544399999999999E-3</c:v>
                </c:pt>
                <c:pt idx="2122">
                  <c:v>2.2981299999999998E-3</c:v>
                </c:pt>
                <c:pt idx="2123">
                  <c:v>1.15456E-3</c:v>
                </c:pt>
                <c:pt idx="2124">
                  <c:v>1.521E-3</c:v>
                </c:pt>
                <c:pt idx="2125">
                  <c:v>1.1490000000000001E-3</c:v>
                </c:pt>
                <c:pt idx="2126">
                  <c:v>1.2545600000000001E-3</c:v>
                </c:pt>
                <c:pt idx="2127">
                  <c:v>1.1767800000000001E-3</c:v>
                </c:pt>
                <c:pt idx="2128">
                  <c:v>1.3878899999999999E-3</c:v>
                </c:pt>
                <c:pt idx="2129">
                  <c:v>1.3878899999999999E-3</c:v>
                </c:pt>
                <c:pt idx="2130">
                  <c:v>1.37057E-3</c:v>
                </c:pt>
                <c:pt idx="2131">
                  <c:v>1.31314E-3</c:v>
                </c:pt>
                <c:pt idx="2132">
                  <c:v>1.4418600000000001E-3</c:v>
                </c:pt>
                <c:pt idx="2133">
                  <c:v>1.41343E-3</c:v>
                </c:pt>
                <c:pt idx="2134">
                  <c:v>2.6979999999999999E-3</c:v>
                </c:pt>
                <c:pt idx="2135">
                  <c:v>1.2436700000000001E-3</c:v>
                </c:pt>
                <c:pt idx="2136">
                  <c:v>1.6984299999999999E-3</c:v>
                </c:pt>
                <c:pt idx="2137">
                  <c:v>1.1767800000000001E-3</c:v>
                </c:pt>
                <c:pt idx="2138">
                  <c:v>2.1868899999999999E-3</c:v>
                </c:pt>
                <c:pt idx="2139">
                  <c:v>1.2991400000000001E-3</c:v>
                </c:pt>
                <c:pt idx="2140">
                  <c:v>1.2991400000000001E-3</c:v>
                </c:pt>
                <c:pt idx="2141">
                  <c:v>1.2988299999999999E-3</c:v>
                </c:pt>
                <c:pt idx="2142">
                  <c:v>1.1767800000000001E-3</c:v>
                </c:pt>
                <c:pt idx="2143">
                  <c:v>1.6101100000000001E-3</c:v>
                </c:pt>
                <c:pt idx="2144">
                  <c:v>1.1656699999999999E-3</c:v>
                </c:pt>
                <c:pt idx="2145">
                  <c:v>1.4612500000000001E-3</c:v>
                </c:pt>
                <c:pt idx="2146">
                  <c:v>1.15456E-3</c:v>
                </c:pt>
                <c:pt idx="2147">
                  <c:v>9.6588900000000005E-4</c:v>
                </c:pt>
                <c:pt idx="2148">
                  <c:v>1.19911E-3</c:v>
                </c:pt>
                <c:pt idx="2149">
                  <c:v>2.2980000000000001E-3</c:v>
                </c:pt>
                <c:pt idx="2150">
                  <c:v>1.18789E-3</c:v>
                </c:pt>
                <c:pt idx="2151">
                  <c:v>1.5101100000000001E-3</c:v>
                </c:pt>
                <c:pt idx="2152">
                  <c:v>9.7677799999999998E-4</c:v>
                </c:pt>
                <c:pt idx="2153">
                  <c:v>2.27589E-3</c:v>
                </c:pt>
                <c:pt idx="2154">
                  <c:v>1.119E-3</c:v>
                </c:pt>
                <c:pt idx="2155">
                  <c:v>1.6735000000000001E-3</c:v>
                </c:pt>
                <c:pt idx="2156">
                  <c:v>1.15456E-3</c:v>
                </c:pt>
                <c:pt idx="2157">
                  <c:v>1.2489999999999999E-3</c:v>
                </c:pt>
                <c:pt idx="2158">
                  <c:v>1.36567E-3</c:v>
                </c:pt>
                <c:pt idx="2159">
                  <c:v>1.6101100000000001E-3</c:v>
                </c:pt>
                <c:pt idx="2160">
                  <c:v>1.37057E-3</c:v>
                </c:pt>
                <c:pt idx="2161">
                  <c:v>2.1758900000000002E-3</c:v>
                </c:pt>
                <c:pt idx="2162">
                  <c:v>2.3091100000000001E-3</c:v>
                </c:pt>
                <c:pt idx="2163">
                  <c:v>1.63233E-3</c:v>
                </c:pt>
                <c:pt idx="2164">
                  <c:v>9.4377800000000004E-4</c:v>
                </c:pt>
                <c:pt idx="2165">
                  <c:v>1.2132899999999999E-3</c:v>
                </c:pt>
                <c:pt idx="2166">
                  <c:v>9.4355600000000002E-4</c:v>
                </c:pt>
                <c:pt idx="2167">
                  <c:v>1.21163E-3</c:v>
                </c:pt>
                <c:pt idx="2168">
                  <c:v>1.1705699999999999E-3</c:v>
                </c:pt>
                <c:pt idx="2169">
                  <c:v>1.6873299999999999E-3</c:v>
                </c:pt>
                <c:pt idx="2170">
                  <c:v>1.0324399999999999E-3</c:v>
                </c:pt>
                <c:pt idx="2171">
                  <c:v>1.1490000000000001E-3</c:v>
                </c:pt>
                <c:pt idx="2172">
                  <c:v>1.1490000000000001E-3</c:v>
                </c:pt>
                <c:pt idx="2173">
                  <c:v>1.5153300000000001E-3</c:v>
                </c:pt>
                <c:pt idx="2174">
                  <c:v>1.4237500000000001E-3</c:v>
                </c:pt>
                <c:pt idx="2175">
                  <c:v>1.7542199999999999E-3</c:v>
                </c:pt>
                <c:pt idx="2176">
                  <c:v>1.5655599999999999E-3</c:v>
                </c:pt>
                <c:pt idx="2177">
                  <c:v>2.598E-3</c:v>
                </c:pt>
                <c:pt idx="2178">
                  <c:v>1.23222E-3</c:v>
                </c:pt>
                <c:pt idx="2179">
                  <c:v>1.5431100000000001E-3</c:v>
                </c:pt>
                <c:pt idx="2180">
                  <c:v>1.299E-3</c:v>
                </c:pt>
                <c:pt idx="2181">
                  <c:v>1.1847100000000001E-3</c:v>
                </c:pt>
                <c:pt idx="2182">
                  <c:v>1.1615E-3</c:v>
                </c:pt>
                <c:pt idx="2183">
                  <c:v>1.5434400000000001E-3</c:v>
                </c:pt>
                <c:pt idx="2184">
                  <c:v>1.0767800000000001E-3</c:v>
                </c:pt>
                <c:pt idx="2185">
                  <c:v>1.1767800000000001E-3</c:v>
                </c:pt>
                <c:pt idx="2186">
                  <c:v>2.4868899999999998E-3</c:v>
                </c:pt>
                <c:pt idx="2187">
                  <c:v>1.1434399999999999E-3</c:v>
                </c:pt>
                <c:pt idx="2188">
                  <c:v>1.3988900000000001E-3</c:v>
                </c:pt>
                <c:pt idx="2189">
                  <c:v>1.7650000000000001E-3</c:v>
                </c:pt>
                <c:pt idx="2190">
                  <c:v>1.188E-3</c:v>
                </c:pt>
                <c:pt idx="2191">
                  <c:v>1.3986700000000001E-3</c:v>
                </c:pt>
                <c:pt idx="2192">
                  <c:v>1.31314E-3</c:v>
                </c:pt>
                <c:pt idx="2193">
                  <c:v>1.3986700000000001E-3</c:v>
                </c:pt>
                <c:pt idx="2194">
                  <c:v>9.6588900000000005E-4</c:v>
                </c:pt>
                <c:pt idx="2195">
                  <c:v>1.13233E-3</c:v>
                </c:pt>
                <c:pt idx="2196">
                  <c:v>1.299E-3</c:v>
                </c:pt>
                <c:pt idx="2197">
                  <c:v>1.299E-3</c:v>
                </c:pt>
                <c:pt idx="2198">
                  <c:v>1.299E-3</c:v>
                </c:pt>
                <c:pt idx="2199">
                  <c:v>1.13233E-3</c:v>
                </c:pt>
                <c:pt idx="2200">
                  <c:v>1.199E-3</c:v>
                </c:pt>
                <c:pt idx="2201">
                  <c:v>1.02425E-3</c:v>
                </c:pt>
                <c:pt idx="2202">
                  <c:v>2.4091099999999999E-3</c:v>
                </c:pt>
                <c:pt idx="2203">
                  <c:v>1.15456E-3</c:v>
                </c:pt>
                <c:pt idx="2204">
                  <c:v>1.41011E-3</c:v>
                </c:pt>
                <c:pt idx="2205">
                  <c:v>1.78414E-3</c:v>
                </c:pt>
                <c:pt idx="2206">
                  <c:v>1.6735000000000001E-3</c:v>
                </c:pt>
                <c:pt idx="2207">
                  <c:v>1.2878900000000001E-3</c:v>
                </c:pt>
                <c:pt idx="2208">
                  <c:v>2.2535599999999999E-3</c:v>
                </c:pt>
                <c:pt idx="2209">
                  <c:v>1.23233E-3</c:v>
                </c:pt>
                <c:pt idx="2210">
                  <c:v>1.04356E-3</c:v>
                </c:pt>
                <c:pt idx="2211">
                  <c:v>1.1847100000000001E-3</c:v>
                </c:pt>
                <c:pt idx="2212">
                  <c:v>1.2658299999999999E-3</c:v>
                </c:pt>
                <c:pt idx="2213">
                  <c:v>1.02122E-3</c:v>
                </c:pt>
                <c:pt idx="2214">
                  <c:v>2.0648900000000002E-3</c:v>
                </c:pt>
                <c:pt idx="2215">
                  <c:v>8.7399999999999999E-4</c:v>
                </c:pt>
                <c:pt idx="2216">
                  <c:v>9.2122199999999997E-4</c:v>
                </c:pt>
                <c:pt idx="2217">
                  <c:v>1.5557100000000001E-3</c:v>
                </c:pt>
                <c:pt idx="2218">
                  <c:v>1.17387E-3</c:v>
                </c:pt>
                <c:pt idx="2219">
                  <c:v>1.12122E-3</c:v>
                </c:pt>
                <c:pt idx="2220">
                  <c:v>1.13233E-3</c:v>
                </c:pt>
                <c:pt idx="2221">
                  <c:v>2.3646700000000001E-3</c:v>
                </c:pt>
                <c:pt idx="2222">
                  <c:v>2.3646700000000001E-3</c:v>
                </c:pt>
                <c:pt idx="2223">
                  <c:v>1.5431100000000001E-3</c:v>
                </c:pt>
                <c:pt idx="2224">
                  <c:v>1.3389999999999999E-3</c:v>
                </c:pt>
                <c:pt idx="2225">
                  <c:v>1.02425E-3</c:v>
                </c:pt>
                <c:pt idx="2226">
                  <c:v>1.0768900000000001E-3</c:v>
                </c:pt>
                <c:pt idx="2227">
                  <c:v>1.7584E-3</c:v>
                </c:pt>
                <c:pt idx="2228">
                  <c:v>1.24917E-3</c:v>
                </c:pt>
                <c:pt idx="2229">
                  <c:v>1.1656699999999999E-3</c:v>
                </c:pt>
                <c:pt idx="2230">
                  <c:v>1.199E-3</c:v>
                </c:pt>
                <c:pt idx="2231">
                  <c:v>1.884E-3</c:v>
                </c:pt>
                <c:pt idx="2232">
                  <c:v>1.0989999999999999E-3</c:v>
                </c:pt>
                <c:pt idx="2233">
                  <c:v>1.088E-3</c:v>
                </c:pt>
                <c:pt idx="2234">
                  <c:v>1.2589999999999999E-3</c:v>
                </c:pt>
                <c:pt idx="2235">
                  <c:v>1.13233E-3</c:v>
                </c:pt>
                <c:pt idx="2236">
                  <c:v>1.31314E-3</c:v>
                </c:pt>
                <c:pt idx="2237">
                  <c:v>1.2132899999999999E-3</c:v>
                </c:pt>
                <c:pt idx="2238">
                  <c:v>1.5184E-3</c:v>
                </c:pt>
                <c:pt idx="2239">
                  <c:v>1.95356E-3</c:v>
                </c:pt>
                <c:pt idx="2240">
                  <c:v>1.1490000000000001E-3</c:v>
                </c:pt>
                <c:pt idx="2241">
                  <c:v>1.5651700000000001E-3</c:v>
                </c:pt>
                <c:pt idx="2242">
                  <c:v>1.0323299999999999E-3</c:v>
                </c:pt>
                <c:pt idx="2243">
                  <c:v>2.5867799999999999E-3</c:v>
                </c:pt>
                <c:pt idx="2244">
                  <c:v>1.299E-3</c:v>
                </c:pt>
                <c:pt idx="2245">
                  <c:v>1.6275700000000001E-3</c:v>
                </c:pt>
                <c:pt idx="2246">
                  <c:v>1.1739999999999999E-3</c:v>
                </c:pt>
                <c:pt idx="2247">
                  <c:v>9.3233300000000003E-4</c:v>
                </c:pt>
                <c:pt idx="2248">
                  <c:v>1.23233E-3</c:v>
                </c:pt>
                <c:pt idx="2249">
                  <c:v>1.18789E-3</c:v>
                </c:pt>
                <c:pt idx="2250">
                  <c:v>1.11567E-3</c:v>
                </c:pt>
                <c:pt idx="2251">
                  <c:v>1.299E-3</c:v>
                </c:pt>
                <c:pt idx="2252">
                  <c:v>1.0989999999999999E-3</c:v>
                </c:pt>
                <c:pt idx="2253">
                  <c:v>1.4657800000000001E-3</c:v>
                </c:pt>
                <c:pt idx="2254">
                  <c:v>1.2615E-3</c:v>
                </c:pt>
                <c:pt idx="2255">
                  <c:v>8.9899999999999995E-4</c:v>
                </c:pt>
                <c:pt idx="2256">
                  <c:v>1.2101099999999999E-3</c:v>
                </c:pt>
                <c:pt idx="2257">
                  <c:v>1.8272900000000001E-3</c:v>
                </c:pt>
                <c:pt idx="2258">
                  <c:v>1.1434399999999999E-3</c:v>
                </c:pt>
                <c:pt idx="2259">
                  <c:v>1.11567E-3</c:v>
                </c:pt>
                <c:pt idx="2260">
                  <c:v>2.60911E-3</c:v>
                </c:pt>
                <c:pt idx="2261">
                  <c:v>2.60911E-3</c:v>
                </c:pt>
                <c:pt idx="2262">
                  <c:v>9.2757099999999997E-4</c:v>
                </c:pt>
                <c:pt idx="2263">
                  <c:v>9.7677799999999998E-4</c:v>
                </c:pt>
                <c:pt idx="2264">
                  <c:v>1.0989999999999999E-3</c:v>
                </c:pt>
                <c:pt idx="2265">
                  <c:v>1.2132899999999999E-3</c:v>
                </c:pt>
                <c:pt idx="2266">
                  <c:v>1.139E-3</c:v>
                </c:pt>
                <c:pt idx="2267">
                  <c:v>1.1823300000000001E-3</c:v>
                </c:pt>
                <c:pt idx="2268">
                  <c:v>9.3233300000000003E-4</c:v>
                </c:pt>
                <c:pt idx="2269">
                  <c:v>9.3255599999999997E-4</c:v>
                </c:pt>
                <c:pt idx="2270">
                  <c:v>1.25614E-3</c:v>
                </c:pt>
                <c:pt idx="2271">
                  <c:v>1.199E-3</c:v>
                </c:pt>
                <c:pt idx="2272">
                  <c:v>2.4424400000000001E-3</c:v>
                </c:pt>
                <c:pt idx="2273">
                  <c:v>1.13233E-3</c:v>
                </c:pt>
                <c:pt idx="2274">
                  <c:v>1.31314E-3</c:v>
                </c:pt>
                <c:pt idx="2275">
                  <c:v>1.2988299999999999E-3</c:v>
                </c:pt>
                <c:pt idx="2276">
                  <c:v>1.2988299999999999E-3</c:v>
                </c:pt>
                <c:pt idx="2277">
                  <c:v>1.1101100000000001E-3</c:v>
                </c:pt>
                <c:pt idx="2278">
                  <c:v>1.18789E-3</c:v>
                </c:pt>
                <c:pt idx="2279">
                  <c:v>1.3878899999999999E-3</c:v>
                </c:pt>
                <c:pt idx="2280">
                  <c:v>1.6101100000000001E-3</c:v>
                </c:pt>
                <c:pt idx="2281">
                  <c:v>1.11162E-3</c:v>
                </c:pt>
                <c:pt idx="2282">
                  <c:v>1.1490000000000001E-3</c:v>
                </c:pt>
                <c:pt idx="2283">
                  <c:v>1.2615E-3</c:v>
                </c:pt>
                <c:pt idx="2284">
                  <c:v>9.4377800000000004E-4</c:v>
                </c:pt>
                <c:pt idx="2285">
                  <c:v>1.299E-3</c:v>
                </c:pt>
                <c:pt idx="2286">
                  <c:v>1.02425E-3</c:v>
                </c:pt>
                <c:pt idx="2287">
                  <c:v>1.1865000000000001E-3</c:v>
                </c:pt>
                <c:pt idx="2288">
                  <c:v>2.5855000000000001E-3</c:v>
                </c:pt>
                <c:pt idx="2289">
                  <c:v>1.299E-3</c:v>
                </c:pt>
                <c:pt idx="2290">
                  <c:v>1.52122E-3</c:v>
                </c:pt>
                <c:pt idx="2291">
                  <c:v>1.0740000000000001E-3</c:v>
                </c:pt>
                <c:pt idx="2292">
                  <c:v>1.4655600000000001E-3</c:v>
                </c:pt>
                <c:pt idx="2293">
                  <c:v>1.47678E-3</c:v>
                </c:pt>
                <c:pt idx="2294">
                  <c:v>9.5466699999999997E-4</c:v>
                </c:pt>
                <c:pt idx="2295">
                  <c:v>1.09917E-3</c:v>
                </c:pt>
                <c:pt idx="2296">
                  <c:v>1.13233E-3</c:v>
                </c:pt>
                <c:pt idx="2297">
                  <c:v>1.1490000000000001E-3</c:v>
                </c:pt>
                <c:pt idx="2298">
                  <c:v>2.53133E-3</c:v>
                </c:pt>
                <c:pt idx="2299">
                  <c:v>1.43625E-3</c:v>
                </c:pt>
                <c:pt idx="2300">
                  <c:v>1.6490000000000001E-3</c:v>
                </c:pt>
                <c:pt idx="2301">
                  <c:v>1.6490000000000001E-3</c:v>
                </c:pt>
                <c:pt idx="2302">
                  <c:v>1.3546700000000001E-3</c:v>
                </c:pt>
                <c:pt idx="2303">
                  <c:v>1.3546700000000001E-3</c:v>
                </c:pt>
                <c:pt idx="2304">
                  <c:v>1.4365000000000001E-3</c:v>
                </c:pt>
                <c:pt idx="2305">
                  <c:v>8.9922199999999998E-4</c:v>
                </c:pt>
                <c:pt idx="2306">
                  <c:v>1.199E-3</c:v>
                </c:pt>
                <c:pt idx="2307">
                  <c:v>1.0989999999999999E-3</c:v>
                </c:pt>
                <c:pt idx="2308">
                  <c:v>1.299E-3</c:v>
                </c:pt>
                <c:pt idx="2309">
                  <c:v>1.119E-3</c:v>
                </c:pt>
                <c:pt idx="2310">
                  <c:v>1.1704300000000001E-3</c:v>
                </c:pt>
                <c:pt idx="2311">
                  <c:v>1.5557100000000001E-3</c:v>
                </c:pt>
                <c:pt idx="2312">
                  <c:v>1.8235E-3</c:v>
                </c:pt>
                <c:pt idx="2313">
                  <c:v>9.3233300000000003E-4</c:v>
                </c:pt>
                <c:pt idx="2314">
                  <c:v>1.6873299999999999E-3</c:v>
                </c:pt>
                <c:pt idx="2315">
                  <c:v>1.02122E-3</c:v>
                </c:pt>
                <c:pt idx="2316">
                  <c:v>1.1434399999999999E-3</c:v>
                </c:pt>
                <c:pt idx="2317">
                  <c:v>1.3365E-3</c:v>
                </c:pt>
                <c:pt idx="2318">
                  <c:v>1.299E-3</c:v>
                </c:pt>
                <c:pt idx="2319">
                  <c:v>1.2878900000000001E-3</c:v>
                </c:pt>
                <c:pt idx="2320">
                  <c:v>1.31011E-3</c:v>
                </c:pt>
                <c:pt idx="2321">
                  <c:v>1.13233E-3</c:v>
                </c:pt>
                <c:pt idx="2322">
                  <c:v>9.768890000000001E-4</c:v>
                </c:pt>
                <c:pt idx="2323">
                  <c:v>1.4657800000000001E-3</c:v>
                </c:pt>
                <c:pt idx="2324">
                  <c:v>1.13233E-3</c:v>
                </c:pt>
                <c:pt idx="2325">
                  <c:v>1.1656699999999999E-3</c:v>
                </c:pt>
                <c:pt idx="2326">
                  <c:v>1.199E-3</c:v>
                </c:pt>
                <c:pt idx="2327">
                  <c:v>1.1132900000000001E-3</c:v>
                </c:pt>
                <c:pt idx="2328">
                  <c:v>1.0989999999999999E-3</c:v>
                </c:pt>
                <c:pt idx="2329">
                  <c:v>2.0427800000000001E-3</c:v>
                </c:pt>
                <c:pt idx="2330">
                  <c:v>1.0989999999999999E-3</c:v>
                </c:pt>
                <c:pt idx="2331">
                  <c:v>1.0989999999999999E-3</c:v>
                </c:pt>
                <c:pt idx="2332">
                  <c:v>1.25614E-3</c:v>
                </c:pt>
                <c:pt idx="2333">
                  <c:v>1.43625E-3</c:v>
                </c:pt>
                <c:pt idx="2334">
                  <c:v>1.0768900000000001E-3</c:v>
                </c:pt>
                <c:pt idx="2335">
                  <c:v>1.41011E-3</c:v>
                </c:pt>
                <c:pt idx="2336">
                  <c:v>1.25467E-3</c:v>
                </c:pt>
                <c:pt idx="2337">
                  <c:v>1.1739999999999999E-3</c:v>
                </c:pt>
                <c:pt idx="2338">
                  <c:v>1.02425E-3</c:v>
                </c:pt>
                <c:pt idx="2339">
                  <c:v>1.0323299999999999E-3</c:v>
                </c:pt>
                <c:pt idx="2340">
                  <c:v>2.6202199999999999E-3</c:v>
                </c:pt>
                <c:pt idx="2341">
                  <c:v>1.31011E-3</c:v>
                </c:pt>
                <c:pt idx="2342">
                  <c:v>1.26567E-3</c:v>
                </c:pt>
                <c:pt idx="2343">
                  <c:v>1.5153300000000001E-3</c:v>
                </c:pt>
                <c:pt idx="2344">
                  <c:v>1.48789E-3</c:v>
                </c:pt>
                <c:pt idx="2345">
                  <c:v>1.5989999999999999E-3</c:v>
                </c:pt>
                <c:pt idx="2346">
                  <c:v>1.3986700000000001E-3</c:v>
                </c:pt>
                <c:pt idx="2347">
                  <c:v>1.2658299999999999E-3</c:v>
                </c:pt>
                <c:pt idx="2348">
                  <c:v>1.0767800000000001E-3</c:v>
                </c:pt>
                <c:pt idx="2349">
                  <c:v>1.2436700000000001E-3</c:v>
                </c:pt>
                <c:pt idx="2350">
                  <c:v>1.02133E-3</c:v>
                </c:pt>
                <c:pt idx="2351">
                  <c:v>1.4155000000000001E-3</c:v>
                </c:pt>
                <c:pt idx="2352">
                  <c:v>2.5855000000000001E-3</c:v>
                </c:pt>
                <c:pt idx="2353">
                  <c:v>2.5855000000000001E-3</c:v>
                </c:pt>
                <c:pt idx="2354">
                  <c:v>1.4545599999999999E-3</c:v>
                </c:pt>
                <c:pt idx="2355">
                  <c:v>1.199E-3</c:v>
                </c:pt>
                <c:pt idx="2356">
                  <c:v>1.63211E-3</c:v>
                </c:pt>
                <c:pt idx="2357">
                  <c:v>1.1434399999999999E-3</c:v>
                </c:pt>
                <c:pt idx="2358">
                  <c:v>1.0657799999999999E-3</c:v>
                </c:pt>
                <c:pt idx="2359">
                  <c:v>1.0989999999999999E-3</c:v>
                </c:pt>
                <c:pt idx="2360">
                  <c:v>1.5362500000000001E-3</c:v>
                </c:pt>
                <c:pt idx="2361">
                  <c:v>1.299E-3</c:v>
                </c:pt>
                <c:pt idx="2362">
                  <c:v>1.1434399999999999E-3</c:v>
                </c:pt>
                <c:pt idx="2363">
                  <c:v>9.7677799999999998E-4</c:v>
                </c:pt>
                <c:pt idx="2364">
                  <c:v>1.0323299999999999E-3</c:v>
                </c:pt>
                <c:pt idx="2365">
                  <c:v>8.9922199999999998E-4</c:v>
                </c:pt>
                <c:pt idx="2366">
                  <c:v>9.3650000000000005E-4</c:v>
                </c:pt>
                <c:pt idx="2367">
                  <c:v>1.7128600000000001E-3</c:v>
                </c:pt>
                <c:pt idx="2368">
                  <c:v>1.02122E-3</c:v>
                </c:pt>
                <c:pt idx="2369">
                  <c:v>1.1704300000000001E-3</c:v>
                </c:pt>
                <c:pt idx="2370">
                  <c:v>1.18789E-3</c:v>
                </c:pt>
                <c:pt idx="2371">
                  <c:v>9.5455599999999996E-4</c:v>
                </c:pt>
                <c:pt idx="2372">
                  <c:v>1.24186E-3</c:v>
                </c:pt>
                <c:pt idx="2373">
                  <c:v>1.25467E-3</c:v>
                </c:pt>
                <c:pt idx="2374">
                  <c:v>1.25467E-3</c:v>
                </c:pt>
                <c:pt idx="2375">
                  <c:v>1.43625E-3</c:v>
                </c:pt>
                <c:pt idx="2376">
                  <c:v>1.08789E-3</c:v>
                </c:pt>
                <c:pt idx="2377">
                  <c:v>1.5861200000000001E-3</c:v>
                </c:pt>
                <c:pt idx="2378">
                  <c:v>1.2988299999999999E-3</c:v>
                </c:pt>
                <c:pt idx="2379">
                  <c:v>2.0314399999999998E-3</c:v>
                </c:pt>
                <c:pt idx="2380">
                  <c:v>9.3233300000000003E-4</c:v>
                </c:pt>
                <c:pt idx="2381">
                  <c:v>1.46112E-3</c:v>
                </c:pt>
                <c:pt idx="2382">
                  <c:v>1.13233E-3</c:v>
                </c:pt>
                <c:pt idx="2383">
                  <c:v>1.1656699999999999E-3</c:v>
                </c:pt>
                <c:pt idx="2384">
                  <c:v>1.139E-3</c:v>
                </c:pt>
                <c:pt idx="2385">
                  <c:v>1.119E-3</c:v>
                </c:pt>
                <c:pt idx="2386">
                  <c:v>1.09917E-3</c:v>
                </c:pt>
                <c:pt idx="2387">
                  <c:v>1.09917E-3</c:v>
                </c:pt>
                <c:pt idx="2388">
                  <c:v>1.299E-3</c:v>
                </c:pt>
                <c:pt idx="2389">
                  <c:v>9.3233300000000003E-4</c:v>
                </c:pt>
                <c:pt idx="2390">
                  <c:v>1.1101100000000001E-3</c:v>
                </c:pt>
                <c:pt idx="2391">
                  <c:v>2.0427800000000001E-3</c:v>
                </c:pt>
                <c:pt idx="2392">
                  <c:v>1.3878899999999999E-3</c:v>
                </c:pt>
                <c:pt idx="2393">
                  <c:v>2.60911E-3</c:v>
                </c:pt>
                <c:pt idx="2394">
                  <c:v>1.1132900000000001E-3</c:v>
                </c:pt>
                <c:pt idx="2395">
                  <c:v>1.0323299999999999E-3</c:v>
                </c:pt>
                <c:pt idx="2396">
                  <c:v>1.7650000000000001E-3</c:v>
                </c:pt>
                <c:pt idx="2397">
                  <c:v>1.0989999999999999E-3</c:v>
                </c:pt>
                <c:pt idx="2398">
                  <c:v>8.7699999999999996E-4</c:v>
                </c:pt>
                <c:pt idx="2399">
                  <c:v>9.21444E-4</c:v>
                </c:pt>
                <c:pt idx="2400">
                  <c:v>9.5466699999999997E-4</c:v>
                </c:pt>
                <c:pt idx="2401">
                  <c:v>1.71087E-3</c:v>
                </c:pt>
                <c:pt idx="2402">
                  <c:v>1.18789E-3</c:v>
                </c:pt>
                <c:pt idx="2403">
                  <c:v>8.4344400000000005E-4</c:v>
                </c:pt>
                <c:pt idx="2404">
                  <c:v>1.274E-3</c:v>
                </c:pt>
                <c:pt idx="2405">
                  <c:v>1.76483E-3</c:v>
                </c:pt>
                <c:pt idx="2406">
                  <c:v>1.2705699999999999E-3</c:v>
                </c:pt>
                <c:pt idx="2407">
                  <c:v>1.09913E-3</c:v>
                </c:pt>
                <c:pt idx="2408">
                  <c:v>1.1115000000000001E-3</c:v>
                </c:pt>
                <c:pt idx="2409">
                  <c:v>9.9922199999999991E-4</c:v>
                </c:pt>
                <c:pt idx="2410">
                  <c:v>9.8233299999999995E-4</c:v>
                </c:pt>
                <c:pt idx="2411">
                  <c:v>1.0115E-3</c:v>
                </c:pt>
                <c:pt idx="2412">
                  <c:v>1.199E-3</c:v>
                </c:pt>
                <c:pt idx="2413">
                  <c:v>1.299E-3</c:v>
                </c:pt>
                <c:pt idx="2414">
                  <c:v>1.299E-3</c:v>
                </c:pt>
                <c:pt idx="2415">
                  <c:v>1.299E-3</c:v>
                </c:pt>
                <c:pt idx="2416">
                  <c:v>1.1192000000000001E-3</c:v>
                </c:pt>
                <c:pt idx="2417">
                  <c:v>1.6766699999999999E-3</c:v>
                </c:pt>
                <c:pt idx="2418">
                  <c:v>1.2988299999999999E-3</c:v>
                </c:pt>
                <c:pt idx="2419">
                  <c:v>1.0768900000000001E-3</c:v>
                </c:pt>
                <c:pt idx="2420">
                  <c:v>1.43625E-3</c:v>
                </c:pt>
                <c:pt idx="2421">
                  <c:v>2.6202199999999999E-3</c:v>
                </c:pt>
                <c:pt idx="2422">
                  <c:v>1.1656699999999999E-3</c:v>
                </c:pt>
                <c:pt idx="2423">
                  <c:v>2.69813E-3</c:v>
                </c:pt>
                <c:pt idx="2424">
                  <c:v>1.6557099999999999E-3</c:v>
                </c:pt>
                <c:pt idx="2425">
                  <c:v>1.01044E-3</c:v>
                </c:pt>
                <c:pt idx="2426">
                  <c:v>1.2767799999999999E-3</c:v>
                </c:pt>
                <c:pt idx="2427">
                  <c:v>9.5466699999999997E-4</c:v>
                </c:pt>
                <c:pt idx="2428">
                  <c:v>9.8250000000000008E-4</c:v>
                </c:pt>
                <c:pt idx="2429">
                  <c:v>1.474E-3</c:v>
                </c:pt>
                <c:pt idx="2430">
                  <c:v>1.1434399999999999E-3</c:v>
                </c:pt>
                <c:pt idx="2431">
                  <c:v>9.6588900000000005E-4</c:v>
                </c:pt>
                <c:pt idx="2432">
                  <c:v>1.48789E-3</c:v>
                </c:pt>
                <c:pt idx="2433">
                  <c:v>8.2437500000000002E-4</c:v>
                </c:pt>
                <c:pt idx="2434">
                  <c:v>1.02425E-3</c:v>
                </c:pt>
                <c:pt idx="2435">
                  <c:v>1.02425E-3</c:v>
                </c:pt>
                <c:pt idx="2436">
                  <c:v>1.02122E-3</c:v>
                </c:pt>
                <c:pt idx="2437">
                  <c:v>1.299E-3</c:v>
                </c:pt>
                <c:pt idx="2438">
                  <c:v>1.1739999999999999E-3</c:v>
                </c:pt>
                <c:pt idx="2439">
                  <c:v>1.66533E-3</c:v>
                </c:pt>
                <c:pt idx="2440">
                  <c:v>1.7183999999999999E-3</c:v>
                </c:pt>
                <c:pt idx="2441">
                  <c:v>1.2705699999999999E-3</c:v>
                </c:pt>
                <c:pt idx="2442">
                  <c:v>1.0323299999999999E-3</c:v>
                </c:pt>
                <c:pt idx="2443">
                  <c:v>1.0323299999999999E-3</c:v>
                </c:pt>
                <c:pt idx="2444">
                  <c:v>1.73211E-3</c:v>
                </c:pt>
                <c:pt idx="2445">
                  <c:v>1.24186E-3</c:v>
                </c:pt>
                <c:pt idx="2446">
                  <c:v>9.3233300000000003E-4</c:v>
                </c:pt>
                <c:pt idx="2447">
                  <c:v>1.01044E-3</c:v>
                </c:pt>
                <c:pt idx="2448">
                  <c:v>1.4989999999999999E-3</c:v>
                </c:pt>
                <c:pt idx="2449">
                  <c:v>1.09917E-3</c:v>
                </c:pt>
                <c:pt idx="2450">
                  <c:v>1.3545600000000001E-3</c:v>
                </c:pt>
                <c:pt idx="2451">
                  <c:v>1.119E-3</c:v>
                </c:pt>
                <c:pt idx="2452">
                  <c:v>9.8485700000000001E-4</c:v>
                </c:pt>
                <c:pt idx="2453">
                  <c:v>1.3212199999999999E-3</c:v>
                </c:pt>
                <c:pt idx="2454">
                  <c:v>1.2865000000000001E-3</c:v>
                </c:pt>
                <c:pt idx="2455">
                  <c:v>9.4185700000000005E-4</c:v>
                </c:pt>
                <c:pt idx="2456">
                  <c:v>1.8983299999999999E-3</c:v>
                </c:pt>
                <c:pt idx="2457">
                  <c:v>2.1758900000000002E-3</c:v>
                </c:pt>
                <c:pt idx="2458">
                  <c:v>1.0323299999999999E-3</c:v>
                </c:pt>
                <c:pt idx="2459">
                  <c:v>1.43625E-3</c:v>
                </c:pt>
                <c:pt idx="2460">
                  <c:v>1.2658299999999999E-3</c:v>
                </c:pt>
                <c:pt idx="2461">
                  <c:v>1.199E-3</c:v>
                </c:pt>
                <c:pt idx="2462">
                  <c:v>1.7542199999999999E-3</c:v>
                </c:pt>
                <c:pt idx="2463">
                  <c:v>1.14912E-3</c:v>
                </c:pt>
                <c:pt idx="2464">
                  <c:v>8.8662500000000004E-4</c:v>
                </c:pt>
                <c:pt idx="2465">
                  <c:v>1.11162E-3</c:v>
                </c:pt>
                <c:pt idx="2466">
                  <c:v>1.99825E-3</c:v>
                </c:pt>
                <c:pt idx="2467">
                  <c:v>9.3233300000000003E-4</c:v>
                </c:pt>
                <c:pt idx="2468">
                  <c:v>9.2122199999999997E-4</c:v>
                </c:pt>
                <c:pt idx="2469">
                  <c:v>9.8250000000000008E-4</c:v>
                </c:pt>
                <c:pt idx="2470">
                  <c:v>1.2545600000000001E-3</c:v>
                </c:pt>
                <c:pt idx="2471">
                  <c:v>9.5466699999999997E-4</c:v>
                </c:pt>
                <c:pt idx="2472">
                  <c:v>9.990000000000001E-4</c:v>
                </c:pt>
                <c:pt idx="2473">
                  <c:v>2.1095599999999999E-3</c:v>
                </c:pt>
                <c:pt idx="2474">
                  <c:v>1.19888E-3</c:v>
                </c:pt>
                <c:pt idx="2475">
                  <c:v>1.19888E-3</c:v>
                </c:pt>
                <c:pt idx="2476">
                  <c:v>1.13233E-3</c:v>
                </c:pt>
                <c:pt idx="2477">
                  <c:v>1.1847100000000001E-3</c:v>
                </c:pt>
                <c:pt idx="2478">
                  <c:v>1.89825E-3</c:v>
                </c:pt>
                <c:pt idx="2479">
                  <c:v>1.139E-3</c:v>
                </c:pt>
                <c:pt idx="2480">
                  <c:v>9.6577800000000004E-4</c:v>
                </c:pt>
                <c:pt idx="2481">
                  <c:v>1.1865000000000001E-3</c:v>
                </c:pt>
                <c:pt idx="2482">
                  <c:v>1.02122E-3</c:v>
                </c:pt>
                <c:pt idx="2483">
                  <c:v>1.1434399999999999E-3</c:v>
                </c:pt>
                <c:pt idx="2484">
                  <c:v>1.31314E-3</c:v>
                </c:pt>
                <c:pt idx="2485">
                  <c:v>1.2988299999999999E-3</c:v>
                </c:pt>
                <c:pt idx="2486">
                  <c:v>9.768890000000001E-4</c:v>
                </c:pt>
                <c:pt idx="2487">
                  <c:v>1.02122E-3</c:v>
                </c:pt>
                <c:pt idx="2488">
                  <c:v>1.4989999999999999E-3</c:v>
                </c:pt>
                <c:pt idx="2489">
                  <c:v>1.3212199999999999E-3</c:v>
                </c:pt>
                <c:pt idx="2490">
                  <c:v>9.2757099999999997E-4</c:v>
                </c:pt>
                <c:pt idx="2491">
                  <c:v>1.61517E-3</c:v>
                </c:pt>
                <c:pt idx="2492">
                  <c:v>1.11162E-3</c:v>
                </c:pt>
                <c:pt idx="2493">
                  <c:v>2.3855E-3</c:v>
                </c:pt>
                <c:pt idx="2494">
                  <c:v>1.4655600000000001E-3</c:v>
                </c:pt>
                <c:pt idx="2495">
                  <c:v>7.7722200000000005E-4</c:v>
                </c:pt>
                <c:pt idx="2496">
                  <c:v>1.43625E-3</c:v>
                </c:pt>
                <c:pt idx="2497">
                  <c:v>1.43625E-3</c:v>
                </c:pt>
                <c:pt idx="2498">
                  <c:v>1.76483E-3</c:v>
                </c:pt>
                <c:pt idx="2499">
                  <c:v>1.0323299999999999E-3</c:v>
                </c:pt>
                <c:pt idx="2500">
                  <c:v>1.0323299999999999E-3</c:v>
                </c:pt>
                <c:pt idx="2501">
                  <c:v>1.0323299999999999E-3</c:v>
                </c:pt>
                <c:pt idx="2502">
                  <c:v>1.25467E-3</c:v>
                </c:pt>
                <c:pt idx="2503">
                  <c:v>9.4185700000000005E-4</c:v>
                </c:pt>
                <c:pt idx="2504">
                  <c:v>9.4185700000000005E-4</c:v>
                </c:pt>
                <c:pt idx="2505">
                  <c:v>9.3244400000000005E-4</c:v>
                </c:pt>
                <c:pt idx="2506">
                  <c:v>1.1767800000000001E-3</c:v>
                </c:pt>
                <c:pt idx="2507">
                  <c:v>9.8233299999999995E-4</c:v>
                </c:pt>
                <c:pt idx="2508">
                  <c:v>1.139E-3</c:v>
                </c:pt>
                <c:pt idx="2509">
                  <c:v>1.1865000000000001E-3</c:v>
                </c:pt>
                <c:pt idx="2510">
                  <c:v>1.299E-3</c:v>
                </c:pt>
                <c:pt idx="2511">
                  <c:v>1.0591999999999999E-3</c:v>
                </c:pt>
                <c:pt idx="2512">
                  <c:v>1.0989999999999999E-3</c:v>
                </c:pt>
                <c:pt idx="2513">
                  <c:v>1.3878899999999999E-3</c:v>
                </c:pt>
                <c:pt idx="2514">
                  <c:v>3.7747800000000001E-3</c:v>
                </c:pt>
                <c:pt idx="2515">
                  <c:v>1.9093300000000001E-3</c:v>
                </c:pt>
                <c:pt idx="2516">
                  <c:v>1.1101100000000001E-3</c:v>
                </c:pt>
                <c:pt idx="2517">
                  <c:v>1.5153300000000001E-3</c:v>
                </c:pt>
                <c:pt idx="2518">
                  <c:v>7.8822199999999999E-4</c:v>
                </c:pt>
                <c:pt idx="2519">
                  <c:v>1.0866300000000001E-3</c:v>
                </c:pt>
                <c:pt idx="2520">
                  <c:v>1.2114999999999999E-3</c:v>
                </c:pt>
                <c:pt idx="2521">
                  <c:v>1.1656699999999999E-3</c:v>
                </c:pt>
                <c:pt idx="2522">
                  <c:v>1.199E-3</c:v>
                </c:pt>
                <c:pt idx="2523">
                  <c:v>9.11625E-4</c:v>
                </c:pt>
                <c:pt idx="2524">
                  <c:v>9.4185700000000005E-4</c:v>
                </c:pt>
                <c:pt idx="2525">
                  <c:v>1.14214E-3</c:v>
                </c:pt>
                <c:pt idx="2526">
                  <c:v>1.7183999999999999E-3</c:v>
                </c:pt>
                <c:pt idx="2527">
                  <c:v>1.13233E-3</c:v>
                </c:pt>
                <c:pt idx="2528">
                  <c:v>7.8799999999999996E-4</c:v>
                </c:pt>
                <c:pt idx="2529">
                  <c:v>1.0323299999999999E-3</c:v>
                </c:pt>
                <c:pt idx="2530">
                  <c:v>1.4655600000000001E-3</c:v>
                </c:pt>
                <c:pt idx="2531">
                  <c:v>9.8233299999999995E-4</c:v>
                </c:pt>
                <c:pt idx="2532">
                  <c:v>1.0365000000000001E-3</c:v>
                </c:pt>
                <c:pt idx="2533">
                  <c:v>1.299E-3</c:v>
                </c:pt>
                <c:pt idx="2534">
                  <c:v>1.8235E-3</c:v>
                </c:pt>
                <c:pt idx="2535">
                  <c:v>9.2122199999999997E-4</c:v>
                </c:pt>
                <c:pt idx="2536">
                  <c:v>7.6566700000000004E-4</c:v>
                </c:pt>
                <c:pt idx="2537">
                  <c:v>1.09917E-3</c:v>
                </c:pt>
                <c:pt idx="2538">
                  <c:v>1.1739999999999999E-3</c:v>
                </c:pt>
                <c:pt idx="2539">
                  <c:v>1.1101100000000001E-3</c:v>
                </c:pt>
                <c:pt idx="2540">
                  <c:v>1.13233E-3</c:v>
                </c:pt>
                <c:pt idx="2541">
                  <c:v>9.5466699999999997E-4</c:v>
                </c:pt>
                <c:pt idx="2542">
                  <c:v>1.31011E-3</c:v>
                </c:pt>
                <c:pt idx="2543">
                  <c:v>1.76483E-3</c:v>
                </c:pt>
                <c:pt idx="2544">
                  <c:v>9.2757099999999997E-4</c:v>
                </c:pt>
                <c:pt idx="2545">
                  <c:v>8.9899999999999995E-4</c:v>
                </c:pt>
                <c:pt idx="2546">
                  <c:v>1.2191999999999999E-3</c:v>
                </c:pt>
                <c:pt idx="2547">
                  <c:v>1.02122E-3</c:v>
                </c:pt>
                <c:pt idx="2548">
                  <c:v>9.2412500000000003E-4</c:v>
                </c:pt>
                <c:pt idx="2549">
                  <c:v>1.11162E-3</c:v>
                </c:pt>
                <c:pt idx="2550">
                  <c:v>1.11162E-3</c:v>
                </c:pt>
                <c:pt idx="2551">
                  <c:v>1.2988299999999999E-3</c:v>
                </c:pt>
                <c:pt idx="2552">
                  <c:v>1.0323299999999999E-3</c:v>
                </c:pt>
                <c:pt idx="2553">
                  <c:v>9.8485700000000001E-4</c:v>
                </c:pt>
                <c:pt idx="2554">
                  <c:v>1.14214E-3</c:v>
                </c:pt>
                <c:pt idx="2555">
                  <c:v>8.10333E-4</c:v>
                </c:pt>
                <c:pt idx="2556">
                  <c:v>8.7900000000000001E-4</c:v>
                </c:pt>
                <c:pt idx="2557">
                  <c:v>1.0323299999999999E-3</c:v>
                </c:pt>
                <c:pt idx="2558">
                  <c:v>9.15667E-4</c:v>
                </c:pt>
                <c:pt idx="2559">
                  <c:v>9.8233299999999995E-4</c:v>
                </c:pt>
                <c:pt idx="2560">
                  <c:v>2.0427800000000001E-3</c:v>
                </c:pt>
                <c:pt idx="2561">
                  <c:v>2.0427800000000001E-3</c:v>
                </c:pt>
                <c:pt idx="2562">
                  <c:v>1.3212199999999999E-3</c:v>
                </c:pt>
                <c:pt idx="2563">
                  <c:v>2.3149999999999998E-3</c:v>
                </c:pt>
                <c:pt idx="2564">
                  <c:v>1.15456E-3</c:v>
                </c:pt>
                <c:pt idx="2565">
                  <c:v>7.76778E-4</c:v>
                </c:pt>
                <c:pt idx="2566">
                  <c:v>9.768890000000001E-4</c:v>
                </c:pt>
                <c:pt idx="2567">
                  <c:v>1.47678E-3</c:v>
                </c:pt>
                <c:pt idx="2568">
                  <c:v>1.0323299999999999E-3</c:v>
                </c:pt>
                <c:pt idx="2569">
                  <c:v>1.0591999999999999E-3</c:v>
                </c:pt>
                <c:pt idx="2570">
                  <c:v>1.2274300000000001E-3</c:v>
                </c:pt>
                <c:pt idx="2571">
                  <c:v>1.2274300000000001E-3</c:v>
                </c:pt>
                <c:pt idx="2572">
                  <c:v>1.13233E-3</c:v>
                </c:pt>
                <c:pt idx="2573">
                  <c:v>1.02425E-3</c:v>
                </c:pt>
                <c:pt idx="2574">
                  <c:v>1.1739999999999999E-3</c:v>
                </c:pt>
                <c:pt idx="2575">
                  <c:v>1.19888E-3</c:v>
                </c:pt>
                <c:pt idx="2576">
                  <c:v>9.8250000000000008E-4</c:v>
                </c:pt>
                <c:pt idx="2577">
                  <c:v>9.8250000000000008E-4</c:v>
                </c:pt>
                <c:pt idx="2578">
                  <c:v>1.119E-3</c:v>
                </c:pt>
                <c:pt idx="2579">
                  <c:v>1.25614E-3</c:v>
                </c:pt>
                <c:pt idx="2580">
                  <c:v>1.02122E-3</c:v>
                </c:pt>
                <c:pt idx="2581">
                  <c:v>9.4185700000000005E-4</c:v>
                </c:pt>
                <c:pt idx="2582">
                  <c:v>8.3283300000000005E-4</c:v>
                </c:pt>
                <c:pt idx="2583">
                  <c:v>1.21163E-3</c:v>
                </c:pt>
                <c:pt idx="2584">
                  <c:v>2.53133E-3</c:v>
                </c:pt>
                <c:pt idx="2585">
                  <c:v>2.6645599999999998E-3</c:v>
                </c:pt>
                <c:pt idx="2586">
                  <c:v>1.0989999999999999E-3</c:v>
                </c:pt>
                <c:pt idx="2587">
                  <c:v>1.12122E-3</c:v>
                </c:pt>
                <c:pt idx="2588">
                  <c:v>7.5488900000000002E-4</c:v>
                </c:pt>
                <c:pt idx="2589">
                  <c:v>1.0740000000000001E-3</c:v>
                </c:pt>
                <c:pt idx="2590">
                  <c:v>1.81E-3</c:v>
                </c:pt>
                <c:pt idx="2591">
                  <c:v>2.6313299999999999E-3</c:v>
                </c:pt>
                <c:pt idx="2592">
                  <c:v>9.1328600000000002E-4</c:v>
                </c:pt>
                <c:pt idx="2593">
                  <c:v>9.1328600000000002E-4</c:v>
                </c:pt>
                <c:pt idx="2594">
                  <c:v>8.5628600000000005E-4</c:v>
                </c:pt>
                <c:pt idx="2595">
                  <c:v>1.0989999999999999E-3</c:v>
                </c:pt>
                <c:pt idx="2596">
                  <c:v>7.8799999999999996E-4</c:v>
                </c:pt>
                <c:pt idx="2597">
                  <c:v>7.8799999999999996E-4</c:v>
                </c:pt>
                <c:pt idx="2598">
                  <c:v>7.8799999999999996E-4</c:v>
                </c:pt>
                <c:pt idx="2599">
                  <c:v>1.76483E-3</c:v>
                </c:pt>
                <c:pt idx="2600">
                  <c:v>1.0991099999999999E-3</c:v>
                </c:pt>
                <c:pt idx="2601">
                  <c:v>7.4228599999999999E-4</c:v>
                </c:pt>
                <c:pt idx="2602">
                  <c:v>1.09917E-3</c:v>
                </c:pt>
                <c:pt idx="2603">
                  <c:v>1.0656699999999999E-3</c:v>
                </c:pt>
                <c:pt idx="2604">
                  <c:v>8.8471399999999999E-4</c:v>
                </c:pt>
                <c:pt idx="2605">
                  <c:v>8.8662500000000004E-4</c:v>
                </c:pt>
                <c:pt idx="2606">
                  <c:v>1.1658300000000001E-3</c:v>
                </c:pt>
                <c:pt idx="2607">
                  <c:v>9.21444E-4</c:v>
                </c:pt>
                <c:pt idx="2608">
                  <c:v>9.5466699999999997E-4</c:v>
                </c:pt>
                <c:pt idx="2609">
                  <c:v>1.9984400000000002E-3</c:v>
                </c:pt>
                <c:pt idx="2610">
                  <c:v>8.6566699999999998E-4</c:v>
                </c:pt>
                <c:pt idx="2611">
                  <c:v>1.04356E-3</c:v>
                </c:pt>
                <c:pt idx="2612">
                  <c:v>9.5455599999999996E-4</c:v>
                </c:pt>
                <c:pt idx="2613">
                  <c:v>9.3244400000000005E-4</c:v>
                </c:pt>
                <c:pt idx="2614">
                  <c:v>7.76778E-4</c:v>
                </c:pt>
                <c:pt idx="2615">
                  <c:v>7.76778E-4</c:v>
                </c:pt>
                <c:pt idx="2616">
                  <c:v>1.0866300000000001E-3</c:v>
                </c:pt>
                <c:pt idx="2617">
                  <c:v>1.0866300000000001E-3</c:v>
                </c:pt>
                <c:pt idx="2618">
                  <c:v>9.7057100000000004E-4</c:v>
                </c:pt>
                <c:pt idx="2619">
                  <c:v>9.3233300000000003E-4</c:v>
                </c:pt>
                <c:pt idx="2620">
                  <c:v>8.9914300000000003E-4</c:v>
                </c:pt>
                <c:pt idx="2621">
                  <c:v>8.5628600000000005E-4</c:v>
                </c:pt>
                <c:pt idx="2622">
                  <c:v>1.1865000000000001E-3</c:v>
                </c:pt>
                <c:pt idx="2623">
                  <c:v>7.8799999999999996E-4</c:v>
                </c:pt>
                <c:pt idx="2624">
                  <c:v>1.0824999999999999E-3</c:v>
                </c:pt>
                <c:pt idx="2625">
                  <c:v>1.2878900000000001E-3</c:v>
                </c:pt>
                <c:pt idx="2626">
                  <c:v>1.4323300000000001E-3</c:v>
                </c:pt>
                <c:pt idx="2627">
                  <c:v>1.1434399999999999E-3</c:v>
                </c:pt>
                <c:pt idx="2628">
                  <c:v>1.5101100000000001E-3</c:v>
                </c:pt>
                <c:pt idx="2629">
                  <c:v>8.4900000000000004E-4</c:v>
                </c:pt>
                <c:pt idx="2630">
                  <c:v>8.3283300000000005E-4</c:v>
                </c:pt>
                <c:pt idx="2631">
                  <c:v>9.2757099999999997E-4</c:v>
                </c:pt>
                <c:pt idx="2632">
                  <c:v>8.1919999999999996E-4</c:v>
                </c:pt>
                <c:pt idx="2633">
                  <c:v>8.8662500000000004E-4</c:v>
                </c:pt>
                <c:pt idx="2634">
                  <c:v>9.11625E-4</c:v>
                </c:pt>
                <c:pt idx="2635">
                  <c:v>9.11625E-4</c:v>
                </c:pt>
                <c:pt idx="2636">
                  <c:v>1.99825E-3</c:v>
                </c:pt>
                <c:pt idx="2637">
                  <c:v>2.6202199999999999E-3</c:v>
                </c:pt>
                <c:pt idx="2638">
                  <c:v>2.6202199999999999E-3</c:v>
                </c:pt>
                <c:pt idx="2639">
                  <c:v>2.1758900000000002E-3</c:v>
                </c:pt>
                <c:pt idx="2640">
                  <c:v>1.0767800000000001E-3</c:v>
                </c:pt>
                <c:pt idx="2641">
                  <c:v>1.2545600000000001E-3</c:v>
                </c:pt>
                <c:pt idx="2642">
                  <c:v>7.9900000000000001E-4</c:v>
                </c:pt>
                <c:pt idx="2643">
                  <c:v>1.1490000000000001E-3</c:v>
                </c:pt>
                <c:pt idx="2644">
                  <c:v>1.6101100000000001E-3</c:v>
                </c:pt>
                <c:pt idx="2645">
                  <c:v>1.0866300000000001E-3</c:v>
                </c:pt>
                <c:pt idx="2646">
                  <c:v>9.1328600000000002E-4</c:v>
                </c:pt>
                <c:pt idx="2647">
                  <c:v>9.1022200000000003E-4</c:v>
                </c:pt>
                <c:pt idx="2648">
                  <c:v>2.5813300000000002E-3</c:v>
                </c:pt>
                <c:pt idx="2649">
                  <c:v>8.70571E-4</c:v>
                </c:pt>
                <c:pt idx="2650">
                  <c:v>1.0323299999999999E-3</c:v>
                </c:pt>
                <c:pt idx="2651">
                  <c:v>1.0989999999999999E-3</c:v>
                </c:pt>
                <c:pt idx="2652">
                  <c:v>8.9899999999999995E-4</c:v>
                </c:pt>
                <c:pt idx="2653">
                  <c:v>9.5466699999999997E-4</c:v>
                </c:pt>
                <c:pt idx="2654">
                  <c:v>7.76778E-4</c:v>
                </c:pt>
                <c:pt idx="2655">
                  <c:v>1.4862499999999999E-3</c:v>
                </c:pt>
                <c:pt idx="2656">
                  <c:v>8.7900000000000001E-4</c:v>
                </c:pt>
                <c:pt idx="2657">
                  <c:v>1.14214E-3</c:v>
                </c:pt>
                <c:pt idx="2658">
                  <c:v>1.8485000000000001E-3</c:v>
                </c:pt>
                <c:pt idx="2659">
                  <c:v>1.24186E-3</c:v>
                </c:pt>
                <c:pt idx="2660">
                  <c:v>9.1011100000000001E-4</c:v>
                </c:pt>
                <c:pt idx="2661">
                  <c:v>1.0591999999999999E-3</c:v>
                </c:pt>
                <c:pt idx="2662">
                  <c:v>7.4228599999999999E-4</c:v>
                </c:pt>
                <c:pt idx="2663">
                  <c:v>1.41011E-3</c:v>
                </c:pt>
                <c:pt idx="2664">
                  <c:v>1.12133E-3</c:v>
                </c:pt>
                <c:pt idx="2665">
                  <c:v>7.5455599999999998E-4</c:v>
                </c:pt>
                <c:pt idx="2666">
                  <c:v>7.9900000000000001E-4</c:v>
                </c:pt>
                <c:pt idx="2667">
                  <c:v>1.4989999999999999E-3</c:v>
                </c:pt>
                <c:pt idx="2668">
                  <c:v>2.6313299999999999E-3</c:v>
                </c:pt>
                <c:pt idx="2669">
                  <c:v>6.3288899999999998E-4</c:v>
                </c:pt>
                <c:pt idx="2670">
                  <c:v>7.4344400000000001E-4</c:v>
                </c:pt>
                <c:pt idx="2671">
                  <c:v>1.2589999999999999E-3</c:v>
                </c:pt>
                <c:pt idx="2672">
                  <c:v>9.990000000000001E-4</c:v>
                </c:pt>
                <c:pt idx="2673">
                  <c:v>7.7688900000000001E-4</c:v>
                </c:pt>
                <c:pt idx="2674">
                  <c:v>9.7057100000000004E-4</c:v>
                </c:pt>
                <c:pt idx="2675">
                  <c:v>9.3233300000000003E-4</c:v>
                </c:pt>
                <c:pt idx="2676">
                  <c:v>7.76778E-4</c:v>
                </c:pt>
                <c:pt idx="2677">
                  <c:v>8.4900000000000004E-4</c:v>
                </c:pt>
                <c:pt idx="2678">
                  <c:v>9.8485700000000001E-4</c:v>
                </c:pt>
                <c:pt idx="2679">
                  <c:v>8.4355599999999997E-4</c:v>
                </c:pt>
                <c:pt idx="2680">
                  <c:v>7.2155600000000004E-4</c:v>
                </c:pt>
                <c:pt idx="2681">
                  <c:v>8.8662500000000004E-4</c:v>
                </c:pt>
                <c:pt idx="2682">
                  <c:v>8.7900000000000001E-4</c:v>
                </c:pt>
                <c:pt idx="2683">
                  <c:v>1.02122E-3</c:v>
                </c:pt>
                <c:pt idx="2684">
                  <c:v>1.1434399999999999E-3</c:v>
                </c:pt>
                <c:pt idx="2685">
                  <c:v>1.11162E-3</c:v>
                </c:pt>
                <c:pt idx="2686">
                  <c:v>1.11162E-3</c:v>
                </c:pt>
                <c:pt idx="2687">
                  <c:v>1.0323299999999999E-3</c:v>
                </c:pt>
                <c:pt idx="2688">
                  <c:v>1.71087E-3</c:v>
                </c:pt>
                <c:pt idx="2689">
                  <c:v>7.6566700000000004E-4</c:v>
                </c:pt>
                <c:pt idx="2690">
                  <c:v>1.18789E-3</c:v>
                </c:pt>
                <c:pt idx="2691">
                  <c:v>1.24186E-3</c:v>
                </c:pt>
                <c:pt idx="2692">
                  <c:v>7.76778E-4</c:v>
                </c:pt>
                <c:pt idx="2693">
                  <c:v>9.990000000000001E-4</c:v>
                </c:pt>
                <c:pt idx="2694">
                  <c:v>8.5899999999999995E-4</c:v>
                </c:pt>
                <c:pt idx="2695">
                  <c:v>9.7057100000000004E-4</c:v>
                </c:pt>
                <c:pt idx="2696">
                  <c:v>1.76483E-3</c:v>
                </c:pt>
                <c:pt idx="2697">
                  <c:v>1.76483E-3</c:v>
                </c:pt>
                <c:pt idx="2698">
                  <c:v>7.9925000000000005E-4</c:v>
                </c:pt>
                <c:pt idx="2699">
                  <c:v>9.7900000000000005E-4</c:v>
                </c:pt>
                <c:pt idx="2700">
                  <c:v>1.59833E-3</c:v>
                </c:pt>
                <c:pt idx="2701">
                  <c:v>1.299E-3</c:v>
                </c:pt>
                <c:pt idx="2702">
                  <c:v>7.8822199999999999E-4</c:v>
                </c:pt>
                <c:pt idx="2703">
                  <c:v>8.1342899999999995E-4</c:v>
                </c:pt>
                <c:pt idx="2704">
                  <c:v>8.8471399999999999E-4</c:v>
                </c:pt>
                <c:pt idx="2705">
                  <c:v>1.3988799999999999E-3</c:v>
                </c:pt>
                <c:pt idx="2706">
                  <c:v>9.768890000000001E-4</c:v>
                </c:pt>
                <c:pt idx="2707">
                  <c:v>8.2144399999999995E-4</c:v>
                </c:pt>
                <c:pt idx="2708">
                  <c:v>1.23244E-3</c:v>
                </c:pt>
                <c:pt idx="2709">
                  <c:v>1.0656699999999999E-3</c:v>
                </c:pt>
                <c:pt idx="2710">
                  <c:v>7.7919999999999997E-4</c:v>
                </c:pt>
                <c:pt idx="2711">
                  <c:v>9.5466699999999997E-4</c:v>
                </c:pt>
                <c:pt idx="2712">
                  <c:v>7.2155600000000004E-4</c:v>
                </c:pt>
                <c:pt idx="2713">
                  <c:v>1.0591999999999999E-3</c:v>
                </c:pt>
                <c:pt idx="2714">
                  <c:v>7.5960000000000003E-4</c:v>
                </c:pt>
                <c:pt idx="2715">
                  <c:v>8.3283300000000005E-4</c:v>
                </c:pt>
                <c:pt idx="2716">
                  <c:v>1.01044E-3</c:v>
                </c:pt>
                <c:pt idx="2717">
                  <c:v>1.25614E-3</c:v>
                </c:pt>
                <c:pt idx="2718">
                  <c:v>9.1022200000000003E-4</c:v>
                </c:pt>
                <c:pt idx="2719">
                  <c:v>1.1656699999999999E-3</c:v>
                </c:pt>
                <c:pt idx="2720">
                  <c:v>7.32667E-4</c:v>
                </c:pt>
                <c:pt idx="2721">
                  <c:v>1.9984400000000002E-3</c:v>
                </c:pt>
                <c:pt idx="2722">
                  <c:v>1.1704300000000001E-3</c:v>
                </c:pt>
                <c:pt idx="2723">
                  <c:v>9.8485700000000001E-4</c:v>
                </c:pt>
                <c:pt idx="2724">
                  <c:v>9.1011100000000001E-4</c:v>
                </c:pt>
                <c:pt idx="2725">
                  <c:v>1.13233E-3</c:v>
                </c:pt>
                <c:pt idx="2726">
                  <c:v>1.0992E-3</c:v>
                </c:pt>
                <c:pt idx="2727">
                  <c:v>1.1192000000000001E-3</c:v>
                </c:pt>
                <c:pt idx="2728">
                  <c:v>8.5477800000000005E-4</c:v>
                </c:pt>
                <c:pt idx="2729">
                  <c:v>8.5628600000000005E-4</c:v>
                </c:pt>
                <c:pt idx="2730">
                  <c:v>1.119E-3</c:v>
                </c:pt>
                <c:pt idx="2731">
                  <c:v>7.9942900000000005E-4</c:v>
                </c:pt>
                <c:pt idx="2732">
                  <c:v>8.3283300000000005E-4</c:v>
                </c:pt>
                <c:pt idx="2733">
                  <c:v>2.598E-3</c:v>
                </c:pt>
                <c:pt idx="2734">
                  <c:v>1.0768900000000001E-3</c:v>
                </c:pt>
                <c:pt idx="2735">
                  <c:v>1.13233E-3</c:v>
                </c:pt>
                <c:pt idx="2736">
                  <c:v>7.9925000000000005E-4</c:v>
                </c:pt>
                <c:pt idx="2737">
                  <c:v>2.6313299999999999E-3</c:v>
                </c:pt>
                <c:pt idx="2738">
                  <c:v>1.47656E-3</c:v>
                </c:pt>
                <c:pt idx="2739">
                  <c:v>8.8800000000000001E-4</c:v>
                </c:pt>
                <c:pt idx="2740">
                  <c:v>1.3545600000000001E-3</c:v>
                </c:pt>
                <c:pt idx="2741">
                  <c:v>2.7355000000000001E-3</c:v>
                </c:pt>
                <c:pt idx="2742">
                  <c:v>1.2101099999999999E-3</c:v>
                </c:pt>
                <c:pt idx="2743">
                  <c:v>1.2274300000000001E-3</c:v>
                </c:pt>
                <c:pt idx="2744">
                  <c:v>1.4323300000000001E-3</c:v>
                </c:pt>
                <c:pt idx="2745">
                  <c:v>9.9914300000000008E-4</c:v>
                </c:pt>
                <c:pt idx="2746">
                  <c:v>1.02122E-3</c:v>
                </c:pt>
                <c:pt idx="2747">
                  <c:v>9.3650000000000005E-4</c:v>
                </c:pt>
                <c:pt idx="2748">
                  <c:v>1.1656699999999999E-3</c:v>
                </c:pt>
                <c:pt idx="2749">
                  <c:v>2.4695699999999999E-3</c:v>
                </c:pt>
                <c:pt idx="2750">
                  <c:v>1.0323299999999999E-3</c:v>
                </c:pt>
                <c:pt idx="2751">
                  <c:v>1.5557100000000001E-3</c:v>
                </c:pt>
                <c:pt idx="2752">
                  <c:v>8.87889E-4</c:v>
                </c:pt>
                <c:pt idx="2753">
                  <c:v>1.199E-3</c:v>
                </c:pt>
                <c:pt idx="2754">
                  <c:v>1.18789E-3</c:v>
                </c:pt>
                <c:pt idx="2755">
                  <c:v>1.2114999999999999E-3</c:v>
                </c:pt>
                <c:pt idx="2756">
                  <c:v>1.24186E-3</c:v>
                </c:pt>
                <c:pt idx="2757">
                  <c:v>2.71243E-3</c:v>
                </c:pt>
                <c:pt idx="2758">
                  <c:v>7.3919999999999997E-4</c:v>
                </c:pt>
                <c:pt idx="2759">
                  <c:v>9.5466699999999997E-4</c:v>
                </c:pt>
                <c:pt idx="2760">
                  <c:v>7.4228599999999999E-4</c:v>
                </c:pt>
                <c:pt idx="2761">
                  <c:v>8.70571E-4</c:v>
                </c:pt>
                <c:pt idx="2762">
                  <c:v>8.4344400000000005E-4</c:v>
                </c:pt>
                <c:pt idx="2763">
                  <c:v>1.119E-3</c:v>
                </c:pt>
                <c:pt idx="2764">
                  <c:v>1.2878900000000001E-3</c:v>
                </c:pt>
                <c:pt idx="2765">
                  <c:v>7.9925000000000005E-4</c:v>
                </c:pt>
                <c:pt idx="2766">
                  <c:v>8.8662500000000004E-4</c:v>
                </c:pt>
                <c:pt idx="2767">
                  <c:v>9.3650000000000005E-4</c:v>
                </c:pt>
                <c:pt idx="2768">
                  <c:v>1.2489999999999999E-3</c:v>
                </c:pt>
                <c:pt idx="2769">
                  <c:v>1.2988699999999999E-3</c:v>
                </c:pt>
                <c:pt idx="2770">
                  <c:v>7.76778E-4</c:v>
                </c:pt>
                <c:pt idx="2771">
                  <c:v>1.02122E-3</c:v>
                </c:pt>
                <c:pt idx="2772">
                  <c:v>8.2155599999999998E-4</c:v>
                </c:pt>
                <c:pt idx="2773">
                  <c:v>9.3233300000000003E-4</c:v>
                </c:pt>
                <c:pt idx="2774">
                  <c:v>9.3233300000000003E-4</c:v>
                </c:pt>
                <c:pt idx="2775">
                  <c:v>9.11625E-4</c:v>
                </c:pt>
                <c:pt idx="2776">
                  <c:v>8.5628600000000005E-4</c:v>
                </c:pt>
                <c:pt idx="2777">
                  <c:v>6.1077799999999997E-4</c:v>
                </c:pt>
                <c:pt idx="2778">
                  <c:v>6.9955600000000005E-4</c:v>
                </c:pt>
                <c:pt idx="2779">
                  <c:v>9.5466699999999997E-4</c:v>
                </c:pt>
                <c:pt idx="2780">
                  <c:v>7.8844400000000002E-4</c:v>
                </c:pt>
                <c:pt idx="2781">
                  <c:v>8.7699999999999996E-4</c:v>
                </c:pt>
                <c:pt idx="2782">
                  <c:v>8.7699999999999996E-4</c:v>
                </c:pt>
                <c:pt idx="2783">
                  <c:v>8.7699999999999996E-4</c:v>
                </c:pt>
                <c:pt idx="2784">
                  <c:v>7.2437499999999998E-4</c:v>
                </c:pt>
                <c:pt idx="2785">
                  <c:v>8.6174999999999999E-4</c:v>
                </c:pt>
                <c:pt idx="2786">
                  <c:v>6.6622199999999995E-4</c:v>
                </c:pt>
                <c:pt idx="2787">
                  <c:v>8.2425E-4</c:v>
                </c:pt>
                <c:pt idx="2788">
                  <c:v>8.4900000000000004E-4</c:v>
                </c:pt>
                <c:pt idx="2789">
                  <c:v>1.02122E-3</c:v>
                </c:pt>
                <c:pt idx="2790">
                  <c:v>6.7733300000000001E-4</c:v>
                </c:pt>
                <c:pt idx="2791">
                  <c:v>7.7688900000000001E-4</c:v>
                </c:pt>
                <c:pt idx="2792">
                  <c:v>2.0427800000000001E-3</c:v>
                </c:pt>
                <c:pt idx="2793">
                  <c:v>8.70571E-4</c:v>
                </c:pt>
                <c:pt idx="2794">
                  <c:v>1.0323299999999999E-3</c:v>
                </c:pt>
                <c:pt idx="2795">
                  <c:v>7.4228599999999999E-4</c:v>
                </c:pt>
                <c:pt idx="2796">
                  <c:v>8.2155599999999998E-4</c:v>
                </c:pt>
                <c:pt idx="2797">
                  <c:v>1.0989999999999999E-3</c:v>
                </c:pt>
                <c:pt idx="2798">
                  <c:v>7.2188899999999997E-4</c:v>
                </c:pt>
                <c:pt idx="2799">
                  <c:v>8.7688900000000005E-4</c:v>
                </c:pt>
                <c:pt idx="2800">
                  <c:v>8.6174999999999999E-4</c:v>
                </c:pt>
                <c:pt idx="2801">
                  <c:v>1.12122E-3</c:v>
                </c:pt>
                <c:pt idx="2802">
                  <c:v>8.32444E-4</c:v>
                </c:pt>
                <c:pt idx="2803">
                  <c:v>8.32444E-4</c:v>
                </c:pt>
                <c:pt idx="2804">
                  <c:v>7.8687500000000003E-4</c:v>
                </c:pt>
                <c:pt idx="2805">
                  <c:v>7.6611099999999998E-4</c:v>
                </c:pt>
                <c:pt idx="2806">
                  <c:v>7.6611099999999998E-4</c:v>
                </c:pt>
                <c:pt idx="2807">
                  <c:v>7.8799999999999996E-4</c:v>
                </c:pt>
                <c:pt idx="2808">
                  <c:v>1.1656699999999999E-3</c:v>
                </c:pt>
                <c:pt idx="2809">
                  <c:v>1.0740000000000001E-3</c:v>
                </c:pt>
                <c:pt idx="2810">
                  <c:v>1.0866300000000001E-3</c:v>
                </c:pt>
                <c:pt idx="2811">
                  <c:v>9.3650000000000005E-4</c:v>
                </c:pt>
                <c:pt idx="2812">
                  <c:v>9.3650000000000005E-4</c:v>
                </c:pt>
                <c:pt idx="2813">
                  <c:v>7.9914299999999999E-4</c:v>
                </c:pt>
                <c:pt idx="2814">
                  <c:v>2.16467E-3</c:v>
                </c:pt>
                <c:pt idx="2815">
                  <c:v>1.0992E-3</c:v>
                </c:pt>
                <c:pt idx="2816">
                  <c:v>8.3283300000000005E-4</c:v>
                </c:pt>
                <c:pt idx="2817">
                  <c:v>1.31011E-3</c:v>
                </c:pt>
                <c:pt idx="2818">
                  <c:v>1.62111E-3</c:v>
                </c:pt>
                <c:pt idx="2819">
                  <c:v>6.9955600000000005E-4</c:v>
                </c:pt>
                <c:pt idx="2820">
                  <c:v>1.0824999999999999E-3</c:v>
                </c:pt>
                <c:pt idx="2821">
                  <c:v>8.87889E-4</c:v>
                </c:pt>
                <c:pt idx="2822">
                  <c:v>5.9966700000000002E-4</c:v>
                </c:pt>
                <c:pt idx="2823">
                  <c:v>7.8687500000000003E-4</c:v>
                </c:pt>
                <c:pt idx="2824">
                  <c:v>1.2191999999999999E-3</c:v>
                </c:pt>
                <c:pt idx="2825">
                  <c:v>1.4155000000000001E-3</c:v>
                </c:pt>
                <c:pt idx="2826">
                  <c:v>8.32444E-4</c:v>
                </c:pt>
                <c:pt idx="2827">
                  <c:v>8.1583299999999997E-4</c:v>
                </c:pt>
                <c:pt idx="2828">
                  <c:v>1.11162E-3</c:v>
                </c:pt>
                <c:pt idx="2829">
                  <c:v>1.299E-3</c:v>
                </c:pt>
                <c:pt idx="2830">
                  <c:v>6.4388900000000003E-4</c:v>
                </c:pt>
                <c:pt idx="2831">
                  <c:v>1.0365000000000001E-3</c:v>
                </c:pt>
                <c:pt idx="2832">
                  <c:v>1.2658299999999999E-3</c:v>
                </c:pt>
                <c:pt idx="2833">
                  <c:v>1.0768900000000001E-3</c:v>
                </c:pt>
                <c:pt idx="2834">
                  <c:v>1.01044E-3</c:v>
                </c:pt>
                <c:pt idx="2835">
                  <c:v>9.3650000000000005E-4</c:v>
                </c:pt>
                <c:pt idx="2836">
                  <c:v>9.3650000000000005E-4</c:v>
                </c:pt>
                <c:pt idx="2837">
                  <c:v>7.7733299999999995E-4</c:v>
                </c:pt>
                <c:pt idx="2838">
                  <c:v>1.199E-3</c:v>
                </c:pt>
                <c:pt idx="2839">
                  <c:v>7.3277800000000001E-4</c:v>
                </c:pt>
                <c:pt idx="2840">
                  <c:v>5.8866699999999997E-4</c:v>
                </c:pt>
                <c:pt idx="2841">
                  <c:v>7.7688900000000001E-4</c:v>
                </c:pt>
                <c:pt idx="2842">
                  <c:v>7.7688900000000001E-4</c:v>
                </c:pt>
                <c:pt idx="2843">
                  <c:v>7.7688900000000001E-4</c:v>
                </c:pt>
                <c:pt idx="2844">
                  <c:v>1.2114999999999999E-3</c:v>
                </c:pt>
                <c:pt idx="2845">
                  <c:v>1.2114999999999999E-3</c:v>
                </c:pt>
                <c:pt idx="2846">
                  <c:v>7.32667E-4</c:v>
                </c:pt>
                <c:pt idx="2847">
                  <c:v>6.7462499999999999E-4</c:v>
                </c:pt>
                <c:pt idx="2848">
                  <c:v>8.7699999999999996E-4</c:v>
                </c:pt>
                <c:pt idx="2849">
                  <c:v>8.8800000000000001E-4</c:v>
                </c:pt>
                <c:pt idx="2850">
                  <c:v>1.15456E-3</c:v>
                </c:pt>
                <c:pt idx="2851">
                  <c:v>6.5671399999999997E-4</c:v>
                </c:pt>
                <c:pt idx="2852">
                  <c:v>8.8662500000000004E-4</c:v>
                </c:pt>
                <c:pt idx="2853">
                  <c:v>8.2155599999999998E-4</c:v>
                </c:pt>
                <c:pt idx="2854">
                  <c:v>8.70571E-4</c:v>
                </c:pt>
                <c:pt idx="2855">
                  <c:v>6.3299999999999999E-4</c:v>
                </c:pt>
                <c:pt idx="2856">
                  <c:v>7.4344400000000001E-4</c:v>
                </c:pt>
                <c:pt idx="2857">
                  <c:v>7.5455599999999998E-4</c:v>
                </c:pt>
                <c:pt idx="2858">
                  <c:v>6.99167E-4</c:v>
                </c:pt>
                <c:pt idx="2859">
                  <c:v>7.9925000000000005E-4</c:v>
                </c:pt>
                <c:pt idx="2860">
                  <c:v>7.8471400000000005E-4</c:v>
                </c:pt>
                <c:pt idx="2861">
                  <c:v>1.5319999999999999E-3</c:v>
                </c:pt>
                <c:pt idx="2862">
                  <c:v>5.8855599999999995E-4</c:v>
                </c:pt>
                <c:pt idx="2863">
                  <c:v>1.4155000000000001E-3</c:v>
                </c:pt>
                <c:pt idx="2864">
                  <c:v>1.4155000000000001E-3</c:v>
                </c:pt>
                <c:pt idx="2865">
                  <c:v>1.4155000000000001E-3</c:v>
                </c:pt>
                <c:pt idx="2866">
                  <c:v>7.6611099999999998E-4</c:v>
                </c:pt>
                <c:pt idx="2867">
                  <c:v>9.3650000000000005E-4</c:v>
                </c:pt>
                <c:pt idx="2868">
                  <c:v>9.3650000000000005E-4</c:v>
                </c:pt>
                <c:pt idx="2869">
                  <c:v>1.4989999999999999E-3</c:v>
                </c:pt>
                <c:pt idx="2870">
                  <c:v>1.0866300000000001E-3</c:v>
                </c:pt>
                <c:pt idx="2871">
                  <c:v>1.0866300000000001E-3</c:v>
                </c:pt>
                <c:pt idx="2872">
                  <c:v>8.2425E-4</c:v>
                </c:pt>
                <c:pt idx="2873">
                  <c:v>8.2425E-4</c:v>
                </c:pt>
                <c:pt idx="2874">
                  <c:v>9.990000000000001E-4</c:v>
                </c:pt>
                <c:pt idx="2875">
                  <c:v>1.2274300000000001E-3</c:v>
                </c:pt>
                <c:pt idx="2876">
                  <c:v>6.1066699999999996E-4</c:v>
                </c:pt>
                <c:pt idx="2877">
                  <c:v>1.1739999999999999E-3</c:v>
                </c:pt>
                <c:pt idx="2878">
                  <c:v>1.08789E-3</c:v>
                </c:pt>
                <c:pt idx="2879">
                  <c:v>7.32667E-4</c:v>
                </c:pt>
                <c:pt idx="2880">
                  <c:v>6.37125E-4</c:v>
                </c:pt>
                <c:pt idx="2881">
                  <c:v>1.199E-3</c:v>
                </c:pt>
                <c:pt idx="2882">
                  <c:v>8.8471399999999999E-4</c:v>
                </c:pt>
                <c:pt idx="2883">
                  <c:v>8.8471399999999999E-4</c:v>
                </c:pt>
                <c:pt idx="2884">
                  <c:v>9.5455599999999996E-4</c:v>
                </c:pt>
                <c:pt idx="2885">
                  <c:v>1.13233E-3</c:v>
                </c:pt>
                <c:pt idx="2886">
                  <c:v>8.4355599999999997E-4</c:v>
                </c:pt>
                <c:pt idx="2887">
                  <c:v>1.41125E-3</c:v>
                </c:pt>
                <c:pt idx="2888">
                  <c:v>8.8662500000000004E-4</c:v>
                </c:pt>
                <c:pt idx="2889">
                  <c:v>1.18789E-3</c:v>
                </c:pt>
                <c:pt idx="2890">
                  <c:v>8.4214299999999995E-4</c:v>
                </c:pt>
                <c:pt idx="2891">
                  <c:v>7.4377799999999995E-4</c:v>
                </c:pt>
                <c:pt idx="2892">
                  <c:v>7.1175000000000003E-4</c:v>
                </c:pt>
                <c:pt idx="2893">
                  <c:v>1.119E-3</c:v>
                </c:pt>
                <c:pt idx="2894">
                  <c:v>2.7355000000000001E-3</c:v>
                </c:pt>
                <c:pt idx="2895">
                  <c:v>9.990000000000001E-4</c:v>
                </c:pt>
                <c:pt idx="2896">
                  <c:v>8.7399999999999999E-4</c:v>
                </c:pt>
                <c:pt idx="2897">
                  <c:v>5.7755600000000001E-4</c:v>
                </c:pt>
                <c:pt idx="2898">
                  <c:v>7.32667E-4</c:v>
                </c:pt>
                <c:pt idx="2899">
                  <c:v>8.8662500000000004E-4</c:v>
                </c:pt>
                <c:pt idx="2900">
                  <c:v>1.0365000000000001E-3</c:v>
                </c:pt>
                <c:pt idx="2901">
                  <c:v>8.1583299999999997E-4</c:v>
                </c:pt>
                <c:pt idx="2902">
                  <c:v>1.2767799999999999E-3</c:v>
                </c:pt>
                <c:pt idx="2903">
                  <c:v>7.9914299999999999E-4</c:v>
                </c:pt>
                <c:pt idx="2904">
                  <c:v>1.2101099999999999E-3</c:v>
                </c:pt>
                <c:pt idx="2905">
                  <c:v>8.8800000000000001E-4</c:v>
                </c:pt>
                <c:pt idx="2906">
                  <c:v>8.1919999999999996E-4</c:v>
                </c:pt>
                <c:pt idx="2907">
                  <c:v>8.1919999999999996E-4</c:v>
                </c:pt>
                <c:pt idx="2908">
                  <c:v>1.0324399999999999E-3</c:v>
                </c:pt>
                <c:pt idx="2909">
                  <c:v>6.8712500000000002E-4</c:v>
                </c:pt>
                <c:pt idx="2910">
                  <c:v>1.0323299999999999E-3</c:v>
                </c:pt>
                <c:pt idx="2911">
                  <c:v>8.5466700000000004E-4</c:v>
                </c:pt>
                <c:pt idx="2912">
                  <c:v>6.37125E-4</c:v>
                </c:pt>
                <c:pt idx="2913">
                  <c:v>6.37125E-4</c:v>
                </c:pt>
                <c:pt idx="2914">
                  <c:v>7.8471400000000005E-4</c:v>
                </c:pt>
                <c:pt idx="2915">
                  <c:v>6.7733300000000001E-4</c:v>
                </c:pt>
                <c:pt idx="2916">
                  <c:v>6.6622199999999995E-4</c:v>
                </c:pt>
                <c:pt idx="2917">
                  <c:v>1.18789E-3</c:v>
                </c:pt>
                <c:pt idx="2918">
                  <c:v>7.9914299999999999E-4</c:v>
                </c:pt>
                <c:pt idx="2919">
                  <c:v>7.9925000000000005E-4</c:v>
                </c:pt>
                <c:pt idx="2920">
                  <c:v>6.4411100000000005E-4</c:v>
                </c:pt>
                <c:pt idx="2921">
                  <c:v>5.6655599999999996E-4</c:v>
                </c:pt>
                <c:pt idx="2922">
                  <c:v>7.32667E-4</c:v>
                </c:pt>
                <c:pt idx="2923">
                  <c:v>9.990000000000001E-4</c:v>
                </c:pt>
                <c:pt idx="2924">
                  <c:v>8.9899999999999995E-4</c:v>
                </c:pt>
                <c:pt idx="2925">
                  <c:v>8.32444E-4</c:v>
                </c:pt>
                <c:pt idx="2926">
                  <c:v>8.7699999999999996E-4</c:v>
                </c:pt>
                <c:pt idx="2927">
                  <c:v>6.99167E-4</c:v>
                </c:pt>
                <c:pt idx="2928">
                  <c:v>6.5979999999999999E-4</c:v>
                </c:pt>
                <c:pt idx="2929">
                  <c:v>1.46112E-3</c:v>
                </c:pt>
                <c:pt idx="2930">
                  <c:v>6.3299999999999999E-4</c:v>
                </c:pt>
                <c:pt idx="2931">
                  <c:v>6.55111E-4</c:v>
                </c:pt>
                <c:pt idx="2932">
                  <c:v>6.4962500000000003E-4</c:v>
                </c:pt>
                <c:pt idx="2933">
                  <c:v>7.9925000000000005E-4</c:v>
                </c:pt>
                <c:pt idx="2934">
                  <c:v>1.6557099999999999E-3</c:v>
                </c:pt>
                <c:pt idx="2935">
                  <c:v>8.4214299999999995E-4</c:v>
                </c:pt>
                <c:pt idx="2936">
                  <c:v>8.3940000000000002E-4</c:v>
                </c:pt>
                <c:pt idx="2937">
                  <c:v>6.6622199999999995E-4</c:v>
                </c:pt>
                <c:pt idx="2938">
                  <c:v>6.6622199999999995E-4</c:v>
                </c:pt>
                <c:pt idx="2939">
                  <c:v>1.1789999999999999E-3</c:v>
                </c:pt>
                <c:pt idx="2940">
                  <c:v>6.9955600000000005E-4</c:v>
                </c:pt>
                <c:pt idx="2941">
                  <c:v>6.9955600000000005E-4</c:v>
                </c:pt>
                <c:pt idx="2942">
                  <c:v>7.4228599999999999E-4</c:v>
                </c:pt>
                <c:pt idx="2943">
                  <c:v>9.9912500000000001E-4</c:v>
                </c:pt>
                <c:pt idx="2944">
                  <c:v>7.2188899999999997E-4</c:v>
                </c:pt>
                <c:pt idx="2945">
                  <c:v>9.5466699999999997E-4</c:v>
                </c:pt>
                <c:pt idx="2946">
                  <c:v>8.9914300000000003E-4</c:v>
                </c:pt>
                <c:pt idx="2947">
                  <c:v>7.5920000000000002E-4</c:v>
                </c:pt>
                <c:pt idx="2948">
                  <c:v>5.6644400000000004E-4</c:v>
                </c:pt>
                <c:pt idx="2949">
                  <c:v>6.37125E-4</c:v>
                </c:pt>
                <c:pt idx="2950">
                  <c:v>6.3699999999999998E-4</c:v>
                </c:pt>
                <c:pt idx="2951">
                  <c:v>7.7919999999999997E-4</c:v>
                </c:pt>
                <c:pt idx="2952">
                  <c:v>7.5488900000000002E-4</c:v>
                </c:pt>
                <c:pt idx="2953">
                  <c:v>5.2222200000000003E-4</c:v>
                </c:pt>
                <c:pt idx="2954">
                  <c:v>7.2155600000000004E-4</c:v>
                </c:pt>
                <c:pt idx="2955">
                  <c:v>6.6622199999999995E-4</c:v>
                </c:pt>
                <c:pt idx="2956">
                  <c:v>7.8687500000000003E-4</c:v>
                </c:pt>
                <c:pt idx="2957">
                  <c:v>6.4924999999999998E-4</c:v>
                </c:pt>
                <c:pt idx="2958">
                  <c:v>1.119E-3</c:v>
                </c:pt>
                <c:pt idx="2959">
                  <c:v>8.1919999999999996E-4</c:v>
                </c:pt>
                <c:pt idx="2960">
                  <c:v>8.1919999999999996E-4</c:v>
                </c:pt>
                <c:pt idx="2961">
                  <c:v>8.5477800000000005E-4</c:v>
                </c:pt>
                <c:pt idx="2962">
                  <c:v>7.7057099999999995E-4</c:v>
                </c:pt>
                <c:pt idx="2963">
                  <c:v>1.024E-3</c:v>
                </c:pt>
                <c:pt idx="2964">
                  <c:v>8.9899999999999995E-4</c:v>
                </c:pt>
                <c:pt idx="2965">
                  <c:v>8.3940000000000002E-4</c:v>
                </c:pt>
                <c:pt idx="2966">
                  <c:v>7.2437499999999998E-4</c:v>
                </c:pt>
                <c:pt idx="2967">
                  <c:v>8.70571E-4</c:v>
                </c:pt>
                <c:pt idx="2968">
                  <c:v>9.1187500000000003E-4</c:v>
                </c:pt>
                <c:pt idx="2969">
                  <c:v>7.1175000000000003E-4</c:v>
                </c:pt>
                <c:pt idx="2970">
                  <c:v>8.2144399999999995E-4</c:v>
                </c:pt>
                <c:pt idx="2971">
                  <c:v>6.99167E-4</c:v>
                </c:pt>
                <c:pt idx="2972">
                  <c:v>8.32444E-4</c:v>
                </c:pt>
                <c:pt idx="2973">
                  <c:v>7.5642899999999998E-4</c:v>
                </c:pt>
                <c:pt idx="2974">
                  <c:v>1.274E-3</c:v>
                </c:pt>
                <c:pt idx="2975">
                  <c:v>2.7355000000000001E-3</c:v>
                </c:pt>
                <c:pt idx="2976">
                  <c:v>8.1583299999999997E-4</c:v>
                </c:pt>
                <c:pt idx="2977">
                  <c:v>1.0992E-3</c:v>
                </c:pt>
                <c:pt idx="2978">
                  <c:v>7.4228599999999999E-4</c:v>
                </c:pt>
                <c:pt idx="2979">
                  <c:v>1.199E-3</c:v>
                </c:pt>
                <c:pt idx="2980">
                  <c:v>8.4388900000000001E-4</c:v>
                </c:pt>
                <c:pt idx="2981">
                  <c:v>6.9955600000000005E-4</c:v>
                </c:pt>
                <c:pt idx="2982">
                  <c:v>6.9955600000000005E-4</c:v>
                </c:pt>
                <c:pt idx="2983">
                  <c:v>7.1044399999999996E-4</c:v>
                </c:pt>
                <c:pt idx="2984">
                  <c:v>7.76778E-4</c:v>
                </c:pt>
                <c:pt idx="2985">
                  <c:v>5.8266700000000004E-4</c:v>
                </c:pt>
                <c:pt idx="2986">
                  <c:v>7.7450000000000001E-4</c:v>
                </c:pt>
                <c:pt idx="2987">
                  <c:v>7.5642899999999998E-4</c:v>
                </c:pt>
                <c:pt idx="2988">
                  <c:v>7.6599999999999997E-4</c:v>
                </c:pt>
                <c:pt idx="2989">
                  <c:v>7.8799999999999996E-4</c:v>
                </c:pt>
                <c:pt idx="2990">
                  <c:v>6.7711099999999999E-4</c:v>
                </c:pt>
                <c:pt idx="2991">
                  <c:v>8.70571E-4</c:v>
                </c:pt>
                <c:pt idx="2992">
                  <c:v>6.99167E-4</c:v>
                </c:pt>
                <c:pt idx="2993">
                  <c:v>6.3288899999999998E-4</c:v>
                </c:pt>
                <c:pt idx="2994">
                  <c:v>5.6644400000000004E-4</c:v>
                </c:pt>
                <c:pt idx="2995">
                  <c:v>9.9912500000000001E-4</c:v>
                </c:pt>
                <c:pt idx="2996">
                  <c:v>7.7919999999999997E-4</c:v>
                </c:pt>
                <c:pt idx="2997">
                  <c:v>7.8811099999999998E-4</c:v>
                </c:pt>
                <c:pt idx="2998">
                  <c:v>7.2400000000000003E-4</c:v>
                </c:pt>
                <c:pt idx="2999">
                  <c:v>1.4987500000000001E-3</c:v>
                </c:pt>
                <c:pt idx="3000">
                  <c:v>6.5522200000000001E-4</c:v>
                </c:pt>
                <c:pt idx="3001">
                  <c:v>6.7462499999999999E-4</c:v>
                </c:pt>
                <c:pt idx="3002">
                  <c:v>7.9925000000000005E-4</c:v>
                </c:pt>
                <c:pt idx="3003">
                  <c:v>1.0992E-3</c:v>
                </c:pt>
                <c:pt idx="3004">
                  <c:v>1.0992E-3</c:v>
                </c:pt>
                <c:pt idx="3005">
                  <c:v>1.24186E-3</c:v>
                </c:pt>
                <c:pt idx="3006">
                  <c:v>1.2615E-3</c:v>
                </c:pt>
                <c:pt idx="3007">
                  <c:v>7.3919999999999997E-4</c:v>
                </c:pt>
                <c:pt idx="3008">
                  <c:v>1.1742499999999999E-3</c:v>
                </c:pt>
                <c:pt idx="3009">
                  <c:v>7.3255599999999998E-4</c:v>
                </c:pt>
                <c:pt idx="3010">
                  <c:v>7.9925000000000005E-4</c:v>
                </c:pt>
                <c:pt idx="3011">
                  <c:v>7.6599999999999997E-4</c:v>
                </c:pt>
                <c:pt idx="3012">
                  <c:v>5.2211100000000002E-4</c:v>
                </c:pt>
                <c:pt idx="3013">
                  <c:v>1.0824999999999999E-3</c:v>
                </c:pt>
                <c:pt idx="3014">
                  <c:v>1.11567E-3</c:v>
                </c:pt>
                <c:pt idx="3015">
                  <c:v>1.1656699999999999E-3</c:v>
                </c:pt>
                <c:pt idx="3016">
                  <c:v>1.0989999999999999E-3</c:v>
                </c:pt>
                <c:pt idx="3017">
                  <c:v>6.3299999999999999E-4</c:v>
                </c:pt>
                <c:pt idx="3018">
                  <c:v>6.6622199999999995E-4</c:v>
                </c:pt>
                <c:pt idx="3019">
                  <c:v>2.53133E-3</c:v>
                </c:pt>
                <c:pt idx="3020">
                  <c:v>5.7939999999999999E-4</c:v>
                </c:pt>
                <c:pt idx="3021">
                  <c:v>9.1187500000000003E-4</c:v>
                </c:pt>
                <c:pt idx="3022">
                  <c:v>7.6611099999999998E-4</c:v>
                </c:pt>
                <c:pt idx="3023">
                  <c:v>9.5466699999999997E-4</c:v>
                </c:pt>
                <c:pt idx="3024">
                  <c:v>7.3255599999999998E-4</c:v>
                </c:pt>
                <c:pt idx="3025">
                  <c:v>5.9966700000000002E-4</c:v>
                </c:pt>
                <c:pt idx="3026">
                  <c:v>5.7755600000000001E-4</c:v>
                </c:pt>
                <c:pt idx="3027">
                  <c:v>1.18789E-3</c:v>
                </c:pt>
                <c:pt idx="3028">
                  <c:v>8.9899999999999995E-4</c:v>
                </c:pt>
                <c:pt idx="3029">
                  <c:v>8.4214299999999995E-4</c:v>
                </c:pt>
                <c:pt idx="3030">
                  <c:v>8.4214299999999995E-4</c:v>
                </c:pt>
                <c:pt idx="3031">
                  <c:v>7.1175000000000003E-4</c:v>
                </c:pt>
                <c:pt idx="3032">
                  <c:v>6.99167E-4</c:v>
                </c:pt>
                <c:pt idx="3033">
                  <c:v>7.5920000000000002E-4</c:v>
                </c:pt>
                <c:pt idx="3034">
                  <c:v>6.4933299999999998E-4</c:v>
                </c:pt>
                <c:pt idx="3035">
                  <c:v>6.1939999999999999E-4</c:v>
                </c:pt>
                <c:pt idx="3036">
                  <c:v>5.5544399999999999E-4</c:v>
                </c:pt>
                <c:pt idx="3037">
                  <c:v>5.7766700000000002E-4</c:v>
                </c:pt>
                <c:pt idx="3038">
                  <c:v>7.4377799999999995E-4</c:v>
                </c:pt>
                <c:pt idx="3039">
                  <c:v>7.5642899999999998E-4</c:v>
                </c:pt>
                <c:pt idx="3040">
                  <c:v>1.059E-3</c:v>
                </c:pt>
                <c:pt idx="3041">
                  <c:v>8.8471399999999999E-4</c:v>
                </c:pt>
                <c:pt idx="3042">
                  <c:v>6.5522200000000001E-4</c:v>
                </c:pt>
                <c:pt idx="3043">
                  <c:v>6.5522200000000001E-4</c:v>
                </c:pt>
                <c:pt idx="3044">
                  <c:v>5.9966700000000002E-4</c:v>
                </c:pt>
                <c:pt idx="3045">
                  <c:v>6.9950000000000003E-4</c:v>
                </c:pt>
                <c:pt idx="3046">
                  <c:v>6.5488899999999997E-4</c:v>
                </c:pt>
                <c:pt idx="3047">
                  <c:v>7.4377799999999995E-4</c:v>
                </c:pt>
                <c:pt idx="3048">
                  <c:v>8.9914300000000003E-4</c:v>
                </c:pt>
                <c:pt idx="3049">
                  <c:v>8.1583299999999997E-4</c:v>
                </c:pt>
                <c:pt idx="3050">
                  <c:v>8.1583299999999997E-4</c:v>
                </c:pt>
                <c:pt idx="3051">
                  <c:v>6.6611100000000005E-4</c:v>
                </c:pt>
                <c:pt idx="3052">
                  <c:v>5.1111099999999997E-4</c:v>
                </c:pt>
                <c:pt idx="3053">
                  <c:v>7.2437499999999998E-4</c:v>
                </c:pt>
                <c:pt idx="3054">
                  <c:v>7.1175000000000003E-4</c:v>
                </c:pt>
                <c:pt idx="3055">
                  <c:v>7.7450000000000001E-4</c:v>
                </c:pt>
                <c:pt idx="3056">
                  <c:v>8.6174999999999999E-4</c:v>
                </c:pt>
                <c:pt idx="3057">
                  <c:v>6.9955600000000005E-4</c:v>
                </c:pt>
                <c:pt idx="3058">
                  <c:v>4.9957099999999998E-4</c:v>
                </c:pt>
                <c:pt idx="3059">
                  <c:v>6.1939999999999999E-4</c:v>
                </c:pt>
                <c:pt idx="3060">
                  <c:v>2.08414E-3</c:v>
                </c:pt>
                <c:pt idx="3061">
                  <c:v>8.10333E-4</c:v>
                </c:pt>
                <c:pt idx="3062">
                  <c:v>6.3266699999999995E-4</c:v>
                </c:pt>
                <c:pt idx="3063">
                  <c:v>5.9980000000000005E-4</c:v>
                </c:pt>
                <c:pt idx="3064">
                  <c:v>8.3940000000000002E-4</c:v>
                </c:pt>
                <c:pt idx="3065">
                  <c:v>4.7777799999999999E-4</c:v>
                </c:pt>
                <c:pt idx="3066">
                  <c:v>6.37125E-4</c:v>
                </c:pt>
                <c:pt idx="3067">
                  <c:v>8.7699999999999996E-4</c:v>
                </c:pt>
                <c:pt idx="3068">
                  <c:v>1.9107499999999999E-3</c:v>
                </c:pt>
                <c:pt idx="3069">
                  <c:v>4.7777799999999999E-4</c:v>
                </c:pt>
                <c:pt idx="3070">
                  <c:v>7.4377799999999995E-4</c:v>
                </c:pt>
                <c:pt idx="3071">
                  <c:v>7.2424999999999996E-4</c:v>
                </c:pt>
                <c:pt idx="3072">
                  <c:v>6.3299999999999999E-4</c:v>
                </c:pt>
                <c:pt idx="3073">
                  <c:v>7.1175000000000003E-4</c:v>
                </c:pt>
                <c:pt idx="3074">
                  <c:v>6.7711099999999999E-4</c:v>
                </c:pt>
                <c:pt idx="3075">
                  <c:v>6.7711099999999999E-4</c:v>
                </c:pt>
                <c:pt idx="3076">
                  <c:v>1.01033E-3</c:v>
                </c:pt>
                <c:pt idx="3077">
                  <c:v>8.70571E-4</c:v>
                </c:pt>
                <c:pt idx="3078">
                  <c:v>6.1939999999999999E-4</c:v>
                </c:pt>
                <c:pt idx="3079">
                  <c:v>6.1939999999999999E-4</c:v>
                </c:pt>
                <c:pt idx="3080">
                  <c:v>2.71243E-3</c:v>
                </c:pt>
                <c:pt idx="3081">
                  <c:v>9.1187500000000003E-4</c:v>
                </c:pt>
                <c:pt idx="3082">
                  <c:v>7.7450000000000001E-4</c:v>
                </c:pt>
                <c:pt idx="3083">
                  <c:v>5.9980000000000005E-4</c:v>
                </c:pt>
                <c:pt idx="3084">
                  <c:v>6.6622199999999995E-4</c:v>
                </c:pt>
                <c:pt idx="3085">
                  <c:v>6.9955600000000005E-4</c:v>
                </c:pt>
                <c:pt idx="3086">
                  <c:v>6.37125E-4</c:v>
                </c:pt>
                <c:pt idx="3087">
                  <c:v>5.5960000000000005E-4</c:v>
                </c:pt>
                <c:pt idx="3088">
                  <c:v>5.9966700000000002E-4</c:v>
                </c:pt>
                <c:pt idx="3089">
                  <c:v>5.3333299999999998E-4</c:v>
                </c:pt>
                <c:pt idx="3090">
                  <c:v>6.7462499999999999E-4</c:v>
                </c:pt>
                <c:pt idx="3091">
                  <c:v>1.4155000000000001E-3</c:v>
                </c:pt>
                <c:pt idx="3092">
                  <c:v>7.9900000000000001E-4</c:v>
                </c:pt>
                <c:pt idx="3093">
                  <c:v>4.6666699999999998E-4</c:v>
                </c:pt>
                <c:pt idx="3094">
                  <c:v>7.4377799999999995E-4</c:v>
                </c:pt>
                <c:pt idx="3095">
                  <c:v>1.9428900000000001E-3</c:v>
                </c:pt>
                <c:pt idx="3096">
                  <c:v>5.3266700000000001E-4</c:v>
                </c:pt>
                <c:pt idx="3097">
                  <c:v>7.4377799999999995E-4</c:v>
                </c:pt>
                <c:pt idx="3098">
                  <c:v>1.0324399999999999E-3</c:v>
                </c:pt>
                <c:pt idx="3099">
                  <c:v>5.6644400000000004E-4</c:v>
                </c:pt>
                <c:pt idx="3100">
                  <c:v>9.1011100000000001E-4</c:v>
                </c:pt>
                <c:pt idx="3101">
                  <c:v>8.9911099999999996E-4</c:v>
                </c:pt>
                <c:pt idx="3102">
                  <c:v>6.6611100000000005E-4</c:v>
                </c:pt>
                <c:pt idx="3103">
                  <c:v>6.6611100000000005E-4</c:v>
                </c:pt>
                <c:pt idx="3104">
                  <c:v>4.6666699999999998E-4</c:v>
                </c:pt>
                <c:pt idx="3105">
                  <c:v>6.5979999999999999E-4</c:v>
                </c:pt>
                <c:pt idx="3106">
                  <c:v>4.7766699999999998E-4</c:v>
                </c:pt>
                <c:pt idx="3107">
                  <c:v>6.4962500000000003E-4</c:v>
                </c:pt>
                <c:pt idx="3108">
                  <c:v>1.2114999999999999E-3</c:v>
                </c:pt>
                <c:pt idx="3109">
                  <c:v>9.990000000000001E-4</c:v>
                </c:pt>
                <c:pt idx="3110">
                  <c:v>7.5488900000000002E-4</c:v>
                </c:pt>
                <c:pt idx="3111">
                  <c:v>7.2400000000000003E-4</c:v>
                </c:pt>
                <c:pt idx="3112">
                  <c:v>7.2400000000000003E-4</c:v>
                </c:pt>
                <c:pt idx="3113">
                  <c:v>8.1919999999999996E-4</c:v>
                </c:pt>
                <c:pt idx="3114">
                  <c:v>8.9899999999999995E-4</c:v>
                </c:pt>
                <c:pt idx="3115">
                  <c:v>5.9980000000000005E-4</c:v>
                </c:pt>
                <c:pt idx="3116">
                  <c:v>5.9980000000000005E-4</c:v>
                </c:pt>
                <c:pt idx="3117">
                  <c:v>5.7766700000000002E-4</c:v>
                </c:pt>
                <c:pt idx="3118">
                  <c:v>5.8712499999999997E-4</c:v>
                </c:pt>
                <c:pt idx="3119">
                  <c:v>8.7699999999999996E-4</c:v>
                </c:pt>
                <c:pt idx="3120">
                  <c:v>7.2424999999999996E-4</c:v>
                </c:pt>
                <c:pt idx="3121">
                  <c:v>5.0000000000000001E-4</c:v>
                </c:pt>
                <c:pt idx="3122">
                  <c:v>6.9955600000000005E-4</c:v>
                </c:pt>
                <c:pt idx="3123">
                  <c:v>7.2437499999999998E-4</c:v>
                </c:pt>
                <c:pt idx="3124">
                  <c:v>8.2425E-4</c:v>
                </c:pt>
                <c:pt idx="3125">
                  <c:v>5.9940000000000004E-4</c:v>
                </c:pt>
                <c:pt idx="3126">
                  <c:v>4.8866700000000003E-4</c:v>
                </c:pt>
                <c:pt idx="3127">
                  <c:v>4.5555599999999997E-4</c:v>
                </c:pt>
                <c:pt idx="3128">
                  <c:v>1.4155000000000001E-3</c:v>
                </c:pt>
                <c:pt idx="3129">
                  <c:v>6.55111E-4</c:v>
                </c:pt>
                <c:pt idx="3130">
                  <c:v>7.2400000000000003E-4</c:v>
                </c:pt>
                <c:pt idx="3131">
                  <c:v>6.3266699999999995E-4</c:v>
                </c:pt>
                <c:pt idx="3132">
                  <c:v>9.8485700000000001E-4</c:v>
                </c:pt>
                <c:pt idx="3133">
                  <c:v>7.2449999999999999E-4</c:v>
                </c:pt>
                <c:pt idx="3134">
                  <c:v>8.10333E-4</c:v>
                </c:pt>
                <c:pt idx="3135">
                  <c:v>7.5642899999999998E-4</c:v>
                </c:pt>
                <c:pt idx="3136">
                  <c:v>6.1939999999999999E-4</c:v>
                </c:pt>
                <c:pt idx="3137">
                  <c:v>5.22E-4</c:v>
                </c:pt>
                <c:pt idx="3138">
                  <c:v>4.8888899999999995E-4</c:v>
                </c:pt>
                <c:pt idx="3139">
                  <c:v>7.1175000000000003E-4</c:v>
                </c:pt>
                <c:pt idx="3140">
                  <c:v>1.6557099999999999E-3</c:v>
                </c:pt>
                <c:pt idx="3141">
                  <c:v>6.5979999999999999E-4</c:v>
                </c:pt>
                <c:pt idx="3142">
                  <c:v>1.0561399999999999E-3</c:v>
                </c:pt>
                <c:pt idx="3143">
                  <c:v>5.2211100000000002E-4</c:v>
                </c:pt>
                <c:pt idx="3144">
                  <c:v>5.1099999999999995E-4</c:v>
                </c:pt>
                <c:pt idx="3145">
                  <c:v>4.8888899999999995E-4</c:v>
                </c:pt>
                <c:pt idx="3146">
                  <c:v>4.5555599999999997E-4</c:v>
                </c:pt>
                <c:pt idx="3147">
                  <c:v>5.2211100000000002E-4</c:v>
                </c:pt>
                <c:pt idx="3148">
                  <c:v>6.2449999999999995E-4</c:v>
                </c:pt>
                <c:pt idx="3149">
                  <c:v>2.0184000000000001E-3</c:v>
                </c:pt>
                <c:pt idx="3150">
                  <c:v>7.2400000000000003E-4</c:v>
                </c:pt>
                <c:pt idx="3151">
                  <c:v>6.4214299999999997E-4</c:v>
                </c:pt>
                <c:pt idx="3152">
                  <c:v>6.3699999999999998E-4</c:v>
                </c:pt>
                <c:pt idx="3153">
                  <c:v>7.2449999999999999E-4</c:v>
                </c:pt>
                <c:pt idx="3154">
                  <c:v>5.1111099999999997E-4</c:v>
                </c:pt>
                <c:pt idx="3155">
                  <c:v>6.9950000000000003E-4</c:v>
                </c:pt>
                <c:pt idx="3156">
                  <c:v>6.9950000000000003E-4</c:v>
                </c:pt>
                <c:pt idx="3157">
                  <c:v>8.1022199999999998E-4</c:v>
                </c:pt>
                <c:pt idx="3158">
                  <c:v>7.1940000000000003E-4</c:v>
                </c:pt>
                <c:pt idx="3159">
                  <c:v>1.0562900000000001E-3</c:v>
                </c:pt>
                <c:pt idx="3160">
                  <c:v>6.6622199999999995E-4</c:v>
                </c:pt>
                <c:pt idx="3161">
                  <c:v>1.74278E-3</c:v>
                </c:pt>
                <c:pt idx="3162">
                  <c:v>8.3940000000000002E-4</c:v>
                </c:pt>
                <c:pt idx="3163">
                  <c:v>8.3940000000000002E-4</c:v>
                </c:pt>
                <c:pt idx="3164">
                  <c:v>4.6666699999999998E-4</c:v>
                </c:pt>
                <c:pt idx="3165">
                  <c:v>5.9966700000000002E-4</c:v>
                </c:pt>
                <c:pt idx="3166">
                  <c:v>6.2449999999999995E-4</c:v>
                </c:pt>
                <c:pt idx="3167">
                  <c:v>6.3266699999999995E-4</c:v>
                </c:pt>
                <c:pt idx="3168">
                  <c:v>1.18789E-3</c:v>
                </c:pt>
                <c:pt idx="3169">
                  <c:v>1.01033E-3</c:v>
                </c:pt>
                <c:pt idx="3170">
                  <c:v>4.5555599999999997E-4</c:v>
                </c:pt>
                <c:pt idx="3171">
                  <c:v>4.7777799999999999E-4</c:v>
                </c:pt>
                <c:pt idx="3172">
                  <c:v>5.8712499999999997E-4</c:v>
                </c:pt>
                <c:pt idx="3173">
                  <c:v>5.2211100000000002E-4</c:v>
                </c:pt>
                <c:pt idx="3174">
                  <c:v>5.0000000000000001E-4</c:v>
                </c:pt>
                <c:pt idx="3175">
                  <c:v>4.9977799999999998E-4</c:v>
                </c:pt>
                <c:pt idx="3176">
                  <c:v>8.1583299999999997E-4</c:v>
                </c:pt>
                <c:pt idx="3177">
                  <c:v>5.2211100000000002E-4</c:v>
                </c:pt>
                <c:pt idx="3178">
                  <c:v>7.5642899999999998E-4</c:v>
                </c:pt>
                <c:pt idx="3179">
                  <c:v>7.5642899999999998E-4</c:v>
                </c:pt>
                <c:pt idx="3180">
                  <c:v>1.2114999999999999E-3</c:v>
                </c:pt>
                <c:pt idx="3181">
                  <c:v>5.3266700000000001E-4</c:v>
                </c:pt>
                <c:pt idx="3182">
                  <c:v>4.2222199999999998E-4</c:v>
                </c:pt>
                <c:pt idx="3183">
                  <c:v>4.8888899999999995E-4</c:v>
                </c:pt>
                <c:pt idx="3184">
                  <c:v>7.2424999999999996E-4</c:v>
                </c:pt>
                <c:pt idx="3185">
                  <c:v>1.1789999999999999E-3</c:v>
                </c:pt>
                <c:pt idx="3186">
                  <c:v>4.7777799999999999E-4</c:v>
                </c:pt>
                <c:pt idx="3187">
                  <c:v>7.6599999999999997E-4</c:v>
                </c:pt>
                <c:pt idx="3188">
                  <c:v>7.6174999999999995E-4</c:v>
                </c:pt>
                <c:pt idx="3189">
                  <c:v>5.9966700000000002E-4</c:v>
                </c:pt>
                <c:pt idx="3190">
                  <c:v>7.4377799999999995E-4</c:v>
                </c:pt>
                <c:pt idx="3191">
                  <c:v>4.99889E-4</c:v>
                </c:pt>
                <c:pt idx="3192">
                  <c:v>9.8485700000000001E-4</c:v>
                </c:pt>
                <c:pt idx="3193">
                  <c:v>7.9925000000000005E-4</c:v>
                </c:pt>
                <c:pt idx="3194">
                  <c:v>1.0562900000000001E-3</c:v>
                </c:pt>
                <c:pt idx="3195">
                  <c:v>5.7766700000000002E-4</c:v>
                </c:pt>
                <c:pt idx="3196">
                  <c:v>4.1111099999999997E-4</c:v>
                </c:pt>
                <c:pt idx="3197">
                  <c:v>6.1939999999999999E-4</c:v>
                </c:pt>
                <c:pt idx="3198">
                  <c:v>1.01033E-3</c:v>
                </c:pt>
                <c:pt idx="3199">
                  <c:v>6.2188900000000004E-4</c:v>
                </c:pt>
                <c:pt idx="3200">
                  <c:v>4.7777799999999999E-4</c:v>
                </c:pt>
                <c:pt idx="3201">
                  <c:v>7.5642899999999998E-4</c:v>
                </c:pt>
                <c:pt idx="3202">
                  <c:v>5.2211100000000002E-4</c:v>
                </c:pt>
                <c:pt idx="3203">
                  <c:v>6.2449999999999995E-4</c:v>
                </c:pt>
                <c:pt idx="3204">
                  <c:v>6.3266699999999995E-4</c:v>
                </c:pt>
                <c:pt idx="3205">
                  <c:v>1.2191999999999999E-3</c:v>
                </c:pt>
                <c:pt idx="3206">
                  <c:v>8.1919999999999996E-4</c:v>
                </c:pt>
                <c:pt idx="3207">
                  <c:v>7.3919999999999997E-4</c:v>
                </c:pt>
                <c:pt idx="3208">
                  <c:v>8.3940000000000002E-4</c:v>
                </c:pt>
                <c:pt idx="3209">
                  <c:v>5.1099999999999995E-4</c:v>
                </c:pt>
                <c:pt idx="3210">
                  <c:v>6.5979999999999999E-4</c:v>
                </c:pt>
                <c:pt idx="3211">
                  <c:v>5.0000000000000001E-4</c:v>
                </c:pt>
                <c:pt idx="3212">
                  <c:v>5.0000000000000001E-4</c:v>
                </c:pt>
                <c:pt idx="3213">
                  <c:v>7.2400000000000003E-4</c:v>
                </c:pt>
                <c:pt idx="3214">
                  <c:v>1.0992899999999999E-3</c:v>
                </c:pt>
                <c:pt idx="3215">
                  <c:v>6.55111E-4</c:v>
                </c:pt>
                <c:pt idx="3216">
                  <c:v>5.9966700000000002E-4</c:v>
                </c:pt>
                <c:pt idx="3217">
                  <c:v>4.7777799999999999E-4</c:v>
                </c:pt>
                <c:pt idx="3218">
                  <c:v>8.2133300000000005E-4</c:v>
                </c:pt>
                <c:pt idx="3219">
                  <c:v>5.0000000000000001E-4</c:v>
                </c:pt>
                <c:pt idx="3220">
                  <c:v>6.4214299999999997E-4</c:v>
                </c:pt>
                <c:pt idx="3221">
                  <c:v>7.7057099999999995E-4</c:v>
                </c:pt>
                <c:pt idx="3222">
                  <c:v>6.4933299999999998E-4</c:v>
                </c:pt>
                <c:pt idx="3223">
                  <c:v>5.2211100000000002E-4</c:v>
                </c:pt>
                <c:pt idx="3224">
                  <c:v>4.0000000000000002E-4</c:v>
                </c:pt>
                <c:pt idx="3225">
                  <c:v>4.1111099999999997E-4</c:v>
                </c:pt>
                <c:pt idx="3226">
                  <c:v>5.9940000000000004E-4</c:v>
                </c:pt>
                <c:pt idx="3227">
                  <c:v>4.8888899999999995E-4</c:v>
                </c:pt>
                <c:pt idx="3228">
                  <c:v>4.8888899999999995E-4</c:v>
                </c:pt>
                <c:pt idx="3229">
                  <c:v>1.2878900000000001E-3</c:v>
                </c:pt>
                <c:pt idx="3230">
                  <c:v>8.1919999999999996E-4</c:v>
                </c:pt>
                <c:pt idx="3231">
                  <c:v>7.2449999999999999E-4</c:v>
                </c:pt>
                <c:pt idx="3232">
                  <c:v>7.5488900000000002E-4</c:v>
                </c:pt>
                <c:pt idx="3233">
                  <c:v>7.5488900000000002E-4</c:v>
                </c:pt>
                <c:pt idx="3234">
                  <c:v>8.1187499999999999E-4</c:v>
                </c:pt>
                <c:pt idx="3235">
                  <c:v>7.7919999999999997E-4</c:v>
                </c:pt>
                <c:pt idx="3236">
                  <c:v>1.1656699999999999E-3</c:v>
                </c:pt>
                <c:pt idx="3237">
                  <c:v>5.8712499999999997E-4</c:v>
                </c:pt>
                <c:pt idx="3238">
                  <c:v>9.15667E-4</c:v>
                </c:pt>
                <c:pt idx="3239">
                  <c:v>6.4214299999999997E-4</c:v>
                </c:pt>
                <c:pt idx="3240">
                  <c:v>6.1939999999999999E-4</c:v>
                </c:pt>
                <c:pt idx="3241">
                  <c:v>7.6174999999999995E-4</c:v>
                </c:pt>
                <c:pt idx="3242">
                  <c:v>8.4214299999999995E-4</c:v>
                </c:pt>
                <c:pt idx="3243">
                  <c:v>5.1099999999999995E-4</c:v>
                </c:pt>
                <c:pt idx="3244">
                  <c:v>8.1583299999999997E-4</c:v>
                </c:pt>
                <c:pt idx="3245">
                  <c:v>1.4155000000000001E-3</c:v>
                </c:pt>
                <c:pt idx="3246">
                  <c:v>1.0562900000000001E-3</c:v>
                </c:pt>
                <c:pt idx="3247">
                  <c:v>5.2222200000000003E-4</c:v>
                </c:pt>
                <c:pt idx="3248">
                  <c:v>7.7450000000000001E-4</c:v>
                </c:pt>
                <c:pt idx="3249">
                  <c:v>6.5488899999999997E-4</c:v>
                </c:pt>
                <c:pt idx="3250">
                  <c:v>1.05456E-3</c:v>
                </c:pt>
                <c:pt idx="3251">
                  <c:v>1.3365E-3</c:v>
                </c:pt>
                <c:pt idx="3252">
                  <c:v>4.44444E-4</c:v>
                </c:pt>
                <c:pt idx="3253">
                  <c:v>4.3333299999999999E-4</c:v>
                </c:pt>
                <c:pt idx="3254">
                  <c:v>5.9940000000000004E-4</c:v>
                </c:pt>
                <c:pt idx="3255">
                  <c:v>6.55111E-4</c:v>
                </c:pt>
                <c:pt idx="3256">
                  <c:v>5.4433300000000003E-4</c:v>
                </c:pt>
                <c:pt idx="3257">
                  <c:v>6.1939999999999999E-4</c:v>
                </c:pt>
                <c:pt idx="3258">
                  <c:v>6.99167E-4</c:v>
                </c:pt>
                <c:pt idx="3259">
                  <c:v>4.3333299999999999E-4</c:v>
                </c:pt>
                <c:pt idx="3260">
                  <c:v>4.8888899999999995E-4</c:v>
                </c:pt>
                <c:pt idx="3261">
                  <c:v>6.5488899999999997E-4</c:v>
                </c:pt>
                <c:pt idx="3262">
                  <c:v>8.1022199999999998E-4</c:v>
                </c:pt>
                <c:pt idx="3263">
                  <c:v>4.7777799999999999E-4</c:v>
                </c:pt>
                <c:pt idx="3264">
                  <c:v>4.44444E-4</c:v>
                </c:pt>
                <c:pt idx="3265">
                  <c:v>1.274E-3</c:v>
                </c:pt>
                <c:pt idx="3266">
                  <c:v>1.59833E-3</c:v>
                </c:pt>
                <c:pt idx="3267">
                  <c:v>6.2188900000000004E-4</c:v>
                </c:pt>
                <c:pt idx="3268">
                  <c:v>4.1111099999999997E-4</c:v>
                </c:pt>
                <c:pt idx="3269">
                  <c:v>4.7766699999999998E-4</c:v>
                </c:pt>
                <c:pt idx="3270">
                  <c:v>1.2847100000000001E-3</c:v>
                </c:pt>
                <c:pt idx="3271">
                  <c:v>8.1187499999999999E-4</c:v>
                </c:pt>
                <c:pt idx="3272">
                  <c:v>3.77778E-4</c:v>
                </c:pt>
                <c:pt idx="3273">
                  <c:v>7.5642899999999998E-4</c:v>
                </c:pt>
                <c:pt idx="3274">
                  <c:v>7.2155600000000004E-4</c:v>
                </c:pt>
                <c:pt idx="3275">
                  <c:v>6.5979999999999999E-4</c:v>
                </c:pt>
                <c:pt idx="3276">
                  <c:v>4.3333299999999999E-4</c:v>
                </c:pt>
                <c:pt idx="3277">
                  <c:v>6.7462499999999999E-4</c:v>
                </c:pt>
                <c:pt idx="3278">
                  <c:v>1.474E-3</c:v>
                </c:pt>
                <c:pt idx="3279">
                  <c:v>9.1187500000000003E-4</c:v>
                </c:pt>
                <c:pt idx="3280">
                  <c:v>6.6611100000000005E-4</c:v>
                </c:pt>
                <c:pt idx="3281">
                  <c:v>1.1656699999999999E-3</c:v>
                </c:pt>
                <c:pt idx="3282">
                  <c:v>6.4400000000000004E-4</c:v>
                </c:pt>
                <c:pt idx="3283">
                  <c:v>4.0000000000000002E-4</c:v>
                </c:pt>
                <c:pt idx="3284">
                  <c:v>4.7449999999999999E-4</c:v>
                </c:pt>
                <c:pt idx="3285">
                  <c:v>6.4214299999999997E-4</c:v>
                </c:pt>
                <c:pt idx="3286">
                  <c:v>7.5920000000000002E-4</c:v>
                </c:pt>
                <c:pt idx="3287">
                  <c:v>4.7777799999999999E-4</c:v>
                </c:pt>
                <c:pt idx="3288">
                  <c:v>4.1111099999999997E-4</c:v>
                </c:pt>
                <c:pt idx="3289">
                  <c:v>4.8888899999999995E-4</c:v>
                </c:pt>
                <c:pt idx="3290">
                  <c:v>4.2222199999999998E-4</c:v>
                </c:pt>
                <c:pt idx="3291">
                  <c:v>8.70571E-4</c:v>
                </c:pt>
                <c:pt idx="3292">
                  <c:v>8.70571E-4</c:v>
                </c:pt>
                <c:pt idx="3293">
                  <c:v>8.3940000000000002E-4</c:v>
                </c:pt>
                <c:pt idx="3294">
                  <c:v>1.01033E-3</c:v>
                </c:pt>
                <c:pt idx="3295">
                  <c:v>5.7939999999999999E-4</c:v>
                </c:pt>
                <c:pt idx="3296">
                  <c:v>5.66111E-4</c:v>
                </c:pt>
                <c:pt idx="3297">
                  <c:v>5.66111E-4</c:v>
                </c:pt>
                <c:pt idx="3298">
                  <c:v>5.8266700000000004E-4</c:v>
                </c:pt>
                <c:pt idx="3299">
                  <c:v>5.9940000000000004E-4</c:v>
                </c:pt>
                <c:pt idx="3300">
                  <c:v>4.1111099999999997E-4</c:v>
                </c:pt>
                <c:pt idx="3301">
                  <c:v>4.0000000000000002E-4</c:v>
                </c:pt>
                <c:pt idx="3302">
                  <c:v>4.1111099999999997E-4</c:v>
                </c:pt>
                <c:pt idx="3303">
                  <c:v>4.7980000000000001E-4</c:v>
                </c:pt>
                <c:pt idx="3304">
                  <c:v>4.3333299999999999E-4</c:v>
                </c:pt>
                <c:pt idx="3305">
                  <c:v>4.0000000000000002E-4</c:v>
                </c:pt>
                <c:pt idx="3306">
                  <c:v>3.8888900000000001E-4</c:v>
                </c:pt>
                <c:pt idx="3307">
                  <c:v>1.474E-3</c:v>
                </c:pt>
                <c:pt idx="3308">
                  <c:v>8.1187499999999999E-4</c:v>
                </c:pt>
                <c:pt idx="3309">
                  <c:v>4.3333299999999999E-4</c:v>
                </c:pt>
                <c:pt idx="3310">
                  <c:v>1.4155000000000001E-3</c:v>
                </c:pt>
                <c:pt idx="3311">
                  <c:v>8.4214299999999995E-4</c:v>
                </c:pt>
                <c:pt idx="3312">
                  <c:v>4.5555599999999997E-4</c:v>
                </c:pt>
                <c:pt idx="3313">
                  <c:v>4.0000000000000002E-4</c:v>
                </c:pt>
                <c:pt idx="3314">
                  <c:v>4.7100000000000001E-4</c:v>
                </c:pt>
                <c:pt idx="3315">
                  <c:v>1.1490000000000001E-3</c:v>
                </c:pt>
                <c:pt idx="3316">
                  <c:v>1.1490000000000001E-3</c:v>
                </c:pt>
                <c:pt idx="3317">
                  <c:v>5.66111E-4</c:v>
                </c:pt>
                <c:pt idx="3318">
                  <c:v>8.10333E-4</c:v>
                </c:pt>
                <c:pt idx="3319">
                  <c:v>5.9937499999999997E-4</c:v>
                </c:pt>
                <c:pt idx="3320">
                  <c:v>7.1199999999999996E-4</c:v>
                </c:pt>
                <c:pt idx="3321">
                  <c:v>4.3333299999999999E-4</c:v>
                </c:pt>
                <c:pt idx="3322">
                  <c:v>3.8888900000000001E-4</c:v>
                </c:pt>
                <c:pt idx="3323">
                  <c:v>5.7939999999999999E-4</c:v>
                </c:pt>
                <c:pt idx="3324">
                  <c:v>5.3266700000000001E-4</c:v>
                </c:pt>
                <c:pt idx="3325">
                  <c:v>4.5555599999999997E-4</c:v>
                </c:pt>
                <c:pt idx="3326">
                  <c:v>6.6600000000000003E-4</c:v>
                </c:pt>
                <c:pt idx="3327">
                  <c:v>1.47029E-3</c:v>
                </c:pt>
                <c:pt idx="3328">
                  <c:v>5.9966700000000002E-4</c:v>
                </c:pt>
                <c:pt idx="3329">
                  <c:v>4.9957099999999998E-4</c:v>
                </c:pt>
                <c:pt idx="3330">
                  <c:v>6.3266699999999995E-4</c:v>
                </c:pt>
                <c:pt idx="3331">
                  <c:v>1.2847100000000001E-3</c:v>
                </c:pt>
                <c:pt idx="3332">
                  <c:v>4.5555599999999997E-4</c:v>
                </c:pt>
                <c:pt idx="3333">
                  <c:v>3.8888900000000001E-4</c:v>
                </c:pt>
                <c:pt idx="3334">
                  <c:v>1.2489999999999999E-3</c:v>
                </c:pt>
                <c:pt idx="3335">
                  <c:v>9.5466699999999997E-4</c:v>
                </c:pt>
                <c:pt idx="3336">
                  <c:v>8.10333E-4</c:v>
                </c:pt>
                <c:pt idx="3337">
                  <c:v>3.8888900000000001E-4</c:v>
                </c:pt>
                <c:pt idx="3338">
                  <c:v>4.1199999999999999E-4</c:v>
                </c:pt>
                <c:pt idx="3339">
                  <c:v>5.3266700000000001E-4</c:v>
                </c:pt>
                <c:pt idx="3340">
                  <c:v>4.7766699999999998E-4</c:v>
                </c:pt>
                <c:pt idx="3341">
                  <c:v>4.44444E-4</c:v>
                </c:pt>
                <c:pt idx="3342">
                  <c:v>4.7449999999999999E-4</c:v>
                </c:pt>
                <c:pt idx="3343">
                  <c:v>1.1490000000000001E-3</c:v>
                </c:pt>
                <c:pt idx="3344">
                  <c:v>1.59833E-3</c:v>
                </c:pt>
                <c:pt idx="3345">
                  <c:v>1.59833E-3</c:v>
                </c:pt>
                <c:pt idx="3346">
                  <c:v>4.3333299999999999E-4</c:v>
                </c:pt>
                <c:pt idx="3347">
                  <c:v>1.89825E-3</c:v>
                </c:pt>
                <c:pt idx="3348">
                  <c:v>1.89825E-3</c:v>
                </c:pt>
                <c:pt idx="3349">
                  <c:v>5.8712499999999997E-4</c:v>
                </c:pt>
                <c:pt idx="3350">
                  <c:v>1.01033E-3</c:v>
                </c:pt>
                <c:pt idx="3351">
                  <c:v>5.3712499999999995E-4</c:v>
                </c:pt>
                <c:pt idx="3352">
                  <c:v>4.8888899999999995E-4</c:v>
                </c:pt>
                <c:pt idx="3353">
                  <c:v>4.0000000000000002E-4</c:v>
                </c:pt>
                <c:pt idx="3354">
                  <c:v>4.0000000000000002E-4</c:v>
                </c:pt>
                <c:pt idx="3355">
                  <c:v>5.1428599999999997E-4</c:v>
                </c:pt>
                <c:pt idx="3356">
                  <c:v>4.2222199999999998E-4</c:v>
                </c:pt>
                <c:pt idx="3357">
                  <c:v>4.0000000000000002E-4</c:v>
                </c:pt>
                <c:pt idx="3358">
                  <c:v>4.1111099999999997E-4</c:v>
                </c:pt>
                <c:pt idx="3359">
                  <c:v>5.1428599999999997E-4</c:v>
                </c:pt>
                <c:pt idx="3360">
                  <c:v>6.6611100000000005E-4</c:v>
                </c:pt>
                <c:pt idx="3361">
                  <c:v>4.7100000000000001E-4</c:v>
                </c:pt>
                <c:pt idx="3362">
                  <c:v>5.66111E-4</c:v>
                </c:pt>
                <c:pt idx="3363">
                  <c:v>7.2449999999999999E-4</c:v>
                </c:pt>
                <c:pt idx="3364">
                  <c:v>4.0000000000000002E-4</c:v>
                </c:pt>
                <c:pt idx="3365">
                  <c:v>6.2449999999999995E-4</c:v>
                </c:pt>
                <c:pt idx="3366">
                  <c:v>6.2449999999999995E-4</c:v>
                </c:pt>
                <c:pt idx="3367">
                  <c:v>3.5E-4</c:v>
                </c:pt>
                <c:pt idx="3368">
                  <c:v>5.9966700000000002E-4</c:v>
                </c:pt>
                <c:pt idx="3369">
                  <c:v>5.9966700000000002E-4</c:v>
                </c:pt>
                <c:pt idx="3370">
                  <c:v>4.1111099999999997E-4</c:v>
                </c:pt>
                <c:pt idx="3371">
                  <c:v>7.5920000000000002E-4</c:v>
                </c:pt>
                <c:pt idx="3372">
                  <c:v>6.55111E-4</c:v>
                </c:pt>
                <c:pt idx="3373">
                  <c:v>4.0000000000000002E-4</c:v>
                </c:pt>
                <c:pt idx="3374">
                  <c:v>4.7100000000000001E-4</c:v>
                </c:pt>
                <c:pt idx="3375">
                  <c:v>4.794E-4</c:v>
                </c:pt>
                <c:pt idx="3376">
                  <c:v>5.3266700000000001E-4</c:v>
                </c:pt>
                <c:pt idx="3377">
                  <c:v>4.7980000000000001E-4</c:v>
                </c:pt>
                <c:pt idx="3378">
                  <c:v>5.1199999999999998E-4</c:v>
                </c:pt>
                <c:pt idx="3379">
                  <c:v>1.1789999999999999E-3</c:v>
                </c:pt>
                <c:pt idx="3380">
                  <c:v>4.3333299999999999E-4</c:v>
                </c:pt>
                <c:pt idx="3381">
                  <c:v>4.1111099999999997E-4</c:v>
                </c:pt>
                <c:pt idx="3382">
                  <c:v>4.4975000000000001E-4</c:v>
                </c:pt>
                <c:pt idx="3383">
                  <c:v>2.5855000000000001E-3</c:v>
                </c:pt>
                <c:pt idx="3384">
                  <c:v>4.1111099999999997E-4</c:v>
                </c:pt>
                <c:pt idx="3385">
                  <c:v>4.2222199999999998E-4</c:v>
                </c:pt>
                <c:pt idx="3386">
                  <c:v>4.1111099999999997E-4</c:v>
                </c:pt>
                <c:pt idx="3387">
                  <c:v>4.1111099999999997E-4</c:v>
                </c:pt>
                <c:pt idx="3388">
                  <c:v>8.1187499999999999E-4</c:v>
                </c:pt>
                <c:pt idx="3389">
                  <c:v>4.7980000000000001E-4</c:v>
                </c:pt>
                <c:pt idx="3390">
                  <c:v>4.2222199999999998E-4</c:v>
                </c:pt>
                <c:pt idx="3391">
                  <c:v>3.7474999999999997E-4</c:v>
                </c:pt>
                <c:pt idx="3392">
                  <c:v>6.55111E-4</c:v>
                </c:pt>
                <c:pt idx="3393">
                  <c:v>5.9966700000000002E-4</c:v>
                </c:pt>
                <c:pt idx="3394">
                  <c:v>5.1099999999999995E-4</c:v>
                </c:pt>
                <c:pt idx="3395">
                  <c:v>2.7313300000000001E-3</c:v>
                </c:pt>
                <c:pt idx="3396">
                  <c:v>5.9937499999999997E-4</c:v>
                </c:pt>
                <c:pt idx="3397">
                  <c:v>4.7766699999999998E-4</c:v>
                </c:pt>
                <c:pt idx="3398">
                  <c:v>4.7449999999999999E-4</c:v>
                </c:pt>
                <c:pt idx="3399">
                  <c:v>4.3960000000000001E-4</c:v>
                </c:pt>
                <c:pt idx="3400">
                  <c:v>5.9966700000000002E-4</c:v>
                </c:pt>
                <c:pt idx="3401">
                  <c:v>3.8888900000000001E-4</c:v>
                </c:pt>
                <c:pt idx="3402">
                  <c:v>4.3960000000000001E-4</c:v>
                </c:pt>
                <c:pt idx="3403">
                  <c:v>4.4975000000000001E-4</c:v>
                </c:pt>
                <c:pt idx="3404">
                  <c:v>8.5939999999999996E-4</c:v>
                </c:pt>
                <c:pt idx="3405">
                  <c:v>6.4400000000000004E-4</c:v>
                </c:pt>
                <c:pt idx="3406">
                  <c:v>5.0000000000000001E-4</c:v>
                </c:pt>
                <c:pt idx="3407">
                  <c:v>5.4949999999999997E-4</c:v>
                </c:pt>
                <c:pt idx="3408">
                  <c:v>5.6644400000000004E-4</c:v>
                </c:pt>
                <c:pt idx="3409">
                  <c:v>5.66111E-4</c:v>
                </c:pt>
                <c:pt idx="3410">
                  <c:v>1.0562900000000001E-3</c:v>
                </c:pt>
                <c:pt idx="3411">
                  <c:v>4.9957099999999998E-4</c:v>
                </c:pt>
                <c:pt idx="3412">
                  <c:v>4.7980000000000001E-4</c:v>
                </c:pt>
                <c:pt idx="3413">
                  <c:v>4.1111099999999997E-4</c:v>
                </c:pt>
                <c:pt idx="3414">
                  <c:v>6.2449999999999995E-4</c:v>
                </c:pt>
                <c:pt idx="3415">
                  <c:v>2.67578E-3</c:v>
                </c:pt>
                <c:pt idx="3416">
                  <c:v>4.7980000000000001E-4</c:v>
                </c:pt>
                <c:pt idx="3417">
                  <c:v>4.55444E-4</c:v>
                </c:pt>
                <c:pt idx="3418">
                  <c:v>6.4400000000000004E-4</c:v>
                </c:pt>
                <c:pt idx="3419">
                  <c:v>4.3960000000000001E-4</c:v>
                </c:pt>
                <c:pt idx="3420">
                  <c:v>5.4975E-4</c:v>
                </c:pt>
                <c:pt idx="3421">
                  <c:v>4.7980000000000001E-4</c:v>
                </c:pt>
                <c:pt idx="3422">
                  <c:v>7.4377799999999995E-4</c:v>
                </c:pt>
                <c:pt idx="3423">
                  <c:v>4.6666699999999998E-4</c:v>
                </c:pt>
                <c:pt idx="3424">
                  <c:v>4.794E-4</c:v>
                </c:pt>
                <c:pt idx="3425">
                  <c:v>5.3266700000000001E-4</c:v>
                </c:pt>
                <c:pt idx="3426">
                  <c:v>6.4400000000000004E-4</c:v>
                </c:pt>
                <c:pt idx="3427">
                  <c:v>3.8542900000000001E-4</c:v>
                </c:pt>
                <c:pt idx="3428">
                  <c:v>3.5E-4</c:v>
                </c:pt>
                <c:pt idx="3429">
                  <c:v>4.7980000000000001E-4</c:v>
                </c:pt>
                <c:pt idx="3430">
                  <c:v>4.7980000000000001E-4</c:v>
                </c:pt>
                <c:pt idx="3431">
                  <c:v>4.1199999999999999E-4</c:v>
                </c:pt>
                <c:pt idx="3432">
                  <c:v>4.8888899999999995E-4</c:v>
                </c:pt>
                <c:pt idx="3433">
                  <c:v>5.4949999999999997E-4</c:v>
                </c:pt>
                <c:pt idx="3434">
                  <c:v>5.4949999999999997E-4</c:v>
                </c:pt>
                <c:pt idx="3435">
                  <c:v>4.8866700000000003E-4</c:v>
                </c:pt>
                <c:pt idx="3436">
                  <c:v>3.7474999999999997E-4</c:v>
                </c:pt>
                <c:pt idx="3437">
                  <c:v>4.4975000000000001E-4</c:v>
                </c:pt>
                <c:pt idx="3438">
                  <c:v>2.96467E-3</c:v>
                </c:pt>
                <c:pt idx="3439">
                  <c:v>2.96467E-3</c:v>
                </c:pt>
                <c:pt idx="3440">
                  <c:v>5.3712499999999995E-4</c:v>
                </c:pt>
                <c:pt idx="3441">
                  <c:v>4.3333299999999999E-4</c:v>
                </c:pt>
                <c:pt idx="3442">
                  <c:v>4.3333299999999999E-4</c:v>
                </c:pt>
                <c:pt idx="3443">
                  <c:v>3.7474999999999997E-4</c:v>
                </c:pt>
                <c:pt idx="3444">
                  <c:v>5.1199999999999998E-4</c:v>
                </c:pt>
                <c:pt idx="3445">
                  <c:v>4.55444E-4</c:v>
                </c:pt>
                <c:pt idx="3446">
                  <c:v>4.5555599999999997E-4</c:v>
                </c:pt>
                <c:pt idx="3447">
                  <c:v>5.1979999999999995E-4</c:v>
                </c:pt>
                <c:pt idx="3448">
                  <c:v>5.3266700000000001E-4</c:v>
                </c:pt>
                <c:pt idx="3449">
                  <c:v>5.1199999999999998E-4</c:v>
                </c:pt>
                <c:pt idx="3450">
                  <c:v>3.7474999999999997E-4</c:v>
                </c:pt>
                <c:pt idx="3451">
                  <c:v>3.7474999999999997E-4</c:v>
                </c:pt>
                <c:pt idx="3452">
                  <c:v>4.3333299999999999E-4</c:v>
                </c:pt>
                <c:pt idx="3453">
                  <c:v>4.3333299999999999E-4</c:v>
                </c:pt>
                <c:pt idx="3454">
                  <c:v>4.3960000000000001E-4</c:v>
                </c:pt>
                <c:pt idx="3455">
                  <c:v>3.7474999999999997E-4</c:v>
                </c:pt>
                <c:pt idx="3456">
                  <c:v>7.9933300000000005E-4</c:v>
                </c:pt>
                <c:pt idx="3457">
                  <c:v>5.1199999999999998E-4</c:v>
                </c:pt>
                <c:pt idx="3458">
                  <c:v>3.4444400000000001E-4</c:v>
                </c:pt>
                <c:pt idx="3459">
                  <c:v>3.7474999999999997E-4</c:v>
                </c:pt>
                <c:pt idx="3460">
                  <c:v>6.1066699999999996E-4</c:v>
                </c:pt>
                <c:pt idx="3461">
                  <c:v>4.794E-4</c:v>
                </c:pt>
                <c:pt idx="3462">
                  <c:v>8.10333E-4</c:v>
                </c:pt>
                <c:pt idx="3463">
                  <c:v>3.7474999999999997E-4</c:v>
                </c:pt>
                <c:pt idx="3464">
                  <c:v>8.5939999999999996E-4</c:v>
                </c:pt>
                <c:pt idx="3465">
                  <c:v>1.2654999999999999E-3</c:v>
                </c:pt>
                <c:pt idx="3466">
                  <c:v>5.3712499999999995E-4</c:v>
                </c:pt>
                <c:pt idx="3467">
                  <c:v>4.3333299999999999E-4</c:v>
                </c:pt>
                <c:pt idx="3468">
                  <c:v>4.0857799999999998E-3</c:v>
                </c:pt>
                <c:pt idx="3469">
                  <c:v>5.1199999999999998E-4</c:v>
                </c:pt>
                <c:pt idx="3470">
                  <c:v>4.55444E-4</c:v>
                </c:pt>
                <c:pt idx="3471">
                  <c:v>4.55444E-4</c:v>
                </c:pt>
                <c:pt idx="3472">
                  <c:v>4.5555599999999997E-4</c:v>
                </c:pt>
                <c:pt idx="3473">
                  <c:v>3.4949999999999998E-4</c:v>
                </c:pt>
                <c:pt idx="3474">
                  <c:v>4.3960000000000001E-4</c:v>
                </c:pt>
                <c:pt idx="3475">
                  <c:v>4.4975000000000001E-4</c:v>
                </c:pt>
                <c:pt idx="3476">
                  <c:v>5.6644400000000004E-4</c:v>
                </c:pt>
                <c:pt idx="3477">
                  <c:v>5.8855599999999995E-4</c:v>
                </c:pt>
                <c:pt idx="3478">
                  <c:v>5.1979999999999995E-4</c:v>
                </c:pt>
                <c:pt idx="3479">
                  <c:v>3.7474999999999997E-4</c:v>
                </c:pt>
                <c:pt idx="3480">
                  <c:v>3.9950000000000001E-4</c:v>
                </c:pt>
                <c:pt idx="3481">
                  <c:v>4.4433299999999999E-4</c:v>
                </c:pt>
                <c:pt idx="3482">
                  <c:v>5.3712499999999995E-4</c:v>
                </c:pt>
                <c:pt idx="3483">
                  <c:v>6.5466700000000005E-4</c:v>
                </c:pt>
                <c:pt idx="3484">
                  <c:v>4.2177799999999999E-4</c:v>
                </c:pt>
                <c:pt idx="3485">
                  <c:v>5.1979999999999995E-4</c:v>
                </c:pt>
                <c:pt idx="3486">
                  <c:v>2.8888900000000002E-4</c:v>
                </c:pt>
                <c:pt idx="3487">
                  <c:v>4.7980000000000001E-4</c:v>
                </c:pt>
                <c:pt idx="3488">
                  <c:v>4.7100000000000001E-4</c:v>
                </c:pt>
                <c:pt idx="3489">
                  <c:v>4.1111099999999997E-4</c:v>
                </c:pt>
                <c:pt idx="3490">
                  <c:v>6.1066699999999996E-4</c:v>
                </c:pt>
                <c:pt idx="3491">
                  <c:v>4.4433299999999999E-4</c:v>
                </c:pt>
                <c:pt idx="3492">
                  <c:v>4.2177799999999999E-4</c:v>
                </c:pt>
                <c:pt idx="3493">
                  <c:v>4.55444E-4</c:v>
                </c:pt>
                <c:pt idx="3494">
                  <c:v>3.9950000000000001E-4</c:v>
                </c:pt>
                <c:pt idx="3495">
                  <c:v>3.0091100000000002E-3</c:v>
                </c:pt>
                <c:pt idx="3496">
                  <c:v>2.8646700000000002E-3</c:v>
                </c:pt>
                <c:pt idx="3497">
                  <c:v>4.9974999999999998E-4</c:v>
                </c:pt>
                <c:pt idx="3498">
                  <c:v>6.3250000000000003E-4</c:v>
                </c:pt>
                <c:pt idx="3499">
                  <c:v>3.0353699999999999E-3</c:v>
                </c:pt>
                <c:pt idx="3500">
                  <c:v>3.0353699999999999E-3</c:v>
                </c:pt>
                <c:pt idx="3501">
                  <c:v>4.1111099999999997E-4</c:v>
                </c:pt>
                <c:pt idx="3502">
                  <c:v>4.4433299999999999E-4</c:v>
                </c:pt>
                <c:pt idx="3503">
                  <c:v>3.7474999999999997E-4</c:v>
                </c:pt>
                <c:pt idx="3504">
                  <c:v>5.3712499999999995E-4</c:v>
                </c:pt>
                <c:pt idx="3505">
                  <c:v>3.9950000000000001E-4</c:v>
                </c:pt>
                <c:pt idx="3506">
                  <c:v>3.9950000000000001E-4</c:v>
                </c:pt>
                <c:pt idx="3507">
                  <c:v>4.4975000000000001E-4</c:v>
                </c:pt>
                <c:pt idx="3508">
                  <c:v>2.99833E-4</c:v>
                </c:pt>
                <c:pt idx="3509">
                  <c:v>2.99833E-4</c:v>
                </c:pt>
                <c:pt idx="3510">
                  <c:v>3.9950000000000001E-4</c:v>
                </c:pt>
                <c:pt idx="3511">
                  <c:v>3.0692900000000001E-3</c:v>
                </c:pt>
                <c:pt idx="3512">
                  <c:v>3.0692900000000001E-3</c:v>
                </c:pt>
                <c:pt idx="3513">
                  <c:v>3.0692900000000001E-3</c:v>
                </c:pt>
                <c:pt idx="3514">
                  <c:v>3.0692900000000001E-3</c:v>
                </c:pt>
                <c:pt idx="3515">
                  <c:v>3.0692900000000001E-3</c:v>
                </c:pt>
                <c:pt idx="3516">
                  <c:v>3.0692900000000001E-3</c:v>
                </c:pt>
                <c:pt idx="3517">
                  <c:v>4.5555599999999997E-4</c:v>
                </c:pt>
                <c:pt idx="3518">
                  <c:v>3.4949999999999998E-4</c:v>
                </c:pt>
                <c:pt idx="3519">
                  <c:v>5.4949999999999997E-4</c:v>
                </c:pt>
                <c:pt idx="3520">
                  <c:v>5.4949999999999997E-4</c:v>
                </c:pt>
                <c:pt idx="3521">
                  <c:v>4.1100000000000002E-4</c:v>
                </c:pt>
                <c:pt idx="3522">
                  <c:v>4.2177799999999999E-4</c:v>
                </c:pt>
                <c:pt idx="3523">
                  <c:v>4.3960000000000001E-4</c:v>
                </c:pt>
                <c:pt idx="3524">
                  <c:v>6.6600000000000003E-4</c:v>
                </c:pt>
                <c:pt idx="3525">
                  <c:v>7.2400000000000003E-4</c:v>
                </c:pt>
                <c:pt idx="3526">
                  <c:v>2.99833E-4</c:v>
                </c:pt>
                <c:pt idx="3527">
                  <c:v>2.66667E-4</c:v>
                </c:pt>
                <c:pt idx="3528">
                  <c:v>5.4949999999999997E-4</c:v>
                </c:pt>
                <c:pt idx="3529">
                  <c:v>4.4433299999999999E-4</c:v>
                </c:pt>
                <c:pt idx="3530">
                  <c:v>3.9950000000000001E-4</c:v>
                </c:pt>
                <c:pt idx="3531">
                  <c:v>3.9950000000000001E-4</c:v>
                </c:pt>
                <c:pt idx="3532">
                  <c:v>4.1412200000000001E-3</c:v>
                </c:pt>
                <c:pt idx="3533">
                  <c:v>3.9950000000000001E-4</c:v>
                </c:pt>
                <c:pt idx="3534">
                  <c:v>3.9950000000000001E-4</c:v>
                </c:pt>
                <c:pt idx="3535">
                  <c:v>2.99833E-4</c:v>
                </c:pt>
                <c:pt idx="3536">
                  <c:v>2.99833E-4</c:v>
                </c:pt>
                <c:pt idx="3537">
                  <c:v>3.0534400000000001E-3</c:v>
                </c:pt>
                <c:pt idx="3538">
                  <c:v>3.0534400000000001E-3</c:v>
                </c:pt>
                <c:pt idx="3539">
                  <c:v>3.0534400000000001E-3</c:v>
                </c:pt>
                <c:pt idx="3540">
                  <c:v>3.6666699999999999E-4</c:v>
                </c:pt>
                <c:pt idx="3541">
                  <c:v>4.1100000000000002E-4</c:v>
                </c:pt>
                <c:pt idx="3542">
                  <c:v>2.66667E-4</c:v>
                </c:pt>
                <c:pt idx="3543">
                  <c:v>2.66667E-4</c:v>
                </c:pt>
                <c:pt idx="3544">
                  <c:v>2.66667E-4</c:v>
                </c:pt>
                <c:pt idx="3545">
                  <c:v>1.02771E-3</c:v>
                </c:pt>
                <c:pt idx="3546">
                  <c:v>2.375E-4</c:v>
                </c:pt>
                <c:pt idx="3547">
                  <c:v>2.99833E-4</c:v>
                </c:pt>
                <c:pt idx="3548">
                  <c:v>3.9950000000000001E-4</c:v>
                </c:pt>
                <c:pt idx="3549">
                  <c:v>2.375E-4</c:v>
                </c:pt>
                <c:pt idx="3550">
                  <c:v>2.9960000000000002E-4</c:v>
                </c:pt>
                <c:pt idx="3551">
                  <c:v>2.7474999999999998E-4</c:v>
                </c:pt>
                <c:pt idx="3552">
                  <c:v>2.99833E-4</c:v>
                </c:pt>
                <c:pt idx="3553">
                  <c:v>4.1111099999999997E-4</c:v>
                </c:pt>
                <c:pt idx="3554">
                  <c:v>2.375E-4</c:v>
                </c:pt>
                <c:pt idx="3555">
                  <c:v>3.06456E-3</c:v>
                </c:pt>
                <c:pt idx="3556">
                  <c:v>2.9960000000000002E-4</c:v>
                </c:pt>
                <c:pt idx="3557">
                  <c:v>2.99833E-4</c:v>
                </c:pt>
                <c:pt idx="3558">
                  <c:v>3.9950000000000001E-4</c:v>
                </c:pt>
                <c:pt idx="3559">
                  <c:v>3.9950000000000001E-4</c:v>
                </c:pt>
                <c:pt idx="3560">
                  <c:v>3.9950000000000001E-4</c:v>
                </c:pt>
                <c:pt idx="3561">
                  <c:v>2.375E-4</c:v>
                </c:pt>
                <c:pt idx="3562">
                  <c:v>2.375E-4</c:v>
                </c:pt>
                <c:pt idx="3563">
                  <c:v>2.5000000000000001E-4</c:v>
                </c:pt>
                <c:pt idx="3564">
                  <c:v>2.4424400000000001E-3</c:v>
                </c:pt>
                <c:pt idx="3565">
                  <c:v>3.6666699999999999E-4</c:v>
                </c:pt>
                <c:pt idx="3566">
                  <c:v>2.66667E-4</c:v>
                </c:pt>
                <c:pt idx="3567">
                  <c:v>2.6578000000000001E-3</c:v>
                </c:pt>
                <c:pt idx="3568">
                  <c:v>2.6578000000000001E-3</c:v>
                </c:pt>
                <c:pt idx="3569">
                  <c:v>2.375E-4</c:v>
                </c:pt>
                <c:pt idx="3570">
                  <c:v>2.99833E-4</c:v>
                </c:pt>
                <c:pt idx="3571">
                  <c:v>2.99833E-4</c:v>
                </c:pt>
                <c:pt idx="3572">
                  <c:v>3.9950000000000001E-4</c:v>
                </c:pt>
                <c:pt idx="3573">
                  <c:v>5.4949999999999997E-4</c:v>
                </c:pt>
                <c:pt idx="3574">
                  <c:v>2.7500000000000002E-4</c:v>
                </c:pt>
                <c:pt idx="3575">
                  <c:v>2.8888900000000002E-4</c:v>
                </c:pt>
                <c:pt idx="3576">
                  <c:v>2.14286E-4</c:v>
                </c:pt>
                <c:pt idx="3577">
                  <c:v>2.66667E-4</c:v>
                </c:pt>
                <c:pt idx="3578">
                  <c:v>4.1100000000000002E-4</c:v>
                </c:pt>
                <c:pt idx="3579">
                  <c:v>2.28571E-4</c:v>
                </c:pt>
                <c:pt idx="3580">
                  <c:v>2.0000000000000001E-4</c:v>
                </c:pt>
                <c:pt idx="3581">
                  <c:v>2.9091099999999999E-3</c:v>
                </c:pt>
                <c:pt idx="3582">
                  <c:v>2.7474999999999998E-4</c:v>
                </c:pt>
                <c:pt idx="3583">
                  <c:v>2.7474999999999998E-4</c:v>
                </c:pt>
                <c:pt idx="3584">
                  <c:v>3.9950000000000001E-4</c:v>
                </c:pt>
                <c:pt idx="3585">
                  <c:v>3.9950000000000001E-4</c:v>
                </c:pt>
                <c:pt idx="3586">
                  <c:v>2.14286E-4</c:v>
                </c:pt>
                <c:pt idx="3587">
                  <c:v>2.14286E-4</c:v>
                </c:pt>
                <c:pt idx="3588">
                  <c:v>3.4949999999999998E-4</c:v>
                </c:pt>
                <c:pt idx="3589">
                  <c:v>2.66667E-4</c:v>
                </c:pt>
                <c:pt idx="3590">
                  <c:v>2.14286E-4</c:v>
                </c:pt>
                <c:pt idx="3591">
                  <c:v>3.9950000000000001E-4</c:v>
                </c:pt>
                <c:pt idx="3592">
                  <c:v>3.9950000000000001E-4</c:v>
                </c:pt>
                <c:pt idx="3593">
                  <c:v>3.9950000000000001E-4</c:v>
                </c:pt>
                <c:pt idx="3594">
                  <c:v>2.14286E-4</c:v>
                </c:pt>
                <c:pt idx="3595">
                  <c:v>2.42857E-4</c:v>
                </c:pt>
                <c:pt idx="3596">
                  <c:v>3.1308899999999999E-3</c:v>
                </c:pt>
                <c:pt idx="3597">
                  <c:v>3.1308899999999999E-3</c:v>
                </c:pt>
                <c:pt idx="3598">
                  <c:v>3.33333E-4</c:v>
                </c:pt>
                <c:pt idx="3599">
                  <c:v>6.4400000000000004E-4</c:v>
                </c:pt>
                <c:pt idx="3600">
                  <c:v>6.4400000000000004E-4</c:v>
                </c:pt>
                <c:pt idx="3601">
                  <c:v>2.4313300000000002E-3</c:v>
                </c:pt>
                <c:pt idx="3602">
                  <c:v>4.1111099999999997E-4</c:v>
                </c:pt>
                <c:pt idx="3603">
                  <c:v>2.375E-4</c:v>
                </c:pt>
                <c:pt idx="3604">
                  <c:v>2.5000000000000001E-4</c:v>
                </c:pt>
                <c:pt idx="3605">
                  <c:v>3.9950000000000001E-4</c:v>
                </c:pt>
                <c:pt idx="3606">
                  <c:v>5.4949999999999997E-4</c:v>
                </c:pt>
                <c:pt idx="3607">
                  <c:v>2.14286E-4</c:v>
                </c:pt>
                <c:pt idx="3608">
                  <c:v>2.14286E-4</c:v>
                </c:pt>
                <c:pt idx="3609">
                  <c:v>2.99833E-4</c:v>
                </c:pt>
                <c:pt idx="3610">
                  <c:v>4.1111099999999997E-4</c:v>
                </c:pt>
                <c:pt idx="3611">
                  <c:v>3.9985699999999999E-4</c:v>
                </c:pt>
                <c:pt idx="3612">
                  <c:v>2.7474999999999998E-4</c:v>
                </c:pt>
                <c:pt idx="3613">
                  <c:v>3.6666699999999999E-4</c:v>
                </c:pt>
                <c:pt idx="3614">
                  <c:v>2.5000000000000001E-4</c:v>
                </c:pt>
                <c:pt idx="3615">
                  <c:v>2.5000000000000001E-4</c:v>
                </c:pt>
                <c:pt idx="3616">
                  <c:v>3.9950000000000001E-4</c:v>
                </c:pt>
                <c:pt idx="3617">
                  <c:v>4.4975000000000001E-4</c:v>
                </c:pt>
                <c:pt idx="3618">
                  <c:v>3.33333E-4</c:v>
                </c:pt>
                <c:pt idx="3619">
                  <c:v>2.7500000000000002E-4</c:v>
                </c:pt>
                <c:pt idx="3620">
                  <c:v>2.0000000000000001E-4</c:v>
                </c:pt>
                <c:pt idx="3621">
                  <c:v>5.4949999999999997E-4</c:v>
                </c:pt>
                <c:pt idx="3622">
                  <c:v>2.14286E-4</c:v>
                </c:pt>
                <c:pt idx="3623">
                  <c:v>2.14286E-4</c:v>
                </c:pt>
                <c:pt idx="3624">
                  <c:v>2.7474999999999998E-4</c:v>
                </c:pt>
                <c:pt idx="3625">
                  <c:v>2.66667E-4</c:v>
                </c:pt>
                <c:pt idx="3626">
                  <c:v>3.1250000000000001E-4</c:v>
                </c:pt>
                <c:pt idx="3627">
                  <c:v>2.14286E-4</c:v>
                </c:pt>
                <c:pt idx="3628">
                  <c:v>1.4655E-3</c:v>
                </c:pt>
                <c:pt idx="3629">
                  <c:v>2.2868900000000002E-3</c:v>
                </c:pt>
                <c:pt idx="3630">
                  <c:v>3.33333E-4</c:v>
                </c:pt>
                <c:pt idx="3631">
                  <c:v>2.28571E-4</c:v>
                </c:pt>
                <c:pt idx="3632">
                  <c:v>2.14286E-4</c:v>
                </c:pt>
                <c:pt idx="3633">
                  <c:v>2.7474999999999998E-4</c:v>
                </c:pt>
                <c:pt idx="3634">
                  <c:v>2.0000000000000001E-4</c:v>
                </c:pt>
                <c:pt idx="3635">
                  <c:v>2.5000000000000001E-4</c:v>
                </c:pt>
                <c:pt idx="3636">
                  <c:v>2.7474999999999998E-4</c:v>
                </c:pt>
                <c:pt idx="3637">
                  <c:v>3.9950000000000001E-4</c:v>
                </c:pt>
                <c:pt idx="3638">
                  <c:v>3.1250000000000001E-4</c:v>
                </c:pt>
                <c:pt idx="3639">
                  <c:v>2.0000000000000001E-4</c:v>
                </c:pt>
                <c:pt idx="3640">
                  <c:v>2.66667E-4</c:v>
                </c:pt>
                <c:pt idx="3641">
                  <c:v>3.9950000000000001E-4</c:v>
                </c:pt>
                <c:pt idx="3642">
                  <c:v>2.7777800000000001E-4</c:v>
                </c:pt>
                <c:pt idx="3643">
                  <c:v>2.14286E-4</c:v>
                </c:pt>
                <c:pt idx="3644">
                  <c:v>2.14286E-4</c:v>
                </c:pt>
                <c:pt idx="3645">
                  <c:v>2.14286E-4</c:v>
                </c:pt>
                <c:pt idx="3646">
                  <c:v>2.14286E-4</c:v>
                </c:pt>
                <c:pt idx="3647">
                  <c:v>2.5000000000000001E-4</c:v>
                </c:pt>
                <c:pt idx="3648">
                  <c:v>3.9950000000000001E-4</c:v>
                </c:pt>
                <c:pt idx="3649">
                  <c:v>2.4202199999999998E-3</c:v>
                </c:pt>
                <c:pt idx="3650">
                  <c:v>2.5000000000000001E-4</c:v>
                </c:pt>
                <c:pt idx="3651">
                  <c:v>8.4214299999999995E-4</c:v>
                </c:pt>
                <c:pt idx="3652">
                  <c:v>6.55111E-4</c:v>
                </c:pt>
                <c:pt idx="3653">
                  <c:v>3.9950000000000001E-4</c:v>
                </c:pt>
                <c:pt idx="3654">
                  <c:v>2.375E-4</c:v>
                </c:pt>
                <c:pt idx="3655">
                  <c:v>2.0000000000000001E-4</c:v>
                </c:pt>
                <c:pt idx="3656">
                  <c:v>3.9985699999999999E-4</c:v>
                </c:pt>
                <c:pt idx="3657">
                  <c:v>2.3354999999999999E-3</c:v>
                </c:pt>
                <c:pt idx="3658">
                  <c:v>3.1250000000000001E-4</c:v>
                </c:pt>
                <c:pt idx="3659">
                  <c:v>3.4949999999999998E-4</c:v>
                </c:pt>
                <c:pt idx="3660">
                  <c:v>5.4949999999999997E-4</c:v>
                </c:pt>
                <c:pt idx="3661">
                  <c:v>3.0227499999999998E-3</c:v>
                </c:pt>
                <c:pt idx="3662">
                  <c:v>2.0000000000000001E-4</c:v>
                </c:pt>
                <c:pt idx="3663">
                  <c:v>2.7474999999999998E-4</c:v>
                </c:pt>
                <c:pt idx="3664">
                  <c:v>2.065E-3</c:v>
                </c:pt>
                <c:pt idx="3665">
                  <c:v>2.248E-3</c:v>
                </c:pt>
                <c:pt idx="3666">
                  <c:v>2.248E-3</c:v>
                </c:pt>
                <c:pt idx="3667">
                  <c:v>5.4949999999999997E-4</c:v>
                </c:pt>
                <c:pt idx="3668">
                  <c:v>2.9960000000000002E-4</c:v>
                </c:pt>
                <c:pt idx="3669">
                  <c:v>4.3960000000000001E-4</c:v>
                </c:pt>
                <c:pt idx="3670">
                  <c:v>5.4949999999999997E-4</c:v>
                </c:pt>
                <c:pt idx="3671">
                  <c:v>1.57143E-4</c:v>
                </c:pt>
                <c:pt idx="3672">
                  <c:v>1.83167E-4</c:v>
                </c:pt>
                <c:pt idx="3673">
                  <c:v>3.4949999999999998E-4</c:v>
                </c:pt>
                <c:pt idx="3674">
                  <c:v>3.9950000000000001E-4</c:v>
                </c:pt>
                <c:pt idx="3675">
                  <c:v>2.7777800000000001E-4</c:v>
                </c:pt>
                <c:pt idx="3676">
                  <c:v>1.4999999999999999E-4</c:v>
                </c:pt>
                <c:pt idx="3677">
                  <c:v>2.14286E-4</c:v>
                </c:pt>
                <c:pt idx="3678">
                  <c:v>1.83167E-4</c:v>
                </c:pt>
                <c:pt idx="3679">
                  <c:v>1.3999999999999999E-4</c:v>
                </c:pt>
                <c:pt idx="3680">
                  <c:v>1.83167E-4</c:v>
                </c:pt>
                <c:pt idx="3681">
                  <c:v>1.83167E-4</c:v>
                </c:pt>
                <c:pt idx="3682">
                  <c:v>1.83167E-4</c:v>
                </c:pt>
                <c:pt idx="3683">
                  <c:v>3.07544E-3</c:v>
                </c:pt>
                <c:pt idx="3684">
                  <c:v>3.07544E-3</c:v>
                </c:pt>
                <c:pt idx="3685">
                  <c:v>3.07544E-3</c:v>
                </c:pt>
                <c:pt idx="3686">
                  <c:v>3.07544E-3</c:v>
                </c:pt>
                <c:pt idx="3687">
                  <c:v>2.7777800000000001E-4</c:v>
                </c:pt>
                <c:pt idx="3688">
                  <c:v>5.4949999999999997E-4</c:v>
                </c:pt>
                <c:pt idx="3689">
                  <c:v>1.3999999999999999E-4</c:v>
                </c:pt>
                <c:pt idx="3690">
                  <c:v>1.83167E-4</c:v>
                </c:pt>
                <c:pt idx="3691">
                  <c:v>5.7939999999999999E-4</c:v>
                </c:pt>
                <c:pt idx="3692">
                  <c:v>1.57143E-4</c:v>
                </c:pt>
                <c:pt idx="3693">
                  <c:v>1.83167E-4</c:v>
                </c:pt>
                <c:pt idx="3694">
                  <c:v>1.0323299999999999E-3</c:v>
                </c:pt>
                <c:pt idx="3695">
                  <c:v>2.8888900000000002E-4</c:v>
                </c:pt>
                <c:pt idx="3696">
                  <c:v>3.6633299999999999E-4</c:v>
                </c:pt>
                <c:pt idx="3697">
                  <c:v>5.7939999999999999E-4</c:v>
                </c:pt>
                <c:pt idx="3698">
                  <c:v>5.4949999999999997E-4</c:v>
                </c:pt>
                <c:pt idx="3699">
                  <c:v>3.6633299999999999E-4</c:v>
                </c:pt>
                <c:pt idx="3700">
                  <c:v>1.3999999999999999E-4</c:v>
                </c:pt>
                <c:pt idx="3701">
                  <c:v>1.83167E-4</c:v>
                </c:pt>
                <c:pt idx="3702">
                  <c:v>2.32022E-3</c:v>
                </c:pt>
                <c:pt idx="3703">
                  <c:v>2.8888900000000002E-4</c:v>
                </c:pt>
                <c:pt idx="3704">
                  <c:v>3.6633299999999999E-4</c:v>
                </c:pt>
                <c:pt idx="3705">
                  <c:v>3.6633299999999999E-4</c:v>
                </c:pt>
                <c:pt idx="3706">
                  <c:v>7.4999999999999993E-5</c:v>
                </c:pt>
                <c:pt idx="3707">
                  <c:v>7.4999999999999993E-5</c:v>
                </c:pt>
                <c:pt idx="3708">
                  <c:v>7.4999999999999993E-5</c:v>
                </c:pt>
                <c:pt idx="3709">
                  <c:v>7.4999999999999993E-5</c:v>
                </c:pt>
                <c:pt idx="3710">
                  <c:v>7.1428599999999996E-5</c:v>
                </c:pt>
                <c:pt idx="3711">
                  <c:v>7.1428599999999996E-5</c:v>
                </c:pt>
                <c:pt idx="3712">
                  <c:v>7.1428599999999996E-5</c:v>
                </c:pt>
                <c:pt idx="3713">
                  <c:v>7.1428599999999996E-5</c:v>
                </c:pt>
                <c:pt idx="3714">
                  <c:v>7.4999999999999993E-5</c:v>
                </c:pt>
                <c:pt idx="3715">
                  <c:v>5.7142899999999998E-5</c:v>
                </c:pt>
                <c:pt idx="3716">
                  <c:v>5.7142899999999998E-5</c:v>
                </c:pt>
                <c:pt idx="3717">
                  <c:v>1.1767800000000001E-3</c:v>
                </c:pt>
                <c:pt idx="3718">
                  <c:v>1.5989999999999999E-3</c:v>
                </c:pt>
                <c:pt idx="3719">
                  <c:v>5.7142899999999998E-5</c:v>
                </c:pt>
                <c:pt idx="3720">
                  <c:v>7.1428599999999996E-5</c:v>
                </c:pt>
                <c:pt idx="3721">
                  <c:v>7.1428599999999996E-5</c:v>
                </c:pt>
                <c:pt idx="3722">
                  <c:v>6.0000000000000002E-5</c:v>
                </c:pt>
                <c:pt idx="3723">
                  <c:v>1.6132900000000001E-3</c:v>
                </c:pt>
                <c:pt idx="3724">
                  <c:v>1.6132900000000001E-3</c:v>
                </c:pt>
                <c:pt idx="3725">
                  <c:v>1.6132900000000001E-3</c:v>
                </c:pt>
                <c:pt idx="3726">
                  <c:v>1.6132900000000001E-3</c:v>
                </c:pt>
                <c:pt idx="3727">
                  <c:v>5.0000000000000002E-5</c:v>
                </c:pt>
                <c:pt idx="3728">
                  <c:v>6.0000000000000002E-5</c:v>
                </c:pt>
                <c:pt idx="3729">
                  <c:v>6.0000000000000002E-5</c:v>
                </c:pt>
                <c:pt idx="3730">
                  <c:v>1.0591999999999999E-3</c:v>
                </c:pt>
                <c:pt idx="3731">
                  <c:v>5.7142899999999998E-5</c:v>
                </c:pt>
                <c:pt idx="3732">
                  <c:v>6.0000000000000002E-5</c:v>
                </c:pt>
                <c:pt idx="3733">
                  <c:v>7.4999999999999993E-5</c:v>
                </c:pt>
                <c:pt idx="3734">
                  <c:v>1.5790000000000001E-3</c:v>
                </c:pt>
                <c:pt idx="3735">
                  <c:v>4.0000000000000003E-5</c:v>
                </c:pt>
                <c:pt idx="3736">
                  <c:v>5.7142899999999998E-5</c:v>
                </c:pt>
                <c:pt idx="3737">
                  <c:v>5.0000000000000002E-5</c:v>
                </c:pt>
                <c:pt idx="3738">
                  <c:v>5.0000000000000002E-5</c:v>
                </c:pt>
                <c:pt idx="3739">
                  <c:v>4.0000000000000003E-5</c:v>
                </c:pt>
                <c:pt idx="3740">
                  <c:v>5.0000000000000002E-5</c:v>
                </c:pt>
                <c:pt idx="3741">
                  <c:v>5.0000000000000002E-5</c:v>
                </c:pt>
                <c:pt idx="3742">
                  <c:v>6.0000000000000002E-5</c:v>
                </c:pt>
                <c:pt idx="3743">
                  <c:v>4.0000000000000003E-5</c:v>
                </c:pt>
                <c:pt idx="3744">
                  <c:v>4.28571E-5</c:v>
                </c:pt>
                <c:pt idx="3745">
                  <c:v>4.28571E-5</c:v>
                </c:pt>
                <c:pt idx="3746">
                  <c:v>4.28571E-5</c:v>
                </c:pt>
                <c:pt idx="3747">
                  <c:v>4.0000000000000003E-5</c:v>
                </c:pt>
                <c:pt idx="3748">
                  <c:v>5.0000000000000002E-5</c:v>
                </c:pt>
                <c:pt idx="3749">
                  <c:v>4.0000000000000003E-5</c:v>
                </c:pt>
                <c:pt idx="3750">
                  <c:v>1.4989999999999999E-3</c:v>
                </c:pt>
                <c:pt idx="3751">
                  <c:v>3.3333300000000002E-5</c:v>
                </c:pt>
                <c:pt idx="3752">
                  <c:v>3.3333300000000002E-5</c:v>
                </c:pt>
                <c:pt idx="3753">
                  <c:v>3.3333300000000002E-5</c:v>
                </c:pt>
                <c:pt idx="3754">
                  <c:v>4.0000000000000003E-5</c:v>
                </c:pt>
                <c:pt idx="3755">
                  <c:v>2.5000000000000001E-5</c:v>
                </c:pt>
                <c:pt idx="3756">
                  <c:v>2.5000000000000001E-5</c:v>
                </c:pt>
                <c:pt idx="3757">
                  <c:v>3.3333300000000002E-5</c:v>
                </c:pt>
                <c:pt idx="3758">
                  <c:v>3.3333300000000002E-5</c:v>
                </c:pt>
                <c:pt idx="3759">
                  <c:v>2.5000000000000001E-5</c:v>
                </c:pt>
                <c:pt idx="3760">
                  <c:v>3.3333300000000002E-5</c:v>
                </c:pt>
                <c:pt idx="3761">
                  <c:v>2.5000000000000001E-5</c:v>
                </c:pt>
                <c:pt idx="3762">
                  <c:v>3.3333300000000002E-5</c:v>
                </c:pt>
                <c:pt idx="3763">
                  <c:v>2.5000000000000001E-5</c:v>
                </c:pt>
                <c:pt idx="3764">
                  <c:v>3.3333300000000002E-5</c:v>
                </c:pt>
                <c:pt idx="3765">
                  <c:v>2.5000000000000001E-5</c:v>
                </c:pt>
                <c:pt idx="3766">
                  <c:v>3.3333300000000002E-5</c:v>
                </c:pt>
                <c:pt idx="3767">
                  <c:v>2.5000000000000001E-5</c:v>
                </c:pt>
                <c:pt idx="3768">
                  <c:v>2.5000000000000001E-5</c:v>
                </c:pt>
                <c:pt idx="3769">
                  <c:v>2.5000000000000001E-5</c:v>
                </c:pt>
                <c:pt idx="3770">
                  <c:v>3.3333300000000002E-5</c:v>
                </c:pt>
                <c:pt idx="3771">
                  <c:v>8.3940000000000002E-4</c:v>
                </c:pt>
                <c:pt idx="3772">
                  <c:v>2.2222199999999999E-5</c:v>
                </c:pt>
                <c:pt idx="3773">
                  <c:v>3.3333300000000002E-5</c:v>
                </c:pt>
                <c:pt idx="3774">
                  <c:v>2.5000000000000001E-5</c:v>
                </c:pt>
                <c:pt idx="3775">
                  <c:v>2.5000000000000001E-5</c:v>
                </c:pt>
                <c:pt idx="3776">
                  <c:v>2.2222199999999999E-5</c:v>
                </c:pt>
                <c:pt idx="3777">
                  <c:v>2.5000000000000001E-5</c:v>
                </c:pt>
                <c:pt idx="3778">
                  <c:v>2.5000000000000001E-5</c:v>
                </c:pt>
                <c:pt idx="3779">
                  <c:v>2.5000000000000001E-5</c:v>
                </c:pt>
                <c:pt idx="3780">
                  <c:v>2.2222199999999999E-5</c:v>
                </c:pt>
                <c:pt idx="3781">
                  <c:v>2.2222199999999999E-5</c:v>
                </c:pt>
                <c:pt idx="3782">
                  <c:v>2.5000000000000001E-5</c:v>
                </c:pt>
                <c:pt idx="3783">
                  <c:v>2.5000000000000001E-5</c:v>
                </c:pt>
                <c:pt idx="3784">
                  <c:v>2.2222199999999999E-5</c:v>
                </c:pt>
                <c:pt idx="3785">
                  <c:v>2.2222199999999999E-5</c:v>
                </c:pt>
                <c:pt idx="3786">
                  <c:v>2.5000000000000001E-5</c:v>
                </c:pt>
                <c:pt idx="3787">
                  <c:v>3.3333300000000002E-5</c:v>
                </c:pt>
                <c:pt idx="3788">
                  <c:v>2.5000000000000001E-5</c:v>
                </c:pt>
                <c:pt idx="3789">
                  <c:v>3.3333300000000002E-5</c:v>
                </c:pt>
                <c:pt idx="3790">
                  <c:v>3.3333300000000002E-5</c:v>
                </c:pt>
                <c:pt idx="3791">
                  <c:v>2.5000000000000001E-5</c:v>
                </c:pt>
                <c:pt idx="3792">
                  <c:v>2.2222199999999999E-5</c:v>
                </c:pt>
                <c:pt idx="3793">
                  <c:v>2.2222199999999999E-5</c:v>
                </c:pt>
                <c:pt idx="3794">
                  <c:v>2.2222199999999999E-5</c:v>
                </c:pt>
                <c:pt idx="3795">
                  <c:v>2.2222199999999999E-5</c:v>
                </c:pt>
                <c:pt idx="3796">
                  <c:v>2.2222199999999999E-5</c:v>
                </c:pt>
                <c:pt idx="3797">
                  <c:v>2.2222199999999999E-5</c:v>
                </c:pt>
                <c:pt idx="3798">
                  <c:v>2.2222199999999999E-5</c:v>
                </c:pt>
                <c:pt idx="3799">
                  <c:v>2.2222199999999999E-5</c:v>
                </c:pt>
                <c:pt idx="3800">
                  <c:v>2.2222199999999999E-5</c:v>
                </c:pt>
                <c:pt idx="3801">
                  <c:v>2.5000000000000001E-5</c:v>
                </c:pt>
                <c:pt idx="3802">
                  <c:v>1.6666700000000001E-5</c:v>
                </c:pt>
                <c:pt idx="3803">
                  <c:v>2.5000000000000001E-5</c:v>
                </c:pt>
                <c:pt idx="3804">
                  <c:v>1.4285699999999999E-5</c:v>
                </c:pt>
                <c:pt idx="3805">
                  <c:v>1.6666700000000001E-5</c:v>
                </c:pt>
                <c:pt idx="3806">
                  <c:v>1.6666700000000001E-5</c:v>
                </c:pt>
                <c:pt idx="3807">
                  <c:v>1.6666700000000001E-5</c:v>
                </c:pt>
                <c:pt idx="3808">
                  <c:v>1.4285699999999999E-5</c:v>
                </c:pt>
                <c:pt idx="3809">
                  <c:v>2.2222199999999999E-5</c:v>
                </c:pt>
                <c:pt idx="3810">
                  <c:v>1.6666700000000001E-5</c:v>
                </c:pt>
                <c:pt idx="3811">
                  <c:v>1.6666700000000001E-5</c:v>
                </c:pt>
                <c:pt idx="3812">
                  <c:v>1.4285699999999999E-5</c:v>
                </c:pt>
                <c:pt idx="3813">
                  <c:v>1.4285699999999999E-5</c:v>
                </c:pt>
                <c:pt idx="3814">
                  <c:v>1.4285699999999999E-5</c:v>
                </c:pt>
                <c:pt idx="3815">
                  <c:v>1.6666700000000001E-5</c:v>
                </c:pt>
                <c:pt idx="3816">
                  <c:v>1.2500000000000001E-5</c:v>
                </c:pt>
                <c:pt idx="3817">
                  <c:v>1.2500000000000001E-5</c:v>
                </c:pt>
                <c:pt idx="3818">
                  <c:v>1.2500000000000001E-5</c:v>
                </c:pt>
                <c:pt idx="3819">
                  <c:v>1.2500000000000001E-5</c:v>
                </c:pt>
                <c:pt idx="3820">
                  <c:v>1.1111099999999999E-5</c:v>
                </c:pt>
                <c:pt idx="3821">
                  <c:v>1.1111099999999999E-5</c:v>
                </c:pt>
                <c:pt idx="3822">
                  <c:v>1.2500000000000001E-5</c:v>
                </c:pt>
                <c:pt idx="3823">
                  <c:v>1.2500000000000001E-5</c:v>
                </c:pt>
                <c:pt idx="3824">
                  <c:v>1.1111099999999999E-5</c:v>
                </c:pt>
                <c:pt idx="3825">
                  <c:v>1.1111099999999999E-5</c:v>
                </c:pt>
                <c:pt idx="3826">
                  <c:v>1.1111099999999999E-5</c:v>
                </c:pt>
                <c:pt idx="3827">
                  <c:v>1.2500000000000001E-5</c:v>
                </c:pt>
                <c:pt idx="3828">
                  <c:v>1.1111099999999999E-5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</c:numCache>
            </c:numRef>
          </c:xVal>
          <c:yVal>
            <c:numRef>
              <c:f>'CC2010'!$L$9:$L$4015</c:f>
              <c:numCache>
                <c:formatCode>0</c:formatCode>
                <c:ptCount val="4007"/>
                <c:pt idx="0">
                  <c:v>69.381720133333332</c:v>
                </c:pt>
                <c:pt idx="1">
                  <c:v>87.363856017777778</c:v>
                </c:pt>
                <c:pt idx="2">
                  <c:v>78.332373199999992</c:v>
                </c:pt>
                <c:pt idx="3">
                  <c:v>78.806133620000011</c:v>
                </c:pt>
                <c:pt idx="4">
                  <c:v>84.7965418</c:v>
                </c:pt>
                <c:pt idx="5">
                  <c:v>71.431779720000009</c:v>
                </c:pt>
                <c:pt idx="6">
                  <c:v>77.84141004</c:v>
                </c:pt>
                <c:pt idx="7">
                  <c:v>76.605196666666671</c:v>
                </c:pt>
                <c:pt idx="8">
                  <c:v>64.257771333333338</c:v>
                </c:pt>
                <c:pt idx="9">
                  <c:v>63.750908933333342</c:v>
                </c:pt>
                <c:pt idx="10">
                  <c:v>79.724727235555562</c:v>
                </c:pt>
                <c:pt idx="11">
                  <c:v>70.456191040000007</c:v>
                </c:pt>
                <c:pt idx="12">
                  <c:v>79.811026799999993</c:v>
                </c:pt>
                <c:pt idx="13">
                  <c:v>75.11626602222222</c:v>
                </c:pt>
                <c:pt idx="14">
                  <c:v>75.11626602222222</c:v>
                </c:pt>
                <c:pt idx="15">
                  <c:v>76.254374799999994</c:v>
                </c:pt>
                <c:pt idx="16">
                  <c:v>59.929643466666668</c:v>
                </c:pt>
                <c:pt idx="17">
                  <c:v>68.751281244444442</c:v>
                </c:pt>
                <c:pt idx="18">
                  <c:v>76.082812488888891</c:v>
                </c:pt>
                <c:pt idx="19">
                  <c:v>73.557947600000006</c:v>
                </c:pt>
                <c:pt idx="20">
                  <c:v>82.970017600000006</c:v>
                </c:pt>
                <c:pt idx="21">
                  <c:v>75.561012488888878</c:v>
                </c:pt>
                <c:pt idx="22">
                  <c:v>63.627070279999998</c:v>
                </c:pt>
                <c:pt idx="23">
                  <c:v>65.300003500000003</c:v>
                </c:pt>
                <c:pt idx="24">
                  <c:v>58.958270844444442</c:v>
                </c:pt>
                <c:pt idx="25">
                  <c:v>74.407911040000002</c:v>
                </c:pt>
                <c:pt idx="26">
                  <c:v>69.524852755555557</c:v>
                </c:pt>
                <c:pt idx="27">
                  <c:v>65.27039666666667</c:v>
                </c:pt>
                <c:pt idx="28">
                  <c:v>58.463933600000004</c:v>
                </c:pt>
                <c:pt idx="29">
                  <c:v>58.463933600000004</c:v>
                </c:pt>
                <c:pt idx="30">
                  <c:v>81.08249484444444</c:v>
                </c:pt>
                <c:pt idx="31">
                  <c:v>70.735777688888888</c:v>
                </c:pt>
                <c:pt idx="32">
                  <c:v>61.640113413333331</c:v>
                </c:pt>
                <c:pt idx="33">
                  <c:v>70.223223955555554</c:v>
                </c:pt>
                <c:pt idx="34">
                  <c:v>61.675892920000003</c:v>
                </c:pt>
                <c:pt idx="35">
                  <c:v>86.13313994666666</c:v>
                </c:pt>
                <c:pt idx="36">
                  <c:v>59.858686440000007</c:v>
                </c:pt>
                <c:pt idx="37">
                  <c:v>65.141780191111096</c:v>
                </c:pt>
                <c:pt idx="38">
                  <c:v>79.810113000000001</c:v>
                </c:pt>
                <c:pt idx="39">
                  <c:v>64.361358800000005</c:v>
                </c:pt>
                <c:pt idx="40">
                  <c:v>55.072780355555558</c:v>
                </c:pt>
                <c:pt idx="41">
                  <c:v>75.075778</c:v>
                </c:pt>
                <c:pt idx="42">
                  <c:v>68.272180515555561</c:v>
                </c:pt>
                <c:pt idx="43">
                  <c:v>63.404699999999998</c:v>
                </c:pt>
                <c:pt idx="44">
                  <c:v>59.85172704888889</c:v>
                </c:pt>
                <c:pt idx="45">
                  <c:v>74.221319688888869</c:v>
                </c:pt>
                <c:pt idx="46">
                  <c:v>65.629645177777789</c:v>
                </c:pt>
                <c:pt idx="47">
                  <c:v>66.031914466666663</c:v>
                </c:pt>
                <c:pt idx="48">
                  <c:v>54.601375111111111</c:v>
                </c:pt>
                <c:pt idx="49">
                  <c:v>65.100040404444456</c:v>
                </c:pt>
                <c:pt idx="50">
                  <c:v>65.100040404444456</c:v>
                </c:pt>
                <c:pt idx="51">
                  <c:v>65.100040404444456</c:v>
                </c:pt>
                <c:pt idx="52">
                  <c:v>69.992203200000006</c:v>
                </c:pt>
                <c:pt idx="53">
                  <c:v>71.253430600000002</c:v>
                </c:pt>
                <c:pt idx="54">
                  <c:v>58.907034706666657</c:v>
                </c:pt>
                <c:pt idx="55">
                  <c:v>66.356251866666668</c:v>
                </c:pt>
                <c:pt idx="56">
                  <c:v>51.944587184444451</c:v>
                </c:pt>
                <c:pt idx="57">
                  <c:v>62.103764355555555</c:v>
                </c:pt>
                <c:pt idx="58">
                  <c:v>63.437071911111111</c:v>
                </c:pt>
                <c:pt idx="59">
                  <c:v>63.252412666666665</c:v>
                </c:pt>
                <c:pt idx="60">
                  <c:v>74.08924422222222</c:v>
                </c:pt>
                <c:pt idx="61">
                  <c:v>61.362087200000005</c:v>
                </c:pt>
                <c:pt idx="62">
                  <c:v>62.586246177777781</c:v>
                </c:pt>
                <c:pt idx="63">
                  <c:v>63.580488666666668</c:v>
                </c:pt>
                <c:pt idx="64">
                  <c:v>63.444310266666669</c:v>
                </c:pt>
                <c:pt idx="65">
                  <c:v>64.975775155555553</c:v>
                </c:pt>
                <c:pt idx="66">
                  <c:v>66.062243066666667</c:v>
                </c:pt>
                <c:pt idx="67">
                  <c:v>64.662086400000007</c:v>
                </c:pt>
                <c:pt idx="68">
                  <c:v>55.971134911111108</c:v>
                </c:pt>
                <c:pt idx="69">
                  <c:v>63.739647882222229</c:v>
                </c:pt>
                <c:pt idx="70">
                  <c:v>61.446451333333336</c:v>
                </c:pt>
                <c:pt idx="71">
                  <c:v>59.379157751111109</c:v>
                </c:pt>
                <c:pt idx="72">
                  <c:v>59.390454666666663</c:v>
                </c:pt>
                <c:pt idx="73">
                  <c:v>69.283809444444444</c:v>
                </c:pt>
                <c:pt idx="74">
                  <c:v>67.18564105555555</c:v>
                </c:pt>
                <c:pt idx="75">
                  <c:v>62.531907511111108</c:v>
                </c:pt>
                <c:pt idx="76">
                  <c:v>51.187289866666667</c:v>
                </c:pt>
                <c:pt idx="77">
                  <c:v>70.223349928888908</c:v>
                </c:pt>
                <c:pt idx="78">
                  <c:v>61.370254039999999</c:v>
                </c:pt>
                <c:pt idx="79">
                  <c:v>67.208486399999998</c:v>
                </c:pt>
                <c:pt idx="80">
                  <c:v>67.65702830222223</c:v>
                </c:pt>
                <c:pt idx="81">
                  <c:v>70.096008888888889</c:v>
                </c:pt>
                <c:pt idx="82">
                  <c:v>63.64914864888889</c:v>
                </c:pt>
                <c:pt idx="83">
                  <c:v>64.150905822222228</c:v>
                </c:pt>
                <c:pt idx="84">
                  <c:v>59.61255764444445</c:v>
                </c:pt>
                <c:pt idx="85">
                  <c:v>61.668682933333329</c:v>
                </c:pt>
                <c:pt idx="86">
                  <c:v>81.337507066666674</c:v>
                </c:pt>
                <c:pt idx="87">
                  <c:v>81.337507066666674</c:v>
                </c:pt>
                <c:pt idx="88">
                  <c:v>54.01791193333333</c:v>
                </c:pt>
                <c:pt idx="89">
                  <c:v>54.01791193333333</c:v>
                </c:pt>
                <c:pt idx="90">
                  <c:v>54.01791193333333</c:v>
                </c:pt>
                <c:pt idx="91">
                  <c:v>69.548654355555556</c:v>
                </c:pt>
                <c:pt idx="92">
                  <c:v>62.583518599999991</c:v>
                </c:pt>
                <c:pt idx="93">
                  <c:v>59.588727555555565</c:v>
                </c:pt>
                <c:pt idx="94">
                  <c:v>57.502183511111113</c:v>
                </c:pt>
                <c:pt idx="95">
                  <c:v>64.244633782222223</c:v>
                </c:pt>
                <c:pt idx="96">
                  <c:v>68.610221066666654</c:v>
                </c:pt>
                <c:pt idx="97">
                  <c:v>56.525149200000001</c:v>
                </c:pt>
                <c:pt idx="98">
                  <c:v>58.512164599999998</c:v>
                </c:pt>
                <c:pt idx="99">
                  <c:v>54.255901800000004</c:v>
                </c:pt>
                <c:pt idx="100">
                  <c:v>59.719941288888897</c:v>
                </c:pt>
                <c:pt idx="101">
                  <c:v>52.064688955555553</c:v>
                </c:pt>
                <c:pt idx="102">
                  <c:v>58.809261137777774</c:v>
                </c:pt>
                <c:pt idx="103">
                  <c:v>56.447636355555552</c:v>
                </c:pt>
                <c:pt idx="104">
                  <c:v>55.751429599999994</c:v>
                </c:pt>
                <c:pt idx="105">
                  <c:v>64.415951777777764</c:v>
                </c:pt>
                <c:pt idx="106">
                  <c:v>64.415951777777764</c:v>
                </c:pt>
                <c:pt idx="107">
                  <c:v>56.516116555555548</c:v>
                </c:pt>
                <c:pt idx="108">
                  <c:v>76.010993999999997</c:v>
                </c:pt>
                <c:pt idx="109">
                  <c:v>60.11227077777778</c:v>
                </c:pt>
                <c:pt idx="110">
                  <c:v>58.268378577777774</c:v>
                </c:pt>
                <c:pt idx="111">
                  <c:v>58.416894088888888</c:v>
                </c:pt>
                <c:pt idx="112">
                  <c:v>74.41222441333332</c:v>
                </c:pt>
                <c:pt idx="113">
                  <c:v>63.222970999999994</c:v>
                </c:pt>
                <c:pt idx="114">
                  <c:v>63.851334888888893</c:v>
                </c:pt>
                <c:pt idx="115">
                  <c:v>49.467161555555549</c:v>
                </c:pt>
                <c:pt idx="116">
                  <c:v>49.467161555555549</c:v>
                </c:pt>
                <c:pt idx="117">
                  <c:v>63.712919044444448</c:v>
                </c:pt>
                <c:pt idx="118">
                  <c:v>52.72425333333333</c:v>
                </c:pt>
                <c:pt idx="119">
                  <c:v>57.231973391111111</c:v>
                </c:pt>
                <c:pt idx="120">
                  <c:v>90.541340000000005</c:v>
                </c:pt>
                <c:pt idx="121">
                  <c:v>52.779950755555554</c:v>
                </c:pt>
                <c:pt idx="122">
                  <c:v>52.779950755555554</c:v>
                </c:pt>
                <c:pt idx="123">
                  <c:v>68.856477688888887</c:v>
                </c:pt>
                <c:pt idx="124">
                  <c:v>48.483575777777773</c:v>
                </c:pt>
                <c:pt idx="125">
                  <c:v>44.387681511111111</c:v>
                </c:pt>
                <c:pt idx="126">
                  <c:v>62.76961675555556</c:v>
                </c:pt>
                <c:pt idx="127">
                  <c:v>49.253957200000002</c:v>
                </c:pt>
                <c:pt idx="128">
                  <c:v>53.354888444444448</c:v>
                </c:pt>
                <c:pt idx="129">
                  <c:v>52.182294533333334</c:v>
                </c:pt>
                <c:pt idx="130">
                  <c:v>54.597654533333341</c:v>
                </c:pt>
                <c:pt idx="131">
                  <c:v>47.499989999999997</c:v>
                </c:pt>
                <c:pt idx="132">
                  <c:v>71.444246133333337</c:v>
                </c:pt>
                <c:pt idx="133">
                  <c:v>52.91954273333333</c:v>
                </c:pt>
                <c:pt idx="134">
                  <c:v>51.68272155555556</c:v>
                </c:pt>
                <c:pt idx="135">
                  <c:v>50.915791911111114</c:v>
                </c:pt>
                <c:pt idx="136">
                  <c:v>60.759575444444437</c:v>
                </c:pt>
                <c:pt idx="137">
                  <c:v>60.883012177777772</c:v>
                </c:pt>
                <c:pt idx="138">
                  <c:v>51.961823733333333</c:v>
                </c:pt>
                <c:pt idx="139">
                  <c:v>52.593589800000004</c:v>
                </c:pt>
                <c:pt idx="140">
                  <c:v>53.621056444444449</c:v>
                </c:pt>
                <c:pt idx="141">
                  <c:v>59.939709888888899</c:v>
                </c:pt>
                <c:pt idx="142">
                  <c:v>61.930156866666664</c:v>
                </c:pt>
                <c:pt idx="143">
                  <c:v>48.903506666666665</c:v>
                </c:pt>
                <c:pt idx="144">
                  <c:v>69.2441192</c:v>
                </c:pt>
                <c:pt idx="145">
                  <c:v>61.005897733333335</c:v>
                </c:pt>
                <c:pt idx="146">
                  <c:v>52.460986986666661</c:v>
                </c:pt>
                <c:pt idx="147">
                  <c:v>50.98428942666667</c:v>
                </c:pt>
                <c:pt idx="148">
                  <c:v>56.035689200000007</c:v>
                </c:pt>
                <c:pt idx="149">
                  <c:v>51.754039911111107</c:v>
                </c:pt>
                <c:pt idx="150">
                  <c:v>58.313658222222223</c:v>
                </c:pt>
                <c:pt idx="151">
                  <c:v>58.316337666666669</c:v>
                </c:pt>
                <c:pt idx="152">
                  <c:v>59.389963822222214</c:v>
                </c:pt>
                <c:pt idx="153">
                  <c:v>49.56796786666667</c:v>
                </c:pt>
                <c:pt idx="154">
                  <c:v>68.824653733333335</c:v>
                </c:pt>
                <c:pt idx="155">
                  <c:v>68.398017600000003</c:v>
                </c:pt>
                <c:pt idx="156">
                  <c:v>63.514306822222224</c:v>
                </c:pt>
                <c:pt idx="157">
                  <c:v>64.562023800000006</c:v>
                </c:pt>
                <c:pt idx="158">
                  <c:v>49.206498133333326</c:v>
                </c:pt>
                <c:pt idx="159">
                  <c:v>48.184735999999994</c:v>
                </c:pt>
                <c:pt idx="160">
                  <c:v>63.165007324444446</c:v>
                </c:pt>
                <c:pt idx="161">
                  <c:v>54.441276204444449</c:v>
                </c:pt>
                <c:pt idx="162">
                  <c:v>48.709033022222229</c:v>
                </c:pt>
                <c:pt idx="163">
                  <c:v>70.849894279999987</c:v>
                </c:pt>
                <c:pt idx="164">
                  <c:v>82.117479200000005</c:v>
                </c:pt>
                <c:pt idx="165">
                  <c:v>51.691140377777785</c:v>
                </c:pt>
                <c:pt idx="166">
                  <c:v>49.029220813333339</c:v>
                </c:pt>
                <c:pt idx="167">
                  <c:v>67.901970800000001</c:v>
                </c:pt>
                <c:pt idx="168">
                  <c:v>62.246581244444435</c:v>
                </c:pt>
                <c:pt idx="169">
                  <c:v>47.579795911111113</c:v>
                </c:pt>
                <c:pt idx="170">
                  <c:v>45.65087635555556</c:v>
                </c:pt>
                <c:pt idx="171">
                  <c:v>45.65087635555556</c:v>
                </c:pt>
                <c:pt idx="172">
                  <c:v>66.672111400000006</c:v>
                </c:pt>
                <c:pt idx="173">
                  <c:v>49.795368000000003</c:v>
                </c:pt>
                <c:pt idx="174">
                  <c:v>65.549151822222228</c:v>
                </c:pt>
                <c:pt idx="175">
                  <c:v>70.527572006666674</c:v>
                </c:pt>
                <c:pt idx="176">
                  <c:v>63.437916666666666</c:v>
                </c:pt>
                <c:pt idx="177">
                  <c:v>47.4367302</c:v>
                </c:pt>
                <c:pt idx="178">
                  <c:v>80.275006511111116</c:v>
                </c:pt>
                <c:pt idx="179">
                  <c:v>79.408654444444451</c:v>
                </c:pt>
                <c:pt idx="180">
                  <c:v>43.783034266666668</c:v>
                </c:pt>
                <c:pt idx="181">
                  <c:v>53.39477157333333</c:v>
                </c:pt>
                <c:pt idx="182">
                  <c:v>64.690246000000002</c:v>
                </c:pt>
                <c:pt idx="183">
                  <c:v>45.929002666666669</c:v>
                </c:pt>
                <c:pt idx="184">
                  <c:v>65.513644799999994</c:v>
                </c:pt>
                <c:pt idx="185">
                  <c:v>43.275185555555552</c:v>
                </c:pt>
                <c:pt idx="186">
                  <c:v>70.312004560000005</c:v>
                </c:pt>
                <c:pt idx="187">
                  <c:v>60.730473222222223</c:v>
                </c:pt>
                <c:pt idx="188">
                  <c:v>56.498742777777778</c:v>
                </c:pt>
                <c:pt idx="189">
                  <c:v>60.590952355555558</c:v>
                </c:pt>
                <c:pt idx="190">
                  <c:v>65.136370533333334</c:v>
                </c:pt>
                <c:pt idx="191">
                  <c:v>64.644437333333329</c:v>
                </c:pt>
                <c:pt idx="192">
                  <c:v>64.518963479999996</c:v>
                </c:pt>
                <c:pt idx="193">
                  <c:v>81.607391111111113</c:v>
                </c:pt>
                <c:pt idx="194">
                  <c:v>52.441682182222223</c:v>
                </c:pt>
                <c:pt idx="195">
                  <c:v>63.710617333333332</c:v>
                </c:pt>
                <c:pt idx="196">
                  <c:v>48.902196177777782</c:v>
                </c:pt>
                <c:pt idx="197">
                  <c:v>65.727406211111102</c:v>
                </c:pt>
                <c:pt idx="198">
                  <c:v>46.433899022222221</c:v>
                </c:pt>
                <c:pt idx="199">
                  <c:v>70.674783899999994</c:v>
                </c:pt>
                <c:pt idx="200">
                  <c:v>65.133921999999998</c:v>
                </c:pt>
                <c:pt idx="201">
                  <c:v>55.565305555555561</c:v>
                </c:pt>
                <c:pt idx="202">
                  <c:v>59.372300799999991</c:v>
                </c:pt>
                <c:pt idx="203">
                  <c:v>59.372300799999991</c:v>
                </c:pt>
                <c:pt idx="204">
                  <c:v>59.372300799999991</c:v>
                </c:pt>
                <c:pt idx="205">
                  <c:v>53.142710266666668</c:v>
                </c:pt>
                <c:pt idx="206">
                  <c:v>60.640243622222215</c:v>
                </c:pt>
                <c:pt idx="207">
                  <c:v>49.708531333333333</c:v>
                </c:pt>
                <c:pt idx="208">
                  <c:v>57.04920666666667</c:v>
                </c:pt>
                <c:pt idx="209">
                  <c:v>55.327812080000001</c:v>
                </c:pt>
                <c:pt idx="210">
                  <c:v>49.842909222222218</c:v>
                </c:pt>
                <c:pt idx="211">
                  <c:v>51.416276577777779</c:v>
                </c:pt>
                <c:pt idx="212">
                  <c:v>65.509747919999995</c:v>
                </c:pt>
                <c:pt idx="213">
                  <c:v>83.132038044444442</c:v>
                </c:pt>
                <c:pt idx="214">
                  <c:v>60.790543244444436</c:v>
                </c:pt>
                <c:pt idx="215">
                  <c:v>46.470425000000006</c:v>
                </c:pt>
                <c:pt idx="216">
                  <c:v>73.930592222222216</c:v>
                </c:pt>
                <c:pt idx="217">
                  <c:v>49.887984102222227</c:v>
                </c:pt>
                <c:pt idx="218">
                  <c:v>68.66535608444444</c:v>
                </c:pt>
                <c:pt idx="219">
                  <c:v>54.279896155555562</c:v>
                </c:pt>
                <c:pt idx="220">
                  <c:v>63.873938055555556</c:v>
                </c:pt>
                <c:pt idx="221">
                  <c:v>54.63186833333333</c:v>
                </c:pt>
                <c:pt idx="222">
                  <c:v>66.936914720000004</c:v>
                </c:pt>
                <c:pt idx="223">
                  <c:v>53.874097340000006</c:v>
                </c:pt>
                <c:pt idx="224">
                  <c:v>53.874097340000006</c:v>
                </c:pt>
                <c:pt idx="225">
                  <c:v>48.024517275555567</c:v>
                </c:pt>
                <c:pt idx="226">
                  <c:v>51.729035266666656</c:v>
                </c:pt>
                <c:pt idx="227">
                  <c:v>62.629272</c:v>
                </c:pt>
                <c:pt idx="228">
                  <c:v>49.123520266666674</c:v>
                </c:pt>
                <c:pt idx="229">
                  <c:v>82.139010799999994</c:v>
                </c:pt>
                <c:pt idx="230">
                  <c:v>48.280189755555554</c:v>
                </c:pt>
                <c:pt idx="231">
                  <c:v>63.28855613333333</c:v>
                </c:pt>
                <c:pt idx="232">
                  <c:v>61.189456866666667</c:v>
                </c:pt>
                <c:pt idx="233">
                  <c:v>64.008216088888886</c:v>
                </c:pt>
                <c:pt idx="234">
                  <c:v>46.712355000000002</c:v>
                </c:pt>
                <c:pt idx="235">
                  <c:v>43.947201644444448</c:v>
                </c:pt>
                <c:pt idx="236">
                  <c:v>72.847048222222227</c:v>
                </c:pt>
                <c:pt idx="237">
                  <c:v>75.165671244444439</c:v>
                </c:pt>
                <c:pt idx="238">
                  <c:v>47.04710510000001</c:v>
                </c:pt>
                <c:pt idx="239">
                  <c:v>77.374412839999991</c:v>
                </c:pt>
                <c:pt idx="240">
                  <c:v>74.168071111111104</c:v>
                </c:pt>
                <c:pt idx="241">
                  <c:v>47.187562999999997</c:v>
                </c:pt>
                <c:pt idx="242">
                  <c:v>60.857153933333329</c:v>
                </c:pt>
                <c:pt idx="243">
                  <c:v>47.7528541</c:v>
                </c:pt>
                <c:pt idx="244">
                  <c:v>63.563432506666672</c:v>
                </c:pt>
                <c:pt idx="245">
                  <c:v>78.496257533333349</c:v>
                </c:pt>
                <c:pt idx="246">
                  <c:v>37.588073155555563</c:v>
                </c:pt>
                <c:pt idx="247">
                  <c:v>47.736521999999994</c:v>
                </c:pt>
                <c:pt idx="248">
                  <c:v>45.110242933333339</c:v>
                </c:pt>
                <c:pt idx="249">
                  <c:v>46.769984444444447</c:v>
                </c:pt>
                <c:pt idx="250">
                  <c:v>49.58241400888889</c:v>
                </c:pt>
                <c:pt idx="251">
                  <c:v>51.615624731111112</c:v>
                </c:pt>
                <c:pt idx="252">
                  <c:v>72.098687304444439</c:v>
                </c:pt>
                <c:pt idx="253">
                  <c:v>62.354623999999994</c:v>
                </c:pt>
                <c:pt idx="254">
                  <c:v>41.747293066666671</c:v>
                </c:pt>
                <c:pt idx="255">
                  <c:v>50.991697599999995</c:v>
                </c:pt>
                <c:pt idx="256">
                  <c:v>68.432737999999986</c:v>
                </c:pt>
                <c:pt idx="257">
                  <c:v>66.481447706666657</c:v>
                </c:pt>
                <c:pt idx="258">
                  <c:v>48.972858788888892</c:v>
                </c:pt>
                <c:pt idx="259">
                  <c:v>44.434356888888892</c:v>
                </c:pt>
                <c:pt idx="260">
                  <c:v>43.518468351111117</c:v>
                </c:pt>
                <c:pt idx="261">
                  <c:v>65.12679399999999</c:v>
                </c:pt>
                <c:pt idx="262">
                  <c:v>52.687565533333334</c:v>
                </c:pt>
                <c:pt idx="263">
                  <c:v>52.19178488888889</c:v>
                </c:pt>
                <c:pt idx="264">
                  <c:v>47.590150355555558</c:v>
                </c:pt>
                <c:pt idx="265">
                  <c:v>56.667346977777768</c:v>
                </c:pt>
                <c:pt idx="266">
                  <c:v>60.167001744444448</c:v>
                </c:pt>
                <c:pt idx="267">
                  <c:v>60.948180400000005</c:v>
                </c:pt>
                <c:pt idx="268">
                  <c:v>69.374632777777776</c:v>
                </c:pt>
                <c:pt idx="269">
                  <c:v>58.745414488888891</c:v>
                </c:pt>
                <c:pt idx="270">
                  <c:v>45.092280748888889</c:v>
                </c:pt>
                <c:pt idx="271">
                  <c:v>60.603049200000001</c:v>
                </c:pt>
                <c:pt idx="272">
                  <c:v>58.783441600000003</c:v>
                </c:pt>
                <c:pt idx="273">
                  <c:v>77.173874577777781</c:v>
                </c:pt>
                <c:pt idx="274">
                  <c:v>63.754250999999996</c:v>
                </c:pt>
                <c:pt idx="275">
                  <c:v>56.337792111111114</c:v>
                </c:pt>
                <c:pt idx="276">
                  <c:v>57.778348444444447</c:v>
                </c:pt>
                <c:pt idx="277">
                  <c:v>56.537101999999997</c:v>
                </c:pt>
                <c:pt idx="278">
                  <c:v>45.100954435555558</c:v>
                </c:pt>
                <c:pt idx="279">
                  <c:v>69.169002448888889</c:v>
                </c:pt>
                <c:pt idx="280">
                  <c:v>71.107916688888878</c:v>
                </c:pt>
                <c:pt idx="281">
                  <c:v>76.450543600000003</c:v>
                </c:pt>
                <c:pt idx="282">
                  <c:v>58.297936799999995</c:v>
                </c:pt>
                <c:pt idx="283">
                  <c:v>44.018745604444447</c:v>
                </c:pt>
                <c:pt idx="284">
                  <c:v>44.018100904444445</c:v>
                </c:pt>
                <c:pt idx="285">
                  <c:v>69.945974755555554</c:v>
                </c:pt>
                <c:pt idx="286">
                  <c:v>59.945103133333333</c:v>
                </c:pt>
                <c:pt idx="287">
                  <c:v>55.857072799999997</c:v>
                </c:pt>
                <c:pt idx="288">
                  <c:v>61.515947377777785</c:v>
                </c:pt>
                <c:pt idx="289">
                  <c:v>61.75111874666667</c:v>
                </c:pt>
                <c:pt idx="290">
                  <c:v>72.708001311111119</c:v>
                </c:pt>
                <c:pt idx="291">
                  <c:v>64.721704799999998</c:v>
                </c:pt>
                <c:pt idx="292">
                  <c:v>70.15435006666668</c:v>
                </c:pt>
                <c:pt idx="293">
                  <c:v>59.911194177777787</c:v>
                </c:pt>
                <c:pt idx="294">
                  <c:v>59.911194177777787</c:v>
                </c:pt>
                <c:pt idx="295">
                  <c:v>50.286990799999998</c:v>
                </c:pt>
                <c:pt idx="296">
                  <c:v>74.594540444444434</c:v>
                </c:pt>
                <c:pt idx="297">
                  <c:v>44.689380559999996</c:v>
                </c:pt>
                <c:pt idx="298">
                  <c:v>38.304224320000003</c:v>
                </c:pt>
                <c:pt idx="299">
                  <c:v>56.853216666666668</c:v>
                </c:pt>
                <c:pt idx="300">
                  <c:v>40.889454133333331</c:v>
                </c:pt>
                <c:pt idx="301">
                  <c:v>41.770426444444446</c:v>
                </c:pt>
                <c:pt idx="302">
                  <c:v>66.64750128888889</c:v>
                </c:pt>
                <c:pt idx="303">
                  <c:v>42.449141777777783</c:v>
                </c:pt>
                <c:pt idx="304">
                  <c:v>71.14055836</c:v>
                </c:pt>
                <c:pt idx="305">
                  <c:v>73.850794755555555</c:v>
                </c:pt>
                <c:pt idx="306">
                  <c:v>63.509299013333333</c:v>
                </c:pt>
                <c:pt idx="307">
                  <c:v>43.727670477777778</c:v>
                </c:pt>
                <c:pt idx="308">
                  <c:v>42.217233459999996</c:v>
                </c:pt>
                <c:pt idx="309">
                  <c:v>38.726286999999999</c:v>
                </c:pt>
                <c:pt idx="310">
                  <c:v>69.200783444444454</c:v>
                </c:pt>
                <c:pt idx="311">
                  <c:v>52.176063800000001</c:v>
                </c:pt>
                <c:pt idx="312">
                  <c:v>55.84421635555556</c:v>
                </c:pt>
                <c:pt idx="313">
                  <c:v>58.956034888888894</c:v>
                </c:pt>
                <c:pt idx="314">
                  <c:v>52.432534799999999</c:v>
                </c:pt>
                <c:pt idx="315">
                  <c:v>72.119800319999996</c:v>
                </c:pt>
                <c:pt idx="316">
                  <c:v>58.078320239999996</c:v>
                </c:pt>
                <c:pt idx="317">
                  <c:v>58.078320239999996</c:v>
                </c:pt>
                <c:pt idx="318">
                  <c:v>55.873588000000005</c:v>
                </c:pt>
                <c:pt idx="319">
                  <c:v>55.873588000000005</c:v>
                </c:pt>
                <c:pt idx="320">
                  <c:v>69.453367199999988</c:v>
                </c:pt>
                <c:pt idx="321">
                  <c:v>64.888563040000008</c:v>
                </c:pt>
                <c:pt idx="322">
                  <c:v>44.290851600000011</c:v>
                </c:pt>
                <c:pt idx="323">
                  <c:v>47.854907728888897</c:v>
                </c:pt>
                <c:pt idx="324">
                  <c:v>60.4665696</c:v>
                </c:pt>
                <c:pt idx="325">
                  <c:v>68.247216822222228</c:v>
                </c:pt>
                <c:pt idx="326">
                  <c:v>49.286270999999999</c:v>
                </c:pt>
                <c:pt idx="327">
                  <c:v>47.698208899999997</c:v>
                </c:pt>
                <c:pt idx="328">
                  <c:v>70.29028544444445</c:v>
                </c:pt>
                <c:pt idx="329">
                  <c:v>65.804007786666659</c:v>
                </c:pt>
                <c:pt idx="330">
                  <c:v>68.771840017777777</c:v>
                </c:pt>
                <c:pt idx="331">
                  <c:v>56.55891344444445</c:v>
                </c:pt>
                <c:pt idx="332">
                  <c:v>53.883684622222219</c:v>
                </c:pt>
                <c:pt idx="333">
                  <c:v>53.140128799999992</c:v>
                </c:pt>
                <c:pt idx="334">
                  <c:v>62.650552520000005</c:v>
                </c:pt>
                <c:pt idx="335">
                  <c:v>58.060979933333329</c:v>
                </c:pt>
                <c:pt idx="336">
                  <c:v>43.342777866666665</c:v>
                </c:pt>
                <c:pt idx="337">
                  <c:v>55.615028639999991</c:v>
                </c:pt>
                <c:pt idx="338">
                  <c:v>42.740220222222227</c:v>
                </c:pt>
                <c:pt idx="339">
                  <c:v>69.503962773333342</c:v>
                </c:pt>
                <c:pt idx="340">
                  <c:v>51.843809333333326</c:v>
                </c:pt>
                <c:pt idx="341">
                  <c:v>73.201765600000002</c:v>
                </c:pt>
                <c:pt idx="342">
                  <c:v>73.201765600000002</c:v>
                </c:pt>
                <c:pt idx="343">
                  <c:v>52.796683266666669</c:v>
                </c:pt>
                <c:pt idx="344">
                  <c:v>44.306416800000008</c:v>
                </c:pt>
                <c:pt idx="345">
                  <c:v>57.121700186666665</c:v>
                </c:pt>
                <c:pt idx="346">
                  <c:v>62.213945066666668</c:v>
                </c:pt>
                <c:pt idx="347">
                  <c:v>65.403277911111118</c:v>
                </c:pt>
                <c:pt idx="348">
                  <c:v>72.208738355555553</c:v>
                </c:pt>
                <c:pt idx="349">
                  <c:v>70.694951400000008</c:v>
                </c:pt>
                <c:pt idx="350">
                  <c:v>80.229011333333332</c:v>
                </c:pt>
                <c:pt idx="351">
                  <c:v>46.718854942222229</c:v>
                </c:pt>
                <c:pt idx="352">
                  <c:v>75.134471866666672</c:v>
                </c:pt>
                <c:pt idx="353">
                  <c:v>80.045620888888891</c:v>
                </c:pt>
                <c:pt idx="354">
                  <c:v>77.995174355555548</c:v>
                </c:pt>
                <c:pt idx="355">
                  <c:v>47.439841999999999</c:v>
                </c:pt>
                <c:pt idx="356">
                  <c:v>36.340842924444452</c:v>
                </c:pt>
                <c:pt idx="357">
                  <c:v>56.885519911111111</c:v>
                </c:pt>
                <c:pt idx="358">
                  <c:v>56.885519911111111</c:v>
                </c:pt>
                <c:pt idx="359">
                  <c:v>42.806498666666663</c:v>
                </c:pt>
                <c:pt idx="360">
                  <c:v>70.624037377777782</c:v>
                </c:pt>
                <c:pt idx="361">
                  <c:v>70.624037377777782</c:v>
                </c:pt>
                <c:pt idx="362">
                  <c:v>64.370245804444437</c:v>
                </c:pt>
                <c:pt idx="363">
                  <c:v>43.119306800000004</c:v>
                </c:pt>
                <c:pt idx="364">
                  <c:v>40.134724222222218</c:v>
                </c:pt>
                <c:pt idx="365">
                  <c:v>66.317098333333334</c:v>
                </c:pt>
                <c:pt idx="366">
                  <c:v>63.919187435555557</c:v>
                </c:pt>
                <c:pt idx="367">
                  <c:v>38.726315111111113</c:v>
                </c:pt>
                <c:pt idx="368">
                  <c:v>40.544320560000003</c:v>
                </c:pt>
                <c:pt idx="369">
                  <c:v>47.367288000000002</c:v>
                </c:pt>
                <c:pt idx="370">
                  <c:v>71.888594733333335</c:v>
                </c:pt>
                <c:pt idx="371">
                  <c:v>45.034449555555547</c:v>
                </c:pt>
                <c:pt idx="372">
                  <c:v>72.134977302222211</c:v>
                </c:pt>
                <c:pt idx="373">
                  <c:v>63.21380520000001</c:v>
                </c:pt>
                <c:pt idx="374">
                  <c:v>68.205908440000002</c:v>
                </c:pt>
                <c:pt idx="375">
                  <c:v>70.189199515555558</c:v>
                </c:pt>
                <c:pt idx="376">
                  <c:v>50.394017999999996</c:v>
                </c:pt>
                <c:pt idx="377">
                  <c:v>43.545247599999996</c:v>
                </c:pt>
                <c:pt idx="378">
                  <c:v>71.895441599999998</c:v>
                </c:pt>
                <c:pt idx="379">
                  <c:v>53.699505466666672</c:v>
                </c:pt>
                <c:pt idx="380">
                  <c:v>49.134745511111113</c:v>
                </c:pt>
                <c:pt idx="381">
                  <c:v>59.246023188888877</c:v>
                </c:pt>
                <c:pt idx="382">
                  <c:v>69.699118133333329</c:v>
                </c:pt>
                <c:pt idx="383">
                  <c:v>78.270582888888896</c:v>
                </c:pt>
                <c:pt idx="384">
                  <c:v>43.068785333333331</c:v>
                </c:pt>
                <c:pt idx="385">
                  <c:v>56.84586415555556</c:v>
                </c:pt>
                <c:pt idx="386">
                  <c:v>48.646113999999997</c:v>
                </c:pt>
                <c:pt idx="387">
                  <c:v>65.532363088888886</c:v>
                </c:pt>
                <c:pt idx="388">
                  <c:v>42.141995066666674</c:v>
                </c:pt>
                <c:pt idx="389">
                  <c:v>41.147501706666667</c:v>
                </c:pt>
                <c:pt idx="390">
                  <c:v>54.650303999999998</c:v>
                </c:pt>
                <c:pt idx="391">
                  <c:v>54.650303999999998</c:v>
                </c:pt>
                <c:pt idx="392">
                  <c:v>38.532955200000004</c:v>
                </c:pt>
                <c:pt idx="393">
                  <c:v>68.231826159999997</c:v>
                </c:pt>
                <c:pt idx="394">
                  <c:v>48.799411599999999</c:v>
                </c:pt>
                <c:pt idx="395">
                  <c:v>68.82537497777777</c:v>
                </c:pt>
                <c:pt idx="396">
                  <c:v>47.400000000000006</c:v>
                </c:pt>
                <c:pt idx="397">
                  <c:v>58.880295555555549</c:v>
                </c:pt>
                <c:pt idx="398">
                  <c:v>63.311980333333338</c:v>
                </c:pt>
                <c:pt idx="399">
                  <c:v>73.466548711111102</c:v>
                </c:pt>
                <c:pt idx="400">
                  <c:v>42.376428302222223</c:v>
                </c:pt>
                <c:pt idx="401">
                  <c:v>60.801573106666659</c:v>
                </c:pt>
                <c:pt idx="402">
                  <c:v>74.44251222222222</c:v>
                </c:pt>
                <c:pt idx="403">
                  <c:v>58.53123166666667</c:v>
                </c:pt>
                <c:pt idx="404">
                  <c:v>56.031536666666661</c:v>
                </c:pt>
                <c:pt idx="405">
                  <c:v>42.161221244444441</c:v>
                </c:pt>
                <c:pt idx="406">
                  <c:v>71.873849355555549</c:v>
                </c:pt>
                <c:pt idx="407">
                  <c:v>71.420468999999997</c:v>
                </c:pt>
                <c:pt idx="408">
                  <c:v>42.910788271111116</c:v>
                </c:pt>
                <c:pt idx="409">
                  <c:v>66.525216844444444</c:v>
                </c:pt>
                <c:pt idx="410">
                  <c:v>57.667891706666666</c:v>
                </c:pt>
                <c:pt idx="411">
                  <c:v>65.676718560000012</c:v>
                </c:pt>
                <c:pt idx="412">
                  <c:v>44.56758244444444</c:v>
                </c:pt>
                <c:pt idx="413">
                  <c:v>54.080927211111117</c:v>
                </c:pt>
                <c:pt idx="414">
                  <c:v>72.796526266666675</c:v>
                </c:pt>
                <c:pt idx="415">
                  <c:v>34.991664311111109</c:v>
                </c:pt>
                <c:pt idx="416">
                  <c:v>35.891918133333341</c:v>
                </c:pt>
                <c:pt idx="417">
                  <c:v>40.842283782222225</c:v>
                </c:pt>
                <c:pt idx="418">
                  <c:v>59.365564215555551</c:v>
                </c:pt>
                <c:pt idx="419">
                  <c:v>63.479383711111112</c:v>
                </c:pt>
                <c:pt idx="420">
                  <c:v>54.112165622222221</c:v>
                </c:pt>
                <c:pt idx="421">
                  <c:v>45.43748924444445</c:v>
                </c:pt>
                <c:pt idx="422">
                  <c:v>45.43748924444445</c:v>
                </c:pt>
                <c:pt idx="423">
                  <c:v>53.906300000000002</c:v>
                </c:pt>
                <c:pt idx="424">
                  <c:v>63.634192088888895</c:v>
                </c:pt>
                <c:pt idx="425">
                  <c:v>63.634192088888895</c:v>
                </c:pt>
                <c:pt idx="426">
                  <c:v>61.091956908888889</c:v>
                </c:pt>
                <c:pt idx="427">
                  <c:v>53.831855439999998</c:v>
                </c:pt>
                <c:pt idx="428">
                  <c:v>39.087714160000004</c:v>
                </c:pt>
                <c:pt idx="429">
                  <c:v>73.208986400000001</c:v>
                </c:pt>
                <c:pt idx="430">
                  <c:v>53.295219973333325</c:v>
                </c:pt>
                <c:pt idx="431">
                  <c:v>68.548143333333329</c:v>
                </c:pt>
                <c:pt idx="432">
                  <c:v>55.045501999999999</c:v>
                </c:pt>
                <c:pt idx="433">
                  <c:v>70.596809111111114</c:v>
                </c:pt>
                <c:pt idx="434">
                  <c:v>56.719758364444438</c:v>
                </c:pt>
                <c:pt idx="435">
                  <c:v>56.719758364444438</c:v>
                </c:pt>
                <c:pt idx="436">
                  <c:v>39.922137791111112</c:v>
                </c:pt>
                <c:pt idx="437">
                  <c:v>65.954623293333341</c:v>
                </c:pt>
                <c:pt idx="438">
                  <c:v>62.525817088888893</c:v>
                </c:pt>
                <c:pt idx="439">
                  <c:v>62.525817088888893</c:v>
                </c:pt>
                <c:pt idx="440">
                  <c:v>55.089496799999999</c:v>
                </c:pt>
                <c:pt idx="441">
                  <c:v>47.326934799999997</c:v>
                </c:pt>
                <c:pt idx="442">
                  <c:v>64.773092266666666</c:v>
                </c:pt>
                <c:pt idx="443">
                  <c:v>41.623641200000002</c:v>
                </c:pt>
                <c:pt idx="444">
                  <c:v>46.690471333333335</c:v>
                </c:pt>
                <c:pt idx="445">
                  <c:v>56.996547777777778</c:v>
                </c:pt>
                <c:pt idx="446">
                  <c:v>68.785928244444435</c:v>
                </c:pt>
                <c:pt idx="447">
                  <c:v>55.346504333333328</c:v>
                </c:pt>
                <c:pt idx="448">
                  <c:v>40.3346588</c:v>
                </c:pt>
                <c:pt idx="449">
                  <c:v>39.227807695555555</c:v>
                </c:pt>
                <c:pt idx="450">
                  <c:v>56.396480755555551</c:v>
                </c:pt>
                <c:pt idx="451">
                  <c:v>76.612508955555555</c:v>
                </c:pt>
                <c:pt idx="452">
                  <c:v>50.451309488888882</c:v>
                </c:pt>
                <c:pt idx="453">
                  <c:v>48.988600888888882</c:v>
                </c:pt>
                <c:pt idx="454">
                  <c:v>59.558762333333334</c:v>
                </c:pt>
                <c:pt idx="455">
                  <c:v>69.930208888888885</c:v>
                </c:pt>
                <c:pt idx="456">
                  <c:v>53.124962044444445</c:v>
                </c:pt>
                <c:pt idx="457">
                  <c:v>69.647880888888892</c:v>
                </c:pt>
                <c:pt idx="458">
                  <c:v>70.427070720000003</c:v>
                </c:pt>
                <c:pt idx="459">
                  <c:v>67.612928666666676</c:v>
                </c:pt>
                <c:pt idx="460">
                  <c:v>41.112582666666668</c:v>
                </c:pt>
                <c:pt idx="461">
                  <c:v>52.806278733333336</c:v>
                </c:pt>
                <c:pt idx="462">
                  <c:v>66.410076979999999</c:v>
                </c:pt>
                <c:pt idx="463">
                  <c:v>33.72978911111111</c:v>
                </c:pt>
                <c:pt idx="464">
                  <c:v>44.363951200000002</c:v>
                </c:pt>
                <c:pt idx="465">
                  <c:v>47.243542919999996</c:v>
                </c:pt>
                <c:pt idx="466">
                  <c:v>55.771625022222224</c:v>
                </c:pt>
                <c:pt idx="467">
                  <c:v>62.906112173333327</c:v>
                </c:pt>
                <c:pt idx="468">
                  <c:v>42.248483733333337</c:v>
                </c:pt>
                <c:pt idx="469">
                  <c:v>39.170775342222221</c:v>
                </c:pt>
                <c:pt idx="470">
                  <c:v>49.995815999999998</c:v>
                </c:pt>
                <c:pt idx="471">
                  <c:v>57.287507977777786</c:v>
                </c:pt>
                <c:pt idx="472">
                  <c:v>60.468839866666663</c:v>
                </c:pt>
                <c:pt idx="473">
                  <c:v>38.101056617777779</c:v>
                </c:pt>
                <c:pt idx="474">
                  <c:v>38.101056617777779</c:v>
                </c:pt>
                <c:pt idx="475">
                  <c:v>71.780019777777781</c:v>
                </c:pt>
                <c:pt idx="476">
                  <c:v>71.9613868</c:v>
                </c:pt>
                <c:pt idx="477">
                  <c:v>52.137758466666675</c:v>
                </c:pt>
                <c:pt idx="478">
                  <c:v>37.158634755555561</c:v>
                </c:pt>
                <c:pt idx="479">
                  <c:v>53.114237000000003</c:v>
                </c:pt>
                <c:pt idx="480">
                  <c:v>68.559153933333334</c:v>
                </c:pt>
                <c:pt idx="481">
                  <c:v>50.643135177777779</c:v>
                </c:pt>
                <c:pt idx="482">
                  <c:v>64.056251817777792</c:v>
                </c:pt>
                <c:pt idx="483">
                  <c:v>62.609322666666664</c:v>
                </c:pt>
                <c:pt idx="484">
                  <c:v>39.480533555555553</c:v>
                </c:pt>
                <c:pt idx="485">
                  <c:v>43.653740000000006</c:v>
                </c:pt>
                <c:pt idx="486">
                  <c:v>68.890449333333322</c:v>
                </c:pt>
                <c:pt idx="487">
                  <c:v>62.890130133333329</c:v>
                </c:pt>
                <c:pt idx="488">
                  <c:v>74.642017377777776</c:v>
                </c:pt>
                <c:pt idx="489">
                  <c:v>61.923544844444443</c:v>
                </c:pt>
                <c:pt idx="490">
                  <c:v>53.073432666666662</c:v>
                </c:pt>
                <c:pt idx="491">
                  <c:v>66.725434577777776</c:v>
                </c:pt>
                <c:pt idx="492">
                  <c:v>58.426004088888888</c:v>
                </c:pt>
                <c:pt idx="493">
                  <c:v>63.347474800000008</c:v>
                </c:pt>
                <c:pt idx="494">
                  <c:v>64.661606666666657</c:v>
                </c:pt>
                <c:pt idx="495">
                  <c:v>65.257547644444429</c:v>
                </c:pt>
                <c:pt idx="496">
                  <c:v>79.818410266666675</c:v>
                </c:pt>
                <c:pt idx="497">
                  <c:v>58.033912244444444</c:v>
                </c:pt>
                <c:pt idx="498">
                  <c:v>58.033912244444444</c:v>
                </c:pt>
                <c:pt idx="499">
                  <c:v>61.335222533333329</c:v>
                </c:pt>
                <c:pt idx="500">
                  <c:v>64.042351333333329</c:v>
                </c:pt>
                <c:pt idx="501">
                  <c:v>51.171377666666665</c:v>
                </c:pt>
                <c:pt idx="502">
                  <c:v>40.945420740000003</c:v>
                </c:pt>
                <c:pt idx="503">
                  <c:v>49.308198853333323</c:v>
                </c:pt>
                <c:pt idx="504">
                  <c:v>53.423957000000001</c:v>
                </c:pt>
                <c:pt idx="505">
                  <c:v>39.210059866666668</c:v>
                </c:pt>
                <c:pt idx="506">
                  <c:v>40.249533888888884</c:v>
                </c:pt>
                <c:pt idx="507">
                  <c:v>64.502043740000005</c:v>
                </c:pt>
                <c:pt idx="508">
                  <c:v>69.885575022222227</c:v>
                </c:pt>
                <c:pt idx="509">
                  <c:v>37.802968944444444</c:v>
                </c:pt>
                <c:pt idx="510">
                  <c:v>64.149602666666667</c:v>
                </c:pt>
                <c:pt idx="511">
                  <c:v>67.226720355555557</c:v>
                </c:pt>
                <c:pt idx="512">
                  <c:v>61.630569999999992</c:v>
                </c:pt>
                <c:pt idx="513">
                  <c:v>62.64453300000001</c:v>
                </c:pt>
                <c:pt idx="514">
                  <c:v>76.322678288888895</c:v>
                </c:pt>
                <c:pt idx="515">
                  <c:v>57.698476799999995</c:v>
                </c:pt>
                <c:pt idx="516">
                  <c:v>57.698476799999995</c:v>
                </c:pt>
                <c:pt idx="517">
                  <c:v>46.914012999999997</c:v>
                </c:pt>
                <c:pt idx="518">
                  <c:v>51.626112044444447</c:v>
                </c:pt>
                <c:pt idx="519">
                  <c:v>49.168865599999997</c:v>
                </c:pt>
                <c:pt idx="520">
                  <c:v>58.578330666666666</c:v>
                </c:pt>
                <c:pt idx="521">
                  <c:v>47.023164666666659</c:v>
                </c:pt>
                <c:pt idx="522">
                  <c:v>73.528720044444441</c:v>
                </c:pt>
                <c:pt idx="523">
                  <c:v>60.232247937777778</c:v>
                </c:pt>
                <c:pt idx="524">
                  <c:v>38.491649199999998</c:v>
                </c:pt>
                <c:pt idx="525">
                  <c:v>62.059710622222227</c:v>
                </c:pt>
                <c:pt idx="526">
                  <c:v>61.209936599999992</c:v>
                </c:pt>
                <c:pt idx="527">
                  <c:v>62.408853333333333</c:v>
                </c:pt>
                <c:pt idx="528">
                  <c:v>61.186215422222219</c:v>
                </c:pt>
                <c:pt idx="529">
                  <c:v>54.826175679999999</c:v>
                </c:pt>
                <c:pt idx="530">
                  <c:v>58.573412888888882</c:v>
                </c:pt>
                <c:pt idx="531">
                  <c:v>52.084703555555556</c:v>
                </c:pt>
                <c:pt idx="532">
                  <c:v>71.224847688888886</c:v>
                </c:pt>
                <c:pt idx="533">
                  <c:v>53.19158378222221</c:v>
                </c:pt>
                <c:pt idx="534">
                  <c:v>62.157880342222235</c:v>
                </c:pt>
                <c:pt idx="535">
                  <c:v>62.266780666666662</c:v>
                </c:pt>
                <c:pt idx="536">
                  <c:v>36.395162911111107</c:v>
                </c:pt>
                <c:pt idx="537">
                  <c:v>39.965092146666663</c:v>
                </c:pt>
                <c:pt idx="538">
                  <c:v>39.965092146666663</c:v>
                </c:pt>
                <c:pt idx="539">
                  <c:v>73.040949333333344</c:v>
                </c:pt>
                <c:pt idx="540">
                  <c:v>38.044163777777776</c:v>
                </c:pt>
                <c:pt idx="541">
                  <c:v>37.194048977777776</c:v>
                </c:pt>
                <c:pt idx="542">
                  <c:v>61.129801333333347</c:v>
                </c:pt>
                <c:pt idx="543">
                  <c:v>59.182057022222232</c:v>
                </c:pt>
                <c:pt idx="544">
                  <c:v>51.931527679999995</c:v>
                </c:pt>
                <c:pt idx="545">
                  <c:v>59.12129524444444</c:v>
                </c:pt>
                <c:pt idx="546">
                  <c:v>64.188820088888889</c:v>
                </c:pt>
                <c:pt idx="547">
                  <c:v>63.271493155555561</c:v>
                </c:pt>
                <c:pt idx="548">
                  <c:v>63.271493155555561</c:v>
                </c:pt>
                <c:pt idx="549">
                  <c:v>43.757007333333341</c:v>
                </c:pt>
                <c:pt idx="550">
                  <c:v>64.932586488888887</c:v>
                </c:pt>
                <c:pt idx="551">
                  <c:v>61.123798057777769</c:v>
                </c:pt>
                <c:pt idx="552">
                  <c:v>67.903796933333339</c:v>
                </c:pt>
                <c:pt idx="553">
                  <c:v>33.382448266666671</c:v>
                </c:pt>
                <c:pt idx="554">
                  <c:v>58.741333533333332</c:v>
                </c:pt>
                <c:pt idx="555">
                  <c:v>60.713050600000003</c:v>
                </c:pt>
                <c:pt idx="556">
                  <c:v>71.686280011111108</c:v>
                </c:pt>
                <c:pt idx="557">
                  <c:v>53.889262448888893</c:v>
                </c:pt>
                <c:pt idx="558">
                  <c:v>62.38500153999999</c:v>
                </c:pt>
                <c:pt idx="559">
                  <c:v>65.390731288888887</c:v>
                </c:pt>
                <c:pt idx="560">
                  <c:v>57.279331413333338</c:v>
                </c:pt>
                <c:pt idx="561">
                  <c:v>62.329946200000009</c:v>
                </c:pt>
                <c:pt idx="562">
                  <c:v>66.891508000000002</c:v>
                </c:pt>
                <c:pt idx="563">
                  <c:v>66.913162222222212</c:v>
                </c:pt>
                <c:pt idx="564">
                  <c:v>59.673064666666669</c:v>
                </c:pt>
                <c:pt idx="565">
                  <c:v>60.661703200000005</c:v>
                </c:pt>
                <c:pt idx="566">
                  <c:v>63.764861733333326</c:v>
                </c:pt>
                <c:pt idx="567">
                  <c:v>63.764861733333326</c:v>
                </c:pt>
                <c:pt idx="568">
                  <c:v>60.065686933333332</c:v>
                </c:pt>
                <c:pt idx="569">
                  <c:v>35.176818666666669</c:v>
                </c:pt>
                <c:pt idx="570">
                  <c:v>35.176818666666669</c:v>
                </c:pt>
                <c:pt idx="571">
                  <c:v>55.475522666666663</c:v>
                </c:pt>
                <c:pt idx="572">
                  <c:v>61.760808666666662</c:v>
                </c:pt>
                <c:pt idx="573">
                  <c:v>53.531561986666667</c:v>
                </c:pt>
                <c:pt idx="574">
                  <c:v>60.199892044444439</c:v>
                </c:pt>
                <c:pt idx="575">
                  <c:v>62.936855333333334</c:v>
                </c:pt>
                <c:pt idx="576">
                  <c:v>66.445504200000002</c:v>
                </c:pt>
                <c:pt idx="577">
                  <c:v>69.264675866666678</c:v>
                </c:pt>
                <c:pt idx="578">
                  <c:v>50.603273555555546</c:v>
                </c:pt>
                <c:pt idx="579">
                  <c:v>60.455194599999999</c:v>
                </c:pt>
                <c:pt idx="580">
                  <c:v>55.644459555555542</c:v>
                </c:pt>
                <c:pt idx="581">
                  <c:v>61.834016444444437</c:v>
                </c:pt>
                <c:pt idx="582">
                  <c:v>40.212125044444448</c:v>
                </c:pt>
                <c:pt idx="583">
                  <c:v>55.06940342222223</c:v>
                </c:pt>
                <c:pt idx="584">
                  <c:v>56.677985911111108</c:v>
                </c:pt>
                <c:pt idx="585">
                  <c:v>58.12845022222222</c:v>
                </c:pt>
                <c:pt idx="586">
                  <c:v>61.708629075555557</c:v>
                </c:pt>
                <c:pt idx="587">
                  <c:v>53.477517488888886</c:v>
                </c:pt>
                <c:pt idx="588">
                  <c:v>60.179484382222221</c:v>
                </c:pt>
                <c:pt idx="589">
                  <c:v>64.281547555555562</c:v>
                </c:pt>
                <c:pt idx="590">
                  <c:v>36.630379888888889</c:v>
                </c:pt>
                <c:pt idx="591">
                  <c:v>34.327516133333333</c:v>
                </c:pt>
                <c:pt idx="592">
                  <c:v>64.364988088888893</c:v>
                </c:pt>
                <c:pt idx="593">
                  <c:v>64.364988088888893</c:v>
                </c:pt>
                <c:pt idx="594">
                  <c:v>50.115328666666663</c:v>
                </c:pt>
                <c:pt idx="595">
                  <c:v>47.685246044444447</c:v>
                </c:pt>
                <c:pt idx="596">
                  <c:v>47.685246044444447</c:v>
                </c:pt>
                <c:pt idx="597">
                  <c:v>70.615883813333326</c:v>
                </c:pt>
                <c:pt idx="598">
                  <c:v>42.779186000000003</c:v>
                </c:pt>
                <c:pt idx="599">
                  <c:v>50.049181066666669</c:v>
                </c:pt>
                <c:pt idx="600">
                  <c:v>85.68563993333332</c:v>
                </c:pt>
                <c:pt idx="601">
                  <c:v>53.320922800000005</c:v>
                </c:pt>
                <c:pt idx="602">
                  <c:v>48.458677500000007</c:v>
                </c:pt>
                <c:pt idx="603">
                  <c:v>48.458677500000007</c:v>
                </c:pt>
                <c:pt idx="604">
                  <c:v>48.458677500000007</c:v>
                </c:pt>
                <c:pt idx="605">
                  <c:v>56.20466133333332</c:v>
                </c:pt>
                <c:pt idx="606">
                  <c:v>37.138428840000003</c:v>
                </c:pt>
                <c:pt idx="607">
                  <c:v>66.479983733333341</c:v>
                </c:pt>
                <c:pt idx="608">
                  <c:v>59.124205866666664</c:v>
                </c:pt>
                <c:pt idx="609">
                  <c:v>57.38571724444445</c:v>
                </c:pt>
                <c:pt idx="610">
                  <c:v>58.015214888888885</c:v>
                </c:pt>
                <c:pt idx="611">
                  <c:v>72.502797666666666</c:v>
                </c:pt>
                <c:pt idx="612">
                  <c:v>61.899679035555558</c:v>
                </c:pt>
                <c:pt idx="613">
                  <c:v>61.899679035555558</c:v>
                </c:pt>
                <c:pt idx="614">
                  <c:v>57.566812488888893</c:v>
                </c:pt>
                <c:pt idx="615">
                  <c:v>84.754347066666654</c:v>
                </c:pt>
                <c:pt idx="616">
                  <c:v>65.922018844444437</c:v>
                </c:pt>
                <c:pt idx="617">
                  <c:v>59.82412793333333</c:v>
                </c:pt>
                <c:pt idx="618">
                  <c:v>58.029743333333329</c:v>
                </c:pt>
                <c:pt idx="619">
                  <c:v>54.482150800000007</c:v>
                </c:pt>
                <c:pt idx="620">
                  <c:v>35.142212124444441</c:v>
                </c:pt>
                <c:pt idx="621">
                  <c:v>34.185237555555553</c:v>
                </c:pt>
                <c:pt idx="622">
                  <c:v>51.345304444444437</c:v>
                </c:pt>
                <c:pt idx="623">
                  <c:v>61.832604622222213</c:v>
                </c:pt>
                <c:pt idx="624">
                  <c:v>61.905392733333336</c:v>
                </c:pt>
                <c:pt idx="625">
                  <c:v>65.343682222222228</c:v>
                </c:pt>
                <c:pt idx="626">
                  <c:v>58.182724800000003</c:v>
                </c:pt>
                <c:pt idx="627">
                  <c:v>58.182724800000003</c:v>
                </c:pt>
                <c:pt idx="628">
                  <c:v>58.182724800000003</c:v>
                </c:pt>
                <c:pt idx="629">
                  <c:v>57.715559333333324</c:v>
                </c:pt>
                <c:pt idx="630">
                  <c:v>48.211932533333332</c:v>
                </c:pt>
                <c:pt idx="631">
                  <c:v>56.231467311111111</c:v>
                </c:pt>
                <c:pt idx="632">
                  <c:v>58.340073466666666</c:v>
                </c:pt>
                <c:pt idx="633">
                  <c:v>67.138276622222222</c:v>
                </c:pt>
                <c:pt idx="634">
                  <c:v>35.906162126666665</c:v>
                </c:pt>
                <c:pt idx="635">
                  <c:v>65.622446666666676</c:v>
                </c:pt>
                <c:pt idx="636">
                  <c:v>53.884370666666669</c:v>
                </c:pt>
                <c:pt idx="637">
                  <c:v>60.955267004444437</c:v>
                </c:pt>
                <c:pt idx="638">
                  <c:v>38.004434959999998</c:v>
                </c:pt>
                <c:pt idx="639">
                  <c:v>66.00464635555555</c:v>
                </c:pt>
                <c:pt idx="640">
                  <c:v>62.349446666666672</c:v>
                </c:pt>
                <c:pt idx="641">
                  <c:v>46.552178400000003</c:v>
                </c:pt>
                <c:pt idx="642">
                  <c:v>60.614521933333343</c:v>
                </c:pt>
                <c:pt idx="643">
                  <c:v>63.299002355555565</c:v>
                </c:pt>
                <c:pt idx="644">
                  <c:v>64.995336666666674</c:v>
                </c:pt>
                <c:pt idx="645">
                  <c:v>71.11824133333333</c:v>
                </c:pt>
                <c:pt idx="646">
                  <c:v>59.495654266666669</c:v>
                </c:pt>
                <c:pt idx="647">
                  <c:v>59.208577888888897</c:v>
                </c:pt>
                <c:pt idx="648">
                  <c:v>48.304702488888893</c:v>
                </c:pt>
                <c:pt idx="649">
                  <c:v>83.816878466666665</c:v>
                </c:pt>
                <c:pt idx="650">
                  <c:v>37.192251924444449</c:v>
                </c:pt>
                <c:pt idx="651">
                  <c:v>39.008806571111108</c:v>
                </c:pt>
                <c:pt idx="652">
                  <c:v>69.099638999999996</c:v>
                </c:pt>
                <c:pt idx="653">
                  <c:v>58.34189039999999</c:v>
                </c:pt>
                <c:pt idx="654">
                  <c:v>64.377814999999984</c:v>
                </c:pt>
                <c:pt idx="655">
                  <c:v>50.327210400000006</c:v>
                </c:pt>
                <c:pt idx="656">
                  <c:v>58.643817333333338</c:v>
                </c:pt>
                <c:pt idx="657">
                  <c:v>54.893055933333329</c:v>
                </c:pt>
                <c:pt idx="658">
                  <c:v>47.866208844444444</c:v>
                </c:pt>
                <c:pt idx="659">
                  <c:v>57.811010799999998</c:v>
                </c:pt>
                <c:pt idx="660">
                  <c:v>57.241243733333341</c:v>
                </c:pt>
                <c:pt idx="661">
                  <c:v>64.693990222222226</c:v>
                </c:pt>
                <c:pt idx="662">
                  <c:v>35.209496515555557</c:v>
                </c:pt>
                <c:pt idx="663">
                  <c:v>36.325748311111113</c:v>
                </c:pt>
                <c:pt idx="664">
                  <c:v>64.287158488888878</c:v>
                </c:pt>
                <c:pt idx="665">
                  <c:v>82.594054555555545</c:v>
                </c:pt>
                <c:pt idx="666">
                  <c:v>57.203703160000003</c:v>
                </c:pt>
                <c:pt idx="667">
                  <c:v>60.939520399999992</c:v>
                </c:pt>
                <c:pt idx="668">
                  <c:v>66.493901911111109</c:v>
                </c:pt>
                <c:pt idx="669">
                  <c:v>61.072432466666669</c:v>
                </c:pt>
                <c:pt idx="670">
                  <c:v>56.736806666666659</c:v>
                </c:pt>
                <c:pt idx="671">
                  <c:v>54.753054991111114</c:v>
                </c:pt>
                <c:pt idx="672">
                  <c:v>67.84395351111111</c:v>
                </c:pt>
                <c:pt idx="673">
                  <c:v>61.205953777777779</c:v>
                </c:pt>
                <c:pt idx="674">
                  <c:v>64.673631388888893</c:v>
                </c:pt>
                <c:pt idx="675">
                  <c:v>48.14325933333334</c:v>
                </c:pt>
                <c:pt idx="676">
                  <c:v>55.48803011555556</c:v>
                </c:pt>
                <c:pt idx="677">
                  <c:v>67.800625093333323</c:v>
                </c:pt>
                <c:pt idx="678">
                  <c:v>67.800625093333323</c:v>
                </c:pt>
                <c:pt idx="679">
                  <c:v>57.564138199999995</c:v>
                </c:pt>
                <c:pt idx="680">
                  <c:v>74.591470000000001</c:v>
                </c:pt>
                <c:pt idx="681">
                  <c:v>65.041261599999999</c:v>
                </c:pt>
                <c:pt idx="682">
                  <c:v>62.907634977777775</c:v>
                </c:pt>
                <c:pt idx="683">
                  <c:v>62.907634977777775</c:v>
                </c:pt>
                <c:pt idx="684">
                  <c:v>61.503255822222222</c:v>
                </c:pt>
                <c:pt idx="685">
                  <c:v>59.408745799999991</c:v>
                </c:pt>
                <c:pt idx="686">
                  <c:v>61.503255822222222</c:v>
                </c:pt>
                <c:pt idx="687">
                  <c:v>56.786474124444446</c:v>
                </c:pt>
                <c:pt idx="688">
                  <c:v>59.951353977777778</c:v>
                </c:pt>
                <c:pt idx="689">
                  <c:v>60.933218866666664</c:v>
                </c:pt>
                <c:pt idx="690">
                  <c:v>35.613286177777788</c:v>
                </c:pt>
                <c:pt idx="691">
                  <c:v>37.835797339999992</c:v>
                </c:pt>
                <c:pt idx="692">
                  <c:v>69.637887200000009</c:v>
                </c:pt>
                <c:pt idx="693">
                  <c:v>68.07931735555556</c:v>
                </c:pt>
                <c:pt idx="694">
                  <c:v>59.249316266666661</c:v>
                </c:pt>
                <c:pt idx="695">
                  <c:v>67.079477377777778</c:v>
                </c:pt>
                <c:pt idx="696">
                  <c:v>61.201069333333336</c:v>
                </c:pt>
                <c:pt idx="697">
                  <c:v>67.578614088888898</c:v>
                </c:pt>
                <c:pt idx="698">
                  <c:v>68.008508400000011</c:v>
                </c:pt>
                <c:pt idx="699">
                  <c:v>58.320662355555555</c:v>
                </c:pt>
                <c:pt idx="700">
                  <c:v>57.803527599999995</c:v>
                </c:pt>
                <c:pt idx="701">
                  <c:v>59.877578044444441</c:v>
                </c:pt>
                <c:pt idx="702">
                  <c:v>59.066442942222224</c:v>
                </c:pt>
                <c:pt idx="703">
                  <c:v>59.965540399999995</c:v>
                </c:pt>
                <c:pt idx="704">
                  <c:v>60.091438933333336</c:v>
                </c:pt>
                <c:pt idx="705">
                  <c:v>56.480254888888886</c:v>
                </c:pt>
                <c:pt idx="706">
                  <c:v>56.480254888888886</c:v>
                </c:pt>
                <c:pt idx="707">
                  <c:v>56.480254888888886</c:v>
                </c:pt>
                <c:pt idx="708">
                  <c:v>56.480254888888886</c:v>
                </c:pt>
                <c:pt idx="709">
                  <c:v>56.480254888888886</c:v>
                </c:pt>
                <c:pt idx="710">
                  <c:v>56.480254888888886</c:v>
                </c:pt>
                <c:pt idx="711">
                  <c:v>35.300812933333333</c:v>
                </c:pt>
                <c:pt idx="712">
                  <c:v>49.254572633333332</c:v>
                </c:pt>
                <c:pt idx="713">
                  <c:v>64.077876844444447</c:v>
                </c:pt>
                <c:pt idx="714">
                  <c:v>50.76299377777778</c:v>
                </c:pt>
                <c:pt idx="715">
                  <c:v>49.008067966666673</c:v>
                </c:pt>
                <c:pt idx="716">
                  <c:v>73.205732400000002</c:v>
                </c:pt>
                <c:pt idx="717">
                  <c:v>46.856166999999999</c:v>
                </c:pt>
                <c:pt idx="718">
                  <c:v>46.214537</c:v>
                </c:pt>
                <c:pt idx="719">
                  <c:v>34.455436466666661</c:v>
                </c:pt>
                <c:pt idx="720">
                  <c:v>56.619491466666673</c:v>
                </c:pt>
                <c:pt idx="721">
                  <c:v>56.619491466666673</c:v>
                </c:pt>
                <c:pt idx="722">
                  <c:v>58.306356933333326</c:v>
                </c:pt>
                <c:pt idx="723">
                  <c:v>36.239162533333328</c:v>
                </c:pt>
                <c:pt idx="724">
                  <c:v>63.056855777777784</c:v>
                </c:pt>
                <c:pt idx="725">
                  <c:v>57.358016533333341</c:v>
                </c:pt>
                <c:pt idx="726">
                  <c:v>65.377881399999993</c:v>
                </c:pt>
                <c:pt idx="727">
                  <c:v>44.727356911111116</c:v>
                </c:pt>
                <c:pt idx="728">
                  <c:v>45.745977333333336</c:v>
                </c:pt>
                <c:pt idx="729">
                  <c:v>57.567615515555559</c:v>
                </c:pt>
                <c:pt idx="730">
                  <c:v>56.855829199999995</c:v>
                </c:pt>
                <c:pt idx="731">
                  <c:v>61.311687533333334</c:v>
                </c:pt>
                <c:pt idx="732">
                  <c:v>61.311687533333334</c:v>
                </c:pt>
                <c:pt idx="733">
                  <c:v>51.072259333333335</c:v>
                </c:pt>
                <c:pt idx="734">
                  <c:v>64.325093155555564</c:v>
                </c:pt>
                <c:pt idx="735">
                  <c:v>35.353169488888895</c:v>
                </c:pt>
                <c:pt idx="736">
                  <c:v>66.148209199999997</c:v>
                </c:pt>
                <c:pt idx="737">
                  <c:v>59.832754999999999</c:v>
                </c:pt>
                <c:pt idx="738">
                  <c:v>33.146656755555554</c:v>
                </c:pt>
                <c:pt idx="739">
                  <c:v>33.146656755555554</c:v>
                </c:pt>
                <c:pt idx="740">
                  <c:v>38.4409116</c:v>
                </c:pt>
                <c:pt idx="741">
                  <c:v>59.025712066666664</c:v>
                </c:pt>
                <c:pt idx="742">
                  <c:v>59.025712066666664</c:v>
                </c:pt>
                <c:pt idx="743">
                  <c:v>42.011787777777776</c:v>
                </c:pt>
                <c:pt idx="744">
                  <c:v>55.925652666666664</c:v>
                </c:pt>
                <c:pt idx="745">
                  <c:v>60.114137555555544</c:v>
                </c:pt>
                <c:pt idx="746">
                  <c:v>65.923785946666669</c:v>
                </c:pt>
                <c:pt idx="747">
                  <c:v>58.991877200000005</c:v>
                </c:pt>
                <c:pt idx="748">
                  <c:v>63.114492088888895</c:v>
                </c:pt>
                <c:pt idx="749">
                  <c:v>59.042680688888893</c:v>
                </c:pt>
                <c:pt idx="750">
                  <c:v>58.122030911111111</c:v>
                </c:pt>
                <c:pt idx="751">
                  <c:v>50.067516666666677</c:v>
                </c:pt>
                <c:pt idx="752">
                  <c:v>51.983686533333334</c:v>
                </c:pt>
                <c:pt idx="753">
                  <c:v>55.5503456</c:v>
                </c:pt>
                <c:pt idx="754">
                  <c:v>55.5503456</c:v>
                </c:pt>
                <c:pt idx="755">
                  <c:v>39.505031511111113</c:v>
                </c:pt>
                <c:pt idx="756">
                  <c:v>45.95740231111111</c:v>
                </c:pt>
                <c:pt idx="757">
                  <c:v>65.97688620000001</c:v>
                </c:pt>
                <c:pt idx="758">
                  <c:v>58.40885395555555</c:v>
                </c:pt>
                <c:pt idx="759">
                  <c:v>36.86895912</c:v>
                </c:pt>
                <c:pt idx="760">
                  <c:v>36.86895912</c:v>
                </c:pt>
                <c:pt idx="761">
                  <c:v>36.86895912</c:v>
                </c:pt>
                <c:pt idx="762">
                  <c:v>70.260116288888881</c:v>
                </c:pt>
                <c:pt idx="763">
                  <c:v>62.364251688888885</c:v>
                </c:pt>
                <c:pt idx="764">
                  <c:v>64.372611200000009</c:v>
                </c:pt>
                <c:pt idx="765">
                  <c:v>57.538877666666671</c:v>
                </c:pt>
                <c:pt idx="766">
                  <c:v>57.313329688888885</c:v>
                </c:pt>
                <c:pt idx="767">
                  <c:v>53.384727333333331</c:v>
                </c:pt>
                <c:pt idx="768">
                  <c:v>49.619480039999999</c:v>
                </c:pt>
                <c:pt idx="769">
                  <c:v>65.21694102222223</c:v>
                </c:pt>
                <c:pt idx="770">
                  <c:v>65.21694102222223</c:v>
                </c:pt>
                <c:pt idx="771">
                  <c:v>45.865046000000007</c:v>
                </c:pt>
                <c:pt idx="772">
                  <c:v>58.452500899999997</c:v>
                </c:pt>
                <c:pt idx="773">
                  <c:v>60.04166804888888</c:v>
                </c:pt>
                <c:pt idx="774">
                  <c:v>59.259115333333327</c:v>
                </c:pt>
                <c:pt idx="775">
                  <c:v>61.712392844444452</c:v>
                </c:pt>
                <c:pt idx="776">
                  <c:v>37.33464128</c:v>
                </c:pt>
                <c:pt idx="777">
                  <c:v>46.545135599999995</c:v>
                </c:pt>
                <c:pt idx="778">
                  <c:v>51.692999933333326</c:v>
                </c:pt>
                <c:pt idx="779">
                  <c:v>57.733879880000003</c:v>
                </c:pt>
                <c:pt idx="780">
                  <c:v>47.180677066666661</c:v>
                </c:pt>
                <c:pt idx="781">
                  <c:v>34.323501200000003</c:v>
                </c:pt>
                <c:pt idx="782">
                  <c:v>79.50418306666667</c:v>
                </c:pt>
                <c:pt idx="783">
                  <c:v>57.325567333333339</c:v>
                </c:pt>
                <c:pt idx="784">
                  <c:v>56.273646666666671</c:v>
                </c:pt>
                <c:pt idx="785">
                  <c:v>43.74139386666667</c:v>
                </c:pt>
                <c:pt idx="786">
                  <c:v>43.74139386666667</c:v>
                </c:pt>
                <c:pt idx="787">
                  <c:v>43.74139386666667</c:v>
                </c:pt>
                <c:pt idx="788">
                  <c:v>43.74139386666667</c:v>
                </c:pt>
                <c:pt idx="789">
                  <c:v>36.642972353333327</c:v>
                </c:pt>
                <c:pt idx="790">
                  <c:v>62.151107333333329</c:v>
                </c:pt>
                <c:pt idx="791">
                  <c:v>46.828539999999997</c:v>
                </c:pt>
                <c:pt idx="792">
                  <c:v>59.220363333333331</c:v>
                </c:pt>
                <c:pt idx="793">
                  <c:v>70.634282600000006</c:v>
                </c:pt>
                <c:pt idx="794">
                  <c:v>57.177618879999997</c:v>
                </c:pt>
                <c:pt idx="795">
                  <c:v>60.967573622222218</c:v>
                </c:pt>
                <c:pt idx="796">
                  <c:v>34.877964222222225</c:v>
                </c:pt>
                <c:pt idx="797">
                  <c:v>50.21802977777778</c:v>
                </c:pt>
                <c:pt idx="798">
                  <c:v>56.197535688888891</c:v>
                </c:pt>
                <c:pt idx="799">
                  <c:v>71.729045333333332</c:v>
                </c:pt>
                <c:pt idx="800">
                  <c:v>55.086975142222215</c:v>
                </c:pt>
                <c:pt idx="801">
                  <c:v>70.497414466666655</c:v>
                </c:pt>
                <c:pt idx="802">
                  <c:v>58.641523555555551</c:v>
                </c:pt>
                <c:pt idx="803">
                  <c:v>58.641523555555551</c:v>
                </c:pt>
                <c:pt idx="804">
                  <c:v>61.118374888888894</c:v>
                </c:pt>
                <c:pt idx="805">
                  <c:v>56.376275199999995</c:v>
                </c:pt>
                <c:pt idx="806">
                  <c:v>53.800548666666664</c:v>
                </c:pt>
                <c:pt idx="807">
                  <c:v>64.778293155555559</c:v>
                </c:pt>
                <c:pt idx="808">
                  <c:v>50.585601999999994</c:v>
                </c:pt>
                <c:pt idx="809">
                  <c:v>41.031342733333332</c:v>
                </c:pt>
                <c:pt idx="810">
                  <c:v>76.603968444444448</c:v>
                </c:pt>
                <c:pt idx="811">
                  <c:v>52.641499422222225</c:v>
                </c:pt>
                <c:pt idx="812">
                  <c:v>32.865717666666662</c:v>
                </c:pt>
                <c:pt idx="813">
                  <c:v>62.449637511111113</c:v>
                </c:pt>
                <c:pt idx="814">
                  <c:v>62.751997333333343</c:v>
                </c:pt>
                <c:pt idx="815">
                  <c:v>75.94845237777777</c:v>
                </c:pt>
                <c:pt idx="816">
                  <c:v>59.419129566666662</c:v>
                </c:pt>
                <c:pt idx="817">
                  <c:v>62.806400755555558</c:v>
                </c:pt>
                <c:pt idx="818">
                  <c:v>73.39420017777779</c:v>
                </c:pt>
                <c:pt idx="819">
                  <c:v>73.39420017777779</c:v>
                </c:pt>
                <c:pt idx="820">
                  <c:v>38.867900666666664</c:v>
                </c:pt>
                <c:pt idx="821">
                  <c:v>38.867900666666664</c:v>
                </c:pt>
                <c:pt idx="822">
                  <c:v>73.720764666666653</c:v>
                </c:pt>
                <c:pt idx="823">
                  <c:v>50.055499066666663</c:v>
                </c:pt>
                <c:pt idx="824">
                  <c:v>52.783665844444442</c:v>
                </c:pt>
                <c:pt idx="825">
                  <c:v>44.614993333333331</c:v>
                </c:pt>
                <c:pt idx="826">
                  <c:v>46.231318222222214</c:v>
                </c:pt>
                <c:pt idx="827">
                  <c:v>50.991704977777772</c:v>
                </c:pt>
                <c:pt idx="828">
                  <c:v>58.46455724444445</c:v>
                </c:pt>
                <c:pt idx="829">
                  <c:v>63.397088800000006</c:v>
                </c:pt>
                <c:pt idx="830">
                  <c:v>50.769847999999996</c:v>
                </c:pt>
                <c:pt idx="831">
                  <c:v>44.435038942222221</c:v>
                </c:pt>
                <c:pt idx="832">
                  <c:v>44.240129844444446</c:v>
                </c:pt>
                <c:pt idx="833">
                  <c:v>57.196961266666662</c:v>
                </c:pt>
                <c:pt idx="834">
                  <c:v>57.479321066666671</c:v>
                </c:pt>
                <c:pt idx="835">
                  <c:v>68.40561944444444</c:v>
                </c:pt>
                <c:pt idx="836">
                  <c:v>58.255062111111108</c:v>
                </c:pt>
                <c:pt idx="837">
                  <c:v>73.923737200000005</c:v>
                </c:pt>
                <c:pt idx="838">
                  <c:v>62.613992666666668</c:v>
                </c:pt>
                <c:pt idx="839">
                  <c:v>62.613992666666668</c:v>
                </c:pt>
                <c:pt idx="840">
                  <c:v>53.977813213333334</c:v>
                </c:pt>
                <c:pt idx="841">
                  <c:v>48.657907855555557</c:v>
                </c:pt>
                <c:pt idx="842">
                  <c:v>77.304004133333336</c:v>
                </c:pt>
                <c:pt idx="843">
                  <c:v>66.989028133333335</c:v>
                </c:pt>
                <c:pt idx="844">
                  <c:v>34.433983955555561</c:v>
                </c:pt>
                <c:pt idx="845">
                  <c:v>32.748592244444453</c:v>
                </c:pt>
                <c:pt idx="846">
                  <c:v>55.238816444444446</c:v>
                </c:pt>
                <c:pt idx="847">
                  <c:v>63.354404666666667</c:v>
                </c:pt>
                <c:pt idx="848">
                  <c:v>78.042068799999996</c:v>
                </c:pt>
                <c:pt idx="849">
                  <c:v>37.275062888888897</c:v>
                </c:pt>
                <c:pt idx="850">
                  <c:v>60.525883335555541</c:v>
                </c:pt>
                <c:pt idx="851">
                  <c:v>37.014179511111109</c:v>
                </c:pt>
                <c:pt idx="852">
                  <c:v>72.420061555555563</c:v>
                </c:pt>
                <c:pt idx="853">
                  <c:v>59.80322773333333</c:v>
                </c:pt>
                <c:pt idx="854">
                  <c:v>59.177492000000001</c:v>
                </c:pt>
                <c:pt idx="855">
                  <c:v>41.135877111111107</c:v>
                </c:pt>
                <c:pt idx="856">
                  <c:v>50.517972177777771</c:v>
                </c:pt>
                <c:pt idx="857">
                  <c:v>56.118020733333324</c:v>
                </c:pt>
                <c:pt idx="858">
                  <c:v>61.884525466666659</c:v>
                </c:pt>
                <c:pt idx="859">
                  <c:v>47.208462466666674</c:v>
                </c:pt>
                <c:pt idx="860">
                  <c:v>51.69265585777778</c:v>
                </c:pt>
                <c:pt idx="861">
                  <c:v>37.750793333333334</c:v>
                </c:pt>
                <c:pt idx="862">
                  <c:v>58.456422133333326</c:v>
                </c:pt>
                <c:pt idx="863">
                  <c:v>47.984247444444435</c:v>
                </c:pt>
                <c:pt idx="864">
                  <c:v>76.660545422222214</c:v>
                </c:pt>
                <c:pt idx="865">
                  <c:v>33.346189466666665</c:v>
                </c:pt>
                <c:pt idx="866">
                  <c:v>34.332983751111108</c:v>
                </c:pt>
                <c:pt idx="867">
                  <c:v>50.123896631111101</c:v>
                </c:pt>
                <c:pt idx="868">
                  <c:v>47.7172032</c:v>
                </c:pt>
                <c:pt idx="869">
                  <c:v>67.070679466666647</c:v>
                </c:pt>
                <c:pt idx="870">
                  <c:v>67.47837102222222</c:v>
                </c:pt>
                <c:pt idx="871">
                  <c:v>67.070679466666647</c:v>
                </c:pt>
                <c:pt idx="872">
                  <c:v>56.935826499999997</c:v>
                </c:pt>
                <c:pt idx="873">
                  <c:v>56.085498604444439</c:v>
                </c:pt>
                <c:pt idx="874">
                  <c:v>56.112151968888895</c:v>
                </c:pt>
                <c:pt idx="875">
                  <c:v>65.53715881333332</c:v>
                </c:pt>
                <c:pt idx="876">
                  <c:v>33.937215600000002</c:v>
                </c:pt>
                <c:pt idx="877">
                  <c:v>32.480471711111107</c:v>
                </c:pt>
                <c:pt idx="878">
                  <c:v>32.480471711111107</c:v>
                </c:pt>
                <c:pt idx="879">
                  <c:v>60.67252426666667</c:v>
                </c:pt>
                <c:pt idx="880">
                  <c:v>68.185926177777773</c:v>
                </c:pt>
                <c:pt idx="881">
                  <c:v>56.274101555555561</c:v>
                </c:pt>
                <c:pt idx="882">
                  <c:v>57.721709288888889</c:v>
                </c:pt>
                <c:pt idx="883">
                  <c:v>54.409655555555545</c:v>
                </c:pt>
                <c:pt idx="884">
                  <c:v>54.409655555555545</c:v>
                </c:pt>
                <c:pt idx="885">
                  <c:v>54.409655555555545</c:v>
                </c:pt>
                <c:pt idx="886">
                  <c:v>54.409655555555545</c:v>
                </c:pt>
                <c:pt idx="887">
                  <c:v>63.34819173333333</c:v>
                </c:pt>
                <c:pt idx="888">
                  <c:v>54.772075200000003</c:v>
                </c:pt>
                <c:pt idx="889">
                  <c:v>52.760617733333333</c:v>
                </c:pt>
                <c:pt idx="890">
                  <c:v>52.760617733333333</c:v>
                </c:pt>
                <c:pt idx="891">
                  <c:v>51.178535066666662</c:v>
                </c:pt>
                <c:pt idx="892">
                  <c:v>81.51700559999999</c:v>
                </c:pt>
                <c:pt idx="893">
                  <c:v>57.481763155555555</c:v>
                </c:pt>
                <c:pt idx="894">
                  <c:v>48.041104933333337</c:v>
                </c:pt>
                <c:pt idx="895">
                  <c:v>60.57418186666667</c:v>
                </c:pt>
                <c:pt idx="896">
                  <c:v>50.227863599999999</c:v>
                </c:pt>
                <c:pt idx="897">
                  <c:v>45.145539111111113</c:v>
                </c:pt>
                <c:pt idx="898">
                  <c:v>56.108983200000011</c:v>
                </c:pt>
                <c:pt idx="899">
                  <c:v>60.962650177777775</c:v>
                </c:pt>
                <c:pt idx="900">
                  <c:v>53.803489111111112</c:v>
                </c:pt>
                <c:pt idx="901">
                  <c:v>60.796840488888883</c:v>
                </c:pt>
                <c:pt idx="902">
                  <c:v>44.902407999999994</c:v>
                </c:pt>
                <c:pt idx="903">
                  <c:v>54.334247955555561</c:v>
                </c:pt>
                <c:pt idx="904">
                  <c:v>43.260151199999996</c:v>
                </c:pt>
                <c:pt idx="905">
                  <c:v>61.822451911111109</c:v>
                </c:pt>
                <c:pt idx="906">
                  <c:v>50.743812293333335</c:v>
                </c:pt>
                <c:pt idx="907">
                  <c:v>70.014332488888883</c:v>
                </c:pt>
                <c:pt idx="908">
                  <c:v>70.014332488888883</c:v>
                </c:pt>
                <c:pt idx="909">
                  <c:v>30.537851111111113</c:v>
                </c:pt>
                <c:pt idx="910">
                  <c:v>55.234392333333332</c:v>
                </c:pt>
                <c:pt idx="911">
                  <c:v>54.382296599999989</c:v>
                </c:pt>
                <c:pt idx="912">
                  <c:v>53.857587759999994</c:v>
                </c:pt>
                <c:pt idx="913">
                  <c:v>55.141411622222222</c:v>
                </c:pt>
                <c:pt idx="914">
                  <c:v>46.78324993333333</c:v>
                </c:pt>
                <c:pt idx="915">
                  <c:v>64.188820088888889</c:v>
                </c:pt>
                <c:pt idx="916">
                  <c:v>76.085081933333328</c:v>
                </c:pt>
                <c:pt idx="917">
                  <c:v>56.792160444444441</c:v>
                </c:pt>
                <c:pt idx="918">
                  <c:v>49.0104544</c:v>
                </c:pt>
                <c:pt idx="919">
                  <c:v>59.260953066666666</c:v>
                </c:pt>
                <c:pt idx="920">
                  <c:v>58.84287252222223</c:v>
                </c:pt>
                <c:pt idx="921">
                  <c:v>64.411323333333328</c:v>
                </c:pt>
                <c:pt idx="922">
                  <c:v>53.799885066666668</c:v>
                </c:pt>
                <c:pt idx="923">
                  <c:v>44.220269288888886</c:v>
                </c:pt>
                <c:pt idx="924">
                  <c:v>69.378166399999998</c:v>
                </c:pt>
                <c:pt idx="925">
                  <c:v>34.813940260000003</c:v>
                </c:pt>
                <c:pt idx="926">
                  <c:v>31.408510291111114</c:v>
                </c:pt>
                <c:pt idx="927">
                  <c:v>67.37557653333333</c:v>
                </c:pt>
                <c:pt idx="928">
                  <c:v>68.379321733333327</c:v>
                </c:pt>
                <c:pt idx="929">
                  <c:v>62.596497733333322</c:v>
                </c:pt>
                <c:pt idx="930">
                  <c:v>66.926392911111108</c:v>
                </c:pt>
                <c:pt idx="931">
                  <c:v>58.904425333333336</c:v>
                </c:pt>
                <c:pt idx="932">
                  <c:v>61.178689511111116</c:v>
                </c:pt>
                <c:pt idx="933">
                  <c:v>42.658012266666674</c:v>
                </c:pt>
                <c:pt idx="934">
                  <c:v>44.559853600000004</c:v>
                </c:pt>
                <c:pt idx="935">
                  <c:v>60.879626488888896</c:v>
                </c:pt>
                <c:pt idx="936">
                  <c:v>74.189285555555557</c:v>
                </c:pt>
                <c:pt idx="937">
                  <c:v>42.265722688888893</c:v>
                </c:pt>
                <c:pt idx="938">
                  <c:v>51.778354</c:v>
                </c:pt>
                <c:pt idx="939">
                  <c:v>55.827762915555553</c:v>
                </c:pt>
                <c:pt idx="940">
                  <c:v>60.848576333333334</c:v>
                </c:pt>
                <c:pt idx="941">
                  <c:v>60.848576333333334</c:v>
                </c:pt>
                <c:pt idx="942">
                  <c:v>44.095697333333334</c:v>
                </c:pt>
                <c:pt idx="943">
                  <c:v>62.953096111111108</c:v>
                </c:pt>
                <c:pt idx="944">
                  <c:v>47.506027444444435</c:v>
                </c:pt>
                <c:pt idx="945">
                  <c:v>48.416934688888887</c:v>
                </c:pt>
                <c:pt idx="946">
                  <c:v>47.624946577777777</c:v>
                </c:pt>
                <c:pt idx="947">
                  <c:v>73.752982555555548</c:v>
                </c:pt>
                <c:pt idx="948">
                  <c:v>34.275411377777779</c:v>
                </c:pt>
                <c:pt idx="949">
                  <c:v>34.275411377777779</c:v>
                </c:pt>
                <c:pt idx="950">
                  <c:v>34.275411377777779</c:v>
                </c:pt>
                <c:pt idx="951">
                  <c:v>55.865510533333328</c:v>
                </c:pt>
                <c:pt idx="952">
                  <c:v>45.353926955555558</c:v>
                </c:pt>
                <c:pt idx="953">
                  <c:v>73.740349466666672</c:v>
                </c:pt>
                <c:pt idx="954">
                  <c:v>49.789079555555553</c:v>
                </c:pt>
                <c:pt idx="955">
                  <c:v>42.26979493333333</c:v>
                </c:pt>
                <c:pt idx="956">
                  <c:v>68.450135000000003</c:v>
                </c:pt>
                <c:pt idx="957">
                  <c:v>40.783504733333331</c:v>
                </c:pt>
                <c:pt idx="958">
                  <c:v>37.492324719999992</c:v>
                </c:pt>
                <c:pt idx="959">
                  <c:v>48.838584999999995</c:v>
                </c:pt>
                <c:pt idx="960">
                  <c:v>48.838584999999995</c:v>
                </c:pt>
                <c:pt idx="961">
                  <c:v>49.895781200000002</c:v>
                </c:pt>
                <c:pt idx="962">
                  <c:v>51.113288933333337</c:v>
                </c:pt>
                <c:pt idx="963">
                  <c:v>73.209857777777771</c:v>
                </c:pt>
                <c:pt idx="964">
                  <c:v>64.696625755555559</c:v>
                </c:pt>
                <c:pt idx="965">
                  <c:v>53.592215511111114</c:v>
                </c:pt>
                <c:pt idx="966">
                  <c:v>49.258919066666664</c:v>
                </c:pt>
                <c:pt idx="967">
                  <c:v>63.775820622222234</c:v>
                </c:pt>
                <c:pt idx="968">
                  <c:v>61.855819733333327</c:v>
                </c:pt>
                <c:pt idx="969">
                  <c:v>83.531335244444435</c:v>
                </c:pt>
                <c:pt idx="970">
                  <c:v>34.415913739999993</c:v>
                </c:pt>
                <c:pt idx="971">
                  <c:v>59.155813866666669</c:v>
                </c:pt>
                <c:pt idx="972">
                  <c:v>46.977247644444446</c:v>
                </c:pt>
                <c:pt idx="973">
                  <c:v>42.582368035555554</c:v>
                </c:pt>
                <c:pt idx="974">
                  <c:v>54.248896888888886</c:v>
                </c:pt>
                <c:pt idx="975">
                  <c:v>43.582060133333329</c:v>
                </c:pt>
                <c:pt idx="976">
                  <c:v>56.191022911111112</c:v>
                </c:pt>
                <c:pt idx="977">
                  <c:v>54.038897999999996</c:v>
                </c:pt>
                <c:pt idx="978">
                  <c:v>57.334183555555555</c:v>
                </c:pt>
                <c:pt idx="979">
                  <c:v>57.334183555555555</c:v>
                </c:pt>
                <c:pt idx="980">
                  <c:v>41.258058333333331</c:v>
                </c:pt>
                <c:pt idx="981">
                  <c:v>76.19900100000001</c:v>
                </c:pt>
                <c:pt idx="982">
                  <c:v>53.253237657777774</c:v>
                </c:pt>
                <c:pt idx="983">
                  <c:v>48.099543200000014</c:v>
                </c:pt>
                <c:pt idx="984">
                  <c:v>53.505522422222221</c:v>
                </c:pt>
                <c:pt idx="985">
                  <c:v>61.008649200000001</c:v>
                </c:pt>
                <c:pt idx="986">
                  <c:v>32.426804968888888</c:v>
                </c:pt>
                <c:pt idx="987">
                  <c:v>51.790728204444449</c:v>
                </c:pt>
                <c:pt idx="988">
                  <c:v>73.921692799999988</c:v>
                </c:pt>
                <c:pt idx="989">
                  <c:v>71.833293359999985</c:v>
                </c:pt>
                <c:pt idx="990">
                  <c:v>41.278519111111109</c:v>
                </c:pt>
                <c:pt idx="991">
                  <c:v>63.410864000000011</c:v>
                </c:pt>
                <c:pt idx="992">
                  <c:v>63.410864000000011</c:v>
                </c:pt>
                <c:pt idx="993">
                  <c:v>31.391566000000001</c:v>
                </c:pt>
                <c:pt idx="994">
                  <c:v>76.358017222222216</c:v>
                </c:pt>
                <c:pt idx="995">
                  <c:v>59.003325022222214</c:v>
                </c:pt>
                <c:pt idx="996">
                  <c:v>63.769377333333331</c:v>
                </c:pt>
                <c:pt idx="997">
                  <c:v>63.769377333333331</c:v>
                </c:pt>
                <c:pt idx="998">
                  <c:v>68.332865266666673</c:v>
                </c:pt>
                <c:pt idx="999">
                  <c:v>60.699329466666676</c:v>
                </c:pt>
                <c:pt idx="1000">
                  <c:v>60.195606399999996</c:v>
                </c:pt>
                <c:pt idx="1001">
                  <c:v>59.317580000000007</c:v>
                </c:pt>
                <c:pt idx="1002">
                  <c:v>56.767078986666668</c:v>
                </c:pt>
                <c:pt idx="1003">
                  <c:v>68.575701297777769</c:v>
                </c:pt>
                <c:pt idx="1004">
                  <c:v>53.724706444444443</c:v>
                </c:pt>
                <c:pt idx="1005">
                  <c:v>32.148299999999999</c:v>
                </c:pt>
                <c:pt idx="1006">
                  <c:v>30.096431595555558</c:v>
                </c:pt>
                <c:pt idx="1007">
                  <c:v>31.957117888888892</c:v>
                </c:pt>
                <c:pt idx="1008">
                  <c:v>59.771917222222221</c:v>
                </c:pt>
                <c:pt idx="1009">
                  <c:v>86.781463111111108</c:v>
                </c:pt>
                <c:pt idx="1010">
                  <c:v>38.806922022222224</c:v>
                </c:pt>
                <c:pt idx="1011">
                  <c:v>29.207026577777782</c:v>
                </c:pt>
                <c:pt idx="1012">
                  <c:v>54.376902955555551</c:v>
                </c:pt>
                <c:pt idx="1013">
                  <c:v>55.836936400000006</c:v>
                </c:pt>
                <c:pt idx="1014">
                  <c:v>55.685009999999998</c:v>
                </c:pt>
                <c:pt idx="1015">
                  <c:v>53.375548444444441</c:v>
                </c:pt>
                <c:pt idx="1016">
                  <c:v>47.253444333333334</c:v>
                </c:pt>
                <c:pt idx="1017">
                  <c:v>66.367891333333333</c:v>
                </c:pt>
                <c:pt idx="1018">
                  <c:v>56.265638444444456</c:v>
                </c:pt>
                <c:pt idx="1019">
                  <c:v>36.714406124444444</c:v>
                </c:pt>
                <c:pt idx="1020">
                  <c:v>64.460498599999994</c:v>
                </c:pt>
                <c:pt idx="1021">
                  <c:v>51.953112133333335</c:v>
                </c:pt>
                <c:pt idx="1022">
                  <c:v>46.87401466666666</c:v>
                </c:pt>
                <c:pt idx="1023">
                  <c:v>56.648040133333332</c:v>
                </c:pt>
                <c:pt idx="1024">
                  <c:v>43.883200199999997</c:v>
                </c:pt>
                <c:pt idx="1025">
                  <c:v>60.06354991111111</c:v>
                </c:pt>
                <c:pt idx="1026">
                  <c:v>72.198460266666658</c:v>
                </c:pt>
                <c:pt idx="1027">
                  <c:v>66.905841555555568</c:v>
                </c:pt>
                <c:pt idx="1028">
                  <c:v>64.423178977777781</c:v>
                </c:pt>
                <c:pt idx="1029">
                  <c:v>62.842128911111118</c:v>
                </c:pt>
                <c:pt idx="1030">
                  <c:v>62.007916266666662</c:v>
                </c:pt>
                <c:pt idx="1031">
                  <c:v>61.65134902222222</c:v>
                </c:pt>
                <c:pt idx="1032">
                  <c:v>67.86322657777778</c:v>
                </c:pt>
                <c:pt idx="1033">
                  <c:v>56.823270577777784</c:v>
                </c:pt>
                <c:pt idx="1034">
                  <c:v>51.894016555555559</c:v>
                </c:pt>
                <c:pt idx="1035">
                  <c:v>50.681673333333336</c:v>
                </c:pt>
                <c:pt idx="1036">
                  <c:v>59.073624160000001</c:v>
                </c:pt>
                <c:pt idx="1037">
                  <c:v>47.091723888888886</c:v>
                </c:pt>
                <c:pt idx="1038">
                  <c:v>46.482266999999993</c:v>
                </c:pt>
                <c:pt idx="1039">
                  <c:v>40.701031199999996</c:v>
                </c:pt>
                <c:pt idx="1040">
                  <c:v>33.443004559999999</c:v>
                </c:pt>
                <c:pt idx="1041">
                  <c:v>48.039896773333339</c:v>
                </c:pt>
                <c:pt idx="1042">
                  <c:v>76.933768944444438</c:v>
                </c:pt>
                <c:pt idx="1043">
                  <c:v>37.109562555555556</c:v>
                </c:pt>
                <c:pt idx="1044">
                  <c:v>59.973939111111115</c:v>
                </c:pt>
                <c:pt idx="1045">
                  <c:v>79.685715022222226</c:v>
                </c:pt>
                <c:pt idx="1046">
                  <c:v>40.909441000000001</c:v>
                </c:pt>
                <c:pt idx="1047">
                  <c:v>30.571556799999996</c:v>
                </c:pt>
                <c:pt idx="1048">
                  <c:v>30.571556799999996</c:v>
                </c:pt>
                <c:pt idx="1049">
                  <c:v>44.631529733333331</c:v>
                </c:pt>
                <c:pt idx="1050">
                  <c:v>43.499391444444441</c:v>
                </c:pt>
                <c:pt idx="1051">
                  <c:v>44.603969911111108</c:v>
                </c:pt>
                <c:pt idx="1052">
                  <c:v>49.040980577777781</c:v>
                </c:pt>
                <c:pt idx="1053">
                  <c:v>62.814373333333336</c:v>
                </c:pt>
                <c:pt idx="1054">
                  <c:v>67.439788888888884</c:v>
                </c:pt>
                <c:pt idx="1055">
                  <c:v>50.445220222222225</c:v>
                </c:pt>
                <c:pt idx="1056">
                  <c:v>50.672047599999999</c:v>
                </c:pt>
                <c:pt idx="1057">
                  <c:v>73.548919288888897</c:v>
                </c:pt>
                <c:pt idx="1058">
                  <c:v>58.244210977777776</c:v>
                </c:pt>
                <c:pt idx="1059">
                  <c:v>51.943298200000001</c:v>
                </c:pt>
                <c:pt idx="1060">
                  <c:v>60.277375555555558</c:v>
                </c:pt>
                <c:pt idx="1061">
                  <c:v>60.036098511111113</c:v>
                </c:pt>
                <c:pt idx="1062">
                  <c:v>72.890664666666666</c:v>
                </c:pt>
                <c:pt idx="1063">
                  <c:v>55.407414044444444</c:v>
                </c:pt>
                <c:pt idx="1064">
                  <c:v>60.912304266666659</c:v>
                </c:pt>
                <c:pt idx="1065">
                  <c:v>51.850114400000002</c:v>
                </c:pt>
                <c:pt idx="1066">
                  <c:v>53.229762000000001</c:v>
                </c:pt>
                <c:pt idx="1067">
                  <c:v>52.34381671111111</c:v>
                </c:pt>
                <c:pt idx="1068">
                  <c:v>74.795311111111118</c:v>
                </c:pt>
                <c:pt idx="1069">
                  <c:v>61.143852066666661</c:v>
                </c:pt>
                <c:pt idx="1070">
                  <c:v>52.107612333333336</c:v>
                </c:pt>
                <c:pt idx="1071">
                  <c:v>54.634880466666665</c:v>
                </c:pt>
                <c:pt idx="1072">
                  <c:v>54.634880466666665</c:v>
                </c:pt>
                <c:pt idx="1073">
                  <c:v>45.19312346666667</c:v>
                </c:pt>
                <c:pt idx="1074">
                  <c:v>54.198642488888886</c:v>
                </c:pt>
                <c:pt idx="1075">
                  <c:v>69.933770466666672</c:v>
                </c:pt>
                <c:pt idx="1076">
                  <c:v>56.353273733333332</c:v>
                </c:pt>
                <c:pt idx="1077">
                  <c:v>67.139871200000002</c:v>
                </c:pt>
                <c:pt idx="1078">
                  <c:v>72.433763644444426</c:v>
                </c:pt>
                <c:pt idx="1079">
                  <c:v>56.581294400000004</c:v>
                </c:pt>
                <c:pt idx="1080">
                  <c:v>80.525192133333348</c:v>
                </c:pt>
                <c:pt idx="1081">
                  <c:v>50.362138977777775</c:v>
                </c:pt>
                <c:pt idx="1082">
                  <c:v>54.6865436</c:v>
                </c:pt>
                <c:pt idx="1083">
                  <c:v>44.613590244444445</c:v>
                </c:pt>
                <c:pt idx="1084">
                  <c:v>59.032998800000001</c:v>
                </c:pt>
                <c:pt idx="1085">
                  <c:v>64.738009399999996</c:v>
                </c:pt>
                <c:pt idx="1086">
                  <c:v>47.632457999999993</c:v>
                </c:pt>
                <c:pt idx="1087">
                  <c:v>59.80916426666667</c:v>
                </c:pt>
                <c:pt idx="1088">
                  <c:v>64.266864200000001</c:v>
                </c:pt>
                <c:pt idx="1089">
                  <c:v>64.266864200000001</c:v>
                </c:pt>
                <c:pt idx="1090">
                  <c:v>66.477995000000007</c:v>
                </c:pt>
                <c:pt idx="1091">
                  <c:v>29.113112011111109</c:v>
                </c:pt>
                <c:pt idx="1092">
                  <c:v>50.267747555555559</c:v>
                </c:pt>
                <c:pt idx="1093">
                  <c:v>68.078034111111108</c:v>
                </c:pt>
                <c:pt idx="1094">
                  <c:v>62.117608111111117</c:v>
                </c:pt>
                <c:pt idx="1095">
                  <c:v>52.48864792444445</c:v>
                </c:pt>
                <c:pt idx="1096">
                  <c:v>48.035198759999993</c:v>
                </c:pt>
                <c:pt idx="1097">
                  <c:v>57.04740544444445</c:v>
                </c:pt>
                <c:pt idx="1098">
                  <c:v>61.276977377777783</c:v>
                </c:pt>
                <c:pt idx="1099">
                  <c:v>41.227915555555562</c:v>
                </c:pt>
                <c:pt idx="1100">
                  <c:v>50.279955200000003</c:v>
                </c:pt>
                <c:pt idx="1101">
                  <c:v>67.719970622222206</c:v>
                </c:pt>
                <c:pt idx="1102">
                  <c:v>71.97384546666666</c:v>
                </c:pt>
                <c:pt idx="1103">
                  <c:v>44.740778800000008</c:v>
                </c:pt>
                <c:pt idx="1104">
                  <c:v>65.015235333333337</c:v>
                </c:pt>
                <c:pt idx="1105">
                  <c:v>60.987632066666663</c:v>
                </c:pt>
                <c:pt idx="1106">
                  <c:v>33.065347599999996</c:v>
                </c:pt>
                <c:pt idx="1107">
                  <c:v>33.065347599999996</c:v>
                </c:pt>
                <c:pt idx="1108">
                  <c:v>51.924627266666668</c:v>
                </c:pt>
                <c:pt idx="1109">
                  <c:v>69.381168788888886</c:v>
                </c:pt>
                <c:pt idx="1110">
                  <c:v>59.428987911111108</c:v>
                </c:pt>
                <c:pt idx="1111">
                  <c:v>57.229046044444445</c:v>
                </c:pt>
                <c:pt idx="1112">
                  <c:v>44.301061377777785</c:v>
                </c:pt>
                <c:pt idx="1113">
                  <c:v>32.850850866666661</c:v>
                </c:pt>
                <c:pt idx="1114">
                  <c:v>53.9839068</c:v>
                </c:pt>
                <c:pt idx="1115">
                  <c:v>53.987190444444451</c:v>
                </c:pt>
                <c:pt idx="1116">
                  <c:v>63.315188800000001</c:v>
                </c:pt>
                <c:pt idx="1117">
                  <c:v>52.251355688888886</c:v>
                </c:pt>
                <c:pt idx="1118">
                  <c:v>52.251355688888886</c:v>
                </c:pt>
                <c:pt idx="1119">
                  <c:v>31.142134806666668</c:v>
                </c:pt>
                <c:pt idx="1120">
                  <c:v>69.930558111111111</c:v>
                </c:pt>
                <c:pt idx="1121">
                  <c:v>49.843850000000003</c:v>
                </c:pt>
                <c:pt idx="1122">
                  <c:v>49.369111733333334</c:v>
                </c:pt>
                <c:pt idx="1123">
                  <c:v>57.615009111111107</c:v>
                </c:pt>
                <c:pt idx="1124">
                  <c:v>58.010309111111106</c:v>
                </c:pt>
                <c:pt idx="1125">
                  <c:v>67.837116444444447</c:v>
                </c:pt>
                <c:pt idx="1126">
                  <c:v>73.49672377777776</c:v>
                </c:pt>
                <c:pt idx="1127">
                  <c:v>48.817682222222224</c:v>
                </c:pt>
                <c:pt idx="1128">
                  <c:v>48.817682222222224</c:v>
                </c:pt>
                <c:pt idx="1129">
                  <c:v>48.817682222222224</c:v>
                </c:pt>
                <c:pt idx="1130">
                  <c:v>57.975533733333336</c:v>
                </c:pt>
                <c:pt idx="1131">
                  <c:v>41.160851711111114</c:v>
                </c:pt>
                <c:pt idx="1132">
                  <c:v>47.281480413333334</c:v>
                </c:pt>
                <c:pt idx="1133">
                  <c:v>53.648098488888884</c:v>
                </c:pt>
                <c:pt idx="1134">
                  <c:v>56.427953022222233</c:v>
                </c:pt>
                <c:pt idx="1135">
                  <c:v>45.267721866666669</c:v>
                </c:pt>
                <c:pt idx="1136">
                  <c:v>37.825615599999999</c:v>
                </c:pt>
                <c:pt idx="1137">
                  <c:v>48.586468044444437</c:v>
                </c:pt>
                <c:pt idx="1138">
                  <c:v>59.139537000000004</c:v>
                </c:pt>
                <c:pt idx="1139">
                  <c:v>59.751048533333339</c:v>
                </c:pt>
                <c:pt idx="1140">
                  <c:v>69.495121288888882</c:v>
                </c:pt>
                <c:pt idx="1141">
                  <c:v>41.955051213333341</c:v>
                </c:pt>
                <c:pt idx="1142">
                  <c:v>44.547599311111107</c:v>
                </c:pt>
                <c:pt idx="1143">
                  <c:v>63.158920426666668</c:v>
                </c:pt>
                <c:pt idx="1144">
                  <c:v>52.787408333333339</c:v>
                </c:pt>
                <c:pt idx="1145">
                  <c:v>51.717470100000007</c:v>
                </c:pt>
                <c:pt idx="1146">
                  <c:v>66.860201400000008</c:v>
                </c:pt>
                <c:pt idx="1147">
                  <c:v>67.840281500000003</c:v>
                </c:pt>
                <c:pt idx="1148">
                  <c:v>53.480644533333333</c:v>
                </c:pt>
                <c:pt idx="1149">
                  <c:v>36.931977226666667</c:v>
                </c:pt>
                <c:pt idx="1150">
                  <c:v>69.640038577777759</c:v>
                </c:pt>
                <c:pt idx="1151">
                  <c:v>70.691431199999982</c:v>
                </c:pt>
                <c:pt idx="1152">
                  <c:v>43.7666416</c:v>
                </c:pt>
                <c:pt idx="1153">
                  <c:v>67.589489111111106</c:v>
                </c:pt>
                <c:pt idx="1154">
                  <c:v>41.644855933333325</c:v>
                </c:pt>
                <c:pt idx="1155">
                  <c:v>51.789462711111099</c:v>
                </c:pt>
                <c:pt idx="1156">
                  <c:v>30.009886999999999</c:v>
                </c:pt>
                <c:pt idx="1157">
                  <c:v>68.506075555555555</c:v>
                </c:pt>
                <c:pt idx="1158">
                  <c:v>42.679785466666665</c:v>
                </c:pt>
                <c:pt idx="1159">
                  <c:v>46.34949135555555</c:v>
                </c:pt>
                <c:pt idx="1160">
                  <c:v>42.243786</c:v>
                </c:pt>
                <c:pt idx="1161">
                  <c:v>38.744050133333324</c:v>
                </c:pt>
                <c:pt idx="1162">
                  <c:v>52.663006644444444</c:v>
                </c:pt>
                <c:pt idx="1163">
                  <c:v>52.767116577777777</c:v>
                </c:pt>
                <c:pt idx="1164">
                  <c:v>40.247918599999998</c:v>
                </c:pt>
                <c:pt idx="1165">
                  <c:v>27.244169777777778</c:v>
                </c:pt>
                <c:pt idx="1166">
                  <c:v>60.544698888888895</c:v>
                </c:pt>
                <c:pt idx="1167">
                  <c:v>58.05769613333333</c:v>
                </c:pt>
                <c:pt idx="1168">
                  <c:v>54.470368511111097</c:v>
                </c:pt>
                <c:pt idx="1169">
                  <c:v>60.643723000000001</c:v>
                </c:pt>
                <c:pt idx="1170">
                  <c:v>52.122992666666676</c:v>
                </c:pt>
                <c:pt idx="1171">
                  <c:v>45.22146493333333</c:v>
                </c:pt>
                <c:pt idx="1172">
                  <c:v>64.617957799999999</c:v>
                </c:pt>
                <c:pt idx="1173">
                  <c:v>54.972991066666673</c:v>
                </c:pt>
                <c:pt idx="1174">
                  <c:v>59.133135222222222</c:v>
                </c:pt>
                <c:pt idx="1175">
                  <c:v>56.283152755555555</c:v>
                </c:pt>
                <c:pt idx="1176">
                  <c:v>32.365743999999999</c:v>
                </c:pt>
                <c:pt idx="1177">
                  <c:v>66.79942275555554</c:v>
                </c:pt>
                <c:pt idx="1178">
                  <c:v>47.624642999999999</c:v>
                </c:pt>
                <c:pt idx="1179">
                  <c:v>41.062085400000001</c:v>
                </c:pt>
                <c:pt idx="1180">
                  <c:v>51.498081906666663</c:v>
                </c:pt>
                <c:pt idx="1181">
                  <c:v>56.463372399999997</c:v>
                </c:pt>
                <c:pt idx="1182">
                  <c:v>59.253453706666669</c:v>
                </c:pt>
                <c:pt idx="1183">
                  <c:v>45.106332133333332</c:v>
                </c:pt>
                <c:pt idx="1184">
                  <c:v>31.497186200000002</c:v>
                </c:pt>
                <c:pt idx="1185">
                  <c:v>31.497186200000002</c:v>
                </c:pt>
                <c:pt idx="1186">
                  <c:v>58.143429333333337</c:v>
                </c:pt>
                <c:pt idx="1187">
                  <c:v>72.697549688888898</c:v>
                </c:pt>
                <c:pt idx="1188">
                  <c:v>64.122492533333329</c:v>
                </c:pt>
                <c:pt idx="1189">
                  <c:v>58.447754711111109</c:v>
                </c:pt>
                <c:pt idx="1190">
                  <c:v>71.537910222222209</c:v>
                </c:pt>
                <c:pt idx="1191">
                  <c:v>55.956408799999991</c:v>
                </c:pt>
                <c:pt idx="1192">
                  <c:v>75.96230088888889</c:v>
                </c:pt>
                <c:pt idx="1193">
                  <c:v>46.727721699999996</c:v>
                </c:pt>
                <c:pt idx="1194">
                  <c:v>46.727721699999996</c:v>
                </c:pt>
                <c:pt idx="1195">
                  <c:v>46.727721699999996</c:v>
                </c:pt>
                <c:pt idx="1196">
                  <c:v>46.727721699999996</c:v>
                </c:pt>
                <c:pt idx="1197">
                  <c:v>46.727721699999996</c:v>
                </c:pt>
                <c:pt idx="1198">
                  <c:v>46.727721699999996</c:v>
                </c:pt>
                <c:pt idx="1199">
                  <c:v>60.959921888888886</c:v>
                </c:pt>
                <c:pt idx="1200">
                  <c:v>44.911127</c:v>
                </c:pt>
                <c:pt idx="1201">
                  <c:v>50.285318533333339</c:v>
                </c:pt>
                <c:pt idx="1202">
                  <c:v>54.662751066666665</c:v>
                </c:pt>
                <c:pt idx="1203">
                  <c:v>53.483111066666659</c:v>
                </c:pt>
                <c:pt idx="1204">
                  <c:v>37.607876833333336</c:v>
                </c:pt>
                <c:pt idx="1205">
                  <c:v>50.022779488888879</c:v>
                </c:pt>
                <c:pt idx="1206">
                  <c:v>58.907986666666666</c:v>
                </c:pt>
                <c:pt idx="1207">
                  <c:v>56.945166993333331</c:v>
                </c:pt>
                <c:pt idx="1208">
                  <c:v>64.826803666666677</c:v>
                </c:pt>
                <c:pt idx="1209">
                  <c:v>41.09504840000001</c:v>
                </c:pt>
                <c:pt idx="1210">
                  <c:v>41.09504840000001</c:v>
                </c:pt>
                <c:pt idx="1211">
                  <c:v>58.495762444444445</c:v>
                </c:pt>
                <c:pt idx="1212">
                  <c:v>37.593314111111113</c:v>
                </c:pt>
                <c:pt idx="1213">
                  <c:v>55.987018755555553</c:v>
                </c:pt>
                <c:pt idx="1214">
                  <c:v>56.482198577777773</c:v>
                </c:pt>
                <c:pt idx="1215">
                  <c:v>49.210683833333327</c:v>
                </c:pt>
                <c:pt idx="1216">
                  <c:v>62.93859692444444</c:v>
                </c:pt>
                <c:pt idx="1217">
                  <c:v>67.367834999999999</c:v>
                </c:pt>
                <c:pt idx="1218">
                  <c:v>51.108927466666671</c:v>
                </c:pt>
                <c:pt idx="1219">
                  <c:v>44.624287799999998</c:v>
                </c:pt>
                <c:pt idx="1220">
                  <c:v>45.889044811111106</c:v>
                </c:pt>
                <c:pt idx="1221">
                  <c:v>51.891198715555547</c:v>
                </c:pt>
                <c:pt idx="1222">
                  <c:v>65.875039400000006</c:v>
                </c:pt>
                <c:pt idx="1223">
                  <c:v>65.875039400000006</c:v>
                </c:pt>
                <c:pt idx="1224">
                  <c:v>57.393549893333336</c:v>
                </c:pt>
                <c:pt idx="1225">
                  <c:v>45.251942222222219</c:v>
                </c:pt>
                <c:pt idx="1226">
                  <c:v>58.463632444444443</c:v>
                </c:pt>
                <c:pt idx="1227">
                  <c:v>42.516937200000001</c:v>
                </c:pt>
                <c:pt idx="1228">
                  <c:v>58.382094413333341</c:v>
                </c:pt>
                <c:pt idx="1229">
                  <c:v>67.942697066666653</c:v>
                </c:pt>
                <c:pt idx="1230">
                  <c:v>51.223692888888891</c:v>
                </c:pt>
                <c:pt idx="1231">
                  <c:v>58.803291608888891</c:v>
                </c:pt>
                <c:pt idx="1232">
                  <c:v>54.638043133333333</c:v>
                </c:pt>
                <c:pt idx="1233">
                  <c:v>38.551665599999993</c:v>
                </c:pt>
                <c:pt idx="1234">
                  <c:v>56.550429644444442</c:v>
                </c:pt>
                <c:pt idx="1235">
                  <c:v>56.550429644444442</c:v>
                </c:pt>
                <c:pt idx="1236">
                  <c:v>60.898229600000001</c:v>
                </c:pt>
                <c:pt idx="1237">
                  <c:v>38.282912666666668</c:v>
                </c:pt>
                <c:pt idx="1238">
                  <c:v>49.656265377777778</c:v>
                </c:pt>
                <c:pt idx="1239">
                  <c:v>57.177307599999999</c:v>
                </c:pt>
                <c:pt idx="1240">
                  <c:v>55.508111599999999</c:v>
                </c:pt>
                <c:pt idx="1241">
                  <c:v>59.322224320000004</c:v>
                </c:pt>
                <c:pt idx="1242">
                  <c:v>50.688792844444443</c:v>
                </c:pt>
                <c:pt idx="1243">
                  <c:v>51.266897177777778</c:v>
                </c:pt>
                <c:pt idx="1244">
                  <c:v>44.991774666666657</c:v>
                </c:pt>
                <c:pt idx="1245">
                  <c:v>64.861402800000008</c:v>
                </c:pt>
                <c:pt idx="1246">
                  <c:v>43.347034777777779</c:v>
                </c:pt>
                <c:pt idx="1247">
                  <c:v>62.009641333333335</c:v>
                </c:pt>
                <c:pt idx="1248">
                  <c:v>46.576137022222213</c:v>
                </c:pt>
                <c:pt idx="1249">
                  <c:v>56.989053644444446</c:v>
                </c:pt>
                <c:pt idx="1250">
                  <c:v>57.644757199999994</c:v>
                </c:pt>
                <c:pt idx="1251">
                  <c:v>45.755172759999994</c:v>
                </c:pt>
                <c:pt idx="1252">
                  <c:v>52.134631466666661</c:v>
                </c:pt>
                <c:pt idx="1253">
                  <c:v>34.168227422222223</c:v>
                </c:pt>
                <c:pt idx="1254">
                  <c:v>61.234022888888887</c:v>
                </c:pt>
                <c:pt idx="1255">
                  <c:v>53.237398133333329</c:v>
                </c:pt>
                <c:pt idx="1256">
                  <c:v>57.530340666666675</c:v>
                </c:pt>
                <c:pt idx="1257">
                  <c:v>48.533656355555564</c:v>
                </c:pt>
                <c:pt idx="1258">
                  <c:v>30.101091580000002</c:v>
                </c:pt>
                <c:pt idx="1259">
                  <c:v>55.938025333333336</c:v>
                </c:pt>
                <c:pt idx="1260">
                  <c:v>50.160244711111112</c:v>
                </c:pt>
                <c:pt idx="1261">
                  <c:v>66.455645599999997</c:v>
                </c:pt>
                <c:pt idx="1262">
                  <c:v>55.0903068</c:v>
                </c:pt>
                <c:pt idx="1263">
                  <c:v>69.72352924444445</c:v>
                </c:pt>
                <c:pt idx="1264">
                  <c:v>38.395484066666668</c:v>
                </c:pt>
                <c:pt idx="1265">
                  <c:v>64.779304777777767</c:v>
                </c:pt>
                <c:pt idx="1266">
                  <c:v>56.431984639999996</c:v>
                </c:pt>
                <c:pt idx="1267">
                  <c:v>57.278638377777774</c:v>
                </c:pt>
                <c:pt idx="1268">
                  <c:v>57.278638377777774</c:v>
                </c:pt>
                <c:pt idx="1269">
                  <c:v>31.383880222222228</c:v>
                </c:pt>
                <c:pt idx="1270">
                  <c:v>53.54479726666667</c:v>
                </c:pt>
                <c:pt idx="1271">
                  <c:v>65.747616399999998</c:v>
                </c:pt>
                <c:pt idx="1272">
                  <c:v>58.234141666666666</c:v>
                </c:pt>
                <c:pt idx="1273">
                  <c:v>64.234169306666672</c:v>
                </c:pt>
                <c:pt idx="1274">
                  <c:v>39.790320422222223</c:v>
                </c:pt>
                <c:pt idx="1275">
                  <c:v>51.998634688888899</c:v>
                </c:pt>
                <c:pt idx="1276">
                  <c:v>54.392954177777774</c:v>
                </c:pt>
                <c:pt idx="1277">
                  <c:v>30.52427702</c:v>
                </c:pt>
                <c:pt idx="1278">
                  <c:v>73.804108222222226</c:v>
                </c:pt>
                <c:pt idx="1279">
                  <c:v>52.96661002222222</c:v>
                </c:pt>
                <c:pt idx="1280">
                  <c:v>52.96661002222222</c:v>
                </c:pt>
                <c:pt idx="1281">
                  <c:v>46.02169555555556</c:v>
                </c:pt>
                <c:pt idx="1282">
                  <c:v>57.353051155555555</c:v>
                </c:pt>
                <c:pt idx="1283">
                  <c:v>65.833672222222233</c:v>
                </c:pt>
                <c:pt idx="1284">
                  <c:v>65.321654166666661</c:v>
                </c:pt>
                <c:pt idx="1285">
                  <c:v>63.892039826666668</c:v>
                </c:pt>
                <c:pt idx="1286">
                  <c:v>53.012072422222225</c:v>
                </c:pt>
                <c:pt idx="1287">
                  <c:v>65.765886977777768</c:v>
                </c:pt>
                <c:pt idx="1288">
                  <c:v>42.529483200000001</c:v>
                </c:pt>
                <c:pt idx="1289">
                  <c:v>46.436938311111113</c:v>
                </c:pt>
                <c:pt idx="1290">
                  <c:v>56.032624266666673</c:v>
                </c:pt>
                <c:pt idx="1291">
                  <c:v>62.099761311111116</c:v>
                </c:pt>
                <c:pt idx="1292">
                  <c:v>62.099761311111116</c:v>
                </c:pt>
                <c:pt idx="1293">
                  <c:v>49.889806666666679</c:v>
                </c:pt>
                <c:pt idx="1294">
                  <c:v>47.161388066666667</c:v>
                </c:pt>
                <c:pt idx="1295">
                  <c:v>55.035835477777773</c:v>
                </c:pt>
                <c:pt idx="1296">
                  <c:v>40.682907422222222</c:v>
                </c:pt>
                <c:pt idx="1297">
                  <c:v>26.941016133333335</c:v>
                </c:pt>
                <c:pt idx="1298">
                  <c:v>64.813690844444437</c:v>
                </c:pt>
                <c:pt idx="1299">
                  <c:v>74.871479155555548</c:v>
                </c:pt>
                <c:pt idx="1300">
                  <c:v>50.096734222222224</c:v>
                </c:pt>
                <c:pt idx="1301">
                  <c:v>72.395037155555556</c:v>
                </c:pt>
                <c:pt idx="1302">
                  <c:v>63.842576666666673</c:v>
                </c:pt>
                <c:pt idx="1303">
                  <c:v>64.236983866666662</c:v>
                </c:pt>
                <c:pt idx="1304">
                  <c:v>52.394197688888895</c:v>
                </c:pt>
                <c:pt idx="1305">
                  <c:v>57.123762711111105</c:v>
                </c:pt>
                <c:pt idx="1306">
                  <c:v>77.077736999999999</c:v>
                </c:pt>
                <c:pt idx="1307">
                  <c:v>44.782623819999998</c:v>
                </c:pt>
                <c:pt idx="1308">
                  <c:v>54.128564488888891</c:v>
                </c:pt>
                <c:pt idx="1309">
                  <c:v>43.217372555555563</c:v>
                </c:pt>
                <c:pt idx="1310">
                  <c:v>43.048134759999996</c:v>
                </c:pt>
                <c:pt idx="1311">
                  <c:v>49.179767999999996</c:v>
                </c:pt>
                <c:pt idx="1312">
                  <c:v>52.843587400000004</c:v>
                </c:pt>
                <c:pt idx="1313">
                  <c:v>45.192581199999992</c:v>
                </c:pt>
                <c:pt idx="1314">
                  <c:v>45.192581199999992</c:v>
                </c:pt>
                <c:pt idx="1315">
                  <c:v>61.024019200000005</c:v>
                </c:pt>
                <c:pt idx="1316">
                  <c:v>54.039721488888894</c:v>
                </c:pt>
                <c:pt idx="1317">
                  <c:v>58.10665071555556</c:v>
                </c:pt>
                <c:pt idx="1318">
                  <c:v>43.449268333333336</c:v>
                </c:pt>
                <c:pt idx="1319">
                  <c:v>36.327657333333335</c:v>
                </c:pt>
                <c:pt idx="1320">
                  <c:v>60.074982177777777</c:v>
                </c:pt>
                <c:pt idx="1321">
                  <c:v>39.648008444444443</c:v>
                </c:pt>
                <c:pt idx="1322">
                  <c:v>28.062656111111114</c:v>
                </c:pt>
                <c:pt idx="1323">
                  <c:v>56.812499400000007</c:v>
                </c:pt>
                <c:pt idx="1324">
                  <c:v>65.960549200000003</c:v>
                </c:pt>
                <c:pt idx="1325">
                  <c:v>41.830517399999998</c:v>
                </c:pt>
                <c:pt idx="1326">
                  <c:v>55.978196666666662</c:v>
                </c:pt>
                <c:pt idx="1327">
                  <c:v>63.890594666666679</c:v>
                </c:pt>
                <c:pt idx="1328">
                  <c:v>56.754658555555551</c:v>
                </c:pt>
                <c:pt idx="1329">
                  <c:v>45.397002755555548</c:v>
                </c:pt>
                <c:pt idx="1330">
                  <c:v>60.763203400000009</c:v>
                </c:pt>
                <c:pt idx="1331">
                  <c:v>65.175259199999999</c:v>
                </c:pt>
                <c:pt idx="1332">
                  <c:v>62.905848555555558</c:v>
                </c:pt>
                <c:pt idx="1333">
                  <c:v>47.704416933333334</c:v>
                </c:pt>
                <c:pt idx="1334">
                  <c:v>32.140086933333329</c:v>
                </c:pt>
                <c:pt idx="1335">
                  <c:v>35.057477568888892</c:v>
                </c:pt>
                <c:pt idx="1336">
                  <c:v>59.897214613333333</c:v>
                </c:pt>
                <c:pt idx="1337">
                  <c:v>65.096158533333323</c:v>
                </c:pt>
                <c:pt idx="1338">
                  <c:v>51.667248666666659</c:v>
                </c:pt>
                <c:pt idx="1339">
                  <c:v>51.451372266666667</c:v>
                </c:pt>
                <c:pt idx="1340">
                  <c:v>61.460753866666664</c:v>
                </c:pt>
                <c:pt idx="1341">
                  <c:v>49.124941077777777</c:v>
                </c:pt>
                <c:pt idx="1342">
                  <c:v>42.535353200000003</c:v>
                </c:pt>
                <c:pt idx="1343">
                  <c:v>42.535353200000003</c:v>
                </c:pt>
                <c:pt idx="1344">
                  <c:v>42.535353200000003</c:v>
                </c:pt>
                <c:pt idx="1345">
                  <c:v>63.364667299999994</c:v>
                </c:pt>
                <c:pt idx="1346">
                  <c:v>55.485654000000011</c:v>
                </c:pt>
                <c:pt idx="1347">
                  <c:v>50.564579057777777</c:v>
                </c:pt>
                <c:pt idx="1348">
                  <c:v>48.719259000000001</c:v>
                </c:pt>
                <c:pt idx="1349">
                  <c:v>42.799663711111108</c:v>
                </c:pt>
                <c:pt idx="1350">
                  <c:v>50.722012226666664</c:v>
                </c:pt>
                <c:pt idx="1351">
                  <c:v>55.903031822222218</c:v>
                </c:pt>
                <c:pt idx="1352">
                  <c:v>43.810074880000002</c:v>
                </c:pt>
                <c:pt idx="1353">
                  <c:v>43.810074880000002</c:v>
                </c:pt>
                <c:pt idx="1354">
                  <c:v>71.151188888888882</c:v>
                </c:pt>
                <c:pt idx="1355">
                  <c:v>60.408874600000004</c:v>
                </c:pt>
                <c:pt idx="1356">
                  <c:v>60.408874600000004</c:v>
                </c:pt>
                <c:pt idx="1357">
                  <c:v>51.247918355555555</c:v>
                </c:pt>
                <c:pt idx="1358">
                  <c:v>71.530158666666665</c:v>
                </c:pt>
                <c:pt idx="1359">
                  <c:v>43.219066933333323</c:v>
                </c:pt>
                <c:pt idx="1360">
                  <c:v>50.996118444444448</c:v>
                </c:pt>
                <c:pt idx="1361">
                  <c:v>74.06883955555557</c:v>
                </c:pt>
                <c:pt idx="1362">
                  <c:v>39.87478382222222</c:v>
                </c:pt>
                <c:pt idx="1363">
                  <c:v>39.87478382222222</c:v>
                </c:pt>
                <c:pt idx="1364">
                  <c:v>44.443856159999996</c:v>
                </c:pt>
                <c:pt idx="1365">
                  <c:v>67.463786166666665</c:v>
                </c:pt>
                <c:pt idx="1366">
                  <c:v>59.799514800000004</c:v>
                </c:pt>
                <c:pt idx="1367">
                  <c:v>61.969120444444442</c:v>
                </c:pt>
                <c:pt idx="1368">
                  <c:v>41.865501199999997</c:v>
                </c:pt>
                <c:pt idx="1369">
                  <c:v>59.529208799999999</c:v>
                </c:pt>
                <c:pt idx="1370">
                  <c:v>35.355297644444441</c:v>
                </c:pt>
                <c:pt idx="1371">
                  <c:v>37.441264888888888</c:v>
                </c:pt>
                <c:pt idx="1372">
                  <c:v>38.721759666666664</c:v>
                </c:pt>
                <c:pt idx="1373">
                  <c:v>48.086016044444442</c:v>
                </c:pt>
                <c:pt idx="1374">
                  <c:v>43.370731728888892</c:v>
                </c:pt>
                <c:pt idx="1375">
                  <c:v>39.840750933333325</c:v>
                </c:pt>
                <c:pt idx="1376">
                  <c:v>61.737627422222225</c:v>
                </c:pt>
                <c:pt idx="1377">
                  <c:v>37.22782406666667</c:v>
                </c:pt>
                <c:pt idx="1378">
                  <c:v>35.564767800000006</c:v>
                </c:pt>
                <c:pt idx="1379">
                  <c:v>50.171958444444435</c:v>
                </c:pt>
                <c:pt idx="1380">
                  <c:v>62.968961244444444</c:v>
                </c:pt>
                <c:pt idx="1381">
                  <c:v>42.603554111111109</c:v>
                </c:pt>
                <c:pt idx="1382">
                  <c:v>42.528983557777771</c:v>
                </c:pt>
                <c:pt idx="1383">
                  <c:v>77.025695000000013</c:v>
                </c:pt>
                <c:pt idx="1384">
                  <c:v>59.410152888888888</c:v>
                </c:pt>
                <c:pt idx="1385">
                  <c:v>68.25387788888888</c:v>
                </c:pt>
                <c:pt idx="1386">
                  <c:v>57.357921000000005</c:v>
                </c:pt>
                <c:pt idx="1387">
                  <c:v>55.172500333333332</c:v>
                </c:pt>
                <c:pt idx="1388">
                  <c:v>42.534096120000001</c:v>
                </c:pt>
                <c:pt idx="1389">
                  <c:v>42.534096120000001</c:v>
                </c:pt>
                <c:pt idx="1390">
                  <c:v>36.737505866666666</c:v>
                </c:pt>
                <c:pt idx="1391">
                  <c:v>50.936667800000002</c:v>
                </c:pt>
                <c:pt idx="1392">
                  <c:v>41.595359733333332</c:v>
                </c:pt>
                <c:pt idx="1393">
                  <c:v>38.843358044444443</c:v>
                </c:pt>
                <c:pt idx="1394">
                  <c:v>50.089144088888887</c:v>
                </c:pt>
                <c:pt idx="1395">
                  <c:v>52.430725955555552</c:v>
                </c:pt>
                <c:pt idx="1396">
                  <c:v>49.589454693333337</c:v>
                </c:pt>
                <c:pt idx="1397">
                  <c:v>68.261685066666672</c:v>
                </c:pt>
                <c:pt idx="1398">
                  <c:v>66.85924</c:v>
                </c:pt>
                <c:pt idx="1399">
                  <c:v>66.85924</c:v>
                </c:pt>
                <c:pt idx="1400">
                  <c:v>58.402986800000008</c:v>
                </c:pt>
                <c:pt idx="1401">
                  <c:v>39.305300444444441</c:v>
                </c:pt>
                <c:pt idx="1402">
                  <c:v>58.241009946666672</c:v>
                </c:pt>
                <c:pt idx="1403">
                  <c:v>63.698769866666666</c:v>
                </c:pt>
                <c:pt idx="1404">
                  <c:v>55.860560044444441</c:v>
                </c:pt>
                <c:pt idx="1405">
                  <c:v>46.271636000000001</c:v>
                </c:pt>
                <c:pt idx="1406">
                  <c:v>31.167507866666664</c:v>
                </c:pt>
                <c:pt idx="1407">
                  <c:v>31.167507866666664</c:v>
                </c:pt>
                <c:pt idx="1408">
                  <c:v>82.881515622222224</c:v>
                </c:pt>
                <c:pt idx="1409">
                  <c:v>42.837525940000006</c:v>
                </c:pt>
                <c:pt idx="1410">
                  <c:v>47.771585955555558</c:v>
                </c:pt>
                <c:pt idx="1411">
                  <c:v>36.330886111111113</c:v>
                </c:pt>
                <c:pt idx="1412">
                  <c:v>58.8358262</c:v>
                </c:pt>
                <c:pt idx="1413">
                  <c:v>63.402153066666664</c:v>
                </c:pt>
                <c:pt idx="1414">
                  <c:v>63.402153066666664</c:v>
                </c:pt>
                <c:pt idx="1415">
                  <c:v>46.987166444444448</c:v>
                </c:pt>
                <c:pt idx="1416">
                  <c:v>32.984728288888881</c:v>
                </c:pt>
                <c:pt idx="1417">
                  <c:v>60.434607280000002</c:v>
                </c:pt>
                <c:pt idx="1418">
                  <c:v>65.890371680000001</c:v>
                </c:pt>
                <c:pt idx="1419">
                  <c:v>36.28634233333333</c:v>
                </c:pt>
                <c:pt idx="1420">
                  <c:v>51.489085000000003</c:v>
                </c:pt>
                <c:pt idx="1421">
                  <c:v>51.50547631111111</c:v>
                </c:pt>
                <c:pt idx="1422">
                  <c:v>26.589681199999998</c:v>
                </c:pt>
                <c:pt idx="1423">
                  <c:v>59.069471600000014</c:v>
                </c:pt>
                <c:pt idx="1424">
                  <c:v>54.281429666666675</c:v>
                </c:pt>
                <c:pt idx="1425">
                  <c:v>54.281429666666675</c:v>
                </c:pt>
                <c:pt idx="1426">
                  <c:v>38.962809577777776</c:v>
                </c:pt>
                <c:pt idx="1427">
                  <c:v>61.7502426</c:v>
                </c:pt>
                <c:pt idx="1428">
                  <c:v>50.614493111111116</c:v>
                </c:pt>
                <c:pt idx="1429">
                  <c:v>59.691592666666672</c:v>
                </c:pt>
                <c:pt idx="1430">
                  <c:v>72.550236333333345</c:v>
                </c:pt>
                <c:pt idx="1431">
                  <c:v>68.515183911111123</c:v>
                </c:pt>
                <c:pt idx="1432">
                  <c:v>65.923246000000006</c:v>
                </c:pt>
                <c:pt idx="1433">
                  <c:v>40.104279444444444</c:v>
                </c:pt>
                <c:pt idx="1434">
                  <c:v>42.847009777777771</c:v>
                </c:pt>
                <c:pt idx="1435">
                  <c:v>43.685007200000001</c:v>
                </c:pt>
                <c:pt idx="1436">
                  <c:v>55.219230188888886</c:v>
                </c:pt>
                <c:pt idx="1437">
                  <c:v>73.080505555555561</c:v>
                </c:pt>
                <c:pt idx="1438">
                  <c:v>73.080505555555561</c:v>
                </c:pt>
                <c:pt idx="1439">
                  <c:v>60.328739266666659</c:v>
                </c:pt>
                <c:pt idx="1440">
                  <c:v>57.184554888888883</c:v>
                </c:pt>
                <c:pt idx="1441">
                  <c:v>57.184554888888883</c:v>
                </c:pt>
                <c:pt idx="1442">
                  <c:v>38.94868884444444</c:v>
                </c:pt>
                <c:pt idx="1443">
                  <c:v>74.931368666666657</c:v>
                </c:pt>
                <c:pt idx="1444">
                  <c:v>53.969525297777778</c:v>
                </c:pt>
                <c:pt idx="1445">
                  <c:v>39.812966400000008</c:v>
                </c:pt>
                <c:pt idx="1446">
                  <c:v>46.833186844444448</c:v>
                </c:pt>
                <c:pt idx="1447">
                  <c:v>48.887778000000004</c:v>
                </c:pt>
                <c:pt idx="1448">
                  <c:v>37.008517155555559</c:v>
                </c:pt>
                <c:pt idx="1449">
                  <c:v>37.008517155555559</c:v>
                </c:pt>
                <c:pt idx="1450">
                  <c:v>54.927119733333335</c:v>
                </c:pt>
                <c:pt idx="1451">
                  <c:v>57.872137599999995</c:v>
                </c:pt>
                <c:pt idx="1452">
                  <c:v>77.164281255555551</c:v>
                </c:pt>
                <c:pt idx="1453">
                  <c:v>37.046385199999996</c:v>
                </c:pt>
                <c:pt idx="1454">
                  <c:v>37.046385199999996</c:v>
                </c:pt>
                <c:pt idx="1455">
                  <c:v>44.723496000000004</c:v>
                </c:pt>
                <c:pt idx="1456">
                  <c:v>35.459579333333338</c:v>
                </c:pt>
                <c:pt idx="1457">
                  <c:v>59.484716773333332</c:v>
                </c:pt>
                <c:pt idx="1458">
                  <c:v>49.274755444444452</c:v>
                </c:pt>
                <c:pt idx="1459">
                  <c:v>35.591595600000005</c:v>
                </c:pt>
                <c:pt idx="1460">
                  <c:v>71.370985333333351</c:v>
                </c:pt>
                <c:pt idx="1461">
                  <c:v>59.311225804444447</c:v>
                </c:pt>
                <c:pt idx="1462">
                  <c:v>72.375228640000003</c:v>
                </c:pt>
                <c:pt idx="1463">
                  <c:v>62.980656799999998</c:v>
                </c:pt>
                <c:pt idx="1464">
                  <c:v>54.008964177777777</c:v>
                </c:pt>
                <c:pt idx="1465">
                  <c:v>38.394108555555562</c:v>
                </c:pt>
                <c:pt idx="1466">
                  <c:v>46.027184999999996</c:v>
                </c:pt>
                <c:pt idx="1467">
                  <c:v>66.305046039999993</c:v>
                </c:pt>
                <c:pt idx="1468">
                  <c:v>41.86497700000001</c:v>
                </c:pt>
                <c:pt idx="1469">
                  <c:v>41.86497700000001</c:v>
                </c:pt>
                <c:pt idx="1470">
                  <c:v>68.603460466666675</c:v>
                </c:pt>
                <c:pt idx="1471">
                  <c:v>59.404355911111104</c:v>
                </c:pt>
                <c:pt idx="1472">
                  <c:v>59.884311388888882</c:v>
                </c:pt>
                <c:pt idx="1473">
                  <c:v>43.661966399999997</c:v>
                </c:pt>
                <c:pt idx="1474">
                  <c:v>42.240790844444447</c:v>
                </c:pt>
                <c:pt idx="1475">
                  <c:v>58.912359564444436</c:v>
                </c:pt>
                <c:pt idx="1476">
                  <c:v>64.970280933333342</c:v>
                </c:pt>
                <c:pt idx="1477">
                  <c:v>53.448755277777771</c:v>
                </c:pt>
                <c:pt idx="1478">
                  <c:v>73.6200288</c:v>
                </c:pt>
                <c:pt idx="1479">
                  <c:v>35.351480222222229</c:v>
                </c:pt>
                <c:pt idx="1480">
                  <c:v>60.219560955555558</c:v>
                </c:pt>
                <c:pt idx="1481">
                  <c:v>50.702232444444448</c:v>
                </c:pt>
                <c:pt idx="1482">
                  <c:v>50.702232444444448</c:v>
                </c:pt>
                <c:pt idx="1483">
                  <c:v>67.731049066666657</c:v>
                </c:pt>
                <c:pt idx="1484">
                  <c:v>50.281595244444446</c:v>
                </c:pt>
                <c:pt idx="1485">
                  <c:v>48.622896000000004</c:v>
                </c:pt>
                <c:pt idx="1486">
                  <c:v>48.77072866666667</c:v>
                </c:pt>
                <c:pt idx="1487">
                  <c:v>32.895800377777782</c:v>
                </c:pt>
                <c:pt idx="1488">
                  <c:v>62.260090322222219</c:v>
                </c:pt>
                <c:pt idx="1489">
                  <c:v>59.174752600000005</c:v>
                </c:pt>
                <c:pt idx="1490">
                  <c:v>56.361975155555562</c:v>
                </c:pt>
                <c:pt idx="1491">
                  <c:v>55.562204222222221</c:v>
                </c:pt>
                <c:pt idx="1492">
                  <c:v>39.230848888888893</c:v>
                </c:pt>
                <c:pt idx="1493">
                  <c:v>39.230848888888893</c:v>
                </c:pt>
                <c:pt idx="1494">
                  <c:v>53.993679422222229</c:v>
                </c:pt>
                <c:pt idx="1495">
                  <c:v>36.625574377777774</c:v>
                </c:pt>
                <c:pt idx="1496">
                  <c:v>44.978518066666666</c:v>
                </c:pt>
                <c:pt idx="1497">
                  <c:v>48.736894399999997</c:v>
                </c:pt>
                <c:pt idx="1498">
                  <c:v>49.667457733333336</c:v>
                </c:pt>
                <c:pt idx="1499">
                  <c:v>48.763224600000001</c:v>
                </c:pt>
                <c:pt idx="1500">
                  <c:v>56.908448999999997</c:v>
                </c:pt>
                <c:pt idx="1501">
                  <c:v>58.534826266666663</c:v>
                </c:pt>
                <c:pt idx="1502">
                  <c:v>58.534826266666663</c:v>
                </c:pt>
                <c:pt idx="1503">
                  <c:v>52.967671733333333</c:v>
                </c:pt>
                <c:pt idx="1504">
                  <c:v>73.611890911111118</c:v>
                </c:pt>
                <c:pt idx="1505">
                  <c:v>50.793313111111111</c:v>
                </c:pt>
                <c:pt idx="1506">
                  <c:v>56.729910844444454</c:v>
                </c:pt>
                <c:pt idx="1507">
                  <c:v>38.907460799999996</c:v>
                </c:pt>
                <c:pt idx="1508">
                  <c:v>27.20057692</c:v>
                </c:pt>
                <c:pt idx="1509">
                  <c:v>26.115425222222225</c:v>
                </c:pt>
                <c:pt idx="1510">
                  <c:v>46.726498355555556</c:v>
                </c:pt>
                <c:pt idx="1511">
                  <c:v>52.553155888888888</c:v>
                </c:pt>
                <c:pt idx="1512">
                  <c:v>35.662626911111111</c:v>
                </c:pt>
                <c:pt idx="1513">
                  <c:v>36.271349422222215</c:v>
                </c:pt>
                <c:pt idx="1514">
                  <c:v>65.330630115555564</c:v>
                </c:pt>
                <c:pt idx="1515">
                  <c:v>39.514915199999997</c:v>
                </c:pt>
                <c:pt idx="1516">
                  <c:v>54.80369056</c:v>
                </c:pt>
                <c:pt idx="1517">
                  <c:v>58.6781468</c:v>
                </c:pt>
                <c:pt idx="1518">
                  <c:v>63.986592333333327</c:v>
                </c:pt>
                <c:pt idx="1519">
                  <c:v>36.081249399999997</c:v>
                </c:pt>
                <c:pt idx="1520">
                  <c:v>46.104576222222221</c:v>
                </c:pt>
                <c:pt idx="1521">
                  <c:v>60.475750177777783</c:v>
                </c:pt>
                <c:pt idx="1522">
                  <c:v>53.033695866666669</c:v>
                </c:pt>
                <c:pt idx="1523">
                  <c:v>40.137292977777776</c:v>
                </c:pt>
                <c:pt idx="1524">
                  <c:v>47.273971600000003</c:v>
                </c:pt>
                <c:pt idx="1525">
                  <c:v>59.402936533333332</c:v>
                </c:pt>
                <c:pt idx="1526">
                  <c:v>56.694752733333345</c:v>
                </c:pt>
                <c:pt idx="1527">
                  <c:v>58.479972555555563</c:v>
                </c:pt>
                <c:pt idx="1528">
                  <c:v>60.562862755555557</c:v>
                </c:pt>
                <c:pt idx="1529">
                  <c:v>60.702681199999994</c:v>
                </c:pt>
                <c:pt idx="1530">
                  <c:v>52.340601444444445</c:v>
                </c:pt>
                <c:pt idx="1531">
                  <c:v>39.357689519999994</c:v>
                </c:pt>
                <c:pt idx="1532">
                  <c:v>57.97635661333333</c:v>
                </c:pt>
                <c:pt idx="1533">
                  <c:v>57.97635661333333</c:v>
                </c:pt>
                <c:pt idx="1534">
                  <c:v>68.816686799999999</c:v>
                </c:pt>
                <c:pt idx="1535">
                  <c:v>50.28318706666667</c:v>
                </c:pt>
                <c:pt idx="1536">
                  <c:v>40.89242806</c:v>
                </c:pt>
                <c:pt idx="1537">
                  <c:v>40.89242806</c:v>
                </c:pt>
                <c:pt idx="1538">
                  <c:v>59.913826199999995</c:v>
                </c:pt>
                <c:pt idx="1539">
                  <c:v>55.254520311111101</c:v>
                </c:pt>
                <c:pt idx="1540">
                  <c:v>55.422457759999993</c:v>
                </c:pt>
                <c:pt idx="1541">
                  <c:v>78.873823160000001</c:v>
                </c:pt>
                <c:pt idx="1542">
                  <c:v>55.564914866666669</c:v>
                </c:pt>
                <c:pt idx="1543">
                  <c:v>35.59208288</c:v>
                </c:pt>
                <c:pt idx="1544">
                  <c:v>36.375988</c:v>
                </c:pt>
                <c:pt idx="1545">
                  <c:v>54.616901111111105</c:v>
                </c:pt>
                <c:pt idx="1546">
                  <c:v>81.799536044444437</c:v>
                </c:pt>
                <c:pt idx="1547">
                  <c:v>59.239726933333337</c:v>
                </c:pt>
                <c:pt idx="1548">
                  <c:v>65.605293977777791</c:v>
                </c:pt>
                <c:pt idx="1549">
                  <c:v>59.91756582222223</c:v>
                </c:pt>
                <c:pt idx="1550">
                  <c:v>60.537735377777778</c:v>
                </c:pt>
                <c:pt idx="1551">
                  <c:v>47.795520533333331</c:v>
                </c:pt>
                <c:pt idx="1552">
                  <c:v>44.015810633333331</c:v>
                </c:pt>
                <c:pt idx="1553">
                  <c:v>55.130113191111114</c:v>
                </c:pt>
                <c:pt idx="1554">
                  <c:v>50.414455466666674</c:v>
                </c:pt>
                <c:pt idx="1555">
                  <c:v>80.026535444444463</c:v>
                </c:pt>
                <c:pt idx="1556">
                  <c:v>36.436337544444442</c:v>
                </c:pt>
                <c:pt idx="1557">
                  <c:v>42.668347377777778</c:v>
                </c:pt>
                <c:pt idx="1558">
                  <c:v>69.164984444444443</c:v>
                </c:pt>
                <c:pt idx="1559">
                  <c:v>34.308682000000005</c:v>
                </c:pt>
                <c:pt idx="1560">
                  <c:v>58.429639155555549</c:v>
                </c:pt>
                <c:pt idx="1561">
                  <c:v>55.766222266666666</c:v>
                </c:pt>
                <c:pt idx="1562">
                  <c:v>65.047546400000002</c:v>
                </c:pt>
                <c:pt idx="1563">
                  <c:v>35.419855800000001</c:v>
                </c:pt>
                <c:pt idx="1564">
                  <c:v>53.611374466666668</c:v>
                </c:pt>
                <c:pt idx="1565">
                  <c:v>75.089232622222227</c:v>
                </c:pt>
                <c:pt idx="1566">
                  <c:v>58.928533600000002</c:v>
                </c:pt>
                <c:pt idx="1567">
                  <c:v>44.775511355555558</c:v>
                </c:pt>
                <c:pt idx="1568">
                  <c:v>50.262685333333337</c:v>
                </c:pt>
                <c:pt idx="1569">
                  <c:v>54.28950302222222</c:v>
                </c:pt>
                <c:pt idx="1570">
                  <c:v>52.815860933333333</c:v>
                </c:pt>
                <c:pt idx="1571">
                  <c:v>39.24983606666666</c:v>
                </c:pt>
                <c:pt idx="1572">
                  <c:v>62.290119444444443</c:v>
                </c:pt>
                <c:pt idx="1573">
                  <c:v>47.845644044444441</c:v>
                </c:pt>
                <c:pt idx="1574">
                  <c:v>54.618890888888885</c:v>
                </c:pt>
                <c:pt idx="1575">
                  <c:v>43.572413088888887</c:v>
                </c:pt>
                <c:pt idx="1576">
                  <c:v>33.352739333333332</c:v>
                </c:pt>
                <c:pt idx="1577">
                  <c:v>52.008819399999993</c:v>
                </c:pt>
                <c:pt idx="1578">
                  <c:v>46.451193288888881</c:v>
                </c:pt>
                <c:pt idx="1579">
                  <c:v>48.356408688888891</c:v>
                </c:pt>
                <c:pt idx="1580">
                  <c:v>62.938491466666662</c:v>
                </c:pt>
                <c:pt idx="1581">
                  <c:v>57.465159535555557</c:v>
                </c:pt>
                <c:pt idx="1582">
                  <c:v>56.145802533333338</c:v>
                </c:pt>
                <c:pt idx="1583">
                  <c:v>32.980473000000003</c:v>
                </c:pt>
                <c:pt idx="1584">
                  <c:v>51.069265511111105</c:v>
                </c:pt>
                <c:pt idx="1585">
                  <c:v>45.862128933333338</c:v>
                </c:pt>
                <c:pt idx="1586">
                  <c:v>31.079275040000002</c:v>
                </c:pt>
                <c:pt idx="1587">
                  <c:v>66.88846517333333</c:v>
                </c:pt>
                <c:pt idx="1588">
                  <c:v>65.005491266666667</c:v>
                </c:pt>
                <c:pt idx="1589">
                  <c:v>68.8298913</c:v>
                </c:pt>
                <c:pt idx="1590">
                  <c:v>41.800459200000006</c:v>
                </c:pt>
                <c:pt idx="1591">
                  <c:v>39.11925866666666</c:v>
                </c:pt>
                <c:pt idx="1592">
                  <c:v>61.535378133333332</c:v>
                </c:pt>
                <c:pt idx="1593">
                  <c:v>58.005180999999993</c:v>
                </c:pt>
                <c:pt idx="1594">
                  <c:v>50.196976999999997</c:v>
                </c:pt>
                <c:pt idx="1595">
                  <c:v>59.267598733333344</c:v>
                </c:pt>
                <c:pt idx="1596">
                  <c:v>58.108770800000002</c:v>
                </c:pt>
                <c:pt idx="1597">
                  <c:v>77.134686155555556</c:v>
                </c:pt>
                <c:pt idx="1598">
                  <c:v>74.344745844444446</c:v>
                </c:pt>
                <c:pt idx="1599">
                  <c:v>55.78060760000001</c:v>
                </c:pt>
                <c:pt idx="1600">
                  <c:v>54.810105999999998</c:v>
                </c:pt>
                <c:pt idx="1601">
                  <c:v>40.3422172</c:v>
                </c:pt>
                <c:pt idx="1602">
                  <c:v>32.393686911111111</c:v>
                </c:pt>
                <c:pt idx="1603">
                  <c:v>26.2337387</c:v>
                </c:pt>
                <c:pt idx="1604">
                  <c:v>55.909127333333338</c:v>
                </c:pt>
                <c:pt idx="1605">
                  <c:v>75.403786933333336</c:v>
                </c:pt>
                <c:pt idx="1606">
                  <c:v>76.260675199999994</c:v>
                </c:pt>
                <c:pt idx="1607">
                  <c:v>64.088910999999996</c:v>
                </c:pt>
                <c:pt idx="1608">
                  <c:v>66.220740555555551</c:v>
                </c:pt>
                <c:pt idx="1609">
                  <c:v>76.81539033333334</c:v>
                </c:pt>
                <c:pt idx="1610">
                  <c:v>33.502309511111115</c:v>
                </c:pt>
                <c:pt idx="1611">
                  <c:v>33.502309511111115</c:v>
                </c:pt>
                <c:pt idx="1612">
                  <c:v>33.502309511111115</c:v>
                </c:pt>
                <c:pt idx="1613">
                  <c:v>33.502309511111115</c:v>
                </c:pt>
                <c:pt idx="1614">
                  <c:v>33.502309511111115</c:v>
                </c:pt>
                <c:pt idx="1615">
                  <c:v>70.771905777777775</c:v>
                </c:pt>
                <c:pt idx="1616">
                  <c:v>39.517712555555548</c:v>
                </c:pt>
                <c:pt idx="1617">
                  <c:v>52.781448733333335</c:v>
                </c:pt>
                <c:pt idx="1618">
                  <c:v>50.145808000000002</c:v>
                </c:pt>
                <c:pt idx="1619">
                  <c:v>37.483987777777777</c:v>
                </c:pt>
                <c:pt idx="1620">
                  <c:v>49.412893777777775</c:v>
                </c:pt>
                <c:pt idx="1621">
                  <c:v>52.674737833333324</c:v>
                </c:pt>
                <c:pt idx="1622">
                  <c:v>56.348751777777771</c:v>
                </c:pt>
                <c:pt idx="1623">
                  <c:v>28.422354306666662</c:v>
                </c:pt>
                <c:pt idx="1624">
                  <c:v>28.422354306666662</c:v>
                </c:pt>
                <c:pt idx="1625">
                  <c:v>59.6425524</c:v>
                </c:pt>
                <c:pt idx="1626">
                  <c:v>36.226886844444444</c:v>
                </c:pt>
                <c:pt idx="1627">
                  <c:v>36.226886844444444</c:v>
                </c:pt>
                <c:pt idx="1628">
                  <c:v>44.129694977777781</c:v>
                </c:pt>
                <c:pt idx="1629">
                  <c:v>53.867056337777768</c:v>
                </c:pt>
                <c:pt idx="1630">
                  <c:v>50.399773222222215</c:v>
                </c:pt>
                <c:pt idx="1631">
                  <c:v>72.0347632</c:v>
                </c:pt>
                <c:pt idx="1632">
                  <c:v>37.370359399999998</c:v>
                </c:pt>
                <c:pt idx="1633">
                  <c:v>28.716228339999997</c:v>
                </c:pt>
                <c:pt idx="1634">
                  <c:v>75.719595644444453</c:v>
                </c:pt>
                <c:pt idx="1635">
                  <c:v>40.101702311111104</c:v>
                </c:pt>
                <c:pt idx="1636">
                  <c:v>67.940840388888887</c:v>
                </c:pt>
                <c:pt idx="1637">
                  <c:v>63.665367355555553</c:v>
                </c:pt>
                <c:pt idx="1638">
                  <c:v>50.373465622222213</c:v>
                </c:pt>
                <c:pt idx="1639">
                  <c:v>53.324485733333333</c:v>
                </c:pt>
                <c:pt idx="1640">
                  <c:v>71.567401155555558</c:v>
                </c:pt>
                <c:pt idx="1641">
                  <c:v>53.543422968888898</c:v>
                </c:pt>
                <c:pt idx="1642">
                  <c:v>41.636276200000005</c:v>
                </c:pt>
                <c:pt idx="1643">
                  <c:v>55.521941075555553</c:v>
                </c:pt>
                <c:pt idx="1644">
                  <c:v>77.179908911111113</c:v>
                </c:pt>
                <c:pt idx="1645">
                  <c:v>61.364681333333337</c:v>
                </c:pt>
                <c:pt idx="1646">
                  <c:v>42.561881999999997</c:v>
                </c:pt>
                <c:pt idx="1647">
                  <c:v>61.192362799999998</c:v>
                </c:pt>
                <c:pt idx="1648">
                  <c:v>58.439766488888893</c:v>
                </c:pt>
                <c:pt idx="1649">
                  <c:v>58.439766488888893</c:v>
                </c:pt>
                <c:pt idx="1650">
                  <c:v>58.439766488888893</c:v>
                </c:pt>
                <c:pt idx="1651">
                  <c:v>71.046589888888889</c:v>
                </c:pt>
                <c:pt idx="1652">
                  <c:v>64.300866933333324</c:v>
                </c:pt>
                <c:pt idx="1653">
                  <c:v>68.682478800000013</c:v>
                </c:pt>
                <c:pt idx="1654">
                  <c:v>51.749238133333336</c:v>
                </c:pt>
                <c:pt idx="1655">
                  <c:v>57.613280911111111</c:v>
                </c:pt>
                <c:pt idx="1656">
                  <c:v>40.189223199999994</c:v>
                </c:pt>
                <c:pt idx="1657">
                  <c:v>50.752810399999994</c:v>
                </c:pt>
                <c:pt idx="1658">
                  <c:v>55.706822488888882</c:v>
                </c:pt>
                <c:pt idx="1659">
                  <c:v>37.835385866666662</c:v>
                </c:pt>
                <c:pt idx="1660">
                  <c:v>62.700722222222225</c:v>
                </c:pt>
                <c:pt idx="1661">
                  <c:v>46.169368800000001</c:v>
                </c:pt>
                <c:pt idx="1662">
                  <c:v>45.912772799999999</c:v>
                </c:pt>
                <c:pt idx="1663">
                  <c:v>45.912772799999999</c:v>
                </c:pt>
                <c:pt idx="1664">
                  <c:v>34.226713888888895</c:v>
                </c:pt>
                <c:pt idx="1665">
                  <c:v>30.073631422222221</c:v>
                </c:pt>
                <c:pt idx="1666">
                  <c:v>59.235282622222229</c:v>
                </c:pt>
                <c:pt idx="1667">
                  <c:v>67.648941199999996</c:v>
                </c:pt>
                <c:pt idx="1668">
                  <c:v>76.09636517777777</c:v>
                </c:pt>
                <c:pt idx="1669">
                  <c:v>35.156829399999999</c:v>
                </c:pt>
                <c:pt idx="1670">
                  <c:v>36.92176462222222</c:v>
                </c:pt>
                <c:pt idx="1671">
                  <c:v>51.738101200000003</c:v>
                </c:pt>
                <c:pt idx="1672">
                  <c:v>55.412023666666677</c:v>
                </c:pt>
                <c:pt idx="1673">
                  <c:v>63.831513739999998</c:v>
                </c:pt>
                <c:pt idx="1674">
                  <c:v>56.442801199999998</c:v>
                </c:pt>
                <c:pt idx="1675">
                  <c:v>56.442801199999998</c:v>
                </c:pt>
                <c:pt idx="1676">
                  <c:v>51.652826177777776</c:v>
                </c:pt>
                <c:pt idx="1677">
                  <c:v>65.159170000000003</c:v>
                </c:pt>
                <c:pt idx="1678">
                  <c:v>40.136917866666664</c:v>
                </c:pt>
                <c:pt idx="1679">
                  <c:v>34.872808399999997</c:v>
                </c:pt>
                <c:pt idx="1680">
                  <c:v>52.726842933333337</c:v>
                </c:pt>
                <c:pt idx="1681">
                  <c:v>23.356964426666668</c:v>
                </c:pt>
                <c:pt idx="1682">
                  <c:v>52.603905573333329</c:v>
                </c:pt>
                <c:pt idx="1683">
                  <c:v>59.671619075555554</c:v>
                </c:pt>
                <c:pt idx="1684">
                  <c:v>55.568598473333338</c:v>
                </c:pt>
                <c:pt idx="1685">
                  <c:v>36.074570693333335</c:v>
                </c:pt>
                <c:pt idx="1686">
                  <c:v>61.467862133333327</c:v>
                </c:pt>
                <c:pt idx="1687">
                  <c:v>73.969579333333328</c:v>
                </c:pt>
                <c:pt idx="1688">
                  <c:v>61.778373799999997</c:v>
                </c:pt>
                <c:pt idx="1689">
                  <c:v>31.406483333333334</c:v>
                </c:pt>
                <c:pt idx="1690">
                  <c:v>52.269852337777785</c:v>
                </c:pt>
                <c:pt idx="1691">
                  <c:v>60.249233866666671</c:v>
                </c:pt>
                <c:pt idx="1692">
                  <c:v>37.949843919999999</c:v>
                </c:pt>
                <c:pt idx="1693">
                  <c:v>44.178007311111116</c:v>
                </c:pt>
                <c:pt idx="1694">
                  <c:v>40.913335644444444</c:v>
                </c:pt>
                <c:pt idx="1695">
                  <c:v>52.245061822222219</c:v>
                </c:pt>
                <c:pt idx="1696">
                  <c:v>54.251788400000002</c:v>
                </c:pt>
                <c:pt idx="1697">
                  <c:v>42.435447744444446</c:v>
                </c:pt>
                <c:pt idx="1698">
                  <c:v>41.315304348888887</c:v>
                </c:pt>
                <c:pt idx="1699">
                  <c:v>55.218918622222219</c:v>
                </c:pt>
                <c:pt idx="1700">
                  <c:v>54.01789466666667</c:v>
                </c:pt>
                <c:pt idx="1701">
                  <c:v>36.190944000000002</c:v>
                </c:pt>
                <c:pt idx="1702">
                  <c:v>63.030545466666659</c:v>
                </c:pt>
                <c:pt idx="1703">
                  <c:v>46.434626000000002</c:v>
                </c:pt>
                <c:pt idx="1704">
                  <c:v>66.794142777777779</c:v>
                </c:pt>
                <c:pt idx="1705">
                  <c:v>51.51460535555556</c:v>
                </c:pt>
                <c:pt idx="1706">
                  <c:v>31.375875999999998</c:v>
                </c:pt>
                <c:pt idx="1707">
                  <c:v>62.957823999999995</c:v>
                </c:pt>
                <c:pt idx="1708">
                  <c:v>66.721060711111107</c:v>
                </c:pt>
                <c:pt idx="1709">
                  <c:v>65.957616944444439</c:v>
                </c:pt>
                <c:pt idx="1710">
                  <c:v>54.23234480888889</c:v>
                </c:pt>
                <c:pt idx="1711">
                  <c:v>52.712481088888893</c:v>
                </c:pt>
                <c:pt idx="1712">
                  <c:v>57.459069333333332</c:v>
                </c:pt>
                <c:pt idx="1713">
                  <c:v>52.394395666666675</c:v>
                </c:pt>
                <c:pt idx="1714">
                  <c:v>73.399178288888891</c:v>
                </c:pt>
                <c:pt idx="1715">
                  <c:v>58.083402555555558</c:v>
                </c:pt>
                <c:pt idx="1716">
                  <c:v>40.51989833333333</c:v>
                </c:pt>
                <c:pt idx="1717">
                  <c:v>54.456022499999996</c:v>
                </c:pt>
                <c:pt idx="1718">
                  <c:v>61.725440733333336</c:v>
                </c:pt>
                <c:pt idx="1719">
                  <c:v>50.676416088888892</c:v>
                </c:pt>
                <c:pt idx="1720">
                  <c:v>49.132622622222229</c:v>
                </c:pt>
                <c:pt idx="1721">
                  <c:v>25.488355711111112</c:v>
                </c:pt>
                <c:pt idx="1722">
                  <c:v>54.988296284444438</c:v>
                </c:pt>
                <c:pt idx="1723">
                  <c:v>74.370946000000004</c:v>
                </c:pt>
                <c:pt idx="1724">
                  <c:v>64.226427000000001</c:v>
                </c:pt>
                <c:pt idx="1725">
                  <c:v>53.785373733333323</c:v>
                </c:pt>
                <c:pt idx="1726">
                  <c:v>53.785373733333323</c:v>
                </c:pt>
                <c:pt idx="1727">
                  <c:v>42.821821082222222</c:v>
                </c:pt>
                <c:pt idx="1728">
                  <c:v>48.458945</c:v>
                </c:pt>
                <c:pt idx="1729">
                  <c:v>48.458945</c:v>
                </c:pt>
                <c:pt idx="1730">
                  <c:v>59.910639751111113</c:v>
                </c:pt>
                <c:pt idx="1731">
                  <c:v>37.974781240000013</c:v>
                </c:pt>
                <c:pt idx="1732">
                  <c:v>37.974781240000013</c:v>
                </c:pt>
                <c:pt idx="1733">
                  <c:v>48.963215688888887</c:v>
                </c:pt>
                <c:pt idx="1734">
                  <c:v>42.44059915555556</c:v>
                </c:pt>
                <c:pt idx="1735">
                  <c:v>43.738708506666661</c:v>
                </c:pt>
                <c:pt idx="1736">
                  <c:v>56.001491644444449</c:v>
                </c:pt>
                <c:pt idx="1737">
                  <c:v>72.695120333333335</c:v>
                </c:pt>
                <c:pt idx="1738">
                  <c:v>64.12593973333334</c:v>
                </c:pt>
                <c:pt idx="1739">
                  <c:v>53.858055777777771</c:v>
                </c:pt>
                <c:pt idx="1740">
                  <c:v>52.764306182222221</c:v>
                </c:pt>
                <c:pt idx="1741">
                  <c:v>41.909647400000004</c:v>
                </c:pt>
                <c:pt idx="1742">
                  <c:v>61.423818000000011</c:v>
                </c:pt>
                <c:pt idx="1743">
                  <c:v>54.160973488888892</c:v>
                </c:pt>
                <c:pt idx="1744">
                  <c:v>46.816332106666671</c:v>
                </c:pt>
                <c:pt idx="1745">
                  <c:v>33.248396399999997</c:v>
                </c:pt>
                <c:pt idx="1746">
                  <c:v>31.380669999999999</c:v>
                </c:pt>
                <c:pt idx="1747">
                  <c:v>29.103265799999996</c:v>
                </c:pt>
                <c:pt idx="1748">
                  <c:v>52.0521004</c:v>
                </c:pt>
                <c:pt idx="1749">
                  <c:v>53.296341857777776</c:v>
                </c:pt>
                <c:pt idx="1750">
                  <c:v>74.91811195555556</c:v>
                </c:pt>
                <c:pt idx="1751">
                  <c:v>40.35968868888888</c:v>
                </c:pt>
                <c:pt idx="1752">
                  <c:v>60.685636035555554</c:v>
                </c:pt>
                <c:pt idx="1753">
                  <c:v>61.190664355555562</c:v>
                </c:pt>
                <c:pt idx="1754">
                  <c:v>37.032993480000002</c:v>
                </c:pt>
                <c:pt idx="1755">
                  <c:v>35.285438400000004</c:v>
                </c:pt>
                <c:pt idx="1756">
                  <c:v>35.322250888888888</c:v>
                </c:pt>
                <c:pt idx="1757">
                  <c:v>44.242606311111111</c:v>
                </c:pt>
                <c:pt idx="1758">
                  <c:v>49.900611633333334</c:v>
                </c:pt>
                <c:pt idx="1759">
                  <c:v>57.80786001777777</c:v>
                </c:pt>
                <c:pt idx="1760">
                  <c:v>59.536240711111112</c:v>
                </c:pt>
                <c:pt idx="1761">
                  <c:v>51.000410577777778</c:v>
                </c:pt>
                <c:pt idx="1762">
                  <c:v>31.545039688888892</c:v>
                </c:pt>
                <c:pt idx="1763">
                  <c:v>60.887639</c:v>
                </c:pt>
                <c:pt idx="1764">
                  <c:v>35.920136720000002</c:v>
                </c:pt>
                <c:pt idx="1765">
                  <c:v>40.307528000000005</c:v>
                </c:pt>
                <c:pt idx="1766">
                  <c:v>70.119485288888896</c:v>
                </c:pt>
                <c:pt idx="1767">
                  <c:v>70.119485288888896</c:v>
                </c:pt>
                <c:pt idx="1768">
                  <c:v>67.640336511111116</c:v>
                </c:pt>
                <c:pt idx="1769">
                  <c:v>71.32780266666667</c:v>
                </c:pt>
                <c:pt idx="1770">
                  <c:v>66.630329573333327</c:v>
                </c:pt>
                <c:pt idx="1771">
                  <c:v>51.80719818666666</c:v>
                </c:pt>
                <c:pt idx="1772">
                  <c:v>62.416032400000006</c:v>
                </c:pt>
                <c:pt idx="1773">
                  <c:v>44.825731822222224</c:v>
                </c:pt>
                <c:pt idx="1774">
                  <c:v>67.941859144444464</c:v>
                </c:pt>
                <c:pt idx="1775">
                  <c:v>46.388258311111116</c:v>
                </c:pt>
                <c:pt idx="1776">
                  <c:v>67.231061444444464</c:v>
                </c:pt>
                <c:pt idx="1777">
                  <c:v>47.459972044444442</c:v>
                </c:pt>
                <c:pt idx="1778">
                  <c:v>36.616905777777774</c:v>
                </c:pt>
                <c:pt idx="1779">
                  <c:v>71.619585500000014</c:v>
                </c:pt>
                <c:pt idx="1780">
                  <c:v>37.002232299999996</c:v>
                </c:pt>
                <c:pt idx="1781">
                  <c:v>36.627651022222224</c:v>
                </c:pt>
                <c:pt idx="1782">
                  <c:v>64.666230200000001</c:v>
                </c:pt>
                <c:pt idx="1783">
                  <c:v>52.259684146666658</c:v>
                </c:pt>
                <c:pt idx="1784">
                  <c:v>54.002070599999996</c:v>
                </c:pt>
                <c:pt idx="1785">
                  <c:v>66.4136436</c:v>
                </c:pt>
                <c:pt idx="1786">
                  <c:v>33.324709911111114</c:v>
                </c:pt>
                <c:pt idx="1787">
                  <c:v>72.015857777777768</c:v>
                </c:pt>
                <c:pt idx="1788">
                  <c:v>66.883880644444446</c:v>
                </c:pt>
                <c:pt idx="1789">
                  <c:v>58.610470088888889</c:v>
                </c:pt>
                <c:pt idx="1790">
                  <c:v>58.610470088888889</c:v>
                </c:pt>
                <c:pt idx="1791">
                  <c:v>64.456035666666665</c:v>
                </c:pt>
                <c:pt idx="1792">
                  <c:v>59.972336299999995</c:v>
                </c:pt>
                <c:pt idx="1793">
                  <c:v>72.596182822222218</c:v>
                </c:pt>
                <c:pt idx="1794">
                  <c:v>57.046805111111112</c:v>
                </c:pt>
                <c:pt idx="1795">
                  <c:v>35.684894533333328</c:v>
                </c:pt>
                <c:pt idx="1796">
                  <c:v>63.271055555555556</c:v>
                </c:pt>
                <c:pt idx="1797">
                  <c:v>63.629212800000005</c:v>
                </c:pt>
                <c:pt idx="1798">
                  <c:v>32.298899200000001</c:v>
                </c:pt>
                <c:pt idx="1799">
                  <c:v>65.648615480000004</c:v>
                </c:pt>
                <c:pt idx="1800">
                  <c:v>49.785353386666664</c:v>
                </c:pt>
                <c:pt idx="1801">
                  <c:v>49.445931999999999</c:v>
                </c:pt>
                <c:pt idx="1802">
                  <c:v>49.888770999999991</c:v>
                </c:pt>
                <c:pt idx="1803">
                  <c:v>47.894978200000004</c:v>
                </c:pt>
                <c:pt idx="1804">
                  <c:v>47.894978200000004</c:v>
                </c:pt>
                <c:pt idx="1805">
                  <c:v>60.036503400000001</c:v>
                </c:pt>
                <c:pt idx="1806">
                  <c:v>62.982781777777781</c:v>
                </c:pt>
                <c:pt idx="1807">
                  <c:v>43.606760480000005</c:v>
                </c:pt>
                <c:pt idx="1808">
                  <c:v>44.611794355555546</c:v>
                </c:pt>
                <c:pt idx="1809">
                  <c:v>70.6584</c:v>
                </c:pt>
                <c:pt idx="1810">
                  <c:v>53.150877999999999</c:v>
                </c:pt>
                <c:pt idx="1811">
                  <c:v>59.931909553333341</c:v>
                </c:pt>
                <c:pt idx="1812">
                  <c:v>59.931909553333341</c:v>
                </c:pt>
                <c:pt idx="1813">
                  <c:v>58.354152788888896</c:v>
                </c:pt>
                <c:pt idx="1814">
                  <c:v>31.328282599999998</c:v>
                </c:pt>
                <c:pt idx="1815">
                  <c:v>69.889171866666672</c:v>
                </c:pt>
                <c:pt idx="1816">
                  <c:v>43.236914866666659</c:v>
                </c:pt>
                <c:pt idx="1817">
                  <c:v>42.766804799999996</c:v>
                </c:pt>
                <c:pt idx="1818">
                  <c:v>77.884798737777771</c:v>
                </c:pt>
                <c:pt idx="1819">
                  <c:v>71.375677079999988</c:v>
                </c:pt>
                <c:pt idx="1820">
                  <c:v>51.18104566666667</c:v>
                </c:pt>
                <c:pt idx="1821">
                  <c:v>69.79197933333333</c:v>
                </c:pt>
                <c:pt idx="1822">
                  <c:v>71.096382600000013</c:v>
                </c:pt>
                <c:pt idx="1823">
                  <c:v>51.424335955555556</c:v>
                </c:pt>
                <c:pt idx="1824">
                  <c:v>51.424335955555556</c:v>
                </c:pt>
                <c:pt idx="1825">
                  <c:v>65.967298855555555</c:v>
                </c:pt>
                <c:pt idx="1826">
                  <c:v>28.330451644444448</c:v>
                </c:pt>
                <c:pt idx="1827">
                  <c:v>52.502923977777783</c:v>
                </c:pt>
                <c:pt idx="1828">
                  <c:v>66.494475555555567</c:v>
                </c:pt>
                <c:pt idx="1829">
                  <c:v>57.684699466666672</c:v>
                </c:pt>
                <c:pt idx="1830">
                  <c:v>30.648870240000001</c:v>
                </c:pt>
                <c:pt idx="1831">
                  <c:v>66.848719822222222</c:v>
                </c:pt>
                <c:pt idx="1832">
                  <c:v>58.360050755555562</c:v>
                </c:pt>
                <c:pt idx="1833">
                  <c:v>51.665111222222215</c:v>
                </c:pt>
                <c:pt idx="1834">
                  <c:v>76.664527377777787</c:v>
                </c:pt>
                <c:pt idx="1835">
                  <c:v>52.22551231111111</c:v>
                </c:pt>
                <c:pt idx="1836">
                  <c:v>66.694824033333333</c:v>
                </c:pt>
                <c:pt idx="1837">
                  <c:v>66.694824033333333</c:v>
                </c:pt>
                <c:pt idx="1838">
                  <c:v>30.870745066666668</c:v>
                </c:pt>
                <c:pt idx="1839">
                  <c:v>28.013168711111113</c:v>
                </c:pt>
                <c:pt idx="1840">
                  <c:v>24.620485866666666</c:v>
                </c:pt>
                <c:pt idx="1841">
                  <c:v>60.587274000000001</c:v>
                </c:pt>
                <c:pt idx="1842">
                  <c:v>76.275891644444442</c:v>
                </c:pt>
                <c:pt idx="1843">
                  <c:v>65.574264133333344</c:v>
                </c:pt>
                <c:pt idx="1844">
                  <c:v>65.574264133333344</c:v>
                </c:pt>
                <c:pt idx="1845">
                  <c:v>36.02968336</c:v>
                </c:pt>
                <c:pt idx="1846">
                  <c:v>61.084627333333337</c:v>
                </c:pt>
                <c:pt idx="1847">
                  <c:v>48.845835991111109</c:v>
                </c:pt>
                <c:pt idx="1848">
                  <c:v>52.842498799999994</c:v>
                </c:pt>
                <c:pt idx="1849">
                  <c:v>52.842498799999994</c:v>
                </c:pt>
                <c:pt idx="1850">
                  <c:v>33.990265555555553</c:v>
                </c:pt>
                <c:pt idx="1851">
                  <c:v>32.402920799999997</c:v>
                </c:pt>
                <c:pt idx="1852">
                  <c:v>48.499399288888881</c:v>
                </c:pt>
                <c:pt idx="1853">
                  <c:v>64.559240799999998</c:v>
                </c:pt>
                <c:pt idx="1854">
                  <c:v>31.444910622222224</c:v>
                </c:pt>
                <c:pt idx="1855">
                  <c:v>36.235823222222223</c:v>
                </c:pt>
                <c:pt idx="1856">
                  <c:v>49.892982195555554</c:v>
                </c:pt>
                <c:pt idx="1857">
                  <c:v>65.050717066666664</c:v>
                </c:pt>
                <c:pt idx="1858">
                  <c:v>62.713628200000002</c:v>
                </c:pt>
                <c:pt idx="1859">
                  <c:v>45.921144044444439</c:v>
                </c:pt>
                <c:pt idx="1860">
                  <c:v>59.568612222222221</c:v>
                </c:pt>
                <c:pt idx="1861">
                  <c:v>37.995283199999996</c:v>
                </c:pt>
                <c:pt idx="1862">
                  <c:v>52.695744222222217</c:v>
                </c:pt>
                <c:pt idx="1863">
                  <c:v>50.488333004444449</c:v>
                </c:pt>
                <c:pt idx="1864">
                  <c:v>31.570072177777782</c:v>
                </c:pt>
                <c:pt idx="1865">
                  <c:v>31.570072177777782</c:v>
                </c:pt>
                <c:pt idx="1866">
                  <c:v>71.077570477777783</c:v>
                </c:pt>
                <c:pt idx="1867">
                  <c:v>56.758928844444448</c:v>
                </c:pt>
                <c:pt idx="1868">
                  <c:v>56.758928844444448</c:v>
                </c:pt>
                <c:pt idx="1869">
                  <c:v>50.842705000000009</c:v>
                </c:pt>
                <c:pt idx="1870">
                  <c:v>41.602287333333329</c:v>
                </c:pt>
                <c:pt idx="1871">
                  <c:v>48.4561712</c:v>
                </c:pt>
                <c:pt idx="1872">
                  <c:v>55.012221431111108</c:v>
                </c:pt>
                <c:pt idx="1873">
                  <c:v>43.007619200000001</c:v>
                </c:pt>
                <c:pt idx="1874">
                  <c:v>65.955246600000009</c:v>
                </c:pt>
                <c:pt idx="1875">
                  <c:v>52.941441333333337</c:v>
                </c:pt>
                <c:pt idx="1876">
                  <c:v>65.175132511111102</c:v>
                </c:pt>
                <c:pt idx="1877">
                  <c:v>51.538344355555559</c:v>
                </c:pt>
                <c:pt idx="1878">
                  <c:v>55.271650833333339</c:v>
                </c:pt>
                <c:pt idx="1879">
                  <c:v>23.538575622222222</c:v>
                </c:pt>
                <c:pt idx="1880">
                  <c:v>46.91584446666667</c:v>
                </c:pt>
                <c:pt idx="1881">
                  <c:v>54.740791600000001</c:v>
                </c:pt>
                <c:pt idx="1882">
                  <c:v>75.976107466666676</c:v>
                </c:pt>
                <c:pt idx="1883">
                  <c:v>25.510208066666671</c:v>
                </c:pt>
                <c:pt idx="1884">
                  <c:v>34.179631377777781</c:v>
                </c:pt>
                <c:pt idx="1885">
                  <c:v>71.378624844444445</c:v>
                </c:pt>
                <c:pt idx="1886">
                  <c:v>57.737337133333341</c:v>
                </c:pt>
                <c:pt idx="1887">
                  <c:v>70.336152133333314</c:v>
                </c:pt>
                <c:pt idx="1888">
                  <c:v>21.380238062222222</c:v>
                </c:pt>
                <c:pt idx="1889">
                  <c:v>42.804344444444453</c:v>
                </c:pt>
                <c:pt idx="1890">
                  <c:v>68.514441955555554</c:v>
                </c:pt>
                <c:pt idx="1891">
                  <c:v>64.282918133333339</c:v>
                </c:pt>
                <c:pt idx="1892">
                  <c:v>68.417346533333344</c:v>
                </c:pt>
                <c:pt idx="1893">
                  <c:v>64.841027199999999</c:v>
                </c:pt>
                <c:pt idx="1894">
                  <c:v>70.402430888888887</c:v>
                </c:pt>
                <c:pt idx="1895">
                  <c:v>65.292469733333334</c:v>
                </c:pt>
                <c:pt idx="1896">
                  <c:v>68.909958288888873</c:v>
                </c:pt>
                <c:pt idx="1897">
                  <c:v>51.888342377777782</c:v>
                </c:pt>
                <c:pt idx="1898">
                  <c:v>47.996723044444444</c:v>
                </c:pt>
                <c:pt idx="1899">
                  <c:v>44.386176999999996</c:v>
                </c:pt>
                <c:pt idx="1900">
                  <c:v>50.684907333333335</c:v>
                </c:pt>
                <c:pt idx="1901">
                  <c:v>71.512213133333333</c:v>
                </c:pt>
                <c:pt idx="1902">
                  <c:v>49.262862800000001</c:v>
                </c:pt>
                <c:pt idx="1903">
                  <c:v>57.872233733333339</c:v>
                </c:pt>
                <c:pt idx="1904">
                  <c:v>61.714418000000002</c:v>
                </c:pt>
                <c:pt idx="1905">
                  <c:v>59.943979133333336</c:v>
                </c:pt>
                <c:pt idx="1906">
                  <c:v>46.77077573333333</c:v>
                </c:pt>
                <c:pt idx="1907">
                  <c:v>46.77077573333333</c:v>
                </c:pt>
                <c:pt idx="1908">
                  <c:v>74.29241810000002</c:v>
                </c:pt>
                <c:pt idx="1909">
                  <c:v>57.226428200000001</c:v>
                </c:pt>
                <c:pt idx="1910">
                  <c:v>57.226428200000001</c:v>
                </c:pt>
                <c:pt idx="1911">
                  <c:v>50.424607000000009</c:v>
                </c:pt>
                <c:pt idx="1912">
                  <c:v>48.935874200000001</c:v>
                </c:pt>
                <c:pt idx="1913">
                  <c:v>47.054476222222227</c:v>
                </c:pt>
                <c:pt idx="1914">
                  <c:v>41.126696666666668</c:v>
                </c:pt>
                <c:pt idx="1915">
                  <c:v>60.729515333333332</c:v>
                </c:pt>
                <c:pt idx="1916">
                  <c:v>54.08034190222223</c:v>
                </c:pt>
                <c:pt idx="1917">
                  <c:v>54.08034190222223</c:v>
                </c:pt>
                <c:pt idx="1918">
                  <c:v>58.266555333333336</c:v>
                </c:pt>
                <c:pt idx="1919">
                  <c:v>67.985122266666664</c:v>
                </c:pt>
                <c:pt idx="1920">
                  <c:v>35.491853200000001</c:v>
                </c:pt>
                <c:pt idx="1921">
                  <c:v>60.871975788888889</c:v>
                </c:pt>
                <c:pt idx="1922">
                  <c:v>45.594495100000003</c:v>
                </c:pt>
                <c:pt idx="1923">
                  <c:v>55.506955000000005</c:v>
                </c:pt>
                <c:pt idx="1924">
                  <c:v>69.649516666666671</c:v>
                </c:pt>
                <c:pt idx="1925">
                  <c:v>60.241556699999997</c:v>
                </c:pt>
                <c:pt idx="1926">
                  <c:v>44.835059777777772</c:v>
                </c:pt>
                <c:pt idx="1927">
                  <c:v>54.205810277777772</c:v>
                </c:pt>
                <c:pt idx="1928">
                  <c:v>49.351595226666667</c:v>
                </c:pt>
                <c:pt idx="1929">
                  <c:v>70.985998988888895</c:v>
                </c:pt>
                <c:pt idx="1930">
                  <c:v>59.660045555555556</c:v>
                </c:pt>
                <c:pt idx="1931">
                  <c:v>43.692846444444449</c:v>
                </c:pt>
                <c:pt idx="1932">
                  <c:v>56.718624844444442</c:v>
                </c:pt>
                <c:pt idx="1933">
                  <c:v>41.11270833333333</c:v>
                </c:pt>
                <c:pt idx="1934">
                  <c:v>58.252162666666671</c:v>
                </c:pt>
                <c:pt idx="1935">
                  <c:v>21.977611866666663</c:v>
                </c:pt>
                <c:pt idx="1936">
                  <c:v>51.338069866666665</c:v>
                </c:pt>
                <c:pt idx="1937">
                  <c:v>51.799999244444443</c:v>
                </c:pt>
                <c:pt idx="1938">
                  <c:v>52.209549199999998</c:v>
                </c:pt>
                <c:pt idx="1939">
                  <c:v>65.993612777777784</c:v>
                </c:pt>
                <c:pt idx="1940">
                  <c:v>30.1833548</c:v>
                </c:pt>
                <c:pt idx="1941">
                  <c:v>63.051046622222231</c:v>
                </c:pt>
                <c:pt idx="1942">
                  <c:v>60.042467466666665</c:v>
                </c:pt>
                <c:pt idx="1943">
                  <c:v>33.743302533333335</c:v>
                </c:pt>
                <c:pt idx="1944">
                  <c:v>49.035921199999997</c:v>
                </c:pt>
                <c:pt idx="1945">
                  <c:v>60.771983622222216</c:v>
                </c:pt>
                <c:pt idx="1946">
                  <c:v>30.617574555555557</c:v>
                </c:pt>
                <c:pt idx="1947">
                  <c:v>30.617574555555557</c:v>
                </c:pt>
                <c:pt idx="1948">
                  <c:v>56.367855666666671</c:v>
                </c:pt>
                <c:pt idx="1949">
                  <c:v>65.722944799999993</c:v>
                </c:pt>
                <c:pt idx="1950">
                  <c:v>83.529889999999995</c:v>
                </c:pt>
                <c:pt idx="1951">
                  <c:v>32.568921600000003</c:v>
                </c:pt>
                <c:pt idx="1952">
                  <c:v>49.236138999999994</c:v>
                </c:pt>
                <c:pt idx="1953">
                  <c:v>54.384919666666669</c:v>
                </c:pt>
                <c:pt idx="1954">
                  <c:v>54.384919666666669</c:v>
                </c:pt>
                <c:pt idx="1955">
                  <c:v>20.989670448888887</c:v>
                </c:pt>
                <c:pt idx="1956">
                  <c:v>70.133088000000001</c:v>
                </c:pt>
                <c:pt idx="1957">
                  <c:v>56.226964755555557</c:v>
                </c:pt>
                <c:pt idx="1958">
                  <c:v>50.268226999999996</c:v>
                </c:pt>
                <c:pt idx="1959">
                  <c:v>72.278452044444435</c:v>
                </c:pt>
                <c:pt idx="1960">
                  <c:v>68.74930453333333</c:v>
                </c:pt>
                <c:pt idx="1961">
                  <c:v>68.74930453333333</c:v>
                </c:pt>
                <c:pt idx="1962">
                  <c:v>52.064654666666669</c:v>
                </c:pt>
                <c:pt idx="1963">
                  <c:v>32.728260066666671</c:v>
                </c:pt>
                <c:pt idx="1964">
                  <c:v>68.653569199999993</c:v>
                </c:pt>
                <c:pt idx="1965">
                  <c:v>66.921874555555561</c:v>
                </c:pt>
                <c:pt idx="1966">
                  <c:v>42.032283244444443</c:v>
                </c:pt>
                <c:pt idx="1967">
                  <c:v>42.032283244444443</c:v>
                </c:pt>
                <c:pt idx="1968">
                  <c:v>50.834699933333333</c:v>
                </c:pt>
                <c:pt idx="1969">
                  <c:v>61.721759106666667</c:v>
                </c:pt>
                <c:pt idx="1970">
                  <c:v>63.597492986666666</c:v>
                </c:pt>
                <c:pt idx="1971">
                  <c:v>62.46165088888889</c:v>
                </c:pt>
                <c:pt idx="1972">
                  <c:v>66.24255224444444</c:v>
                </c:pt>
                <c:pt idx="1973">
                  <c:v>66.551114577777767</c:v>
                </c:pt>
                <c:pt idx="1974">
                  <c:v>48.390601466666674</c:v>
                </c:pt>
                <c:pt idx="1975">
                  <c:v>44.256281066666666</c:v>
                </c:pt>
                <c:pt idx="1976">
                  <c:v>44.256281066666666</c:v>
                </c:pt>
                <c:pt idx="1977">
                  <c:v>50.415590577777778</c:v>
                </c:pt>
                <c:pt idx="1978">
                  <c:v>49.761895999999993</c:v>
                </c:pt>
                <c:pt idx="1979">
                  <c:v>40.448610000000002</c:v>
                </c:pt>
                <c:pt idx="1980">
                  <c:v>37.887122444444444</c:v>
                </c:pt>
                <c:pt idx="1981">
                  <c:v>67.849092400000004</c:v>
                </c:pt>
                <c:pt idx="1982">
                  <c:v>59.746543199999998</c:v>
                </c:pt>
                <c:pt idx="1983">
                  <c:v>70.697520666666662</c:v>
                </c:pt>
                <c:pt idx="1984">
                  <c:v>66.085246622222229</c:v>
                </c:pt>
                <c:pt idx="1985">
                  <c:v>80.159465700000013</c:v>
                </c:pt>
                <c:pt idx="1986">
                  <c:v>66.50651173333334</c:v>
                </c:pt>
                <c:pt idx="1987">
                  <c:v>37.414047466666659</c:v>
                </c:pt>
                <c:pt idx="1988">
                  <c:v>65.275482933333322</c:v>
                </c:pt>
                <c:pt idx="1989">
                  <c:v>63.92163286666667</c:v>
                </c:pt>
                <c:pt idx="1990">
                  <c:v>66.954962800000004</c:v>
                </c:pt>
                <c:pt idx="1991">
                  <c:v>66.298436100000018</c:v>
                </c:pt>
                <c:pt idx="1992">
                  <c:v>54.651750844444443</c:v>
                </c:pt>
                <c:pt idx="1993">
                  <c:v>65.64102722222222</c:v>
                </c:pt>
                <c:pt idx="1994">
                  <c:v>48.556423755555564</c:v>
                </c:pt>
                <c:pt idx="1995">
                  <c:v>32.669545866666667</c:v>
                </c:pt>
                <c:pt idx="1996">
                  <c:v>32.669545866666667</c:v>
                </c:pt>
                <c:pt idx="1997">
                  <c:v>58.588040444444445</c:v>
                </c:pt>
                <c:pt idx="1998">
                  <c:v>65.984580133333338</c:v>
                </c:pt>
                <c:pt idx="1999">
                  <c:v>50.714917</c:v>
                </c:pt>
                <c:pt idx="2000">
                  <c:v>33.365591720000005</c:v>
                </c:pt>
                <c:pt idx="2001">
                  <c:v>45.580822844444448</c:v>
                </c:pt>
                <c:pt idx="2002">
                  <c:v>35.285184000000001</c:v>
                </c:pt>
                <c:pt idx="2003">
                  <c:v>48.687265799999999</c:v>
                </c:pt>
                <c:pt idx="2004">
                  <c:v>65.212239333333329</c:v>
                </c:pt>
                <c:pt idx="2005">
                  <c:v>37.333532777777776</c:v>
                </c:pt>
                <c:pt idx="2006">
                  <c:v>45.59591034666667</c:v>
                </c:pt>
                <c:pt idx="2007">
                  <c:v>65.339651799999999</c:v>
                </c:pt>
                <c:pt idx="2008">
                  <c:v>60.767237368888885</c:v>
                </c:pt>
                <c:pt idx="2009">
                  <c:v>39.266174688888889</c:v>
                </c:pt>
                <c:pt idx="2010">
                  <c:v>49.075607600000005</c:v>
                </c:pt>
                <c:pt idx="2011">
                  <c:v>52.044202533333326</c:v>
                </c:pt>
                <c:pt idx="2012">
                  <c:v>29.665076933333332</c:v>
                </c:pt>
                <c:pt idx="2013">
                  <c:v>63.036225377777775</c:v>
                </c:pt>
                <c:pt idx="2014">
                  <c:v>61.902211866666669</c:v>
                </c:pt>
                <c:pt idx="2015">
                  <c:v>57.682559111111118</c:v>
                </c:pt>
                <c:pt idx="2016">
                  <c:v>46.067055000000003</c:v>
                </c:pt>
                <c:pt idx="2017">
                  <c:v>42.636460333333332</c:v>
                </c:pt>
                <c:pt idx="2018">
                  <c:v>61.697102293333337</c:v>
                </c:pt>
                <c:pt idx="2019">
                  <c:v>29.450407599999998</c:v>
                </c:pt>
                <c:pt idx="2020">
                  <c:v>56.316246555555558</c:v>
                </c:pt>
                <c:pt idx="2021">
                  <c:v>63.324548555555566</c:v>
                </c:pt>
                <c:pt idx="2022">
                  <c:v>47.136140186666665</c:v>
                </c:pt>
                <c:pt idx="2023">
                  <c:v>49.025873111111117</c:v>
                </c:pt>
                <c:pt idx="2024">
                  <c:v>29.99344773333333</c:v>
                </c:pt>
                <c:pt idx="2025">
                  <c:v>28.363189800000001</c:v>
                </c:pt>
                <c:pt idx="2026">
                  <c:v>60.955063299999992</c:v>
                </c:pt>
                <c:pt idx="2027">
                  <c:v>56.608637599999994</c:v>
                </c:pt>
                <c:pt idx="2028">
                  <c:v>29.291040222222222</c:v>
                </c:pt>
                <c:pt idx="2029">
                  <c:v>60.628701466666662</c:v>
                </c:pt>
                <c:pt idx="2030">
                  <c:v>60.628701466666662</c:v>
                </c:pt>
                <c:pt idx="2031">
                  <c:v>43.686576933333335</c:v>
                </c:pt>
                <c:pt idx="2032">
                  <c:v>60.297472688888888</c:v>
                </c:pt>
                <c:pt idx="2033">
                  <c:v>48.973655644444449</c:v>
                </c:pt>
                <c:pt idx="2034">
                  <c:v>59.723260444444449</c:v>
                </c:pt>
                <c:pt idx="2035">
                  <c:v>61.275922088888883</c:v>
                </c:pt>
                <c:pt idx="2036">
                  <c:v>60.524445333333333</c:v>
                </c:pt>
                <c:pt idx="2037">
                  <c:v>59.483486399999997</c:v>
                </c:pt>
                <c:pt idx="2038">
                  <c:v>67.844436822222235</c:v>
                </c:pt>
                <c:pt idx="2039">
                  <c:v>51.39834350000001</c:v>
                </c:pt>
                <c:pt idx="2040">
                  <c:v>33.627267599999996</c:v>
                </c:pt>
                <c:pt idx="2041">
                  <c:v>32.730759288888891</c:v>
                </c:pt>
                <c:pt idx="2042">
                  <c:v>57.859516755555553</c:v>
                </c:pt>
                <c:pt idx="2043">
                  <c:v>65.077669999999998</c:v>
                </c:pt>
                <c:pt idx="2044">
                  <c:v>57.452272999999998</c:v>
                </c:pt>
                <c:pt idx="2045">
                  <c:v>44.218566888888887</c:v>
                </c:pt>
                <c:pt idx="2046">
                  <c:v>46.436872488888888</c:v>
                </c:pt>
                <c:pt idx="2047">
                  <c:v>58.337441066666671</c:v>
                </c:pt>
                <c:pt idx="2048">
                  <c:v>31.749950333333331</c:v>
                </c:pt>
                <c:pt idx="2049">
                  <c:v>59.660969044444442</c:v>
                </c:pt>
                <c:pt idx="2050">
                  <c:v>47.907034933333335</c:v>
                </c:pt>
                <c:pt idx="2051">
                  <c:v>51.086619022222223</c:v>
                </c:pt>
                <c:pt idx="2052">
                  <c:v>40.105627866666666</c:v>
                </c:pt>
                <c:pt idx="2053">
                  <c:v>37.779883600000005</c:v>
                </c:pt>
                <c:pt idx="2054">
                  <c:v>53.436331199999998</c:v>
                </c:pt>
                <c:pt idx="2055">
                  <c:v>34.354430399999998</c:v>
                </c:pt>
                <c:pt idx="2056">
                  <c:v>52.995770933333326</c:v>
                </c:pt>
                <c:pt idx="2057">
                  <c:v>52.995770933333326</c:v>
                </c:pt>
                <c:pt idx="2058">
                  <c:v>29.649012199999998</c:v>
                </c:pt>
                <c:pt idx="2059">
                  <c:v>29.649012199999998</c:v>
                </c:pt>
                <c:pt idx="2060">
                  <c:v>29.649012199999998</c:v>
                </c:pt>
                <c:pt idx="2061">
                  <c:v>29.649012199999998</c:v>
                </c:pt>
                <c:pt idx="2062">
                  <c:v>53.407631022222219</c:v>
                </c:pt>
                <c:pt idx="2063">
                  <c:v>52.130075733333335</c:v>
                </c:pt>
                <c:pt idx="2064">
                  <c:v>61.685922666666663</c:v>
                </c:pt>
                <c:pt idx="2065">
                  <c:v>65.214559377777761</c:v>
                </c:pt>
                <c:pt idx="2066">
                  <c:v>64.470117888888893</c:v>
                </c:pt>
                <c:pt idx="2067">
                  <c:v>55.100998799999999</c:v>
                </c:pt>
                <c:pt idx="2068">
                  <c:v>27.93736466666666</c:v>
                </c:pt>
                <c:pt idx="2069">
                  <c:v>37.894838</c:v>
                </c:pt>
                <c:pt idx="2070">
                  <c:v>21.586423666666665</c:v>
                </c:pt>
                <c:pt idx="2071">
                  <c:v>56.734056799999991</c:v>
                </c:pt>
                <c:pt idx="2072">
                  <c:v>46.462988933333328</c:v>
                </c:pt>
                <c:pt idx="2073">
                  <c:v>80.525785466666662</c:v>
                </c:pt>
                <c:pt idx="2074">
                  <c:v>28.306853733333334</c:v>
                </c:pt>
                <c:pt idx="2075">
                  <c:v>47.385576</c:v>
                </c:pt>
                <c:pt idx="2076">
                  <c:v>47.385576</c:v>
                </c:pt>
                <c:pt idx="2077">
                  <c:v>56.982872111111107</c:v>
                </c:pt>
                <c:pt idx="2078">
                  <c:v>64.139023599999987</c:v>
                </c:pt>
                <c:pt idx="2079">
                  <c:v>38.5416904</c:v>
                </c:pt>
                <c:pt idx="2080">
                  <c:v>38.5416904</c:v>
                </c:pt>
                <c:pt idx="2081">
                  <c:v>33.38389226666667</c:v>
                </c:pt>
                <c:pt idx="2082">
                  <c:v>43.648268266666669</c:v>
                </c:pt>
                <c:pt idx="2083">
                  <c:v>57.886581666666672</c:v>
                </c:pt>
                <c:pt idx="2084">
                  <c:v>50.430016666666674</c:v>
                </c:pt>
                <c:pt idx="2085">
                  <c:v>63.419668200000004</c:v>
                </c:pt>
                <c:pt idx="2086">
                  <c:v>44.098361426666663</c:v>
                </c:pt>
                <c:pt idx="2087">
                  <c:v>58.123408800000007</c:v>
                </c:pt>
                <c:pt idx="2088">
                  <c:v>20.577059999999996</c:v>
                </c:pt>
                <c:pt idx="2089">
                  <c:v>51.297442666666662</c:v>
                </c:pt>
                <c:pt idx="2090">
                  <c:v>45.460008000000002</c:v>
                </c:pt>
                <c:pt idx="2091">
                  <c:v>69.68144344444444</c:v>
                </c:pt>
                <c:pt idx="2092">
                  <c:v>71.979186777777784</c:v>
                </c:pt>
                <c:pt idx="2093">
                  <c:v>71.979186777777784</c:v>
                </c:pt>
                <c:pt idx="2094">
                  <c:v>66.767317800000001</c:v>
                </c:pt>
                <c:pt idx="2095">
                  <c:v>52.490243177777785</c:v>
                </c:pt>
                <c:pt idx="2096">
                  <c:v>52.490243177777785</c:v>
                </c:pt>
                <c:pt idx="2097">
                  <c:v>52.467853111111111</c:v>
                </c:pt>
                <c:pt idx="2098">
                  <c:v>33.530684977777774</c:v>
                </c:pt>
                <c:pt idx="2099">
                  <c:v>51.204305111111111</c:v>
                </c:pt>
                <c:pt idx="2100">
                  <c:v>48.292782800000005</c:v>
                </c:pt>
                <c:pt idx="2101">
                  <c:v>61.105617333333335</c:v>
                </c:pt>
                <c:pt idx="2102">
                  <c:v>60.380002911111106</c:v>
                </c:pt>
                <c:pt idx="2103">
                  <c:v>51.767266800000002</c:v>
                </c:pt>
                <c:pt idx="2104">
                  <c:v>64.616667155555561</c:v>
                </c:pt>
                <c:pt idx="2105">
                  <c:v>60.905493800000002</c:v>
                </c:pt>
                <c:pt idx="2106">
                  <c:v>49.420944257777776</c:v>
                </c:pt>
                <c:pt idx="2107">
                  <c:v>58.002494088888881</c:v>
                </c:pt>
                <c:pt idx="2108">
                  <c:v>58.002494088888881</c:v>
                </c:pt>
                <c:pt idx="2109">
                  <c:v>31.262723866666668</c:v>
                </c:pt>
                <c:pt idx="2110">
                  <c:v>61.796504355555555</c:v>
                </c:pt>
                <c:pt idx="2111">
                  <c:v>37.280715066666659</c:v>
                </c:pt>
                <c:pt idx="2112">
                  <c:v>46.424692333333333</c:v>
                </c:pt>
                <c:pt idx="2113">
                  <c:v>20.077890888888888</c:v>
                </c:pt>
                <c:pt idx="2114">
                  <c:v>58.774480199999999</c:v>
                </c:pt>
                <c:pt idx="2115">
                  <c:v>37.340915333333335</c:v>
                </c:pt>
                <c:pt idx="2116">
                  <c:v>65.921828333333323</c:v>
                </c:pt>
                <c:pt idx="2117">
                  <c:v>71.032526000000018</c:v>
                </c:pt>
                <c:pt idx="2118">
                  <c:v>67.256493566666663</c:v>
                </c:pt>
                <c:pt idx="2119">
                  <c:v>65.826619188888884</c:v>
                </c:pt>
                <c:pt idx="2120">
                  <c:v>65.826619188888884</c:v>
                </c:pt>
                <c:pt idx="2121">
                  <c:v>57.741725822222229</c:v>
                </c:pt>
                <c:pt idx="2122">
                  <c:v>31.470974977777772</c:v>
                </c:pt>
                <c:pt idx="2123">
                  <c:v>62.668018666666669</c:v>
                </c:pt>
                <c:pt idx="2124">
                  <c:v>47.537660844444446</c:v>
                </c:pt>
                <c:pt idx="2125">
                  <c:v>62.962072844444442</c:v>
                </c:pt>
                <c:pt idx="2126">
                  <c:v>57.54389875555556</c:v>
                </c:pt>
                <c:pt idx="2127">
                  <c:v>61.256881644444448</c:v>
                </c:pt>
                <c:pt idx="2128">
                  <c:v>52.073059933333333</c:v>
                </c:pt>
                <c:pt idx="2129">
                  <c:v>52.073059933333333</c:v>
                </c:pt>
                <c:pt idx="2130">
                  <c:v>52.497601333333336</c:v>
                </c:pt>
                <c:pt idx="2131">
                  <c:v>54.783327999999997</c:v>
                </c:pt>
                <c:pt idx="2132">
                  <c:v>49.913689333333323</c:v>
                </c:pt>
                <c:pt idx="2133">
                  <c:v>50.878677444444442</c:v>
                </c:pt>
                <c:pt idx="2134">
                  <c:v>26.651865133333338</c:v>
                </c:pt>
                <c:pt idx="2135">
                  <c:v>57.797194822222217</c:v>
                </c:pt>
                <c:pt idx="2136">
                  <c:v>42.327960666666669</c:v>
                </c:pt>
                <c:pt idx="2137">
                  <c:v>61.046544999999995</c:v>
                </c:pt>
                <c:pt idx="2138">
                  <c:v>32.821908177777779</c:v>
                </c:pt>
                <c:pt idx="2139">
                  <c:v>55.175908555555559</c:v>
                </c:pt>
                <c:pt idx="2140">
                  <c:v>55.175908555555559</c:v>
                </c:pt>
                <c:pt idx="2141">
                  <c:v>55.282011022222228</c:v>
                </c:pt>
                <c:pt idx="2142">
                  <c:v>60.907294777777778</c:v>
                </c:pt>
                <c:pt idx="2143">
                  <c:v>44.504780359999998</c:v>
                </c:pt>
                <c:pt idx="2144">
                  <c:v>61.434002911111115</c:v>
                </c:pt>
                <c:pt idx="2145">
                  <c:v>48.914128866666665</c:v>
                </c:pt>
                <c:pt idx="2146">
                  <c:v>61.781311555555554</c:v>
                </c:pt>
                <c:pt idx="2147">
                  <c:v>73.72209902222221</c:v>
                </c:pt>
                <c:pt idx="2148">
                  <c:v>59.443143311111108</c:v>
                </c:pt>
                <c:pt idx="2149">
                  <c:v>30.977865955555554</c:v>
                </c:pt>
                <c:pt idx="2150">
                  <c:v>59.77199617777778</c:v>
                </c:pt>
                <c:pt idx="2151">
                  <c:v>47.115156000000013</c:v>
                </c:pt>
                <c:pt idx="2152">
                  <c:v>72.799475111111107</c:v>
                </c:pt>
                <c:pt idx="2153">
                  <c:v>31.166938660000003</c:v>
                </c:pt>
                <c:pt idx="2154">
                  <c:v>63.251864844444455</c:v>
                </c:pt>
                <c:pt idx="2155">
                  <c:v>42.320579177777773</c:v>
                </c:pt>
                <c:pt idx="2156">
                  <c:v>61.323084399999992</c:v>
                </c:pt>
                <c:pt idx="2157">
                  <c:v>56.687672711111105</c:v>
                </c:pt>
                <c:pt idx="2158">
                  <c:v>51.790124400000003</c:v>
                </c:pt>
                <c:pt idx="2159">
                  <c:v>43.936312346666661</c:v>
                </c:pt>
                <c:pt idx="2160">
                  <c:v>51.536109000000003</c:v>
                </c:pt>
                <c:pt idx="2161">
                  <c:v>32.4929232</c:v>
                </c:pt>
                <c:pt idx="2162">
                  <c:v>30.615040400000002</c:v>
                </c:pt>
                <c:pt idx="2163">
                  <c:v>43.193226226666667</c:v>
                </c:pt>
                <c:pt idx="2164">
                  <c:v>74.728900777777781</c:v>
                </c:pt>
                <c:pt idx="2165">
                  <c:v>58.089996766666673</c:v>
                </c:pt>
                <c:pt idx="2166">
                  <c:v>74.7734928</c:v>
                </c:pt>
                <c:pt idx="2167">
                  <c:v>58.071859328888891</c:v>
                </c:pt>
                <c:pt idx="2168">
                  <c:v>60.166770666666665</c:v>
                </c:pt>
                <c:pt idx="2169">
                  <c:v>41.715713688888883</c:v>
                </c:pt>
                <c:pt idx="2170">
                  <c:v>68.243920333333321</c:v>
                </c:pt>
                <c:pt idx="2171">
                  <c:v>61.118553022222223</c:v>
                </c:pt>
                <c:pt idx="2172">
                  <c:v>61.118553022222223</c:v>
                </c:pt>
                <c:pt idx="2173">
                  <c:v>46.334399599999998</c:v>
                </c:pt>
                <c:pt idx="2174">
                  <c:v>49.414614888888885</c:v>
                </c:pt>
                <c:pt idx="2175">
                  <c:v>39.92516912</c:v>
                </c:pt>
                <c:pt idx="2176">
                  <c:v>44.730633111111111</c:v>
                </c:pt>
                <c:pt idx="2177">
                  <c:v>26.956511399999997</c:v>
                </c:pt>
                <c:pt idx="2178">
                  <c:v>56.91348893333334</c:v>
                </c:pt>
                <c:pt idx="2179">
                  <c:v>45.251567066666667</c:v>
                </c:pt>
                <c:pt idx="2180">
                  <c:v>53.8429188</c:v>
                </c:pt>
                <c:pt idx="2181">
                  <c:v>58.921398444444449</c:v>
                </c:pt>
                <c:pt idx="2182">
                  <c:v>60.202639711111104</c:v>
                </c:pt>
                <c:pt idx="2183">
                  <c:v>45.062072666666666</c:v>
                </c:pt>
                <c:pt idx="2184">
                  <c:v>64.618021866666666</c:v>
                </c:pt>
                <c:pt idx="2185">
                  <c:v>59.086186755555545</c:v>
                </c:pt>
                <c:pt idx="2186">
                  <c:v>28.019118644444447</c:v>
                </c:pt>
                <c:pt idx="2187">
                  <c:v>60.799299599999998</c:v>
                </c:pt>
                <c:pt idx="2188">
                  <c:v>49.648519377777781</c:v>
                </c:pt>
                <c:pt idx="2189">
                  <c:v>39.379939511111118</c:v>
                </c:pt>
                <c:pt idx="2190">
                  <c:v>58.51340795555555</c:v>
                </c:pt>
                <c:pt idx="2191">
                  <c:v>49.65197911111111</c:v>
                </c:pt>
                <c:pt idx="2192">
                  <c:v>52.880971777777781</c:v>
                </c:pt>
                <c:pt idx="2193">
                  <c:v>49.65197911111111</c:v>
                </c:pt>
                <c:pt idx="2194">
                  <c:v>71.882851399999993</c:v>
                </c:pt>
                <c:pt idx="2195">
                  <c:v>61.273943911111118</c:v>
                </c:pt>
                <c:pt idx="2196">
                  <c:v>53.431765466666668</c:v>
                </c:pt>
                <c:pt idx="2197">
                  <c:v>53.431765466666668</c:v>
                </c:pt>
                <c:pt idx="2198">
                  <c:v>53.431765466666668</c:v>
                </c:pt>
                <c:pt idx="2199">
                  <c:v>61.224275555555558</c:v>
                </c:pt>
                <c:pt idx="2200">
                  <c:v>57.782528733333336</c:v>
                </c:pt>
                <c:pt idx="2201">
                  <c:v>67.738786355555561</c:v>
                </c:pt>
                <c:pt idx="2202">
                  <c:v>28.749682222222219</c:v>
                </c:pt>
                <c:pt idx="2203">
                  <c:v>59.988773999999999</c:v>
                </c:pt>
                <c:pt idx="2204">
                  <c:v>49.089300977777782</c:v>
                </c:pt>
                <c:pt idx="2205">
                  <c:v>38.801527755555554</c:v>
                </c:pt>
                <c:pt idx="2206">
                  <c:v>41.374555200000003</c:v>
                </c:pt>
                <c:pt idx="2207">
                  <c:v>53.521371199999997</c:v>
                </c:pt>
                <c:pt idx="2208">
                  <c:v>30.59510525333333</c:v>
                </c:pt>
                <c:pt idx="2209">
                  <c:v>56.151077266666675</c:v>
                </c:pt>
                <c:pt idx="2210">
                  <c:v>66.066668088888903</c:v>
                </c:pt>
                <c:pt idx="2211">
                  <c:v>57.980622399999994</c:v>
                </c:pt>
                <c:pt idx="2212">
                  <c:v>54.373742399999998</c:v>
                </c:pt>
                <c:pt idx="2213">
                  <c:v>67.476998733333332</c:v>
                </c:pt>
                <c:pt idx="2214">
                  <c:v>33.265064299999999</c:v>
                </c:pt>
                <c:pt idx="2215">
                  <c:v>78.541663333333332</c:v>
                </c:pt>
                <c:pt idx="2216">
                  <c:v>74.544216222222232</c:v>
                </c:pt>
                <c:pt idx="2217">
                  <c:v>44.149144599999993</c:v>
                </c:pt>
                <c:pt idx="2218">
                  <c:v>58.485744044444438</c:v>
                </c:pt>
                <c:pt idx="2219">
                  <c:v>61.055781151111105</c:v>
                </c:pt>
                <c:pt idx="2220">
                  <c:v>60.437103022222217</c:v>
                </c:pt>
                <c:pt idx="2221">
                  <c:v>28.991163733333334</c:v>
                </c:pt>
                <c:pt idx="2222">
                  <c:v>28.991163733333334</c:v>
                </c:pt>
                <c:pt idx="2223">
                  <c:v>44.321044922222221</c:v>
                </c:pt>
                <c:pt idx="2224">
                  <c:v>51.072757199999998</c:v>
                </c:pt>
                <c:pt idx="2225">
                  <c:v>66.764007066666665</c:v>
                </c:pt>
                <c:pt idx="2226">
                  <c:v>63.511637566666671</c:v>
                </c:pt>
                <c:pt idx="2227">
                  <c:v>38.863105911111106</c:v>
                </c:pt>
                <c:pt idx="2228">
                  <c:v>54.694026266666668</c:v>
                </c:pt>
                <c:pt idx="2229">
                  <c:v>58.630519644444448</c:v>
                </c:pt>
                <c:pt idx="2230">
                  <c:v>57.020432333333332</c:v>
                </c:pt>
                <c:pt idx="2231">
                  <c:v>36.229009866666672</c:v>
                </c:pt>
                <c:pt idx="2232">
                  <c:v>62.101274466666666</c:v>
                </c:pt>
                <c:pt idx="2233">
                  <c:v>62.752987799999993</c:v>
                </c:pt>
                <c:pt idx="2234">
                  <c:v>54.208007377777783</c:v>
                </c:pt>
                <c:pt idx="2235">
                  <c:v>60.245878911111113</c:v>
                </c:pt>
                <c:pt idx="2236">
                  <c:v>51.929793666666676</c:v>
                </c:pt>
                <c:pt idx="2237">
                  <c:v>56.219345055555564</c:v>
                </c:pt>
                <c:pt idx="2238">
                  <c:v>44.934214999999995</c:v>
                </c:pt>
                <c:pt idx="2239">
                  <c:v>34.892086066666664</c:v>
                </c:pt>
                <c:pt idx="2240">
                  <c:v>59.275033200000003</c:v>
                </c:pt>
                <c:pt idx="2241">
                  <c:v>43.542041333333337</c:v>
                </c:pt>
                <c:pt idx="2242">
                  <c:v>65.996629999999996</c:v>
                </c:pt>
                <c:pt idx="2243">
                  <c:v>26.32428736</c:v>
                </c:pt>
                <c:pt idx="2244">
                  <c:v>52.415619599999992</c:v>
                </c:pt>
                <c:pt idx="2245">
                  <c:v>41.814011600000001</c:v>
                </c:pt>
                <c:pt idx="2246">
                  <c:v>57.981044355555561</c:v>
                </c:pt>
                <c:pt idx="2247">
                  <c:v>72.893521111111113</c:v>
                </c:pt>
                <c:pt idx="2248">
                  <c:v>55.192554833333332</c:v>
                </c:pt>
                <c:pt idx="2249">
                  <c:v>57.21170166666667</c:v>
                </c:pt>
                <c:pt idx="2250">
                  <c:v>60.963141888888892</c:v>
                </c:pt>
                <c:pt idx="2251">
                  <c:v>52.274719933333344</c:v>
                </c:pt>
                <c:pt idx="2252">
                  <c:v>61.747270177777779</c:v>
                </c:pt>
                <c:pt idx="2253">
                  <c:v>46.298701466666671</c:v>
                </c:pt>
                <c:pt idx="2254">
                  <c:v>53.849965484444446</c:v>
                </c:pt>
                <c:pt idx="2255">
                  <c:v>75.444440400000005</c:v>
                </c:pt>
                <c:pt idx="2256">
                  <c:v>55.952965466666669</c:v>
                </c:pt>
                <c:pt idx="2257">
                  <c:v>37.094480799999999</c:v>
                </c:pt>
                <c:pt idx="2258">
                  <c:v>59.052187866666664</c:v>
                </c:pt>
                <c:pt idx="2259">
                  <c:v>60.561029900000001</c:v>
                </c:pt>
                <c:pt idx="2260">
                  <c:v>25.841344644444447</c:v>
                </c:pt>
                <c:pt idx="2261">
                  <c:v>25.841344644444447</c:v>
                </c:pt>
                <c:pt idx="2262">
                  <c:v>72.662084266666653</c:v>
                </c:pt>
                <c:pt idx="2263">
                  <c:v>68.949910133333347</c:v>
                </c:pt>
                <c:pt idx="2264">
                  <c:v>61.146136000000006</c:v>
                </c:pt>
                <c:pt idx="2265">
                  <c:v>55.28401920000001</c:v>
                </c:pt>
                <c:pt idx="2266">
                  <c:v>59.03367313333333</c:v>
                </c:pt>
                <c:pt idx="2267">
                  <c:v>56.835266177777768</c:v>
                </c:pt>
                <c:pt idx="2268">
                  <c:v>71.899076666666673</c:v>
                </c:pt>
                <c:pt idx="2269">
                  <c:v>71.913309611111103</c:v>
                </c:pt>
                <c:pt idx="2270">
                  <c:v>53.297225977777778</c:v>
                </c:pt>
                <c:pt idx="2271">
                  <c:v>55.909547266666664</c:v>
                </c:pt>
                <c:pt idx="2272">
                  <c:v>27.390026013333333</c:v>
                </c:pt>
                <c:pt idx="2273">
                  <c:v>59.105318000000004</c:v>
                </c:pt>
                <c:pt idx="2274">
                  <c:v>50.978615555555557</c:v>
                </c:pt>
                <c:pt idx="2275">
                  <c:v>51.481499377777773</c:v>
                </c:pt>
                <c:pt idx="2276">
                  <c:v>51.377999444444441</c:v>
                </c:pt>
                <c:pt idx="2277">
                  <c:v>60.156195666666662</c:v>
                </c:pt>
                <c:pt idx="2278">
                  <c:v>56.253180800000003</c:v>
                </c:pt>
                <c:pt idx="2279">
                  <c:v>48.122011311111116</c:v>
                </c:pt>
                <c:pt idx="2280">
                  <c:v>41.436797146666663</c:v>
                </c:pt>
                <c:pt idx="2281">
                  <c:v>60.020499777777779</c:v>
                </c:pt>
                <c:pt idx="2282">
                  <c:v>58.062412222222207</c:v>
                </c:pt>
                <c:pt idx="2283">
                  <c:v>52.86178378666667</c:v>
                </c:pt>
                <c:pt idx="2284">
                  <c:v>70.354236166666681</c:v>
                </c:pt>
                <c:pt idx="2285">
                  <c:v>51.156444622222217</c:v>
                </c:pt>
                <c:pt idx="2286">
                  <c:v>64.814448488888885</c:v>
                </c:pt>
                <c:pt idx="2287">
                  <c:v>56.163366333333336</c:v>
                </c:pt>
                <c:pt idx="2288">
                  <c:v>25.613205377777781</c:v>
                </c:pt>
                <c:pt idx="2289">
                  <c:v>50.95215413333333</c:v>
                </c:pt>
                <c:pt idx="2290">
                  <c:v>43.520140888888889</c:v>
                </c:pt>
                <c:pt idx="2291">
                  <c:v>61.738450199999996</c:v>
                </c:pt>
                <c:pt idx="2292">
                  <c:v>45.078474755555547</c:v>
                </c:pt>
                <c:pt idx="2293">
                  <c:v>44.76154661333333</c:v>
                </c:pt>
                <c:pt idx="2294">
                  <c:v>69.277303533333338</c:v>
                </c:pt>
                <c:pt idx="2295">
                  <c:v>60.087102455555559</c:v>
                </c:pt>
                <c:pt idx="2296">
                  <c:v>58.318199933333332</c:v>
                </c:pt>
                <c:pt idx="2297">
                  <c:v>57.431513377777783</c:v>
                </c:pt>
                <c:pt idx="2298">
                  <c:v>26.089959199999999</c:v>
                </c:pt>
                <c:pt idx="2299">
                  <c:v>45.958885000000002</c:v>
                </c:pt>
                <c:pt idx="2300">
                  <c:v>39.981204333333338</c:v>
                </c:pt>
                <c:pt idx="2301">
                  <c:v>39.981204333333338</c:v>
                </c:pt>
                <c:pt idx="2302">
                  <c:v>48.700344399999992</c:v>
                </c:pt>
                <c:pt idx="2303">
                  <c:v>48.700344399999992</c:v>
                </c:pt>
                <c:pt idx="2304">
                  <c:v>45.842311626666671</c:v>
                </c:pt>
                <c:pt idx="2305">
                  <c:v>73.299731066666652</c:v>
                </c:pt>
                <c:pt idx="2306">
                  <c:v>54.973056533333335</c:v>
                </c:pt>
                <c:pt idx="2307">
                  <c:v>59.842387688888884</c:v>
                </c:pt>
                <c:pt idx="2308">
                  <c:v>50.619085066666671</c:v>
                </c:pt>
                <c:pt idx="2309">
                  <c:v>58.639008566666668</c:v>
                </c:pt>
                <c:pt idx="2310">
                  <c:v>55.976834755555551</c:v>
                </c:pt>
                <c:pt idx="2311">
                  <c:v>42.178559399999997</c:v>
                </c:pt>
                <c:pt idx="2312">
                  <c:v>35.816228888888887</c:v>
                </c:pt>
                <c:pt idx="2313">
                  <c:v>70.202976111111113</c:v>
                </c:pt>
                <c:pt idx="2314">
                  <c:v>38.816881822222221</c:v>
                </c:pt>
                <c:pt idx="2315">
                  <c:v>63.961619599999992</c:v>
                </c:pt>
                <c:pt idx="2316">
                  <c:v>57.046546800000002</c:v>
                </c:pt>
                <c:pt idx="2317">
                  <c:v>48.801691311111107</c:v>
                </c:pt>
                <c:pt idx="2318">
                  <c:v>50.19918546666667</c:v>
                </c:pt>
                <c:pt idx="2319">
                  <c:v>50.582992266666672</c:v>
                </c:pt>
                <c:pt idx="2320">
                  <c:v>49.61239333333333</c:v>
                </c:pt>
                <c:pt idx="2321">
                  <c:v>57.481498933333327</c:v>
                </c:pt>
                <c:pt idx="2322">
                  <c:v>66.675170555555553</c:v>
                </c:pt>
                <c:pt idx="2323">
                  <c:v>44.383534444444443</c:v>
                </c:pt>
                <c:pt idx="2324">
                  <c:v>57.354360444444438</c:v>
                </c:pt>
                <c:pt idx="2325">
                  <c:v>55.544410288888884</c:v>
                </c:pt>
                <c:pt idx="2326">
                  <c:v>54.036565799999998</c:v>
                </c:pt>
                <c:pt idx="2327">
                  <c:v>58.120417400000001</c:v>
                </c:pt>
                <c:pt idx="2328">
                  <c:v>58.88994644444444</c:v>
                </c:pt>
                <c:pt idx="2329">
                  <c:v>31.681513666666675</c:v>
                </c:pt>
                <c:pt idx="2330">
                  <c:v>58.913408888888881</c:v>
                </c:pt>
                <c:pt idx="2331">
                  <c:v>58.913408888888881</c:v>
                </c:pt>
                <c:pt idx="2332">
                  <c:v>51.415118733333337</c:v>
                </c:pt>
                <c:pt idx="2333">
                  <c:v>45.004078</c:v>
                </c:pt>
                <c:pt idx="2334">
                  <c:v>59.97720435555555</c:v>
                </c:pt>
                <c:pt idx="2335">
                  <c:v>45.880512302222222</c:v>
                </c:pt>
                <c:pt idx="2336">
                  <c:v>51.301990233333335</c:v>
                </c:pt>
                <c:pt idx="2337">
                  <c:v>54.862971422222223</c:v>
                </c:pt>
                <c:pt idx="2338">
                  <c:v>62.864889911111113</c:v>
                </c:pt>
                <c:pt idx="2339">
                  <c:v>62.520403333333327</c:v>
                </c:pt>
                <c:pt idx="2340">
                  <c:v>24.553851600000002</c:v>
                </c:pt>
                <c:pt idx="2341">
                  <c:v>49.013929962222221</c:v>
                </c:pt>
                <c:pt idx="2342">
                  <c:v>50.853877800000006</c:v>
                </c:pt>
                <c:pt idx="2343">
                  <c:v>42.417633200000004</c:v>
                </c:pt>
                <c:pt idx="2344">
                  <c:v>43.135831933333328</c:v>
                </c:pt>
                <c:pt idx="2345">
                  <c:v>39.992305444444447</c:v>
                </c:pt>
                <c:pt idx="2346">
                  <c:v>45.867627022222223</c:v>
                </c:pt>
                <c:pt idx="2347">
                  <c:v>50.624076000000002</c:v>
                </c:pt>
                <c:pt idx="2348">
                  <c:v>59.341078466666659</c:v>
                </c:pt>
                <c:pt idx="2349">
                  <c:v>51.341499344444451</c:v>
                </c:pt>
                <c:pt idx="2350">
                  <c:v>62.512579000000002</c:v>
                </c:pt>
                <c:pt idx="2351">
                  <c:v>45.165158266666666</c:v>
                </c:pt>
                <c:pt idx="2352">
                  <c:v>24.693746666666666</c:v>
                </c:pt>
                <c:pt idx="2353">
                  <c:v>24.693746666666666</c:v>
                </c:pt>
                <c:pt idx="2354">
                  <c:v>43.842497600000002</c:v>
                </c:pt>
                <c:pt idx="2355">
                  <c:v>53.197572199999996</c:v>
                </c:pt>
                <c:pt idx="2356">
                  <c:v>39.10640831111111</c:v>
                </c:pt>
                <c:pt idx="2357">
                  <c:v>55.700003788888885</c:v>
                </c:pt>
                <c:pt idx="2358">
                  <c:v>59.752231662222229</c:v>
                </c:pt>
                <c:pt idx="2359">
                  <c:v>57.936041666666668</c:v>
                </c:pt>
                <c:pt idx="2360">
                  <c:v>41.496716933333325</c:v>
                </c:pt>
                <c:pt idx="2361">
                  <c:v>48.923231800000003</c:v>
                </c:pt>
                <c:pt idx="2362">
                  <c:v>55.612787722222222</c:v>
                </c:pt>
                <c:pt idx="2363">
                  <c:v>65.100345155555559</c:v>
                </c:pt>
                <c:pt idx="2364">
                  <c:v>61.582124666666658</c:v>
                </c:pt>
                <c:pt idx="2365">
                  <c:v>70.622193833333327</c:v>
                </c:pt>
                <c:pt idx="2366">
                  <c:v>67.817328400000008</c:v>
                </c:pt>
                <c:pt idx="2367">
                  <c:v>37.006674844444447</c:v>
                </c:pt>
                <c:pt idx="2368">
                  <c:v>62.096263733333338</c:v>
                </c:pt>
                <c:pt idx="2369">
                  <c:v>54.101336799999999</c:v>
                </c:pt>
                <c:pt idx="2370">
                  <c:v>53.340846999999997</c:v>
                </c:pt>
                <c:pt idx="2371">
                  <c:v>66.347778133333321</c:v>
                </c:pt>
                <c:pt idx="2372">
                  <c:v>51.024489311111118</c:v>
                </c:pt>
                <c:pt idx="2373">
                  <c:v>50.385408444444444</c:v>
                </c:pt>
                <c:pt idx="2374">
                  <c:v>50.385408444444444</c:v>
                </c:pt>
                <c:pt idx="2375">
                  <c:v>44.049270999999997</c:v>
                </c:pt>
                <c:pt idx="2376">
                  <c:v>58.120677377777781</c:v>
                </c:pt>
                <c:pt idx="2377">
                  <c:v>39.676349377777775</c:v>
                </c:pt>
                <c:pt idx="2378">
                  <c:v>48.631115644444442</c:v>
                </c:pt>
                <c:pt idx="2379">
                  <c:v>31.027260044444439</c:v>
                </c:pt>
                <c:pt idx="2380">
                  <c:v>67.789126799999991</c:v>
                </c:pt>
                <c:pt idx="2381">
                  <c:v>43.064792000000004</c:v>
                </c:pt>
                <c:pt idx="2382">
                  <c:v>55.572860088888888</c:v>
                </c:pt>
                <c:pt idx="2383">
                  <c:v>53.958047533333335</c:v>
                </c:pt>
                <c:pt idx="2384">
                  <c:v>55.218109666666663</c:v>
                </c:pt>
                <c:pt idx="2385">
                  <c:v>56.178685666666667</c:v>
                </c:pt>
                <c:pt idx="2386">
                  <c:v>57.217344088888893</c:v>
                </c:pt>
                <c:pt idx="2387">
                  <c:v>57.217344088888893</c:v>
                </c:pt>
                <c:pt idx="2388">
                  <c:v>48.364159800000003</c:v>
                </c:pt>
                <c:pt idx="2389">
                  <c:v>67.24659924444444</c:v>
                </c:pt>
                <c:pt idx="2390">
                  <c:v>56.487709733333332</c:v>
                </c:pt>
                <c:pt idx="2391">
                  <c:v>30.719593477777774</c:v>
                </c:pt>
                <c:pt idx="2392">
                  <c:v>45.158724844444443</c:v>
                </c:pt>
                <c:pt idx="2393">
                  <c:v>23.982312333333333</c:v>
                </c:pt>
                <c:pt idx="2394">
                  <c:v>56.159872999999997</c:v>
                </c:pt>
                <c:pt idx="2395">
                  <c:v>60.575127566666673</c:v>
                </c:pt>
                <c:pt idx="2396">
                  <c:v>35.478866266666671</c:v>
                </c:pt>
                <c:pt idx="2397">
                  <c:v>56.86749422222222</c:v>
                </c:pt>
                <c:pt idx="2398">
                  <c:v>71.215148266666674</c:v>
                </c:pt>
                <c:pt idx="2399">
                  <c:v>67.811885199999992</c:v>
                </c:pt>
                <c:pt idx="2400">
                  <c:v>65.487420066666658</c:v>
                </c:pt>
                <c:pt idx="2401">
                  <c:v>36.456705166666666</c:v>
                </c:pt>
                <c:pt idx="2402">
                  <c:v>52.414050222222222</c:v>
                </c:pt>
                <c:pt idx="2403">
                  <c:v>73.821077777777788</c:v>
                </c:pt>
                <c:pt idx="2404">
                  <c:v>48.909894666666666</c:v>
                </c:pt>
                <c:pt idx="2405">
                  <c:v>35.252155733333332</c:v>
                </c:pt>
                <c:pt idx="2406">
                  <c:v>48.959475893333334</c:v>
                </c:pt>
                <c:pt idx="2407">
                  <c:v>56.615429333333338</c:v>
                </c:pt>
                <c:pt idx="2408">
                  <c:v>55.951348400000001</c:v>
                </c:pt>
                <c:pt idx="2409">
                  <c:v>62.22811817777778</c:v>
                </c:pt>
                <c:pt idx="2410">
                  <c:v>63.261589777777779</c:v>
                </c:pt>
                <c:pt idx="2411">
                  <c:v>61.482642777777777</c:v>
                </c:pt>
                <c:pt idx="2412">
                  <c:v>51.823427088888884</c:v>
                </c:pt>
                <c:pt idx="2413">
                  <c:v>47.806404666666673</c:v>
                </c:pt>
                <c:pt idx="2414">
                  <c:v>47.806404666666673</c:v>
                </c:pt>
                <c:pt idx="2415">
                  <c:v>47.806404666666673</c:v>
                </c:pt>
                <c:pt idx="2416">
                  <c:v>55.505523944444441</c:v>
                </c:pt>
                <c:pt idx="2417">
                  <c:v>37.015127786666667</c:v>
                </c:pt>
                <c:pt idx="2418">
                  <c:v>47.680987733333339</c:v>
                </c:pt>
                <c:pt idx="2419">
                  <c:v>57.474262800000005</c:v>
                </c:pt>
                <c:pt idx="2420">
                  <c:v>43.094464000000002</c:v>
                </c:pt>
                <c:pt idx="2421">
                  <c:v>23.615601066666667</c:v>
                </c:pt>
                <c:pt idx="2422">
                  <c:v>53.023553111111106</c:v>
                </c:pt>
                <c:pt idx="2423">
                  <c:v>22.909722079999998</c:v>
                </c:pt>
                <c:pt idx="2424">
                  <c:v>37.324004000000002</c:v>
                </c:pt>
                <c:pt idx="2425">
                  <c:v>61.153676888888889</c:v>
                </c:pt>
                <c:pt idx="2426">
                  <c:v>48.317025000000001</c:v>
                </c:pt>
                <c:pt idx="2427">
                  <c:v>64.548046733333337</c:v>
                </c:pt>
                <c:pt idx="2428">
                  <c:v>62.774207155555551</c:v>
                </c:pt>
                <c:pt idx="2429">
                  <c:v>41.734121099999996</c:v>
                </c:pt>
                <c:pt idx="2430">
                  <c:v>53.73488395555556</c:v>
                </c:pt>
                <c:pt idx="2431">
                  <c:v>63.606237099999994</c:v>
                </c:pt>
                <c:pt idx="2432">
                  <c:v>41.154409577777777</c:v>
                </c:pt>
                <c:pt idx="2433">
                  <c:v>74.459340188888902</c:v>
                </c:pt>
                <c:pt idx="2434">
                  <c:v>59.940552044444445</c:v>
                </c:pt>
                <c:pt idx="2435">
                  <c:v>59.940552044444445</c:v>
                </c:pt>
                <c:pt idx="2436">
                  <c:v>59.958838199999995</c:v>
                </c:pt>
                <c:pt idx="2437">
                  <c:v>46.993333200000002</c:v>
                </c:pt>
                <c:pt idx="2438">
                  <c:v>52.020490888888894</c:v>
                </c:pt>
                <c:pt idx="2439">
                  <c:v>36.697221599999999</c:v>
                </c:pt>
                <c:pt idx="2440">
                  <c:v>35.488155733333336</c:v>
                </c:pt>
                <c:pt idx="2441">
                  <c:v>47.977761800000003</c:v>
                </c:pt>
                <c:pt idx="2442">
                  <c:v>59.086168177777779</c:v>
                </c:pt>
                <c:pt idx="2443">
                  <c:v>59.086168177777779</c:v>
                </c:pt>
                <c:pt idx="2444">
                  <c:v>35.184273022222222</c:v>
                </c:pt>
                <c:pt idx="2445">
                  <c:v>49.091314155555551</c:v>
                </c:pt>
                <c:pt idx="2446">
                  <c:v>65.275681333333338</c:v>
                </c:pt>
                <c:pt idx="2447">
                  <c:v>60.232199277777774</c:v>
                </c:pt>
                <c:pt idx="2448">
                  <c:v>40.614923666666662</c:v>
                </c:pt>
                <c:pt idx="2449">
                  <c:v>55.304171844444447</c:v>
                </c:pt>
                <c:pt idx="2450">
                  <c:v>44.76052555555556</c:v>
                </c:pt>
                <c:pt idx="2451">
                  <c:v>54.250593888888893</c:v>
                </c:pt>
                <c:pt idx="2452">
                  <c:v>61.700822000000002</c:v>
                </c:pt>
                <c:pt idx="2453">
                  <c:v>45.894475377777781</c:v>
                </c:pt>
                <c:pt idx="2454">
                  <c:v>47.10145808888889</c:v>
                </c:pt>
                <c:pt idx="2455">
                  <c:v>64.35563186666667</c:v>
                </c:pt>
                <c:pt idx="2456">
                  <c:v>31.925817866666662</c:v>
                </c:pt>
                <c:pt idx="2457">
                  <c:v>27.839155199999997</c:v>
                </c:pt>
                <c:pt idx="2458">
                  <c:v>58.6483287</c:v>
                </c:pt>
                <c:pt idx="2459">
                  <c:v>42.139657</c:v>
                </c:pt>
                <c:pt idx="2460">
                  <c:v>47.811826199999999</c:v>
                </c:pt>
                <c:pt idx="2461">
                  <c:v>50.352027355555549</c:v>
                </c:pt>
                <c:pt idx="2462">
                  <c:v>34.348099760000004</c:v>
                </c:pt>
                <c:pt idx="2463">
                  <c:v>52.435468800000002</c:v>
                </c:pt>
                <c:pt idx="2464">
                  <c:v>68.049915711111097</c:v>
                </c:pt>
                <c:pt idx="2465">
                  <c:v>54.259641111111108</c:v>
                </c:pt>
                <c:pt idx="2466">
                  <c:v>30.121102799999999</c:v>
                </c:pt>
                <c:pt idx="2467">
                  <c:v>64.290222377777781</c:v>
                </c:pt>
                <c:pt idx="2468">
                  <c:v>65.32877933333333</c:v>
                </c:pt>
                <c:pt idx="2469">
                  <c:v>60.954762666666667</c:v>
                </c:pt>
                <c:pt idx="2470">
                  <c:v>47.713379466666659</c:v>
                </c:pt>
                <c:pt idx="2471">
                  <c:v>62.690546422222226</c:v>
                </c:pt>
                <c:pt idx="2472">
                  <c:v>59.863199111111108</c:v>
                </c:pt>
                <c:pt idx="2473">
                  <c:v>28.379311999999999</c:v>
                </c:pt>
                <c:pt idx="2474">
                  <c:v>49.859438000000004</c:v>
                </c:pt>
                <c:pt idx="2475">
                  <c:v>49.859438000000004</c:v>
                </c:pt>
                <c:pt idx="2476">
                  <c:v>52.74094271111111</c:v>
                </c:pt>
                <c:pt idx="2477">
                  <c:v>50.454414044444441</c:v>
                </c:pt>
                <c:pt idx="2478">
                  <c:v>31.399496044444444</c:v>
                </c:pt>
                <c:pt idx="2479">
                  <c:v>52.356437066666672</c:v>
                </c:pt>
                <c:pt idx="2480">
                  <c:v>61.744699462222236</c:v>
                </c:pt>
                <c:pt idx="2481">
                  <c:v>50.268381133333328</c:v>
                </c:pt>
                <c:pt idx="2482">
                  <c:v>58.260049166666668</c:v>
                </c:pt>
                <c:pt idx="2483">
                  <c:v>51.968780044444443</c:v>
                </c:pt>
                <c:pt idx="2484">
                  <c:v>45.271546888888892</c:v>
                </c:pt>
                <c:pt idx="2485">
                  <c:v>45.780731911111104</c:v>
                </c:pt>
                <c:pt idx="2486">
                  <c:v>60.793152444444445</c:v>
                </c:pt>
                <c:pt idx="2487">
                  <c:v>58.079298066666667</c:v>
                </c:pt>
                <c:pt idx="2488">
                  <c:v>39.63223844444444</c:v>
                </c:pt>
                <c:pt idx="2489">
                  <c:v>44.912135066666671</c:v>
                </c:pt>
                <c:pt idx="2490">
                  <c:v>63.816051466666657</c:v>
                </c:pt>
                <c:pt idx="2491">
                  <c:v>36.668227600000002</c:v>
                </c:pt>
                <c:pt idx="2492">
                  <c:v>53.299498</c:v>
                </c:pt>
                <c:pt idx="2493">
                  <c:v>24.828257555555556</c:v>
                </c:pt>
                <c:pt idx="2494">
                  <c:v>40.290930977777784</c:v>
                </c:pt>
                <c:pt idx="2495">
                  <c:v>76.00516433333334</c:v>
                </c:pt>
                <c:pt idx="2496">
                  <c:v>41.184850000000004</c:v>
                </c:pt>
                <c:pt idx="2497">
                  <c:v>41.184850000000004</c:v>
                </c:pt>
                <c:pt idx="2498">
                  <c:v>33.365507999999998</c:v>
                </c:pt>
                <c:pt idx="2499">
                  <c:v>57.167313688888889</c:v>
                </c:pt>
                <c:pt idx="2500">
                  <c:v>57.167313688888889</c:v>
                </c:pt>
                <c:pt idx="2501">
                  <c:v>57.131309999999999</c:v>
                </c:pt>
                <c:pt idx="2502">
                  <c:v>46.719081288888887</c:v>
                </c:pt>
                <c:pt idx="2503">
                  <c:v>62.492243599999995</c:v>
                </c:pt>
                <c:pt idx="2504">
                  <c:v>62.492243599999995</c:v>
                </c:pt>
                <c:pt idx="2505">
                  <c:v>63.024677244444447</c:v>
                </c:pt>
                <c:pt idx="2506">
                  <c:v>49.755026977777781</c:v>
                </c:pt>
                <c:pt idx="2507">
                  <c:v>59.616735555555557</c:v>
                </c:pt>
                <c:pt idx="2508">
                  <c:v>51.402546199999996</c:v>
                </c:pt>
                <c:pt idx="2509">
                  <c:v>49.285883599999998</c:v>
                </c:pt>
                <c:pt idx="2510">
                  <c:v>44.993724266666668</c:v>
                </c:pt>
                <c:pt idx="2511">
                  <c:v>55.181848033333324</c:v>
                </c:pt>
                <c:pt idx="2512">
                  <c:v>53.175298977777771</c:v>
                </c:pt>
                <c:pt idx="2513">
                  <c:v>42.123458888888891</c:v>
                </c:pt>
                <c:pt idx="2514">
                  <c:v>15.450058968888888</c:v>
                </c:pt>
                <c:pt idx="2515">
                  <c:v>30.551788644444443</c:v>
                </c:pt>
                <c:pt idx="2516">
                  <c:v>52.63069515555555</c:v>
                </c:pt>
                <c:pt idx="2517">
                  <c:v>38.500866799999997</c:v>
                </c:pt>
                <c:pt idx="2518">
                  <c:v>73.963332666666673</c:v>
                </c:pt>
                <c:pt idx="2519">
                  <c:v>53.506751233333333</c:v>
                </c:pt>
                <c:pt idx="2520">
                  <c:v>48.117921288888887</c:v>
                </c:pt>
                <c:pt idx="2521">
                  <c:v>49.985418000000003</c:v>
                </c:pt>
                <c:pt idx="2522">
                  <c:v>48.406216444444439</c:v>
                </c:pt>
                <c:pt idx="2523">
                  <c:v>63.643315200000004</c:v>
                </c:pt>
                <c:pt idx="2524">
                  <c:v>61.560549466666664</c:v>
                </c:pt>
                <c:pt idx="2525">
                  <c:v>50.865209822222219</c:v>
                </c:pt>
                <c:pt idx="2526">
                  <c:v>33.60735986666667</c:v>
                </c:pt>
                <c:pt idx="2527">
                  <c:v>51.092751777777778</c:v>
                </c:pt>
                <c:pt idx="2528">
                  <c:v>73.415362844444459</c:v>
                </c:pt>
                <c:pt idx="2529">
                  <c:v>56.146274444444444</c:v>
                </c:pt>
                <c:pt idx="2530">
                  <c:v>39.333422222222225</c:v>
                </c:pt>
                <c:pt idx="2531">
                  <c:v>58.705522000000002</c:v>
                </c:pt>
                <c:pt idx="2532">
                  <c:v>55.678240600000002</c:v>
                </c:pt>
                <c:pt idx="2533">
                  <c:v>44.436580733333336</c:v>
                </c:pt>
                <c:pt idx="2534">
                  <c:v>31.567271111111115</c:v>
                </c:pt>
                <c:pt idx="2535">
                  <c:v>62.56414826666667</c:v>
                </c:pt>
                <c:pt idx="2536">
                  <c:v>75.094808999999998</c:v>
                </c:pt>
                <c:pt idx="2537">
                  <c:v>52.434413477777781</c:v>
                </c:pt>
                <c:pt idx="2538">
                  <c:v>49.04021415555556</c:v>
                </c:pt>
                <c:pt idx="2539">
                  <c:v>51.764750666666664</c:v>
                </c:pt>
                <c:pt idx="2540">
                  <c:v>50.767021866666667</c:v>
                </c:pt>
                <c:pt idx="2541">
                  <c:v>60.140056573333339</c:v>
                </c:pt>
                <c:pt idx="2542">
                  <c:v>43.860622200000002</c:v>
                </c:pt>
                <c:pt idx="2543">
                  <c:v>32.422184133333339</c:v>
                </c:pt>
                <c:pt idx="2544">
                  <c:v>61.850266399999995</c:v>
                </c:pt>
                <c:pt idx="2545">
                  <c:v>63.703699333333333</c:v>
                </c:pt>
                <c:pt idx="2546">
                  <c:v>46.970838488888894</c:v>
                </c:pt>
                <c:pt idx="2547">
                  <c:v>56.012228477777775</c:v>
                </c:pt>
                <c:pt idx="2548">
                  <c:v>61.731769577777783</c:v>
                </c:pt>
                <c:pt idx="2549">
                  <c:v>51.379211777777783</c:v>
                </c:pt>
                <c:pt idx="2550">
                  <c:v>51.379211777777783</c:v>
                </c:pt>
                <c:pt idx="2551">
                  <c:v>43.880476088888891</c:v>
                </c:pt>
                <c:pt idx="2552">
                  <c:v>55.248459200000006</c:v>
                </c:pt>
                <c:pt idx="2553">
                  <c:v>57.837978</c:v>
                </c:pt>
                <c:pt idx="2554">
                  <c:v>49.909547999999994</c:v>
                </c:pt>
                <c:pt idx="2555">
                  <c:v>70.201081577777785</c:v>
                </c:pt>
                <c:pt idx="2556">
                  <c:v>64.781647244444443</c:v>
                </c:pt>
                <c:pt idx="2557">
                  <c:v>55.161238888888889</c:v>
                </c:pt>
                <c:pt idx="2558">
                  <c:v>61.956756666666671</c:v>
                </c:pt>
                <c:pt idx="2559">
                  <c:v>57.794308444444447</c:v>
                </c:pt>
                <c:pt idx="2560">
                  <c:v>27.833832911111116</c:v>
                </c:pt>
                <c:pt idx="2561">
                  <c:v>27.833832911111116</c:v>
                </c:pt>
                <c:pt idx="2562">
                  <c:v>42.947454444444446</c:v>
                </c:pt>
                <c:pt idx="2563">
                  <c:v>24.498183333333333</c:v>
                </c:pt>
                <c:pt idx="2564">
                  <c:v>49.118418577777774</c:v>
                </c:pt>
                <c:pt idx="2565">
                  <c:v>72.931448799999998</c:v>
                </c:pt>
                <c:pt idx="2566">
                  <c:v>57.947443777777771</c:v>
                </c:pt>
                <c:pt idx="2567">
                  <c:v>38.238389911111113</c:v>
                </c:pt>
                <c:pt idx="2568">
                  <c:v>54.735095777777772</c:v>
                </c:pt>
                <c:pt idx="2569">
                  <c:v>53.366090944444444</c:v>
                </c:pt>
                <c:pt idx="2570">
                  <c:v>45.960653684444445</c:v>
                </c:pt>
                <c:pt idx="2571">
                  <c:v>45.960653684444445</c:v>
                </c:pt>
                <c:pt idx="2572">
                  <c:v>49.805854222222237</c:v>
                </c:pt>
                <c:pt idx="2573">
                  <c:v>55.066655600000004</c:v>
                </c:pt>
                <c:pt idx="2574">
                  <c:v>48.046788577777782</c:v>
                </c:pt>
                <c:pt idx="2575">
                  <c:v>46.9881326</c:v>
                </c:pt>
                <c:pt idx="2576">
                  <c:v>57.315873688888878</c:v>
                </c:pt>
                <c:pt idx="2577">
                  <c:v>57.315873688888878</c:v>
                </c:pt>
                <c:pt idx="2578">
                  <c:v>50.39441033333334</c:v>
                </c:pt>
                <c:pt idx="2579">
                  <c:v>44.827743377777786</c:v>
                </c:pt>
                <c:pt idx="2580">
                  <c:v>55.072912622222219</c:v>
                </c:pt>
                <c:pt idx="2581">
                  <c:v>59.697161199999996</c:v>
                </c:pt>
                <c:pt idx="2582">
                  <c:v>67.604877966666663</c:v>
                </c:pt>
                <c:pt idx="2583">
                  <c:v>46.353175435555556</c:v>
                </c:pt>
                <c:pt idx="2584">
                  <c:v>22.186470666666665</c:v>
                </c:pt>
                <c:pt idx="2585">
                  <c:v>21.092810400000001</c:v>
                </c:pt>
                <c:pt idx="2586">
                  <c:v>51.094471111111105</c:v>
                </c:pt>
                <c:pt idx="2587">
                  <c:v>49.934728666666672</c:v>
                </c:pt>
                <c:pt idx="2588">
                  <c:v>74.318516799999998</c:v>
                </c:pt>
                <c:pt idx="2589">
                  <c:v>52.273453977777784</c:v>
                </c:pt>
                <c:pt idx="2590">
                  <c:v>30.883471</c:v>
                </c:pt>
                <c:pt idx="2591">
                  <c:v>21.213703244444442</c:v>
                </c:pt>
                <c:pt idx="2592">
                  <c:v>61.167575333333325</c:v>
                </c:pt>
                <c:pt idx="2593">
                  <c:v>61.167575333333325</c:v>
                </c:pt>
                <c:pt idx="2594">
                  <c:v>65.1597376</c:v>
                </c:pt>
                <c:pt idx="2595">
                  <c:v>50.692902711111117</c:v>
                </c:pt>
                <c:pt idx="2596">
                  <c:v>70.615097777777777</c:v>
                </c:pt>
                <c:pt idx="2597">
                  <c:v>70.615097777777777</c:v>
                </c:pt>
                <c:pt idx="2598">
                  <c:v>70.615097777777777</c:v>
                </c:pt>
                <c:pt idx="2599">
                  <c:v>31.478860266666665</c:v>
                </c:pt>
                <c:pt idx="2600">
                  <c:v>50.539251955555557</c:v>
                </c:pt>
                <c:pt idx="2601">
                  <c:v>74.928154755555539</c:v>
                </c:pt>
                <c:pt idx="2602">
                  <c:v>50.521241233333342</c:v>
                </c:pt>
                <c:pt idx="2603">
                  <c:v>52.092889111111113</c:v>
                </c:pt>
                <c:pt idx="2604">
                  <c:v>62.703540555555549</c:v>
                </c:pt>
                <c:pt idx="2605">
                  <c:v>62.523990244444434</c:v>
                </c:pt>
                <c:pt idx="2606">
                  <c:v>47.586979599999999</c:v>
                </c:pt>
                <c:pt idx="2607">
                  <c:v>60.156839588888893</c:v>
                </c:pt>
                <c:pt idx="2608">
                  <c:v>58.046795644444437</c:v>
                </c:pt>
                <c:pt idx="2609">
                  <c:v>27.655603311111111</c:v>
                </c:pt>
                <c:pt idx="2610">
                  <c:v>63.930620399999995</c:v>
                </c:pt>
                <c:pt idx="2611">
                  <c:v>52.911307600000008</c:v>
                </c:pt>
                <c:pt idx="2612">
                  <c:v>57.877974933333334</c:v>
                </c:pt>
                <c:pt idx="2613">
                  <c:v>59.271075422222218</c:v>
                </c:pt>
                <c:pt idx="2614">
                  <c:v>71.081655999999995</c:v>
                </c:pt>
                <c:pt idx="2615">
                  <c:v>71.081655999999995</c:v>
                </c:pt>
                <c:pt idx="2616">
                  <c:v>50.724306799999994</c:v>
                </c:pt>
                <c:pt idx="2617">
                  <c:v>50.724306799999994</c:v>
                </c:pt>
                <c:pt idx="2618">
                  <c:v>56.751367333333341</c:v>
                </c:pt>
                <c:pt idx="2619">
                  <c:v>58.971298888888889</c:v>
                </c:pt>
                <c:pt idx="2620">
                  <c:v>61.174495</c:v>
                </c:pt>
                <c:pt idx="2621">
                  <c:v>64.220694177777787</c:v>
                </c:pt>
                <c:pt idx="2622">
                  <c:v>46.338391000000009</c:v>
                </c:pt>
                <c:pt idx="2623">
                  <c:v>69.681676088888878</c:v>
                </c:pt>
                <c:pt idx="2624">
                  <c:v>50.772581555555561</c:v>
                </c:pt>
                <c:pt idx="2625">
                  <c:v>42.636023733333339</c:v>
                </c:pt>
                <c:pt idx="2626">
                  <c:v>38.30190508888888</c:v>
                </c:pt>
                <c:pt idx="2627">
                  <c:v>47.945607111111116</c:v>
                </c:pt>
                <c:pt idx="2628">
                  <c:v>36.278228222222225</c:v>
                </c:pt>
                <c:pt idx="2629">
                  <c:v>64.536223333333339</c:v>
                </c:pt>
                <c:pt idx="2630">
                  <c:v>65.765779677777786</c:v>
                </c:pt>
                <c:pt idx="2631">
                  <c:v>58.901588799999999</c:v>
                </c:pt>
                <c:pt idx="2632">
                  <c:v>66.613471622222221</c:v>
                </c:pt>
                <c:pt idx="2633">
                  <c:v>61.603002666666669</c:v>
                </c:pt>
                <c:pt idx="2634">
                  <c:v>59.859083377777779</c:v>
                </c:pt>
                <c:pt idx="2635">
                  <c:v>59.859083377777779</c:v>
                </c:pt>
                <c:pt idx="2636">
                  <c:v>27.195937200000003</c:v>
                </c:pt>
                <c:pt idx="2637">
                  <c:v>20.800849466666669</c:v>
                </c:pt>
                <c:pt idx="2638">
                  <c:v>20.800849466666669</c:v>
                </c:pt>
                <c:pt idx="2639">
                  <c:v>25.046894400000003</c:v>
                </c:pt>
                <c:pt idx="2640">
                  <c:v>50.36448577777778</c:v>
                </c:pt>
                <c:pt idx="2641">
                  <c:v>43.197258577777774</c:v>
                </c:pt>
                <c:pt idx="2642">
                  <c:v>67.895779066666663</c:v>
                </c:pt>
                <c:pt idx="2643">
                  <c:v>47.292154355555553</c:v>
                </c:pt>
                <c:pt idx="2644">
                  <c:v>33.640279884444439</c:v>
                </c:pt>
                <c:pt idx="2645">
                  <c:v>49.796825322222219</c:v>
                </c:pt>
                <c:pt idx="2646">
                  <c:v>59.311883066666667</c:v>
                </c:pt>
                <c:pt idx="2647">
                  <c:v>59.434565911111115</c:v>
                </c:pt>
                <c:pt idx="2648">
                  <c:v>20.941380777777777</c:v>
                </c:pt>
                <c:pt idx="2649">
                  <c:v>62.058732999999997</c:v>
                </c:pt>
                <c:pt idx="2650">
                  <c:v>52.206132222222223</c:v>
                </c:pt>
                <c:pt idx="2651">
                  <c:v>49.139736666666671</c:v>
                </c:pt>
                <c:pt idx="2652">
                  <c:v>59.865398666666657</c:v>
                </c:pt>
                <c:pt idx="2653">
                  <c:v>56.325694066666664</c:v>
                </c:pt>
                <c:pt idx="2654">
                  <c:v>69.231863200000006</c:v>
                </c:pt>
                <c:pt idx="2655">
                  <c:v>36.194033760000003</c:v>
                </c:pt>
                <c:pt idx="2656">
                  <c:v>61.085704400000004</c:v>
                </c:pt>
                <c:pt idx="2657">
                  <c:v>47.042562533333331</c:v>
                </c:pt>
                <c:pt idx="2658">
                  <c:v>29.027964528888887</c:v>
                </c:pt>
                <c:pt idx="2659">
                  <c:v>43.291788688888893</c:v>
                </c:pt>
                <c:pt idx="2660">
                  <c:v>58.92002866666666</c:v>
                </c:pt>
                <c:pt idx="2661">
                  <c:v>50.642455311111114</c:v>
                </c:pt>
                <c:pt idx="2662">
                  <c:v>72.148687522222232</c:v>
                </c:pt>
                <c:pt idx="2663">
                  <c:v>37.984446311111107</c:v>
                </c:pt>
                <c:pt idx="2664">
                  <c:v>47.583760222222232</c:v>
                </c:pt>
                <c:pt idx="2665">
                  <c:v>70.826762133333347</c:v>
                </c:pt>
                <c:pt idx="2666">
                  <c:v>66.976981533333344</c:v>
                </c:pt>
                <c:pt idx="2667">
                  <c:v>35.701497555555555</c:v>
                </c:pt>
                <c:pt idx="2668">
                  <c:v>20.250441666666664</c:v>
                </c:pt>
                <c:pt idx="2669">
                  <c:v>84.219785811111109</c:v>
                </c:pt>
                <c:pt idx="2670">
                  <c:v>71.682609333333332</c:v>
                </c:pt>
                <c:pt idx="2671">
                  <c:v>42.372600444444444</c:v>
                </c:pt>
                <c:pt idx="2672">
                  <c:v>53.242609244444438</c:v>
                </c:pt>
                <c:pt idx="2673">
                  <c:v>68.584205111111103</c:v>
                </c:pt>
                <c:pt idx="2674">
                  <c:v>54.873041466666663</c:v>
                </c:pt>
                <c:pt idx="2675">
                  <c:v>57.104938900000008</c:v>
                </c:pt>
                <c:pt idx="2676">
                  <c:v>68.306966799999998</c:v>
                </c:pt>
                <c:pt idx="2677">
                  <c:v>62.632150222222229</c:v>
                </c:pt>
                <c:pt idx="2678">
                  <c:v>53.975133999999997</c:v>
                </c:pt>
                <c:pt idx="2679">
                  <c:v>63.046192300000001</c:v>
                </c:pt>
                <c:pt idx="2680">
                  <c:v>73.437931822222225</c:v>
                </c:pt>
                <c:pt idx="2681">
                  <c:v>59.761027511111116</c:v>
                </c:pt>
                <c:pt idx="2682">
                  <c:v>60.161718688888882</c:v>
                </c:pt>
                <c:pt idx="2683">
                  <c:v>51.836806466666673</c:v>
                </c:pt>
                <c:pt idx="2684">
                  <c:v>46.244001199999992</c:v>
                </c:pt>
                <c:pt idx="2685">
                  <c:v>47.538639333333336</c:v>
                </c:pt>
                <c:pt idx="2686">
                  <c:v>47.538639333333336</c:v>
                </c:pt>
                <c:pt idx="2687">
                  <c:v>51.221096666666668</c:v>
                </c:pt>
                <c:pt idx="2688">
                  <c:v>30.695030966666668</c:v>
                </c:pt>
                <c:pt idx="2689">
                  <c:v>68.685345333333345</c:v>
                </c:pt>
                <c:pt idx="2690">
                  <c:v>44.169468520000009</c:v>
                </c:pt>
                <c:pt idx="2691">
                  <c:v>42.32520111111112</c:v>
                </c:pt>
                <c:pt idx="2692">
                  <c:v>67.382070400000003</c:v>
                </c:pt>
                <c:pt idx="2693">
                  <c:v>52.366970666666667</c:v>
                </c:pt>
                <c:pt idx="2694">
                  <c:v>61.042605866666662</c:v>
                </c:pt>
                <c:pt idx="2695">
                  <c:v>53.933878533333335</c:v>
                </c:pt>
                <c:pt idx="2696">
                  <c:v>29.592212533333335</c:v>
                </c:pt>
                <c:pt idx="2697">
                  <c:v>29.592212533333335</c:v>
                </c:pt>
                <c:pt idx="2698">
                  <c:v>65.376215244444438</c:v>
                </c:pt>
                <c:pt idx="2699">
                  <c:v>53.373538177777782</c:v>
                </c:pt>
                <c:pt idx="2700">
                  <c:v>32.60235466666667</c:v>
                </c:pt>
                <c:pt idx="2701">
                  <c:v>40.067795199999999</c:v>
                </c:pt>
                <c:pt idx="2702">
                  <c:v>66.136180833333327</c:v>
                </c:pt>
                <c:pt idx="2703">
                  <c:v>64.007334444444453</c:v>
                </c:pt>
                <c:pt idx="2704">
                  <c:v>58.746399666666662</c:v>
                </c:pt>
                <c:pt idx="2705">
                  <c:v>37.116510333333331</c:v>
                </c:pt>
                <c:pt idx="2706">
                  <c:v>53.204596000000002</c:v>
                </c:pt>
                <c:pt idx="2707">
                  <c:v>63.338325600000012</c:v>
                </c:pt>
                <c:pt idx="2708">
                  <c:v>42.069127000000002</c:v>
                </c:pt>
                <c:pt idx="2709">
                  <c:v>48.573083466666667</c:v>
                </c:pt>
                <c:pt idx="2710">
                  <c:v>66.620555555555555</c:v>
                </c:pt>
                <c:pt idx="2711">
                  <c:v>54.331795022222217</c:v>
                </c:pt>
                <c:pt idx="2712">
                  <c:v>71.604686533333322</c:v>
                </c:pt>
                <c:pt idx="2713">
                  <c:v>48.82669822222222</c:v>
                </c:pt>
                <c:pt idx="2714">
                  <c:v>68.134564044444446</c:v>
                </c:pt>
                <c:pt idx="2715">
                  <c:v>62.087583099999996</c:v>
                </c:pt>
                <c:pt idx="2716">
                  <c:v>51.017423166666674</c:v>
                </c:pt>
                <c:pt idx="2717">
                  <c:v>41.063528888888889</c:v>
                </c:pt>
                <c:pt idx="2718">
                  <c:v>56.626646177777772</c:v>
                </c:pt>
                <c:pt idx="2719">
                  <c:v>44.227882199999996</c:v>
                </c:pt>
                <c:pt idx="2720">
                  <c:v>70.175354400000003</c:v>
                </c:pt>
                <c:pt idx="2721">
                  <c:v>25.755045133333336</c:v>
                </c:pt>
                <c:pt idx="2722">
                  <c:v>43.786098044444444</c:v>
                </c:pt>
                <c:pt idx="2723">
                  <c:v>52.043711999999999</c:v>
                </c:pt>
                <c:pt idx="2724">
                  <c:v>56.190129600000006</c:v>
                </c:pt>
                <c:pt idx="2725">
                  <c:v>45.156052755555557</c:v>
                </c:pt>
                <c:pt idx="2726">
                  <c:v>46.430563555555558</c:v>
                </c:pt>
                <c:pt idx="2727">
                  <c:v>45.740881200000004</c:v>
                </c:pt>
                <c:pt idx="2728">
                  <c:v>59.886200200000005</c:v>
                </c:pt>
                <c:pt idx="2729">
                  <c:v>59.525477066666667</c:v>
                </c:pt>
                <c:pt idx="2730">
                  <c:v>45.57418088888889</c:v>
                </c:pt>
                <c:pt idx="2731">
                  <c:v>63.780954533333343</c:v>
                </c:pt>
                <c:pt idx="2732">
                  <c:v>61.168033955555558</c:v>
                </c:pt>
                <c:pt idx="2733">
                  <c:v>19.565249111111111</c:v>
                </c:pt>
                <c:pt idx="2734">
                  <c:v>47.188324144444451</c:v>
                </c:pt>
                <c:pt idx="2735">
                  <c:v>44.821377066666663</c:v>
                </c:pt>
                <c:pt idx="2736">
                  <c:v>63.513267955555563</c:v>
                </c:pt>
                <c:pt idx="2737">
                  <c:v>19.287180088888885</c:v>
                </c:pt>
                <c:pt idx="2738">
                  <c:v>34.281223533333325</c:v>
                </c:pt>
                <c:pt idx="2739">
                  <c:v>57.012732599999993</c:v>
                </c:pt>
                <c:pt idx="2740">
                  <c:v>37.395133888888886</c:v>
                </c:pt>
                <c:pt idx="2741">
                  <c:v>18.484714799999999</c:v>
                </c:pt>
                <c:pt idx="2742">
                  <c:v>41.786445644444441</c:v>
                </c:pt>
                <c:pt idx="2743">
                  <c:v>41.234490973333337</c:v>
                </c:pt>
                <c:pt idx="2744">
                  <c:v>35.334928275555555</c:v>
                </c:pt>
                <c:pt idx="2745">
                  <c:v>50.506103699999997</c:v>
                </c:pt>
                <c:pt idx="2746">
                  <c:v>49.437017488888891</c:v>
                </c:pt>
                <c:pt idx="2747">
                  <c:v>53.9787307</c:v>
                </c:pt>
                <c:pt idx="2748">
                  <c:v>43.268292899999999</c:v>
                </c:pt>
                <c:pt idx="2749">
                  <c:v>20.387348799999998</c:v>
                </c:pt>
                <c:pt idx="2750">
                  <c:v>48.750605888888892</c:v>
                </c:pt>
                <c:pt idx="2751">
                  <c:v>32.325633399999994</c:v>
                </c:pt>
                <c:pt idx="2752">
                  <c:v>56.686848933333323</c:v>
                </c:pt>
                <c:pt idx="2753">
                  <c:v>41.862186266666669</c:v>
                </c:pt>
                <c:pt idx="2754">
                  <c:v>42.249521284444441</c:v>
                </c:pt>
                <c:pt idx="2755">
                  <c:v>41.4464568</c:v>
                </c:pt>
                <c:pt idx="2756">
                  <c:v>40.392025955555553</c:v>
                </c:pt>
                <c:pt idx="2757">
                  <c:v>18.451638284444442</c:v>
                </c:pt>
                <c:pt idx="2758">
                  <c:v>67.674651777777783</c:v>
                </c:pt>
                <c:pt idx="2759">
                  <c:v>52.511331560000002</c:v>
                </c:pt>
                <c:pt idx="2760">
                  <c:v>67.516242133333336</c:v>
                </c:pt>
                <c:pt idx="2761">
                  <c:v>57.185716888888891</c:v>
                </c:pt>
                <c:pt idx="2762">
                  <c:v>59.006340000000009</c:v>
                </c:pt>
                <c:pt idx="2763">
                  <c:v>44.610135</c:v>
                </c:pt>
                <c:pt idx="2764">
                  <c:v>38.662539466666665</c:v>
                </c:pt>
                <c:pt idx="2765">
                  <c:v>62.159538333333337</c:v>
                </c:pt>
                <c:pt idx="2766">
                  <c:v>56.077077199999998</c:v>
                </c:pt>
                <c:pt idx="2767">
                  <c:v>53.048791933333334</c:v>
                </c:pt>
                <c:pt idx="2768">
                  <c:v>39.824000319999996</c:v>
                </c:pt>
                <c:pt idx="2769">
                  <c:v>38.0830628</c:v>
                </c:pt>
                <c:pt idx="2770">
                  <c:v>63.682484799999997</c:v>
                </c:pt>
                <c:pt idx="2771">
                  <c:v>48.497701633333342</c:v>
                </c:pt>
                <c:pt idx="2772">
                  <c:v>60.268885722222223</c:v>
                </c:pt>
                <c:pt idx="2773">
                  <c:v>53.00463222222222</c:v>
                </c:pt>
                <c:pt idx="2774">
                  <c:v>53.00463222222222</c:v>
                </c:pt>
                <c:pt idx="2775">
                  <c:v>54.182735644444449</c:v>
                </c:pt>
                <c:pt idx="2776">
                  <c:v>57.647390222222228</c:v>
                </c:pt>
                <c:pt idx="2777">
                  <c:v>80.673666499999996</c:v>
                </c:pt>
                <c:pt idx="2778">
                  <c:v>70.437750866666676</c:v>
                </c:pt>
                <c:pt idx="2779">
                  <c:v>51.545544555555551</c:v>
                </c:pt>
                <c:pt idx="2780">
                  <c:v>62.445093111111113</c:v>
                </c:pt>
                <c:pt idx="2781">
                  <c:v>56.079953377777777</c:v>
                </c:pt>
                <c:pt idx="2782">
                  <c:v>56.079953377777777</c:v>
                </c:pt>
                <c:pt idx="2783">
                  <c:v>56.079953377777777</c:v>
                </c:pt>
                <c:pt idx="2784">
                  <c:v>67.919598966666669</c:v>
                </c:pt>
                <c:pt idx="2785">
                  <c:v>57.013391688888888</c:v>
                </c:pt>
                <c:pt idx="2786">
                  <c:v>73.719390222222216</c:v>
                </c:pt>
                <c:pt idx="2787">
                  <c:v>59.622330288888882</c:v>
                </c:pt>
                <c:pt idx="2788">
                  <c:v>57.871967444444451</c:v>
                </c:pt>
                <c:pt idx="2789">
                  <c:v>47.994796999999998</c:v>
                </c:pt>
                <c:pt idx="2790">
                  <c:v>72.442963288888876</c:v>
                </c:pt>
                <c:pt idx="2791">
                  <c:v>63.043199777777772</c:v>
                </c:pt>
                <c:pt idx="2792">
                  <c:v>23.986152155555558</c:v>
                </c:pt>
                <c:pt idx="2793">
                  <c:v>56.211113666666662</c:v>
                </c:pt>
                <c:pt idx="2794">
                  <c:v>47.120955333333335</c:v>
                </c:pt>
                <c:pt idx="2795">
                  <c:v>65.663263977777774</c:v>
                </c:pt>
                <c:pt idx="2796">
                  <c:v>59.346328333333332</c:v>
                </c:pt>
                <c:pt idx="2797">
                  <c:v>44.21029253333333</c:v>
                </c:pt>
                <c:pt idx="2798">
                  <c:v>67.050706000000005</c:v>
                </c:pt>
                <c:pt idx="2799">
                  <c:v>55.261111322222227</c:v>
                </c:pt>
                <c:pt idx="2800">
                  <c:v>56.412170577777779</c:v>
                </c:pt>
                <c:pt idx="2801">
                  <c:v>43.142468444444447</c:v>
                </c:pt>
                <c:pt idx="2802">
                  <c:v>58.046572799999993</c:v>
                </c:pt>
                <c:pt idx="2803">
                  <c:v>58.046572799999993</c:v>
                </c:pt>
                <c:pt idx="2804">
                  <c:v>61.466563022222211</c:v>
                </c:pt>
                <c:pt idx="2805">
                  <c:v>63.011515244444446</c:v>
                </c:pt>
                <c:pt idx="2806">
                  <c:v>63.011515244444446</c:v>
                </c:pt>
                <c:pt idx="2807">
                  <c:v>61.280880888888888</c:v>
                </c:pt>
                <c:pt idx="2808">
                  <c:v>41.349114300000004</c:v>
                </c:pt>
                <c:pt idx="2809">
                  <c:v>44.701457000000005</c:v>
                </c:pt>
                <c:pt idx="2810">
                  <c:v>44.231936455555555</c:v>
                </c:pt>
                <c:pt idx="2811">
                  <c:v>51.188914399999994</c:v>
                </c:pt>
                <c:pt idx="2812">
                  <c:v>51.188914399999994</c:v>
                </c:pt>
                <c:pt idx="2813">
                  <c:v>59.904456944444448</c:v>
                </c:pt>
                <c:pt idx="2814">
                  <c:v>22.128292244444445</c:v>
                </c:pt>
                <c:pt idx="2815">
                  <c:v>43.599880888888883</c:v>
                </c:pt>
                <c:pt idx="2816">
                  <c:v>57.489837377777775</c:v>
                </c:pt>
                <c:pt idx="2817">
                  <c:v>36.443548559999996</c:v>
                </c:pt>
                <c:pt idx="2818">
                  <c:v>29.505118084444444</c:v>
                </c:pt>
                <c:pt idx="2819">
                  <c:v>68.112142800000015</c:v>
                </c:pt>
                <c:pt idx="2820">
                  <c:v>44.050154577777775</c:v>
                </c:pt>
                <c:pt idx="2821">
                  <c:v>53.829924133333343</c:v>
                </c:pt>
                <c:pt idx="2822">
                  <c:v>79.338280688888887</c:v>
                </c:pt>
                <c:pt idx="2823">
                  <c:v>60.544186866666664</c:v>
                </c:pt>
                <c:pt idx="2824">
                  <c:v>39.029170400000005</c:v>
                </c:pt>
                <c:pt idx="2825">
                  <c:v>33.601433466666663</c:v>
                </c:pt>
                <c:pt idx="2826">
                  <c:v>57.096464711111111</c:v>
                </c:pt>
                <c:pt idx="2827">
                  <c:v>58.198783333333331</c:v>
                </c:pt>
                <c:pt idx="2828">
                  <c:v>42.73792377777778</c:v>
                </c:pt>
                <c:pt idx="2829">
                  <c:v>36.581422600000003</c:v>
                </c:pt>
                <c:pt idx="2830">
                  <c:v>73.296562499999993</c:v>
                </c:pt>
                <c:pt idx="2831">
                  <c:v>45.411652399999994</c:v>
                </c:pt>
                <c:pt idx="2832">
                  <c:v>37.500243600000005</c:v>
                </c:pt>
                <c:pt idx="2833">
                  <c:v>43.905861866666662</c:v>
                </c:pt>
                <c:pt idx="2834">
                  <c:v>46.410035111111107</c:v>
                </c:pt>
                <c:pt idx="2835">
                  <c:v>50.258975633333336</c:v>
                </c:pt>
                <c:pt idx="2836">
                  <c:v>50.258975633333336</c:v>
                </c:pt>
                <c:pt idx="2837">
                  <c:v>60.486284666666677</c:v>
                </c:pt>
                <c:pt idx="2838">
                  <c:v>39.09732866666667</c:v>
                </c:pt>
                <c:pt idx="2839">
                  <c:v>63.969050666666661</c:v>
                </c:pt>
                <c:pt idx="2840">
                  <c:v>79.459311611111104</c:v>
                </c:pt>
                <c:pt idx="2841">
                  <c:v>60.272697111111114</c:v>
                </c:pt>
                <c:pt idx="2842">
                  <c:v>60.272697111111114</c:v>
                </c:pt>
                <c:pt idx="2843">
                  <c:v>60.272697111111114</c:v>
                </c:pt>
                <c:pt idx="2844">
                  <c:v>38.587257733333331</c:v>
                </c:pt>
                <c:pt idx="2845">
                  <c:v>38.587257733333331</c:v>
                </c:pt>
                <c:pt idx="2846">
                  <c:v>63.576072200000006</c:v>
                </c:pt>
                <c:pt idx="2847">
                  <c:v>69.124827600000003</c:v>
                </c:pt>
                <c:pt idx="2848">
                  <c:v>53.226679944444442</c:v>
                </c:pt>
                <c:pt idx="2849">
                  <c:v>52.462741999999999</c:v>
                </c:pt>
                <c:pt idx="2850">
                  <c:v>40.262531777777781</c:v>
                </c:pt>
                <c:pt idx="2851">
                  <c:v>70.705902755555542</c:v>
                </c:pt>
                <c:pt idx="2852">
                  <c:v>52.393126888888894</c:v>
                </c:pt>
                <c:pt idx="2853">
                  <c:v>56.578656166666654</c:v>
                </c:pt>
                <c:pt idx="2854">
                  <c:v>53.287303999999999</c:v>
                </c:pt>
                <c:pt idx="2855">
                  <c:v>73.197497599999991</c:v>
                </c:pt>
                <c:pt idx="2856">
                  <c:v>62.389538222222221</c:v>
                </c:pt>
                <c:pt idx="2857">
                  <c:v>61.369084800000003</c:v>
                </c:pt>
                <c:pt idx="2858">
                  <c:v>66.150000000000006</c:v>
                </c:pt>
                <c:pt idx="2859">
                  <c:v>57.924426088888893</c:v>
                </c:pt>
                <c:pt idx="2860">
                  <c:v>58.898532800000005</c:v>
                </c:pt>
                <c:pt idx="2861">
                  <c:v>30.168928999999999</c:v>
                </c:pt>
                <c:pt idx="2862">
                  <c:v>78.503611000000006</c:v>
                </c:pt>
                <c:pt idx="2863">
                  <c:v>32.637789733333328</c:v>
                </c:pt>
                <c:pt idx="2864">
                  <c:v>32.637789733333328</c:v>
                </c:pt>
                <c:pt idx="2865">
                  <c:v>32.637789733333328</c:v>
                </c:pt>
                <c:pt idx="2866">
                  <c:v>60.254780711111103</c:v>
                </c:pt>
                <c:pt idx="2867">
                  <c:v>49.329036866666669</c:v>
                </c:pt>
                <c:pt idx="2868">
                  <c:v>49.329036866666669</c:v>
                </c:pt>
                <c:pt idx="2869">
                  <c:v>30.788071444444444</c:v>
                </c:pt>
                <c:pt idx="2870">
                  <c:v>42.376973500000005</c:v>
                </c:pt>
                <c:pt idx="2871">
                  <c:v>42.376973500000005</c:v>
                </c:pt>
                <c:pt idx="2872">
                  <c:v>55.945785199999996</c:v>
                </c:pt>
                <c:pt idx="2873">
                  <c:v>55.945785199999996</c:v>
                </c:pt>
                <c:pt idx="2874">
                  <c:v>45.973071555555549</c:v>
                </c:pt>
                <c:pt idx="2875">
                  <c:v>37.453560804444443</c:v>
                </c:pt>
                <c:pt idx="2876">
                  <c:v>75.357866666666666</c:v>
                </c:pt>
                <c:pt idx="2877">
                  <c:v>39.105958377777782</c:v>
                </c:pt>
                <c:pt idx="2878">
                  <c:v>42.189109066666667</c:v>
                </c:pt>
                <c:pt idx="2879">
                  <c:v>62.633317599999998</c:v>
                </c:pt>
                <c:pt idx="2880">
                  <c:v>72.058134688888885</c:v>
                </c:pt>
                <c:pt idx="2881">
                  <c:v>38.166439888888888</c:v>
                </c:pt>
                <c:pt idx="2882">
                  <c:v>51.82140311111111</c:v>
                </c:pt>
                <c:pt idx="2883">
                  <c:v>51.82140311111111</c:v>
                </c:pt>
                <c:pt idx="2884">
                  <c:v>47.99300496666666</c:v>
                </c:pt>
                <c:pt idx="2885">
                  <c:v>40.415496533333325</c:v>
                </c:pt>
                <c:pt idx="2886">
                  <c:v>54.168433333333333</c:v>
                </c:pt>
                <c:pt idx="2887">
                  <c:v>32.326074666666671</c:v>
                </c:pt>
                <c:pt idx="2888">
                  <c:v>51.472139311111114</c:v>
                </c:pt>
                <c:pt idx="2889">
                  <c:v>38.479233400000005</c:v>
                </c:pt>
                <c:pt idx="2890">
                  <c:v>54.108577399999994</c:v>
                </c:pt>
                <c:pt idx="2891">
                  <c:v>61.303539911111109</c:v>
                </c:pt>
                <c:pt idx="2892">
                  <c:v>63.968023755555549</c:v>
                </c:pt>
                <c:pt idx="2893">
                  <c:v>40.753951444444446</c:v>
                </c:pt>
                <c:pt idx="2894">
                  <c:v>16.566125200000002</c:v>
                </c:pt>
                <c:pt idx="2895">
                  <c:v>45.325000000000003</c:v>
                </c:pt>
                <c:pt idx="2896">
                  <c:v>51.729163333333339</c:v>
                </c:pt>
                <c:pt idx="2897">
                  <c:v>78.778981955555551</c:v>
                </c:pt>
                <c:pt idx="2898">
                  <c:v>61.690562999999997</c:v>
                </c:pt>
                <c:pt idx="2899">
                  <c:v>50.905591199999996</c:v>
                </c:pt>
                <c:pt idx="2900">
                  <c:v>43.544999999999995</c:v>
                </c:pt>
                <c:pt idx="2901">
                  <c:v>55.285450000000004</c:v>
                </c:pt>
                <c:pt idx="2902">
                  <c:v>35.168149399999997</c:v>
                </c:pt>
                <c:pt idx="2903">
                  <c:v>56.228285255555555</c:v>
                </c:pt>
                <c:pt idx="2904">
                  <c:v>37.146590462222221</c:v>
                </c:pt>
                <c:pt idx="2905">
                  <c:v>50.594572666666672</c:v>
                </c:pt>
                <c:pt idx="2906">
                  <c:v>54.803098555555557</c:v>
                </c:pt>
                <c:pt idx="2907">
                  <c:v>54.803098555555557</c:v>
                </c:pt>
                <c:pt idx="2908">
                  <c:v>43.38282259999999</c:v>
                </c:pt>
                <c:pt idx="2909">
                  <c:v>65.273338888888887</c:v>
                </c:pt>
                <c:pt idx="2910">
                  <c:v>43.337964666666664</c:v>
                </c:pt>
                <c:pt idx="2911">
                  <c:v>52.376932400000001</c:v>
                </c:pt>
                <c:pt idx="2912">
                  <c:v>70.198279444444452</c:v>
                </c:pt>
                <c:pt idx="2913">
                  <c:v>70.198279444444452</c:v>
                </c:pt>
                <c:pt idx="2914">
                  <c:v>56.998242400000002</c:v>
                </c:pt>
                <c:pt idx="2915">
                  <c:v>65.912970977777775</c:v>
                </c:pt>
                <c:pt idx="2916">
                  <c:v>66.994787000000017</c:v>
                </c:pt>
                <c:pt idx="2917">
                  <c:v>37.606329773333336</c:v>
                </c:pt>
                <c:pt idx="2918">
                  <c:v>55.957608600000007</c:v>
                </c:pt>
                <c:pt idx="2919">
                  <c:v>55.736603866666663</c:v>
                </c:pt>
                <c:pt idx="2920">
                  <c:v>69.14984545555555</c:v>
                </c:pt>
                <c:pt idx="2921">
                  <c:v>78.350740022222226</c:v>
                </c:pt>
                <c:pt idx="2922">
                  <c:v>60.747808400000004</c:v>
                </c:pt>
                <c:pt idx="2923">
                  <c:v>44.400000000000006</c:v>
                </c:pt>
                <c:pt idx="2924">
                  <c:v>49.372153999999995</c:v>
                </c:pt>
                <c:pt idx="2925">
                  <c:v>53.296032355555546</c:v>
                </c:pt>
                <c:pt idx="2926">
                  <c:v>50.373406511111106</c:v>
                </c:pt>
                <c:pt idx="2927">
                  <c:v>63.175000000000004</c:v>
                </c:pt>
                <c:pt idx="2928">
                  <c:v>66.899697822222222</c:v>
                </c:pt>
                <c:pt idx="2929">
                  <c:v>30.189672339999998</c:v>
                </c:pt>
                <c:pt idx="2930">
                  <c:v>69.767516888888892</c:v>
                </c:pt>
                <c:pt idx="2931">
                  <c:v>67.209959166666664</c:v>
                </c:pt>
                <c:pt idx="2932">
                  <c:v>67.846461111111111</c:v>
                </c:pt>
                <c:pt idx="2933">
                  <c:v>55.130005155555558</c:v>
                </c:pt>
                <c:pt idx="2934">
                  <c:v>26.638052777777776</c:v>
                </c:pt>
                <c:pt idx="2935">
                  <c:v>52.279452999999997</c:v>
                </c:pt>
                <c:pt idx="2936">
                  <c:v>52.41132288888889</c:v>
                </c:pt>
                <c:pt idx="2937">
                  <c:v>66.02344555555554</c:v>
                </c:pt>
                <c:pt idx="2938">
                  <c:v>66.02344555555554</c:v>
                </c:pt>
                <c:pt idx="2939">
                  <c:v>37.285082333333328</c:v>
                </c:pt>
                <c:pt idx="2940">
                  <c:v>62.688780733333324</c:v>
                </c:pt>
                <c:pt idx="2941">
                  <c:v>62.688780733333324</c:v>
                </c:pt>
                <c:pt idx="2942">
                  <c:v>59.177840433333337</c:v>
                </c:pt>
                <c:pt idx="2943">
                  <c:v>43.864977644444444</c:v>
                </c:pt>
                <c:pt idx="2944">
                  <c:v>60.5345236</c:v>
                </c:pt>
                <c:pt idx="2945">
                  <c:v>45.836197173333332</c:v>
                </c:pt>
                <c:pt idx="2946">
                  <c:v>48.470242599999999</c:v>
                </c:pt>
                <c:pt idx="2947">
                  <c:v>57.356051200000003</c:v>
                </c:pt>
                <c:pt idx="2948">
                  <c:v>76.875449111111095</c:v>
                </c:pt>
                <c:pt idx="2949">
                  <c:v>68.338424199999992</c:v>
                </c:pt>
                <c:pt idx="2950">
                  <c:v>68.349817566666658</c:v>
                </c:pt>
                <c:pt idx="2951">
                  <c:v>55.797777777777775</c:v>
                </c:pt>
                <c:pt idx="2952">
                  <c:v>57.594183999999998</c:v>
                </c:pt>
                <c:pt idx="2953">
                  <c:v>83.255586177777786</c:v>
                </c:pt>
                <c:pt idx="2954">
                  <c:v>60.32035311111111</c:v>
                </c:pt>
                <c:pt idx="2955">
                  <c:v>65.052104111111106</c:v>
                </c:pt>
                <c:pt idx="2956">
                  <c:v>55.009929933333332</c:v>
                </c:pt>
                <c:pt idx="2957">
                  <c:v>66.807504266666669</c:v>
                </c:pt>
                <c:pt idx="2958">
                  <c:v>38.825859666666673</c:v>
                </c:pt>
                <c:pt idx="2959">
                  <c:v>52.834703044444439</c:v>
                </c:pt>
                <c:pt idx="2960">
                  <c:v>52.834703044444439</c:v>
                </c:pt>
                <c:pt idx="2961">
                  <c:v>50.635077199999998</c:v>
                </c:pt>
                <c:pt idx="2962">
                  <c:v>56.165279866666665</c:v>
                </c:pt>
                <c:pt idx="2963">
                  <c:v>42.001251733333334</c:v>
                </c:pt>
                <c:pt idx="2964">
                  <c:v>48.036996577777778</c:v>
                </c:pt>
                <c:pt idx="2965">
                  <c:v>51.458413777777778</c:v>
                </c:pt>
                <c:pt idx="2966">
                  <c:v>59.363315666666672</c:v>
                </c:pt>
                <c:pt idx="2967">
                  <c:v>49.388891111111107</c:v>
                </c:pt>
                <c:pt idx="2968">
                  <c:v>47.152850999999998</c:v>
                </c:pt>
                <c:pt idx="2969">
                  <c:v>60.270518066666668</c:v>
                </c:pt>
                <c:pt idx="2970">
                  <c:v>52.169225866666672</c:v>
                </c:pt>
                <c:pt idx="2971">
                  <c:v>61.191666666666663</c:v>
                </c:pt>
                <c:pt idx="2972">
                  <c:v>51.395816177777775</c:v>
                </c:pt>
                <c:pt idx="2973">
                  <c:v>56.651833688888885</c:v>
                </c:pt>
                <c:pt idx="2974">
                  <c:v>33.558509777777779</c:v>
                </c:pt>
                <c:pt idx="2975">
                  <c:v>15.606830399999998</c:v>
                </c:pt>
                <c:pt idx="2976">
                  <c:v>52.372116666666656</c:v>
                </c:pt>
                <c:pt idx="2977">
                  <c:v>38.882076444444444</c:v>
                </c:pt>
                <c:pt idx="2978">
                  <c:v>57.324862277777783</c:v>
                </c:pt>
                <c:pt idx="2979">
                  <c:v>35.373773555555559</c:v>
                </c:pt>
                <c:pt idx="2980">
                  <c:v>50.319014800000005</c:v>
                </c:pt>
                <c:pt idx="2981">
                  <c:v>60.751538199999999</c:v>
                </c:pt>
                <c:pt idx="2982">
                  <c:v>60.751538199999999</c:v>
                </c:pt>
                <c:pt idx="2983">
                  <c:v>59.672655711111112</c:v>
                </c:pt>
                <c:pt idx="2984">
                  <c:v>54.433520799999997</c:v>
                </c:pt>
                <c:pt idx="2985">
                  <c:v>72.447421111111112</c:v>
                </c:pt>
                <c:pt idx="2986">
                  <c:v>54.715242222222216</c:v>
                </c:pt>
                <c:pt idx="2987">
                  <c:v>55.696741444444442</c:v>
                </c:pt>
                <c:pt idx="2988">
                  <c:v>55.053082555555562</c:v>
                </c:pt>
                <c:pt idx="2989">
                  <c:v>53.503021199999999</c:v>
                </c:pt>
                <c:pt idx="2990">
                  <c:v>62.304651600000007</c:v>
                </c:pt>
                <c:pt idx="2991">
                  <c:v>48.317790888888887</c:v>
                </c:pt>
                <c:pt idx="2992">
                  <c:v>60.199999999999996</c:v>
                </c:pt>
                <c:pt idx="2993">
                  <c:v>66.536374888888872</c:v>
                </c:pt>
                <c:pt idx="2994">
                  <c:v>74.235280444444442</c:v>
                </c:pt>
                <c:pt idx="2995">
                  <c:v>41.952313288888881</c:v>
                </c:pt>
                <c:pt idx="2996">
                  <c:v>53.83</c:v>
                </c:pt>
                <c:pt idx="2997">
                  <c:v>53.128061000000017</c:v>
                </c:pt>
                <c:pt idx="2998">
                  <c:v>58.065494333333334</c:v>
                </c:pt>
                <c:pt idx="2999">
                  <c:v>27.934215333333331</c:v>
                </c:pt>
                <c:pt idx="3000">
                  <c:v>63.751432444444433</c:v>
                </c:pt>
                <c:pt idx="3001">
                  <c:v>61.916888400000005</c:v>
                </c:pt>
                <c:pt idx="3002">
                  <c:v>52.335584222222224</c:v>
                </c:pt>
                <c:pt idx="3003">
                  <c:v>37.938515555555554</c:v>
                </c:pt>
                <c:pt idx="3004">
                  <c:v>37.938515555555554</c:v>
                </c:pt>
                <c:pt idx="3005">
                  <c:v>33.625912911111108</c:v>
                </c:pt>
                <c:pt idx="3006">
                  <c:v>33.098149831111108</c:v>
                </c:pt>
                <c:pt idx="3007">
                  <c:v>56.240469111111118</c:v>
                </c:pt>
                <c:pt idx="3008">
                  <c:v>35.425816600000005</c:v>
                </c:pt>
                <c:pt idx="3009">
                  <c:v>56.926589688888896</c:v>
                </c:pt>
                <c:pt idx="3010">
                  <c:v>52.066355600000001</c:v>
                </c:pt>
                <c:pt idx="3011">
                  <c:v>54.17429377777777</c:v>
                </c:pt>
                <c:pt idx="3012">
                  <c:v>79.325625155555542</c:v>
                </c:pt>
                <c:pt idx="3013">
                  <c:v>38.28807431111111</c:v>
                </c:pt>
                <c:pt idx="3014">
                  <c:v>37.183107222222219</c:v>
                </c:pt>
                <c:pt idx="3015">
                  <c:v>35.591578499999997</c:v>
                </c:pt>
                <c:pt idx="3016">
                  <c:v>37.587617266666662</c:v>
                </c:pt>
                <c:pt idx="3017">
                  <c:v>65.273541111111101</c:v>
                </c:pt>
                <c:pt idx="3018">
                  <c:v>62.138079777777769</c:v>
                </c:pt>
                <c:pt idx="3019">
                  <c:v>16.331237866666665</c:v>
                </c:pt>
                <c:pt idx="3020">
                  <c:v>71.174999999999997</c:v>
                </c:pt>
                <c:pt idx="3021">
                  <c:v>45.213770155555558</c:v>
                </c:pt>
                <c:pt idx="3022">
                  <c:v>53.822400133333325</c:v>
                </c:pt>
                <c:pt idx="3023">
                  <c:v>43.186793155555549</c:v>
                </c:pt>
                <c:pt idx="3024">
                  <c:v>56.016076444444451</c:v>
                </c:pt>
                <c:pt idx="3025">
                  <c:v>68.339851822222215</c:v>
                </c:pt>
                <c:pt idx="3026">
                  <c:v>71.00986555555555</c:v>
                </c:pt>
                <c:pt idx="3027">
                  <c:v>34.685743320000007</c:v>
                </c:pt>
                <c:pt idx="3028">
                  <c:v>45.556428666666669</c:v>
                </c:pt>
                <c:pt idx="3029">
                  <c:v>48.621204200000001</c:v>
                </c:pt>
                <c:pt idx="3030">
                  <c:v>48.621204200000001</c:v>
                </c:pt>
                <c:pt idx="3031">
                  <c:v>57.497388799999996</c:v>
                </c:pt>
                <c:pt idx="3032">
                  <c:v>58.216666666666661</c:v>
                </c:pt>
                <c:pt idx="3033">
                  <c:v>53.612557599999995</c:v>
                </c:pt>
                <c:pt idx="3034">
                  <c:v>62.996135799999998</c:v>
                </c:pt>
                <c:pt idx="3035">
                  <c:v>65.848437222222231</c:v>
                </c:pt>
                <c:pt idx="3036">
                  <c:v>73.220077800000013</c:v>
                </c:pt>
                <c:pt idx="3037">
                  <c:v>70.428318844444448</c:v>
                </c:pt>
                <c:pt idx="3038">
                  <c:v>54.645613422222226</c:v>
                </c:pt>
                <c:pt idx="3039">
                  <c:v>53.786556955555561</c:v>
                </c:pt>
                <c:pt idx="3040">
                  <c:v>38.298415555555557</c:v>
                </c:pt>
                <c:pt idx="3041">
                  <c:v>45.88569177777778</c:v>
                </c:pt>
                <c:pt idx="3042">
                  <c:v>61.868010666666663</c:v>
                </c:pt>
                <c:pt idx="3043">
                  <c:v>61.868010666666663</c:v>
                </c:pt>
                <c:pt idx="3044">
                  <c:v>67.414631466666663</c:v>
                </c:pt>
                <c:pt idx="3045">
                  <c:v>57.76321547777777</c:v>
                </c:pt>
                <c:pt idx="3046">
                  <c:v>61.657696422222223</c:v>
                </c:pt>
                <c:pt idx="3047">
                  <c:v>54.157802799999992</c:v>
                </c:pt>
                <c:pt idx="3048">
                  <c:v>44.840456200000006</c:v>
                </c:pt>
                <c:pt idx="3049">
                  <c:v>49.458783333333329</c:v>
                </c:pt>
                <c:pt idx="3050">
                  <c:v>49.458783333333329</c:v>
                </c:pt>
                <c:pt idx="3051">
                  <c:v>60.473365277777773</c:v>
                </c:pt>
                <c:pt idx="3052">
                  <c:v>78.809046844444453</c:v>
                </c:pt>
                <c:pt idx="3053">
                  <c:v>55.560523088888885</c:v>
                </c:pt>
                <c:pt idx="3054">
                  <c:v>56.573012377777779</c:v>
                </c:pt>
                <c:pt idx="3055">
                  <c:v>51.968041888888891</c:v>
                </c:pt>
                <c:pt idx="3056">
                  <c:v>46.645294144444442</c:v>
                </c:pt>
                <c:pt idx="3057">
                  <c:v>57.320525333333336</c:v>
                </c:pt>
                <c:pt idx="3058">
                  <c:v>80.375</c:v>
                </c:pt>
                <c:pt idx="3059">
                  <c:v>64.884801511111107</c:v>
                </c:pt>
                <c:pt idx="3060">
                  <c:v>19.224154588888887</c:v>
                </c:pt>
                <c:pt idx="3061">
                  <c:v>49.483209000000002</c:v>
                </c:pt>
                <c:pt idx="3062">
                  <c:v>63.380453888888887</c:v>
                </c:pt>
                <c:pt idx="3063">
                  <c:v>66.781796444444439</c:v>
                </c:pt>
                <c:pt idx="3064">
                  <c:v>47.646777333333326</c:v>
                </c:pt>
                <c:pt idx="3065">
                  <c:v>83.691730555555566</c:v>
                </c:pt>
                <c:pt idx="3066">
                  <c:v>62.758858466666666</c:v>
                </c:pt>
                <c:pt idx="3067">
                  <c:v>45.617950788888891</c:v>
                </c:pt>
                <c:pt idx="3068">
                  <c:v>20.858907977777779</c:v>
                </c:pt>
                <c:pt idx="3069">
                  <c:v>83.328408222222222</c:v>
                </c:pt>
                <c:pt idx="3070">
                  <c:v>53.694481066666668</c:v>
                </c:pt>
                <c:pt idx="3071">
                  <c:v>54.942368000000002</c:v>
                </c:pt>
                <c:pt idx="3072">
                  <c:v>62.577155644444446</c:v>
                </c:pt>
                <c:pt idx="3073">
                  <c:v>55.648635955555562</c:v>
                </c:pt>
                <c:pt idx="3074">
                  <c:v>58.494664833333331</c:v>
                </c:pt>
                <c:pt idx="3075">
                  <c:v>58.622170400000002</c:v>
                </c:pt>
                <c:pt idx="3076">
                  <c:v>39.186545666666667</c:v>
                </c:pt>
                <c:pt idx="3077">
                  <c:v>45.490478222222222</c:v>
                </c:pt>
                <c:pt idx="3078">
                  <c:v>63.921165799999997</c:v>
                </c:pt>
                <c:pt idx="3079">
                  <c:v>63.921165799999997</c:v>
                </c:pt>
                <c:pt idx="3080">
                  <c:v>14.554183813333331</c:v>
                </c:pt>
                <c:pt idx="3081">
                  <c:v>43.274689311111118</c:v>
                </c:pt>
                <c:pt idx="3082">
                  <c:v>51.052308444444442</c:v>
                </c:pt>
                <c:pt idx="3083">
                  <c:v>65.88010355555555</c:v>
                </c:pt>
                <c:pt idx="3084">
                  <c:v>59.224055444444438</c:v>
                </c:pt>
                <c:pt idx="3085">
                  <c:v>56.339469200000003</c:v>
                </c:pt>
                <c:pt idx="3086">
                  <c:v>61.828930844444443</c:v>
                </c:pt>
                <c:pt idx="3087">
                  <c:v>70.418986844444447</c:v>
                </c:pt>
                <c:pt idx="3088">
                  <c:v>65.564190755555558</c:v>
                </c:pt>
                <c:pt idx="3089">
                  <c:v>73.605522733333345</c:v>
                </c:pt>
                <c:pt idx="3090">
                  <c:v>58.312918799999998</c:v>
                </c:pt>
                <c:pt idx="3091">
                  <c:v>27.819571066666668</c:v>
                </c:pt>
                <c:pt idx="3092">
                  <c:v>48.75</c:v>
                </c:pt>
                <c:pt idx="3093">
                  <c:v>83.607374933333347</c:v>
                </c:pt>
                <c:pt idx="3094">
                  <c:v>52.743348711111111</c:v>
                </c:pt>
                <c:pt idx="3095">
                  <c:v>20.080368911111112</c:v>
                </c:pt>
                <c:pt idx="3096">
                  <c:v>73.118055555555557</c:v>
                </c:pt>
                <c:pt idx="3097">
                  <c:v>52.247124000000007</c:v>
                </c:pt>
                <c:pt idx="3098">
                  <c:v>37.645646200000002</c:v>
                </c:pt>
                <c:pt idx="3099">
                  <c:v>68.740791999999999</c:v>
                </c:pt>
                <c:pt idx="3100">
                  <c:v>42.648640800000003</c:v>
                </c:pt>
                <c:pt idx="3101">
                  <c:v>43.189418911111112</c:v>
                </c:pt>
                <c:pt idx="3102">
                  <c:v>58.172373955555557</c:v>
                </c:pt>
                <c:pt idx="3103">
                  <c:v>58.172373955555557</c:v>
                </c:pt>
                <c:pt idx="3104">
                  <c:v>82.988707288888875</c:v>
                </c:pt>
                <c:pt idx="3105">
                  <c:v>58.643022622222233</c:v>
                </c:pt>
                <c:pt idx="3106">
                  <c:v>81.012652799999998</c:v>
                </c:pt>
                <c:pt idx="3107">
                  <c:v>59.466691111111103</c:v>
                </c:pt>
                <c:pt idx="3108">
                  <c:v>31.915793244444448</c:v>
                </c:pt>
                <c:pt idx="3109">
                  <c:v>38.521882866666672</c:v>
                </c:pt>
                <c:pt idx="3110">
                  <c:v>51.090276799999991</c:v>
                </c:pt>
                <c:pt idx="3111">
                  <c:v>53.256465055555559</c:v>
                </c:pt>
                <c:pt idx="3112">
                  <c:v>53.256465055555559</c:v>
                </c:pt>
                <c:pt idx="3113">
                  <c:v>46.92951651111111</c:v>
                </c:pt>
                <c:pt idx="3114">
                  <c:v>42.694634666666666</c:v>
                </c:pt>
                <c:pt idx="3115">
                  <c:v>64.076717777777773</c:v>
                </c:pt>
                <c:pt idx="3116">
                  <c:v>64.076717777777773</c:v>
                </c:pt>
                <c:pt idx="3117">
                  <c:v>66.439177999999998</c:v>
                </c:pt>
                <c:pt idx="3118">
                  <c:v>65.154495555555556</c:v>
                </c:pt>
                <c:pt idx="3119">
                  <c:v>43.715768499999996</c:v>
                </c:pt>
                <c:pt idx="3120">
                  <c:v>52.971999555555556</c:v>
                </c:pt>
                <c:pt idx="3121">
                  <c:v>76.326784844444447</c:v>
                </c:pt>
                <c:pt idx="3122">
                  <c:v>54.377356933333331</c:v>
                </c:pt>
                <c:pt idx="3123">
                  <c:v>52.708428655555558</c:v>
                </c:pt>
                <c:pt idx="3124">
                  <c:v>46.219554622222226</c:v>
                </c:pt>
                <c:pt idx="3125">
                  <c:v>63.392721822222221</c:v>
                </c:pt>
                <c:pt idx="3126">
                  <c:v>77.806330399999993</c:v>
                </c:pt>
                <c:pt idx="3127">
                  <c:v>83.414756300000008</c:v>
                </c:pt>
                <c:pt idx="3128">
                  <c:v>26.85592733333333</c:v>
                </c:pt>
                <c:pt idx="3129">
                  <c:v>57.794195711111108</c:v>
                </c:pt>
                <c:pt idx="3130">
                  <c:v>52.294659199999998</c:v>
                </c:pt>
                <c:pt idx="3131">
                  <c:v>59.772425711111119</c:v>
                </c:pt>
                <c:pt idx="3132">
                  <c:v>38.523758000000001</c:v>
                </c:pt>
                <c:pt idx="3133">
                  <c:v>52.185811533333336</c:v>
                </c:pt>
                <c:pt idx="3134">
                  <c:v>46.616426800000006</c:v>
                </c:pt>
                <c:pt idx="3135">
                  <c:v>49.966187977777778</c:v>
                </c:pt>
                <c:pt idx="3136">
                  <c:v>61.030258666666676</c:v>
                </c:pt>
                <c:pt idx="3137">
                  <c:v>72.026688144444449</c:v>
                </c:pt>
                <c:pt idx="3138">
                  <c:v>76.981910711111112</c:v>
                </c:pt>
                <c:pt idx="3139">
                  <c:v>52.875506688888883</c:v>
                </c:pt>
                <c:pt idx="3140">
                  <c:v>22.752252333333335</c:v>
                </c:pt>
                <c:pt idx="3141">
                  <c:v>56.808205911111102</c:v>
                </c:pt>
                <c:pt idx="3142">
                  <c:v>35.513871699999996</c:v>
                </c:pt>
                <c:pt idx="3143">
                  <c:v>71.563759111111111</c:v>
                </c:pt>
                <c:pt idx="3144">
                  <c:v>73.380787688888873</c:v>
                </c:pt>
                <c:pt idx="3145">
                  <c:v>76.365676177777786</c:v>
                </c:pt>
                <c:pt idx="3146">
                  <c:v>81.733352800000006</c:v>
                </c:pt>
                <c:pt idx="3147">
                  <c:v>71.266715199999993</c:v>
                </c:pt>
                <c:pt idx="3148">
                  <c:v>59.6483244</c:v>
                </c:pt>
                <c:pt idx="3149">
                  <c:v>18.394832999999998</c:v>
                </c:pt>
                <c:pt idx="3150">
                  <c:v>51.332853344444445</c:v>
                </c:pt>
                <c:pt idx="3151">
                  <c:v>57.877283222222218</c:v>
                </c:pt>
                <c:pt idx="3152">
                  <c:v>58.396707244444443</c:v>
                </c:pt>
                <c:pt idx="3153">
                  <c:v>51.236309777777777</c:v>
                </c:pt>
                <c:pt idx="3154">
                  <c:v>72.467092888888899</c:v>
                </c:pt>
                <c:pt idx="3155">
                  <c:v>52.963871199999993</c:v>
                </c:pt>
                <c:pt idx="3156">
                  <c:v>52.963871199999993</c:v>
                </c:pt>
                <c:pt idx="3157">
                  <c:v>45.602918999999993</c:v>
                </c:pt>
                <c:pt idx="3158">
                  <c:v>51.244781599999996</c:v>
                </c:pt>
                <c:pt idx="3159">
                  <c:v>34.886933133333336</c:v>
                </c:pt>
                <c:pt idx="3160">
                  <c:v>55.33868966666666</c:v>
                </c:pt>
                <c:pt idx="3161">
                  <c:v>21.075192400000002</c:v>
                </c:pt>
                <c:pt idx="3162">
                  <c:v>43.835140888888887</c:v>
                </c:pt>
                <c:pt idx="3163">
                  <c:v>43.835140888888887</c:v>
                </c:pt>
                <c:pt idx="3164">
                  <c:v>78.71353306666667</c:v>
                </c:pt>
                <c:pt idx="3165">
                  <c:v>61.117505511111112</c:v>
                </c:pt>
                <c:pt idx="3166">
                  <c:v>58.698683600000003</c:v>
                </c:pt>
                <c:pt idx="3167">
                  <c:v>57.968411622222227</c:v>
                </c:pt>
                <c:pt idx="3168">
                  <c:v>30.892253240000002</c:v>
                </c:pt>
                <c:pt idx="3169">
                  <c:v>36.258716000000007</c:v>
                </c:pt>
                <c:pt idx="3170">
                  <c:v>80.396999111111114</c:v>
                </c:pt>
                <c:pt idx="3171">
                  <c:v>76.322851222222212</c:v>
                </c:pt>
                <c:pt idx="3172">
                  <c:v>62.276093422222232</c:v>
                </c:pt>
                <c:pt idx="3173">
                  <c:v>69.758410022222222</c:v>
                </c:pt>
                <c:pt idx="3174">
                  <c:v>72.859294800000001</c:v>
                </c:pt>
                <c:pt idx="3175">
                  <c:v>72.951105777777769</c:v>
                </c:pt>
                <c:pt idx="3176">
                  <c:v>44.603227777777775</c:v>
                </c:pt>
                <c:pt idx="3177">
                  <c:v>69.676211899999998</c:v>
                </c:pt>
                <c:pt idx="3178">
                  <c:v>48.056003488888884</c:v>
                </c:pt>
                <c:pt idx="3179">
                  <c:v>48.056003488888884</c:v>
                </c:pt>
                <c:pt idx="3180">
                  <c:v>30.009660533333335</c:v>
                </c:pt>
                <c:pt idx="3181">
                  <c:v>68.152777777777771</c:v>
                </c:pt>
                <c:pt idx="3182">
                  <c:v>85.86603728888889</c:v>
                </c:pt>
                <c:pt idx="3183">
                  <c:v>74.09419530000001</c:v>
                </c:pt>
                <c:pt idx="3184">
                  <c:v>50.016446888888893</c:v>
                </c:pt>
                <c:pt idx="3185">
                  <c:v>30.644110000000001</c:v>
                </c:pt>
                <c:pt idx="3186">
                  <c:v>75.544455999999997</c:v>
                </c:pt>
                <c:pt idx="3187">
                  <c:v>47.14398355555555</c:v>
                </c:pt>
                <c:pt idx="3188">
                  <c:v>47.474477155555547</c:v>
                </c:pt>
                <c:pt idx="3189">
                  <c:v>60.189051933333332</c:v>
                </c:pt>
                <c:pt idx="3190">
                  <c:v>48.425766400000008</c:v>
                </c:pt>
                <c:pt idx="3191">
                  <c:v>72.184285555555562</c:v>
                </c:pt>
                <c:pt idx="3192">
                  <c:v>36.592336000000003</c:v>
                </c:pt>
                <c:pt idx="3193">
                  <c:v>44.725859066666665</c:v>
                </c:pt>
                <c:pt idx="3194">
                  <c:v>33.931242311111106</c:v>
                </c:pt>
                <c:pt idx="3195">
                  <c:v>61.867587422222229</c:v>
                </c:pt>
                <c:pt idx="3196">
                  <c:v>87.305566488888886</c:v>
                </c:pt>
                <c:pt idx="3197">
                  <c:v>58.13935153333334</c:v>
                </c:pt>
                <c:pt idx="3198">
                  <c:v>35.28277277777778</c:v>
                </c:pt>
                <c:pt idx="3199">
                  <c:v>57.456830666666676</c:v>
                </c:pt>
                <c:pt idx="3200">
                  <c:v>74.477777999999986</c:v>
                </c:pt>
                <c:pt idx="3201">
                  <c:v>47.100911244444447</c:v>
                </c:pt>
                <c:pt idx="3202">
                  <c:v>67.944319699999994</c:v>
                </c:pt>
                <c:pt idx="3203">
                  <c:v>56.799401999999994</c:v>
                </c:pt>
                <c:pt idx="3204">
                  <c:v>56.164397533333329</c:v>
                </c:pt>
                <c:pt idx="3205">
                  <c:v>29.102085288888894</c:v>
                </c:pt>
                <c:pt idx="3206">
                  <c:v>42.992725488888894</c:v>
                </c:pt>
                <c:pt idx="3207">
                  <c:v>47.664832111111117</c:v>
                </c:pt>
                <c:pt idx="3208">
                  <c:v>41.929322666666664</c:v>
                </c:pt>
                <c:pt idx="3209">
                  <c:v>69.033471133333336</c:v>
                </c:pt>
                <c:pt idx="3210">
                  <c:v>53.13857248888889</c:v>
                </c:pt>
                <c:pt idx="3211">
                  <c:v>70.258677266666666</c:v>
                </c:pt>
                <c:pt idx="3212">
                  <c:v>69.980517777777777</c:v>
                </c:pt>
                <c:pt idx="3213">
                  <c:v>48.44743577777777</c:v>
                </c:pt>
                <c:pt idx="3214">
                  <c:v>31.829376222222226</c:v>
                </c:pt>
                <c:pt idx="3215">
                  <c:v>53.102067599999991</c:v>
                </c:pt>
                <c:pt idx="3216">
                  <c:v>58.162427911111109</c:v>
                </c:pt>
                <c:pt idx="3217">
                  <c:v>73.034567766666669</c:v>
                </c:pt>
                <c:pt idx="3218">
                  <c:v>42.194456777777773</c:v>
                </c:pt>
                <c:pt idx="3219">
                  <c:v>69.26030322222222</c:v>
                </c:pt>
                <c:pt idx="3220">
                  <c:v>54.156789444444435</c:v>
                </c:pt>
                <c:pt idx="3221">
                  <c:v>44.897658</c:v>
                </c:pt>
                <c:pt idx="3222">
                  <c:v>53.181934244444449</c:v>
                </c:pt>
                <c:pt idx="3223">
                  <c:v>66.147711844444459</c:v>
                </c:pt>
                <c:pt idx="3224">
                  <c:v>86.308622933333339</c:v>
                </c:pt>
                <c:pt idx="3225">
                  <c:v>83.95059066666667</c:v>
                </c:pt>
                <c:pt idx="3226">
                  <c:v>57.557076088888891</c:v>
                </c:pt>
                <c:pt idx="3227">
                  <c:v>70.42613108888888</c:v>
                </c:pt>
                <c:pt idx="3228">
                  <c:v>70.42613108888888</c:v>
                </c:pt>
                <c:pt idx="3229">
                  <c:v>26.742086666666669</c:v>
                </c:pt>
                <c:pt idx="3230">
                  <c:v>42.008527733333338</c:v>
                </c:pt>
                <c:pt idx="3231">
                  <c:v>47.438302755555554</c:v>
                </c:pt>
                <c:pt idx="3232">
                  <c:v>45.515499200000001</c:v>
                </c:pt>
                <c:pt idx="3233">
                  <c:v>45.515499200000001</c:v>
                </c:pt>
                <c:pt idx="3234">
                  <c:v>42.280458800000005</c:v>
                </c:pt>
                <c:pt idx="3235">
                  <c:v>43.99111111111111</c:v>
                </c:pt>
                <c:pt idx="3236">
                  <c:v>29.413392088888891</c:v>
                </c:pt>
                <c:pt idx="3237">
                  <c:v>58.438223911111123</c:v>
                </c:pt>
                <c:pt idx="3238">
                  <c:v>37.213970555555555</c:v>
                </c:pt>
                <c:pt idx="3239">
                  <c:v>53.226665999999994</c:v>
                </c:pt>
                <c:pt idx="3240">
                  <c:v>55.248444400000004</c:v>
                </c:pt>
                <c:pt idx="3241">
                  <c:v>44.760605088888894</c:v>
                </c:pt>
                <c:pt idx="3242">
                  <c:v>40.390144400000004</c:v>
                </c:pt>
                <c:pt idx="3243">
                  <c:v>66.368569866666661</c:v>
                </c:pt>
                <c:pt idx="3244">
                  <c:v>41.689894444444448</c:v>
                </c:pt>
                <c:pt idx="3245">
                  <c:v>23.964996133333337</c:v>
                </c:pt>
                <c:pt idx="3246">
                  <c:v>32.019860666666666</c:v>
                </c:pt>
                <c:pt idx="3247">
                  <c:v>64.678631777777781</c:v>
                </c:pt>
                <c:pt idx="3248">
                  <c:v>43.726440888888888</c:v>
                </c:pt>
                <c:pt idx="3249">
                  <c:v>51.706124633333332</c:v>
                </c:pt>
                <c:pt idx="3250">
                  <c:v>31.971907222222217</c:v>
                </c:pt>
                <c:pt idx="3251">
                  <c:v>25.192245955555553</c:v>
                </c:pt>
                <c:pt idx="3252">
                  <c:v>75.681520066666678</c:v>
                </c:pt>
                <c:pt idx="3253">
                  <c:v>77.933270800000003</c:v>
                </c:pt>
                <c:pt idx="3254">
                  <c:v>55.611860844444443</c:v>
                </c:pt>
                <c:pt idx="3255">
                  <c:v>51.225216355555553</c:v>
                </c:pt>
                <c:pt idx="3256">
                  <c:v>61.641996666666671</c:v>
                </c:pt>
                <c:pt idx="3257">
                  <c:v>54.284808688888894</c:v>
                </c:pt>
                <c:pt idx="3258">
                  <c:v>47.308333333333337</c:v>
                </c:pt>
                <c:pt idx="3259">
                  <c:v>76.899986399999989</c:v>
                </c:pt>
                <c:pt idx="3260">
                  <c:v>68.057418699999999</c:v>
                </c:pt>
                <c:pt idx="3261">
                  <c:v>50.801436288888894</c:v>
                </c:pt>
                <c:pt idx="3262">
                  <c:v>40.81419555555555</c:v>
                </c:pt>
                <c:pt idx="3263">
                  <c:v>69.061286111111116</c:v>
                </c:pt>
                <c:pt idx="3264">
                  <c:v>74.411171066666668</c:v>
                </c:pt>
                <c:pt idx="3265">
                  <c:v>25.882817333333332</c:v>
                </c:pt>
                <c:pt idx="3266">
                  <c:v>20.519698511111113</c:v>
                </c:pt>
                <c:pt idx="3267">
                  <c:v>52.854975777777774</c:v>
                </c:pt>
                <c:pt idx="3268">
                  <c:v>79.92590100000001</c:v>
                </c:pt>
                <c:pt idx="3269">
                  <c:v>68.809671066666667</c:v>
                </c:pt>
                <c:pt idx="3270">
                  <c:v>25.466329822222221</c:v>
                </c:pt>
                <c:pt idx="3271">
                  <c:v>40.33258</c:v>
                </c:pt>
                <c:pt idx="3272">
                  <c:v>86.779700800000001</c:v>
                </c:pt>
                <c:pt idx="3273">
                  <c:v>43.280542266666671</c:v>
                </c:pt>
                <c:pt idx="3274">
                  <c:v>45.235883000000001</c:v>
                </c:pt>
                <c:pt idx="3275">
                  <c:v>49.468939066666671</c:v>
                </c:pt>
                <c:pt idx="3276">
                  <c:v>75.211905111111108</c:v>
                </c:pt>
                <c:pt idx="3277">
                  <c:v>48.402002400000001</c:v>
                </c:pt>
                <c:pt idx="3278">
                  <c:v>22.019978400000003</c:v>
                </c:pt>
                <c:pt idx="3279">
                  <c:v>35.518365933333335</c:v>
                </c:pt>
                <c:pt idx="3280">
                  <c:v>48.685022177777782</c:v>
                </c:pt>
                <c:pt idx="3281">
                  <c:v>27.914864099999999</c:v>
                </c:pt>
                <c:pt idx="3282">
                  <c:v>50.167795111111111</c:v>
                </c:pt>
                <c:pt idx="3283">
                  <c:v>80.462893333333341</c:v>
                </c:pt>
                <c:pt idx="3284">
                  <c:v>68.017999977777777</c:v>
                </c:pt>
                <c:pt idx="3285">
                  <c:v>50.436295666666673</c:v>
                </c:pt>
                <c:pt idx="3286">
                  <c:v>42.382076799999993</c:v>
                </c:pt>
                <c:pt idx="3287">
                  <c:v>67.232480555555554</c:v>
                </c:pt>
                <c:pt idx="3288">
                  <c:v>78.244396577777778</c:v>
                </c:pt>
                <c:pt idx="3289">
                  <c:v>65.5671140888889</c:v>
                </c:pt>
                <c:pt idx="3290">
                  <c:v>75.948159633333333</c:v>
                </c:pt>
                <c:pt idx="3291">
                  <c:v>36.719049222222225</c:v>
                </c:pt>
                <c:pt idx="3292">
                  <c:v>36.719049222222225</c:v>
                </c:pt>
                <c:pt idx="3293">
                  <c:v>38.117686222222218</c:v>
                </c:pt>
                <c:pt idx="3294">
                  <c:v>31.378999888888888</c:v>
                </c:pt>
                <c:pt idx="3295">
                  <c:v>54.517361111111114</c:v>
                </c:pt>
                <c:pt idx="3296">
                  <c:v>56.400187111111123</c:v>
                </c:pt>
                <c:pt idx="3297">
                  <c:v>56.400187111111123</c:v>
                </c:pt>
                <c:pt idx="3298">
                  <c:v>54.576487666666672</c:v>
                </c:pt>
                <c:pt idx="3299">
                  <c:v>52.694037977777782</c:v>
                </c:pt>
                <c:pt idx="3300">
                  <c:v>76.706149266666671</c:v>
                </c:pt>
                <c:pt idx="3301">
                  <c:v>78.82091911111111</c:v>
                </c:pt>
                <c:pt idx="3302">
                  <c:v>76.808702888888888</c:v>
                </c:pt>
                <c:pt idx="3303">
                  <c:v>65.576388888888886</c:v>
                </c:pt>
                <c:pt idx="3304">
                  <c:v>72.013552133333334</c:v>
                </c:pt>
                <c:pt idx="3305">
                  <c:v>78.380612666666664</c:v>
                </c:pt>
                <c:pt idx="3306">
                  <c:v>80.46209844444445</c:v>
                </c:pt>
                <c:pt idx="3307">
                  <c:v>21.081209700000002</c:v>
                </c:pt>
                <c:pt idx="3308">
                  <c:v>38.384701200000002</c:v>
                </c:pt>
                <c:pt idx="3309">
                  <c:v>71.642009999999999</c:v>
                </c:pt>
                <c:pt idx="3310">
                  <c:v>22.037708666666667</c:v>
                </c:pt>
                <c:pt idx="3311">
                  <c:v>36.731895600000001</c:v>
                </c:pt>
                <c:pt idx="3312">
                  <c:v>67.940714299999996</c:v>
                </c:pt>
                <c:pt idx="3313">
                  <c:v>77.530786666666671</c:v>
                </c:pt>
                <c:pt idx="3314">
                  <c:v>65.903046666666668</c:v>
                </c:pt>
                <c:pt idx="3315">
                  <c:v>26.90425613333333</c:v>
                </c:pt>
                <c:pt idx="3316">
                  <c:v>26.90425613333333</c:v>
                </c:pt>
                <c:pt idx="3317">
                  <c:v>54.557074666666658</c:v>
                </c:pt>
                <c:pt idx="3318">
                  <c:v>38.016080199999998</c:v>
                </c:pt>
                <c:pt idx="3319">
                  <c:v>51.164169488888888</c:v>
                </c:pt>
                <c:pt idx="3320">
                  <c:v>43.023801599999992</c:v>
                </c:pt>
                <c:pt idx="3321">
                  <c:v>70.362178888888891</c:v>
                </c:pt>
                <c:pt idx="3322">
                  <c:v>78.905333999999996</c:v>
                </c:pt>
                <c:pt idx="3323">
                  <c:v>52.557638888888889</c:v>
                </c:pt>
                <c:pt idx="3324">
                  <c:v>57.229166666666664</c:v>
                </c:pt>
                <c:pt idx="3325">
                  <c:v>66.918584311111118</c:v>
                </c:pt>
                <c:pt idx="3326">
                  <c:v>45.715501333333336</c:v>
                </c:pt>
                <c:pt idx="3327">
                  <c:v>20.667386933333333</c:v>
                </c:pt>
                <c:pt idx="3328">
                  <c:v>50.760665066666661</c:v>
                </c:pt>
                <c:pt idx="3329">
                  <c:v>60.744913111111103</c:v>
                </c:pt>
                <c:pt idx="3330">
                  <c:v>48.046334133333332</c:v>
                </c:pt>
                <c:pt idx="3331">
                  <c:v>23.598351066666666</c:v>
                </c:pt>
                <c:pt idx="3332">
                  <c:v>66.217706533333342</c:v>
                </c:pt>
                <c:pt idx="3333">
                  <c:v>77.682281277777776</c:v>
                </c:pt>
                <c:pt idx="3334">
                  <c:v>24.285806933333333</c:v>
                </c:pt>
                <c:pt idx="3335">
                  <c:v>31.532337773333335</c:v>
                </c:pt>
                <c:pt idx="3336">
                  <c:v>37.060486133333328</c:v>
                </c:pt>
                <c:pt idx="3337">
                  <c:v>77.406980400000009</c:v>
                </c:pt>
                <c:pt idx="3338">
                  <c:v>73.169573333333332</c:v>
                </c:pt>
                <c:pt idx="3339">
                  <c:v>56.236111111111114</c:v>
                </c:pt>
                <c:pt idx="3340">
                  <c:v>62.55763679999999</c:v>
                </c:pt>
                <c:pt idx="3341">
                  <c:v>67.409067999999991</c:v>
                </c:pt>
                <c:pt idx="3342">
                  <c:v>63.252234755555563</c:v>
                </c:pt>
                <c:pt idx="3343">
                  <c:v>25.968604711111112</c:v>
                </c:pt>
                <c:pt idx="3344">
                  <c:v>18.660828333333331</c:v>
                </c:pt>
                <c:pt idx="3345">
                  <c:v>18.660828333333331</c:v>
                </c:pt>
                <c:pt idx="3346">
                  <c:v>68.850010999999995</c:v>
                </c:pt>
                <c:pt idx="3347">
                  <c:v>15.687230088888889</c:v>
                </c:pt>
                <c:pt idx="3348">
                  <c:v>15.687230088888889</c:v>
                </c:pt>
                <c:pt idx="3349">
                  <c:v>50.762484888888885</c:v>
                </c:pt>
                <c:pt idx="3350">
                  <c:v>29.427113444444444</c:v>
                </c:pt>
                <c:pt idx="3351">
                  <c:v>55.179372400000005</c:v>
                </c:pt>
                <c:pt idx="3352">
                  <c:v>60.903312622222217</c:v>
                </c:pt>
                <c:pt idx="3353">
                  <c:v>74.438282288888885</c:v>
                </c:pt>
                <c:pt idx="3354">
                  <c:v>74.438282288888885</c:v>
                </c:pt>
                <c:pt idx="3355">
                  <c:v>57.438084799999999</c:v>
                </c:pt>
                <c:pt idx="3356">
                  <c:v>69.400007900000006</c:v>
                </c:pt>
                <c:pt idx="3357">
                  <c:v>73.617294211111101</c:v>
                </c:pt>
                <c:pt idx="3358">
                  <c:v>71.736969266666662</c:v>
                </c:pt>
                <c:pt idx="3359">
                  <c:v>56.529619377777777</c:v>
                </c:pt>
                <c:pt idx="3360">
                  <c:v>43.941346288888894</c:v>
                </c:pt>
                <c:pt idx="3361">
                  <c:v>62.025057333333329</c:v>
                </c:pt>
                <c:pt idx="3362">
                  <c:v>50.870849777777785</c:v>
                </c:pt>
                <c:pt idx="3363">
                  <c:v>39.842288711111109</c:v>
                </c:pt>
                <c:pt idx="3364">
                  <c:v>71.975318055555562</c:v>
                </c:pt>
                <c:pt idx="3365">
                  <c:v>46.353353200000001</c:v>
                </c:pt>
                <c:pt idx="3366">
                  <c:v>46.353353200000001</c:v>
                </c:pt>
                <c:pt idx="3367">
                  <c:v>82.166666666666657</c:v>
                </c:pt>
                <c:pt idx="3368">
                  <c:v>47.985004000000004</c:v>
                </c:pt>
                <c:pt idx="3369">
                  <c:v>47.985004000000004</c:v>
                </c:pt>
                <c:pt idx="3370">
                  <c:v>70.022182799999996</c:v>
                </c:pt>
                <c:pt idx="3371">
                  <c:v>37.702709799999994</c:v>
                </c:pt>
                <c:pt idx="3372">
                  <c:v>43.717811377777778</c:v>
                </c:pt>
                <c:pt idx="3373">
                  <c:v>71.75306453333333</c:v>
                </c:pt>
                <c:pt idx="3374">
                  <c:v>61.055560000000007</c:v>
                </c:pt>
                <c:pt idx="3375">
                  <c:v>59.583315666666664</c:v>
                </c:pt>
                <c:pt idx="3376">
                  <c:v>53.256944444444443</c:v>
                </c:pt>
                <c:pt idx="3377">
                  <c:v>59.111111111111107</c:v>
                </c:pt>
                <c:pt idx="3378">
                  <c:v>55.447812222222225</c:v>
                </c:pt>
                <c:pt idx="3379">
                  <c:v>24.003137666666667</c:v>
                </c:pt>
                <c:pt idx="3380">
                  <c:v>65.074106</c:v>
                </c:pt>
                <c:pt idx="3381">
                  <c:v>68.622967355555559</c:v>
                </c:pt>
                <c:pt idx="3382">
                  <c:v>62.740743999999999</c:v>
                </c:pt>
                <c:pt idx="3383">
                  <c:v>10.901866000000002</c:v>
                </c:pt>
                <c:pt idx="3384">
                  <c:v>68.377740044444451</c:v>
                </c:pt>
                <c:pt idx="3385">
                  <c:v>66.74069466666667</c:v>
                </c:pt>
                <c:pt idx="3386">
                  <c:v>68.406107977777779</c:v>
                </c:pt>
                <c:pt idx="3387">
                  <c:v>68.406107977777779</c:v>
                </c:pt>
                <c:pt idx="3388">
                  <c:v>34.488943599999999</c:v>
                </c:pt>
                <c:pt idx="3389">
                  <c:v>58.1875</c:v>
                </c:pt>
                <c:pt idx="3390">
                  <c:v>66.318472622222217</c:v>
                </c:pt>
                <c:pt idx="3391">
                  <c:v>74.466666666666669</c:v>
                </c:pt>
                <c:pt idx="3392">
                  <c:v>41.840960133333333</c:v>
                </c:pt>
                <c:pt idx="3393">
                  <c:v>46.262248266666674</c:v>
                </c:pt>
                <c:pt idx="3394">
                  <c:v>54.141454511111107</c:v>
                </c:pt>
                <c:pt idx="3395">
                  <c:v>10.028146399999999</c:v>
                </c:pt>
                <c:pt idx="3396">
                  <c:v>45.62252562222222</c:v>
                </c:pt>
                <c:pt idx="3397">
                  <c:v>57.021132000000001</c:v>
                </c:pt>
                <c:pt idx="3398">
                  <c:v>57.533316488888886</c:v>
                </c:pt>
                <c:pt idx="3399">
                  <c:v>62.215607777777777</c:v>
                </c:pt>
                <c:pt idx="3400">
                  <c:v>45.333794688888887</c:v>
                </c:pt>
                <c:pt idx="3401">
                  <c:v>69.509284444444447</c:v>
                </c:pt>
                <c:pt idx="3402">
                  <c:v>61.266136888888894</c:v>
                </c:pt>
                <c:pt idx="3403">
                  <c:v>59.888891999999998</c:v>
                </c:pt>
                <c:pt idx="3404">
                  <c:v>31.333333333333332</c:v>
                </c:pt>
                <c:pt idx="3405">
                  <c:v>41.729169111111112</c:v>
                </c:pt>
                <c:pt idx="3406">
                  <c:v>53.788099555555561</c:v>
                </c:pt>
                <c:pt idx="3407">
                  <c:v>48.989899999999992</c:v>
                </c:pt>
                <c:pt idx="3408">
                  <c:v>47.251327399999994</c:v>
                </c:pt>
                <c:pt idx="3409">
                  <c:v>47.184624888888891</c:v>
                </c:pt>
                <c:pt idx="3410">
                  <c:v>25.330024911111114</c:v>
                </c:pt>
                <c:pt idx="3411">
                  <c:v>53.541666666666671</c:v>
                </c:pt>
                <c:pt idx="3412">
                  <c:v>55.416666666666671</c:v>
                </c:pt>
                <c:pt idx="3413">
                  <c:v>64.242531366666668</c:v>
                </c:pt>
                <c:pt idx="3414">
                  <c:v>42.554790000000004</c:v>
                </c:pt>
                <c:pt idx="3415">
                  <c:v>9.9256639999999994</c:v>
                </c:pt>
                <c:pt idx="3416">
                  <c:v>54.493055555555557</c:v>
                </c:pt>
                <c:pt idx="3417">
                  <c:v>57.341458111111116</c:v>
                </c:pt>
                <c:pt idx="3418">
                  <c:v>40.791543999999995</c:v>
                </c:pt>
                <c:pt idx="3419">
                  <c:v>59.367195111111108</c:v>
                </c:pt>
                <c:pt idx="3420">
                  <c:v>46.901787333333331</c:v>
                </c:pt>
                <c:pt idx="3421">
                  <c:v>53.569444444444443</c:v>
                </c:pt>
                <c:pt idx="3422">
                  <c:v>35.051014800000004</c:v>
                </c:pt>
                <c:pt idx="3423">
                  <c:v>55.805595377777792</c:v>
                </c:pt>
                <c:pt idx="3424">
                  <c:v>52.680539988888896</c:v>
                </c:pt>
                <c:pt idx="3425">
                  <c:v>47.298611111111114</c:v>
                </c:pt>
                <c:pt idx="3426">
                  <c:v>38.916293777777781</c:v>
                </c:pt>
                <c:pt idx="3427">
                  <c:v>64.460478333333327</c:v>
                </c:pt>
                <c:pt idx="3428">
                  <c:v>70.833333333333343</c:v>
                </c:pt>
                <c:pt idx="3429">
                  <c:v>51.722222222222221</c:v>
                </c:pt>
                <c:pt idx="3430">
                  <c:v>51.722222222222221</c:v>
                </c:pt>
                <c:pt idx="3431">
                  <c:v>60.244586666666663</c:v>
                </c:pt>
                <c:pt idx="3432">
                  <c:v>50.615258888888896</c:v>
                </c:pt>
                <c:pt idx="3433">
                  <c:v>45.070708000000003</c:v>
                </c:pt>
                <c:pt idx="3434">
                  <c:v>45.070708000000003</c:v>
                </c:pt>
                <c:pt idx="3435">
                  <c:v>50.298931111111109</c:v>
                </c:pt>
                <c:pt idx="3436">
                  <c:v>65.766666666666666</c:v>
                </c:pt>
                <c:pt idx="3437">
                  <c:v>54.185187999999997</c:v>
                </c:pt>
                <c:pt idx="3438">
                  <c:v>8.3422459999999994</c:v>
                </c:pt>
                <c:pt idx="3439">
                  <c:v>8.3422459999999994</c:v>
                </c:pt>
                <c:pt idx="3440">
                  <c:v>45.358573066666672</c:v>
                </c:pt>
                <c:pt idx="3441">
                  <c:v>56.017298133333334</c:v>
                </c:pt>
                <c:pt idx="3442">
                  <c:v>56.017298133333334</c:v>
                </c:pt>
                <c:pt idx="3443">
                  <c:v>64.8</c:v>
                </c:pt>
                <c:pt idx="3444">
                  <c:v>47.250842222222218</c:v>
                </c:pt>
                <c:pt idx="3445">
                  <c:v>52.717613555555559</c:v>
                </c:pt>
                <c:pt idx="3446">
                  <c:v>52.809899733333339</c:v>
                </c:pt>
                <c:pt idx="3447">
                  <c:v>45.684118133333335</c:v>
                </c:pt>
                <c:pt idx="3448">
                  <c:v>44.319444444444443</c:v>
                </c:pt>
                <c:pt idx="3449">
                  <c:v>46.340067777777783</c:v>
                </c:pt>
                <c:pt idx="3450">
                  <c:v>63.833333333333329</c:v>
                </c:pt>
                <c:pt idx="3451">
                  <c:v>63.833333333333329</c:v>
                </c:pt>
                <c:pt idx="3452">
                  <c:v>54.155569200000002</c:v>
                </c:pt>
                <c:pt idx="3453">
                  <c:v>54.155569200000002</c:v>
                </c:pt>
                <c:pt idx="3454">
                  <c:v>53.670369777777779</c:v>
                </c:pt>
                <c:pt idx="3455">
                  <c:v>62.866666666666667</c:v>
                </c:pt>
                <c:pt idx="3456">
                  <c:v>29.243516</c:v>
                </c:pt>
                <c:pt idx="3457">
                  <c:v>45.429293333333327</c:v>
                </c:pt>
                <c:pt idx="3458">
                  <c:v>67.582512333333341</c:v>
                </c:pt>
                <c:pt idx="3459">
                  <c:v>61.899999999999991</c:v>
                </c:pt>
                <c:pt idx="3460">
                  <c:v>37.719203999999998</c:v>
                </c:pt>
                <c:pt idx="3461">
                  <c:v>47.749985933333335</c:v>
                </c:pt>
                <c:pt idx="3462">
                  <c:v>28.460139533333336</c:v>
                </c:pt>
                <c:pt idx="3463">
                  <c:v>60.933333333333337</c:v>
                </c:pt>
                <c:pt idx="3464">
                  <c:v>26.4375</c:v>
                </c:pt>
                <c:pt idx="3465">
                  <c:v>17.872573733333333</c:v>
                </c:pt>
                <c:pt idx="3466">
                  <c:v>42.412333266666671</c:v>
                </c:pt>
                <c:pt idx="3467">
                  <c:v>52.293840266666663</c:v>
                </c:pt>
                <c:pt idx="3468">
                  <c:v>5.4334346222222232</c:v>
                </c:pt>
                <c:pt idx="3469">
                  <c:v>43.607744444444442</c:v>
                </c:pt>
                <c:pt idx="3470">
                  <c:v>49.01853791111111</c:v>
                </c:pt>
                <c:pt idx="3471">
                  <c:v>49.01853791111111</c:v>
                </c:pt>
                <c:pt idx="3472">
                  <c:v>48.622239111111107</c:v>
                </c:pt>
                <c:pt idx="3473">
                  <c:v>62.746028555555554</c:v>
                </c:pt>
                <c:pt idx="3474">
                  <c:v>49.872486222222228</c:v>
                </c:pt>
                <c:pt idx="3475">
                  <c:v>48.481484000000002</c:v>
                </c:pt>
                <c:pt idx="3476">
                  <c:v>38.149760066666666</c:v>
                </c:pt>
                <c:pt idx="3477">
                  <c:v>36.519490911111113</c:v>
                </c:pt>
                <c:pt idx="3478">
                  <c:v>41.205283022222218</c:v>
                </c:pt>
                <c:pt idx="3479">
                  <c:v>57.066666666666663</c:v>
                </c:pt>
                <c:pt idx="3480">
                  <c:v>53.5</c:v>
                </c:pt>
                <c:pt idx="3481">
                  <c:v>47.647069733333332</c:v>
                </c:pt>
                <c:pt idx="3482">
                  <c:v>39.466093466666663</c:v>
                </c:pt>
                <c:pt idx="3483">
                  <c:v>32.447947333333339</c:v>
                </c:pt>
                <c:pt idx="3484">
                  <c:v>50.23561687777778</c:v>
                </c:pt>
                <c:pt idx="3485">
                  <c:v>40.309516000000002</c:v>
                </c:pt>
                <c:pt idx="3486">
                  <c:v>72.328567199999995</c:v>
                </c:pt>
                <c:pt idx="3487">
                  <c:v>43.409722222222221</c:v>
                </c:pt>
                <c:pt idx="3488">
                  <c:v>44.574105333333335</c:v>
                </c:pt>
                <c:pt idx="3489">
                  <c:v>50.506204666666669</c:v>
                </c:pt>
                <c:pt idx="3490">
                  <c:v>34.024673333333332</c:v>
                </c:pt>
                <c:pt idx="3491">
                  <c:v>46.713119488888893</c:v>
                </c:pt>
                <c:pt idx="3492">
                  <c:v>49.285837533333336</c:v>
                </c:pt>
                <c:pt idx="3493">
                  <c:v>45.319462266666676</c:v>
                </c:pt>
                <c:pt idx="3494">
                  <c:v>51.5</c:v>
                </c:pt>
                <c:pt idx="3495">
                  <c:v>6.8299460000000005</c:v>
                </c:pt>
                <c:pt idx="3496">
                  <c:v>7.2134239999999998</c:v>
                </c:pt>
                <c:pt idx="3497">
                  <c:v>40.428583500000002</c:v>
                </c:pt>
                <c:pt idx="3498">
                  <c:v>32.137567000000004</c:v>
                </c:pt>
                <c:pt idx="3499">
                  <c:v>6.7367780000000002</c:v>
                </c:pt>
                <c:pt idx="3500">
                  <c:v>6.7367780000000002</c:v>
                </c:pt>
                <c:pt idx="3501">
                  <c:v>48.6037344</c:v>
                </c:pt>
                <c:pt idx="3502">
                  <c:v>44.845219</c:v>
                </c:pt>
                <c:pt idx="3503">
                  <c:v>53.199999999999996</c:v>
                </c:pt>
                <c:pt idx="3504">
                  <c:v>36.51985366666667</c:v>
                </c:pt>
                <c:pt idx="3505">
                  <c:v>49.5</c:v>
                </c:pt>
                <c:pt idx="3506">
                  <c:v>49.5</c:v>
                </c:pt>
                <c:pt idx="3507">
                  <c:v>43.728397333333334</c:v>
                </c:pt>
                <c:pt idx="3508">
                  <c:v>64.716047777777788</c:v>
                </c:pt>
                <c:pt idx="3509">
                  <c:v>63.735800888888889</c:v>
                </c:pt>
                <c:pt idx="3510">
                  <c:v>48.5</c:v>
                </c:pt>
                <c:pt idx="3511">
                  <c:v>6.3864000000000001</c:v>
                </c:pt>
                <c:pt idx="3512">
                  <c:v>6.3864000000000001</c:v>
                </c:pt>
                <c:pt idx="3513">
                  <c:v>6.3864000000000001</c:v>
                </c:pt>
                <c:pt idx="3514">
                  <c:v>6.3864000000000001</c:v>
                </c:pt>
                <c:pt idx="3515">
                  <c:v>6.3864000000000001</c:v>
                </c:pt>
                <c:pt idx="3516">
                  <c:v>6.3864000000000001</c:v>
                </c:pt>
                <c:pt idx="3517">
                  <c:v>41.377791999999999</c:v>
                </c:pt>
                <c:pt idx="3518">
                  <c:v>53.380949666666666</c:v>
                </c:pt>
                <c:pt idx="3519">
                  <c:v>34.292929999999998</c:v>
                </c:pt>
                <c:pt idx="3520">
                  <c:v>34.292929999999998</c:v>
                </c:pt>
                <c:pt idx="3521">
                  <c:v>44.960313822222219</c:v>
                </c:pt>
                <c:pt idx="3522">
                  <c:v>43.587161466666672</c:v>
                </c:pt>
                <c:pt idx="3523">
                  <c:v>42.27671911111112</c:v>
                </c:pt>
                <c:pt idx="3524">
                  <c:v>27.962957777777774</c:v>
                </c:pt>
                <c:pt idx="3525">
                  <c:v>25.364095244444442</c:v>
                </c:pt>
                <c:pt idx="3526">
                  <c:v>60.795060222222226</c:v>
                </c:pt>
                <c:pt idx="3527">
                  <c:v>68.925931111111112</c:v>
                </c:pt>
                <c:pt idx="3528">
                  <c:v>33.313131999999996</c:v>
                </c:pt>
                <c:pt idx="3529">
                  <c:v>40.175467777777783</c:v>
                </c:pt>
                <c:pt idx="3530">
                  <c:v>45.5</c:v>
                </c:pt>
                <c:pt idx="3531">
                  <c:v>45.5</c:v>
                </c:pt>
                <c:pt idx="3532">
                  <c:v>4.2859466666666677</c:v>
                </c:pt>
                <c:pt idx="3533">
                  <c:v>44.5</c:v>
                </c:pt>
                <c:pt idx="3534">
                  <c:v>44.5</c:v>
                </c:pt>
                <c:pt idx="3535">
                  <c:v>58.834566444444441</c:v>
                </c:pt>
                <c:pt idx="3536">
                  <c:v>58.834566444444441</c:v>
                </c:pt>
                <c:pt idx="3537">
                  <c:v>5.8064080000000002</c:v>
                </c:pt>
                <c:pt idx="3538">
                  <c:v>5.8064080000000002</c:v>
                </c:pt>
                <c:pt idx="3539">
                  <c:v>5.8064080000000002</c:v>
                </c:pt>
                <c:pt idx="3540">
                  <c:v>47.106964844444455</c:v>
                </c:pt>
                <c:pt idx="3541">
                  <c:v>42.186504288888884</c:v>
                </c:pt>
                <c:pt idx="3542">
                  <c:v>66.014819777777774</c:v>
                </c:pt>
                <c:pt idx="3543">
                  <c:v>66.014819777777774</c:v>
                </c:pt>
                <c:pt idx="3544">
                  <c:v>64.074078888888891</c:v>
                </c:pt>
                <c:pt idx="3545">
                  <c:v>16.440744877777778</c:v>
                </c:pt>
                <c:pt idx="3546">
                  <c:v>71.899971644444449</c:v>
                </c:pt>
                <c:pt idx="3547">
                  <c:v>56.87407266666667</c:v>
                </c:pt>
                <c:pt idx="3548">
                  <c:v>42.5</c:v>
                </c:pt>
                <c:pt idx="3549">
                  <c:v>70.933305355555561</c:v>
                </c:pt>
                <c:pt idx="3550">
                  <c:v>55.871032666666672</c:v>
                </c:pt>
                <c:pt idx="3551">
                  <c:v>61.266136888888894</c:v>
                </c:pt>
                <c:pt idx="3552">
                  <c:v>55.893825777777778</c:v>
                </c:pt>
                <c:pt idx="3553">
                  <c:v>40.538884877777782</c:v>
                </c:pt>
                <c:pt idx="3554">
                  <c:v>69.966639066666659</c:v>
                </c:pt>
                <c:pt idx="3555">
                  <c:v>5.4184840000000003</c:v>
                </c:pt>
                <c:pt idx="3556">
                  <c:v>54.907739000000007</c:v>
                </c:pt>
                <c:pt idx="3557">
                  <c:v>54.913578888888892</c:v>
                </c:pt>
                <c:pt idx="3558">
                  <c:v>41.5</c:v>
                </c:pt>
                <c:pt idx="3559">
                  <c:v>41.5</c:v>
                </c:pt>
                <c:pt idx="3560">
                  <c:v>41.5</c:v>
                </c:pt>
                <c:pt idx="3561">
                  <c:v>68.999972777777771</c:v>
                </c:pt>
                <c:pt idx="3562">
                  <c:v>68.999972777777771</c:v>
                </c:pt>
                <c:pt idx="3563">
                  <c:v>65.777777777777771</c:v>
                </c:pt>
                <c:pt idx="3564">
                  <c:v>6.696504</c:v>
                </c:pt>
                <c:pt idx="3565">
                  <c:v>44.258201311111115</c:v>
                </c:pt>
                <c:pt idx="3566">
                  <c:v>61.162967555555554</c:v>
                </c:pt>
                <c:pt idx="3567">
                  <c:v>6.1392219999999993</c:v>
                </c:pt>
                <c:pt idx="3568">
                  <c:v>6.1392219999999993</c:v>
                </c:pt>
                <c:pt idx="3569">
                  <c:v>68.033306488888883</c:v>
                </c:pt>
                <c:pt idx="3570">
                  <c:v>53.933332</c:v>
                </c:pt>
                <c:pt idx="3571">
                  <c:v>53.933332</c:v>
                </c:pt>
                <c:pt idx="3572">
                  <c:v>40.5</c:v>
                </c:pt>
                <c:pt idx="3573">
                  <c:v>29.393940000000001</c:v>
                </c:pt>
                <c:pt idx="3574">
                  <c:v>58.351241733333332</c:v>
                </c:pt>
                <c:pt idx="3575">
                  <c:v>55.528567799999998</c:v>
                </c:pt>
                <c:pt idx="3576">
                  <c:v>74.979179666666667</c:v>
                </c:pt>
                <c:pt idx="3577">
                  <c:v>60.192597111111105</c:v>
                </c:pt>
                <c:pt idx="3578">
                  <c:v>38.488091577777773</c:v>
                </c:pt>
                <c:pt idx="3579">
                  <c:v>69.675010799999995</c:v>
                </c:pt>
                <c:pt idx="3580">
                  <c:v>79.400000000000006</c:v>
                </c:pt>
                <c:pt idx="3581">
                  <c:v>5.4430699999999996</c:v>
                </c:pt>
                <c:pt idx="3582">
                  <c:v>57.468253333333337</c:v>
                </c:pt>
                <c:pt idx="3583">
                  <c:v>57.468253333333337</c:v>
                </c:pt>
                <c:pt idx="3584">
                  <c:v>39.5</c:v>
                </c:pt>
                <c:pt idx="3585">
                  <c:v>39.5</c:v>
                </c:pt>
                <c:pt idx="3586">
                  <c:v>73.009206444444445</c:v>
                </c:pt>
                <c:pt idx="3587">
                  <c:v>73.009206444444445</c:v>
                </c:pt>
                <c:pt idx="3588">
                  <c:v>44.952378666666661</c:v>
                </c:pt>
                <c:pt idx="3589">
                  <c:v>58.251856222222223</c:v>
                </c:pt>
                <c:pt idx="3590">
                  <c:v>72.034670066666664</c:v>
                </c:pt>
                <c:pt idx="3591">
                  <c:v>38.5</c:v>
                </c:pt>
                <c:pt idx="3592">
                  <c:v>38.5</c:v>
                </c:pt>
                <c:pt idx="3593">
                  <c:v>38.5</c:v>
                </c:pt>
                <c:pt idx="3594">
                  <c:v>71.251400911111105</c:v>
                </c:pt>
                <c:pt idx="3595">
                  <c:v>62.073333333333331</c:v>
                </c:pt>
                <c:pt idx="3596">
                  <c:v>4.8700279999999996</c:v>
                </c:pt>
                <c:pt idx="3597">
                  <c:v>4.8700279999999996</c:v>
                </c:pt>
                <c:pt idx="3598">
                  <c:v>44.81482093333333</c:v>
                </c:pt>
                <c:pt idx="3599">
                  <c:v>23.303341599999996</c:v>
                </c:pt>
                <c:pt idx="3600">
                  <c:v>23.303341599999996</c:v>
                </c:pt>
                <c:pt idx="3601">
                  <c:v>6.1785320000000006</c:v>
                </c:pt>
                <c:pt idx="3602">
                  <c:v>35.286442533333343</c:v>
                </c:pt>
                <c:pt idx="3603">
                  <c:v>62.233308755555562</c:v>
                </c:pt>
                <c:pt idx="3604">
                  <c:v>58.666666666666664</c:v>
                </c:pt>
                <c:pt idx="3605">
                  <c:v>36.5</c:v>
                </c:pt>
                <c:pt idx="3606">
                  <c:v>26.325915066666667</c:v>
                </c:pt>
                <c:pt idx="3607">
                  <c:v>67.161988177777772</c:v>
                </c:pt>
                <c:pt idx="3608">
                  <c:v>67.161988177777772</c:v>
                </c:pt>
                <c:pt idx="3609">
                  <c:v>48.051850666666667</c:v>
                </c:pt>
                <c:pt idx="3610">
                  <c:v>34.97221894444445</c:v>
                </c:pt>
                <c:pt idx="3611">
                  <c:v>35.923469644444445</c:v>
                </c:pt>
                <c:pt idx="3612">
                  <c:v>51.771428</c:v>
                </c:pt>
                <c:pt idx="3613">
                  <c:v>38.560674244444442</c:v>
                </c:pt>
                <c:pt idx="3614">
                  <c:v>56.888888888888886</c:v>
                </c:pt>
                <c:pt idx="3615">
                  <c:v>56.888888888888886</c:v>
                </c:pt>
                <c:pt idx="3616">
                  <c:v>35.5</c:v>
                </c:pt>
                <c:pt idx="3617">
                  <c:v>31.370372</c:v>
                </c:pt>
                <c:pt idx="3618">
                  <c:v>42.037042733333337</c:v>
                </c:pt>
                <c:pt idx="3619">
                  <c:v>50.812969199999991</c:v>
                </c:pt>
                <c:pt idx="3620">
                  <c:v>70.370367555555561</c:v>
                </c:pt>
                <c:pt idx="3621">
                  <c:v>25.474747999999998</c:v>
                </c:pt>
                <c:pt idx="3622">
                  <c:v>64.238379044444443</c:v>
                </c:pt>
                <c:pt idx="3623">
                  <c:v>63.795843400000003</c:v>
                </c:pt>
                <c:pt idx="3624">
                  <c:v>50.821957111111111</c:v>
                </c:pt>
                <c:pt idx="3625">
                  <c:v>51.459263111111113</c:v>
                </c:pt>
                <c:pt idx="3626">
                  <c:v>43.333358000000004</c:v>
                </c:pt>
                <c:pt idx="3627">
                  <c:v>63.263842666666669</c:v>
                </c:pt>
                <c:pt idx="3628">
                  <c:v>9.3068382000000014</c:v>
                </c:pt>
                <c:pt idx="3629">
                  <c:v>5.9344480000000006</c:v>
                </c:pt>
                <c:pt idx="3630">
                  <c:v>40.185190599999999</c:v>
                </c:pt>
                <c:pt idx="3631">
                  <c:v>59.118063666666664</c:v>
                </c:pt>
                <c:pt idx="3632">
                  <c:v>62.863898711111112</c:v>
                </c:pt>
                <c:pt idx="3633">
                  <c:v>48.923015333333332</c:v>
                </c:pt>
                <c:pt idx="3634">
                  <c:v>65.400000000000006</c:v>
                </c:pt>
                <c:pt idx="3635">
                  <c:v>52.444444444444443</c:v>
                </c:pt>
                <c:pt idx="3636">
                  <c:v>47.973544444444443</c:v>
                </c:pt>
                <c:pt idx="3637">
                  <c:v>33.5</c:v>
                </c:pt>
                <c:pt idx="3638">
                  <c:v>41.439838355555558</c:v>
                </c:pt>
                <c:pt idx="3639">
                  <c:v>64.81481222222223</c:v>
                </c:pt>
                <c:pt idx="3640">
                  <c:v>48.548151777777775</c:v>
                </c:pt>
                <c:pt idx="3641">
                  <c:v>32.5</c:v>
                </c:pt>
                <c:pt idx="3642">
                  <c:v>45.957853088888889</c:v>
                </c:pt>
                <c:pt idx="3643">
                  <c:v>60.340233533333333</c:v>
                </c:pt>
                <c:pt idx="3644">
                  <c:v>60.340233533333333</c:v>
                </c:pt>
                <c:pt idx="3645">
                  <c:v>60.068064644444448</c:v>
                </c:pt>
                <c:pt idx="3646">
                  <c:v>59.136119955555557</c:v>
                </c:pt>
                <c:pt idx="3647">
                  <c:v>50.666666666666664</c:v>
                </c:pt>
                <c:pt idx="3648">
                  <c:v>31.5</c:v>
                </c:pt>
                <c:pt idx="3649">
                  <c:v>5.2742200000000006</c:v>
                </c:pt>
                <c:pt idx="3650">
                  <c:v>49.809005911111115</c:v>
                </c:pt>
                <c:pt idx="3651">
                  <c:v>14.7824028</c:v>
                </c:pt>
                <c:pt idx="3652">
                  <c:v>18.647899444444445</c:v>
                </c:pt>
                <c:pt idx="3653">
                  <c:v>30.5</c:v>
                </c:pt>
                <c:pt idx="3654">
                  <c:v>50.633313288888885</c:v>
                </c:pt>
                <c:pt idx="3655">
                  <c:v>60.733333333333327</c:v>
                </c:pt>
                <c:pt idx="3656">
                  <c:v>30.34383817777778</c:v>
                </c:pt>
                <c:pt idx="3657">
                  <c:v>5.1619520000000003</c:v>
                </c:pt>
                <c:pt idx="3658">
                  <c:v>37.652799066666667</c:v>
                </c:pt>
                <c:pt idx="3659">
                  <c:v>33.714283999999999</c:v>
                </c:pt>
                <c:pt idx="3660">
                  <c:v>21.555556000000003</c:v>
                </c:pt>
                <c:pt idx="3661">
                  <c:v>3.96516</c:v>
                </c:pt>
                <c:pt idx="3662">
                  <c:v>57.93333333333333</c:v>
                </c:pt>
                <c:pt idx="3663">
                  <c:v>42.27671911111112</c:v>
                </c:pt>
                <c:pt idx="3664">
                  <c:v>5.6823699999999988</c:v>
                </c:pt>
                <c:pt idx="3665">
                  <c:v>5.2099519999999995</c:v>
                </c:pt>
                <c:pt idx="3666">
                  <c:v>5.2099519999999995</c:v>
                </c:pt>
                <c:pt idx="3667">
                  <c:v>20.948139466666664</c:v>
                </c:pt>
                <c:pt idx="3668">
                  <c:v>38.531746666666663</c:v>
                </c:pt>
                <c:pt idx="3669">
                  <c:v>25.186243111111114</c:v>
                </c:pt>
                <c:pt idx="3670">
                  <c:v>20.575758</c:v>
                </c:pt>
                <c:pt idx="3671">
                  <c:v>68.481437733333337</c:v>
                </c:pt>
                <c:pt idx="3672">
                  <c:v>59.373733111111115</c:v>
                </c:pt>
                <c:pt idx="3673">
                  <c:v>30.904760333333332</c:v>
                </c:pt>
                <c:pt idx="3674">
                  <c:v>27.5</c:v>
                </c:pt>
                <c:pt idx="3675">
                  <c:v>36.770602644444452</c:v>
                </c:pt>
                <c:pt idx="3676">
                  <c:v>68.074005999999997</c:v>
                </c:pt>
                <c:pt idx="3677">
                  <c:v>47.020839000000002</c:v>
                </c:pt>
                <c:pt idx="3678">
                  <c:v>58.474743222222223</c:v>
                </c:pt>
                <c:pt idx="3679">
                  <c:v>69.652700555555555</c:v>
                </c:pt>
                <c:pt idx="3680">
                  <c:v>53.979793777777779</c:v>
                </c:pt>
                <c:pt idx="3681">
                  <c:v>52.181814000000003</c:v>
                </c:pt>
                <c:pt idx="3682">
                  <c:v>51.282824111111111</c:v>
                </c:pt>
                <c:pt idx="3683">
                  <c:v>3.0627760000000004</c:v>
                </c:pt>
                <c:pt idx="3684">
                  <c:v>3.0627760000000004</c:v>
                </c:pt>
                <c:pt idx="3685">
                  <c:v>3.0627760000000004</c:v>
                </c:pt>
                <c:pt idx="3686">
                  <c:v>3.0627760000000004</c:v>
                </c:pt>
                <c:pt idx="3687">
                  <c:v>31.258252377777783</c:v>
                </c:pt>
                <c:pt idx="3688">
                  <c:v>15.570363866666668</c:v>
                </c:pt>
                <c:pt idx="3689">
                  <c:v>65.930481444444439</c:v>
                </c:pt>
                <c:pt idx="3690">
                  <c:v>46.787874666666667</c:v>
                </c:pt>
                <c:pt idx="3691">
                  <c:v>14.714298422222223</c:v>
                </c:pt>
                <c:pt idx="3692">
                  <c:v>53.02465622222222</c:v>
                </c:pt>
                <c:pt idx="3693">
                  <c:v>44.989894888888891</c:v>
                </c:pt>
                <c:pt idx="3694">
                  <c:v>8.0984855555555555</c:v>
                </c:pt>
                <c:pt idx="3695">
                  <c:v>26.172849777777778</c:v>
                </c:pt>
                <c:pt idx="3696">
                  <c:v>22.048139555555554</c:v>
                </c:pt>
                <c:pt idx="3697">
                  <c:v>13.809535833333333</c:v>
                </c:pt>
                <c:pt idx="3698">
                  <c:v>14.674067933333331</c:v>
                </c:pt>
                <c:pt idx="3699">
                  <c:v>17.399994</c:v>
                </c:pt>
                <c:pt idx="3700">
                  <c:v>53.833269333333334</c:v>
                </c:pt>
                <c:pt idx="3701">
                  <c:v>38.696965666666671</c:v>
                </c:pt>
                <c:pt idx="3702">
                  <c:v>2.9197820000000001</c:v>
                </c:pt>
                <c:pt idx="3703">
                  <c:v>21.620378666666671</c:v>
                </c:pt>
                <c:pt idx="3704">
                  <c:v>15.540735777777778</c:v>
                </c:pt>
                <c:pt idx="3705">
                  <c:v>15.540735777777778</c:v>
                </c:pt>
                <c:pt idx="3706">
                  <c:v>77.333327999999995</c:v>
                </c:pt>
                <c:pt idx="3707">
                  <c:v>65.777777777777771</c:v>
                </c:pt>
                <c:pt idx="3708">
                  <c:v>61.333333333333336</c:v>
                </c:pt>
                <c:pt idx="3709">
                  <c:v>73.777777777777771</c:v>
                </c:pt>
                <c:pt idx="3710">
                  <c:v>77.333333333333329</c:v>
                </c:pt>
                <c:pt idx="3711">
                  <c:v>63.111111111111114</c:v>
                </c:pt>
                <c:pt idx="3712">
                  <c:v>62.222222222222221</c:v>
                </c:pt>
                <c:pt idx="3713">
                  <c:v>62.222222222222221</c:v>
                </c:pt>
                <c:pt idx="3714">
                  <c:v>61.333326</c:v>
                </c:pt>
                <c:pt idx="3715">
                  <c:v>73.777777777777771</c:v>
                </c:pt>
                <c:pt idx="3716">
                  <c:v>71.111111111111114</c:v>
                </c:pt>
                <c:pt idx="3717">
                  <c:v>3.6172792</c:v>
                </c:pt>
                <c:pt idx="3718">
                  <c:v>2.5781299999999998</c:v>
                </c:pt>
                <c:pt idx="3719">
                  <c:v>70.222222222222229</c:v>
                </c:pt>
                <c:pt idx="3720">
                  <c:v>52.444444444444443</c:v>
                </c:pt>
                <c:pt idx="3721">
                  <c:v>56.888888888888886</c:v>
                </c:pt>
                <c:pt idx="3722">
                  <c:v>65.777777777777771</c:v>
                </c:pt>
                <c:pt idx="3723">
                  <c:v>2.316176</c:v>
                </c:pt>
                <c:pt idx="3724">
                  <c:v>2.316176</c:v>
                </c:pt>
                <c:pt idx="3725">
                  <c:v>2.316176</c:v>
                </c:pt>
                <c:pt idx="3726">
                  <c:v>2.316176</c:v>
                </c:pt>
                <c:pt idx="3727">
                  <c:v>72.888888888888886</c:v>
                </c:pt>
                <c:pt idx="3728">
                  <c:v>60.444444444444443</c:v>
                </c:pt>
                <c:pt idx="3729">
                  <c:v>62.222222222222221</c:v>
                </c:pt>
                <c:pt idx="3730">
                  <c:v>3.4327709999999998</c:v>
                </c:pt>
                <c:pt idx="3731">
                  <c:v>60.444444444444443</c:v>
                </c:pt>
                <c:pt idx="3732">
                  <c:v>57.777777777777779</c:v>
                </c:pt>
                <c:pt idx="3733">
                  <c:v>42.777734999999993</c:v>
                </c:pt>
                <c:pt idx="3734">
                  <c:v>2.2749999999999999</c:v>
                </c:pt>
                <c:pt idx="3735">
                  <c:v>75.555555555555557</c:v>
                </c:pt>
                <c:pt idx="3736">
                  <c:v>50.666666666666664</c:v>
                </c:pt>
                <c:pt idx="3737">
                  <c:v>64</c:v>
                </c:pt>
                <c:pt idx="3738">
                  <c:v>62.222222222222221</c:v>
                </c:pt>
                <c:pt idx="3739">
                  <c:v>60.444444444444443</c:v>
                </c:pt>
                <c:pt idx="3740">
                  <c:v>55.111111111111114</c:v>
                </c:pt>
                <c:pt idx="3741">
                  <c:v>49.777777777777779</c:v>
                </c:pt>
                <c:pt idx="3742">
                  <c:v>45.333333333333336</c:v>
                </c:pt>
                <c:pt idx="3743">
                  <c:v>59.555555555555557</c:v>
                </c:pt>
                <c:pt idx="3744">
                  <c:v>56</c:v>
                </c:pt>
                <c:pt idx="3745">
                  <c:v>51.555555555555557</c:v>
                </c:pt>
                <c:pt idx="3746">
                  <c:v>52.444444444444443</c:v>
                </c:pt>
                <c:pt idx="3747">
                  <c:v>49.777777777777779</c:v>
                </c:pt>
                <c:pt idx="3748">
                  <c:v>43.555555555555557</c:v>
                </c:pt>
                <c:pt idx="3749">
                  <c:v>53.333333333333336</c:v>
                </c:pt>
                <c:pt idx="3750">
                  <c:v>1.4</c:v>
                </c:pt>
                <c:pt idx="3751">
                  <c:v>58.666666666666664</c:v>
                </c:pt>
                <c:pt idx="3752">
                  <c:v>58.666666666666664</c:v>
                </c:pt>
                <c:pt idx="3753">
                  <c:v>56.888888888888886</c:v>
                </c:pt>
                <c:pt idx="3754">
                  <c:v>48.888888888888886</c:v>
                </c:pt>
                <c:pt idx="3755">
                  <c:v>72</c:v>
                </c:pt>
                <c:pt idx="3756">
                  <c:v>72.888888888888886</c:v>
                </c:pt>
                <c:pt idx="3757">
                  <c:v>55.111111111111114</c:v>
                </c:pt>
                <c:pt idx="3758">
                  <c:v>54.222222222222221</c:v>
                </c:pt>
                <c:pt idx="3759">
                  <c:v>71.111111111111114</c:v>
                </c:pt>
                <c:pt idx="3760">
                  <c:v>51.555555555555557</c:v>
                </c:pt>
                <c:pt idx="3761">
                  <c:v>69.333333333333329</c:v>
                </c:pt>
                <c:pt idx="3762">
                  <c:v>51.555555555555557</c:v>
                </c:pt>
                <c:pt idx="3763">
                  <c:v>67.555555555555557</c:v>
                </c:pt>
                <c:pt idx="3764">
                  <c:v>50.666666666666664</c:v>
                </c:pt>
                <c:pt idx="3765">
                  <c:v>65.777777777777771</c:v>
                </c:pt>
                <c:pt idx="3766">
                  <c:v>50.666666666666664</c:v>
                </c:pt>
                <c:pt idx="3767">
                  <c:v>67.555555555555557</c:v>
                </c:pt>
                <c:pt idx="3768">
                  <c:v>63.111111111111114</c:v>
                </c:pt>
                <c:pt idx="3769">
                  <c:v>61.333333333333336</c:v>
                </c:pt>
                <c:pt idx="3770">
                  <c:v>46.222222222222221</c:v>
                </c:pt>
                <c:pt idx="3771">
                  <c:v>1.9071400000000001</c:v>
                </c:pt>
                <c:pt idx="3772">
                  <c:v>68.444444444444443</c:v>
                </c:pt>
                <c:pt idx="3773">
                  <c:v>43.555555555555557</c:v>
                </c:pt>
                <c:pt idx="3774">
                  <c:v>60.444444444444443</c:v>
                </c:pt>
                <c:pt idx="3775">
                  <c:v>58.666666666666664</c:v>
                </c:pt>
                <c:pt idx="3776">
                  <c:v>63.111111111111114</c:v>
                </c:pt>
                <c:pt idx="3777">
                  <c:v>57.777777777777779</c:v>
                </c:pt>
                <c:pt idx="3778">
                  <c:v>57.777777777777779</c:v>
                </c:pt>
                <c:pt idx="3779">
                  <c:v>57.777777777777779</c:v>
                </c:pt>
                <c:pt idx="3780">
                  <c:v>62.222222222222221</c:v>
                </c:pt>
                <c:pt idx="3781">
                  <c:v>61.333333333333336</c:v>
                </c:pt>
                <c:pt idx="3782">
                  <c:v>56</c:v>
                </c:pt>
                <c:pt idx="3783">
                  <c:v>55.111111111111114</c:v>
                </c:pt>
                <c:pt idx="3784">
                  <c:v>60.444444444444443</c:v>
                </c:pt>
                <c:pt idx="3785">
                  <c:v>59.555555555555557</c:v>
                </c:pt>
                <c:pt idx="3786">
                  <c:v>53.333333333333336</c:v>
                </c:pt>
                <c:pt idx="3787">
                  <c:v>40</c:v>
                </c:pt>
                <c:pt idx="3788">
                  <c:v>51.555555555555557</c:v>
                </c:pt>
                <c:pt idx="3789">
                  <c:v>39.111111111111114</c:v>
                </c:pt>
                <c:pt idx="3790">
                  <c:v>38.222222222222221</c:v>
                </c:pt>
                <c:pt idx="3791">
                  <c:v>51.555555555555557</c:v>
                </c:pt>
                <c:pt idx="3792">
                  <c:v>56.888888888888886</c:v>
                </c:pt>
                <c:pt idx="3793">
                  <c:v>56.888888888888886</c:v>
                </c:pt>
                <c:pt idx="3794">
                  <c:v>56.888888888888886</c:v>
                </c:pt>
                <c:pt idx="3795">
                  <c:v>55.111111111111114</c:v>
                </c:pt>
                <c:pt idx="3796">
                  <c:v>55.111111111111114</c:v>
                </c:pt>
                <c:pt idx="3797">
                  <c:v>55.111111111111114</c:v>
                </c:pt>
                <c:pt idx="3798">
                  <c:v>51.555555555555557</c:v>
                </c:pt>
                <c:pt idx="3799">
                  <c:v>51.555555555555557</c:v>
                </c:pt>
                <c:pt idx="3800">
                  <c:v>51.555555555555557</c:v>
                </c:pt>
                <c:pt idx="3801">
                  <c:v>45.333333333333336</c:v>
                </c:pt>
                <c:pt idx="3802">
                  <c:v>66.666666666666671</c:v>
                </c:pt>
                <c:pt idx="3803">
                  <c:v>45.333333333333336</c:v>
                </c:pt>
                <c:pt idx="3804">
                  <c:v>75.555555555555557</c:v>
                </c:pt>
                <c:pt idx="3805">
                  <c:v>64.888888888888886</c:v>
                </c:pt>
                <c:pt idx="3806">
                  <c:v>64.888888888888886</c:v>
                </c:pt>
                <c:pt idx="3807">
                  <c:v>64.888888888888886</c:v>
                </c:pt>
                <c:pt idx="3808">
                  <c:v>70.222222222222229</c:v>
                </c:pt>
                <c:pt idx="3809">
                  <c:v>42.666666666666664</c:v>
                </c:pt>
                <c:pt idx="3810">
                  <c:v>57.777777777777779</c:v>
                </c:pt>
                <c:pt idx="3811">
                  <c:v>58.666666666666664</c:v>
                </c:pt>
                <c:pt idx="3812">
                  <c:v>61.333333333333336</c:v>
                </c:pt>
                <c:pt idx="3813">
                  <c:v>62.222222222222221</c:v>
                </c:pt>
                <c:pt idx="3814">
                  <c:v>62.222222222222221</c:v>
                </c:pt>
                <c:pt idx="3815">
                  <c:v>55.111111111111114</c:v>
                </c:pt>
                <c:pt idx="3816">
                  <c:v>60.444444444444443</c:v>
                </c:pt>
                <c:pt idx="3817">
                  <c:v>58.666666666666664</c:v>
                </c:pt>
                <c:pt idx="3818">
                  <c:v>59.555555555555557</c:v>
                </c:pt>
                <c:pt idx="3819">
                  <c:v>56</c:v>
                </c:pt>
                <c:pt idx="3820">
                  <c:v>61.333333333333336</c:v>
                </c:pt>
                <c:pt idx="3821">
                  <c:v>60.444444444444443</c:v>
                </c:pt>
                <c:pt idx="3822">
                  <c:v>50.666666666666664</c:v>
                </c:pt>
                <c:pt idx="3823">
                  <c:v>54.222222222222221</c:v>
                </c:pt>
                <c:pt idx="3824">
                  <c:v>56.888888888888886</c:v>
                </c:pt>
                <c:pt idx="3825">
                  <c:v>47.111111111111114</c:v>
                </c:pt>
                <c:pt idx="3826">
                  <c:v>47.111111111111114</c:v>
                </c:pt>
                <c:pt idx="3827">
                  <c:v>46.222222222222221</c:v>
                </c:pt>
                <c:pt idx="3828">
                  <c:v>46.222222222222221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DC-42FF-8756-BF7920D00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85600"/>
        <c:axId val="116587520"/>
      </c:scatterChart>
      <c:scatterChart>
        <c:scatterStyle val="smoothMarker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33rd percentile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Lbl>
              <c:idx val="37"/>
              <c:layout>
                <c:manualLayout>
                  <c:x val="0"/>
                  <c:y val="-2.024584237165592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CDC-42FF-8756-BF7920D006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Sheet2!$A$4:$A$53</c:f>
              <c:numCache>
                <c:formatCode>General</c:formatCode>
                <c:ptCount val="50"/>
                <c:pt idx="0">
                  <c:v>1E-4</c:v>
                </c:pt>
                <c:pt idx="1">
                  <c:v>2.0000000000000001E-4</c:v>
                </c:pt>
                <c:pt idx="2">
                  <c:v>3.0000000000000003E-4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6.0000000000000006E-4</c:v>
                </c:pt>
                <c:pt idx="6">
                  <c:v>7.000000000000001E-4</c:v>
                </c:pt>
                <c:pt idx="7">
                  <c:v>8.0000000000000015E-4</c:v>
                </c:pt>
                <c:pt idx="8">
                  <c:v>9.0000000000000019E-4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1.2000000000000003E-3</c:v>
                </c:pt>
                <c:pt idx="12">
                  <c:v>1.3000000000000004E-3</c:v>
                </c:pt>
                <c:pt idx="13">
                  <c:v>1.4000000000000004E-3</c:v>
                </c:pt>
                <c:pt idx="14">
                  <c:v>1.5000000000000005E-3</c:v>
                </c:pt>
                <c:pt idx="15">
                  <c:v>1.6000000000000005E-3</c:v>
                </c:pt>
                <c:pt idx="16">
                  <c:v>1.7000000000000006E-3</c:v>
                </c:pt>
                <c:pt idx="17">
                  <c:v>1.8000000000000006E-3</c:v>
                </c:pt>
                <c:pt idx="18">
                  <c:v>1.9000000000000006E-3</c:v>
                </c:pt>
                <c:pt idx="19">
                  <c:v>2.0000000000000005E-3</c:v>
                </c:pt>
                <c:pt idx="20">
                  <c:v>2.1000000000000003E-3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2.4999999999999996E-3</c:v>
                </c:pt>
                <c:pt idx="25">
                  <c:v>2.5999999999999994E-3</c:v>
                </c:pt>
                <c:pt idx="26">
                  <c:v>2.6999999999999993E-3</c:v>
                </c:pt>
                <c:pt idx="27">
                  <c:v>2.7999999999999991E-3</c:v>
                </c:pt>
                <c:pt idx="28">
                  <c:v>2.8999999999999989E-3</c:v>
                </c:pt>
                <c:pt idx="29">
                  <c:v>2.9999999999999988E-3</c:v>
                </c:pt>
                <c:pt idx="30">
                  <c:v>3.0999999999999986E-3</c:v>
                </c:pt>
                <c:pt idx="31">
                  <c:v>3.1999999999999984E-3</c:v>
                </c:pt>
                <c:pt idx="32">
                  <c:v>3.2999999999999982E-3</c:v>
                </c:pt>
                <c:pt idx="33">
                  <c:v>3.3999999999999981E-3</c:v>
                </c:pt>
                <c:pt idx="34">
                  <c:v>3.4999999999999979E-3</c:v>
                </c:pt>
                <c:pt idx="35">
                  <c:v>3.5999999999999977E-3</c:v>
                </c:pt>
                <c:pt idx="36">
                  <c:v>3.6999999999999976E-3</c:v>
                </c:pt>
                <c:pt idx="37">
                  <c:v>3.7999999999999974E-3</c:v>
                </c:pt>
                <c:pt idx="38">
                  <c:v>3.8999999999999972E-3</c:v>
                </c:pt>
                <c:pt idx="39">
                  <c:v>3.9999999999999975E-3</c:v>
                </c:pt>
                <c:pt idx="40">
                  <c:v>4.0999999999999977E-3</c:v>
                </c:pt>
                <c:pt idx="41">
                  <c:v>4.199999999999998E-3</c:v>
                </c:pt>
                <c:pt idx="42">
                  <c:v>4.2999999999999983E-3</c:v>
                </c:pt>
                <c:pt idx="43">
                  <c:v>4.3999999999999985E-3</c:v>
                </c:pt>
                <c:pt idx="44">
                  <c:v>4.4999999999999988E-3</c:v>
                </c:pt>
                <c:pt idx="45">
                  <c:v>4.5999999999999991E-3</c:v>
                </c:pt>
                <c:pt idx="46">
                  <c:v>4.6999999999999993E-3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</c:numCache>
            </c:numRef>
          </c:xVal>
          <c:yVal>
            <c:numRef>
              <c:f>Sheet2!$B$4:$B$53</c:f>
              <c:numCache>
                <c:formatCode>General</c:formatCode>
                <c:ptCount val="50"/>
                <c:pt idx="0">
                  <c:v>500</c:v>
                </c:pt>
                <c:pt idx="1">
                  <c:v>250</c:v>
                </c:pt>
                <c:pt idx="2">
                  <c:v>166.66666666666666</c:v>
                </c:pt>
                <c:pt idx="3">
                  <c:v>125</c:v>
                </c:pt>
                <c:pt idx="4">
                  <c:v>100</c:v>
                </c:pt>
                <c:pt idx="5">
                  <c:v>83.333333333333329</c:v>
                </c:pt>
                <c:pt idx="6">
                  <c:v>71.428571428571416</c:v>
                </c:pt>
                <c:pt idx="7">
                  <c:v>62.499999999999993</c:v>
                </c:pt>
                <c:pt idx="8">
                  <c:v>55.55555555555555</c:v>
                </c:pt>
                <c:pt idx="9">
                  <c:v>49.999999999999993</c:v>
                </c:pt>
                <c:pt idx="10">
                  <c:v>45.454545454545446</c:v>
                </c:pt>
                <c:pt idx="11">
                  <c:v>41.666666666666657</c:v>
                </c:pt>
                <c:pt idx="12">
                  <c:v>38.461538461538453</c:v>
                </c:pt>
                <c:pt idx="13">
                  <c:v>35.714285714285708</c:v>
                </c:pt>
                <c:pt idx="14">
                  <c:v>33.333333333333321</c:v>
                </c:pt>
                <c:pt idx="15">
                  <c:v>31.249999999999993</c:v>
                </c:pt>
                <c:pt idx="16">
                  <c:v>29.411764705882344</c:v>
                </c:pt>
                <c:pt idx="17">
                  <c:v>27.777777777777771</c:v>
                </c:pt>
                <c:pt idx="18">
                  <c:v>26.315789473684202</c:v>
                </c:pt>
                <c:pt idx="19">
                  <c:v>24.999999999999996</c:v>
                </c:pt>
                <c:pt idx="20">
                  <c:v>23.809523809523807</c:v>
                </c:pt>
                <c:pt idx="21">
                  <c:v>22.727272727272727</c:v>
                </c:pt>
                <c:pt idx="22">
                  <c:v>21.739130434782609</c:v>
                </c:pt>
                <c:pt idx="23">
                  <c:v>20.833333333333336</c:v>
                </c:pt>
                <c:pt idx="24">
                  <c:v>20.000000000000004</c:v>
                </c:pt>
                <c:pt idx="25">
                  <c:v>19.230769230769237</c:v>
                </c:pt>
                <c:pt idx="26">
                  <c:v>18.518518518518526</c:v>
                </c:pt>
                <c:pt idx="27">
                  <c:v>17.857142857142865</c:v>
                </c:pt>
                <c:pt idx="28">
                  <c:v>17.241379310344836</c:v>
                </c:pt>
                <c:pt idx="29">
                  <c:v>16.666666666666675</c:v>
                </c:pt>
                <c:pt idx="30">
                  <c:v>16.129032258064523</c:v>
                </c:pt>
                <c:pt idx="31">
                  <c:v>15.625000000000009</c:v>
                </c:pt>
                <c:pt idx="32">
                  <c:v>15.151515151515161</c:v>
                </c:pt>
                <c:pt idx="33">
                  <c:v>14.705882352941186</c:v>
                </c:pt>
                <c:pt idx="34">
                  <c:v>14.285714285714295</c:v>
                </c:pt>
                <c:pt idx="35">
                  <c:v>13.888888888888898</c:v>
                </c:pt>
                <c:pt idx="36">
                  <c:v>13.513513513513523</c:v>
                </c:pt>
                <c:pt idx="37">
                  <c:v>13.157894736842115</c:v>
                </c:pt>
                <c:pt idx="38">
                  <c:v>12.82051282051283</c:v>
                </c:pt>
                <c:pt idx="39">
                  <c:v>12.500000000000009</c:v>
                </c:pt>
                <c:pt idx="40">
                  <c:v>12.195121951219519</c:v>
                </c:pt>
                <c:pt idx="41">
                  <c:v>11.90476190476191</c:v>
                </c:pt>
                <c:pt idx="42">
                  <c:v>11.627906976744191</c:v>
                </c:pt>
                <c:pt idx="43">
                  <c:v>11.363636363636369</c:v>
                </c:pt>
                <c:pt idx="44">
                  <c:v>11.111111111111114</c:v>
                </c:pt>
                <c:pt idx="45">
                  <c:v>10.869565217391306</c:v>
                </c:pt>
                <c:pt idx="46">
                  <c:v>10.638297872340427</c:v>
                </c:pt>
                <c:pt idx="47">
                  <c:v>10.416666666666668</c:v>
                </c:pt>
                <c:pt idx="48">
                  <c:v>10.204081632653063</c:v>
                </c:pt>
                <c:pt idx="49">
                  <c:v>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CDC-42FF-8756-BF7920D0066B}"/>
            </c:ext>
          </c:extLst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67th percentile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Lbls>
            <c:dLbl>
              <c:idx val="39"/>
              <c:layout>
                <c:manualLayout>
                  <c:x val="-3.5734226689000559E-2"/>
                  <c:y val="-3.470715835140997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CDC-42FF-8756-BF7920D006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Sheet2!$A$4:$A$53</c:f>
              <c:numCache>
                <c:formatCode>General</c:formatCode>
                <c:ptCount val="50"/>
                <c:pt idx="0">
                  <c:v>1E-4</c:v>
                </c:pt>
                <c:pt idx="1">
                  <c:v>2.0000000000000001E-4</c:v>
                </c:pt>
                <c:pt idx="2">
                  <c:v>3.0000000000000003E-4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6.0000000000000006E-4</c:v>
                </c:pt>
                <c:pt idx="6">
                  <c:v>7.000000000000001E-4</c:v>
                </c:pt>
                <c:pt idx="7">
                  <c:v>8.0000000000000015E-4</c:v>
                </c:pt>
                <c:pt idx="8">
                  <c:v>9.0000000000000019E-4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1.2000000000000003E-3</c:v>
                </c:pt>
                <c:pt idx="12">
                  <c:v>1.3000000000000004E-3</c:v>
                </c:pt>
                <c:pt idx="13">
                  <c:v>1.4000000000000004E-3</c:v>
                </c:pt>
                <c:pt idx="14">
                  <c:v>1.5000000000000005E-3</c:v>
                </c:pt>
                <c:pt idx="15">
                  <c:v>1.6000000000000005E-3</c:v>
                </c:pt>
                <c:pt idx="16">
                  <c:v>1.7000000000000006E-3</c:v>
                </c:pt>
                <c:pt idx="17">
                  <c:v>1.8000000000000006E-3</c:v>
                </c:pt>
                <c:pt idx="18">
                  <c:v>1.9000000000000006E-3</c:v>
                </c:pt>
                <c:pt idx="19">
                  <c:v>2.0000000000000005E-3</c:v>
                </c:pt>
                <c:pt idx="20">
                  <c:v>2.1000000000000003E-3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2.4999999999999996E-3</c:v>
                </c:pt>
                <c:pt idx="25">
                  <c:v>2.5999999999999994E-3</c:v>
                </c:pt>
                <c:pt idx="26">
                  <c:v>2.6999999999999993E-3</c:v>
                </c:pt>
                <c:pt idx="27">
                  <c:v>2.7999999999999991E-3</c:v>
                </c:pt>
                <c:pt idx="28">
                  <c:v>2.8999999999999989E-3</c:v>
                </c:pt>
                <c:pt idx="29">
                  <c:v>2.9999999999999988E-3</c:v>
                </c:pt>
                <c:pt idx="30">
                  <c:v>3.0999999999999986E-3</c:v>
                </c:pt>
                <c:pt idx="31">
                  <c:v>3.1999999999999984E-3</c:v>
                </c:pt>
                <c:pt idx="32">
                  <c:v>3.2999999999999982E-3</c:v>
                </c:pt>
                <c:pt idx="33">
                  <c:v>3.3999999999999981E-3</c:v>
                </c:pt>
                <c:pt idx="34">
                  <c:v>3.4999999999999979E-3</c:v>
                </c:pt>
                <c:pt idx="35">
                  <c:v>3.5999999999999977E-3</c:v>
                </c:pt>
                <c:pt idx="36">
                  <c:v>3.6999999999999976E-3</c:v>
                </c:pt>
                <c:pt idx="37">
                  <c:v>3.7999999999999974E-3</c:v>
                </c:pt>
                <c:pt idx="38">
                  <c:v>3.8999999999999972E-3</c:v>
                </c:pt>
                <c:pt idx="39">
                  <c:v>3.9999999999999975E-3</c:v>
                </c:pt>
                <c:pt idx="40">
                  <c:v>4.0999999999999977E-3</c:v>
                </c:pt>
                <c:pt idx="41">
                  <c:v>4.199999999999998E-3</c:v>
                </c:pt>
                <c:pt idx="42">
                  <c:v>4.2999999999999983E-3</c:v>
                </c:pt>
                <c:pt idx="43">
                  <c:v>4.3999999999999985E-3</c:v>
                </c:pt>
                <c:pt idx="44">
                  <c:v>4.4999999999999988E-3</c:v>
                </c:pt>
                <c:pt idx="45">
                  <c:v>4.5999999999999991E-3</c:v>
                </c:pt>
                <c:pt idx="46">
                  <c:v>4.6999999999999993E-3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</c:numCache>
            </c:numRef>
          </c:xVal>
          <c:yVal>
            <c:numRef>
              <c:f>Sheet2!$C$4:$C$53</c:f>
              <c:numCache>
                <c:formatCode>General</c:formatCode>
                <c:ptCount val="50"/>
                <c:pt idx="0">
                  <c:v>1000</c:v>
                </c:pt>
                <c:pt idx="1">
                  <c:v>500</c:v>
                </c:pt>
                <c:pt idx="2">
                  <c:v>333.33333333333331</c:v>
                </c:pt>
                <c:pt idx="3">
                  <c:v>250</c:v>
                </c:pt>
                <c:pt idx="4">
                  <c:v>200</c:v>
                </c:pt>
                <c:pt idx="5">
                  <c:v>166.66666666666666</c:v>
                </c:pt>
                <c:pt idx="6">
                  <c:v>142.85714285714283</c:v>
                </c:pt>
                <c:pt idx="7">
                  <c:v>124.99999999999999</c:v>
                </c:pt>
                <c:pt idx="8">
                  <c:v>111.1111111111111</c:v>
                </c:pt>
                <c:pt idx="9">
                  <c:v>99.999999999999986</c:v>
                </c:pt>
                <c:pt idx="10">
                  <c:v>90.909090909090892</c:v>
                </c:pt>
                <c:pt idx="11">
                  <c:v>83.333333333333314</c:v>
                </c:pt>
                <c:pt idx="12">
                  <c:v>76.923076923076906</c:v>
                </c:pt>
                <c:pt idx="13">
                  <c:v>71.428571428571416</c:v>
                </c:pt>
                <c:pt idx="14">
                  <c:v>66.666666666666643</c:v>
                </c:pt>
                <c:pt idx="15">
                  <c:v>62.499999999999986</c:v>
                </c:pt>
                <c:pt idx="16">
                  <c:v>58.823529411764689</c:v>
                </c:pt>
                <c:pt idx="17">
                  <c:v>55.555555555555543</c:v>
                </c:pt>
                <c:pt idx="18">
                  <c:v>52.631578947368403</c:v>
                </c:pt>
                <c:pt idx="19">
                  <c:v>49.999999999999993</c:v>
                </c:pt>
                <c:pt idx="20">
                  <c:v>47.619047619047613</c:v>
                </c:pt>
                <c:pt idx="21">
                  <c:v>45.454545454545453</c:v>
                </c:pt>
                <c:pt idx="22">
                  <c:v>43.478260869565219</c:v>
                </c:pt>
                <c:pt idx="23">
                  <c:v>41.666666666666671</c:v>
                </c:pt>
                <c:pt idx="24">
                  <c:v>40.000000000000007</c:v>
                </c:pt>
                <c:pt idx="25">
                  <c:v>38.461538461538474</c:v>
                </c:pt>
                <c:pt idx="26">
                  <c:v>37.037037037037052</c:v>
                </c:pt>
                <c:pt idx="27">
                  <c:v>35.71428571428573</c:v>
                </c:pt>
                <c:pt idx="28">
                  <c:v>34.482758620689673</c:v>
                </c:pt>
                <c:pt idx="29">
                  <c:v>33.33333333333335</c:v>
                </c:pt>
                <c:pt idx="30">
                  <c:v>32.258064516129046</c:v>
                </c:pt>
                <c:pt idx="31">
                  <c:v>31.250000000000018</c:v>
                </c:pt>
                <c:pt idx="32">
                  <c:v>30.303030303030322</c:v>
                </c:pt>
                <c:pt idx="33">
                  <c:v>29.411764705882373</c:v>
                </c:pt>
                <c:pt idx="34">
                  <c:v>28.571428571428591</c:v>
                </c:pt>
                <c:pt idx="35">
                  <c:v>27.777777777777796</c:v>
                </c:pt>
                <c:pt idx="36">
                  <c:v>27.027027027027046</c:v>
                </c:pt>
                <c:pt idx="37">
                  <c:v>26.31578947368423</c:v>
                </c:pt>
                <c:pt idx="38">
                  <c:v>25.64102564102566</c:v>
                </c:pt>
                <c:pt idx="39">
                  <c:v>25.000000000000018</c:v>
                </c:pt>
                <c:pt idx="40">
                  <c:v>24.390243902439039</c:v>
                </c:pt>
                <c:pt idx="41">
                  <c:v>23.809523809523821</c:v>
                </c:pt>
                <c:pt idx="42">
                  <c:v>23.255813953488381</c:v>
                </c:pt>
                <c:pt idx="43">
                  <c:v>22.727272727272737</c:v>
                </c:pt>
                <c:pt idx="44">
                  <c:v>22.222222222222229</c:v>
                </c:pt>
                <c:pt idx="45">
                  <c:v>21.739130434782613</c:v>
                </c:pt>
                <c:pt idx="46">
                  <c:v>21.276595744680854</c:v>
                </c:pt>
                <c:pt idx="47">
                  <c:v>20.833333333333336</c:v>
                </c:pt>
                <c:pt idx="48">
                  <c:v>20.408163265306126</c:v>
                </c:pt>
                <c:pt idx="4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CDC-42FF-8756-BF7920D0066B}"/>
            </c:ext>
          </c:extLst>
        </c:ser>
        <c:ser>
          <c:idx val="2"/>
          <c:order val="2"/>
          <c:tx>
            <c:strRef>
              <c:f>Sheet2!$D$2</c:f>
              <c:strCache>
                <c:ptCount val="1"/>
                <c:pt idx="0">
                  <c:v>95th percentile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44450" dist="13970" dir="5400000" algn="ctr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dPt>
            <c:idx val="2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1CDC-42FF-8756-BF7920D0066B}"/>
              </c:ext>
            </c:extLst>
          </c:dPt>
          <c:dLbls>
            <c:dLbl>
              <c:idx val="39"/>
              <c:layout>
                <c:manualLayout>
                  <c:x val="-3.5734226689000559E-2"/>
                  <c:y val="-3.181489515545925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DC-42FF-8756-BF7920D006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Sheet2!$A$4:$A$53</c:f>
              <c:numCache>
                <c:formatCode>General</c:formatCode>
                <c:ptCount val="50"/>
                <c:pt idx="0">
                  <c:v>1E-4</c:v>
                </c:pt>
                <c:pt idx="1">
                  <c:v>2.0000000000000001E-4</c:v>
                </c:pt>
                <c:pt idx="2">
                  <c:v>3.0000000000000003E-4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6.0000000000000006E-4</c:v>
                </c:pt>
                <c:pt idx="6">
                  <c:v>7.000000000000001E-4</c:v>
                </c:pt>
                <c:pt idx="7">
                  <c:v>8.0000000000000015E-4</c:v>
                </c:pt>
                <c:pt idx="8">
                  <c:v>9.0000000000000019E-4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1.2000000000000003E-3</c:v>
                </c:pt>
                <c:pt idx="12">
                  <c:v>1.3000000000000004E-3</c:v>
                </c:pt>
                <c:pt idx="13">
                  <c:v>1.4000000000000004E-3</c:v>
                </c:pt>
                <c:pt idx="14">
                  <c:v>1.5000000000000005E-3</c:v>
                </c:pt>
                <c:pt idx="15">
                  <c:v>1.6000000000000005E-3</c:v>
                </c:pt>
                <c:pt idx="16">
                  <c:v>1.7000000000000006E-3</c:v>
                </c:pt>
                <c:pt idx="17">
                  <c:v>1.8000000000000006E-3</c:v>
                </c:pt>
                <c:pt idx="18">
                  <c:v>1.9000000000000006E-3</c:v>
                </c:pt>
                <c:pt idx="19">
                  <c:v>2.0000000000000005E-3</c:v>
                </c:pt>
                <c:pt idx="20">
                  <c:v>2.1000000000000003E-3</c:v>
                </c:pt>
                <c:pt idx="21">
                  <c:v>2.2000000000000001E-3</c:v>
                </c:pt>
                <c:pt idx="22">
                  <c:v>2.3E-3</c:v>
                </c:pt>
                <c:pt idx="23">
                  <c:v>2.3999999999999998E-3</c:v>
                </c:pt>
                <c:pt idx="24">
                  <c:v>2.4999999999999996E-3</c:v>
                </c:pt>
                <c:pt idx="25">
                  <c:v>2.5999999999999994E-3</c:v>
                </c:pt>
                <c:pt idx="26">
                  <c:v>2.6999999999999993E-3</c:v>
                </c:pt>
                <c:pt idx="27">
                  <c:v>2.7999999999999991E-3</c:v>
                </c:pt>
                <c:pt idx="28">
                  <c:v>2.8999999999999989E-3</c:v>
                </c:pt>
                <c:pt idx="29">
                  <c:v>2.9999999999999988E-3</c:v>
                </c:pt>
                <c:pt idx="30">
                  <c:v>3.0999999999999986E-3</c:v>
                </c:pt>
                <c:pt idx="31">
                  <c:v>3.1999999999999984E-3</c:v>
                </c:pt>
                <c:pt idx="32">
                  <c:v>3.2999999999999982E-3</c:v>
                </c:pt>
                <c:pt idx="33">
                  <c:v>3.3999999999999981E-3</c:v>
                </c:pt>
                <c:pt idx="34">
                  <c:v>3.4999999999999979E-3</c:v>
                </c:pt>
                <c:pt idx="35">
                  <c:v>3.5999999999999977E-3</c:v>
                </c:pt>
                <c:pt idx="36">
                  <c:v>3.6999999999999976E-3</c:v>
                </c:pt>
                <c:pt idx="37">
                  <c:v>3.7999999999999974E-3</c:v>
                </c:pt>
                <c:pt idx="38">
                  <c:v>3.8999999999999972E-3</c:v>
                </c:pt>
                <c:pt idx="39">
                  <c:v>3.9999999999999975E-3</c:v>
                </c:pt>
                <c:pt idx="40">
                  <c:v>4.0999999999999977E-3</c:v>
                </c:pt>
                <c:pt idx="41">
                  <c:v>4.199999999999998E-3</c:v>
                </c:pt>
                <c:pt idx="42">
                  <c:v>4.2999999999999983E-3</c:v>
                </c:pt>
                <c:pt idx="43">
                  <c:v>4.3999999999999985E-3</c:v>
                </c:pt>
                <c:pt idx="44">
                  <c:v>4.4999999999999988E-3</c:v>
                </c:pt>
                <c:pt idx="45">
                  <c:v>4.5999999999999991E-3</c:v>
                </c:pt>
                <c:pt idx="46">
                  <c:v>4.6999999999999993E-3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</c:numCache>
            </c:numRef>
          </c:xVal>
          <c:yVal>
            <c:numRef>
              <c:f>Sheet2!$D$4:$D$53</c:f>
              <c:numCache>
                <c:formatCode>General</c:formatCode>
                <c:ptCount val="50"/>
                <c:pt idx="0">
                  <c:v>1799.9999999999998</c:v>
                </c:pt>
                <c:pt idx="1">
                  <c:v>899.99999999999989</c:v>
                </c:pt>
                <c:pt idx="2">
                  <c:v>599.99999999999989</c:v>
                </c:pt>
                <c:pt idx="3">
                  <c:v>449.99999999999994</c:v>
                </c:pt>
                <c:pt idx="4">
                  <c:v>360</c:v>
                </c:pt>
                <c:pt idx="5">
                  <c:v>299.99999999999994</c:v>
                </c:pt>
                <c:pt idx="6">
                  <c:v>257.14285714285711</c:v>
                </c:pt>
                <c:pt idx="7">
                  <c:v>224.99999999999994</c:v>
                </c:pt>
                <c:pt idx="8">
                  <c:v>199.99999999999994</c:v>
                </c:pt>
                <c:pt idx="9">
                  <c:v>179.99999999999994</c:v>
                </c:pt>
                <c:pt idx="10">
                  <c:v>163.6363636363636</c:v>
                </c:pt>
                <c:pt idx="11">
                  <c:v>149.99999999999994</c:v>
                </c:pt>
                <c:pt idx="12">
                  <c:v>138.46153846153842</c:v>
                </c:pt>
                <c:pt idx="13">
                  <c:v>128.57142857142853</c:v>
                </c:pt>
                <c:pt idx="14">
                  <c:v>119.99999999999996</c:v>
                </c:pt>
                <c:pt idx="15">
                  <c:v>112.49999999999996</c:v>
                </c:pt>
                <c:pt idx="16">
                  <c:v>105.88235294117644</c:v>
                </c:pt>
                <c:pt idx="17">
                  <c:v>99.999999999999957</c:v>
                </c:pt>
                <c:pt idx="18">
                  <c:v>94.736842105263122</c:v>
                </c:pt>
                <c:pt idx="19">
                  <c:v>89.999999999999972</c:v>
                </c:pt>
                <c:pt idx="20">
                  <c:v>85.714285714285694</c:v>
                </c:pt>
                <c:pt idx="21">
                  <c:v>81.818181818181813</c:v>
                </c:pt>
                <c:pt idx="22">
                  <c:v>78.260869565217391</c:v>
                </c:pt>
                <c:pt idx="23">
                  <c:v>75</c:v>
                </c:pt>
                <c:pt idx="24">
                  <c:v>72.000000000000014</c:v>
                </c:pt>
                <c:pt idx="25">
                  <c:v>69.230769230769241</c:v>
                </c:pt>
                <c:pt idx="26">
                  <c:v>66.666666666666686</c:v>
                </c:pt>
                <c:pt idx="27">
                  <c:v>64.285714285714306</c:v>
                </c:pt>
                <c:pt idx="28">
                  <c:v>62.068965517241402</c:v>
                </c:pt>
                <c:pt idx="29">
                  <c:v>60.000000000000021</c:v>
                </c:pt>
                <c:pt idx="30">
                  <c:v>58.064516129032285</c:v>
                </c:pt>
                <c:pt idx="31">
                  <c:v>56.250000000000028</c:v>
                </c:pt>
                <c:pt idx="32">
                  <c:v>54.545454545454575</c:v>
                </c:pt>
                <c:pt idx="33">
                  <c:v>52.94117647058826</c:v>
                </c:pt>
                <c:pt idx="34">
                  <c:v>51.428571428571459</c:v>
                </c:pt>
                <c:pt idx="35">
                  <c:v>50.000000000000028</c:v>
                </c:pt>
                <c:pt idx="36">
                  <c:v>48.648648648648681</c:v>
                </c:pt>
                <c:pt idx="37">
                  <c:v>47.368421052631611</c:v>
                </c:pt>
                <c:pt idx="38">
                  <c:v>46.153846153846182</c:v>
                </c:pt>
                <c:pt idx="39">
                  <c:v>45.000000000000028</c:v>
                </c:pt>
                <c:pt idx="40">
                  <c:v>43.902439024390269</c:v>
                </c:pt>
                <c:pt idx="41">
                  <c:v>42.857142857142875</c:v>
                </c:pt>
                <c:pt idx="42">
                  <c:v>41.860465116279087</c:v>
                </c:pt>
                <c:pt idx="43">
                  <c:v>40.909090909090921</c:v>
                </c:pt>
                <c:pt idx="44">
                  <c:v>40.000000000000007</c:v>
                </c:pt>
                <c:pt idx="45">
                  <c:v>39.130434782608702</c:v>
                </c:pt>
                <c:pt idx="46">
                  <c:v>38.297872340425535</c:v>
                </c:pt>
                <c:pt idx="47">
                  <c:v>37.5</c:v>
                </c:pt>
                <c:pt idx="48">
                  <c:v>36.734693877551017</c:v>
                </c:pt>
                <c:pt idx="49">
                  <c:v>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CDC-42FF-8756-BF7920D00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585600"/>
        <c:axId val="116587520"/>
      </c:scatterChart>
      <c:valAx>
        <c:axId val="116585600"/>
        <c:scaling>
          <c:orientation val="minMax"/>
          <c:max val="5.000000000000001E-3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/>
                  <a:t>Annual burn probability (fraction)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587520"/>
        <c:crosses val="autoZero"/>
        <c:crossBetween val="midCat"/>
      </c:valAx>
      <c:valAx>
        <c:axId val="1165875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2000"/>
                  <a:t>Conditional net value change (cNVC)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5856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600"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21-day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3"/>
          <c:order val="2"/>
          <c:tx>
            <c:v>22-Aug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Data!$F$4:$F$947</c:f>
              <c:numCache>
                <c:formatCode>0</c:formatCode>
                <c:ptCount val="944"/>
                <c:pt idx="0">
                  <c:v>7790.3900051000001</c:v>
                </c:pt>
                <c:pt idx="1">
                  <c:v>6687.2598706500003</c:v>
                </c:pt>
                <c:pt idx="2">
                  <c:v>6195.4655241500004</c:v>
                </c:pt>
                <c:pt idx="3">
                  <c:v>6066.1404415200004</c:v>
                </c:pt>
                <c:pt idx="4">
                  <c:v>5732.1945697900001</c:v>
                </c:pt>
                <c:pt idx="5">
                  <c:v>5593.0061086200003</c:v>
                </c:pt>
                <c:pt idx="6">
                  <c:v>5530.2647391399996</c:v>
                </c:pt>
                <c:pt idx="7">
                  <c:v>5109.1656106399996</c:v>
                </c:pt>
                <c:pt idx="8">
                  <c:v>4912.5313761400002</c:v>
                </c:pt>
                <c:pt idx="9">
                  <c:v>4855.55230321</c:v>
                </c:pt>
                <c:pt idx="10">
                  <c:v>4839.2260965300002</c:v>
                </c:pt>
                <c:pt idx="11">
                  <c:v>4593.3903799399995</c:v>
                </c:pt>
                <c:pt idx="12">
                  <c:v>4546.2923470899996</c:v>
                </c:pt>
                <c:pt idx="13">
                  <c:v>4404.2231336799996</c:v>
                </c:pt>
                <c:pt idx="14">
                  <c:v>4391.8613414600004</c:v>
                </c:pt>
                <c:pt idx="15">
                  <c:v>4356.8067952299998</c:v>
                </c:pt>
                <c:pt idx="16">
                  <c:v>4316.2476850399999</c:v>
                </c:pt>
                <c:pt idx="17">
                  <c:v>4085.2921357599998</c:v>
                </c:pt>
                <c:pt idx="18">
                  <c:v>4063.5436483399999</c:v>
                </c:pt>
                <c:pt idx="19">
                  <c:v>4017.6026912900002</c:v>
                </c:pt>
                <c:pt idx="20">
                  <c:v>4011.0200183000002</c:v>
                </c:pt>
                <c:pt idx="21">
                  <c:v>3922.98750402</c:v>
                </c:pt>
                <c:pt idx="22">
                  <c:v>3919.98774972</c:v>
                </c:pt>
                <c:pt idx="23">
                  <c:v>3871.08317829</c:v>
                </c:pt>
                <c:pt idx="24">
                  <c:v>3827.3524074400002</c:v>
                </c:pt>
                <c:pt idx="25">
                  <c:v>3824.7627163400002</c:v>
                </c:pt>
                <c:pt idx="26">
                  <c:v>3809.7043522899999</c:v>
                </c:pt>
                <c:pt idx="27">
                  <c:v>3685.9508668799999</c:v>
                </c:pt>
                <c:pt idx="28">
                  <c:v>3651.6646363099999</c:v>
                </c:pt>
                <c:pt idx="29">
                  <c:v>3631.57970793</c:v>
                </c:pt>
                <c:pt idx="30">
                  <c:v>3572.0487878200001</c:v>
                </c:pt>
                <c:pt idx="31">
                  <c:v>3527.9028506300001</c:v>
                </c:pt>
                <c:pt idx="32">
                  <c:v>3483.62442401</c:v>
                </c:pt>
                <c:pt idx="33">
                  <c:v>3462.6170326199999</c:v>
                </c:pt>
                <c:pt idx="34">
                  <c:v>3446.2516299899999</c:v>
                </c:pt>
                <c:pt idx="35">
                  <c:v>3434.4823127499999</c:v>
                </c:pt>
                <c:pt idx="36">
                  <c:v>3423.4806686299999</c:v>
                </c:pt>
                <c:pt idx="37">
                  <c:v>3400.8386626900001</c:v>
                </c:pt>
                <c:pt idx="38">
                  <c:v>3364.0919046399999</c:v>
                </c:pt>
                <c:pt idx="39">
                  <c:v>3360.0082300899999</c:v>
                </c:pt>
                <c:pt idx="40">
                  <c:v>3348.8837388299999</c:v>
                </c:pt>
                <c:pt idx="41">
                  <c:v>3332.3632423700001</c:v>
                </c:pt>
                <c:pt idx="42">
                  <c:v>3285.8413329499999</c:v>
                </c:pt>
                <c:pt idx="43">
                  <c:v>3258.5990858599998</c:v>
                </c:pt>
                <c:pt idx="44">
                  <c:v>3238.2245298299999</c:v>
                </c:pt>
                <c:pt idx="45">
                  <c:v>3216.8463463600001</c:v>
                </c:pt>
                <c:pt idx="46">
                  <c:v>3153.9085596999998</c:v>
                </c:pt>
                <c:pt idx="47">
                  <c:v>3151.4479886300001</c:v>
                </c:pt>
                <c:pt idx="48">
                  <c:v>3096.58766156</c:v>
                </c:pt>
                <c:pt idx="49">
                  <c:v>3089.7582601899999</c:v>
                </c:pt>
                <c:pt idx="50">
                  <c:v>3079.2024999499999</c:v>
                </c:pt>
                <c:pt idx="51">
                  <c:v>3075.0424358700002</c:v>
                </c:pt>
                <c:pt idx="52">
                  <c:v>3055.2959676800001</c:v>
                </c:pt>
                <c:pt idx="53">
                  <c:v>3048.0405311300001</c:v>
                </c:pt>
                <c:pt idx="54">
                  <c:v>3045.70232369</c:v>
                </c:pt>
                <c:pt idx="55">
                  <c:v>3041.4341457099999</c:v>
                </c:pt>
                <c:pt idx="56">
                  <c:v>3027.2024828200001</c:v>
                </c:pt>
                <c:pt idx="57">
                  <c:v>2996.34753942</c:v>
                </c:pt>
                <c:pt idx="58">
                  <c:v>2949.1830406499998</c:v>
                </c:pt>
                <c:pt idx="59">
                  <c:v>2945.8254510500001</c:v>
                </c:pt>
                <c:pt idx="60">
                  <c:v>2924.4616397700001</c:v>
                </c:pt>
                <c:pt idx="61">
                  <c:v>2917.0153964000001</c:v>
                </c:pt>
                <c:pt idx="62">
                  <c:v>2902.0039516100001</c:v>
                </c:pt>
                <c:pt idx="63">
                  <c:v>2900.3999036999999</c:v>
                </c:pt>
                <c:pt idx="64">
                  <c:v>2895.8067352500002</c:v>
                </c:pt>
                <c:pt idx="65">
                  <c:v>2885.9498173100001</c:v>
                </c:pt>
                <c:pt idx="66">
                  <c:v>2875.54887719</c:v>
                </c:pt>
                <c:pt idx="67">
                  <c:v>2875.2237501899999</c:v>
                </c:pt>
                <c:pt idx="68">
                  <c:v>2875.1115004500002</c:v>
                </c:pt>
                <c:pt idx="69">
                  <c:v>2828.8444699199999</c:v>
                </c:pt>
                <c:pt idx="70">
                  <c:v>2823.8778158300001</c:v>
                </c:pt>
                <c:pt idx="71">
                  <c:v>2816.3558801499998</c:v>
                </c:pt>
                <c:pt idx="72">
                  <c:v>2815.7271797100002</c:v>
                </c:pt>
                <c:pt idx="73">
                  <c:v>2807.0997013599999</c:v>
                </c:pt>
                <c:pt idx="74">
                  <c:v>2795.2107463900002</c:v>
                </c:pt>
                <c:pt idx="75">
                  <c:v>2790.01836258</c:v>
                </c:pt>
                <c:pt idx="76">
                  <c:v>2781.9226309000001</c:v>
                </c:pt>
                <c:pt idx="77">
                  <c:v>2779.81452145</c:v>
                </c:pt>
                <c:pt idx="78">
                  <c:v>2773.36273067</c:v>
                </c:pt>
                <c:pt idx="79">
                  <c:v>2714.97741507</c:v>
                </c:pt>
                <c:pt idx="80">
                  <c:v>2700.96558215</c:v>
                </c:pt>
                <c:pt idx="81">
                  <c:v>2700.1637331299999</c:v>
                </c:pt>
                <c:pt idx="82">
                  <c:v>2681.5713934999999</c:v>
                </c:pt>
                <c:pt idx="83">
                  <c:v>2677.43649426</c:v>
                </c:pt>
                <c:pt idx="84">
                  <c:v>2673.7961759099999</c:v>
                </c:pt>
                <c:pt idx="85">
                  <c:v>2666.7626211299998</c:v>
                </c:pt>
                <c:pt idx="86">
                  <c:v>2665.8572267899999</c:v>
                </c:pt>
                <c:pt idx="87">
                  <c:v>2553.54006076</c:v>
                </c:pt>
                <c:pt idx="88">
                  <c:v>2513.27722563</c:v>
                </c:pt>
                <c:pt idx="89">
                  <c:v>2508.1906719799999</c:v>
                </c:pt>
                <c:pt idx="90">
                  <c:v>2504.6329337000002</c:v>
                </c:pt>
                <c:pt idx="91">
                  <c:v>2489.5089464299999</c:v>
                </c:pt>
                <c:pt idx="92">
                  <c:v>2480.98993797</c:v>
                </c:pt>
                <c:pt idx="93">
                  <c:v>2474.5435762500001</c:v>
                </c:pt>
                <c:pt idx="94">
                  <c:v>2446.7474275700001</c:v>
                </c:pt>
                <c:pt idx="95">
                  <c:v>2442.6409907500001</c:v>
                </c:pt>
                <c:pt idx="96">
                  <c:v>2438.68815537</c:v>
                </c:pt>
                <c:pt idx="97">
                  <c:v>2438.17595003</c:v>
                </c:pt>
                <c:pt idx="98">
                  <c:v>2422.2553105400002</c:v>
                </c:pt>
                <c:pt idx="99">
                  <c:v>2414.2470494600002</c:v>
                </c:pt>
                <c:pt idx="100">
                  <c:v>2412.30090909</c:v>
                </c:pt>
                <c:pt idx="101">
                  <c:v>2412.2624973900001</c:v>
                </c:pt>
                <c:pt idx="102">
                  <c:v>2407.8253874000002</c:v>
                </c:pt>
                <c:pt idx="103">
                  <c:v>2405.8947318599999</c:v>
                </c:pt>
                <c:pt idx="104">
                  <c:v>2401.3000505999998</c:v>
                </c:pt>
                <c:pt idx="105">
                  <c:v>2394.4733324899998</c:v>
                </c:pt>
                <c:pt idx="106">
                  <c:v>2388.5387594499998</c:v>
                </c:pt>
                <c:pt idx="107">
                  <c:v>2376.18028129</c:v>
                </c:pt>
                <c:pt idx="108">
                  <c:v>2345.2387767599998</c:v>
                </c:pt>
                <c:pt idx="109">
                  <c:v>2327.3623824800002</c:v>
                </c:pt>
                <c:pt idx="110">
                  <c:v>2325.3664586700002</c:v>
                </c:pt>
                <c:pt idx="111">
                  <c:v>2297.6991519799999</c:v>
                </c:pt>
                <c:pt idx="112">
                  <c:v>2278.5271673799998</c:v>
                </c:pt>
                <c:pt idx="113">
                  <c:v>2271.0223012800002</c:v>
                </c:pt>
                <c:pt idx="114">
                  <c:v>2264.9618437099998</c:v>
                </c:pt>
                <c:pt idx="115">
                  <c:v>2247.6233785099998</c:v>
                </c:pt>
                <c:pt idx="116">
                  <c:v>2245.4079686199998</c:v>
                </c:pt>
                <c:pt idx="117">
                  <c:v>2244.6026647200001</c:v>
                </c:pt>
                <c:pt idx="118">
                  <c:v>2238.1916840600002</c:v>
                </c:pt>
                <c:pt idx="119">
                  <c:v>2216.37720653</c:v>
                </c:pt>
                <c:pt idx="120">
                  <c:v>2195.3822000199998</c:v>
                </c:pt>
                <c:pt idx="121">
                  <c:v>2184.70367932</c:v>
                </c:pt>
                <c:pt idx="122">
                  <c:v>2183.9243804399998</c:v>
                </c:pt>
                <c:pt idx="123">
                  <c:v>2165.4566174000001</c:v>
                </c:pt>
                <c:pt idx="124">
                  <c:v>2157.3030234799999</c:v>
                </c:pt>
                <c:pt idx="125">
                  <c:v>2152.2977429399998</c:v>
                </c:pt>
                <c:pt idx="126">
                  <c:v>2148.38581148</c:v>
                </c:pt>
                <c:pt idx="127">
                  <c:v>2131.7785374300001</c:v>
                </c:pt>
                <c:pt idx="128">
                  <c:v>2131.0102332400002</c:v>
                </c:pt>
                <c:pt idx="129">
                  <c:v>2121.82460907</c:v>
                </c:pt>
                <c:pt idx="130">
                  <c:v>2109.4680936099999</c:v>
                </c:pt>
                <c:pt idx="131">
                  <c:v>2102.8621268699999</c:v>
                </c:pt>
                <c:pt idx="132">
                  <c:v>2089.58999718</c:v>
                </c:pt>
                <c:pt idx="133">
                  <c:v>2085.3535311099999</c:v>
                </c:pt>
                <c:pt idx="134">
                  <c:v>2077.53580569</c:v>
                </c:pt>
                <c:pt idx="135">
                  <c:v>2070.27259443</c:v>
                </c:pt>
                <c:pt idx="136">
                  <c:v>2065.8804665600001</c:v>
                </c:pt>
                <c:pt idx="137">
                  <c:v>2055.5931583500001</c:v>
                </c:pt>
                <c:pt idx="138">
                  <c:v>2035.81628443</c:v>
                </c:pt>
                <c:pt idx="139">
                  <c:v>2031.8641910599999</c:v>
                </c:pt>
                <c:pt idx="140">
                  <c:v>2031.0119258100001</c:v>
                </c:pt>
                <c:pt idx="141">
                  <c:v>2029.02814571</c:v>
                </c:pt>
                <c:pt idx="142">
                  <c:v>2027.65720012</c:v>
                </c:pt>
                <c:pt idx="143">
                  <c:v>2026.4458595900001</c:v>
                </c:pt>
                <c:pt idx="144">
                  <c:v>2026.1131299900001</c:v>
                </c:pt>
                <c:pt idx="145">
                  <c:v>2023.58643846</c:v>
                </c:pt>
                <c:pt idx="146">
                  <c:v>2020.57426609</c:v>
                </c:pt>
                <c:pt idx="147">
                  <c:v>2017.1202659200001</c:v>
                </c:pt>
                <c:pt idx="148">
                  <c:v>2015.38407476</c:v>
                </c:pt>
                <c:pt idx="149">
                  <c:v>2010.41943087</c:v>
                </c:pt>
                <c:pt idx="150">
                  <c:v>2003.9807264799999</c:v>
                </c:pt>
                <c:pt idx="151">
                  <c:v>1990.56869714</c:v>
                </c:pt>
                <c:pt idx="152">
                  <c:v>1987.44172411</c:v>
                </c:pt>
                <c:pt idx="153">
                  <c:v>1980.9185852400001</c:v>
                </c:pt>
                <c:pt idx="154">
                  <c:v>1976.8752194399999</c:v>
                </c:pt>
                <c:pt idx="155">
                  <c:v>1952.58262952</c:v>
                </c:pt>
                <c:pt idx="156">
                  <c:v>1943.86590729</c:v>
                </c:pt>
                <c:pt idx="157">
                  <c:v>1936.4166976900001</c:v>
                </c:pt>
                <c:pt idx="158">
                  <c:v>1931.3603006999999</c:v>
                </c:pt>
                <c:pt idx="159">
                  <c:v>1924.0571471999999</c:v>
                </c:pt>
                <c:pt idx="160">
                  <c:v>1920.22346333</c:v>
                </c:pt>
                <c:pt idx="161">
                  <c:v>1919.0675770299999</c:v>
                </c:pt>
                <c:pt idx="162">
                  <c:v>1904.6998946599999</c:v>
                </c:pt>
                <c:pt idx="163">
                  <c:v>1885.31044873</c:v>
                </c:pt>
                <c:pt idx="164">
                  <c:v>1884.7516258200001</c:v>
                </c:pt>
                <c:pt idx="165">
                  <c:v>1884.2967245699999</c:v>
                </c:pt>
                <c:pt idx="166">
                  <c:v>1864.1051219799999</c:v>
                </c:pt>
                <c:pt idx="167">
                  <c:v>1863.8848248700001</c:v>
                </c:pt>
                <c:pt idx="168">
                  <c:v>1856.5355410699999</c:v>
                </c:pt>
                <c:pt idx="169">
                  <c:v>1849.1185076199999</c:v>
                </c:pt>
                <c:pt idx="170">
                  <c:v>1846.5111750000001</c:v>
                </c:pt>
                <c:pt idx="171">
                  <c:v>1843.8055865900001</c:v>
                </c:pt>
                <c:pt idx="172">
                  <c:v>1841.26936535</c:v>
                </c:pt>
                <c:pt idx="173">
                  <c:v>1821.80594367</c:v>
                </c:pt>
                <c:pt idx="174">
                  <c:v>1816.1920083499999</c:v>
                </c:pt>
                <c:pt idx="175">
                  <c:v>1806.51865907</c:v>
                </c:pt>
                <c:pt idx="176">
                  <c:v>1800.68810102</c:v>
                </c:pt>
                <c:pt idx="177">
                  <c:v>1787.7638204100001</c:v>
                </c:pt>
                <c:pt idx="178">
                  <c:v>1785.58715317</c:v>
                </c:pt>
                <c:pt idx="179">
                  <c:v>1785.42353813</c:v>
                </c:pt>
                <c:pt idx="180">
                  <c:v>1784.84242124</c:v>
                </c:pt>
                <c:pt idx="181">
                  <c:v>1783.4734676999999</c:v>
                </c:pt>
                <c:pt idx="182">
                  <c:v>1780.4091470599999</c:v>
                </c:pt>
                <c:pt idx="183">
                  <c:v>1776.85726211</c:v>
                </c:pt>
                <c:pt idx="184">
                  <c:v>1776.44693768</c:v>
                </c:pt>
                <c:pt idx="185">
                  <c:v>1768.48471008</c:v>
                </c:pt>
                <c:pt idx="186">
                  <c:v>1768.1623960500001</c:v>
                </c:pt>
                <c:pt idx="187">
                  <c:v>1766.72498322</c:v>
                </c:pt>
                <c:pt idx="188">
                  <c:v>1765.45436103</c:v>
                </c:pt>
                <c:pt idx="189">
                  <c:v>1765.3820307999999</c:v>
                </c:pt>
                <c:pt idx="190">
                  <c:v>1763.1706017399999</c:v>
                </c:pt>
                <c:pt idx="191">
                  <c:v>1756.1403179700001</c:v>
                </c:pt>
                <c:pt idx="192">
                  <c:v>1745.87162648</c:v>
                </c:pt>
                <c:pt idx="193">
                  <c:v>1739.7966884699999</c:v>
                </c:pt>
                <c:pt idx="194">
                  <c:v>1734.5971461900001</c:v>
                </c:pt>
                <c:pt idx="195">
                  <c:v>1717.27740599</c:v>
                </c:pt>
                <c:pt idx="196">
                  <c:v>1710.6004979899999</c:v>
                </c:pt>
                <c:pt idx="197">
                  <c:v>1710.15734391</c:v>
                </c:pt>
                <c:pt idx="198">
                  <c:v>1703.4816016299999</c:v>
                </c:pt>
                <c:pt idx="199">
                  <c:v>1696.33452257</c:v>
                </c:pt>
                <c:pt idx="200">
                  <c:v>1690.3981434</c:v>
                </c:pt>
                <c:pt idx="201">
                  <c:v>1687.9441328600001</c:v>
                </c:pt>
                <c:pt idx="202">
                  <c:v>1685.4377586200001</c:v>
                </c:pt>
                <c:pt idx="203">
                  <c:v>1678.84720019</c:v>
                </c:pt>
                <c:pt idx="204">
                  <c:v>1672.2978024199999</c:v>
                </c:pt>
                <c:pt idx="205">
                  <c:v>1671.4873801900001</c:v>
                </c:pt>
                <c:pt idx="206">
                  <c:v>1671.4202944799999</c:v>
                </c:pt>
                <c:pt idx="207">
                  <c:v>1669.3537888799999</c:v>
                </c:pt>
                <c:pt idx="208">
                  <c:v>1669.1814087099999</c:v>
                </c:pt>
                <c:pt idx="209">
                  <c:v>1667.34724921</c:v>
                </c:pt>
                <c:pt idx="210">
                  <c:v>1663.9921206500001</c:v>
                </c:pt>
                <c:pt idx="211">
                  <c:v>1663.92908055</c:v>
                </c:pt>
                <c:pt idx="212">
                  <c:v>1645.8341599400001</c:v>
                </c:pt>
                <c:pt idx="213">
                  <c:v>1643.16648485</c:v>
                </c:pt>
                <c:pt idx="214">
                  <c:v>1631.3356819000001</c:v>
                </c:pt>
                <c:pt idx="215">
                  <c:v>1630.62420404</c:v>
                </c:pt>
                <c:pt idx="216">
                  <c:v>1627.5525981799999</c:v>
                </c:pt>
                <c:pt idx="217">
                  <c:v>1627.4712586999999</c:v>
                </c:pt>
                <c:pt idx="218">
                  <c:v>1626.7788195099999</c:v>
                </c:pt>
                <c:pt idx="219">
                  <c:v>1626.24277648</c:v>
                </c:pt>
                <c:pt idx="220">
                  <c:v>1624.6193613600001</c:v>
                </c:pt>
                <c:pt idx="221">
                  <c:v>1623.2342776800001</c:v>
                </c:pt>
                <c:pt idx="222">
                  <c:v>1620.1916159800001</c:v>
                </c:pt>
                <c:pt idx="223">
                  <c:v>1616.4335162299999</c:v>
                </c:pt>
                <c:pt idx="224">
                  <c:v>1615.79070606</c:v>
                </c:pt>
                <c:pt idx="225">
                  <c:v>1611.78517362</c:v>
                </c:pt>
                <c:pt idx="226">
                  <c:v>1610.45492603</c:v>
                </c:pt>
                <c:pt idx="227">
                  <c:v>1602.85913375</c:v>
                </c:pt>
                <c:pt idx="228">
                  <c:v>1601.14301585</c:v>
                </c:pt>
                <c:pt idx="229">
                  <c:v>1597.90995959</c:v>
                </c:pt>
                <c:pt idx="230">
                  <c:v>1590.1495419099999</c:v>
                </c:pt>
                <c:pt idx="231">
                  <c:v>1590.0257381199999</c:v>
                </c:pt>
                <c:pt idx="232">
                  <c:v>1589.8103827699999</c:v>
                </c:pt>
                <c:pt idx="233">
                  <c:v>1583.86915589</c:v>
                </c:pt>
                <c:pt idx="234">
                  <c:v>1579.10811571</c:v>
                </c:pt>
                <c:pt idx="235">
                  <c:v>1568.6083290500001</c:v>
                </c:pt>
                <c:pt idx="236">
                  <c:v>1566.8007519099999</c:v>
                </c:pt>
                <c:pt idx="237">
                  <c:v>1564.8320451</c:v>
                </c:pt>
                <c:pt idx="238">
                  <c:v>1562.4067236799999</c:v>
                </c:pt>
                <c:pt idx="239">
                  <c:v>1562.3125484</c:v>
                </c:pt>
                <c:pt idx="240">
                  <c:v>1559.8436369000001</c:v>
                </c:pt>
                <c:pt idx="241">
                  <c:v>1555.59132927</c:v>
                </c:pt>
                <c:pt idx="242">
                  <c:v>1551.17355903</c:v>
                </c:pt>
                <c:pt idx="243">
                  <c:v>1550.38542057</c:v>
                </c:pt>
                <c:pt idx="244">
                  <c:v>1548.98130449</c:v>
                </c:pt>
                <c:pt idx="245">
                  <c:v>1547.65106904</c:v>
                </c:pt>
                <c:pt idx="246">
                  <c:v>1544.70898167</c:v>
                </c:pt>
                <c:pt idx="247">
                  <c:v>1544.3417362099999</c:v>
                </c:pt>
                <c:pt idx="248">
                  <c:v>1543.7947092899999</c:v>
                </c:pt>
                <c:pt idx="249">
                  <c:v>1541.57979131</c:v>
                </c:pt>
                <c:pt idx="250">
                  <c:v>1539.8762859599999</c:v>
                </c:pt>
                <c:pt idx="251">
                  <c:v>1538.8609943900001</c:v>
                </c:pt>
                <c:pt idx="252">
                  <c:v>1533.75033237</c:v>
                </c:pt>
                <c:pt idx="253">
                  <c:v>1527.8002540699999</c:v>
                </c:pt>
                <c:pt idx="254">
                  <c:v>1514.5024306400001</c:v>
                </c:pt>
                <c:pt idx="255">
                  <c:v>1511.2433931099999</c:v>
                </c:pt>
                <c:pt idx="256">
                  <c:v>1504.5882783899999</c:v>
                </c:pt>
                <c:pt idx="257">
                  <c:v>1496.2548325299999</c:v>
                </c:pt>
                <c:pt idx="258">
                  <c:v>1489.2125296199999</c:v>
                </c:pt>
                <c:pt idx="259">
                  <c:v>1487.7474816900001</c:v>
                </c:pt>
                <c:pt idx="260">
                  <c:v>1485.6210734700001</c:v>
                </c:pt>
                <c:pt idx="261">
                  <c:v>1484.2851474700001</c:v>
                </c:pt>
                <c:pt idx="262">
                  <c:v>1483.8306204099999</c:v>
                </c:pt>
                <c:pt idx="263">
                  <c:v>1481.31835482</c:v>
                </c:pt>
                <c:pt idx="264">
                  <c:v>1478.48490191</c:v>
                </c:pt>
                <c:pt idx="265">
                  <c:v>1473.2021442</c:v>
                </c:pt>
                <c:pt idx="266">
                  <c:v>1467.1694873399999</c:v>
                </c:pt>
                <c:pt idx="267">
                  <c:v>1465.67045207</c:v>
                </c:pt>
                <c:pt idx="268">
                  <c:v>1463.5750762299999</c:v>
                </c:pt>
                <c:pt idx="269">
                  <c:v>1463.2395592099999</c:v>
                </c:pt>
                <c:pt idx="270">
                  <c:v>1462.42497114</c:v>
                </c:pt>
                <c:pt idx="271">
                  <c:v>1453.5736681000001</c:v>
                </c:pt>
                <c:pt idx="272">
                  <c:v>1444.03873675</c:v>
                </c:pt>
                <c:pt idx="273">
                  <c:v>1430.6544591700001</c:v>
                </c:pt>
                <c:pt idx="274">
                  <c:v>1428.5600292900001</c:v>
                </c:pt>
                <c:pt idx="275">
                  <c:v>1427.61576483</c:v>
                </c:pt>
                <c:pt idx="276">
                  <c:v>1424.2676148099999</c:v>
                </c:pt>
                <c:pt idx="277">
                  <c:v>1423.8583630400001</c:v>
                </c:pt>
                <c:pt idx="278">
                  <c:v>1420.76638923</c:v>
                </c:pt>
                <c:pt idx="279">
                  <c:v>1418.45514933</c:v>
                </c:pt>
                <c:pt idx="280">
                  <c:v>1417.88846734</c:v>
                </c:pt>
                <c:pt idx="281">
                  <c:v>1416.06216204</c:v>
                </c:pt>
                <c:pt idx="282">
                  <c:v>1411.3879496300001</c:v>
                </c:pt>
                <c:pt idx="283">
                  <c:v>1402.25851801</c:v>
                </c:pt>
                <c:pt idx="284">
                  <c:v>1392.7529928900001</c:v>
                </c:pt>
                <c:pt idx="285">
                  <c:v>1391.4534770099999</c:v>
                </c:pt>
                <c:pt idx="286">
                  <c:v>1388.5736489799999</c:v>
                </c:pt>
                <c:pt idx="287">
                  <c:v>1386.7915653</c:v>
                </c:pt>
                <c:pt idx="288">
                  <c:v>1383.91807313</c:v>
                </c:pt>
                <c:pt idx="289">
                  <c:v>1381.9007987</c:v>
                </c:pt>
                <c:pt idx="290">
                  <c:v>1375.7789187799999</c:v>
                </c:pt>
                <c:pt idx="291">
                  <c:v>1371.2427884399999</c:v>
                </c:pt>
                <c:pt idx="292">
                  <c:v>1371.1716619900001</c:v>
                </c:pt>
                <c:pt idx="293">
                  <c:v>1369.3259258099999</c:v>
                </c:pt>
                <c:pt idx="294">
                  <c:v>1366.9689351699999</c:v>
                </c:pt>
                <c:pt idx="295">
                  <c:v>1366.86155345</c:v>
                </c:pt>
                <c:pt idx="296">
                  <c:v>1358.33200035</c:v>
                </c:pt>
                <c:pt idx="297">
                  <c:v>1351.3948573099999</c:v>
                </c:pt>
                <c:pt idx="298">
                  <c:v>1350.8129912899999</c:v>
                </c:pt>
                <c:pt idx="299">
                  <c:v>1349.9883297900001</c:v>
                </c:pt>
                <c:pt idx="300">
                  <c:v>1349.56334333</c:v>
                </c:pt>
                <c:pt idx="301">
                  <c:v>1346.9151237399999</c:v>
                </c:pt>
                <c:pt idx="302">
                  <c:v>1344.2049097700001</c:v>
                </c:pt>
                <c:pt idx="303">
                  <c:v>1340.26231665</c:v>
                </c:pt>
                <c:pt idx="304">
                  <c:v>1334.11566057</c:v>
                </c:pt>
                <c:pt idx="305">
                  <c:v>1327.2377772</c:v>
                </c:pt>
                <c:pt idx="306">
                  <c:v>1326.43547334</c:v>
                </c:pt>
                <c:pt idx="307">
                  <c:v>1324.8641502999999</c:v>
                </c:pt>
                <c:pt idx="308">
                  <c:v>1320.8242268500001</c:v>
                </c:pt>
                <c:pt idx="309">
                  <c:v>1319.85061855</c:v>
                </c:pt>
                <c:pt idx="310">
                  <c:v>1315.22287222</c:v>
                </c:pt>
                <c:pt idx="311">
                  <c:v>1315.09209065</c:v>
                </c:pt>
                <c:pt idx="312">
                  <c:v>1308.91870002</c:v>
                </c:pt>
                <c:pt idx="313">
                  <c:v>1308.24667479</c:v>
                </c:pt>
                <c:pt idx="314">
                  <c:v>1306.38061971</c:v>
                </c:pt>
                <c:pt idx="315">
                  <c:v>1303.11672249</c:v>
                </c:pt>
                <c:pt idx="316">
                  <c:v>1301.9817033300001</c:v>
                </c:pt>
                <c:pt idx="317">
                  <c:v>1301.57831349</c:v>
                </c:pt>
                <c:pt idx="318">
                  <c:v>1298.2356037699999</c:v>
                </c:pt>
                <c:pt idx="319">
                  <c:v>1291.77968031</c:v>
                </c:pt>
                <c:pt idx="320">
                  <c:v>1291.38243769</c:v>
                </c:pt>
                <c:pt idx="321">
                  <c:v>1290.4463803199999</c:v>
                </c:pt>
                <c:pt idx="322">
                  <c:v>1288.5942116000001</c:v>
                </c:pt>
                <c:pt idx="323">
                  <c:v>1286.5422370700001</c:v>
                </c:pt>
                <c:pt idx="324">
                  <c:v>1284.64702429</c:v>
                </c:pt>
                <c:pt idx="325">
                  <c:v>1283.7417571399999</c:v>
                </c:pt>
                <c:pt idx="326">
                  <c:v>1282.11455533</c:v>
                </c:pt>
                <c:pt idx="327">
                  <c:v>1282.08755421</c:v>
                </c:pt>
                <c:pt idx="328">
                  <c:v>1282.07252468</c:v>
                </c:pt>
                <c:pt idx="329">
                  <c:v>1279.37789759</c:v>
                </c:pt>
                <c:pt idx="330">
                  <c:v>1277.87827496</c:v>
                </c:pt>
                <c:pt idx="331">
                  <c:v>1274.6931969899999</c:v>
                </c:pt>
                <c:pt idx="332">
                  <c:v>1274.1881991600001</c:v>
                </c:pt>
                <c:pt idx="333">
                  <c:v>1274.0414808999999</c:v>
                </c:pt>
                <c:pt idx="334">
                  <c:v>1273.59266996</c:v>
                </c:pt>
                <c:pt idx="335">
                  <c:v>1270.9770837000001</c:v>
                </c:pt>
                <c:pt idx="336">
                  <c:v>1266.4411066800001</c:v>
                </c:pt>
                <c:pt idx="337">
                  <c:v>1265.7575024299999</c:v>
                </c:pt>
                <c:pt idx="338">
                  <c:v>1259.38397553</c:v>
                </c:pt>
                <c:pt idx="339">
                  <c:v>1259.2768909700001</c:v>
                </c:pt>
                <c:pt idx="340">
                  <c:v>1255.2395381199999</c:v>
                </c:pt>
                <c:pt idx="341">
                  <c:v>1253.26379468</c:v>
                </c:pt>
                <c:pt idx="342">
                  <c:v>1252.4754649700001</c:v>
                </c:pt>
                <c:pt idx="343">
                  <c:v>1248.53252909</c:v>
                </c:pt>
                <c:pt idx="344">
                  <c:v>1247.9996748000001</c:v>
                </c:pt>
                <c:pt idx="345">
                  <c:v>1236.59351552</c:v>
                </c:pt>
                <c:pt idx="346">
                  <c:v>1233.25552758</c:v>
                </c:pt>
                <c:pt idx="347">
                  <c:v>1230.32534607</c:v>
                </c:pt>
                <c:pt idx="348">
                  <c:v>1229.81622634</c:v>
                </c:pt>
                <c:pt idx="349">
                  <c:v>1221.59825976</c:v>
                </c:pt>
                <c:pt idx="350">
                  <c:v>1218.73760814</c:v>
                </c:pt>
                <c:pt idx="351">
                  <c:v>1218.53576716</c:v>
                </c:pt>
                <c:pt idx="352">
                  <c:v>1210.97799543</c:v>
                </c:pt>
                <c:pt idx="353">
                  <c:v>1199.41115595</c:v>
                </c:pt>
                <c:pt idx="354">
                  <c:v>1196.2939524599999</c:v>
                </c:pt>
                <c:pt idx="355">
                  <c:v>1195.1259798799999</c:v>
                </c:pt>
                <c:pt idx="356">
                  <c:v>1194.8000268400001</c:v>
                </c:pt>
                <c:pt idx="357">
                  <c:v>1193.46418591</c:v>
                </c:pt>
                <c:pt idx="358">
                  <c:v>1193.3006769199999</c:v>
                </c:pt>
                <c:pt idx="359">
                  <c:v>1187.8800010699999</c:v>
                </c:pt>
                <c:pt idx="360">
                  <c:v>1185.03651827</c:v>
                </c:pt>
                <c:pt idx="361">
                  <c:v>1184.86318267</c:v>
                </c:pt>
                <c:pt idx="362">
                  <c:v>1180.6108248999999</c:v>
                </c:pt>
                <c:pt idx="363">
                  <c:v>1179.6722055299999</c:v>
                </c:pt>
                <c:pt idx="364">
                  <c:v>1172.6802157899999</c:v>
                </c:pt>
                <c:pt idx="365">
                  <c:v>1170.62194187</c:v>
                </c:pt>
                <c:pt idx="366">
                  <c:v>1169.8705908300001</c:v>
                </c:pt>
                <c:pt idx="367">
                  <c:v>1166.29924504</c:v>
                </c:pt>
                <c:pt idx="368">
                  <c:v>1160.54200646</c:v>
                </c:pt>
                <c:pt idx="369">
                  <c:v>1157.1310307000001</c:v>
                </c:pt>
                <c:pt idx="370">
                  <c:v>1153.6192629699999</c:v>
                </c:pt>
                <c:pt idx="371">
                  <c:v>1152.3532822100001</c:v>
                </c:pt>
                <c:pt idx="372">
                  <c:v>1147.41460082</c:v>
                </c:pt>
                <c:pt idx="373">
                  <c:v>1145.1943614500001</c:v>
                </c:pt>
                <c:pt idx="374">
                  <c:v>1143.67068823</c:v>
                </c:pt>
                <c:pt idx="375">
                  <c:v>1142.26612082</c:v>
                </c:pt>
                <c:pt idx="376">
                  <c:v>1141.61036936</c:v>
                </c:pt>
                <c:pt idx="377">
                  <c:v>1139.13003987</c:v>
                </c:pt>
                <c:pt idx="378">
                  <c:v>1137.4291565599999</c:v>
                </c:pt>
                <c:pt idx="379">
                  <c:v>1136.0894685400001</c:v>
                </c:pt>
                <c:pt idx="380">
                  <c:v>1131.3453611499999</c:v>
                </c:pt>
                <c:pt idx="381">
                  <c:v>1130.4623081899999</c:v>
                </c:pt>
                <c:pt idx="382">
                  <c:v>1130.4114069699999</c:v>
                </c:pt>
                <c:pt idx="383">
                  <c:v>1129.8880004499999</c:v>
                </c:pt>
                <c:pt idx="384">
                  <c:v>1128.98082789</c:v>
                </c:pt>
                <c:pt idx="385">
                  <c:v>1124.1060975600001</c:v>
                </c:pt>
                <c:pt idx="386">
                  <c:v>1121.07381123</c:v>
                </c:pt>
                <c:pt idx="387">
                  <c:v>1120.9338259399999</c:v>
                </c:pt>
                <c:pt idx="388">
                  <c:v>1118.08940469</c:v>
                </c:pt>
                <c:pt idx="389">
                  <c:v>1117.81529456</c:v>
                </c:pt>
                <c:pt idx="390">
                  <c:v>1114.90300256</c:v>
                </c:pt>
                <c:pt idx="391">
                  <c:v>1114.29595892</c:v>
                </c:pt>
                <c:pt idx="392">
                  <c:v>1106.50395693</c:v>
                </c:pt>
                <c:pt idx="393">
                  <c:v>1106.1662203599999</c:v>
                </c:pt>
                <c:pt idx="394">
                  <c:v>1103.3673204700001</c:v>
                </c:pt>
                <c:pt idx="395">
                  <c:v>1101.31854494</c:v>
                </c:pt>
                <c:pt idx="396">
                  <c:v>1101.21959068</c:v>
                </c:pt>
                <c:pt idx="397">
                  <c:v>1099.96344802</c:v>
                </c:pt>
                <c:pt idx="398">
                  <c:v>1096.47868064</c:v>
                </c:pt>
                <c:pt idx="399">
                  <c:v>1094.6703800499999</c:v>
                </c:pt>
                <c:pt idx="400">
                  <c:v>1094.4733121300001</c:v>
                </c:pt>
                <c:pt idx="401">
                  <c:v>1092.0446496699999</c:v>
                </c:pt>
                <c:pt idx="402">
                  <c:v>1087.0491026699999</c:v>
                </c:pt>
                <c:pt idx="403">
                  <c:v>1084.59592198</c:v>
                </c:pt>
                <c:pt idx="404">
                  <c:v>1084.3749930399999</c:v>
                </c:pt>
                <c:pt idx="405">
                  <c:v>1081.31500056</c:v>
                </c:pt>
                <c:pt idx="406">
                  <c:v>1080.53445713</c:v>
                </c:pt>
                <c:pt idx="407">
                  <c:v>1079.0947896299999</c:v>
                </c:pt>
                <c:pt idx="408">
                  <c:v>1077.8196288199999</c:v>
                </c:pt>
                <c:pt idx="409">
                  <c:v>1076.39819657</c:v>
                </c:pt>
                <c:pt idx="410">
                  <c:v>1075.83029272</c:v>
                </c:pt>
                <c:pt idx="411">
                  <c:v>1075.1407342499999</c:v>
                </c:pt>
                <c:pt idx="412">
                  <c:v>1073.5058398900001</c:v>
                </c:pt>
                <c:pt idx="413">
                  <c:v>1073.4702105900001</c:v>
                </c:pt>
                <c:pt idx="414">
                  <c:v>1073.41397508</c:v>
                </c:pt>
                <c:pt idx="415">
                  <c:v>1071.96823139</c:v>
                </c:pt>
                <c:pt idx="416">
                  <c:v>1070.4295572599999</c:v>
                </c:pt>
                <c:pt idx="417">
                  <c:v>1063.07974517</c:v>
                </c:pt>
                <c:pt idx="418">
                  <c:v>1061.9771299399999</c:v>
                </c:pt>
                <c:pt idx="419">
                  <c:v>1061.62839239</c:v>
                </c:pt>
                <c:pt idx="420">
                  <c:v>1061.45825962</c:v>
                </c:pt>
                <c:pt idx="421">
                  <c:v>1055.8909184199999</c:v>
                </c:pt>
                <c:pt idx="422">
                  <c:v>1055.2389045100001</c:v>
                </c:pt>
                <c:pt idx="423">
                  <c:v>1051.597921</c:v>
                </c:pt>
                <c:pt idx="424">
                  <c:v>1050.76317806</c:v>
                </c:pt>
                <c:pt idx="425">
                  <c:v>1050.0376202800001</c:v>
                </c:pt>
                <c:pt idx="426">
                  <c:v>1049.93280815</c:v>
                </c:pt>
                <c:pt idx="427">
                  <c:v>1049.0705271300001</c:v>
                </c:pt>
                <c:pt idx="428">
                  <c:v>1047.94627212</c:v>
                </c:pt>
                <c:pt idx="429">
                  <c:v>1046.2769433200001</c:v>
                </c:pt>
                <c:pt idx="430">
                  <c:v>1044.83719789</c:v>
                </c:pt>
                <c:pt idx="431">
                  <c:v>1037.7549352000001</c:v>
                </c:pt>
                <c:pt idx="432">
                  <c:v>1037.55622135</c:v>
                </c:pt>
                <c:pt idx="433">
                  <c:v>1037.4728442200001</c:v>
                </c:pt>
                <c:pt idx="434">
                  <c:v>1031.3448746900001</c:v>
                </c:pt>
                <c:pt idx="435">
                  <c:v>1030.41674474</c:v>
                </c:pt>
                <c:pt idx="436">
                  <c:v>1030.1470513500001</c:v>
                </c:pt>
                <c:pt idx="437">
                  <c:v>1026.27464201</c:v>
                </c:pt>
                <c:pt idx="438">
                  <c:v>1023.5619397299999</c:v>
                </c:pt>
                <c:pt idx="439">
                  <c:v>1023.4443215</c:v>
                </c:pt>
                <c:pt idx="440">
                  <c:v>1022.37821489</c:v>
                </c:pt>
                <c:pt idx="441">
                  <c:v>1012.01824694</c:v>
                </c:pt>
                <c:pt idx="442">
                  <c:v>1009.60952864</c:v>
                </c:pt>
                <c:pt idx="443">
                  <c:v>1007.97694057</c:v>
                </c:pt>
                <c:pt idx="444">
                  <c:v>1005.24986801</c:v>
                </c:pt>
                <c:pt idx="445">
                  <c:v>999.96664485500003</c:v>
                </c:pt>
                <c:pt idx="446">
                  <c:v>997.86480436600004</c:v>
                </c:pt>
                <c:pt idx="447">
                  <c:v>994.38695300100005</c:v>
                </c:pt>
                <c:pt idx="448">
                  <c:v>991.10238268099999</c:v>
                </c:pt>
                <c:pt idx="449">
                  <c:v>990.79938373699997</c:v>
                </c:pt>
                <c:pt idx="450">
                  <c:v>989.64814187499996</c:v>
                </c:pt>
                <c:pt idx="451">
                  <c:v>989.52584133699997</c:v>
                </c:pt>
                <c:pt idx="452">
                  <c:v>987.87602215200002</c:v>
                </c:pt>
                <c:pt idx="453">
                  <c:v>985.40681432899999</c:v>
                </c:pt>
                <c:pt idx="454">
                  <c:v>982.42095150199998</c:v>
                </c:pt>
                <c:pt idx="455">
                  <c:v>980.20126871299999</c:v>
                </c:pt>
                <c:pt idx="456">
                  <c:v>978.25491837899995</c:v>
                </c:pt>
                <c:pt idx="457">
                  <c:v>976.44227823999995</c:v>
                </c:pt>
                <c:pt idx="458">
                  <c:v>976.17086423199999</c:v>
                </c:pt>
                <c:pt idx="459">
                  <c:v>975.19493472500005</c:v>
                </c:pt>
                <c:pt idx="460">
                  <c:v>972.25834908399997</c:v>
                </c:pt>
                <c:pt idx="461">
                  <c:v>971.76625033400001</c:v>
                </c:pt>
                <c:pt idx="462">
                  <c:v>970.88436114499996</c:v>
                </c:pt>
                <c:pt idx="463">
                  <c:v>966.37078363600006</c:v>
                </c:pt>
                <c:pt idx="464">
                  <c:v>963.12257685500003</c:v>
                </c:pt>
                <c:pt idx="465">
                  <c:v>961.44749788900003</c:v>
                </c:pt>
                <c:pt idx="466">
                  <c:v>958.40226072200005</c:v>
                </c:pt>
                <c:pt idx="467">
                  <c:v>957.19269610100002</c:v>
                </c:pt>
                <c:pt idx="468">
                  <c:v>956.31121742200003</c:v>
                </c:pt>
                <c:pt idx="469">
                  <c:v>955.444158238</c:v>
                </c:pt>
                <c:pt idx="470">
                  <c:v>955.33776129199998</c:v>
                </c:pt>
                <c:pt idx="471">
                  <c:v>954.25971927800003</c:v>
                </c:pt>
                <c:pt idx="472">
                  <c:v>950.08014687100001</c:v>
                </c:pt>
                <c:pt idx="473">
                  <c:v>947.38996869499999</c:v>
                </c:pt>
                <c:pt idx="474">
                  <c:v>947.35234346599998</c:v>
                </c:pt>
                <c:pt idx="475">
                  <c:v>944.63931373599996</c:v>
                </c:pt>
                <c:pt idx="476">
                  <c:v>943.73906274900003</c:v>
                </c:pt>
                <c:pt idx="477">
                  <c:v>937.85830640999995</c:v>
                </c:pt>
                <c:pt idx="478">
                  <c:v>932.37358150099999</c:v>
                </c:pt>
                <c:pt idx="479">
                  <c:v>928.24256970199997</c:v>
                </c:pt>
                <c:pt idx="480">
                  <c:v>927.20991168499995</c:v>
                </c:pt>
                <c:pt idx="481">
                  <c:v>926.82153305500003</c:v>
                </c:pt>
                <c:pt idx="482">
                  <c:v>925.84490507999999</c:v>
                </c:pt>
                <c:pt idx="483">
                  <c:v>924.46284572900004</c:v>
                </c:pt>
                <c:pt idx="484">
                  <c:v>923.60624872899996</c:v>
                </c:pt>
                <c:pt idx="485">
                  <c:v>921.30468651399997</c:v>
                </c:pt>
                <c:pt idx="486">
                  <c:v>917.64017076000005</c:v>
                </c:pt>
                <c:pt idx="487">
                  <c:v>908.09216784399996</c:v>
                </c:pt>
                <c:pt idx="488">
                  <c:v>900.28563637000002</c:v>
                </c:pt>
                <c:pt idx="489">
                  <c:v>900.214328163</c:v>
                </c:pt>
                <c:pt idx="490">
                  <c:v>893.30545279099999</c:v>
                </c:pt>
                <c:pt idx="491">
                  <c:v>893.21602157999996</c:v>
                </c:pt>
                <c:pt idx="492">
                  <c:v>890.00345953500005</c:v>
                </c:pt>
                <c:pt idx="493">
                  <c:v>889.53908204100003</c:v>
                </c:pt>
                <c:pt idx="494">
                  <c:v>888.56948607200002</c:v>
                </c:pt>
                <c:pt idx="495">
                  <c:v>888.01411894399996</c:v>
                </c:pt>
                <c:pt idx="496">
                  <c:v>885.89752360600005</c:v>
                </c:pt>
                <c:pt idx="497">
                  <c:v>885.53525173800006</c:v>
                </c:pt>
                <c:pt idx="498">
                  <c:v>885.45745613199995</c:v>
                </c:pt>
                <c:pt idx="499">
                  <c:v>884.49758510200002</c:v>
                </c:pt>
                <c:pt idx="500">
                  <c:v>875.40771984399998</c:v>
                </c:pt>
                <c:pt idx="501">
                  <c:v>874.57766953299995</c:v>
                </c:pt>
                <c:pt idx="502">
                  <c:v>872.78927214199996</c:v>
                </c:pt>
                <c:pt idx="503">
                  <c:v>864.87269795099996</c:v>
                </c:pt>
                <c:pt idx="504">
                  <c:v>862.98086734799995</c:v>
                </c:pt>
                <c:pt idx="505">
                  <c:v>862.41597464500001</c:v>
                </c:pt>
                <c:pt idx="506">
                  <c:v>860.38691987100003</c:v>
                </c:pt>
                <c:pt idx="507">
                  <c:v>857.92174566300002</c:v>
                </c:pt>
                <c:pt idx="508">
                  <c:v>857.47189729900003</c:v>
                </c:pt>
                <c:pt idx="509">
                  <c:v>854.75374780699997</c:v>
                </c:pt>
                <c:pt idx="510">
                  <c:v>854.66922625899997</c:v>
                </c:pt>
                <c:pt idx="511">
                  <c:v>853.65976342099998</c:v>
                </c:pt>
                <c:pt idx="512">
                  <c:v>852.21920259700005</c:v>
                </c:pt>
                <c:pt idx="513">
                  <c:v>851.22658982200005</c:v>
                </c:pt>
                <c:pt idx="514">
                  <c:v>846.94259689199998</c:v>
                </c:pt>
                <c:pt idx="515">
                  <c:v>844.58108120600002</c:v>
                </c:pt>
                <c:pt idx="516">
                  <c:v>840.76100368699997</c:v>
                </c:pt>
                <c:pt idx="517">
                  <c:v>840.40084787399996</c:v>
                </c:pt>
                <c:pt idx="518">
                  <c:v>838.20824466399995</c:v>
                </c:pt>
                <c:pt idx="519">
                  <c:v>837.97090624999998</c:v>
                </c:pt>
                <c:pt idx="520">
                  <c:v>836.52511600599996</c:v>
                </c:pt>
                <c:pt idx="521">
                  <c:v>836.43964707199996</c:v>
                </c:pt>
                <c:pt idx="522">
                  <c:v>832.04408979599998</c:v>
                </c:pt>
                <c:pt idx="523">
                  <c:v>832.00936945900003</c:v>
                </c:pt>
                <c:pt idx="524">
                  <c:v>829.17892012899995</c:v>
                </c:pt>
                <c:pt idx="525">
                  <c:v>825.74042255300003</c:v>
                </c:pt>
                <c:pt idx="526">
                  <c:v>825.10253002800005</c:v>
                </c:pt>
                <c:pt idx="527">
                  <c:v>825.02513502199997</c:v>
                </c:pt>
                <c:pt idx="528">
                  <c:v>815.37127106399998</c:v>
                </c:pt>
                <c:pt idx="529">
                  <c:v>814.04449749900004</c:v>
                </c:pt>
                <c:pt idx="530">
                  <c:v>810.91520576100004</c:v>
                </c:pt>
                <c:pt idx="531">
                  <c:v>808.86104595799998</c:v>
                </c:pt>
                <c:pt idx="532">
                  <c:v>804.16189989300005</c:v>
                </c:pt>
                <c:pt idx="533">
                  <c:v>803.46666457499998</c:v>
                </c:pt>
                <c:pt idx="534">
                  <c:v>803.21684109600005</c:v>
                </c:pt>
                <c:pt idx="535">
                  <c:v>802.35525506299996</c:v>
                </c:pt>
                <c:pt idx="536">
                  <c:v>798.22366395200004</c:v>
                </c:pt>
                <c:pt idx="537">
                  <c:v>793.57801118700002</c:v>
                </c:pt>
                <c:pt idx="538">
                  <c:v>793.56297494399996</c:v>
                </c:pt>
                <c:pt idx="539">
                  <c:v>791.26683181099997</c:v>
                </c:pt>
                <c:pt idx="540">
                  <c:v>790.36736499100004</c:v>
                </c:pt>
                <c:pt idx="541">
                  <c:v>789.77368392000005</c:v>
                </c:pt>
                <c:pt idx="542">
                  <c:v>789.56157582100002</c:v>
                </c:pt>
                <c:pt idx="543">
                  <c:v>787.74303290299997</c:v>
                </c:pt>
                <c:pt idx="544">
                  <c:v>787.19485167400001</c:v>
                </c:pt>
                <c:pt idx="545">
                  <c:v>782.80909564599995</c:v>
                </c:pt>
                <c:pt idx="546">
                  <c:v>776.43030407000003</c:v>
                </c:pt>
                <c:pt idx="547">
                  <c:v>770.73705425000003</c:v>
                </c:pt>
                <c:pt idx="548">
                  <c:v>769.11597507900001</c:v>
                </c:pt>
                <c:pt idx="549">
                  <c:v>764.72583406700005</c:v>
                </c:pt>
                <c:pt idx="550">
                  <c:v>759.867472873</c:v>
                </c:pt>
                <c:pt idx="551">
                  <c:v>759.47813983699996</c:v>
                </c:pt>
                <c:pt idx="552">
                  <c:v>758.98492653400001</c:v>
                </c:pt>
                <c:pt idx="553">
                  <c:v>750.82791689600003</c:v>
                </c:pt>
                <c:pt idx="554">
                  <c:v>749.14537322900003</c:v>
                </c:pt>
                <c:pt idx="555">
                  <c:v>748.50049529199998</c:v>
                </c:pt>
                <c:pt idx="556">
                  <c:v>745.99578328500002</c:v>
                </c:pt>
                <c:pt idx="557">
                  <c:v>745.53978670000004</c:v>
                </c:pt>
                <c:pt idx="558">
                  <c:v>739.83409873899996</c:v>
                </c:pt>
                <c:pt idx="559">
                  <c:v>739.51229397600002</c:v>
                </c:pt>
                <c:pt idx="560">
                  <c:v>735.74488715200005</c:v>
                </c:pt>
                <c:pt idx="561">
                  <c:v>729.95276541099997</c:v>
                </c:pt>
                <c:pt idx="562">
                  <c:v>725.81261966199997</c:v>
                </c:pt>
                <c:pt idx="563">
                  <c:v>725.499870977</c:v>
                </c:pt>
                <c:pt idx="564">
                  <c:v>722.52315541200005</c:v>
                </c:pt>
                <c:pt idx="565">
                  <c:v>718.24668802899998</c:v>
                </c:pt>
                <c:pt idx="566">
                  <c:v>717.88481953600001</c:v>
                </c:pt>
                <c:pt idx="567">
                  <c:v>717.867161452</c:v>
                </c:pt>
                <c:pt idx="568">
                  <c:v>715.67096428299999</c:v>
                </c:pt>
                <c:pt idx="569">
                  <c:v>709.02038417599999</c:v>
                </c:pt>
                <c:pt idx="570">
                  <c:v>708.01285988200004</c:v>
                </c:pt>
                <c:pt idx="571">
                  <c:v>707.81090374600001</c:v>
                </c:pt>
                <c:pt idx="572">
                  <c:v>705.67463414199995</c:v>
                </c:pt>
                <c:pt idx="573">
                  <c:v>705.51651353399996</c:v>
                </c:pt>
                <c:pt idx="574">
                  <c:v>702.38779575000001</c:v>
                </c:pt>
                <c:pt idx="575">
                  <c:v>701.73046212700001</c:v>
                </c:pt>
                <c:pt idx="576">
                  <c:v>699.44975566100004</c:v>
                </c:pt>
                <c:pt idx="577">
                  <c:v>698.48063419599998</c:v>
                </c:pt>
                <c:pt idx="578">
                  <c:v>694.83441952299995</c:v>
                </c:pt>
                <c:pt idx="579">
                  <c:v>694.80090905600002</c:v>
                </c:pt>
                <c:pt idx="580">
                  <c:v>694.604037941</c:v>
                </c:pt>
                <c:pt idx="581">
                  <c:v>689.70456855299994</c:v>
                </c:pt>
                <c:pt idx="582">
                  <c:v>689.66816047299994</c:v>
                </c:pt>
                <c:pt idx="583">
                  <c:v>688.21204923200003</c:v>
                </c:pt>
                <c:pt idx="584">
                  <c:v>685.78588133699998</c:v>
                </c:pt>
                <c:pt idx="585">
                  <c:v>679.85176570800002</c:v>
                </c:pt>
                <c:pt idx="586">
                  <c:v>678.30852521400004</c:v>
                </c:pt>
                <c:pt idx="587">
                  <c:v>678.24081347399999</c:v>
                </c:pt>
                <c:pt idx="588">
                  <c:v>676.46075042999996</c:v>
                </c:pt>
                <c:pt idx="589">
                  <c:v>675.13448668399997</c:v>
                </c:pt>
                <c:pt idx="590">
                  <c:v>673.83007055899998</c:v>
                </c:pt>
                <c:pt idx="591">
                  <c:v>673.62146371400001</c:v>
                </c:pt>
                <c:pt idx="592">
                  <c:v>672.859416829</c:v>
                </c:pt>
                <c:pt idx="593">
                  <c:v>672.29462298600004</c:v>
                </c:pt>
                <c:pt idx="594">
                  <c:v>669.38890324600004</c:v>
                </c:pt>
                <c:pt idx="595">
                  <c:v>668.143930039</c:v>
                </c:pt>
                <c:pt idx="596">
                  <c:v>663.62164886799997</c:v>
                </c:pt>
                <c:pt idx="597">
                  <c:v>663.24970960899998</c:v>
                </c:pt>
                <c:pt idx="598">
                  <c:v>662.95984127999998</c:v>
                </c:pt>
                <c:pt idx="599">
                  <c:v>662.84795316500004</c:v>
                </c:pt>
                <c:pt idx="600">
                  <c:v>661.43660229</c:v>
                </c:pt>
                <c:pt idx="601">
                  <c:v>660.29340994200004</c:v>
                </c:pt>
                <c:pt idx="602">
                  <c:v>658.58984567599998</c:v>
                </c:pt>
                <c:pt idx="603">
                  <c:v>654.63059991</c:v>
                </c:pt>
                <c:pt idx="604">
                  <c:v>653.44419905999996</c:v>
                </c:pt>
                <c:pt idx="605">
                  <c:v>652.86514206699997</c:v>
                </c:pt>
                <c:pt idx="606">
                  <c:v>650.53051183299999</c:v>
                </c:pt>
                <c:pt idx="607">
                  <c:v>648.25256206500001</c:v>
                </c:pt>
                <c:pt idx="608">
                  <c:v>646.271768759</c:v>
                </c:pt>
                <c:pt idx="609">
                  <c:v>641.23851657099999</c:v>
                </c:pt>
                <c:pt idx="610">
                  <c:v>637.980380997</c:v>
                </c:pt>
                <c:pt idx="611">
                  <c:v>637.35268680199999</c:v>
                </c:pt>
                <c:pt idx="612">
                  <c:v>636.85422001899997</c:v>
                </c:pt>
                <c:pt idx="613">
                  <c:v>636.43594042999996</c:v>
                </c:pt>
                <c:pt idx="614">
                  <c:v>634.49594949200002</c:v>
                </c:pt>
                <c:pt idx="615">
                  <c:v>631.68480207200002</c:v>
                </c:pt>
                <c:pt idx="616">
                  <c:v>629.28037497699995</c:v>
                </c:pt>
                <c:pt idx="617">
                  <c:v>625.58149485499996</c:v>
                </c:pt>
                <c:pt idx="618">
                  <c:v>624.80364596100003</c:v>
                </c:pt>
                <c:pt idx="619">
                  <c:v>623.94807625299995</c:v>
                </c:pt>
                <c:pt idx="620">
                  <c:v>621.33710311000004</c:v>
                </c:pt>
                <c:pt idx="621">
                  <c:v>620.45646724599999</c:v>
                </c:pt>
                <c:pt idx="622">
                  <c:v>619.99812335599995</c:v>
                </c:pt>
                <c:pt idx="623">
                  <c:v>619.63284087700004</c:v>
                </c:pt>
                <c:pt idx="624">
                  <c:v>619.13822396900002</c:v>
                </c:pt>
                <c:pt idx="625">
                  <c:v>618.39994940199995</c:v>
                </c:pt>
                <c:pt idx="626">
                  <c:v>616.75457687799997</c:v>
                </c:pt>
                <c:pt idx="627">
                  <c:v>614.37034645200004</c:v>
                </c:pt>
                <c:pt idx="628">
                  <c:v>612.38464648499996</c:v>
                </c:pt>
                <c:pt idx="629">
                  <c:v>611.13212632600005</c:v>
                </c:pt>
                <c:pt idx="630">
                  <c:v>604.00526811999998</c:v>
                </c:pt>
                <c:pt idx="631">
                  <c:v>602.79520264300004</c:v>
                </c:pt>
                <c:pt idx="632">
                  <c:v>600.96805259099995</c:v>
                </c:pt>
                <c:pt idx="633">
                  <c:v>600.59308249900005</c:v>
                </c:pt>
                <c:pt idx="634">
                  <c:v>595.841536088</c:v>
                </c:pt>
                <c:pt idx="635">
                  <c:v>594.48014835200001</c:v>
                </c:pt>
                <c:pt idx="636">
                  <c:v>590.14059218600005</c:v>
                </c:pt>
                <c:pt idx="637">
                  <c:v>589.00370032000001</c:v>
                </c:pt>
                <c:pt idx="638">
                  <c:v>587.06399528099996</c:v>
                </c:pt>
                <c:pt idx="639">
                  <c:v>585.40476148699997</c:v>
                </c:pt>
                <c:pt idx="640">
                  <c:v>583.87633139399998</c:v>
                </c:pt>
                <c:pt idx="641">
                  <c:v>579.82601697699999</c:v>
                </c:pt>
                <c:pt idx="642">
                  <c:v>576.06758664200004</c:v>
                </c:pt>
                <c:pt idx="643">
                  <c:v>575.75965642300002</c:v>
                </c:pt>
                <c:pt idx="644">
                  <c:v>573.99362417299994</c:v>
                </c:pt>
                <c:pt idx="645">
                  <c:v>571.89105109699995</c:v>
                </c:pt>
                <c:pt idx="646">
                  <c:v>570.90044244399996</c:v>
                </c:pt>
                <c:pt idx="647">
                  <c:v>570.65790760699997</c:v>
                </c:pt>
                <c:pt idx="648">
                  <c:v>570.59657003100006</c:v>
                </c:pt>
                <c:pt idx="649">
                  <c:v>565.90906711499997</c:v>
                </c:pt>
                <c:pt idx="650">
                  <c:v>562.206586679</c:v>
                </c:pt>
                <c:pt idx="651">
                  <c:v>552.89534925600003</c:v>
                </c:pt>
                <c:pt idx="652">
                  <c:v>546.63418445499997</c:v>
                </c:pt>
                <c:pt idx="653">
                  <c:v>546.01198087600005</c:v>
                </c:pt>
                <c:pt idx="654">
                  <c:v>544.493527578</c:v>
                </c:pt>
                <c:pt idx="655">
                  <c:v>543.50314022299995</c:v>
                </c:pt>
                <c:pt idx="656">
                  <c:v>543.07665291399996</c:v>
                </c:pt>
                <c:pt idx="657">
                  <c:v>542.67119555199997</c:v>
                </c:pt>
                <c:pt idx="658">
                  <c:v>540.67678026500005</c:v>
                </c:pt>
                <c:pt idx="659">
                  <c:v>534.48500936100004</c:v>
                </c:pt>
                <c:pt idx="660">
                  <c:v>531.07454309800005</c:v>
                </c:pt>
                <c:pt idx="661">
                  <c:v>530.494518395</c:v>
                </c:pt>
                <c:pt idx="662">
                  <c:v>528.83016219599995</c:v>
                </c:pt>
                <c:pt idx="663">
                  <c:v>525.08225996700003</c:v>
                </c:pt>
                <c:pt idx="664">
                  <c:v>522.49954934799996</c:v>
                </c:pt>
                <c:pt idx="665">
                  <c:v>518.59118586299996</c:v>
                </c:pt>
                <c:pt idx="666">
                  <c:v>518.22144768299995</c:v>
                </c:pt>
                <c:pt idx="667">
                  <c:v>517.97926778999999</c:v>
                </c:pt>
                <c:pt idx="668">
                  <c:v>515.80095412000003</c:v>
                </c:pt>
                <c:pt idx="669">
                  <c:v>514.62410518299998</c:v>
                </c:pt>
                <c:pt idx="670">
                  <c:v>513.61722439300001</c:v>
                </c:pt>
                <c:pt idx="671">
                  <c:v>507.89306828600002</c:v>
                </c:pt>
                <c:pt idx="672">
                  <c:v>506.76029337599999</c:v>
                </c:pt>
                <c:pt idx="673">
                  <c:v>502.92544035700001</c:v>
                </c:pt>
                <c:pt idx="674">
                  <c:v>501.20467923400003</c:v>
                </c:pt>
                <c:pt idx="675">
                  <c:v>493.95081269600001</c:v>
                </c:pt>
                <c:pt idx="676">
                  <c:v>493.89086873500003</c:v>
                </c:pt>
                <c:pt idx="677">
                  <c:v>491.61241718799999</c:v>
                </c:pt>
                <c:pt idx="678">
                  <c:v>488.69734821399999</c:v>
                </c:pt>
                <c:pt idx="679">
                  <c:v>488.34488737599997</c:v>
                </c:pt>
                <c:pt idx="680">
                  <c:v>488.220026233</c:v>
                </c:pt>
                <c:pt idx="681">
                  <c:v>486.11035363399998</c:v>
                </c:pt>
                <c:pt idx="682">
                  <c:v>485.65696464400003</c:v>
                </c:pt>
                <c:pt idx="683">
                  <c:v>485.48590141199998</c:v>
                </c:pt>
                <c:pt idx="684">
                  <c:v>483.90940310600001</c:v>
                </c:pt>
                <c:pt idx="685">
                  <c:v>480.773274286</c:v>
                </c:pt>
                <c:pt idx="686">
                  <c:v>480.72293093899998</c:v>
                </c:pt>
                <c:pt idx="687">
                  <c:v>480.51675545099999</c:v>
                </c:pt>
                <c:pt idx="688">
                  <c:v>477.25579173400001</c:v>
                </c:pt>
                <c:pt idx="689">
                  <c:v>475.42177892000001</c:v>
                </c:pt>
                <c:pt idx="690">
                  <c:v>475.11273438000001</c:v>
                </c:pt>
                <c:pt idx="691">
                  <c:v>474.90747153400002</c:v>
                </c:pt>
                <c:pt idx="692">
                  <c:v>474.48133273799999</c:v>
                </c:pt>
                <c:pt idx="693">
                  <c:v>471.60779066600003</c:v>
                </c:pt>
                <c:pt idx="694">
                  <c:v>468.89704844099998</c:v>
                </c:pt>
                <c:pt idx="695">
                  <c:v>467.11155512699997</c:v>
                </c:pt>
                <c:pt idx="696">
                  <c:v>466.83972082399998</c:v>
                </c:pt>
                <c:pt idx="697">
                  <c:v>465.41013142999998</c:v>
                </c:pt>
                <c:pt idx="698">
                  <c:v>463.71080538199999</c:v>
                </c:pt>
                <c:pt idx="699">
                  <c:v>463.57003765399998</c:v>
                </c:pt>
                <c:pt idx="700">
                  <c:v>463.36578957799998</c:v>
                </c:pt>
                <c:pt idx="701">
                  <c:v>461.14555602600001</c:v>
                </c:pt>
                <c:pt idx="702">
                  <c:v>455.09942480699999</c:v>
                </c:pt>
                <c:pt idx="703">
                  <c:v>451.88126841600001</c:v>
                </c:pt>
                <c:pt idx="704">
                  <c:v>451.71328463600003</c:v>
                </c:pt>
                <c:pt idx="705">
                  <c:v>448.60327582000002</c:v>
                </c:pt>
                <c:pt idx="706">
                  <c:v>447.84288099700001</c:v>
                </c:pt>
                <c:pt idx="707">
                  <c:v>447.18294470299998</c:v>
                </c:pt>
                <c:pt idx="708">
                  <c:v>438.895825307</c:v>
                </c:pt>
                <c:pt idx="709">
                  <c:v>438.86257239399998</c:v>
                </c:pt>
                <c:pt idx="710">
                  <c:v>435.90346800399999</c:v>
                </c:pt>
                <c:pt idx="711">
                  <c:v>432.83046000799999</c:v>
                </c:pt>
                <c:pt idx="712">
                  <c:v>428.84152556100003</c:v>
                </c:pt>
                <c:pt idx="713">
                  <c:v>428.19246476500001</c:v>
                </c:pt>
                <c:pt idx="714">
                  <c:v>426.79431110799999</c:v>
                </c:pt>
                <c:pt idx="715">
                  <c:v>426.08371579200002</c:v>
                </c:pt>
                <c:pt idx="716">
                  <c:v>422.86457694000001</c:v>
                </c:pt>
                <c:pt idx="717">
                  <c:v>421.26728961700002</c:v>
                </c:pt>
                <c:pt idx="718">
                  <c:v>418.84858183</c:v>
                </c:pt>
                <c:pt idx="719">
                  <c:v>417.784910223</c:v>
                </c:pt>
                <c:pt idx="720">
                  <c:v>417.29598552800002</c:v>
                </c:pt>
                <c:pt idx="721">
                  <c:v>416.56715571000001</c:v>
                </c:pt>
                <c:pt idx="722">
                  <c:v>414.825937737</c:v>
                </c:pt>
                <c:pt idx="723">
                  <c:v>408.34574556000001</c:v>
                </c:pt>
                <c:pt idx="724">
                  <c:v>407.88962987899998</c:v>
                </c:pt>
                <c:pt idx="725">
                  <c:v>407.55678992499998</c:v>
                </c:pt>
                <c:pt idx="726">
                  <c:v>407.34206797500002</c:v>
                </c:pt>
                <c:pt idx="727">
                  <c:v>406.93056734999999</c:v>
                </c:pt>
                <c:pt idx="728">
                  <c:v>404.92161528899999</c:v>
                </c:pt>
                <c:pt idx="729">
                  <c:v>404.06412933299998</c:v>
                </c:pt>
                <c:pt idx="730">
                  <c:v>403.46387301800002</c:v>
                </c:pt>
                <c:pt idx="731">
                  <c:v>401.495956406</c:v>
                </c:pt>
                <c:pt idx="732">
                  <c:v>397.83824507700001</c:v>
                </c:pt>
                <c:pt idx="733">
                  <c:v>397.20537540200002</c:v>
                </c:pt>
                <c:pt idx="734">
                  <c:v>393.58749099599999</c:v>
                </c:pt>
                <c:pt idx="735">
                  <c:v>392.807665574</c:v>
                </c:pt>
                <c:pt idx="736">
                  <c:v>391.19098519300002</c:v>
                </c:pt>
                <c:pt idx="737">
                  <c:v>386.88934592999999</c:v>
                </c:pt>
                <c:pt idx="738">
                  <c:v>383.45572685399998</c:v>
                </c:pt>
                <c:pt idx="739">
                  <c:v>382.09048946399997</c:v>
                </c:pt>
                <c:pt idx="740">
                  <c:v>381.69800762800003</c:v>
                </c:pt>
                <c:pt idx="741">
                  <c:v>380.44979656300001</c:v>
                </c:pt>
                <c:pt idx="742">
                  <c:v>377.57848858199998</c:v>
                </c:pt>
                <c:pt idx="743">
                  <c:v>375.64019333300001</c:v>
                </c:pt>
                <c:pt idx="744">
                  <c:v>372.83514916000001</c:v>
                </c:pt>
                <c:pt idx="745">
                  <c:v>371.68376495400003</c:v>
                </c:pt>
                <c:pt idx="746">
                  <c:v>368.49252426800001</c:v>
                </c:pt>
                <c:pt idx="747">
                  <c:v>364.53856277900002</c:v>
                </c:pt>
                <c:pt idx="748">
                  <c:v>360.877141177</c:v>
                </c:pt>
                <c:pt idx="749">
                  <c:v>360.64970286900001</c:v>
                </c:pt>
                <c:pt idx="750">
                  <c:v>360.520967235</c:v>
                </c:pt>
                <c:pt idx="751">
                  <c:v>357.43482744200003</c:v>
                </c:pt>
                <c:pt idx="752">
                  <c:v>355.31627102300001</c:v>
                </c:pt>
                <c:pt idx="753">
                  <c:v>355.20444385899998</c:v>
                </c:pt>
                <c:pt idx="754">
                  <c:v>350.64997602900002</c:v>
                </c:pt>
                <c:pt idx="755">
                  <c:v>348.158339635</c:v>
                </c:pt>
                <c:pt idx="756">
                  <c:v>344.36060734300003</c:v>
                </c:pt>
                <c:pt idx="757">
                  <c:v>343.679946282</c:v>
                </c:pt>
                <c:pt idx="758">
                  <c:v>341.73909008800001</c:v>
                </c:pt>
                <c:pt idx="759">
                  <c:v>339.954286787</c:v>
                </c:pt>
                <c:pt idx="760">
                  <c:v>338.26480325799997</c:v>
                </c:pt>
                <c:pt idx="761">
                  <c:v>337.17064646799997</c:v>
                </c:pt>
                <c:pt idx="762">
                  <c:v>332.68654823399999</c:v>
                </c:pt>
                <c:pt idx="763">
                  <c:v>331.14384034900002</c:v>
                </c:pt>
                <c:pt idx="764">
                  <c:v>330.56792895699999</c:v>
                </c:pt>
                <c:pt idx="765">
                  <c:v>329.89321432499997</c:v>
                </c:pt>
                <c:pt idx="766">
                  <c:v>329.04884154699999</c:v>
                </c:pt>
                <c:pt idx="767">
                  <c:v>326.61043300599999</c:v>
                </c:pt>
                <c:pt idx="768">
                  <c:v>323.68319209700002</c:v>
                </c:pt>
                <c:pt idx="769">
                  <c:v>323.18895029100003</c:v>
                </c:pt>
                <c:pt idx="770">
                  <c:v>323.00693041099998</c:v>
                </c:pt>
                <c:pt idx="771">
                  <c:v>321.13530573100002</c:v>
                </c:pt>
                <c:pt idx="772">
                  <c:v>319.36180134699998</c:v>
                </c:pt>
                <c:pt idx="773">
                  <c:v>316.06978041899998</c:v>
                </c:pt>
                <c:pt idx="774">
                  <c:v>314.12359674499999</c:v>
                </c:pt>
                <c:pt idx="775">
                  <c:v>312.68319075400001</c:v>
                </c:pt>
                <c:pt idx="776">
                  <c:v>308.01457539400002</c:v>
                </c:pt>
                <c:pt idx="777">
                  <c:v>306.61245788000002</c:v>
                </c:pt>
                <c:pt idx="778">
                  <c:v>303.14923634000002</c:v>
                </c:pt>
                <c:pt idx="779">
                  <c:v>300.168213208</c:v>
                </c:pt>
                <c:pt idx="780">
                  <c:v>300.13296791400001</c:v>
                </c:pt>
                <c:pt idx="781">
                  <c:v>298.890595932</c:v>
                </c:pt>
                <c:pt idx="782">
                  <c:v>298.46282676800001</c:v>
                </c:pt>
                <c:pt idx="783">
                  <c:v>293.82138402499999</c:v>
                </c:pt>
                <c:pt idx="784">
                  <c:v>293.525355752</c:v>
                </c:pt>
                <c:pt idx="785">
                  <c:v>293.48804375200001</c:v>
                </c:pt>
                <c:pt idx="786">
                  <c:v>292.94085063599999</c:v>
                </c:pt>
                <c:pt idx="787">
                  <c:v>291.45063928799999</c:v>
                </c:pt>
                <c:pt idx="788">
                  <c:v>290.437624744</c:v>
                </c:pt>
                <c:pt idx="789">
                  <c:v>289.24314324199997</c:v>
                </c:pt>
                <c:pt idx="790">
                  <c:v>280.93795370999999</c:v>
                </c:pt>
                <c:pt idx="791">
                  <c:v>280.28408433099997</c:v>
                </c:pt>
                <c:pt idx="792">
                  <c:v>276.71257691900001</c:v>
                </c:pt>
                <c:pt idx="793">
                  <c:v>274.42916894400003</c:v>
                </c:pt>
                <c:pt idx="794">
                  <c:v>266.55981470799998</c:v>
                </c:pt>
                <c:pt idx="795">
                  <c:v>266.27635586999997</c:v>
                </c:pt>
                <c:pt idx="796">
                  <c:v>263.55542777300002</c:v>
                </c:pt>
                <c:pt idx="797">
                  <c:v>250.26816652799999</c:v>
                </c:pt>
                <c:pt idx="798">
                  <c:v>247.18935410899999</c:v>
                </c:pt>
                <c:pt idx="799">
                  <c:v>247.08290574200001</c:v>
                </c:pt>
                <c:pt idx="800">
                  <c:v>245.32523380000001</c:v>
                </c:pt>
                <c:pt idx="801">
                  <c:v>243.631922702</c:v>
                </c:pt>
                <c:pt idx="802">
                  <c:v>242.316600542</c:v>
                </c:pt>
                <c:pt idx="803">
                  <c:v>239.83668750199999</c:v>
                </c:pt>
                <c:pt idx="804">
                  <c:v>239.801124319</c:v>
                </c:pt>
                <c:pt idx="805">
                  <c:v>239.30618880700001</c:v>
                </c:pt>
                <c:pt idx="806">
                  <c:v>235.23571426800001</c:v>
                </c:pt>
                <c:pt idx="807">
                  <c:v>235.12356189499999</c:v>
                </c:pt>
                <c:pt idx="808">
                  <c:v>231.52450419799999</c:v>
                </c:pt>
                <c:pt idx="809">
                  <c:v>229.91111180199999</c:v>
                </c:pt>
                <c:pt idx="810">
                  <c:v>229.68677054899999</c:v>
                </c:pt>
                <c:pt idx="811">
                  <c:v>229.57428338700001</c:v>
                </c:pt>
                <c:pt idx="812">
                  <c:v>226.77044086800001</c:v>
                </c:pt>
                <c:pt idx="813">
                  <c:v>226.37291919399999</c:v>
                </c:pt>
                <c:pt idx="814">
                  <c:v>226.14128437400001</c:v>
                </c:pt>
                <c:pt idx="815">
                  <c:v>224.36146248099999</c:v>
                </c:pt>
                <c:pt idx="816">
                  <c:v>223.917437232</c:v>
                </c:pt>
                <c:pt idx="817">
                  <c:v>223.254300812</c:v>
                </c:pt>
                <c:pt idx="818">
                  <c:v>221.56485164899999</c:v>
                </c:pt>
                <c:pt idx="819">
                  <c:v>220.567876141</c:v>
                </c:pt>
                <c:pt idx="820">
                  <c:v>220.36063309599999</c:v>
                </c:pt>
                <c:pt idx="821">
                  <c:v>220.06729881199999</c:v>
                </c:pt>
                <c:pt idx="822">
                  <c:v>219.66341594900001</c:v>
                </c:pt>
                <c:pt idx="823">
                  <c:v>219.27178558099999</c:v>
                </c:pt>
                <c:pt idx="824">
                  <c:v>216.81682042</c:v>
                </c:pt>
                <c:pt idx="825">
                  <c:v>215.299130787</c:v>
                </c:pt>
                <c:pt idx="826">
                  <c:v>215.27779495999999</c:v>
                </c:pt>
                <c:pt idx="827">
                  <c:v>214.879543071</c:v>
                </c:pt>
                <c:pt idx="828">
                  <c:v>211.43234370299999</c:v>
                </c:pt>
                <c:pt idx="829">
                  <c:v>210.65164356400001</c:v>
                </c:pt>
                <c:pt idx="830">
                  <c:v>208.600979526</c:v>
                </c:pt>
                <c:pt idx="831">
                  <c:v>207.83784926800001</c:v>
                </c:pt>
                <c:pt idx="832">
                  <c:v>207.64081408199999</c:v>
                </c:pt>
                <c:pt idx="833">
                  <c:v>207.24681760799999</c:v>
                </c:pt>
                <c:pt idx="834">
                  <c:v>207.227686049</c:v>
                </c:pt>
                <c:pt idx="835">
                  <c:v>207.10674481800001</c:v>
                </c:pt>
                <c:pt idx="836">
                  <c:v>206.01745158599999</c:v>
                </c:pt>
                <c:pt idx="837">
                  <c:v>205.56787328199999</c:v>
                </c:pt>
                <c:pt idx="838">
                  <c:v>203.865727271</c:v>
                </c:pt>
                <c:pt idx="839">
                  <c:v>202.779174248</c:v>
                </c:pt>
                <c:pt idx="840">
                  <c:v>201.75172615</c:v>
                </c:pt>
                <c:pt idx="841">
                  <c:v>201.291420504</c:v>
                </c:pt>
                <c:pt idx="842">
                  <c:v>199.54827732699999</c:v>
                </c:pt>
                <c:pt idx="843">
                  <c:v>199.543855573</c:v>
                </c:pt>
                <c:pt idx="844">
                  <c:v>198.663571354</c:v>
                </c:pt>
                <c:pt idx="845">
                  <c:v>197.736684959</c:v>
                </c:pt>
                <c:pt idx="846">
                  <c:v>197.460984803</c:v>
                </c:pt>
                <c:pt idx="847">
                  <c:v>195.48782736499999</c:v>
                </c:pt>
                <c:pt idx="848">
                  <c:v>192.83807299599999</c:v>
                </c:pt>
                <c:pt idx="849">
                  <c:v>192.52751464599999</c:v>
                </c:pt>
                <c:pt idx="850">
                  <c:v>184.74404546400001</c:v>
                </c:pt>
                <c:pt idx="851">
                  <c:v>184.60177974600001</c:v>
                </c:pt>
                <c:pt idx="852">
                  <c:v>180.57313829500001</c:v>
                </c:pt>
                <c:pt idx="853">
                  <c:v>177.35612138499999</c:v>
                </c:pt>
                <c:pt idx="854">
                  <c:v>175.167348901</c:v>
                </c:pt>
                <c:pt idx="855">
                  <c:v>174.77520236399999</c:v>
                </c:pt>
                <c:pt idx="856">
                  <c:v>172.942654597</c:v>
                </c:pt>
                <c:pt idx="857">
                  <c:v>172.03447011399999</c:v>
                </c:pt>
                <c:pt idx="858">
                  <c:v>169.095754218</c:v>
                </c:pt>
                <c:pt idx="859">
                  <c:v>169.02696688200001</c:v>
                </c:pt>
                <c:pt idx="860">
                  <c:v>167.875362448</c:v>
                </c:pt>
                <c:pt idx="861">
                  <c:v>163.395948503</c:v>
                </c:pt>
                <c:pt idx="862">
                  <c:v>161.899802123</c:v>
                </c:pt>
                <c:pt idx="863">
                  <c:v>160.36578936800001</c:v>
                </c:pt>
                <c:pt idx="864">
                  <c:v>160.09951668900001</c:v>
                </c:pt>
                <c:pt idx="865">
                  <c:v>159.868817648</c:v>
                </c:pt>
                <c:pt idx="866">
                  <c:v>157.33924827600001</c:v>
                </c:pt>
                <c:pt idx="867">
                  <c:v>156.222051679</c:v>
                </c:pt>
                <c:pt idx="868">
                  <c:v>154.99337367300001</c:v>
                </c:pt>
                <c:pt idx="869">
                  <c:v>154.279771436</c:v>
                </c:pt>
                <c:pt idx="870">
                  <c:v>154.02054533099999</c:v>
                </c:pt>
                <c:pt idx="871">
                  <c:v>149.15341537099999</c:v>
                </c:pt>
                <c:pt idx="872">
                  <c:v>148.74961480600001</c:v>
                </c:pt>
                <c:pt idx="873">
                  <c:v>146.34634429499999</c:v>
                </c:pt>
                <c:pt idx="874">
                  <c:v>145.36658826600001</c:v>
                </c:pt>
                <c:pt idx="875">
                  <c:v>143.34903647199999</c:v>
                </c:pt>
                <c:pt idx="876">
                  <c:v>138.291665419</c:v>
                </c:pt>
                <c:pt idx="877">
                  <c:v>138.07200660300001</c:v>
                </c:pt>
                <c:pt idx="878">
                  <c:v>137.443827989</c:v>
                </c:pt>
                <c:pt idx="879">
                  <c:v>136.262769195</c:v>
                </c:pt>
                <c:pt idx="880">
                  <c:v>135.75814438</c:v>
                </c:pt>
                <c:pt idx="881">
                  <c:v>130.268200294</c:v>
                </c:pt>
                <c:pt idx="882">
                  <c:v>129.958969188</c:v>
                </c:pt>
                <c:pt idx="883">
                  <c:v>129.675081522</c:v>
                </c:pt>
                <c:pt idx="884">
                  <c:v>127.23883687199999</c:v>
                </c:pt>
                <c:pt idx="885">
                  <c:v>124.546111971</c:v>
                </c:pt>
                <c:pt idx="886">
                  <c:v>117.918668504</c:v>
                </c:pt>
                <c:pt idx="887">
                  <c:v>117.86887272600001</c:v>
                </c:pt>
                <c:pt idx="888">
                  <c:v>114.799599973</c:v>
                </c:pt>
                <c:pt idx="889">
                  <c:v>114.12327150500001</c:v>
                </c:pt>
                <c:pt idx="890">
                  <c:v>113.528079944</c:v>
                </c:pt>
                <c:pt idx="891">
                  <c:v>106.759451915</c:v>
                </c:pt>
                <c:pt idx="892">
                  <c:v>105.03847435</c:v>
                </c:pt>
                <c:pt idx="893">
                  <c:v>104.89913060400001</c:v>
                </c:pt>
                <c:pt idx="894">
                  <c:v>104.727772214</c:v>
                </c:pt>
                <c:pt idx="895">
                  <c:v>104.722110828</c:v>
                </c:pt>
                <c:pt idx="896">
                  <c:v>103.892114652</c:v>
                </c:pt>
                <c:pt idx="897">
                  <c:v>102.235320876</c:v>
                </c:pt>
                <c:pt idx="898">
                  <c:v>99.769518567600002</c:v>
                </c:pt>
                <c:pt idx="899">
                  <c:v>96.954123167500001</c:v>
                </c:pt>
                <c:pt idx="900">
                  <c:v>96.115157237800005</c:v>
                </c:pt>
                <c:pt idx="901">
                  <c:v>94.809836261300006</c:v>
                </c:pt>
                <c:pt idx="902">
                  <c:v>93.482766526600003</c:v>
                </c:pt>
                <c:pt idx="903">
                  <c:v>92.591953465200007</c:v>
                </c:pt>
                <c:pt idx="904">
                  <c:v>91.895570624699999</c:v>
                </c:pt>
                <c:pt idx="905">
                  <c:v>91.3369015902</c:v>
                </c:pt>
                <c:pt idx="906">
                  <c:v>87.761947381699997</c:v>
                </c:pt>
                <c:pt idx="907">
                  <c:v>87.362072062199999</c:v>
                </c:pt>
                <c:pt idx="908">
                  <c:v>86.340600203700006</c:v>
                </c:pt>
                <c:pt idx="909">
                  <c:v>85.607199133899996</c:v>
                </c:pt>
                <c:pt idx="910">
                  <c:v>82.038991213700001</c:v>
                </c:pt>
                <c:pt idx="911">
                  <c:v>80.202163065099995</c:v>
                </c:pt>
                <c:pt idx="912">
                  <c:v>79.279307364800005</c:v>
                </c:pt>
                <c:pt idx="913">
                  <c:v>78.260100982400004</c:v>
                </c:pt>
                <c:pt idx="914">
                  <c:v>76.061804481300001</c:v>
                </c:pt>
                <c:pt idx="915">
                  <c:v>70.545691186400006</c:v>
                </c:pt>
                <c:pt idx="916">
                  <c:v>69.4315012207</c:v>
                </c:pt>
                <c:pt idx="917">
                  <c:v>68.700206151700002</c:v>
                </c:pt>
                <c:pt idx="918">
                  <c:v>67.425242939900002</c:v>
                </c:pt>
                <c:pt idx="919">
                  <c:v>66.683919785399993</c:v>
                </c:pt>
                <c:pt idx="920">
                  <c:v>65.679174160700001</c:v>
                </c:pt>
                <c:pt idx="921">
                  <c:v>59.492570729100002</c:v>
                </c:pt>
                <c:pt idx="922">
                  <c:v>56.7650235065</c:v>
                </c:pt>
                <c:pt idx="923">
                  <c:v>48.587635018599997</c:v>
                </c:pt>
                <c:pt idx="924">
                  <c:v>46.726283281199997</c:v>
                </c:pt>
                <c:pt idx="925">
                  <c:v>46.529369584199998</c:v>
                </c:pt>
                <c:pt idx="926">
                  <c:v>45.648577769900001</c:v>
                </c:pt>
                <c:pt idx="927">
                  <c:v>42.3173842717</c:v>
                </c:pt>
                <c:pt idx="928">
                  <c:v>39.042779731099998</c:v>
                </c:pt>
                <c:pt idx="929">
                  <c:v>38.775306945399997</c:v>
                </c:pt>
                <c:pt idx="930">
                  <c:v>38.330368425099998</c:v>
                </c:pt>
                <c:pt idx="931">
                  <c:v>36.216163919400003</c:v>
                </c:pt>
                <c:pt idx="932">
                  <c:v>32.593755906299997</c:v>
                </c:pt>
                <c:pt idx="933">
                  <c:v>31.474454249800001</c:v>
                </c:pt>
                <c:pt idx="934">
                  <c:v>31.351771686599999</c:v>
                </c:pt>
                <c:pt idx="935">
                  <c:v>29.613176859300001</c:v>
                </c:pt>
                <c:pt idx="936">
                  <c:v>27.997239772499999</c:v>
                </c:pt>
                <c:pt idx="937">
                  <c:v>24.166818192800001</c:v>
                </c:pt>
                <c:pt idx="938">
                  <c:v>17.269055632499999</c:v>
                </c:pt>
                <c:pt idx="939">
                  <c:v>8.2854072532499998</c:v>
                </c:pt>
                <c:pt idx="940">
                  <c:v>7.1256930300199999</c:v>
                </c:pt>
                <c:pt idx="941">
                  <c:v>3.9126168152999998</c:v>
                </c:pt>
                <c:pt idx="942">
                  <c:v>3.0684463539600002</c:v>
                </c:pt>
                <c:pt idx="943">
                  <c:v>9.7727549486699997E-2</c:v>
                </c:pt>
              </c:numCache>
              <c:extLst xmlns:c15="http://schemas.microsoft.com/office/drawing/2012/chart"/>
            </c:numRef>
          </c:xVal>
          <c:yVal>
            <c:numRef>
              <c:f>Data!$G$4:$G$947</c:f>
              <c:numCache>
                <c:formatCode>0.0000</c:formatCode>
                <c:ptCount val="944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4925-40B7-9F3E-50FD3589B24B}"/>
            </c:ext>
          </c:extLst>
        </c:ser>
        <c:ser>
          <c:idx val="6"/>
          <c:order val="6"/>
          <c:tx>
            <c:v>aug 22 -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Data!$F$948:$F$2003</c:f>
              <c:numCache>
                <c:formatCode>0</c:formatCode>
                <c:ptCount val="1056"/>
                <c:pt idx="0">
                  <c:v>-1.3898350881999999</c:v>
                </c:pt>
                <c:pt idx="1">
                  <c:v>-2.3601467813500001</c:v>
                </c:pt>
                <c:pt idx="2">
                  <c:v>-3.08281488593</c:v>
                </c:pt>
                <c:pt idx="3">
                  <c:v>-8.0425389403</c:v>
                </c:pt>
                <c:pt idx="4">
                  <c:v>-8.6336949681600004</c:v>
                </c:pt>
                <c:pt idx="5">
                  <c:v>-9.2370009553700001</c:v>
                </c:pt>
                <c:pt idx="6">
                  <c:v>-9.5147865810599992</c:v>
                </c:pt>
                <c:pt idx="7">
                  <c:v>-9.6300252493799992</c:v>
                </c:pt>
                <c:pt idx="8">
                  <c:v>-10.563432688800001</c:v>
                </c:pt>
                <c:pt idx="9">
                  <c:v>-11.414566454299999</c:v>
                </c:pt>
                <c:pt idx="10">
                  <c:v>-12.2646231494</c:v>
                </c:pt>
                <c:pt idx="11">
                  <c:v>-14.138413782800001</c:v>
                </c:pt>
                <c:pt idx="12">
                  <c:v>-15.719651949099999</c:v>
                </c:pt>
                <c:pt idx="13">
                  <c:v>-17.643709016399999</c:v>
                </c:pt>
                <c:pt idx="14">
                  <c:v>-17.793854918200001</c:v>
                </c:pt>
                <c:pt idx="15">
                  <c:v>-19.138732124600001</c:v>
                </c:pt>
                <c:pt idx="16">
                  <c:v>-23.503111083099999</c:v>
                </c:pt>
                <c:pt idx="17">
                  <c:v>-24.895819721399999</c:v>
                </c:pt>
                <c:pt idx="18">
                  <c:v>-25.058533193100001</c:v>
                </c:pt>
                <c:pt idx="19">
                  <c:v>-25.2252964439</c:v>
                </c:pt>
                <c:pt idx="20">
                  <c:v>-25.763032240499999</c:v>
                </c:pt>
                <c:pt idx="21">
                  <c:v>-32.558811630199997</c:v>
                </c:pt>
                <c:pt idx="22">
                  <c:v>-37.803541924400001</c:v>
                </c:pt>
                <c:pt idx="23">
                  <c:v>-38.765126627500003</c:v>
                </c:pt>
                <c:pt idx="24">
                  <c:v>-40.738522325399998</c:v>
                </c:pt>
                <c:pt idx="25">
                  <c:v>-42.276254723299999</c:v>
                </c:pt>
                <c:pt idx="26">
                  <c:v>-45.710209969300003</c:v>
                </c:pt>
                <c:pt idx="27">
                  <c:v>-45.7865298551</c:v>
                </c:pt>
                <c:pt idx="28">
                  <c:v>-48.589382024899997</c:v>
                </c:pt>
                <c:pt idx="29">
                  <c:v>-51.834159504100001</c:v>
                </c:pt>
                <c:pt idx="30">
                  <c:v>-51.9949378799</c:v>
                </c:pt>
                <c:pt idx="31">
                  <c:v>-52.3807502931</c:v>
                </c:pt>
                <c:pt idx="32">
                  <c:v>-53.849163195099997</c:v>
                </c:pt>
                <c:pt idx="33">
                  <c:v>-57.234113557999997</c:v>
                </c:pt>
                <c:pt idx="34">
                  <c:v>-57.6496610847</c:v>
                </c:pt>
                <c:pt idx="35">
                  <c:v>-59.123320652399997</c:v>
                </c:pt>
                <c:pt idx="36">
                  <c:v>-59.687574681500003</c:v>
                </c:pt>
                <c:pt idx="37">
                  <c:v>-60.104617795099998</c:v>
                </c:pt>
                <c:pt idx="38">
                  <c:v>-60.111213555299997</c:v>
                </c:pt>
                <c:pt idx="39">
                  <c:v>-67.676520633899997</c:v>
                </c:pt>
                <c:pt idx="40">
                  <c:v>-73.663580301400003</c:v>
                </c:pt>
                <c:pt idx="41">
                  <c:v>-74.054514699199999</c:v>
                </c:pt>
                <c:pt idx="42">
                  <c:v>-75.774617205499993</c:v>
                </c:pt>
                <c:pt idx="43">
                  <c:v>-75.804088398199994</c:v>
                </c:pt>
                <c:pt idx="44">
                  <c:v>-83.964062558500004</c:v>
                </c:pt>
                <c:pt idx="45">
                  <c:v>-85.164334634300005</c:v>
                </c:pt>
                <c:pt idx="46">
                  <c:v>-85.784428994099997</c:v>
                </c:pt>
                <c:pt idx="47">
                  <c:v>-98.618083234599993</c:v>
                </c:pt>
                <c:pt idx="48">
                  <c:v>-100.79555213099999</c:v>
                </c:pt>
                <c:pt idx="49">
                  <c:v>-103.67865512</c:v>
                </c:pt>
                <c:pt idx="50">
                  <c:v>-103.889833039</c:v>
                </c:pt>
                <c:pt idx="51">
                  <c:v>-108.12604546599999</c:v>
                </c:pt>
                <c:pt idx="52">
                  <c:v>-108.14554167199999</c:v>
                </c:pt>
                <c:pt idx="53">
                  <c:v>-109.55598725500001</c:v>
                </c:pt>
                <c:pt idx="54">
                  <c:v>-112.844974476</c:v>
                </c:pt>
                <c:pt idx="55">
                  <c:v>-114.700311615</c:v>
                </c:pt>
                <c:pt idx="56">
                  <c:v>-115.52545176300001</c:v>
                </c:pt>
                <c:pt idx="57">
                  <c:v>-117.97085846100001</c:v>
                </c:pt>
                <c:pt idx="58">
                  <c:v>-120.982382418</c:v>
                </c:pt>
                <c:pt idx="59">
                  <c:v>-121.795268691</c:v>
                </c:pt>
                <c:pt idx="60">
                  <c:v>-123.191666148</c:v>
                </c:pt>
                <c:pt idx="61">
                  <c:v>-123.681362849</c:v>
                </c:pt>
                <c:pt idx="62">
                  <c:v>-123.77594173999999</c:v>
                </c:pt>
                <c:pt idx="63">
                  <c:v>-126.461505084</c:v>
                </c:pt>
                <c:pt idx="64">
                  <c:v>-130.73451957699999</c:v>
                </c:pt>
                <c:pt idx="65">
                  <c:v>-131.59535600199999</c:v>
                </c:pt>
                <c:pt idx="66">
                  <c:v>-142.50771622799999</c:v>
                </c:pt>
                <c:pt idx="67">
                  <c:v>-143.51436728900001</c:v>
                </c:pt>
                <c:pt idx="68">
                  <c:v>-145.64122652699999</c:v>
                </c:pt>
                <c:pt idx="69">
                  <c:v>-146.78697575800001</c:v>
                </c:pt>
                <c:pt idx="70">
                  <c:v>-161.37804630700001</c:v>
                </c:pt>
                <c:pt idx="71">
                  <c:v>-163.13342586499999</c:v>
                </c:pt>
                <c:pt idx="72">
                  <c:v>-164.86636263099999</c:v>
                </c:pt>
                <c:pt idx="73">
                  <c:v>-167.73974021699999</c:v>
                </c:pt>
                <c:pt idx="74">
                  <c:v>-170.97382592700001</c:v>
                </c:pt>
                <c:pt idx="75">
                  <c:v>-172.346546582</c:v>
                </c:pt>
                <c:pt idx="76">
                  <c:v>-175.18257059699999</c:v>
                </c:pt>
                <c:pt idx="77">
                  <c:v>-176.36027241400001</c:v>
                </c:pt>
                <c:pt idx="78">
                  <c:v>-176.464285566</c:v>
                </c:pt>
                <c:pt idx="79">
                  <c:v>-177.819148877</c:v>
                </c:pt>
                <c:pt idx="80">
                  <c:v>-182.786573006</c:v>
                </c:pt>
                <c:pt idx="81">
                  <c:v>-184.304060835</c:v>
                </c:pt>
                <c:pt idx="82">
                  <c:v>-184.97485799099999</c:v>
                </c:pt>
                <c:pt idx="83">
                  <c:v>-187.10715153300001</c:v>
                </c:pt>
                <c:pt idx="84">
                  <c:v>-190.72403407499999</c:v>
                </c:pt>
                <c:pt idx="85">
                  <c:v>-191.005647686</c:v>
                </c:pt>
                <c:pt idx="86">
                  <c:v>-193.05257743600001</c:v>
                </c:pt>
                <c:pt idx="87">
                  <c:v>-193.67066649700001</c:v>
                </c:pt>
                <c:pt idx="88">
                  <c:v>-195.20425398399999</c:v>
                </c:pt>
                <c:pt idx="89">
                  <c:v>-196.547640285</c:v>
                </c:pt>
                <c:pt idx="90">
                  <c:v>-197.12465853500001</c:v>
                </c:pt>
                <c:pt idx="91">
                  <c:v>-199.338831959</c:v>
                </c:pt>
                <c:pt idx="92">
                  <c:v>-201.656731952</c:v>
                </c:pt>
                <c:pt idx="93">
                  <c:v>-202.640863741</c:v>
                </c:pt>
                <c:pt idx="94">
                  <c:v>-202.901765165</c:v>
                </c:pt>
                <c:pt idx="95">
                  <c:v>-202.97579160800001</c:v>
                </c:pt>
                <c:pt idx="96">
                  <c:v>-204.754461244</c:v>
                </c:pt>
                <c:pt idx="97">
                  <c:v>-208.42214713499999</c:v>
                </c:pt>
                <c:pt idx="98">
                  <c:v>-209.326293902</c:v>
                </c:pt>
                <c:pt idx="99">
                  <c:v>-209.985341476</c:v>
                </c:pt>
                <c:pt idx="100">
                  <c:v>-210.18569608999999</c:v>
                </c:pt>
                <c:pt idx="101">
                  <c:v>-210.30012530600001</c:v>
                </c:pt>
                <c:pt idx="102">
                  <c:v>-216.31742394400001</c:v>
                </c:pt>
                <c:pt idx="103">
                  <c:v>-216.929562449</c:v>
                </c:pt>
                <c:pt idx="104">
                  <c:v>-217.790763089</c:v>
                </c:pt>
                <c:pt idx="105">
                  <c:v>-218.341430699</c:v>
                </c:pt>
                <c:pt idx="106">
                  <c:v>-218.449529727</c:v>
                </c:pt>
                <c:pt idx="107">
                  <c:v>-225.348509737</c:v>
                </c:pt>
                <c:pt idx="108">
                  <c:v>-229.357197367</c:v>
                </c:pt>
                <c:pt idx="109">
                  <c:v>-231.13684779600001</c:v>
                </c:pt>
                <c:pt idx="110">
                  <c:v>-234.13762996</c:v>
                </c:pt>
                <c:pt idx="111">
                  <c:v>-239.25289410799999</c:v>
                </c:pt>
                <c:pt idx="112">
                  <c:v>-245.59387169499999</c:v>
                </c:pt>
                <c:pt idx="113">
                  <c:v>-248.229582975</c:v>
                </c:pt>
                <c:pt idx="114">
                  <c:v>-262.47296550800002</c:v>
                </c:pt>
                <c:pt idx="115">
                  <c:v>-280.12012324699998</c:v>
                </c:pt>
                <c:pt idx="116">
                  <c:v>-281.49581163099998</c:v>
                </c:pt>
                <c:pt idx="117">
                  <c:v>-284.685502267</c:v>
                </c:pt>
                <c:pt idx="118">
                  <c:v>-286.58476470400001</c:v>
                </c:pt>
                <c:pt idx="119">
                  <c:v>-288.95232517099998</c:v>
                </c:pt>
                <c:pt idx="120">
                  <c:v>-292.64718193800002</c:v>
                </c:pt>
                <c:pt idx="121">
                  <c:v>-294.22639848199998</c:v>
                </c:pt>
                <c:pt idx="122">
                  <c:v>-299.183786967</c:v>
                </c:pt>
                <c:pt idx="123">
                  <c:v>-301.416489953</c:v>
                </c:pt>
                <c:pt idx="124">
                  <c:v>-303.06996979799999</c:v>
                </c:pt>
                <c:pt idx="125">
                  <c:v>-305.69029811399997</c:v>
                </c:pt>
                <c:pt idx="126">
                  <c:v>-317.69897206100001</c:v>
                </c:pt>
                <c:pt idx="127">
                  <c:v>-319.22752157100001</c:v>
                </c:pt>
                <c:pt idx="128">
                  <c:v>-320.45100685900002</c:v>
                </c:pt>
                <c:pt idx="129">
                  <c:v>-326.37180198800002</c:v>
                </c:pt>
                <c:pt idx="130">
                  <c:v>-327.34159809599998</c:v>
                </c:pt>
                <c:pt idx="131">
                  <c:v>-340.356476751</c:v>
                </c:pt>
                <c:pt idx="132">
                  <c:v>-341.93825375400002</c:v>
                </c:pt>
                <c:pt idx="133">
                  <c:v>-344.61256804499999</c:v>
                </c:pt>
                <c:pt idx="134">
                  <c:v>-350.39348255900001</c:v>
                </c:pt>
                <c:pt idx="135">
                  <c:v>-356.33928970400001</c:v>
                </c:pt>
                <c:pt idx="136">
                  <c:v>-362.07249262599998</c:v>
                </c:pt>
                <c:pt idx="137">
                  <c:v>-363.26498296</c:v>
                </c:pt>
                <c:pt idx="138">
                  <c:v>-371.40604405599998</c:v>
                </c:pt>
                <c:pt idx="139">
                  <c:v>-371.97090490400001</c:v>
                </c:pt>
                <c:pt idx="140">
                  <c:v>-374.771295372</c:v>
                </c:pt>
                <c:pt idx="141">
                  <c:v>-375.74398436000001</c:v>
                </c:pt>
                <c:pt idx="142">
                  <c:v>-382.21578288900002</c:v>
                </c:pt>
                <c:pt idx="143">
                  <c:v>-391.04554050500002</c:v>
                </c:pt>
                <c:pt idx="144">
                  <c:v>-394.32774767400002</c:v>
                </c:pt>
                <c:pt idx="145">
                  <c:v>-400.95556283000002</c:v>
                </c:pt>
                <c:pt idx="146">
                  <c:v>-408.35846289400001</c:v>
                </c:pt>
                <c:pt idx="147">
                  <c:v>-415.27916258800002</c:v>
                </c:pt>
                <c:pt idx="148">
                  <c:v>-417.13671321300001</c:v>
                </c:pt>
                <c:pt idx="149">
                  <c:v>-420.70538422599998</c:v>
                </c:pt>
                <c:pt idx="150">
                  <c:v>-424.87552745400001</c:v>
                </c:pt>
                <c:pt idx="151">
                  <c:v>-444.535939353</c:v>
                </c:pt>
                <c:pt idx="152">
                  <c:v>-453.63198201300003</c:v>
                </c:pt>
                <c:pt idx="153">
                  <c:v>-463.78281598199999</c:v>
                </c:pt>
                <c:pt idx="154">
                  <c:v>-468.291970311</c:v>
                </c:pt>
                <c:pt idx="155">
                  <c:v>-474.55252683600003</c:v>
                </c:pt>
                <c:pt idx="156">
                  <c:v>-475.09018103300002</c:v>
                </c:pt>
                <c:pt idx="157">
                  <c:v>-475.77206141400001</c:v>
                </c:pt>
                <c:pt idx="158">
                  <c:v>-476.20949642800002</c:v>
                </c:pt>
                <c:pt idx="159">
                  <c:v>-476.42705607400001</c:v>
                </c:pt>
                <c:pt idx="160">
                  <c:v>-480.74015397099998</c:v>
                </c:pt>
                <c:pt idx="161">
                  <c:v>-483.20486940500001</c:v>
                </c:pt>
                <c:pt idx="162">
                  <c:v>-503.76560332700001</c:v>
                </c:pt>
                <c:pt idx="163">
                  <c:v>-505.26053265799999</c:v>
                </c:pt>
                <c:pt idx="164">
                  <c:v>-505.39090780399999</c:v>
                </c:pt>
                <c:pt idx="165">
                  <c:v>-505.94569143299998</c:v>
                </c:pt>
                <c:pt idx="166">
                  <c:v>-506.72792647300002</c:v>
                </c:pt>
                <c:pt idx="167">
                  <c:v>-507.80965861499999</c:v>
                </c:pt>
                <c:pt idx="168">
                  <c:v>-508.66436374199998</c:v>
                </c:pt>
                <c:pt idx="169">
                  <c:v>-516.72722303700004</c:v>
                </c:pt>
                <c:pt idx="170">
                  <c:v>-518.57194371699995</c:v>
                </c:pt>
                <c:pt idx="171">
                  <c:v>-523.043770817</c:v>
                </c:pt>
                <c:pt idx="172">
                  <c:v>-524.963330369</c:v>
                </c:pt>
                <c:pt idx="173">
                  <c:v>-526.399692899</c:v>
                </c:pt>
                <c:pt idx="174">
                  <c:v>-528.46255763900001</c:v>
                </c:pt>
                <c:pt idx="175">
                  <c:v>-529.44571954499997</c:v>
                </c:pt>
                <c:pt idx="176">
                  <c:v>-529.772261168</c:v>
                </c:pt>
                <c:pt idx="177">
                  <c:v>-529.98627893000003</c:v>
                </c:pt>
                <c:pt idx="178">
                  <c:v>-531.04380945699995</c:v>
                </c:pt>
                <c:pt idx="179">
                  <c:v>-533.44568870900002</c:v>
                </c:pt>
                <c:pt idx="180">
                  <c:v>-535.936465172</c:v>
                </c:pt>
                <c:pt idx="181">
                  <c:v>-542.809995179</c:v>
                </c:pt>
                <c:pt idx="182">
                  <c:v>-543.90098671500004</c:v>
                </c:pt>
                <c:pt idx="183">
                  <c:v>-553.60686475</c:v>
                </c:pt>
                <c:pt idx="184">
                  <c:v>-554.02430882500005</c:v>
                </c:pt>
                <c:pt idx="185">
                  <c:v>-560.80971429099998</c:v>
                </c:pt>
                <c:pt idx="186">
                  <c:v>-565.00764152399995</c:v>
                </c:pt>
                <c:pt idx="187">
                  <c:v>-566.03213210299998</c:v>
                </c:pt>
                <c:pt idx="188">
                  <c:v>-566.23435187300004</c:v>
                </c:pt>
                <c:pt idx="189">
                  <c:v>-566.44696623300001</c:v>
                </c:pt>
                <c:pt idx="190">
                  <c:v>-567.16358020899997</c:v>
                </c:pt>
                <c:pt idx="191">
                  <c:v>-571.58837950700001</c:v>
                </c:pt>
                <c:pt idx="192">
                  <c:v>-584.65597429900004</c:v>
                </c:pt>
                <c:pt idx="193">
                  <c:v>-592.16508928500002</c:v>
                </c:pt>
                <c:pt idx="194">
                  <c:v>-600.00306533699995</c:v>
                </c:pt>
                <c:pt idx="195">
                  <c:v>-606.74564092799994</c:v>
                </c:pt>
                <c:pt idx="196">
                  <c:v>-607.72045419100004</c:v>
                </c:pt>
                <c:pt idx="197">
                  <c:v>-616.86019226200006</c:v>
                </c:pt>
                <c:pt idx="198">
                  <c:v>-617.50933651399998</c:v>
                </c:pt>
                <c:pt idx="199">
                  <c:v>-618.95017476700002</c:v>
                </c:pt>
                <c:pt idx="200">
                  <c:v>-621.76994244900004</c:v>
                </c:pt>
                <c:pt idx="201">
                  <c:v>-623.03417239800001</c:v>
                </c:pt>
                <c:pt idx="202">
                  <c:v>-630.41531321699995</c:v>
                </c:pt>
                <c:pt idx="203">
                  <c:v>-632.15422208400003</c:v>
                </c:pt>
                <c:pt idx="204">
                  <c:v>-632.28377155500004</c:v>
                </c:pt>
                <c:pt idx="205">
                  <c:v>-632.81174380599998</c:v>
                </c:pt>
                <c:pt idx="206">
                  <c:v>-635.52856349299998</c:v>
                </c:pt>
                <c:pt idx="207">
                  <c:v>-639.00941983899997</c:v>
                </c:pt>
                <c:pt idx="208">
                  <c:v>-640.55165038099994</c:v>
                </c:pt>
                <c:pt idx="209">
                  <c:v>-648.86409005500002</c:v>
                </c:pt>
                <c:pt idx="210">
                  <c:v>-650.81416857399995</c:v>
                </c:pt>
                <c:pt idx="211">
                  <c:v>-651.206048764</c:v>
                </c:pt>
                <c:pt idx="212">
                  <c:v>-657.107631298</c:v>
                </c:pt>
                <c:pt idx="213">
                  <c:v>-662.11321333800004</c:v>
                </c:pt>
                <c:pt idx="214">
                  <c:v>-664.29001140599996</c:v>
                </c:pt>
                <c:pt idx="215">
                  <c:v>-665.61367671799997</c:v>
                </c:pt>
                <c:pt idx="216">
                  <c:v>-669.27987386899997</c:v>
                </c:pt>
                <c:pt idx="217">
                  <c:v>-675.55213261200004</c:v>
                </c:pt>
                <c:pt idx="218">
                  <c:v>-677.68009190600003</c:v>
                </c:pt>
                <c:pt idx="219">
                  <c:v>-685.42051460300002</c:v>
                </c:pt>
                <c:pt idx="220">
                  <c:v>-692.83540656100001</c:v>
                </c:pt>
                <c:pt idx="221">
                  <c:v>-695.32032561200003</c:v>
                </c:pt>
                <c:pt idx="222">
                  <c:v>-697.16072842899996</c:v>
                </c:pt>
                <c:pt idx="223">
                  <c:v>-698.34457753200002</c:v>
                </c:pt>
                <c:pt idx="224">
                  <c:v>-698.88834447299996</c:v>
                </c:pt>
                <c:pt idx="225">
                  <c:v>-699.889598912</c:v>
                </c:pt>
                <c:pt idx="226">
                  <c:v>-703.16080538699998</c:v>
                </c:pt>
                <c:pt idx="227">
                  <c:v>-710.76468303900003</c:v>
                </c:pt>
                <c:pt idx="228">
                  <c:v>-719.00822743699996</c:v>
                </c:pt>
                <c:pt idx="229">
                  <c:v>-719.85178103600003</c:v>
                </c:pt>
                <c:pt idx="230">
                  <c:v>-723.23725020100005</c:v>
                </c:pt>
                <c:pt idx="231">
                  <c:v>-729.97840052399999</c:v>
                </c:pt>
                <c:pt idx="232">
                  <c:v>-730.76539638600002</c:v>
                </c:pt>
                <c:pt idx="233">
                  <c:v>-739.14723967999998</c:v>
                </c:pt>
                <c:pt idx="234">
                  <c:v>-742.56214942899999</c:v>
                </c:pt>
                <c:pt idx="235">
                  <c:v>-743.59751739299998</c:v>
                </c:pt>
                <c:pt idx="236">
                  <c:v>-753.46977390799998</c:v>
                </c:pt>
                <c:pt idx="237">
                  <c:v>-754.06450858799997</c:v>
                </c:pt>
                <c:pt idx="238">
                  <c:v>-756.72492254700001</c:v>
                </c:pt>
                <c:pt idx="239">
                  <c:v>-757.02341160200001</c:v>
                </c:pt>
                <c:pt idx="240">
                  <c:v>-757.89151448200005</c:v>
                </c:pt>
                <c:pt idx="241">
                  <c:v>-767.76756845600005</c:v>
                </c:pt>
                <c:pt idx="242">
                  <c:v>-772.67447778099995</c:v>
                </c:pt>
                <c:pt idx="243">
                  <c:v>-775.07715476199996</c:v>
                </c:pt>
                <c:pt idx="244">
                  <c:v>-781.70777573999999</c:v>
                </c:pt>
                <c:pt idx="245">
                  <c:v>-783.004827396</c:v>
                </c:pt>
                <c:pt idx="246">
                  <c:v>-784.37495052199995</c:v>
                </c:pt>
                <c:pt idx="247">
                  <c:v>-788.95381823599996</c:v>
                </c:pt>
                <c:pt idx="248">
                  <c:v>-789.99373111099999</c:v>
                </c:pt>
                <c:pt idx="249">
                  <c:v>-790.85035525299998</c:v>
                </c:pt>
                <c:pt idx="250">
                  <c:v>-791.16358968099996</c:v>
                </c:pt>
                <c:pt idx="251">
                  <c:v>-795.287217693</c:v>
                </c:pt>
                <c:pt idx="252">
                  <c:v>-795.35100931299996</c:v>
                </c:pt>
                <c:pt idx="253">
                  <c:v>-795.67357642800005</c:v>
                </c:pt>
                <c:pt idx="254">
                  <c:v>-798.70123758800003</c:v>
                </c:pt>
                <c:pt idx="255">
                  <c:v>-800.877292356</c:v>
                </c:pt>
                <c:pt idx="256">
                  <c:v>-801.47555874600005</c:v>
                </c:pt>
                <c:pt idx="257">
                  <c:v>-802.98091759099998</c:v>
                </c:pt>
                <c:pt idx="258">
                  <c:v>-805.07471058800002</c:v>
                </c:pt>
                <c:pt idx="259">
                  <c:v>-806.06588041600003</c:v>
                </c:pt>
                <c:pt idx="260">
                  <c:v>-806.73593238199999</c:v>
                </c:pt>
                <c:pt idx="261">
                  <c:v>-812.13064809000002</c:v>
                </c:pt>
                <c:pt idx="262">
                  <c:v>-816.62571711700002</c:v>
                </c:pt>
                <c:pt idx="263">
                  <c:v>-822.268903077</c:v>
                </c:pt>
                <c:pt idx="264">
                  <c:v>-826.14838664700005</c:v>
                </c:pt>
                <c:pt idx="265">
                  <c:v>-830.37529037800005</c:v>
                </c:pt>
                <c:pt idx="266">
                  <c:v>-831.02048911899999</c:v>
                </c:pt>
                <c:pt idx="267">
                  <c:v>-839.75853092299997</c:v>
                </c:pt>
                <c:pt idx="268">
                  <c:v>-848.78285762400003</c:v>
                </c:pt>
                <c:pt idx="269">
                  <c:v>-855.84469900800002</c:v>
                </c:pt>
                <c:pt idx="270">
                  <c:v>-856.92911379999998</c:v>
                </c:pt>
                <c:pt idx="271">
                  <c:v>-859.12789693399998</c:v>
                </c:pt>
                <c:pt idx="272">
                  <c:v>-874.36795766900002</c:v>
                </c:pt>
                <c:pt idx="273">
                  <c:v>-876.22031031500001</c:v>
                </c:pt>
                <c:pt idx="274">
                  <c:v>-878.89625781100005</c:v>
                </c:pt>
                <c:pt idx="275">
                  <c:v>-880.59459912199998</c:v>
                </c:pt>
                <c:pt idx="276">
                  <c:v>-883.293868245</c:v>
                </c:pt>
                <c:pt idx="277">
                  <c:v>-889.34689668999999</c:v>
                </c:pt>
                <c:pt idx="278">
                  <c:v>-890.97810241499997</c:v>
                </c:pt>
                <c:pt idx="279">
                  <c:v>-895.239999399</c:v>
                </c:pt>
                <c:pt idx="280">
                  <c:v>-899.26341211600004</c:v>
                </c:pt>
                <c:pt idx="281">
                  <c:v>-904.02597816499997</c:v>
                </c:pt>
                <c:pt idx="282">
                  <c:v>-905.19461706599998</c:v>
                </c:pt>
                <c:pt idx="283">
                  <c:v>-909.34710677700002</c:v>
                </c:pt>
                <c:pt idx="284">
                  <c:v>-909.65816648700002</c:v>
                </c:pt>
                <c:pt idx="285">
                  <c:v>-910.684401815</c:v>
                </c:pt>
                <c:pt idx="286">
                  <c:v>-920.59126848699998</c:v>
                </c:pt>
                <c:pt idx="287">
                  <c:v>-922.06311791200005</c:v>
                </c:pt>
                <c:pt idx="288">
                  <c:v>-922.26090625899997</c:v>
                </c:pt>
                <c:pt idx="289">
                  <c:v>-922.96062947899998</c:v>
                </c:pt>
                <c:pt idx="290">
                  <c:v>-926.86599617399997</c:v>
                </c:pt>
                <c:pt idx="291">
                  <c:v>-927.92035590399996</c:v>
                </c:pt>
                <c:pt idx="292">
                  <c:v>-930.01113462800004</c:v>
                </c:pt>
                <c:pt idx="293">
                  <c:v>-936.85716573900004</c:v>
                </c:pt>
                <c:pt idx="294">
                  <c:v>-937.97874441399995</c:v>
                </c:pt>
                <c:pt idx="295">
                  <c:v>-942.67840593799997</c:v>
                </c:pt>
                <c:pt idx="296">
                  <c:v>-943.41590828699998</c:v>
                </c:pt>
                <c:pt idx="297">
                  <c:v>-946.46945865999999</c:v>
                </c:pt>
                <c:pt idx="298">
                  <c:v>-946.62788456999999</c:v>
                </c:pt>
                <c:pt idx="299">
                  <c:v>-951.59758682799998</c:v>
                </c:pt>
                <c:pt idx="300">
                  <c:v>-956.91998925799999</c:v>
                </c:pt>
                <c:pt idx="301">
                  <c:v>-960.12890796800002</c:v>
                </c:pt>
                <c:pt idx="302">
                  <c:v>-960.33761880199995</c:v>
                </c:pt>
                <c:pt idx="303">
                  <c:v>-963.30894794300002</c:v>
                </c:pt>
                <c:pt idx="304">
                  <c:v>-964.63757105599996</c:v>
                </c:pt>
                <c:pt idx="305">
                  <c:v>-965.45302663899997</c:v>
                </c:pt>
                <c:pt idx="306">
                  <c:v>-972.08519392400001</c:v>
                </c:pt>
                <c:pt idx="307">
                  <c:v>-982.47133485500001</c:v>
                </c:pt>
                <c:pt idx="308">
                  <c:v>-995.79736862300001</c:v>
                </c:pt>
                <c:pt idx="309">
                  <c:v>-1001.89347713</c:v>
                </c:pt>
                <c:pt idx="310">
                  <c:v>-1007.05549516</c:v>
                </c:pt>
                <c:pt idx="311">
                  <c:v>-1009.77881519</c:v>
                </c:pt>
                <c:pt idx="312">
                  <c:v>-1018.87009029</c:v>
                </c:pt>
                <c:pt idx="313">
                  <c:v>-1023.34638109</c:v>
                </c:pt>
                <c:pt idx="314">
                  <c:v>-1024.3791584600001</c:v>
                </c:pt>
                <c:pt idx="315">
                  <c:v>-1028.4809301600001</c:v>
                </c:pt>
                <c:pt idx="316">
                  <c:v>-1029.5795578499999</c:v>
                </c:pt>
                <c:pt idx="317">
                  <c:v>-1030.83095488</c:v>
                </c:pt>
                <c:pt idx="318">
                  <c:v>-1035.1537972199999</c:v>
                </c:pt>
                <c:pt idx="319">
                  <c:v>-1039.10618841</c:v>
                </c:pt>
                <c:pt idx="320">
                  <c:v>-1043.18624907</c:v>
                </c:pt>
                <c:pt idx="321">
                  <c:v>-1046.2986045800001</c:v>
                </c:pt>
                <c:pt idx="322">
                  <c:v>-1050.2994340299999</c:v>
                </c:pt>
                <c:pt idx="323">
                  <c:v>-1050.8472598999999</c:v>
                </c:pt>
                <c:pt idx="324">
                  <c:v>-1051.9568211999999</c:v>
                </c:pt>
                <c:pt idx="325">
                  <c:v>-1055.9825328899999</c:v>
                </c:pt>
                <c:pt idx="326">
                  <c:v>-1056.5672014500001</c:v>
                </c:pt>
                <c:pt idx="327">
                  <c:v>-1058.7729942200001</c:v>
                </c:pt>
                <c:pt idx="328">
                  <c:v>-1060.0869336400001</c:v>
                </c:pt>
                <c:pt idx="329">
                  <c:v>-1068.84876766</c:v>
                </c:pt>
                <c:pt idx="330">
                  <c:v>-1071.5582109100001</c:v>
                </c:pt>
                <c:pt idx="331">
                  <c:v>-1074.27370202</c:v>
                </c:pt>
                <c:pt idx="332">
                  <c:v>-1077.76912535</c:v>
                </c:pt>
                <c:pt idx="333">
                  <c:v>-1079.0759655899999</c:v>
                </c:pt>
                <c:pt idx="334">
                  <c:v>-1094.5698620600001</c:v>
                </c:pt>
                <c:pt idx="335">
                  <c:v>-1100.5006069900001</c:v>
                </c:pt>
                <c:pt idx="336">
                  <c:v>-1100.7351229999999</c:v>
                </c:pt>
                <c:pt idx="337">
                  <c:v>-1105.6552909699999</c:v>
                </c:pt>
                <c:pt idx="338">
                  <c:v>-1106.48901669</c:v>
                </c:pt>
                <c:pt idx="339">
                  <c:v>-1112.88429658</c:v>
                </c:pt>
                <c:pt idx="340">
                  <c:v>-1116.38975977</c:v>
                </c:pt>
                <c:pt idx="341">
                  <c:v>-1116.8103783900001</c:v>
                </c:pt>
                <c:pt idx="342">
                  <c:v>-1124.9928267600001</c:v>
                </c:pt>
                <c:pt idx="343">
                  <c:v>-1126.7338265200001</c:v>
                </c:pt>
                <c:pt idx="344">
                  <c:v>-1126.9576890999999</c:v>
                </c:pt>
                <c:pt idx="345">
                  <c:v>-1129.2480429899999</c:v>
                </c:pt>
                <c:pt idx="346">
                  <c:v>-1130.64193761</c:v>
                </c:pt>
                <c:pt idx="347">
                  <c:v>-1134.50120606</c:v>
                </c:pt>
                <c:pt idx="348">
                  <c:v>-1141.07639425</c:v>
                </c:pt>
                <c:pt idx="349">
                  <c:v>-1143.2608285700001</c:v>
                </c:pt>
                <c:pt idx="350">
                  <c:v>-1143.9610081999999</c:v>
                </c:pt>
                <c:pt idx="351">
                  <c:v>-1151.0229939200001</c:v>
                </c:pt>
                <c:pt idx="352">
                  <c:v>-1151.7882695200001</c:v>
                </c:pt>
                <c:pt idx="353">
                  <c:v>-1154.8751662100001</c:v>
                </c:pt>
                <c:pt idx="354">
                  <c:v>-1158.87679688</c:v>
                </c:pt>
                <c:pt idx="355">
                  <c:v>-1164.66632585</c:v>
                </c:pt>
                <c:pt idx="356">
                  <c:v>-1177.93934605</c:v>
                </c:pt>
                <c:pt idx="357">
                  <c:v>-1179.5295940599999</c:v>
                </c:pt>
                <c:pt idx="358">
                  <c:v>-1179.5506948</c:v>
                </c:pt>
                <c:pt idx="359">
                  <c:v>-1180.18371093</c:v>
                </c:pt>
                <c:pt idx="360">
                  <c:v>-1181.7666830600001</c:v>
                </c:pt>
                <c:pt idx="361">
                  <c:v>-1192.08689041</c:v>
                </c:pt>
                <c:pt idx="362">
                  <c:v>-1194.3038873</c:v>
                </c:pt>
                <c:pt idx="363">
                  <c:v>-1198.8266020000001</c:v>
                </c:pt>
                <c:pt idx="364">
                  <c:v>-1199.7923036899999</c:v>
                </c:pt>
                <c:pt idx="365">
                  <c:v>-1203.8436367100001</c:v>
                </c:pt>
                <c:pt idx="366">
                  <c:v>-1220.06300934</c:v>
                </c:pt>
                <c:pt idx="367">
                  <c:v>-1226.7286379499999</c:v>
                </c:pt>
                <c:pt idx="368">
                  <c:v>-1227.1239787899999</c:v>
                </c:pt>
                <c:pt idx="369">
                  <c:v>-1234.0276431699999</c:v>
                </c:pt>
                <c:pt idx="370">
                  <c:v>-1234.59380332</c:v>
                </c:pt>
                <c:pt idx="371">
                  <c:v>-1236.10761626</c:v>
                </c:pt>
                <c:pt idx="372">
                  <c:v>-1244.8702075799999</c:v>
                </c:pt>
                <c:pt idx="373">
                  <c:v>-1256.2245069600001</c:v>
                </c:pt>
                <c:pt idx="374">
                  <c:v>-1256.47875273</c:v>
                </c:pt>
                <c:pt idx="375">
                  <c:v>-1260.8771171599999</c:v>
                </c:pt>
                <c:pt idx="376">
                  <c:v>-1266.7894246999999</c:v>
                </c:pt>
                <c:pt idx="377">
                  <c:v>-1268.71922496</c:v>
                </c:pt>
                <c:pt idx="378">
                  <c:v>-1283.1356449</c:v>
                </c:pt>
                <c:pt idx="379">
                  <c:v>-1287.5118181600001</c:v>
                </c:pt>
                <c:pt idx="380">
                  <c:v>-1287.5664340000001</c:v>
                </c:pt>
                <c:pt idx="381">
                  <c:v>-1293.6939929299999</c:v>
                </c:pt>
                <c:pt idx="382">
                  <c:v>-1295.2826477999999</c:v>
                </c:pt>
                <c:pt idx="383">
                  <c:v>-1300.0183712800001</c:v>
                </c:pt>
                <c:pt idx="384">
                  <c:v>-1306.2829725900001</c:v>
                </c:pt>
                <c:pt idx="385">
                  <c:v>-1311.9496289599999</c:v>
                </c:pt>
                <c:pt idx="386">
                  <c:v>-1319.02026933</c:v>
                </c:pt>
                <c:pt idx="387">
                  <c:v>-1323.1216287300001</c:v>
                </c:pt>
                <c:pt idx="388">
                  <c:v>-1324.4603610900001</c:v>
                </c:pt>
                <c:pt idx="389">
                  <c:v>-1334.89638193</c:v>
                </c:pt>
                <c:pt idx="390">
                  <c:v>-1339.21768318</c:v>
                </c:pt>
                <c:pt idx="391">
                  <c:v>-1343.97232803</c:v>
                </c:pt>
                <c:pt idx="392">
                  <c:v>-1352.05786592</c:v>
                </c:pt>
                <c:pt idx="393">
                  <c:v>-1356.6199733999999</c:v>
                </c:pt>
                <c:pt idx="394">
                  <c:v>-1357.8799233</c:v>
                </c:pt>
                <c:pt idx="395">
                  <c:v>-1360.4254827899999</c:v>
                </c:pt>
                <c:pt idx="396">
                  <c:v>-1362.69453512</c:v>
                </c:pt>
                <c:pt idx="397">
                  <c:v>-1366.9060477999999</c:v>
                </c:pt>
                <c:pt idx="398">
                  <c:v>-1379.16394833</c:v>
                </c:pt>
                <c:pt idx="399">
                  <c:v>-1380.11537155</c:v>
                </c:pt>
                <c:pt idx="400">
                  <c:v>-1381.1054061</c:v>
                </c:pt>
                <c:pt idx="401">
                  <c:v>-1381.7913512800001</c:v>
                </c:pt>
                <c:pt idx="402">
                  <c:v>-1403.21901207</c:v>
                </c:pt>
                <c:pt idx="403">
                  <c:v>-1404.6538378800001</c:v>
                </c:pt>
                <c:pt idx="404">
                  <c:v>-1405.1778869100001</c:v>
                </c:pt>
                <c:pt idx="405">
                  <c:v>-1411.0035733899999</c:v>
                </c:pt>
                <c:pt idx="406">
                  <c:v>-1413.8603935199999</c:v>
                </c:pt>
                <c:pt idx="407">
                  <c:v>-1417.0087998199999</c:v>
                </c:pt>
                <c:pt idx="408">
                  <c:v>-1417.15617634</c:v>
                </c:pt>
                <c:pt idx="409">
                  <c:v>-1418.9737128500001</c:v>
                </c:pt>
                <c:pt idx="410">
                  <c:v>-1422.66545335</c:v>
                </c:pt>
                <c:pt idx="411">
                  <c:v>-1429.8252716300001</c:v>
                </c:pt>
                <c:pt idx="412">
                  <c:v>-1432.68403339</c:v>
                </c:pt>
                <c:pt idx="413">
                  <c:v>-1432.8252937100001</c:v>
                </c:pt>
                <c:pt idx="414">
                  <c:v>-1434.0360918599999</c:v>
                </c:pt>
                <c:pt idx="415">
                  <c:v>-1435.38362966</c:v>
                </c:pt>
                <c:pt idx="416">
                  <c:v>-1439.38257013</c:v>
                </c:pt>
                <c:pt idx="417">
                  <c:v>-1442.0029496699999</c:v>
                </c:pt>
                <c:pt idx="418">
                  <c:v>-1443.0807103499999</c:v>
                </c:pt>
                <c:pt idx="419">
                  <c:v>-1444.8540157699999</c:v>
                </c:pt>
                <c:pt idx="420">
                  <c:v>-1449.5060090300001</c:v>
                </c:pt>
                <c:pt idx="421">
                  <c:v>-1449.7100374500001</c:v>
                </c:pt>
                <c:pt idx="422">
                  <c:v>-1451.41306375</c:v>
                </c:pt>
                <c:pt idx="423">
                  <c:v>-1451.47986294</c:v>
                </c:pt>
                <c:pt idx="424">
                  <c:v>-1451.5848532499999</c:v>
                </c:pt>
                <c:pt idx="425">
                  <c:v>-1461.3523888899999</c:v>
                </c:pt>
                <c:pt idx="426">
                  <c:v>-1461.42004853</c:v>
                </c:pt>
                <c:pt idx="427">
                  <c:v>-1468.7010692399999</c:v>
                </c:pt>
                <c:pt idx="428">
                  <c:v>-1477.41383638</c:v>
                </c:pt>
                <c:pt idx="429">
                  <c:v>-1481.1436484799999</c:v>
                </c:pt>
                <c:pt idx="430">
                  <c:v>-1481.78399223</c:v>
                </c:pt>
                <c:pt idx="431">
                  <c:v>-1484.0816690700001</c:v>
                </c:pt>
                <c:pt idx="432">
                  <c:v>-1487.11039701</c:v>
                </c:pt>
                <c:pt idx="433">
                  <c:v>-1488.4069046100001</c:v>
                </c:pt>
                <c:pt idx="434">
                  <c:v>-1496.80476565</c:v>
                </c:pt>
                <c:pt idx="435">
                  <c:v>-1502.75925287</c:v>
                </c:pt>
                <c:pt idx="436">
                  <c:v>-1503.47958202</c:v>
                </c:pt>
                <c:pt idx="437">
                  <c:v>-1503.5003731500001</c:v>
                </c:pt>
                <c:pt idx="438">
                  <c:v>-1506.4240464699999</c:v>
                </c:pt>
                <c:pt idx="439">
                  <c:v>-1507.6709204900001</c:v>
                </c:pt>
                <c:pt idx="440">
                  <c:v>-1520.4862222899999</c:v>
                </c:pt>
                <c:pt idx="441">
                  <c:v>-1537.6922209899999</c:v>
                </c:pt>
                <c:pt idx="442">
                  <c:v>-1538.1862525700001</c:v>
                </c:pt>
                <c:pt idx="443">
                  <c:v>-1544.0414460500001</c:v>
                </c:pt>
                <c:pt idx="444">
                  <c:v>-1546.7109673499999</c:v>
                </c:pt>
                <c:pt idx="445">
                  <c:v>-1567.43225381</c:v>
                </c:pt>
                <c:pt idx="446">
                  <c:v>-1570.8268362599999</c:v>
                </c:pt>
                <c:pt idx="447">
                  <c:v>-1572.65444454</c:v>
                </c:pt>
                <c:pt idx="448">
                  <c:v>-1573.11966323</c:v>
                </c:pt>
                <c:pt idx="449">
                  <c:v>-1573.3511090699999</c:v>
                </c:pt>
                <c:pt idx="450">
                  <c:v>-1576.6595958099999</c:v>
                </c:pt>
                <c:pt idx="451">
                  <c:v>-1579.1307906100001</c:v>
                </c:pt>
                <c:pt idx="452">
                  <c:v>-1583.6603486199999</c:v>
                </c:pt>
                <c:pt idx="453">
                  <c:v>-1591.1654712100001</c:v>
                </c:pt>
                <c:pt idx="454">
                  <c:v>-1591.73481896</c:v>
                </c:pt>
                <c:pt idx="455">
                  <c:v>-1595.17202836</c:v>
                </c:pt>
                <c:pt idx="456">
                  <c:v>-1600.1013498499999</c:v>
                </c:pt>
                <c:pt idx="457">
                  <c:v>-1602.0069232999999</c:v>
                </c:pt>
                <c:pt idx="458">
                  <c:v>-1606.9948539699999</c:v>
                </c:pt>
                <c:pt idx="459">
                  <c:v>-1607.56799916</c:v>
                </c:pt>
                <c:pt idx="460">
                  <c:v>-1609.16075927</c:v>
                </c:pt>
                <c:pt idx="461">
                  <c:v>-1614.3732849600001</c:v>
                </c:pt>
                <c:pt idx="462">
                  <c:v>-1615.9107315900001</c:v>
                </c:pt>
                <c:pt idx="463">
                  <c:v>-1618.0679729799999</c:v>
                </c:pt>
                <c:pt idx="464">
                  <c:v>-1623.8061585299999</c:v>
                </c:pt>
                <c:pt idx="465">
                  <c:v>-1624.75547781</c:v>
                </c:pt>
                <c:pt idx="466">
                  <c:v>-1626.9739944800001</c:v>
                </c:pt>
                <c:pt idx="467">
                  <c:v>-1629.3257994799999</c:v>
                </c:pt>
                <c:pt idx="468">
                  <c:v>-1630.33924697</c:v>
                </c:pt>
                <c:pt idx="469">
                  <c:v>-1630.96677292</c:v>
                </c:pt>
                <c:pt idx="470">
                  <c:v>-1632.94171181</c:v>
                </c:pt>
                <c:pt idx="471">
                  <c:v>-1634.97329919</c:v>
                </c:pt>
                <c:pt idx="472">
                  <c:v>-1642.52106678</c:v>
                </c:pt>
                <c:pt idx="473">
                  <c:v>-1644.37572086</c:v>
                </c:pt>
                <c:pt idx="474">
                  <c:v>-1650.4202853500001</c:v>
                </c:pt>
                <c:pt idx="475">
                  <c:v>-1664.5096483100001</c:v>
                </c:pt>
                <c:pt idx="476">
                  <c:v>-1669.0566959099999</c:v>
                </c:pt>
                <c:pt idx="477">
                  <c:v>-1675.9316375799999</c:v>
                </c:pt>
                <c:pt idx="478">
                  <c:v>-1676.2895441799999</c:v>
                </c:pt>
                <c:pt idx="479">
                  <c:v>-1681.6053346199999</c:v>
                </c:pt>
                <c:pt idx="480">
                  <c:v>-1688.6758029099999</c:v>
                </c:pt>
                <c:pt idx="481">
                  <c:v>-1689.65979655</c:v>
                </c:pt>
                <c:pt idx="482">
                  <c:v>-1694.0346458500001</c:v>
                </c:pt>
                <c:pt idx="483">
                  <c:v>-1698.39578205</c:v>
                </c:pt>
                <c:pt idx="484">
                  <c:v>-1699.96374657</c:v>
                </c:pt>
                <c:pt idx="485">
                  <c:v>-1705.29367671</c:v>
                </c:pt>
                <c:pt idx="486">
                  <c:v>-1707.2030702300001</c:v>
                </c:pt>
                <c:pt idx="487">
                  <c:v>-1707.8685372699999</c:v>
                </c:pt>
                <c:pt idx="488">
                  <c:v>-1711.520002</c:v>
                </c:pt>
                <c:pt idx="489">
                  <c:v>-1712.70029234</c:v>
                </c:pt>
                <c:pt idx="490">
                  <c:v>-1718.29822743</c:v>
                </c:pt>
                <c:pt idx="491">
                  <c:v>-1720.5776949000001</c:v>
                </c:pt>
                <c:pt idx="492">
                  <c:v>-1722.11131486</c:v>
                </c:pt>
                <c:pt idx="493">
                  <c:v>-1722.17605095</c:v>
                </c:pt>
                <c:pt idx="494">
                  <c:v>-1724.1071360799999</c:v>
                </c:pt>
                <c:pt idx="495">
                  <c:v>-1733.8792181399999</c:v>
                </c:pt>
                <c:pt idx="496">
                  <c:v>-1736.35902321</c:v>
                </c:pt>
                <c:pt idx="497">
                  <c:v>-1737.2571044399999</c:v>
                </c:pt>
                <c:pt idx="498">
                  <c:v>-1738.1803807700001</c:v>
                </c:pt>
                <c:pt idx="499">
                  <c:v>-1739.07372343</c:v>
                </c:pt>
                <c:pt idx="500">
                  <c:v>-1746.3228134599999</c:v>
                </c:pt>
                <c:pt idx="501">
                  <c:v>-1756.5409870799999</c:v>
                </c:pt>
                <c:pt idx="502">
                  <c:v>-1756.6036756599999</c:v>
                </c:pt>
                <c:pt idx="503">
                  <c:v>-1769.8358526500001</c:v>
                </c:pt>
                <c:pt idx="504">
                  <c:v>-1772.7844079199999</c:v>
                </c:pt>
                <c:pt idx="505">
                  <c:v>-1773.0010229500001</c:v>
                </c:pt>
                <c:pt idx="506">
                  <c:v>-1776.4789631399999</c:v>
                </c:pt>
                <c:pt idx="507">
                  <c:v>-1777.51480668</c:v>
                </c:pt>
                <c:pt idx="508">
                  <c:v>-1777.8833108900001</c:v>
                </c:pt>
                <c:pt idx="509">
                  <c:v>-1781.0531127700001</c:v>
                </c:pt>
                <c:pt idx="510">
                  <c:v>-1782.1657338099999</c:v>
                </c:pt>
                <c:pt idx="511">
                  <c:v>-1783.1148239900001</c:v>
                </c:pt>
                <c:pt idx="512">
                  <c:v>-1790.2260908999999</c:v>
                </c:pt>
                <c:pt idx="513">
                  <c:v>-1792.1981247599999</c:v>
                </c:pt>
                <c:pt idx="514">
                  <c:v>-1809.1451303700001</c:v>
                </c:pt>
                <c:pt idx="515">
                  <c:v>-1812.15117412</c:v>
                </c:pt>
                <c:pt idx="516">
                  <c:v>-1825.612259</c:v>
                </c:pt>
                <c:pt idx="517">
                  <c:v>-1829.54996519</c:v>
                </c:pt>
                <c:pt idx="518">
                  <c:v>-1830.27198015</c:v>
                </c:pt>
                <c:pt idx="519">
                  <c:v>-1831.67885817</c:v>
                </c:pt>
                <c:pt idx="520">
                  <c:v>-1837.6022616499999</c:v>
                </c:pt>
                <c:pt idx="521">
                  <c:v>-1841.67956559</c:v>
                </c:pt>
                <c:pt idx="522">
                  <c:v>-1847.7670726700001</c:v>
                </c:pt>
                <c:pt idx="523">
                  <c:v>-1851.6430318600001</c:v>
                </c:pt>
                <c:pt idx="524">
                  <c:v>-1855.0616183899999</c:v>
                </c:pt>
                <c:pt idx="525">
                  <c:v>-1857.38151771</c:v>
                </c:pt>
                <c:pt idx="526">
                  <c:v>-1863.24486355</c:v>
                </c:pt>
                <c:pt idx="527">
                  <c:v>-1874.412812</c:v>
                </c:pt>
                <c:pt idx="528">
                  <c:v>-1883.45509453</c:v>
                </c:pt>
                <c:pt idx="529">
                  <c:v>-1885.5090003800001</c:v>
                </c:pt>
                <c:pt idx="530">
                  <c:v>-1888.45163944</c:v>
                </c:pt>
                <c:pt idx="531">
                  <c:v>-1890.78874716</c:v>
                </c:pt>
                <c:pt idx="532">
                  <c:v>-1901.9964578300001</c:v>
                </c:pt>
                <c:pt idx="533">
                  <c:v>-1904.2467243599999</c:v>
                </c:pt>
                <c:pt idx="534">
                  <c:v>-1906.5431764499999</c:v>
                </c:pt>
                <c:pt idx="535">
                  <c:v>-1907.18119615</c:v>
                </c:pt>
                <c:pt idx="536">
                  <c:v>-1908.17450781</c:v>
                </c:pt>
                <c:pt idx="537">
                  <c:v>-1910.811416</c:v>
                </c:pt>
                <c:pt idx="538">
                  <c:v>-1912.4687600899999</c:v>
                </c:pt>
                <c:pt idx="539">
                  <c:v>-1916.01531774</c:v>
                </c:pt>
                <c:pt idx="540">
                  <c:v>-1921.69483842</c:v>
                </c:pt>
                <c:pt idx="541">
                  <c:v>-1925.71169534</c:v>
                </c:pt>
                <c:pt idx="542">
                  <c:v>-1926.1162879799999</c:v>
                </c:pt>
                <c:pt idx="543">
                  <c:v>-1935.9584049699999</c:v>
                </c:pt>
                <c:pt idx="544">
                  <c:v>-1937.80631236</c:v>
                </c:pt>
                <c:pt idx="545">
                  <c:v>-1940.3984019300001</c:v>
                </c:pt>
                <c:pt idx="546">
                  <c:v>-1942.44609982</c:v>
                </c:pt>
                <c:pt idx="547">
                  <c:v>-1946.28661708</c:v>
                </c:pt>
                <c:pt idx="548">
                  <c:v>-1947.7005420400001</c:v>
                </c:pt>
                <c:pt idx="549">
                  <c:v>-1948.2838033400001</c:v>
                </c:pt>
                <c:pt idx="550">
                  <c:v>-1948.62216554</c:v>
                </c:pt>
                <c:pt idx="551">
                  <c:v>-1956.7398045100001</c:v>
                </c:pt>
                <c:pt idx="552">
                  <c:v>-1956.7646265799999</c:v>
                </c:pt>
                <c:pt idx="553">
                  <c:v>-1961.32736576</c:v>
                </c:pt>
                <c:pt idx="554">
                  <c:v>-1967.2974343000001</c:v>
                </c:pt>
                <c:pt idx="555">
                  <c:v>-1976.33555826</c:v>
                </c:pt>
                <c:pt idx="556">
                  <c:v>-1982.5938653999999</c:v>
                </c:pt>
                <c:pt idx="557">
                  <c:v>-2001.6649158800001</c:v>
                </c:pt>
                <c:pt idx="558">
                  <c:v>-2007.2134151600001</c:v>
                </c:pt>
                <c:pt idx="559">
                  <c:v>-2008.4523606600001</c:v>
                </c:pt>
                <c:pt idx="560">
                  <c:v>-2016.91170786</c:v>
                </c:pt>
                <c:pt idx="561">
                  <c:v>-2034.5456697699999</c:v>
                </c:pt>
                <c:pt idx="562">
                  <c:v>-2034.6161972100001</c:v>
                </c:pt>
                <c:pt idx="563">
                  <c:v>-2039.4517066799999</c:v>
                </c:pt>
                <c:pt idx="564">
                  <c:v>-2039.5934289899999</c:v>
                </c:pt>
                <c:pt idx="565">
                  <c:v>-2043.3534079799999</c:v>
                </c:pt>
                <c:pt idx="566">
                  <c:v>-2055.3443885500001</c:v>
                </c:pt>
                <c:pt idx="567">
                  <c:v>-2056.8403325899999</c:v>
                </c:pt>
                <c:pt idx="568">
                  <c:v>-2061.9168022399999</c:v>
                </c:pt>
                <c:pt idx="569">
                  <c:v>-2066.0397359499998</c:v>
                </c:pt>
                <c:pt idx="570">
                  <c:v>-2067.5056384700001</c:v>
                </c:pt>
                <c:pt idx="571">
                  <c:v>-2069.49720454</c:v>
                </c:pt>
                <c:pt idx="572">
                  <c:v>-2075.9971963900002</c:v>
                </c:pt>
                <c:pt idx="573">
                  <c:v>-2076.47385717</c:v>
                </c:pt>
                <c:pt idx="574">
                  <c:v>-2080.58619344</c:v>
                </c:pt>
                <c:pt idx="575">
                  <c:v>-2082.9089859199999</c:v>
                </c:pt>
                <c:pt idx="576">
                  <c:v>-2093.98977014</c:v>
                </c:pt>
                <c:pt idx="577">
                  <c:v>-2102.8942387699999</c:v>
                </c:pt>
                <c:pt idx="578">
                  <c:v>-2104.9670682300002</c:v>
                </c:pt>
                <c:pt idx="579">
                  <c:v>-2107.2296428599998</c:v>
                </c:pt>
                <c:pt idx="580">
                  <c:v>-2110.42973828</c:v>
                </c:pt>
                <c:pt idx="581">
                  <c:v>-2111.31882554</c:v>
                </c:pt>
                <c:pt idx="582">
                  <c:v>-2112.7976286799999</c:v>
                </c:pt>
                <c:pt idx="583">
                  <c:v>-2118.2919858400001</c:v>
                </c:pt>
                <c:pt idx="584">
                  <c:v>-2121.02038601</c:v>
                </c:pt>
                <c:pt idx="585">
                  <c:v>-2125.31840844</c:v>
                </c:pt>
                <c:pt idx="586">
                  <c:v>-2139.1422190600001</c:v>
                </c:pt>
                <c:pt idx="587">
                  <c:v>-2144.3453277100002</c:v>
                </c:pt>
                <c:pt idx="588">
                  <c:v>-2144.4256557200001</c:v>
                </c:pt>
                <c:pt idx="589">
                  <c:v>-2148.0251675700001</c:v>
                </c:pt>
                <c:pt idx="590">
                  <c:v>-2151.3403018099998</c:v>
                </c:pt>
                <c:pt idx="591">
                  <c:v>-2154.8290206800002</c:v>
                </c:pt>
                <c:pt idx="592">
                  <c:v>-2157.8983511699998</c:v>
                </c:pt>
                <c:pt idx="593">
                  <c:v>-2167.0887366299999</c:v>
                </c:pt>
                <c:pt idx="594">
                  <c:v>-2179.7212878999999</c:v>
                </c:pt>
                <c:pt idx="595">
                  <c:v>-2186.4302432999998</c:v>
                </c:pt>
                <c:pt idx="596">
                  <c:v>-2188.28503026</c:v>
                </c:pt>
                <c:pt idx="597">
                  <c:v>-2189.2588657000001</c:v>
                </c:pt>
                <c:pt idx="598">
                  <c:v>-2194.195467</c:v>
                </c:pt>
                <c:pt idx="599">
                  <c:v>-2199.4838777999998</c:v>
                </c:pt>
                <c:pt idx="600">
                  <c:v>-2201.4697005399998</c:v>
                </c:pt>
                <c:pt idx="601">
                  <c:v>-2214.6797688500001</c:v>
                </c:pt>
                <c:pt idx="602">
                  <c:v>-2216.81418639</c:v>
                </c:pt>
                <c:pt idx="603">
                  <c:v>-2235.2576868900001</c:v>
                </c:pt>
                <c:pt idx="604">
                  <c:v>-2237.6369268499998</c:v>
                </c:pt>
                <c:pt idx="605">
                  <c:v>-2245.1411366699999</c:v>
                </c:pt>
                <c:pt idx="606">
                  <c:v>-2248.5705472300001</c:v>
                </c:pt>
                <c:pt idx="607">
                  <c:v>-2252.1149789199999</c:v>
                </c:pt>
                <c:pt idx="608">
                  <c:v>-2256.7289681500001</c:v>
                </c:pt>
                <c:pt idx="609">
                  <c:v>-2257.40602644</c:v>
                </c:pt>
                <c:pt idx="610">
                  <c:v>-2261.30284489</c:v>
                </c:pt>
                <c:pt idx="611">
                  <c:v>-2263.7478410200001</c:v>
                </c:pt>
                <c:pt idx="612">
                  <c:v>-2265.0558351599998</c:v>
                </c:pt>
                <c:pt idx="613">
                  <c:v>-2267.2067609699998</c:v>
                </c:pt>
                <c:pt idx="614">
                  <c:v>-2274.02651616</c:v>
                </c:pt>
                <c:pt idx="615">
                  <c:v>-2286.22285792</c:v>
                </c:pt>
                <c:pt idx="616">
                  <c:v>-2290.5336765900001</c:v>
                </c:pt>
                <c:pt idx="617">
                  <c:v>-2292.0748908300002</c:v>
                </c:pt>
                <c:pt idx="618">
                  <c:v>-2292.8016089100001</c:v>
                </c:pt>
                <c:pt idx="619">
                  <c:v>-2296.6643553700001</c:v>
                </c:pt>
                <c:pt idx="620">
                  <c:v>-2296.6950273299999</c:v>
                </c:pt>
                <c:pt idx="621">
                  <c:v>-2306.3725768600002</c:v>
                </c:pt>
                <c:pt idx="622">
                  <c:v>-2310.0723430899998</c:v>
                </c:pt>
                <c:pt idx="623">
                  <c:v>-2312.16403218</c:v>
                </c:pt>
                <c:pt idx="624">
                  <c:v>-2314.1174062700002</c:v>
                </c:pt>
                <c:pt idx="625">
                  <c:v>-2314.2973443999999</c:v>
                </c:pt>
                <c:pt idx="626">
                  <c:v>-2325.7148671599998</c:v>
                </c:pt>
                <c:pt idx="627">
                  <c:v>-2326.0144497800002</c:v>
                </c:pt>
                <c:pt idx="628">
                  <c:v>-2326.88852855</c:v>
                </c:pt>
                <c:pt idx="629">
                  <c:v>-2330.45094169</c:v>
                </c:pt>
                <c:pt idx="630">
                  <c:v>-2348.0579085999998</c:v>
                </c:pt>
                <c:pt idx="631">
                  <c:v>-2354.7151793899998</c:v>
                </c:pt>
                <c:pt idx="632">
                  <c:v>-2355.3015453100002</c:v>
                </c:pt>
                <c:pt idx="633">
                  <c:v>-2356.4574991600002</c:v>
                </c:pt>
                <c:pt idx="634">
                  <c:v>-2360.8228885799999</c:v>
                </c:pt>
                <c:pt idx="635">
                  <c:v>-2392.2318033199999</c:v>
                </c:pt>
                <c:pt idx="636">
                  <c:v>-2395.7610169200002</c:v>
                </c:pt>
                <c:pt idx="637">
                  <c:v>-2397.5056001299999</c:v>
                </c:pt>
                <c:pt idx="638">
                  <c:v>-2408.3936737600002</c:v>
                </c:pt>
                <c:pt idx="639">
                  <c:v>-2411.2568768400001</c:v>
                </c:pt>
                <c:pt idx="640">
                  <c:v>-2413.4161071200001</c:v>
                </c:pt>
                <c:pt idx="641">
                  <c:v>-2418.7206254900002</c:v>
                </c:pt>
                <c:pt idx="642">
                  <c:v>-2419.28150065</c:v>
                </c:pt>
                <c:pt idx="643">
                  <c:v>-2426.92131767</c:v>
                </c:pt>
                <c:pt idx="644">
                  <c:v>-2428.6061270800001</c:v>
                </c:pt>
                <c:pt idx="645">
                  <c:v>-2431.2537263499999</c:v>
                </c:pt>
                <c:pt idx="646">
                  <c:v>-2431.2651364399999</c:v>
                </c:pt>
                <c:pt idx="647">
                  <c:v>-2444.5933004399999</c:v>
                </c:pt>
                <c:pt idx="648">
                  <c:v>-2448.2120773699999</c:v>
                </c:pt>
                <c:pt idx="649">
                  <c:v>-2448.6546897500002</c:v>
                </c:pt>
                <c:pt idx="650">
                  <c:v>-2454.7687657000001</c:v>
                </c:pt>
                <c:pt idx="651">
                  <c:v>-2456.70220986</c:v>
                </c:pt>
                <c:pt idx="652">
                  <c:v>-2466.83342593</c:v>
                </c:pt>
                <c:pt idx="653">
                  <c:v>-2468.6988315799999</c:v>
                </c:pt>
                <c:pt idx="654">
                  <c:v>-2482.5919509700002</c:v>
                </c:pt>
                <c:pt idx="655">
                  <c:v>-2482.6210683200002</c:v>
                </c:pt>
                <c:pt idx="656">
                  <c:v>-2482.87968976</c:v>
                </c:pt>
                <c:pt idx="657">
                  <c:v>-2483.8595879999998</c:v>
                </c:pt>
                <c:pt idx="658">
                  <c:v>-2489.1029854799999</c:v>
                </c:pt>
                <c:pt idx="659">
                  <c:v>-2490.62478882</c:v>
                </c:pt>
                <c:pt idx="660">
                  <c:v>-2497.6417504400001</c:v>
                </c:pt>
                <c:pt idx="661">
                  <c:v>-2498.3685758000001</c:v>
                </c:pt>
                <c:pt idx="662">
                  <c:v>-2507.5291334600001</c:v>
                </c:pt>
                <c:pt idx="663">
                  <c:v>-2508.2808088800002</c:v>
                </c:pt>
                <c:pt idx="664">
                  <c:v>-2508.3690717600002</c:v>
                </c:pt>
                <c:pt idx="665">
                  <c:v>-2512.3387532500001</c:v>
                </c:pt>
                <c:pt idx="666">
                  <c:v>-2512.79184549</c:v>
                </c:pt>
                <c:pt idx="667">
                  <c:v>-2517.2974096299999</c:v>
                </c:pt>
                <c:pt idx="668">
                  <c:v>-2525.65162676</c:v>
                </c:pt>
                <c:pt idx="669">
                  <c:v>-2528.3865631799999</c:v>
                </c:pt>
                <c:pt idx="670">
                  <c:v>-2529.9134620200002</c:v>
                </c:pt>
                <c:pt idx="671">
                  <c:v>-2536.7772805499999</c:v>
                </c:pt>
                <c:pt idx="672">
                  <c:v>-2562.46918568</c:v>
                </c:pt>
                <c:pt idx="673">
                  <c:v>-2579.5973518300002</c:v>
                </c:pt>
                <c:pt idx="674">
                  <c:v>-2582.27361415</c:v>
                </c:pt>
                <c:pt idx="675">
                  <c:v>-2591.4099374500001</c:v>
                </c:pt>
                <c:pt idx="676">
                  <c:v>-2596.33250834</c:v>
                </c:pt>
                <c:pt idx="677">
                  <c:v>-2598.7314572499999</c:v>
                </c:pt>
                <c:pt idx="678">
                  <c:v>-2601.67582554</c:v>
                </c:pt>
                <c:pt idx="679">
                  <c:v>-2603.6836025500002</c:v>
                </c:pt>
                <c:pt idx="680">
                  <c:v>-2606.3261937900002</c:v>
                </c:pt>
                <c:pt idx="681">
                  <c:v>-2608.1536253899999</c:v>
                </c:pt>
                <c:pt idx="682">
                  <c:v>-2608.4733713199998</c:v>
                </c:pt>
                <c:pt idx="683">
                  <c:v>-2610.1987124399998</c:v>
                </c:pt>
                <c:pt idx="684">
                  <c:v>-2611.5155553</c:v>
                </c:pt>
                <c:pt idx="685">
                  <c:v>-2612.02262114</c:v>
                </c:pt>
                <c:pt idx="686">
                  <c:v>-2615.5099272799998</c:v>
                </c:pt>
                <c:pt idx="687">
                  <c:v>-2616.6721492500001</c:v>
                </c:pt>
                <c:pt idx="688">
                  <c:v>-2624.6508839899998</c:v>
                </c:pt>
                <c:pt idx="689">
                  <c:v>-2652.5615820799999</c:v>
                </c:pt>
                <c:pt idx="690">
                  <c:v>-2659.0065226299998</c:v>
                </c:pt>
                <c:pt idx="691">
                  <c:v>-2661.4685537700002</c:v>
                </c:pt>
                <c:pt idx="692">
                  <c:v>-2662.1727620699999</c:v>
                </c:pt>
                <c:pt idx="693">
                  <c:v>-2668.6169123200002</c:v>
                </c:pt>
                <c:pt idx="694">
                  <c:v>-2670.0888925899999</c:v>
                </c:pt>
                <c:pt idx="695">
                  <c:v>-2673.9291290800002</c:v>
                </c:pt>
                <c:pt idx="696">
                  <c:v>-2678.2495250000002</c:v>
                </c:pt>
                <c:pt idx="697">
                  <c:v>-2689.7135678200002</c:v>
                </c:pt>
                <c:pt idx="698">
                  <c:v>-2690.1913166999998</c:v>
                </c:pt>
                <c:pt idx="699">
                  <c:v>-2690.3736759200001</c:v>
                </c:pt>
                <c:pt idx="700">
                  <c:v>-2692.1423502600001</c:v>
                </c:pt>
                <c:pt idx="701">
                  <c:v>-2695.8822448599999</c:v>
                </c:pt>
                <c:pt idx="702">
                  <c:v>-2699.8522224899998</c:v>
                </c:pt>
                <c:pt idx="703">
                  <c:v>-2702.3724891699999</c:v>
                </c:pt>
                <c:pt idx="704">
                  <c:v>-2706.1769331999999</c:v>
                </c:pt>
                <c:pt idx="705">
                  <c:v>-2707.0311566400001</c:v>
                </c:pt>
                <c:pt idx="706">
                  <c:v>-2716.58965975</c:v>
                </c:pt>
                <c:pt idx="707">
                  <c:v>-2734.9632155200002</c:v>
                </c:pt>
                <c:pt idx="708">
                  <c:v>-2735.7571731799999</c:v>
                </c:pt>
                <c:pt idx="709">
                  <c:v>-2737.28779188</c:v>
                </c:pt>
                <c:pt idx="710">
                  <c:v>-2737.8998778499999</c:v>
                </c:pt>
                <c:pt idx="711">
                  <c:v>-2743.7305284499998</c:v>
                </c:pt>
                <c:pt idx="712">
                  <c:v>-2746.2870599799999</c:v>
                </c:pt>
                <c:pt idx="713">
                  <c:v>-2746.9487602999998</c:v>
                </c:pt>
                <c:pt idx="714">
                  <c:v>-2748.7274817299999</c:v>
                </c:pt>
                <c:pt idx="715">
                  <c:v>-2749.5931092300002</c:v>
                </c:pt>
                <c:pt idx="716">
                  <c:v>-2750.5381663399999</c:v>
                </c:pt>
                <c:pt idx="717">
                  <c:v>-2750.5622343800001</c:v>
                </c:pt>
                <c:pt idx="718">
                  <c:v>-2753.78556807</c:v>
                </c:pt>
                <c:pt idx="719">
                  <c:v>-2755.3277130199999</c:v>
                </c:pt>
                <c:pt idx="720">
                  <c:v>-2769.89443618</c:v>
                </c:pt>
                <c:pt idx="721">
                  <c:v>-2787.2793542499999</c:v>
                </c:pt>
                <c:pt idx="722">
                  <c:v>-2788.7384563199998</c:v>
                </c:pt>
                <c:pt idx="723">
                  <c:v>-2814.0840374499999</c:v>
                </c:pt>
                <c:pt idx="724">
                  <c:v>-2815.9138597199999</c:v>
                </c:pt>
                <c:pt idx="725">
                  <c:v>-2820.6870943700001</c:v>
                </c:pt>
                <c:pt idx="726">
                  <c:v>-2825.2872594599999</c:v>
                </c:pt>
                <c:pt idx="727">
                  <c:v>-2829.2926773700001</c:v>
                </c:pt>
                <c:pt idx="728">
                  <c:v>-2834.54683875</c:v>
                </c:pt>
                <c:pt idx="729">
                  <c:v>-2835.95861165</c:v>
                </c:pt>
                <c:pt idx="730">
                  <c:v>-2839.4175402800001</c:v>
                </c:pt>
                <c:pt idx="731">
                  <c:v>-2842.4014926599998</c:v>
                </c:pt>
                <c:pt idx="732">
                  <c:v>-2850.8220652099999</c:v>
                </c:pt>
                <c:pt idx="733">
                  <c:v>-2852.99428016</c:v>
                </c:pt>
                <c:pt idx="734">
                  <c:v>-2856.83809888</c:v>
                </c:pt>
                <c:pt idx="735">
                  <c:v>-2860.2964855599998</c:v>
                </c:pt>
                <c:pt idx="736">
                  <c:v>-2865.7126619199998</c:v>
                </c:pt>
                <c:pt idx="737">
                  <c:v>-2870.0714828800001</c:v>
                </c:pt>
                <c:pt idx="738">
                  <c:v>-2877.9540201899999</c:v>
                </c:pt>
                <c:pt idx="739">
                  <c:v>-2880.27194388</c:v>
                </c:pt>
                <c:pt idx="740">
                  <c:v>-2900.43322734</c:v>
                </c:pt>
                <c:pt idx="741">
                  <c:v>-2902.0269527099999</c:v>
                </c:pt>
                <c:pt idx="742">
                  <c:v>-2919.1216655600001</c:v>
                </c:pt>
                <c:pt idx="743">
                  <c:v>-2922.54996407</c:v>
                </c:pt>
                <c:pt idx="744">
                  <c:v>-2928.3401590600001</c:v>
                </c:pt>
                <c:pt idx="745">
                  <c:v>-2930.3083832699999</c:v>
                </c:pt>
                <c:pt idx="746">
                  <c:v>-2931.5921012899998</c:v>
                </c:pt>
                <c:pt idx="747">
                  <c:v>-2939.4648529000001</c:v>
                </c:pt>
                <c:pt idx="748">
                  <c:v>-2940.6784710699999</c:v>
                </c:pt>
                <c:pt idx="749">
                  <c:v>-2946.2097788999999</c:v>
                </c:pt>
                <c:pt idx="750">
                  <c:v>-2947.3197402599999</c:v>
                </c:pt>
                <c:pt idx="751">
                  <c:v>-2948.46753429</c:v>
                </c:pt>
                <c:pt idx="752">
                  <c:v>-2948.7984837899999</c:v>
                </c:pt>
                <c:pt idx="753">
                  <c:v>-2958.3902587600001</c:v>
                </c:pt>
                <c:pt idx="754">
                  <c:v>-2960.3003951699998</c:v>
                </c:pt>
                <c:pt idx="755">
                  <c:v>-2964.6857472299998</c:v>
                </c:pt>
                <c:pt idx="756">
                  <c:v>-2966.41780367</c:v>
                </c:pt>
                <c:pt idx="757">
                  <c:v>-2972.1766030799999</c:v>
                </c:pt>
                <c:pt idx="758">
                  <c:v>-2973.6162638000001</c:v>
                </c:pt>
                <c:pt idx="759">
                  <c:v>-2974.6454724</c:v>
                </c:pt>
                <c:pt idx="760">
                  <c:v>-2975.0384445899999</c:v>
                </c:pt>
                <c:pt idx="761">
                  <c:v>-2976.2764355099998</c:v>
                </c:pt>
                <c:pt idx="762">
                  <c:v>-2977.8388540300002</c:v>
                </c:pt>
                <c:pt idx="763">
                  <c:v>-2980.5992943400001</c:v>
                </c:pt>
                <c:pt idx="764">
                  <c:v>-2983.0937373400002</c:v>
                </c:pt>
                <c:pt idx="765">
                  <c:v>-2986.1014710700001</c:v>
                </c:pt>
                <c:pt idx="766">
                  <c:v>-2995.3611594700001</c:v>
                </c:pt>
                <c:pt idx="767">
                  <c:v>-2997.7205225600001</c:v>
                </c:pt>
                <c:pt idx="768">
                  <c:v>-3002.1639604100001</c:v>
                </c:pt>
                <c:pt idx="769">
                  <c:v>-3003.5321393899999</c:v>
                </c:pt>
                <c:pt idx="770">
                  <c:v>-3005.1809569400002</c:v>
                </c:pt>
                <c:pt idx="771">
                  <c:v>-3006.79623838</c:v>
                </c:pt>
                <c:pt idx="772">
                  <c:v>-3009.6706828199999</c:v>
                </c:pt>
                <c:pt idx="773">
                  <c:v>-3014.04859773</c:v>
                </c:pt>
                <c:pt idx="774">
                  <c:v>-3014.6400389999999</c:v>
                </c:pt>
                <c:pt idx="775">
                  <c:v>-3028.0828103399999</c:v>
                </c:pt>
                <c:pt idx="776">
                  <c:v>-3034.2018171899999</c:v>
                </c:pt>
                <c:pt idx="777">
                  <c:v>-3041.24376433</c:v>
                </c:pt>
                <c:pt idx="778">
                  <c:v>-3043.2907582799999</c:v>
                </c:pt>
                <c:pt idx="779">
                  <c:v>-3051.5487536999999</c:v>
                </c:pt>
                <c:pt idx="780">
                  <c:v>-3051.6511173899999</c:v>
                </c:pt>
                <c:pt idx="781">
                  <c:v>-3075.8693598499999</c:v>
                </c:pt>
                <c:pt idx="782">
                  <c:v>-3080.2354018599999</c:v>
                </c:pt>
                <c:pt idx="783">
                  <c:v>-3080.6061661200001</c:v>
                </c:pt>
                <c:pt idx="784">
                  <c:v>-3084.2521443000001</c:v>
                </c:pt>
                <c:pt idx="785">
                  <c:v>-3085.3884155599999</c:v>
                </c:pt>
                <c:pt idx="786">
                  <c:v>-3097.5297327200001</c:v>
                </c:pt>
                <c:pt idx="787">
                  <c:v>-3105.0865836900002</c:v>
                </c:pt>
                <c:pt idx="788">
                  <c:v>-3105.2886049700001</c:v>
                </c:pt>
                <c:pt idx="789">
                  <c:v>-3107.8666244299998</c:v>
                </c:pt>
                <c:pt idx="790">
                  <c:v>-3109.96125381</c:v>
                </c:pt>
                <c:pt idx="791">
                  <c:v>-3111.1400504399999</c:v>
                </c:pt>
                <c:pt idx="792">
                  <c:v>-3114.0407955300002</c:v>
                </c:pt>
                <c:pt idx="793">
                  <c:v>-3116.2227574799999</c:v>
                </c:pt>
                <c:pt idx="794">
                  <c:v>-3128.7423377599998</c:v>
                </c:pt>
                <c:pt idx="795">
                  <c:v>-3132.59441118</c:v>
                </c:pt>
                <c:pt idx="796">
                  <c:v>-3141.7276278300001</c:v>
                </c:pt>
                <c:pt idx="797">
                  <c:v>-3145.98496682</c:v>
                </c:pt>
                <c:pt idx="798">
                  <c:v>-3156.8395064699998</c:v>
                </c:pt>
                <c:pt idx="799">
                  <c:v>-3167.4419834700002</c:v>
                </c:pt>
                <c:pt idx="800">
                  <c:v>-3170.2334428300001</c:v>
                </c:pt>
                <c:pt idx="801">
                  <c:v>-3174.0931665799999</c:v>
                </c:pt>
                <c:pt idx="802">
                  <c:v>-3179.6677033199999</c:v>
                </c:pt>
                <c:pt idx="803">
                  <c:v>-3185.1925500799998</c:v>
                </c:pt>
                <c:pt idx="804">
                  <c:v>-3188.7873474200001</c:v>
                </c:pt>
                <c:pt idx="805">
                  <c:v>-3197.8576199200002</c:v>
                </c:pt>
                <c:pt idx="806">
                  <c:v>-3206.4029401500002</c:v>
                </c:pt>
                <c:pt idx="807">
                  <c:v>-3217.2901311800001</c:v>
                </c:pt>
                <c:pt idx="808">
                  <c:v>-3221.0766750500002</c:v>
                </c:pt>
                <c:pt idx="809">
                  <c:v>-3224.74893187</c:v>
                </c:pt>
                <c:pt idx="810">
                  <c:v>-3227.4855515899999</c:v>
                </c:pt>
                <c:pt idx="811">
                  <c:v>-3228.5082759699999</c:v>
                </c:pt>
                <c:pt idx="812">
                  <c:v>-3235.7471961299998</c:v>
                </c:pt>
                <c:pt idx="813">
                  <c:v>-3241.3719471899999</c:v>
                </c:pt>
                <c:pt idx="814">
                  <c:v>-3246.0118358700001</c:v>
                </c:pt>
                <c:pt idx="815">
                  <c:v>-3257.5265824899998</c:v>
                </c:pt>
                <c:pt idx="816">
                  <c:v>-3258.1628197800001</c:v>
                </c:pt>
                <c:pt idx="817">
                  <c:v>-3259.4389002399998</c:v>
                </c:pt>
                <c:pt idx="818">
                  <c:v>-3265.6137235699998</c:v>
                </c:pt>
                <c:pt idx="819">
                  <c:v>-3266.1566326900002</c:v>
                </c:pt>
                <c:pt idx="820">
                  <c:v>-3267.6760979400001</c:v>
                </c:pt>
                <c:pt idx="821">
                  <c:v>-3271.7132384400002</c:v>
                </c:pt>
                <c:pt idx="822">
                  <c:v>-3272.0906549199999</c:v>
                </c:pt>
                <c:pt idx="823">
                  <c:v>-3277.7599292700002</c:v>
                </c:pt>
                <c:pt idx="824">
                  <c:v>-3279.9939369600002</c:v>
                </c:pt>
                <c:pt idx="825">
                  <c:v>-3292.2101990400001</c:v>
                </c:pt>
                <c:pt idx="826">
                  <c:v>-3303.2905427300002</c:v>
                </c:pt>
                <c:pt idx="827">
                  <c:v>-3305.7719436399998</c:v>
                </c:pt>
                <c:pt idx="828">
                  <c:v>-3307.7145703800002</c:v>
                </c:pt>
                <c:pt idx="829">
                  <c:v>-3314.3527370199999</c:v>
                </c:pt>
                <c:pt idx="830">
                  <c:v>-3315.29981907</c:v>
                </c:pt>
                <c:pt idx="831">
                  <c:v>-3317.5215404700002</c:v>
                </c:pt>
                <c:pt idx="832">
                  <c:v>-3322.3612863200001</c:v>
                </c:pt>
                <c:pt idx="833">
                  <c:v>-3331.0860946100001</c:v>
                </c:pt>
                <c:pt idx="834">
                  <c:v>-3331.9216470599999</c:v>
                </c:pt>
                <c:pt idx="835">
                  <c:v>-3344.2325754399999</c:v>
                </c:pt>
                <c:pt idx="836">
                  <c:v>-3345.3351691399998</c:v>
                </c:pt>
                <c:pt idx="837">
                  <c:v>-3347.6849708499999</c:v>
                </c:pt>
                <c:pt idx="838">
                  <c:v>-3349.9383711800001</c:v>
                </c:pt>
                <c:pt idx="839">
                  <c:v>-3350.6876327599998</c:v>
                </c:pt>
                <c:pt idx="840">
                  <c:v>-3352.7372204100002</c:v>
                </c:pt>
                <c:pt idx="841">
                  <c:v>-3353.1069461299999</c:v>
                </c:pt>
                <c:pt idx="842">
                  <c:v>-3360.3884521300001</c:v>
                </c:pt>
                <c:pt idx="843">
                  <c:v>-3371.7929422399998</c:v>
                </c:pt>
                <c:pt idx="844">
                  <c:v>-3378.3415850199999</c:v>
                </c:pt>
                <c:pt idx="845">
                  <c:v>-3380.30584813</c:v>
                </c:pt>
                <c:pt idx="846">
                  <c:v>-3383.7209798600002</c:v>
                </c:pt>
                <c:pt idx="847">
                  <c:v>-3392.4705844199998</c:v>
                </c:pt>
                <c:pt idx="848">
                  <c:v>-3395.5050368699999</c:v>
                </c:pt>
                <c:pt idx="849">
                  <c:v>-3426.5385508600002</c:v>
                </c:pt>
                <c:pt idx="850">
                  <c:v>-3434.66231896</c:v>
                </c:pt>
                <c:pt idx="851">
                  <c:v>-3434.9821045899998</c:v>
                </c:pt>
                <c:pt idx="852">
                  <c:v>-3436.2337859200002</c:v>
                </c:pt>
                <c:pt idx="853">
                  <c:v>-3439.3784335999999</c:v>
                </c:pt>
                <c:pt idx="854">
                  <c:v>-3449.4986942400001</c:v>
                </c:pt>
                <c:pt idx="855">
                  <c:v>-3450.23630473</c:v>
                </c:pt>
                <c:pt idx="856">
                  <c:v>-3454.8066724300002</c:v>
                </c:pt>
                <c:pt idx="857">
                  <c:v>-3471.7932458999999</c:v>
                </c:pt>
                <c:pt idx="858">
                  <c:v>-3485.5225823199999</c:v>
                </c:pt>
                <c:pt idx="859">
                  <c:v>-3490.1648992800001</c:v>
                </c:pt>
                <c:pt idx="860">
                  <c:v>-3492.8234242399999</c:v>
                </c:pt>
                <c:pt idx="861">
                  <c:v>-3493.2042734800002</c:v>
                </c:pt>
                <c:pt idx="862">
                  <c:v>-3494.2599388499998</c:v>
                </c:pt>
                <c:pt idx="863">
                  <c:v>-3494.2605914599999</c:v>
                </c:pt>
                <c:pt idx="864">
                  <c:v>-3497.1710140300002</c:v>
                </c:pt>
                <c:pt idx="865">
                  <c:v>-3505.6250181999999</c:v>
                </c:pt>
                <c:pt idx="866">
                  <c:v>-3539.5691055699999</c:v>
                </c:pt>
                <c:pt idx="867">
                  <c:v>-3542.2390421099999</c:v>
                </c:pt>
                <c:pt idx="868">
                  <c:v>-3542.4736000100002</c:v>
                </c:pt>
                <c:pt idx="869">
                  <c:v>-3542.9126058000002</c:v>
                </c:pt>
                <c:pt idx="870">
                  <c:v>-3553.6820954099999</c:v>
                </c:pt>
                <c:pt idx="871">
                  <c:v>-3557.02681807</c:v>
                </c:pt>
                <c:pt idx="872">
                  <c:v>-3560.6753076999998</c:v>
                </c:pt>
                <c:pt idx="873">
                  <c:v>-3562.0250033500001</c:v>
                </c:pt>
                <c:pt idx="874">
                  <c:v>-3569.1062261500001</c:v>
                </c:pt>
                <c:pt idx="875">
                  <c:v>-3576.45424602</c:v>
                </c:pt>
                <c:pt idx="876">
                  <c:v>-3577.9600801299998</c:v>
                </c:pt>
                <c:pt idx="877">
                  <c:v>-3579.0486645599999</c:v>
                </c:pt>
                <c:pt idx="878">
                  <c:v>-3583.6903380799999</c:v>
                </c:pt>
                <c:pt idx="879">
                  <c:v>-3598.2833223600001</c:v>
                </c:pt>
                <c:pt idx="880">
                  <c:v>-3617.9541218099998</c:v>
                </c:pt>
                <c:pt idx="881">
                  <c:v>-3623.0420019600001</c:v>
                </c:pt>
                <c:pt idx="882">
                  <c:v>-3631.85088597</c:v>
                </c:pt>
                <c:pt idx="883">
                  <c:v>-3635.0531034400001</c:v>
                </c:pt>
                <c:pt idx="884">
                  <c:v>-3643.2521604499998</c:v>
                </c:pt>
                <c:pt idx="885">
                  <c:v>-3648.3611897199999</c:v>
                </c:pt>
                <c:pt idx="886">
                  <c:v>-3652.4555936500001</c:v>
                </c:pt>
                <c:pt idx="887">
                  <c:v>-3660.6958565899999</c:v>
                </c:pt>
                <c:pt idx="888">
                  <c:v>-3663.72789715</c:v>
                </c:pt>
                <c:pt idx="889">
                  <c:v>-3674.4855960199998</c:v>
                </c:pt>
                <c:pt idx="890">
                  <c:v>-3675.0812434499999</c:v>
                </c:pt>
                <c:pt idx="891">
                  <c:v>-3689.4263505899999</c:v>
                </c:pt>
                <c:pt idx="892">
                  <c:v>-3690.09087563</c:v>
                </c:pt>
                <c:pt idx="893">
                  <c:v>-3697.6863991999999</c:v>
                </c:pt>
                <c:pt idx="894">
                  <c:v>-3717.1028568800002</c:v>
                </c:pt>
                <c:pt idx="895">
                  <c:v>-3720.3614627100001</c:v>
                </c:pt>
                <c:pt idx="896">
                  <c:v>-3724.0871189300001</c:v>
                </c:pt>
                <c:pt idx="897">
                  <c:v>-3725.0026393799999</c:v>
                </c:pt>
                <c:pt idx="898">
                  <c:v>-3751.1786532599999</c:v>
                </c:pt>
                <c:pt idx="899">
                  <c:v>-3755.5539963400001</c:v>
                </c:pt>
                <c:pt idx="900">
                  <c:v>-3756.7033778800001</c:v>
                </c:pt>
                <c:pt idx="901">
                  <c:v>-3758.9901108700001</c:v>
                </c:pt>
                <c:pt idx="902">
                  <c:v>-3769.2851255</c:v>
                </c:pt>
                <c:pt idx="903">
                  <c:v>-3773.7539246400002</c:v>
                </c:pt>
                <c:pt idx="904">
                  <c:v>-3776.9131890399999</c:v>
                </c:pt>
                <c:pt idx="905">
                  <c:v>-3784.5150419800002</c:v>
                </c:pt>
                <c:pt idx="906">
                  <c:v>-3787.73661821</c:v>
                </c:pt>
                <c:pt idx="907">
                  <c:v>-3788.5249032699999</c:v>
                </c:pt>
                <c:pt idx="908">
                  <c:v>-3792.5186737899999</c:v>
                </c:pt>
                <c:pt idx="909">
                  <c:v>-3808.4402796600002</c:v>
                </c:pt>
                <c:pt idx="910">
                  <c:v>-3809.0874244900001</c:v>
                </c:pt>
                <c:pt idx="911">
                  <c:v>-3817.6373825000001</c:v>
                </c:pt>
                <c:pt idx="912">
                  <c:v>-3833.7081433600001</c:v>
                </c:pt>
                <c:pt idx="913">
                  <c:v>-3839.0869596399998</c:v>
                </c:pt>
                <c:pt idx="914">
                  <c:v>-3842.1575876299999</c:v>
                </c:pt>
                <c:pt idx="915">
                  <c:v>-3853.46461903</c:v>
                </c:pt>
                <c:pt idx="916">
                  <c:v>-3865.6774151200002</c:v>
                </c:pt>
                <c:pt idx="917">
                  <c:v>-3886.8535857000002</c:v>
                </c:pt>
                <c:pt idx="918">
                  <c:v>-3900.46057526</c:v>
                </c:pt>
                <c:pt idx="919">
                  <c:v>-3901.9763788099999</c:v>
                </c:pt>
                <c:pt idx="920">
                  <c:v>-3904.2373055200001</c:v>
                </c:pt>
                <c:pt idx="921">
                  <c:v>-3916.3602351999998</c:v>
                </c:pt>
                <c:pt idx="922">
                  <c:v>-3921.7236887200002</c:v>
                </c:pt>
                <c:pt idx="923">
                  <c:v>-3921.85751768</c:v>
                </c:pt>
                <c:pt idx="924">
                  <c:v>-3922.10491761</c:v>
                </c:pt>
                <c:pt idx="925">
                  <c:v>-3933.1653009699999</c:v>
                </c:pt>
                <c:pt idx="926">
                  <c:v>-3936.17630839</c:v>
                </c:pt>
                <c:pt idx="927">
                  <c:v>-3938.79938778</c:v>
                </c:pt>
                <c:pt idx="928">
                  <c:v>-3941.6718962499999</c:v>
                </c:pt>
                <c:pt idx="929">
                  <c:v>-3942.42038017</c:v>
                </c:pt>
                <c:pt idx="930">
                  <c:v>-3950.7547251000001</c:v>
                </c:pt>
                <c:pt idx="931">
                  <c:v>-3953.0951132199998</c:v>
                </c:pt>
                <c:pt idx="932">
                  <c:v>-3956.19683953</c:v>
                </c:pt>
                <c:pt idx="933">
                  <c:v>-3957.41387721</c:v>
                </c:pt>
                <c:pt idx="934">
                  <c:v>-3962.66173867</c:v>
                </c:pt>
                <c:pt idx="935">
                  <c:v>-3969.6488508399998</c:v>
                </c:pt>
                <c:pt idx="936">
                  <c:v>-3970.5042304799999</c:v>
                </c:pt>
                <c:pt idx="937">
                  <c:v>-3984.9079872900002</c:v>
                </c:pt>
                <c:pt idx="938">
                  <c:v>-3994.4963661299998</c:v>
                </c:pt>
                <c:pt idx="939">
                  <c:v>-4001.26832367</c:v>
                </c:pt>
                <c:pt idx="940">
                  <c:v>-4009.7322701500002</c:v>
                </c:pt>
                <c:pt idx="941">
                  <c:v>-4013.8426275400002</c:v>
                </c:pt>
                <c:pt idx="942">
                  <c:v>-4026.2209813999998</c:v>
                </c:pt>
                <c:pt idx="943">
                  <c:v>-4042.0907297600002</c:v>
                </c:pt>
                <c:pt idx="944">
                  <c:v>-4044.3518026299998</c:v>
                </c:pt>
                <c:pt idx="945">
                  <c:v>-4074.35420608</c:v>
                </c:pt>
                <c:pt idx="946">
                  <c:v>-4088.6379929099999</c:v>
                </c:pt>
                <c:pt idx="947">
                  <c:v>-4103.70624271</c:v>
                </c:pt>
                <c:pt idx="948">
                  <c:v>-4106.3543729900002</c:v>
                </c:pt>
                <c:pt idx="949">
                  <c:v>-4108.0739183200003</c:v>
                </c:pt>
                <c:pt idx="950">
                  <c:v>-4119.40725406</c:v>
                </c:pt>
                <c:pt idx="951">
                  <c:v>-4127.5004433800004</c:v>
                </c:pt>
                <c:pt idx="952">
                  <c:v>-4130.1567671100001</c:v>
                </c:pt>
                <c:pt idx="953">
                  <c:v>-4139.8701306900002</c:v>
                </c:pt>
                <c:pt idx="954">
                  <c:v>-4143.0672885100003</c:v>
                </c:pt>
                <c:pt idx="955">
                  <c:v>-4144.8159345000004</c:v>
                </c:pt>
                <c:pt idx="956">
                  <c:v>-4145.2575779700001</c:v>
                </c:pt>
                <c:pt idx="957">
                  <c:v>-4147.88893525</c:v>
                </c:pt>
                <c:pt idx="958">
                  <c:v>-4148.9220122400002</c:v>
                </c:pt>
                <c:pt idx="959">
                  <c:v>-4163.02294841</c:v>
                </c:pt>
                <c:pt idx="960">
                  <c:v>-4170.4936698299998</c:v>
                </c:pt>
                <c:pt idx="961">
                  <c:v>-4175.6890737699996</c:v>
                </c:pt>
                <c:pt idx="962">
                  <c:v>-4181.5262059500001</c:v>
                </c:pt>
                <c:pt idx="963">
                  <c:v>-4189.9171746499997</c:v>
                </c:pt>
                <c:pt idx="964">
                  <c:v>-4193.8123538</c:v>
                </c:pt>
                <c:pt idx="965">
                  <c:v>-4195.9118400400002</c:v>
                </c:pt>
                <c:pt idx="966">
                  <c:v>-4200.09181567</c:v>
                </c:pt>
                <c:pt idx="967">
                  <c:v>-4201.97598208</c:v>
                </c:pt>
                <c:pt idx="968">
                  <c:v>-4203.49158119</c:v>
                </c:pt>
                <c:pt idx="969">
                  <c:v>-4215.9010458299999</c:v>
                </c:pt>
                <c:pt idx="970">
                  <c:v>-4216.1736966899998</c:v>
                </c:pt>
                <c:pt idx="971">
                  <c:v>-4216.2755658300002</c:v>
                </c:pt>
                <c:pt idx="972">
                  <c:v>-4216.4201267799999</c:v>
                </c:pt>
                <c:pt idx="973">
                  <c:v>-4217.48034886</c:v>
                </c:pt>
                <c:pt idx="974">
                  <c:v>-4219.61580013</c:v>
                </c:pt>
                <c:pt idx="975">
                  <c:v>-4224.0419489300002</c:v>
                </c:pt>
                <c:pt idx="976">
                  <c:v>-4226.2547550899999</c:v>
                </c:pt>
                <c:pt idx="977">
                  <c:v>-4228.3445362000002</c:v>
                </c:pt>
                <c:pt idx="978">
                  <c:v>-4232.0305020400001</c:v>
                </c:pt>
                <c:pt idx="979">
                  <c:v>-4267.0560724799998</c:v>
                </c:pt>
                <c:pt idx="980">
                  <c:v>-4276.9672378300002</c:v>
                </c:pt>
                <c:pt idx="981">
                  <c:v>-4285.3441170300002</c:v>
                </c:pt>
                <c:pt idx="982">
                  <c:v>-4298.4881804300003</c:v>
                </c:pt>
                <c:pt idx="983">
                  <c:v>-4309.7693262800003</c:v>
                </c:pt>
                <c:pt idx="984">
                  <c:v>-4317.9661368899997</c:v>
                </c:pt>
                <c:pt idx="985">
                  <c:v>-4329.7565438000001</c:v>
                </c:pt>
                <c:pt idx="986">
                  <c:v>-4357.72135101</c:v>
                </c:pt>
                <c:pt idx="987">
                  <c:v>-4362.0351844899997</c:v>
                </c:pt>
                <c:pt idx="988">
                  <c:v>-4364.3962349399999</c:v>
                </c:pt>
                <c:pt idx="989">
                  <c:v>-4371.2555530600002</c:v>
                </c:pt>
                <c:pt idx="990">
                  <c:v>-4379.1374688699998</c:v>
                </c:pt>
                <c:pt idx="991">
                  <c:v>-4389.3204270699998</c:v>
                </c:pt>
                <c:pt idx="992">
                  <c:v>-4399.4914611499999</c:v>
                </c:pt>
                <c:pt idx="993">
                  <c:v>-4401.05355547</c:v>
                </c:pt>
                <c:pt idx="994">
                  <c:v>-4402.9222235099996</c:v>
                </c:pt>
                <c:pt idx="995">
                  <c:v>-4410.3050677700003</c:v>
                </c:pt>
                <c:pt idx="996">
                  <c:v>-4410.8303557099998</c:v>
                </c:pt>
                <c:pt idx="997">
                  <c:v>-4430.0442330699998</c:v>
                </c:pt>
                <c:pt idx="998">
                  <c:v>-4443.40554926</c:v>
                </c:pt>
                <c:pt idx="999">
                  <c:v>-4447.4767740799998</c:v>
                </c:pt>
                <c:pt idx="1000">
                  <c:v>-4450.2072422000001</c:v>
                </c:pt>
                <c:pt idx="1001">
                  <c:v>-4457.2652750899997</c:v>
                </c:pt>
                <c:pt idx="1002">
                  <c:v>-4461.6617764100001</c:v>
                </c:pt>
                <c:pt idx="1003">
                  <c:v>-4466.0952062400002</c:v>
                </c:pt>
                <c:pt idx="1004">
                  <c:v>-4473.3427086600004</c:v>
                </c:pt>
                <c:pt idx="1005">
                  <c:v>-4488.0221396500001</c:v>
                </c:pt>
                <c:pt idx="1006">
                  <c:v>-4488.2168108400001</c:v>
                </c:pt>
                <c:pt idx="1007">
                  <c:v>-4510.2134839999999</c:v>
                </c:pt>
                <c:pt idx="1008">
                  <c:v>-4517.30811343</c:v>
                </c:pt>
                <c:pt idx="1009">
                  <c:v>-4521.10215711</c:v>
                </c:pt>
                <c:pt idx="1010">
                  <c:v>-4521.8183109199999</c:v>
                </c:pt>
                <c:pt idx="1011">
                  <c:v>-4522.0252062500003</c:v>
                </c:pt>
                <c:pt idx="1012">
                  <c:v>-4522.9111113899999</c:v>
                </c:pt>
                <c:pt idx="1013">
                  <c:v>-4522.9789874099997</c:v>
                </c:pt>
                <c:pt idx="1014">
                  <c:v>-4531.2356510500003</c:v>
                </c:pt>
                <c:pt idx="1015">
                  <c:v>-4533.6453753300002</c:v>
                </c:pt>
                <c:pt idx="1016">
                  <c:v>-4544.7340973500004</c:v>
                </c:pt>
                <c:pt idx="1017">
                  <c:v>-4558.9013244300004</c:v>
                </c:pt>
                <c:pt idx="1018">
                  <c:v>-4560.7523681599996</c:v>
                </c:pt>
                <c:pt idx="1019">
                  <c:v>-4574.9853796099997</c:v>
                </c:pt>
                <c:pt idx="1020">
                  <c:v>-4601.4171698299997</c:v>
                </c:pt>
                <c:pt idx="1021">
                  <c:v>-4601.4571176099998</c:v>
                </c:pt>
                <c:pt idx="1022">
                  <c:v>-4712.5202447700003</c:v>
                </c:pt>
                <c:pt idx="1023">
                  <c:v>-4713.8257173600005</c:v>
                </c:pt>
                <c:pt idx="1024">
                  <c:v>-4714.3042677100002</c:v>
                </c:pt>
                <c:pt idx="1025">
                  <c:v>-4727.2361127800004</c:v>
                </c:pt>
                <c:pt idx="1026">
                  <c:v>-4727.8495165699997</c:v>
                </c:pt>
                <c:pt idx="1027">
                  <c:v>-4735.0555179800003</c:v>
                </c:pt>
                <c:pt idx="1028">
                  <c:v>-4736.8560464100001</c:v>
                </c:pt>
                <c:pt idx="1029">
                  <c:v>-4749.0561540899998</c:v>
                </c:pt>
                <c:pt idx="1030">
                  <c:v>-4751.33169593</c:v>
                </c:pt>
                <c:pt idx="1031">
                  <c:v>-4751.9584695800004</c:v>
                </c:pt>
                <c:pt idx="1032">
                  <c:v>-4770.0076896399996</c:v>
                </c:pt>
                <c:pt idx="1033">
                  <c:v>-4772.9565876799998</c:v>
                </c:pt>
                <c:pt idx="1034">
                  <c:v>-4776.9891318500004</c:v>
                </c:pt>
                <c:pt idx="1035">
                  <c:v>-4782.67682676</c:v>
                </c:pt>
                <c:pt idx="1036">
                  <c:v>-4791.5848749300003</c:v>
                </c:pt>
                <c:pt idx="1037">
                  <c:v>-4889.8775831299999</c:v>
                </c:pt>
                <c:pt idx="1038">
                  <c:v>-4897.8598446899996</c:v>
                </c:pt>
                <c:pt idx="1039">
                  <c:v>-4903.0950764700001</c:v>
                </c:pt>
                <c:pt idx="1040">
                  <c:v>-5136.3823816100003</c:v>
                </c:pt>
                <c:pt idx="1041">
                  <c:v>-5143.9145143699998</c:v>
                </c:pt>
                <c:pt idx="1042">
                  <c:v>-5146.96030522</c:v>
                </c:pt>
                <c:pt idx="1043">
                  <c:v>-5180.1749249900004</c:v>
                </c:pt>
                <c:pt idx="1044">
                  <c:v>-5263.6564398199998</c:v>
                </c:pt>
                <c:pt idx="1045">
                  <c:v>-5428.3409032199997</c:v>
                </c:pt>
                <c:pt idx="1046">
                  <c:v>-5442.8360812999999</c:v>
                </c:pt>
                <c:pt idx="1047">
                  <c:v>-5505.7924449399998</c:v>
                </c:pt>
                <c:pt idx="1048">
                  <c:v>-5571.3106995600001</c:v>
                </c:pt>
                <c:pt idx="1049">
                  <c:v>-5652.0340234499999</c:v>
                </c:pt>
                <c:pt idx="1050">
                  <c:v>-5709.4694206699996</c:v>
                </c:pt>
                <c:pt idx="1051">
                  <c:v>-5907.3152056999998</c:v>
                </c:pt>
                <c:pt idx="1052">
                  <c:v>-6017.1047339799998</c:v>
                </c:pt>
                <c:pt idx="1053">
                  <c:v>-6267.5775096199995</c:v>
                </c:pt>
                <c:pt idx="1054">
                  <c:v>-7032.4479745999997</c:v>
                </c:pt>
                <c:pt idx="1055">
                  <c:v>-8847.5852665999992</c:v>
                </c:pt>
              </c:numCache>
              <c:extLst xmlns:c15="http://schemas.microsoft.com/office/drawing/2012/chart"/>
            </c:numRef>
          </c:xVal>
          <c:yVal>
            <c:numRef>
              <c:f>Data!$G$948:$G$2003</c:f>
              <c:numCache>
                <c:formatCode>0.0000</c:formatCode>
                <c:ptCount val="1056"/>
                <c:pt idx="0">
                  <c:v>0.52749999999999964</c:v>
                </c:pt>
                <c:pt idx="1">
                  <c:v>0.52699999999999969</c:v>
                </c:pt>
                <c:pt idx="2">
                  <c:v>0.52649999999999963</c:v>
                </c:pt>
                <c:pt idx="3">
                  <c:v>0.52599999999999958</c:v>
                </c:pt>
                <c:pt idx="4">
                  <c:v>0.52549999999999963</c:v>
                </c:pt>
                <c:pt idx="5">
                  <c:v>0.52499999999999969</c:v>
                </c:pt>
                <c:pt idx="6">
                  <c:v>0.52449999999999963</c:v>
                </c:pt>
                <c:pt idx="7">
                  <c:v>0.52399999999999958</c:v>
                </c:pt>
                <c:pt idx="8">
                  <c:v>0.52349999999999963</c:v>
                </c:pt>
                <c:pt idx="9">
                  <c:v>0.52299999999999969</c:v>
                </c:pt>
                <c:pt idx="10">
                  <c:v>0.52249999999999963</c:v>
                </c:pt>
                <c:pt idx="11">
                  <c:v>0.52199999999999958</c:v>
                </c:pt>
                <c:pt idx="12">
                  <c:v>0.52149999999999963</c:v>
                </c:pt>
                <c:pt idx="13">
                  <c:v>0.52099999999999969</c:v>
                </c:pt>
                <c:pt idx="14">
                  <c:v>0.52049999999999963</c:v>
                </c:pt>
                <c:pt idx="15">
                  <c:v>0.51999999999999957</c:v>
                </c:pt>
                <c:pt idx="16">
                  <c:v>0.51949999999999963</c:v>
                </c:pt>
                <c:pt idx="17">
                  <c:v>0.51899999999999968</c:v>
                </c:pt>
                <c:pt idx="18">
                  <c:v>0.51849999999999963</c:v>
                </c:pt>
                <c:pt idx="19">
                  <c:v>0.51799999999999957</c:v>
                </c:pt>
                <c:pt idx="20">
                  <c:v>0.51749999999999963</c:v>
                </c:pt>
                <c:pt idx="21">
                  <c:v>0.51699999999999968</c:v>
                </c:pt>
                <c:pt idx="22">
                  <c:v>0.51649999999999963</c:v>
                </c:pt>
                <c:pt idx="23">
                  <c:v>0.51599999999999957</c:v>
                </c:pt>
                <c:pt idx="24">
                  <c:v>0.51549999999999963</c:v>
                </c:pt>
                <c:pt idx="25">
                  <c:v>0.51499999999999968</c:v>
                </c:pt>
                <c:pt idx="26">
                  <c:v>0.51449999999999962</c:v>
                </c:pt>
                <c:pt idx="27">
                  <c:v>0.51399999999999957</c:v>
                </c:pt>
                <c:pt idx="28">
                  <c:v>0.51349999999999962</c:v>
                </c:pt>
                <c:pt idx="29">
                  <c:v>0.51299999999999968</c:v>
                </c:pt>
                <c:pt idx="30">
                  <c:v>0.51249999999999962</c:v>
                </c:pt>
                <c:pt idx="31">
                  <c:v>0.51199999999999957</c:v>
                </c:pt>
                <c:pt idx="32">
                  <c:v>0.51149999999999962</c:v>
                </c:pt>
                <c:pt idx="33">
                  <c:v>0.51099999999999968</c:v>
                </c:pt>
                <c:pt idx="34">
                  <c:v>0.51049999999999962</c:v>
                </c:pt>
                <c:pt idx="35">
                  <c:v>0.50999999999999956</c:v>
                </c:pt>
                <c:pt idx="36">
                  <c:v>0.50949999999999962</c:v>
                </c:pt>
                <c:pt idx="37">
                  <c:v>0.50899999999999967</c:v>
                </c:pt>
                <c:pt idx="38">
                  <c:v>0.50849999999999962</c:v>
                </c:pt>
                <c:pt idx="39">
                  <c:v>0.50799999999999956</c:v>
                </c:pt>
                <c:pt idx="40">
                  <c:v>0.50749999999999962</c:v>
                </c:pt>
                <c:pt idx="41">
                  <c:v>0.50699999999999967</c:v>
                </c:pt>
                <c:pt idx="42">
                  <c:v>0.50649999999999962</c:v>
                </c:pt>
                <c:pt idx="43">
                  <c:v>0.50599999999999956</c:v>
                </c:pt>
                <c:pt idx="44">
                  <c:v>0.50549999999999962</c:v>
                </c:pt>
                <c:pt idx="45">
                  <c:v>0.50499999999999967</c:v>
                </c:pt>
                <c:pt idx="46">
                  <c:v>0.50449999999999962</c:v>
                </c:pt>
                <c:pt idx="47">
                  <c:v>0.50399999999999956</c:v>
                </c:pt>
                <c:pt idx="48">
                  <c:v>0.50349999999999961</c:v>
                </c:pt>
                <c:pt idx="49">
                  <c:v>0.50299999999999967</c:v>
                </c:pt>
                <c:pt idx="50">
                  <c:v>0.50249999999999961</c:v>
                </c:pt>
                <c:pt idx="51">
                  <c:v>0.50199999999999956</c:v>
                </c:pt>
                <c:pt idx="52">
                  <c:v>0.50149999999999961</c:v>
                </c:pt>
                <c:pt idx="53">
                  <c:v>0.50099999999999967</c:v>
                </c:pt>
                <c:pt idx="54">
                  <c:v>0.50049999999999961</c:v>
                </c:pt>
                <c:pt idx="55">
                  <c:v>0.49999999999999967</c:v>
                </c:pt>
                <c:pt idx="56">
                  <c:v>0.49949999999999972</c:v>
                </c:pt>
                <c:pt idx="57">
                  <c:v>0.49899999999999978</c:v>
                </c:pt>
                <c:pt idx="58">
                  <c:v>0.49849999999999983</c:v>
                </c:pt>
                <c:pt idx="59">
                  <c:v>0.49799999999999989</c:v>
                </c:pt>
                <c:pt idx="60">
                  <c:v>0.49749999999999994</c:v>
                </c:pt>
                <c:pt idx="61">
                  <c:v>0.497</c:v>
                </c:pt>
                <c:pt idx="62">
                  <c:v>0.49650000000000005</c:v>
                </c:pt>
                <c:pt idx="63">
                  <c:v>0.49600000000000011</c:v>
                </c:pt>
                <c:pt idx="64">
                  <c:v>0.49550000000000016</c:v>
                </c:pt>
                <c:pt idx="65">
                  <c:v>0.49500000000000022</c:v>
                </c:pt>
                <c:pt idx="66">
                  <c:v>0.49450000000000027</c:v>
                </c:pt>
                <c:pt idx="67">
                  <c:v>0.49400000000000033</c:v>
                </c:pt>
                <c:pt idx="68">
                  <c:v>0.49350000000000038</c:v>
                </c:pt>
                <c:pt idx="69">
                  <c:v>0.49300000000000044</c:v>
                </c:pt>
                <c:pt idx="70">
                  <c:v>0.49250000000000049</c:v>
                </c:pt>
                <c:pt idx="71">
                  <c:v>0.49200000000000055</c:v>
                </c:pt>
                <c:pt idx="72">
                  <c:v>0.4915000000000006</c:v>
                </c:pt>
                <c:pt idx="73">
                  <c:v>0.49100000000000066</c:v>
                </c:pt>
                <c:pt idx="74">
                  <c:v>0.49050000000000071</c:v>
                </c:pt>
                <c:pt idx="75">
                  <c:v>0.49000000000000077</c:v>
                </c:pt>
                <c:pt idx="76">
                  <c:v>0.48950000000000082</c:v>
                </c:pt>
                <c:pt idx="77">
                  <c:v>0.48900000000000088</c:v>
                </c:pt>
                <c:pt idx="78">
                  <c:v>0.48850000000000093</c:v>
                </c:pt>
                <c:pt idx="79">
                  <c:v>0.48800000000000099</c:v>
                </c:pt>
                <c:pt idx="80">
                  <c:v>0.48750000000000104</c:v>
                </c:pt>
                <c:pt idx="81">
                  <c:v>0.4870000000000011</c:v>
                </c:pt>
                <c:pt idx="82">
                  <c:v>0.48650000000000115</c:v>
                </c:pt>
                <c:pt idx="83">
                  <c:v>0.48600000000000121</c:v>
                </c:pt>
                <c:pt idx="84">
                  <c:v>0.48550000000000126</c:v>
                </c:pt>
                <c:pt idx="85">
                  <c:v>0.48500000000000132</c:v>
                </c:pt>
                <c:pt idx="86">
                  <c:v>0.48450000000000137</c:v>
                </c:pt>
                <c:pt idx="87">
                  <c:v>0.48400000000000143</c:v>
                </c:pt>
                <c:pt idx="88">
                  <c:v>0.48350000000000148</c:v>
                </c:pt>
                <c:pt idx="89">
                  <c:v>0.48300000000000154</c:v>
                </c:pt>
                <c:pt idx="90">
                  <c:v>0.48250000000000159</c:v>
                </c:pt>
                <c:pt idx="91">
                  <c:v>0.48200000000000165</c:v>
                </c:pt>
                <c:pt idx="92">
                  <c:v>0.4815000000000017</c:v>
                </c:pt>
                <c:pt idx="93">
                  <c:v>0.48100000000000176</c:v>
                </c:pt>
                <c:pt idx="94">
                  <c:v>0.48050000000000181</c:v>
                </c:pt>
                <c:pt idx="95">
                  <c:v>0.48000000000000187</c:v>
                </c:pt>
                <c:pt idx="96">
                  <c:v>0.47950000000000192</c:v>
                </c:pt>
                <c:pt idx="97">
                  <c:v>0.47900000000000198</c:v>
                </c:pt>
                <c:pt idx="98">
                  <c:v>0.47850000000000203</c:v>
                </c:pt>
                <c:pt idx="99">
                  <c:v>0.47800000000000209</c:v>
                </c:pt>
                <c:pt idx="100">
                  <c:v>0.47750000000000214</c:v>
                </c:pt>
                <c:pt idx="101">
                  <c:v>0.4770000000000022</c:v>
                </c:pt>
                <c:pt idx="102">
                  <c:v>0.47650000000000226</c:v>
                </c:pt>
                <c:pt idx="103">
                  <c:v>0.47600000000000231</c:v>
                </c:pt>
                <c:pt idx="104">
                  <c:v>0.47550000000000237</c:v>
                </c:pt>
                <c:pt idx="105">
                  <c:v>0.47500000000000242</c:v>
                </c:pt>
                <c:pt idx="106">
                  <c:v>0.47450000000000248</c:v>
                </c:pt>
                <c:pt idx="107">
                  <c:v>0.47400000000000253</c:v>
                </c:pt>
                <c:pt idx="108">
                  <c:v>0.47350000000000259</c:v>
                </c:pt>
                <c:pt idx="109">
                  <c:v>0.47300000000000264</c:v>
                </c:pt>
                <c:pt idx="110">
                  <c:v>0.4725000000000027</c:v>
                </c:pt>
                <c:pt idx="111">
                  <c:v>0.47200000000000275</c:v>
                </c:pt>
                <c:pt idx="112">
                  <c:v>0.47150000000000281</c:v>
                </c:pt>
                <c:pt idx="113">
                  <c:v>0.47100000000000286</c:v>
                </c:pt>
                <c:pt idx="114">
                  <c:v>0.47050000000000292</c:v>
                </c:pt>
                <c:pt idx="115">
                  <c:v>0.47000000000000297</c:v>
                </c:pt>
                <c:pt idx="116">
                  <c:v>0.46950000000000303</c:v>
                </c:pt>
                <c:pt idx="117">
                  <c:v>0.46900000000000308</c:v>
                </c:pt>
                <c:pt idx="118">
                  <c:v>0.46850000000000314</c:v>
                </c:pt>
                <c:pt idx="119">
                  <c:v>0.46800000000000319</c:v>
                </c:pt>
                <c:pt idx="120">
                  <c:v>0.46750000000000325</c:v>
                </c:pt>
                <c:pt idx="121">
                  <c:v>0.4670000000000033</c:v>
                </c:pt>
                <c:pt idx="122">
                  <c:v>0.46650000000000336</c:v>
                </c:pt>
                <c:pt idx="123">
                  <c:v>0.46600000000000341</c:v>
                </c:pt>
                <c:pt idx="124">
                  <c:v>0.46550000000000347</c:v>
                </c:pt>
                <c:pt idx="125">
                  <c:v>0.46500000000000352</c:v>
                </c:pt>
                <c:pt idx="126">
                  <c:v>0.46450000000000358</c:v>
                </c:pt>
                <c:pt idx="127">
                  <c:v>0.46400000000000363</c:v>
                </c:pt>
                <c:pt idx="128">
                  <c:v>0.46350000000000369</c:v>
                </c:pt>
                <c:pt idx="129">
                  <c:v>0.46300000000000374</c:v>
                </c:pt>
                <c:pt idx="130">
                  <c:v>0.4625000000000038</c:v>
                </c:pt>
                <c:pt idx="131">
                  <c:v>0.46200000000000385</c:v>
                </c:pt>
                <c:pt idx="132">
                  <c:v>0.46150000000000391</c:v>
                </c:pt>
                <c:pt idx="133">
                  <c:v>0.46100000000000396</c:v>
                </c:pt>
                <c:pt idx="134">
                  <c:v>0.46050000000000402</c:v>
                </c:pt>
                <c:pt idx="135">
                  <c:v>0.46000000000000407</c:v>
                </c:pt>
                <c:pt idx="136">
                  <c:v>0.45950000000000413</c:v>
                </c:pt>
                <c:pt idx="137">
                  <c:v>0.45900000000000418</c:v>
                </c:pt>
                <c:pt idx="138">
                  <c:v>0.45850000000000424</c:v>
                </c:pt>
                <c:pt idx="139">
                  <c:v>0.45800000000000429</c:v>
                </c:pt>
                <c:pt idx="140">
                  <c:v>0.45750000000000435</c:v>
                </c:pt>
                <c:pt idx="141">
                  <c:v>0.4570000000000044</c:v>
                </c:pt>
                <c:pt idx="142">
                  <c:v>0.45650000000000446</c:v>
                </c:pt>
                <c:pt idx="143">
                  <c:v>0.45600000000000451</c:v>
                </c:pt>
                <c:pt idx="144">
                  <c:v>0.45550000000000457</c:v>
                </c:pt>
                <c:pt idx="145">
                  <c:v>0.45500000000000462</c:v>
                </c:pt>
                <c:pt idx="146">
                  <c:v>0.45450000000000468</c:v>
                </c:pt>
                <c:pt idx="147">
                  <c:v>0.45400000000000473</c:v>
                </c:pt>
                <c:pt idx="148">
                  <c:v>0.45350000000000479</c:v>
                </c:pt>
                <c:pt idx="149">
                  <c:v>0.45300000000000484</c:v>
                </c:pt>
                <c:pt idx="150">
                  <c:v>0.4525000000000049</c:v>
                </c:pt>
                <c:pt idx="151">
                  <c:v>0.45200000000000495</c:v>
                </c:pt>
                <c:pt idx="152">
                  <c:v>0.45150000000000501</c:v>
                </c:pt>
                <c:pt idx="153">
                  <c:v>0.45100000000000506</c:v>
                </c:pt>
                <c:pt idx="154">
                  <c:v>0.45050000000000512</c:v>
                </c:pt>
                <c:pt idx="155">
                  <c:v>0.45000000000000517</c:v>
                </c:pt>
                <c:pt idx="156">
                  <c:v>0.44950000000000523</c:v>
                </c:pt>
                <c:pt idx="157">
                  <c:v>0.44900000000000528</c:v>
                </c:pt>
                <c:pt idx="158">
                  <c:v>0.44850000000000534</c:v>
                </c:pt>
                <c:pt idx="159">
                  <c:v>0.44800000000000539</c:v>
                </c:pt>
                <c:pt idx="160">
                  <c:v>0.44750000000000545</c:v>
                </c:pt>
                <c:pt idx="161">
                  <c:v>0.4470000000000055</c:v>
                </c:pt>
                <c:pt idx="162">
                  <c:v>0.44650000000000556</c:v>
                </c:pt>
                <c:pt idx="163">
                  <c:v>0.44600000000000561</c:v>
                </c:pt>
                <c:pt idx="164">
                  <c:v>0.44550000000000567</c:v>
                </c:pt>
                <c:pt idx="165">
                  <c:v>0.44500000000000572</c:v>
                </c:pt>
                <c:pt idx="166">
                  <c:v>0.44450000000000578</c:v>
                </c:pt>
                <c:pt idx="167">
                  <c:v>0.44400000000000583</c:v>
                </c:pt>
                <c:pt idx="168">
                  <c:v>0.44350000000000589</c:v>
                </c:pt>
                <c:pt idx="169">
                  <c:v>0.44300000000000594</c:v>
                </c:pt>
                <c:pt idx="170">
                  <c:v>0.442500000000006</c:v>
                </c:pt>
                <c:pt idx="171">
                  <c:v>0.44200000000000605</c:v>
                </c:pt>
                <c:pt idx="172">
                  <c:v>0.44150000000000611</c:v>
                </c:pt>
                <c:pt idx="173">
                  <c:v>0.44100000000000616</c:v>
                </c:pt>
                <c:pt idx="174">
                  <c:v>0.44050000000000622</c:v>
                </c:pt>
                <c:pt idx="175">
                  <c:v>0.44000000000000627</c:v>
                </c:pt>
                <c:pt idx="176">
                  <c:v>0.43950000000000633</c:v>
                </c:pt>
                <c:pt idx="177">
                  <c:v>0.43900000000000639</c:v>
                </c:pt>
                <c:pt idx="178">
                  <c:v>0.43850000000000644</c:v>
                </c:pt>
                <c:pt idx="179">
                  <c:v>0.4380000000000065</c:v>
                </c:pt>
                <c:pt idx="180">
                  <c:v>0.43750000000000655</c:v>
                </c:pt>
                <c:pt idx="181">
                  <c:v>0.43700000000000661</c:v>
                </c:pt>
                <c:pt idx="182">
                  <c:v>0.43650000000000666</c:v>
                </c:pt>
                <c:pt idx="183">
                  <c:v>0.43600000000000672</c:v>
                </c:pt>
                <c:pt idx="184">
                  <c:v>0.43550000000000677</c:v>
                </c:pt>
                <c:pt idx="185">
                  <c:v>0.43500000000000683</c:v>
                </c:pt>
                <c:pt idx="186">
                  <c:v>0.43450000000000688</c:v>
                </c:pt>
                <c:pt idx="187">
                  <c:v>0.43400000000000694</c:v>
                </c:pt>
                <c:pt idx="188">
                  <c:v>0.43350000000000699</c:v>
                </c:pt>
                <c:pt idx="189">
                  <c:v>0.43300000000000705</c:v>
                </c:pt>
                <c:pt idx="190">
                  <c:v>0.4325000000000071</c:v>
                </c:pt>
                <c:pt idx="191">
                  <c:v>0.43200000000000716</c:v>
                </c:pt>
                <c:pt idx="192">
                  <c:v>0.43150000000000721</c:v>
                </c:pt>
                <c:pt idx="193">
                  <c:v>0.43100000000000727</c:v>
                </c:pt>
                <c:pt idx="194">
                  <c:v>0.43050000000000732</c:v>
                </c:pt>
                <c:pt idx="195">
                  <c:v>0.43000000000000738</c:v>
                </c:pt>
                <c:pt idx="196">
                  <c:v>0.42950000000000743</c:v>
                </c:pt>
                <c:pt idx="197">
                  <c:v>0.42900000000000749</c:v>
                </c:pt>
                <c:pt idx="198">
                  <c:v>0.42850000000000754</c:v>
                </c:pt>
                <c:pt idx="199">
                  <c:v>0.4280000000000076</c:v>
                </c:pt>
                <c:pt idx="200">
                  <c:v>0.42750000000000765</c:v>
                </c:pt>
                <c:pt idx="201">
                  <c:v>0.42700000000000771</c:v>
                </c:pt>
                <c:pt idx="202">
                  <c:v>0.42650000000000776</c:v>
                </c:pt>
                <c:pt idx="203">
                  <c:v>0.42600000000000782</c:v>
                </c:pt>
                <c:pt idx="204">
                  <c:v>0.42550000000000787</c:v>
                </c:pt>
                <c:pt idx="205">
                  <c:v>0.42500000000000793</c:v>
                </c:pt>
                <c:pt idx="206">
                  <c:v>0.42450000000000798</c:v>
                </c:pt>
                <c:pt idx="207">
                  <c:v>0.42400000000000804</c:v>
                </c:pt>
                <c:pt idx="208">
                  <c:v>0.42350000000000809</c:v>
                </c:pt>
                <c:pt idx="209">
                  <c:v>0.42300000000000815</c:v>
                </c:pt>
                <c:pt idx="210">
                  <c:v>0.4225000000000082</c:v>
                </c:pt>
                <c:pt idx="211">
                  <c:v>0.42200000000000826</c:v>
                </c:pt>
                <c:pt idx="212">
                  <c:v>0.42150000000000831</c:v>
                </c:pt>
                <c:pt idx="213">
                  <c:v>0.42100000000000837</c:v>
                </c:pt>
                <c:pt idx="214">
                  <c:v>0.42050000000000842</c:v>
                </c:pt>
                <c:pt idx="215">
                  <c:v>0.42000000000000848</c:v>
                </c:pt>
                <c:pt idx="216">
                  <c:v>0.41950000000000853</c:v>
                </c:pt>
                <c:pt idx="217">
                  <c:v>0.41900000000000859</c:v>
                </c:pt>
                <c:pt idx="218">
                  <c:v>0.41850000000000864</c:v>
                </c:pt>
                <c:pt idx="219">
                  <c:v>0.4180000000000087</c:v>
                </c:pt>
                <c:pt idx="220">
                  <c:v>0.41750000000000875</c:v>
                </c:pt>
                <c:pt idx="221">
                  <c:v>0.41700000000000881</c:v>
                </c:pt>
                <c:pt idx="222">
                  <c:v>0.41650000000000886</c:v>
                </c:pt>
                <c:pt idx="223">
                  <c:v>0.41600000000000892</c:v>
                </c:pt>
                <c:pt idx="224">
                  <c:v>0.41550000000000897</c:v>
                </c:pt>
                <c:pt idx="225">
                  <c:v>0.41500000000000903</c:v>
                </c:pt>
                <c:pt idx="226">
                  <c:v>0.41450000000000908</c:v>
                </c:pt>
                <c:pt idx="227">
                  <c:v>0.41400000000000914</c:v>
                </c:pt>
                <c:pt idx="228">
                  <c:v>0.41350000000000919</c:v>
                </c:pt>
                <c:pt idx="229">
                  <c:v>0.41300000000000925</c:v>
                </c:pt>
                <c:pt idx="230">
                  <c:v>0.4125000000000093</c:v>
                </c:pt>
                <c:pt idx="231">
                  <c:v>0.41200000000000936</c:v>
                </c:pt>
                <c:pt idx="232">
                  <c:v>0.41150000000000941</c:v>
                </c:pt>
                <c:pt idx="233">
                  <c:v>0.41100000000000947</c:v>
                </c:pt>
                <c:pt idx="234">
                  <c:v>0.41050000000000952</c:v>
                </c:pt>
                <c:pt idx="235">
                  <c:v>0.41000000000000958</c:v>
                </c:pt>
                <c:pt idx="236">
                  <c:v>0.40950000000000963</c:v>
                </c:pt>
                <c:pt idx="237">
                  <c:v>0.40900000000000969</c:v>
                </c:pt>
                <c:pt idx="238">
                  <c:v>0.40850000000000974</c:v>
                </c:pt>
                <c:pt idx="239">
                  <c:v>0.4080000000000098</c:v>
                </c:pt>
                <c:pt idx="240">
                  <c:v>0.40750000000000985</c:v>
                </c:pt>
                <c:pt idx="241">
                  <c:v>0.40700000000000991</c:v>
                </c:pt>
                <c:pt idx="242">
                  <c:v>0.40650000000000996</c:v>
                </c:pt>
                <c:pt idx="243">
                  <c:v>0.40600000000001002</c:v>
                </c:pt>
                <c:pt idx="244">
                  <c:v>0.40550000000001007</c:v>
                </c:pt>
                <c:pt idx="245">
                  <c:v>0.40500000000001013</c:v>
                </c:pt>
                <c:pt idx="246">
                  <c:v>0.40450000000001018</c:v>
                </c:pt>
                <c:pt idx="247">
                  <c:v>0.40400000000001024</c:v>
                </c:pt>
                <c:pt idx="248">
                  <c:v>0.40350000000001029</c:v>
                </c:pt>
                <c:pt idx="249">
                  <c:v>0.40300000000001035</c:v>
                </c:pt>
                <c:pt idx="250">
                  <c:v>0.40250000000001041</c:v>
                </c:pt>
                <c:pt idx="251">
                  <c:v>0.40200000000001046</c:v>
                </c:pt>
                <c:pt idx="252">
                  <c:v>0.40150000000001052</c:v>
                </c:pt>
                <c:pt idx="253">
                  <c:v>0.40100000000001057</c:v>
                </c:pt>
                <c:pt idx="254">
                  <c:v>0.40050000000001063</c:v>
                </c:pt>
                <c:pt idx="255">
                  <c:v>0.40000000000001068</c:v>
                </c:pt>
                <c:pt idx="256">
                  <c:v>0.39950000000001074</c:v>
                </c:pt>
                <c:pt idx="257">
                  <c:v>0.39900000000001079</c:v>
                </c:pt>
                <c:pt idx="258">
                  <c:v>0.39850000000001085</c:v>
                </c:pt>
                <c:pt idx="259">
                  <c:v>0.3980000000000109</c:v>
                </c:pt>
                <c:pt idx="260">
                  <c:v>0.39750000000001096</c:v>
                </c:pt>
                <c:pt idx="261">
                  <c:v>0.39700000000001101</c:v>
                </c:pt>
                <c:pt idx="262">
                  <c:v>0.39650000000001107</c:v>
                </c:pt>
                <c:pt idx="263">
                  <c:v>0.39600000000001112</c:v>
                </c:pt>
                <c:pt idx="264">
                  <c:v>0.39550000000001118</c:v>
                </c:pt>
                <c:pt idx="265">
                  <c:v>0.39500000000001123</c:v>
                </c:pt>
                <c:pt idx="266">
                  <c:v>0.39450000000001129</c:v>
                </c:pt>
                <c:pt idx="267">
                  <c:v>0.39400000000001134</c:v>
                </c:pt>
                <c:pt idx="268">
                  <c:v>0.3935000000000114</c:v>
                </c:pt>
                <c:pt idx="269">
                  <c:v>0.39300000000001145</c:v>
                </c:pt>
                <c:pt idx="270">
                  <c:v>0.39250000000001151</c:v>
                </c:pt>
                <c:pt idx="271">
                  <c:v>0.39200000000001156</c:v>
                </c:pt>
                <c:pt idx="272">
                  <c:v>0.39150000000001162</c:v>
                </c:pt>
                <c:pt idx="273">
                  <c:v>0.39100000000001167</c:v>
                </c:pt>
                <c:pt idx="274">
                  <c:v>0.39050000000001173</c:v>
                </c:pt>
                <c:pt idx="275">
                  <c:v>0.39000000000001178</c:v>
                </c:pt>
                <c:pt idx="276">
                  <c:v>0.38950000000001184</c:v>
                </c:pt>
                <c:pt idx="277">
                  <c:v>0.38900000000001189</c:v>
                </c:pt>
                <c:pt idx="278">
                  <c:v>0.38850000000001195</c:v>
                </c:pt>
                <c:pt idx="279">
                  <c:v>0.388000000000012</c:v>
                </c:pt>
                <c:pt idx="280">
                  <c:v>0.38750000000001206</c:v>
                </c:pt>
                <c:pt idx="281">
                  <c:v>0.38700000000001211</c:v>
                </c:pt>
                <c:pt idx="282">
                  <c:v>0.38650000000001217</c:v>
                </c:pt>
                <c:pt idx="283">
                  <c:v>0.38600000000001222</c:v>
                </c:pt>
                <c:pt idx="284">
                  <c:v>0.38550000000001228</c:v>
                </c:pt>
                <c:pt idx="285">
                  <c:v>0.38500000000001233</c:v>
                </c:pt>
                <c:pt idx="286">
                  <c:v>0.38450000000001239</c:v>
                </c:pt>
                <c:pt idx="287">
                  <c:v>0.38400000000001244</c:v>
                </c:pt>
                <c:pt idx="288">
                  <c:v>0.3835000000000125</c:v>
                </c:pt>
                <c:pt idx="289">
                  <c:v>0.38300000000001255</c:v>
                </c:pt>
                <c:pt idx="290">
                  <c:v>0.38250000000001261</c:v>
                </c:pt>
                <c:pt idx="291">
                  <c:v>0.38200000000001266</c:v>
                </c:pt>
                <c:pt idx="292">
                  <c:v>0.38150000000001272</c:v>
                </c:pt>
                <c:pt idx="293">
                  <c:v>0.38100000000001277</c:v>
                </c:pt>
                <c:pt idx="294">
                  <c:v>0.38050000000001283</c:v>
                </c:pt>
                <c:pt idx="295">
                  <c:v>0.38000000000001288</c:v>
                </c:pt>
                <c:pt idx="296">
                  <c:v>0.37950000000001294</c:v>
                </c:pt>
                <c:pt idx="297">
                  <c:v>0.37900000000001299</c:v>
                </c:pt>
                <c:pt idx="298">
                  <c:v>0.37850000000001305</c:v>
                </c:pt>
                <c:pt idx="299">
                  <c:v>0.3780000000000131</c:v>
                </c:pt>
                <c:pt idx="300">
                  <c:v>0.37750000000001316</c:v>
                </c:pt>
                <c:pt idx="301">
                  <c:v>0.37700000000001321</c:v>
                </c:pt>
                <c:pt idx="302">
                  <c:v>0.37650000000001327</c:v>
                </c:pt>
                <c:pt idx="303">
                  <c:v>0.37600000000001332</c:v>
                </c:pt>
                <c:pt idx="304">
                  <c:v>0.37550000000001338</c:v>
                </c:pt>
                <c:pt idx="305">
                  <c:v>0.37500000000001343</c:v>
                </c:pt>
                <c:pt idx="306">
                  <c:v>0.37450000000001349</c:v>
                </c:pt>
                <c:pt idx="307">
                  <c:v>0.37400000000001354</c:v>
                </c:pt>
                <c:pt idx="308">
                  <c:v>0.3735000000000136</c:v>
                </c:pt>
                <c:pt idx="309">
                  <c:v>0.37300000000001365</c:v>
                </c:pt>
                <c:pt idx="310">
                  <c:v>0.37250000000001371</c:v>
                </c:pt>
                <c:pt idx="311">
                  <c:v>0.37200000000001376</c:v>
                </c:pt>
                <c:pt idx="312">
                  <c:v>0.37150000000001382</c:v>
                </c:pt>
                <c:pt idx="313">
                  <c:v>0.37100000000001387</c:v>
                </c:pt>
                <c:pt idx="314">
                  <c:v>0.37050000000001393</c:v>
                </c:pt>
                <c:pt idx="315">
                  <c:v>0.37000000000001398</c:v>
                </c:pt>
                <c:pt idx="316">
                  <c:v>0.36950000000001404</c:v>
                </c:pt>
                <c:pt idx="317">
                  <c:v>0.36900000000001409</c:v>
                </c:pt>
                <c:pt idx="318">
                  <c:v>0.36850000000001415</c:v>
                </c:pt>
                <c:pt idx="319">
                  <c:v>0.3680000000000142</c:v>
                </c:pt>
                <c:pt idx="320">
                  <c:v>0.36750000000001426</c:v>
                </c:pt>
                <c:pt idx="321">
                  <c:v>0.36700000000001431</c:v>
                </c:pt>
                <c:pt idx="322">
                  <c:v>0.36650000000001437</c:v>
                </c:pt>
                <c:pt idx="323">
                  <c:v>0.36600000000001442</c:v>
                </c:pt>
                <c:pt idx="324">
                  <c:v>0.36550000000001448</c:v>
                </c:pt>
                <c:pt idx="325">
                  <c:v>0.36500000000001454</c:v>
                </c:pt>
                <c:pt idx="326">
                  <c:v>0.36450000000001459</c:v>
                </c:pt>
                <c:pt idx="327">
                  <c:v>0.36400000000001465</c:v>
                </c:pt>
                <c:pt idx="328">
                  <c:v>0.3635000000000147</c:v>
                </c:pt>
                <c:pt idx="329">
                  <c:v>0.36300000000001476</c:v>
                </c:pt>
                <c:pt idx="330">
                  <c:v>0.36250000000001481</c:v>
                </c:pt>
                <c:pt idx="331">
                  <c:v>0.36200000000001487</c:v>
                </c:pt>
                <c:pt idx="332">
                  <c:v>0.36150000000001492</c:v>
                </c:pt>
                <c:pt idx="333">
                  <c:v>0.36100000000001498</c:v>
                </c:pt>
                <c:pt idx="334">
                  <c:v>0.36050000000001503</c:v>
                </c:pt>
                <c:pt idx="335">
                  <c:v>0.36000000000001509</c:v>
                </c:pt>
                <c:pt idx="336">
                  <c:v>0.35950000000001514</c:v>
                </c:pt>
                <c:pt idx="337">
                  <c:v>0.3590000000000152</c:v>
                </c:pt>
                <c:pt idx="338">
                  <c:v>0.35850000000001525</c:v>
                </c:pt>
                <c:pt idx="339">
                  <c:v>0.35800000000001531</c:v>
                </c:pt>
                <c:pt idx="340">
                  <c:v>0.35750000000001536</c:v>
                </c:pt>
                <c:pt idx="341">
                  <c:v>0.35700000000001542</c:v>
                </c:pt>
                <c:pt idx="342">
                  <c:v>0.35650000000001547</c:v>
                </c:pt>
                <c:pt idx="343">
                  <c:v>0.35600000000001553</c:v>
                </c:pt>
                <c:pt idx="344">
                  <c:v>0.35550000000001558</c:v>
                </c:pt>
                <c:pt idx="345">
                  <c:v>0.35500000000001564</c:v>
                </c:pt>
                <c:pt idx="346">
                  <c:v>0.35450000000001569</c:v>
                </c:pt>
                <c:pt idx="347">
                  <c:v>0.35400000000001575</c:v>
                </c:pt>
                <c:pt idx="348">
                  <c:v>0.3535000000000158</c:v>
                </c:pt>
                <c:pt idx="349">
                  <c:v>0.35300000000001586</c:v>
                </c:pt>
                <c:pt idx="350">
                  <c:v>0.35250000000001591</c:v>
                </c:pt>
                <c:pt idx="351">
                  <c:v>0.35200000000001597</c:v>
                </c:pt>
                <c:pt idx="352">
                  <c:v>0.35150000000001602</c:v>
                </c:pt>
                <c:pt idx="353">
                  <c:v>0.35100000000001608</c:v>
                </c:pt>
                <c:pt idx="354">
                  <c:v>0.35050000000001613</c:v>
                </c:pt>
                <c:pt idx="355">
                  <c:v>0.35000000000001619</c:v>
                </c:pt>
                <c:pt idx="356">
                  <c:v>0.34950000000001624</c:v>
                </c:pt>
                <c:pt idx="357">
                  <c:v>0.3490000000000163</c:v>
                </c:pt>
                <c:pt idx="358">
                  <c:v>0.34850000000001635</c:v>
                </c:pt>
                <c:pt idx="359">
                  <c:v>0.34800000000001641</c:v>
                </c:pt>
                <c:pt idx="360">
                  <c:v>0.34750000000001646</c:v>
                </c:pt>
                <c:pt idx="361">
                  <c:v>0.34700000000001652</c:v>
                </c:pt>
                <c:pt idx="362">
                  <c:v>0.34650000000001657</c:v>
                </c:pt>
                <c:pt idx="363">
                  <c:v>0.34600000000001663</c:v>
                </c:pt>
                <c:pt idx="364">
                  <c:v>0.34550000000001668</c:v>
                </c:pt>
                <c:pt idx="365">
                  <c:v>0.34500000000001674</c:v>
                </c:pt>
                <c:pt idx="366">
                  <c:v>0.34450000000001679</c:v>
                </c:pt>
                <c:pt idx="367">
                  <c:v>0.34400000000001685</c:v>
                </c:pt>
                <c:pt idx="368">
                  <c:v>0.3435000000000169</c:v>
                </c:pt>
                <c:pt idx="369">
                  <c:v>0.34300000000001696</c:v>
                </c:pt>
                <c:pt idx="370">
                  <c:v>0.34250000000001701</c:v>
                </c:pt>
                <c:pt idx="371">
                  <c:v>0.34200000000001707</c:v>
                </c:pt>
                <c:pt idx="372">
                  <c:v>0.34150000000001712</c:v>
                </c:pt>
                <c:pt idx="373">
                  <c:v>0.34100000000001718</c:v>
                </c:pt>
                <c:pt idx="374">
                  <c:v>0.34050000000001723</c:v>
                </c:pt>
                <c:pt idx="375">
                  <c:v>0.34000000000001729</c:v>
                </c:pt>
                <c:pt idx="376">
                  <c:v>0.33950000000001734</c:v>
                </c:pt>
                <c:pt idx="377">
                  <c:v>0.3390000000000174</c:v>
                </c:pt>
                <c:pt idx="378">
                  <c:v>0.33850000000001745</c:v>
                </c:pt>
                <c:pt idx="379">
                  <c:v>0.33800000000001751</c:v>
                </c:pt>
                <c:pt idx="380">
                  <c:v>0.33750000000001756</c:v>
                </c:pt>
                <c:pt idx="381">
                  <c:v>0.33700000000001762</c:v>
                </c:pt>
                <c:pt idx="382">
                  <c:v>0.33650000000001767</c:v>
                </c:pt>
                <c:pt idx="383">
                  <c:v>0.33600000000001773</c:v>
                </c:pt>
                <c:pt idx="384">
                  <c:v>0.33550000000001778</c:v>
                </c:pt>
                <c:pt idx="385">
                  <c:v>0.33500000000001784</c:v>
                </c:pt>
                <c:pt idx="386">
                  <c:v>0.33450000000001789</c:v>
                </c:pt>
                <c:pt idx="387">
                  <c:v>0.33400000000001795</c:v>
                </c:pt>
                <c:pt idx="388">
                  <c:v>0.333500000000018</c:v>
                </c:pt>
                <c:pt idx="389">
                  <c:v>0.33300000000001806</c:v>
                </c:pt>
                <c:pt idx="390">
                  <c:v>0.33250000000001811</c:v>
                </c:pt>
                <c:pt idx="391">
                  <c:v>0.33200000000001817</c:v>
                </c:pt>
                <c:pt idx="392">
                  <c:v>0.33150000000001822</c:v>
                </c:pt>
                <c:pt idx="393">
                  <c:v>0.33100000000001828</c:v>
                </c:pt>
                <c:pt idx="394">
                  <c:v>0.33050000000001833</c:v>
                </c:pt>
                <c:pt idx="395">
                  <c:v>0.33000000000001839</c:v>
                </c:pt>
                <c:pt idx="396">
                  <c:v>0.32950000000001844</c:v>
                </c:pt>
                <c:pt idx="397">
                  <c:v>0.3290000000000185</c:v>
                </c:pt>
                <c:pt idx="398">
                  <c:v>0.32850000000001855</c:v>
                </c:pt>
                <c:pt idx="399">
                  <c:v>0.32800000000001861</c:v>
                </c:pt>
                <c:pt idx="400">
                  <c:v>0.32750000000001867</c:v>
                </c:pt>
                <c:pt idx="401">
                  <c:v>0.32700000000001872</c:v>
                </c:pt>
                <c:pt idx="402">
                  <c:v>0.32650000000001878</c:v>
                </c:pt>
                <c:pt idx="403">
                  <c:v>0.32600000000001883</c:v>
                </c:pt>
                <c:pt idx="404">
                  <c:v>0.32550000000001889</c:v>
                </c:pt>
                <c:pt idx="405">
                  <c:v>0.32500000000001894</c:v>
                </c:pt>
                <c:pt idx="406">
                  <c:v>0.324500000000019</c:v>
                </c:pt>
                <c:pt idx="407">
                  <c:v>0.32400000000001905</c:v>
                </c:pt>
                <c:pt idx="408">
                  <c:v>0.32350000000001911</c:v>
                </c:pt>
                <c:pt idx="409">
                  <c:v>0.32300000000001916</c:v>
                </c:pt>
                <c:pt idx="410">
                  <c:v>0.32250000000001922</c:v>
                </c:pt>
                <c:pt idx="411">
                  <c:v>0.32200000000001927</c:v>
                </c:pt>
                <c:pt idx="412">
                  <c:v>0.32150000000001933</c:v>
                </c:pt>
                <c:pt idx="413">
                  <c:v>0.32100000000001938</c:v>
                </c:pt>
                <c:pt idx="414">
                  <c:v>0.32050000000001944</c:v>
                </c:pt>
                <c:pt idx="415">
                  <c:v>0.32000000000001949</c:v>
                </c:pt>
                <c:pt idx="416">
                  <c:v>0.31950000000001955</c:v>
                </c:pt>
                <c:pt idx="417">
                  <c:v>0.3190000000000196</c:v>
                </c:pt>
                <c:pt idx="418">
                  <c:v>0.31850000000001966</c:v>
                </c:pt>
                <c:pt idx="419">
                  <c:v>0.31800000000001971</c:v>
                </c:pt>
                <c:pt idx="420">
                  <c:v>0.31750000000001977</c:v>
                </c:pt>
                <c:pt idx="421">
                  <c:v>0.31700000000001982</c:v>
                </c:pt>
                <c:pt idx="422">
                  <c:v>0.31650000000001988</c:v>
                </c:pt>
                <c:pt idx="423">
                  <c:v>0.31600000000001993</c:v>
                </c:pt>
                <c:pt idx="424">
                  <c:v>0.31550000000001999</c:v>
                </c:pt>
                <c:pt idx="425">
                  <c:v>0.31500000000002004</c:v>
                </c:pt>
                <c:pt idx="426">
                  <c:v>0.3145000000000201</c:v>
                </c:pt>
                <c:pt idx="427">
                  <c:v>0.31400000000002015</c:v>
                </c:pt>
                <c:pt idx="428">
                  <c:v>0.31350000000002021</c:v>
                </c:pt>
                <c:pt idx="429">
                  <c:v>0.31300000000002026</c:v>
                </c:pt>
                <c:pt idx="430">
                  <c:v>0.31250000000002032</c:v>
                </c:pt>
                <c:pt idx="431">
                  <c:v>0.31200000000002037</c:v>
                </c:pt>
                <c:pt idx="432">
                  <c:v>0.31150000000002043</c:v>
                </c:pt>
                <c:pt idx="433">
                  <c:v>0.31100000000002048</c:v>
                </c:pt>
                <c:pt idx="434">
                  <c:v>0.31050000000002054</c:v>
                </c:pt>
                <c:pt idx="435">
                  <c:v>0.31000000000002059</c:v>
                </c:pt>
                <c:pt idx="436">
                  <c:v>0.30950000000002065</c:v>
                </c:pt>
                <c:pt idx="437">
                  <c:v>0.3090000000000207</c:v>
                </c:pt>
                <c:pt idx="438">
                  <c:v>0.30850000000002076</c:v>
                </c:pt>
                <c:pt idx="439">
                  <c:v>0.30800000000002081</c:v>
                </c:pt>
                <c:pt idx="440">
                  <c:v>0.30750000000002087</c:v>
                </c:pt>
                <c:pt idx="441">
                  <c:v>0.30700000000002092</c:v>
                </c:pt>
                <c:pt idx="442">
                  <c:v>0.30650000000002098</c:v>
                </c:pt>
                <c:pt idx="443">
                  <c:v>0.30600000000002103</c:v>
                </c:pt>
                <c:pt idx="444">
                  <c:v>0.30550000000002109</c:v>
                </c:pt>
                <c:pt idx="445">
                  <c:v>0.30500000000002114</c:v>
                </c:pt>
                <c:pt idx="446">
                  <c:v>0.3045000000000212</c:v>
                </c:pt>
                <c:pt idx="447">
                  <c:v>0.30400000000002125</c:v>
                </c:pt>
                <c:pt idx="448">
                  <c:v>0.30350000000002131</c:v>
                </c:pt>
                <c:pt idx="449">
                  <c:v>0.30300000000002136</c:v>
                </c:pt>
                <c:pt idx="450">
                  <c:v>0.30250000000002142</c:v>
                </c:pt>
                <c:pt idx="451">
                  <c:v>0.30200000000002147</c:v>
                </c:pt>
                <c:pt idx="452">
                  <c:v>0.30150000000002153</c:v>
                </c:pt>
                <c:pt idx="453">
                  <c:v>0.30100000000002158</c:v>
                </c:pt>
                <c:pt idx="454">
                  <c:v>0.30050000000002164</c:v>
                </c:pt>
                <c:pt idx="455">
                  <c:v>0.30000000000002169</c:v>
                </c:pt>
                <c:pt idx="456">
                  <c:v>0.29950000000002175</c:v>
                </c:pt>
                <c:pt idx="457">
                  <c:v>0.2990000000000218</c:v>
                </c:pt>
                <c:pt idx="458">
                  <c:v>0.29850000000002186</c:v>
                </c:pt>
                <c:pt idx="459">
                  <c:v>0.29800000000002191</c:v>
                </c:pt>
                <c:pt idx="460">
                  <c:v>0.29750000000002197</c:v>
                </c:pt>
                <c:pt idx="461">
                  <c:v>0.29700000000002202</c:v>
                </c:pt>
                <c:pt idx="462">
                  <c:v>0.29650000000002208</c:v>
                </c:pt>
                <c:pt idx="463">
                  <c:v>0.29600000000002213</c:v>
                </c:pt>
                <c:pt idx="464">
                  <c:v>0.29550000000002219</c:v>
                </c:pt>
                <c:pt idx="465">
                  <c:v>0.29500000000002224</c:v>
                </c:pt>
                <c:pt idx="466">
                  <c:v>0.2945000000000223</c:v>
                </c:pt>
                <c:pt idx="467">
                  <c:v>0.29400000000002235</c:v>
                </c:pt>
                <c:pt idx="468">
                  <c:v>0.29350000000002241</c:v>
                </c:pt>
                <c:pt idx="469">
                  <c:v>0.29300000000002246</c:v>
                </c:pt>
                <c:pt idx="470">
                  <c:v>0.29250000000002252</c:v>
                </c:pt>
                <c:pt idx="471">
                  <c:v>0.29200000000002257</c:v>
                </c:pt>
                <c:pt idx="472">
                  <c:v>0.29150000000002263</c:v>
                </c:pt>
                <c:pt idx="473">
                  <c:v>0.29100000000002268</c:v>
                </c:pt>
                <c:pt idx="474">
                  <c:v>0.29050000000002274</c:v>
                </c:pt>
                <c:pt idx="475">
                  <c:v>0.2900000000000228</c:v>
                </c:pt>
                <c:pt idx="476">
                  <c:v>0.28950000000002285</c:v>
                </c:pt>
                <c:pt idx="477">
                  <c:v>0.28900000000002291</c:v>
                </c:pt>
                <c:pt idx="478">
                  <c:v>0.28850000000002296</c:v>
                </c:pt>
                <c:pt idx="479">
                  <c:v>0.28800000000002302</c:v>
                </c:pt>
                <c:pt idx="480">
                  <c:v>0.28750000000002307</c:v>
                </c:pt>
                <c:pt idx="481">
                  <c:v>0.28700000000002313</c:v>
                </c:pt>
                <c:pt idx="482">
                  <c:v>0.28650000000002318</c:v>
                </c:pt>
                <c:pt idx="483">
                  <c:v>0.28600000000002324</c:v>
                </c:pt>
                <c:pt idx="484">
                  <c:v>0.28550000000002329</c:v>
                </c:pt>
                <c:pt idx="485">
                  <c:v>0.28500000000002335</c:v>
                </c:pt>
                <c:pt idx="486">
                  <c:v>0.2845000000000234</c:v>
                </c:pt>
                <c:pt idx="487">
                  <c:v>0.28400000000002346</c:v>
                </c:pt>
                <c:pt idx="488">
                  <c:v>0.28350000000002351</c:v>
                </c:pt>
                <c:pt idx="489">
                  <c:v>0.28300000000002357</c:v>
                </c:pt>
                <c:pt idx="490">
                  <c:v>0.28250000000002362</c:v>
                </c:pt>
                <c:pt idx="491">
                  <c:v>0.28200000000002368</c:v>
                </c:pt>
                <c:pt idx="492">
                  <c:v>0.28150000000002373</c:v>
                </c:pt>
                <c:pt idx="493">
                  <c:v>0.28100000000002379</c:v>
                </c:pt>
                <c:pt idx="494">
                  <c:v>0.28050000000002384</c:v>
                </c:pt>
                <c:pt idx="495">
                  <c:v>0.2800000000000239</c:v>
                </c:pt>
                <c:pt idx="496">
                  <c:v>0.27950000000002395</c:v>
                </c:pt>
                <c:pt idx="497">
                  <c:v>0.27900000000002401</c:v>
                </c:pt>
                <c:pt idx="498">
                  <c:v>0.27850000000002406</c:v>
                </c:pt>
                <c:pt idx="499">
                  <c:v>0.27800000000002412</c:v>
                </c:pt>
                <c:pt idx="500">
                  <c:v>0.27750000000002417</c:v>
                </c:pt>
                <c:pt idx="501">
                  <c:v>0.27700000000002423</c:v>
                </c:pt>
                <c:pt idx="502">
                  <c:v>0.27650000000002428</c:v>
                </c:pt>
                <c:pt idx="503">
                  <c:v>0.27600000000002434</c:v>
                </c:pt>
                <c:pt idx="504">
                  <c:v>0.27550000000002439</c:v>
                </c:pt>
                <c:pt idx="505">
                  <c:v>0.27500000000002445</c:v>
                </c:pt>
                <c:pt idx="506">
                  <c:v>0.2745000000000245</c:v>
                </c:pt>
                <c:pt idx="507">
                  <c:v>0.27400000000002456</c:v>
                </c:pt>
                <c:pt idx="508">
                  <c:v>0.27350000000002461</c:v>
                </c:pt>
                <c:pt idx="509">
                  <c:v>0.27300000000002467</c:v>
                </c:pt>
                <c:pt idx="510">
                  <c:v>0.27250000000002472</c:v>
                </c:pt>
                <c:pt idx="511">
                  <c:v>0.27200000000002478</c:v>
                </c:pt>
                <c:pt idx="512">
                  <c:v>0.27150000000002483</c:v>
                </c:pt>
                <c:pt idx="513">
                  <c:v>0.27100000000002489</c:v>
                </c:pt>
                <c:pt idx="514">
                  <c:v>0.27050000000002494</c:v>
                </c:pt>
                <c:pt idx="515">
                  <c:v>0.270000000000025</c:v>
                </c:pt>
                <c:pt idx="516">
                  <c:v>0.26950000000002505</c:v>
                </c:pt>
                <c:pt idx="517">
                  <c:v>0.26900000000002511</c:v>
                </c:pt>
                <c:pt idx="518">
                  <c:v>0.26850000000002516</c:v>
                </c:pt>
                <c:pt idx="519">
                  <c:v>0.26800000000002522</c:v>
                </c:pt>
                <c:pt idx="520">
                  <c:v>0.26750000000002527</c:v>
                </c:pt>
                <c:pt idx="521">
                  <c:v>0.26700000000002533</c:v>
                </c:pt>
                <c:pt idx="522">
                  <c:v>0.26650000000002538</c:v>
                </c:pt>
                <c:pt idx="523">
                  <c:v>0.26600000000002544</c:v>
                </c:pt>
                <c:pt idx="524">
                  <c:v>0.26550000000002549</c:v>
                </c:pt>
                <c:pt idx="525">
                  <c:v>0.26500000000002555</c:v>
                </c:pt>
                <c:pt idx="526">
                  <c:v>0.2645000000000256</c:v>
                </c:pt>
                <c:pt idx="527">
                  <c:v>0.26400000000002566</c:v>
                </c:pt>
                <c:pt idx="528">
                  <c:v>0.26350000000002571</c:v>
                </c:pt>
                <c:pt idx="529">
                  <c:v>0.26300000000002577</c:v>
                </c:pt>
                <c:pt idx="530">
                  <c:v>0.26250000000002582</c:v>
                </c:pt>
                <c:pt idx="531">
                  <c:v>0.26200000000002588</c:v>
                </c:pt>
                <c:pt idx="532">
                  <c:v>0.26150000000002593</c:v>
                </c:pt>
                <c:pt idx="533">
                  <c:v>0.26100000000002599</c:v>
                </c:pt>
                <c:pt idx="534">
                  <c:v>0.26050000000002604</c:v>
                </c:pt>
                <c:pt idx="535">
                  <c:v>0.2600000000000261</c:v>
                </c:pt>
                <c:pt idx="536">
                  <c:v>0.25950000000002615</c:v>
                </c:pt>
                <c:pt idx="537">
                  <c:v>0.25900000000002621</c:v>
                </c:pt>
                <c:pt idx="538">
                  <c:v>0.25850000000002626</c:v>
                </c:pt>
                <c:pt idx="539">
                  <c:v>0.25800000000002632</c:v>
                </c:pt>
                <c:pt idx="540">
                  <c:v>0.25750000000002637</c:v>
                </c:pt>
                <c:pt idx="541">
                  <c:v>0.25700000000002643</c:v>
                </c:pt>
                <c:pt idx="542">
                  <c:v>0.25650000000002648</c:v>
                </c:pt>
                <c:pt idx="543">
                  <c:v>0.25600000000002654</c:v>
                </c:pt>
                <c:pt idx="544">
                  <c:v>0.25550000000002659</c:v>
                </c:pt>
                <c:pt idx="545">
                  <c:v>0.25500000000002665</c:v>
                </c:pt>
                <c:pt idx="546">
                  <c:v>0.2545000000000267</c:v>
                </c:pt>
                <c:pt idx="547">
                  <c:v>0.25400000000002676</c:v>
                </c:pt>
                <c:pt idx="548">
                  <c:v>0.25350000000002681</c:v>
                </c:pt>
                <c:pt idx="549">
                  <c:v>0.25300000000002687</c:v>
                </c:pt>
                <c:pt idx="550">
                  <c:v>0.25250000000002693</c:v>
                </c:pt>
                <c:pt idx="551">
                  <c:v>0.25200000000002698</c:v>
                </c:pt>
                <c:pt idx="552">
                  <c:v>0.25150000000002704</c:v>
                </c:pt>
                <c:pt idx="553">
                  <c:v>0.25100000000002709</c:v>
                </c:pt>
                <c:pt idx="554">
                  <c:v>0.25050000000002715</c:v>
                </c:pt>
                <c:pt idx="555">
                  <c:v>0.2500000000000272</c:v>
                </c:pt>
                <c:pt idx="556">
                  <c:v>0.24950000000002726</c:v>
                </c:pt>
                <c:pt idx="557">
                  <c:v>0.24900000000002731</c:v>
                </c:pt>
                <c:pt idx="558">
                  <c:v>0.24850000000002737</c:v>
                </c:pt>
                <c:pt idx="559">
                  <c:v>0.24800000000002742</c:v>
                </c:pt>
                <c:pt idx="560">
                  <c:v>0.24750000000002748</c:v>
                </c:pt>
                <c:pt idx="561">
                  <c:v>0.24700000000002753</c:v>
                </c:pt>
                <c:pt idx="562">
                  <c:v>0.24650000000002759</c:v>
                </c:pt>
                <c:pt idx="563">
                  <c:v>0.24600000000002764</c:v>
                </c:pt>
                <c:pt idx="564">
                  <c:v>0.2455000000000277</c:v>
                </c:pt>
                <c:pt idx="565">
                  <c:v>0.24500000000002775</c:v>
                </c:pt>
                <c:pt idx="566">
                  <c:v>0.24450000000002781</c:v>
                </c:pt>
                <c:pt idx="567">
                  <c:v>0.24400000000002786</c:v>
                </c:pt>
                <c:pt idx="568">
                  <c:v>0.24350000000002792</c:v>
                </c:pt>
                <c:pt idx="569">
                  <c:v>0.24300000000002797</c:v>
                </c:pt>
                <c:pt idx="570">
                  <c:v>0.24250000000002803</c:v>
                </c:pt>
                <c:pt idx="571">
                  <c:v>0.24200000000002808</c:v>
                </c:pt>
                <c:pt idx="572">
                  <c:v>0.24150000000002814</c:v>
                </c:pt>
                <c:pt idx="573">
                  <c:v>0.24100000000002819</c:v>
                </c:pt>
                <c:pt idx="574">
                  <c:v>0.24050000000002825</c:v>
                </c:pt>
                <c:pt idx="575">
                  <c:v>0.2400000000000283</c:v>
                </c:pt>
                <c:pt idx="576">
                  <c:v>0.23950000000002836</c:v>
                </c:pt>
                <c:pt idx="577">
                  <c:v>0.23900000000002841</c:v>
                </c:pt>
                <c:pt idx="578">
                  <c:v>0.23850000000002847</c:v>
                </c:pt>
                <c:pt idx="579">
                  <c:v>0.23800000000002852</c:v>
                </c:pt>
                <c:pt idx="580">
                  <c:v>0.23750000000002858</c:v>
                </c:pt>
                <c:pt idx="581">
                  <c:v>0.23700000000002863</c:v>
                </c:pt>
                <c:pt idx="582">
                  <c:v>0.23650000000002869</c:v>
                </c:pt>
                <c:pt idx="583">
                  <c:v>0.23600000000002874</c:v>
                </c:pt>
                <c:pt idx="584">
                  <c:v>0.2355000000000288</c:v>
                </c:pt>
                <c:pt idx="585">
                  <c:v>0.23500000000002885</c:v>
                </c:pt>
                <c:pt idx="586">
                  <c:v>0.23450000000002891</c:v>
                </c:pt>
                <c:pt idx="587">
                  <c:v>0.23400000000002896</c:v>
                </c:pt>
                <c:pt idx="588">
                  <c:v>0.23350000000002902</c:v>
                </c:pt>
                <c:pt idx="589">
                  <c:v>0.23300000000002907</c:v>
                </c:pt>
                <c:pt idx="590">
                  <c:v>0.23250000000002913</c:v>
                </c:pt>
                <c:pt idx="591">
                  <c:v>0.23200000000002918</c:v>
                </c:pt>
                <c:pt idx="592">
                  <c:v>0.23150000000002924</c:v>
                </c:pt>
                <c:pt idx="593">
                  <c:v>0.23100000000002929</c:v>
                </c:pt>
                <c:pt idx="594">
                  <c:v>0.23050000000002935</c:v>
                </c:pt>
                <c:pt idx="595">
                  <c:v>0.2300000000000294</c:v>
                </c:pt>
                <c:pt idx="596">
                  <c:v>0.22950000000002946</c:v>
                </c:pt>
                <c:pt idx="597">
                  <c:v>0.22900000000002951</c:v>
                </c:pt>
                <c:pt idx="598">
                  <c:v>0.22850000000002957</c:v>
                </c:pt>
                <c:pt idx="599">
                  <c:v>0.22800000000002962</c:v>
                </c:pt>
                <c:pt idx="600">
                  <c:v>0.22750000000002968</c:v>
                </c:pt>
                <c:pt idx="601">
                  <c:v>0.22700000000002973</c:v>
                </c:pt>
                <c:pt idx="602">
                  <c:v>0.22650000000002979</c:v>
                </c:pt>
                <c:pt idx="603">
                  <c:v>0.22600000000002984</c:v>
                </c:pt>
                <c:pt idx="604">
                  <c:v>0.2255000000000299</c:v>
                </c:pt>
                <c:pt idx="605">
                  <c:v>0.22500000000002995</c:v>
                </c:pt>
                <c:pt idx="606">
                  <c:v>0.22450000000003001</c:v>
                </c:pt>
                <c:pt idx="607">
                  <c:v>0.22400000000003006</c:v>
                </c:pt>
                <c:pt idx="608">
                  <c:v>0.22350000000003012</c:v>
                </c:pt>
                <c:pt idx="609">
                  <c:v>0.22300000000003017</c:v>
                </c:pt>
                <c:pt idx="610">
                  <c:v>0.22250000000003023</c:v>
                </c:pt>
                <c:pt idx="611">
                  <c:v>0.22200000000003028</c:v>
                </c:pt>
                <c:pt idx="612">
                  <c:v>0.22150000000003034</c:v>
                </c:pt>
                <c:pt idx="613">
                  <c:v>0.22100000000003039</c:v>
                </c:pt>
                <c:pt idx="614">
                  <c:v>0.22050000000003045</c:v>
                </c:pt>
                <c:pt idx="615">
                  <c:v>0.2200000000000305</c:v>
                </c:pt>
                <c:pt idx="616">
                  <c:v>0.21950000000003056</c:v>
                </c:pt>
                <c:pt idx="617">
                  <c:v>0.21900000000003061</c:v>
                </c:pt>
                <c:pt idx="618">
                  <c:v>0.21850000000003067</c:v>
                </c:pt>
                <c:pt idx="619">
                  <c:v>0.21800000000003072</c:v>
                </c:pt>
                <c:pt idx="620">
                  <c:v>0.21750000000003078</c:v>
                </c:pt>
                <c:pt idx="621">
                  <c:v>0.21700000000003083</c:v>
                </c:pt>
                <c:pt idx="622">
                  <c:v>0.21650000000003089</c:v>
                </c:pt>
                <c:pt idx="623">
                  <c:v>0.21600000000003095</c:v>
                </c:pt>
                <c:pt idx="624">
                  <c:v>0.215500000000031</c:v>
                </c:pt>
                <c:pt idx="625">
                  <c:v>0.21500000000003106</c:v>
                </c:pt>
                <c:pt idx="626">
                  <c:v>0.21450000000003111</c:v>
                </c:pt>
                <c:pt idx="627">
                  <c:v>0.21400000000003117</c:v>
                </c:pt>
                <c:pt idx="628">
                  <c:v>0.21350000000003122</c:v>
                </c:pt>
                <c:pt idx="629">
                  <c:v>0.21300000000003128</c:v>
                </c:pt>
                <c:pt idx="630">
                  <c:v>0.21250000000003133</c:v>
                </c:pt>
                <c:pt idx="631">
                  <c:v>0.21200000000003139</c:v>
                </c:pt>
                <c:pt idx="632">
                  <c:v>0.21150000000003144</c:v>
                </c:pt>
                <c:pt idx="633">
                  <c:v>0.2110000000000315</c:v>
                </c:pt>
                <c:pt idx="634">
                  <c:v>0.21050000000003155</c:v>
                </c:pt>
                <c:pt idx="635">
                  <c:v>0.21000000000003161</c:v>
                </c:pt>
                <c:pt idx="636">
                  <c:v>0.20950000000003166</c:v>
                </c:pt>
                <c:pt idx="637">
                  <c:v>0.20900000000003172</c:v>
                </c:pt>
                <c:pt idx="638">
                  <c:v>0.20850000000003177</c:v>
                </c:pt>
                <c:pt idx="639">
                  <c:v>0.20800000000003183</c:v>
                </c:pt>
                <c:pt idx="640">
                  <c:v>0.20750000000003188</c:v>
                </c:pt>
                <c:pt idx="641">
                  <c:v>0.20700000000003194</c:v>
                </c:pt>
                <c:pt idx="642">
                  <c:v>0.20650000000003199</c:v>
                </c:pt>
                <c:pt idx="643">
                  <c:v>0.20600000000003205</c:v>
                </c:pt>
                <c:pt idx="644">
                  <c:v>0.2055000000000321</c:v>
                </c:pt>
                <c:pt idx="645">
                  <c:v>0.20500000000003216</c:v>
                </c:pt>
                <c:pt idx="646">
                  <c:v>0.20450000000003221</c:v>
                </c:pt>
                <c:pt idx="647">
                  <c:v>0.20400000000003227</c:v>
                </c:pt>
                <c:pt idx="648">
                  <c:v>0.20350000000003232</c:v>
                </c:pt>
                <c:pt idx="649">
                  <c:v>0.20300000000003238</c:v>
                </c:pt>
                <c:pt idx="650">
                  <c:v>0.20250000000003243</c:v>
                </c:pt>
                <c:pt idx="651">
                  <c:v>0.20200000000003249</c:v>
                </c:pt>
                <c:pt idx="652">
                  <c:v>0.20150000000003254</c:v>
                </c:pt>
                <c:pt idx="653">
                  <c:v>0.2010000000000326</c:v>
                </c:pt>
                <c:pt idx="654">
                  <c:v>0.20050000000003265</c:v>
                </c:pt>
                <c:pt idx="655">
                  <c:v>0.20000000000003271</c:v>
                </c:pt>
                <c:pt idx="656">
                  <c:v>0.19950000000003276</c:v>
                </c:pt>
                <c:pt idx="657">
                  <c:v>0.19900000000003282</c:v>
                </c:pt>
                <c:pt idx="658">
                  <c:v>0.19850000000003287</c:v>
                </c:pt>
                <c:pt idx="659">
                  <c:v>0.19800000000003293</c:v>
                </c:pt>
                <c:pt idx="660">
                  <c:v>0.19750000000003298</c:v>
                </c:pt>
                <c:pt idx="661">
                  <c:v>0.19700000000003304</c:v>
                </c:pt>
                <c:pt idx="662">
                  <c:v>0.19650000000003309</c:v>
                </c:pt>
                <c:pt idx="663">
                  <c:v>0.19600000000003315</c:v>
                </c:pt>
                <c:pt idx="664">
                  <c:v>0.1955000000000332</c:v>
                </c:pt>
                <c:pt idx="665">
                  <c:v>0.19500000000003326</c:v>
                </c:pt>
                <c:pt idx="666">
                  <c:v>0.19450000000003331</c:v>
                </c:pt>
                <c:pt idx="667">
                  <c:v>0.19400000000003337</c:v>
                </c:pt>
                <c:pt idx="668">
                  <c:v>0.19350000000003342</c:v>
                </c:pt>
                <c:pt idx="669">
                  <c:v>0.19300000000003348</c:v>
                </c:pt>
                <c:pt idx="670">
                  <c:v>0.19250000000003353</c:v>
                </c:pt>
                <c:pt idx="671">
                  <c:v>0.19200000000003359</c:v>
                </c:pt>
                <c:pt idx="672">
                  <c:v>0.19150000000003364</c:v>
                </c:pt>
                <c:pt idx="673">
                  <c:v>0.1910000000000337</c:v>
                </c:pt>
                <c:pt idx="674">
                  <c:v>0.19050000000003375</c:v>
                </c:pt>
                <c:pt idx="675">
                  <c:v>0.19000000000003381</c:v>
                </c:pt>
                <c:pt idx="676">
                  <c:v>0.18950000000003386</c:v>
                </c:pt>
                <c:pt idx="677">
                  <c:v>0.18900000000003392</c:v>
                </c:pt>
                <c:pt idx="678">
                  <c:v>0.18850000000003397</c:v>
                </c:pt>
                <c:pt idx="679">
                  <c:v>0.18800000000003403</c:v>
                </c:pt>
                <c:pt idx="680">
                  <c:v>0.18750000000003408</c:v>
                </c:pt>
                <c:pt idx="681">
                  <c:v>0.18700000000003414</c:v>
                </c:pt>
                <c:pt idx="682">
                  <c:v>0.18650000000003419</c:v>
                </c:pt>
                <c:pt idx="683">
                  <c:v>0.18600000000003425</c:v>
                </c:pt>
                <c:pt idx="684">
                  <c:v>0.1855000000000343</c:v>
                </c:pt>
                <c:pt idx="685">
                  <c:v>0.18500000000003436</c:v>
                </c:pt>
                <c:pt idx="686">
                  <c:v>0.18450000000003441</c:v>
                </c:pt>
                <c:pt idx="687">
                  <c:v>0.18400000000003447</c:v>
                </c:pt>
                <c:pt idx="688">
                  <c:v>0.18350000000003452</c:v>
                </c:pt>
                <c:pt idx="689">
                  <c:v>0.18300000000003458</c:v>
                </c:pt>
                <c:pt idx="690">
                  <c:v>0.18250000000003463</c:v>
                </c:pt>
                <c:pt idx="691">
                  <c:v>0.18200000000003469</c:v>
                </c:pt>
                <c:pt idx="692">
                  <c:v>0.18150000000003474</c:v>
                </c:pt>
                <c:pt idx="693">
                  <c:v>0.1810000000000348</c:v>
                </c:pt>
                <c:pt idx="694">
                  <c:v>0.18050000000003485</c:v>
                </c:pt>
                <c:pt idx="695">
                  <c:v>0.18000000000003491</c:v>
                </c:pt>
                <c:pt idx="696">
                  <c:v>0.17950000000003496</c:v>
                </c:pt>
                <c:pt idx="697">
                  <c:v>0.17900000000003502</c:v>
                </c:pt>
                <c:pt idx="698">
                  <c:v>0.17850000000003508</c:v>
                </c:pt>
                <c:pt idx="699">
                  <c:v>0.17800000000003513</c:v>
                </c:pt>
                <c:pt idx="700">
                  <c:v>0.17750000000003519</c:v>
                </c:pt>
                <c:pt idx="701">
                  <c:v>0.17700000000003524</c:v>
                </c:pt>
                <c:pt idx="702">
                  <c:v>0.1765000000000353</c:v>
                </c:pt>
                <c:pt idx="703">
                  <c:v>0.17600000000003535</c:v>
                </c:pt>
                <c:pt idx="704">
                  <c:v>0.17550000000003541</c:v>
                </c:pt>
                <c:pt idx="705">
                  <c:v>0.17500000000003546</c:v>
                </c:pt>
                <c:pt idx="706">
                  <c:v>0.17450000000003552</c:v>
                </c:pt>
                <c:pt idx="707">
                  <c:v>0.17400000000003557</c:v>
                </c:pt>
                <c:pt idx="708">
                  <c:v>0.17350000000003563</c:v>
                </c:pt>
                <c:pt idx="709">
                  <c:v>0.17300000000003568</c:v>
                </c:pt>
                <c:pt idx="710">
                  <c:v>0.17250000000003574</c:v>
                </c:pt>
                <c:pt idx="711">
                  <c:v>0.17200000000003579</c:v>
                </c:pt>
                <c:pt idx="712">
                  <c:v>0.17150000000003585</c:v>
                </c:pt>
                <c:pt idx="713">
                  <c:v>0.1710000000000359</c:v>
                </c:pt>
                <c:pt idx="714">
                  <c:v>0.17050000000003596</c:v>
                </c:pt>
                <c:pt idx="715">
                  <c:v>0.17000000000003601</c:v>
                </c:pt>
                <c:pt idx="716">
                  <c:v>0.16950000000003607</c:v>
                </c:pt>
                <c:pt idx="717">
                  <c:v>0.16900000000003612</c:v>
                </c:pt>
                <c:pt idx="718">
                  <c:v>0.16850000000003618</c:v>
                </c:pt>
                <c:pt idx="719">
                  <c:v>0.16800000000003623</c:v>
                </c:pt>
                <c:pt idx="720">
                  <c:v>0.16750000000003629</c:v>
                </c:pt>
                <c:pt idx="721">
                  <c:v>0.16700000000003634</c:v>
                </c:pt>
                <c:pt idx="722">
                  <c:v>0.1665000000000364</c:v>
                </c:pt>
                <c:pt idx="723">
                  <c:v>0.16600000000003645</c:v>
                </c:pt>
                <c:pt idx="724">
                  <c:v>0.16550000000003651</c:v>
                </c:pt>
                <c:pt idx="725">
                  <c:v>0.16500000000003656</c:v>
                </c:pt>
                <c:pt idx="726">
                  <c:v>0.16450000000003662</c:v>
                </c:pt>
                <c:pt idx="727">
                  <c:v>0.16400000000003667</c:v>
                </c:pt>
                <c:pt idx="728">
                  <c:v>0.16350000000003673</c:v>
                </c:pt>
                <c:pt idx="729">
                  <c:v>0.16300000000003678</c:v>
                </c:pt>
                <c:pt idx="730">
                  <c:v>0.16250000000003684</c:v>
                </c:pt>
                <c:pt idx="731">
                  <c:v>0.16200000000003689</c:v>
                </c:pt>
                <c:pt idx="732">
                  <c:v>0.16150000000003695</c:v>
                </c:pt>
                <c:pt idx="733">
                  <c:v>0.161000000000037</c:v>
                </c:pt>
                <c:pt idx="734">
                  <c:v>0.16050000000003706</c:v>
                </c:pt>
                <c:pt idx="735">
                  <c:v>0.16000000000003711</c:v>
                </c:pt>
                <c:pt idx="736">
                  <c:v>0.15950000000003717</c:v>
                </c:pt>
                <c:pt idx="737">
                  <c:v>0.15900000000003722</c:v>
                </c:pt>
                <c:pt idx="738">
                  <c:v>0.15850000000003728</c:v>
                </c:pt>
                <c:pt idx="739">
                  <c:v>0.15800000000003733</c:v>
                </c:pt>
                <c:pt idx="740">
                  <c:v>0.15750000000003739</c:v>
                </c:pt>
                <c:pt idx="741">
                  <c:v>0.15700000000003744</c:v>
                </c:pt>
                <c:pt idx="742">
                  <c:v>0.1565000000000375</c:v>
                </c:pt>
                <c:pt idx="743">
                  <c:v>0.15600000000003755</c:v>
                </c:pt>
                <c:pt idx="744">
                  <c:v>0.15550000000003761</c:v>
                </c:pt>
                <c:pt idx="745">
                  <c:v>0.15500000000003766</c:v>
                </c:pt>
                <c:pt idx="746">
                  <c:v>0.15450000000003772</c:v>
                </c:pt>
                <c:pt idx="747">
                  <c:v>0.15400000000003777</c:v>
                </c:pt>
                <c:pt idx="748">
                  <c:v>0.15350000000003783</c:v>
                </c:pt>
                <c:pt idx="749">
                  <c:v>0.15300000000003788</c:v>
                </c:pt>
                <c:pt idx="750">
                  <c:v>0.15250000000003794</c:v>
                </c:pt>
                <c:pt idx="751">
                  <c:v>0.15200000000003799</c:v>
                </c:pt>
                <c:pt idx="752">
                  <c:v>0.15150000000003805</c:v>
                </c:pt>
                <c:pt idx="753">
                  <c:v>0.1510000000000381</c:v>
                </c:pt>
                <c:pt idx="754">
                  <c:v>0.15050000000003816</c:v>
                </c:pt>
                <c:pt idx="755">
                  <c:v>0.15000000000003821</c:v>
                </c:pt>
                <c:pt idx="756">
                  <c:v>0.14950000000003827</c:v>
                </c:pt>
                <c:pt idx="757">
                  <c:v>0.14900000000003832</c:v>
                </c:pt>
                <c:pt idx="758">
                  <c:v>0.14850000000003838</c:v>
                </c:pt>
                <c:pt idx="759">
                  <c:v>0.14800000000003843</c:v>
                </c:pt>
                <c:pt idx="760">
                  <c:v>0.14750000000003849</c:v>
                </c:pt>
                <c:pt idx="761">
                  <c:v>0.14700000000003854</c:v>
                </c:pt>
                <c:pt idx="762">
                  <c:v>0.1465000000000386</c:v>
                </c:pt>
                <c:pt idx="763">
                  <c:v>0.14600000000003865</c:v>
                </c:pt>
                <c:pt idx="764">
                  <c:v>0.14550000000003871</c:v>
                </c:pt>
                <c:pt idx="765">
                  <c:v>0.14500000000003876</c:v>
                </c:pt>
                <c:pt idx="766">
                  <c:v>0.14450000000003882</c:v>
                </c:pt>
                <c:pt idx="767">
                  <c:v>0.14400000000003887</c:v>
                </c:pt>
                <c:pt idx="768">
                  <c:v>0.14350000000003893</c:v>
                </c:pt>
                <c:pt idx="769">
                  <c:v>0.14300000000003898</c:v>
                </c:pt>
                <c:pt idx="770">
                  <c:v>0.14250000000003904</c:v>
                </c:pt>
                <c:pt idx="771">
                  <c:v>0.14200000000003909</c:v>
                </c:pt>
                <c:pt idx="772">
                  <c:v>0.14150000000003915</c:v>
                </c:pt>
                <c:pt idx="773">
                  <c:v>0.14100000000003921</c:v>
                </c:pt>
                <c:pt idx="774">
                  <c:v>0.14050000000003926</c:v>
                </c:pt>
                <c:pt idx="775">
                  <c:v>0.14000000000003932</c:v>
                </c:pt>
                <c:pt idx="776">
                  <c:v>0.13950000000003937</c:v>
                </c:pt>
                <c:pt idx="777">
                  <c:v>0.13900000000003943</c:v>
                </c:pt>
                <c:pt idx="778">
                  <c:v>0.13850000000003948</c:v>
                </c:pt>
                <c:pt idx="779">
                  <c:v>0.13800000000003954</c:v>
                </c:pt>
                <c:pt idx="780">
                  <c:v>0.13750000000003959</c:v>
                </c:pt>
                <c:pt idx="781">
                  <c:v>0.13700000000003965</c:v>
                </c:pt>
                <c:pt idx="782">
                  <c:v>0.1365000000000397</c:v>
                </c:pt>
                <c:pt idx="783">
                  <c:v>0.13600000000003976</c:v>
                </c:pt>
                <c:pt idx="784">
                  <c:v>0.13550000000003981</c:v>
                </c:pt>
                <c:pt idx="785">
                  <c:v>0.13500000000003987</c:v>
                </c:pt>
                <c:pt idx="786">
                  <c:v>0.13450000000003992</c:v>
                </c:pt>
                <c:pt idx="787">
                  <c:v>0.13400000000003998</c:v>
                </c:pt>
                <c:pt idx="788">
                  <c:v>0.13350000000004003</c:v>
                </c:pt>
                <c:pt idx="789">
                  <c:v>0.13300000000004009</c:v>
                </c:pt>
                <c:pt idx="790">
                  <c:v>0.13250000000004014</c:v>
                </c:pt>
                <c:pt idx="791">
                  <c:v>0.1320000000000402</c:v>
                </c:pt>
                <c:pt idx="792">
                  <c:v>0.13150000000004025</c:v>
                </c:pt>
                <c:pt idx="793">
                  <c:v>0.13100000000004031</c:v>
                </c:pt>
                <c:pt idx="794">
                  <c:v>0.13050000000004036</c:v>
                </c:pt>
                <c:pt idx="795">
                  <c:v>0.13000000000004042</c:v>
                </c:pt>
                <c:pt idx="796">
                  <c:v>0.12950000000004047</c:v>
                </c:pt>
                <c:pt idx="797">
                  <c:v>0.12900000000004053</c:v>
                </c:pt>
                <c:pt idx="798">
                  <c:v>0.12850000000004058</c:v>
                </c:pt>
                <c:pt idx="799">
                  <c:v>0.12800000000004064</c:v>
                </c:pt>
                <c:pt idx="800">
                  <c:v>0.12750000000004069</c:v>
                </c:pt>
                <c:pt idx="801">
                  <c:v>0.12700000000004075</c:v>
                </c:pt>
                <c:pt idx="802">
                  <c:v>0.1265000000000408</c:v>
                </c:pt>
                <c:pt idx="803">
                  <c:v>0.12600000000004086</c:v>
                </c:pt>
                <c:pt idx="804">
                  <c:v>0.12550000000004091</c:v>
                </c:pt>
                <c:pt idx="805">
                  <c:v>0.12500000000004097</c:v>
                </c:pt>
                <c:pt idx="806">
                  <c:v>0.12450000000004102</c:v>
                </c:pt>
                <c:pt idx="807">
                  <c:v>0.12400000000004108</c:v>
                </c:pt>
                <c:pt idx="808">
                  <c:v>0.12350000000004113</c:v>
                </c:pt>
                <c:pt idx="809">
                  <c:v>0.12300000000004119</c:v>
                </c:pt>
                <c:pt idx="810">
                  <c:v>0.12250000000004124</c:v>
                </c:pt>
                <c:pt idx="811">
                  <c:v>0.1220000000000413</c:v>
                </c:pt>
                <c:pt idx="812">
                  <c:v>0.12150000000004135</c:v>
                </c:pt>
                <c:pt idx="813">
                  <c:v>0.12100000000004141</c:v>
                </c:pt>
                <c:pt idx="814">
                  <c:v>0.12050000000004146</c:v>
                </c:pt>
                <c:pt idx="815">
                  <c:v>0.12000000000004152</c:v>
                </c:pt>
                <c:pt idx="816">
                  <c:v>0.11950000000004157</c:v>
                </c:pt>
                <c:pt idx="817">
                  <c:v>0.11900000000004163</c:v>
                </c:pt>
                <c:pt idx="818">
                  <c:v>0.11850000000004168</c:v>
                </c:pt>
                <c:pt idx="819">
                  <c:v>0.11800000000004174</c:v>
                </c:pt>
                <c:pt idx="820">
                  <c:v>0.11750000000004179</c:v>
                </c:pt>
                <c:pt idx="821">
                  <c:v>0.11700000000004185</c:v>
                </c:pt>
                <c:pt idx="822">
                  <c:v>0.1165000000000419</c:v>
                </c:pt>
                <c:pt idx="823">
                  <c:v>0.11600000000004196</c:v>
                </c:pt>
                <c:pt idx="824">
                  <c:v>0.11550000000004201</c:v>
                </c:pt>
                <c:pt idx="825">
                  <c:v>0.11500000000004207</c:v>
                </c:pt>
                <c:pt idx="826">
                  <c:v>0.11450000000004212</c:v>
                </c:pt>
                <c:pt idx="827">
                  <c:v>0.11400000000004218</c:v>
                </c:pt>
                <c:pt idx="828">
                  <c:v>0.11350000000004223</c:v>
                </c:pt>
                <c:pt idx="829">
                  <c:v>0.11300000000004229</c:v>
                </c:pt>
                <c:pt idx="830">
                  <c:v>0.11250000000004234</c:v>
                </c:pt>
                <c:pt idx="831">
                  <c:v>0.1120000000000424</c:v>
                </c:pt>
                <c:pt idx="832">
                  <c:v>0.11150000000004245</c:v>
                </c:pt>
                <c:pt idx="833">
                  <c:v>0.11100000000004251</c:v>
                </c:pt>
                <c:pt idx="834">
                  <c:v>0.11050000000004256</c:v>
                </c:pt>
                <c:pt idx="835">
                  <c:v>0.11000000000004262</c:v>
                </c:pt>
                <c:pt idx="836">
                  <c:v>0.10950000000004267</c:v>
                </c:pt>
                <c:pt idx="837">
                  <c:v>0.10900000000004273</c:v>
                </c:pt>
                <c:pt idx="838">
                  <c:v>0.10850000000004278</c:v>
                </c:pt>
                <c:pt idx="839">
                  <c:v>0.10800000000004284</c:v>
                </c:pt>
                <c:pt idx="840">
                  <c:v>0.10750000000004289</c:v>
                </c:pt>
                <c:pt idx="841">
                  <c:v>0.10700000000004295</c:v>
                </c:pt>
                <c:pt idx="842">
                  <c:v>0.106500000000043</c:v>
                </c:pt>
                <c:pt idx="843">
                  <c:v>0.10600000000004306</c:v>
                </c:pt>
                <c:pt idx="844">
                  <c:v>0.10550000000004311</c:v>
                </c:pt>
                <c:pt idx="845">
                  <c:v>0.10500000000004317</c:v>
                </c:pt>
                <c:pt idx="846">
                  <c:v>0.10450000000004322</c:v>
                </c:pt>
                <c:pt idx="847">
                  <c:v>0.10400000000004328</c:v>
                </c:pt>
                <c:pt idx="848">
                  <c:v>0.10350000000004334</c:v>
                </c:pt>
                <c:pt idx="849">
                  <c:v>0.10300000000004339</c:v>
                </c:pt>
                <c:pt idx="850">
                  <c:v>0.10250000000004345</c:v>
                </c:pt>
                <c:pt idx="851">
                  <c:v>0.1020000000000435</c:v>
                </c:pt>
                <c:pt idx="852">
                  <c:v>0.10150000000004356</c:v>
                </c:pt>
                <c:pt idx="853">
                  <c:v>0.10100000000004361</c:v>
                </c:pt>
                <c:pt idx="854">
                  <c:v>0.10050000000004367</c:v>
                </c:pt>
                <c:pt idx="855">
                  <c:v>0.10000000000004372</c:v>
                </c:pt>
                <c:pt idx="856">
                  <c:v>9.9500000000043776E-2</c:v>
                </c:pt>
                <c:pt idx="857">
                  <c:v>9.9000000000043831E-2</c:v>
                </c:pt>
                <c:pt idx="858">
                  <c:v>9.8500000000043886E-2</c:v>
                </c:pt>
                <c:pt idx="859">
                  <c:v>9.8000000000043941E-2</c:v>
                </c:pt>
                <c:pt idx="860">
                  <c:v>9.7500000000043996E-2</c:v>
                </c:pt>
                <c:pt idx="861">
                  <c:v>9.7000000000044051E-2</c:v>
                </c:pt>
                <c:pt idx="862">
                  <c:v>9.6500000000044106E-2</c:v>
                </c:pt>
                <c:pt idx="863">
                  <c:v>9.6000000000044161E-2</c:v>
                </c:pt>
                <c:pt idx="864">
                  <c:v>9.5500000000044216E-2</c:v>
                </c:pt>
                <c:pt idx="865">
                  <c:v>9.5000000000044271E-2</c:v>
                </c:pt>
                <c:pt idx="866">
                  <c:v>9.4500000000044326E-2</c:v>
                </c:pt>
                <c:pt idx="867">
                  <c:v>9.4000000000044381E-2</c:v>
                </c:pt>
                <c:pt idx="868">
                  <c:v>9.3500000000044436E-2</c:v>
                </c:pt>
                <c:pt idx="869">
                  <c:v>9.3000000000044492E-2</c:v>
                </c:pt>
                <c:pt idx="870">
                  <c:v>9.2500000000044547E-2</c:v>
                </c:pt>
                <c:pt idx="871">
                  <c:v>9.2000000000044602E-2</c:v>
                </c:pt>
                <c:pt idx="872">
                  <c:v>9.1500000000044657E-2</c:v>
                </c:pt>
                <c:pt idx="873">
                  <c:v>9.1000000000044712E-2</c:v>
                </c:pt>
                <c:pt idx="874">
                  <c:v>9.0500000000044767E-2</c:v>
                </c:pt>
                <c:pt idx="875">
                  <c:v>9.0000000000044822E-2</c:v>
                </c:pt>
                <c:pt idx="876">
                  <c:v>8.9500000000044877E-2</c:v>
                </c:pt>
                <c:pt idx="877">
                  <c:v>8.9000000000044932E-2</c:v>
                </c:pt>
                <c:pt idx="878">
                  <c:v>8.8500000000044987E-2</c:v>
                </c:pt>
                <c:pt idx="879">
                  <c:v>8.8000000000045042E-2</c:v>
                </c:pt>
                <c:pt idx="880">
                  <c:v>8.7500000000045097E-2</c:v>
                </c:pt>
                <c:pt idx="881">
                  <c:v>8.7000000000045152E-2</c:v>
                </c:pt>
                <c:pt idx="882">
                  <c:v>8.6500000000045207E-2</c:v>
                </c:pt>
                <c:pt idx="883">
                  <c:v>8.6000000000045262E-2</c:v>
                </c:pt>
                <c:pt idx="884">
                  <c:v>8.5500000000045318E-2</c:v>
                </c:pt>
                <c:pt idx="885">
                  <c:v>8.5000000000045373E-2</c:v>
                </c:pt>
                <c:pt idx="886">
                  <c:v>8.4500000000045428E-2</c:v>
                </c:pt>
                <c:pt idx="887">
                  <c:v>8.4000000000045483E-2</c:v>
                </c:pt>
                <c:pt idx="888">
                  <c:v>8.3500000000045538E-2</c:v>
                </c:pt>
                <c:pt idx="889">
                  <c:v>8.3000000000045593E-2</c:v>
                </c:pt>
                <c:pt idx="890">
                  <c:v>8.2500000000045648E-2</c:v>
                </c:pt>
                <c:pt idx="891">
                  <c:v>8.2000000000045703E-2</c:v>
                </c:pt>
                <c:pt idx="892">
                  <c:v>8.1500000000045758E-2</c:v>
                </c:pt>
                <c:pt idx="893">
                  <c:v>8.1000000000045813E-2</c:v>
                </c:pt>
                <c:pt idx="894">
                  <c:v>8.0500000000045868E-2</c:v>
                </c:pt>
                <c:pt idx="895">
                  <c:v>8.0000000000045923E-2</c:v>
                </c:pt>
                <c:pt idx="896">
                  <c:v>7.9500000000045978E-2</c:v>
                </c:pt>
                <c:pt idx="897">
                  <c:v>7.9000000000046033E-2</c:v>
                </c:pt>
                <c:pt idx="898">
                  <c:v>7.8500000000046088E-2</c:v>
                </c:pt>
                <c:pt idx="899">
                  <c:v>7.8000000000046144E-2</c:v>
                </c:pt>
                <c:pt idx="900">
                  <c:v>7.7500000000046199E-2</c:v>
                </c:pt>
                <c:pt idx="901">
                  <c:v>7.7000000000046254E-2</c:v>
                </c:pt>
                <c:pt idx="902">
                  <c:v>7.6500000000046309E-2</c:v>
                </c:pt>
                <c:pt idx="903">
                  <c:v>7.6000000000046364E-2</c:v>
                </c:pt>
                <c:pt idx="904">
                  <c:v>7.5500000000046419E-2</c:v>
                </c:pt>
                <c:pt idx="905">
                  <c:v>7.5000000000046474E-2</c:v>
                </c:pt>
                <c:pt idx="906">
                  <c:v>7.4500000000046529E-2</c:v>
                </c:pt>
                <c:pt idx="907">
                  <c:v>7.4000000000046584E-2</c:v>
                </c:pt>
                <c:pt idx="908">
                  <c:v>7.3500000000046639E-2</c:v>
                </c:pt>
                <c:pt idx="909">
                  <c:v>7.3000000000046694E-2</c:v>
                </c:pt>
                <c:pt idx="910">
                  <c:v>7.2500000000046749E-2</c:v>
                </c:pt>
                <c:pt idx="911">
                  <c:v>7.2000000000046804E-2</c:v>
                </c:pt>
                <c:pt idx="912">
                  <c:v>7.1500000000046859E-2</c:v>
                </c:pt>
                <c:pt idx="913">
                  <c:v>7.1000000000046914E-2</c:v>
                </c:pt>
                <c:pt idx="914">
                  <c:v>7.050000000004697E-2</c:v>
                </c:pt>
                <c:pt idx="915">
                  <c:v>7.0000000000047025E-2</c:v>
                </c:pt>
                <c:pt idx="916">
                  <c:v>6.950000000004708E-2</c:v>
                </c:pt>
                <c:pt idx="917">
                  <c:v>6.9000000000047135E-2</c:v>
                </c:pt>
                <c:pt idx="918">
                  <c:v>6.850000000004719E-2</c:v>
                </c:pt>
                <c:pt idx="919">
                  <c:v>6.8000000000047245E-2</c:v>
                </c:pt>
                <c:pt idx="920">
                  <c:v>6.75000000000473E-2</c:v>
                </c:pt>
                <c:pt idx="921">
                  <c:v>6.7000000000047355E-2</c:v>
                </c:pt>
                <c:pt idx="922">
                  <c:v>6.650000000004741E-2</c:v>
                </c:pt>
                <c:pt idx="923">
                  <c:v>6.6000000000047465E-2</c:v>
                </c:pt>
                <c:pt idx="924">
                  <c:v>6.550000000004752E-2</c:v>
                </c:pt>
                <c:pt idx="925">
                  <c:v>6.5000000000047575E-2</c:v>
                </c:pt>
                <c:pt idx="926">
                  <c:v>6.450000000004763E-2</c:v>
                </c:pt>
                <c:pt idx="927">
                  <c:v>6.4000000000047685E-2</c:v>
                </c:pt>
                <c:pt idx="928">
                  <c:v>6.350000000004774E-2</c:v>
                </c:pt>
                <c:pt idx="929">
                  <c:v>6.3000000000047796E-2</c:v>
                </c:pt>
                <c:pt idx="930">
                  <c:v>6.2500000000047851E-2</c:v>
                </c:pt>
                <c:pt idx="931">
                  <c:v>6.2000000000047906E-2</c:v>
                </c:pt>
                <c:pt idx="932">
                  <c:v>6.1500000000047961E-2</c:v>
                </c:pt>
                <c:pt idx="933">
                  <c:v>6.1000000000048016E-2</c:v>
                </c:pt>
                <c:pt idx="934">
                  <c:v>6.0500000000048071E-2</c:v>
                </c:pt>
                <c:pt idx="935">
                  <c:v>6.0000000000048126E-2</c:v>
                </c:pt>
                <c:pt idx="936">
                  <c:v>5.9500000000048181E-2</c:v>
                </c:pt>
                <c:pt idx="937">
                  <c:v>5.9000000000048236E-2</c:v>
                </c:pt>
                <c:pt idx="938">
                  <c:v>5.8500000000048291E-2</c:v>
                </c:pt>
                <c:pt idx="939">
                  <c:v>5.8000000000048346E-2</c:v>
                </c:pt>
                <c:pt idx="940">
                  <c:v>5.7500000000048401E-2</c:v>
                </c:pt>
                <c:pt idx="941">
                  <c:v>5.7000000000048456E-2</c:v>
                </c:pt>
                <c:pt idx="942">
                  <c:v>5.6500000000048511E-2</c:v>
                </c:pt>
                <c:pt idx="943">
                  <c:v>5.6000000000048566E-2</c:v>
                </c:pt>
                <c:pt idx="944">
                  <c:v>5.5500000000048622E-2</c:v>
                </c:pt>
                <c:pt idx="945">
                  <c:v>5.5000000000048677E-2</c:v>
                </c:pt>
                <c:pt idx="946">
                  <c:v>5.4500000000048732E-2</c:v>
                </c:pt>
                <c:pt idx="947">
                  <c:v>5.4000000000048787E-2</c:v>
                </c:pt>
                <c:pt idx="948">
                  <c:v>5.3500000000048842E-2</c:v>
                </c:pt>
                <c:pt idx="949">
                  <c:v>5.3000000000048897E-2</c:v>
                </c:pt>
                <c:pt idx="950">
                  <c:v>5.2500000000048952E-2</c:v>
                </c:pt>
                <c:pt idx="951">
                  <c:v>5.2000000000049007E-2</c:v>
                </c:pt>
                <c:pt idx="952">
                  <c:v>5.1500000000049062E-2</c:v>
                </c:pt>
                <c:pt idx="953">
                  <c:v>5.1000000000049117E-2</c:v>
                </c:pt>
                <c:pt idx="954">
                  <c:v>5.0500000000049172E-2</c:v>
                </c:pt>
                <c:pt idx="955">
                  <c:v>5.0000000000049227E-2</c:v>
                </c:pt>
                <c:pt idx="956">
                  <c:v>4.9500000000049282E-2</c:v>
                </c:pt>
                <c:pt idx="957">
                  <c:v>4.9000000000049337E-2</c:v>
                </c:pt>
                <c:pt idx="958">
                  <c:v>4.8500000000049392E-2</c:v>
                </c:pt>
                <c:pt idx="959">
                  <c:v>4.8000000000049448E-2</c:v>
                </c:pt>
                <c:pt idx="960">
                  <c:v>4.7500000000049503E-2</c:v>
                </c:pt>
                <c:pt idx="961">
                  <c:v>4.7000000000049558E-2</c:v>
                </c:pt>
                <c:pt idx="962">
                  <c:v>4.6500000000049613E-2</c:v>
                </c:pt>
                <c:pt idx="963">
                  <c:v>4.6000000000049668E-2</c:v>
                </c:pt>
                <c:pt idx="964">
                  <c:v>4.5500000000049723E-2</c:v>
                </c:pt>
                <c:pt idx="965">
                  <c:v>4.5000000000049778E-2</c:v>
                </c:pt>
                <c:pt idx="966">
                  <c:v>4.4500000000049833E-2</c:v>
                </c:pt>
                <c:pt idx="967">
                  <c:v>4.4000000000049888E-2</c:v>
                </c:pt>
                <c:pt idx="968">
                  <c:v>4.3500000000049943E-2</c:v>
                </c:pt>
                <c:pt idx="969">
                  <c:v>4.3000000000049998E-2</c:v>
                </c:pt>
                <c:pt idx="970">
                  <c:v>4.2500000000050053E-2</c:v>
                </c:pt>
                <c:pt idx="971">
                  <c:v>4.2000000000050108E-2</c:v>
                </c:pt>
                <c:pt idx="972">
                  <c:v>4.1500000000050163E-2</c:v>
                </c:pt>
                <c:pt idx="973">
                  <c:v>4.1000000000050218E-2</c:v>
                </c:pt>
                <c:pt idx="974">
                  <c:v>4.0500000000050274E-2</c:v>
                </c:pt>
                <c:pt idx="975">
                  <c:v>4.0000000000050329E-2</c:v>
                </c:pt>
                <c:pt idx="976">
                  <c:v>3.9500000000050384E-2</c:v>
                </c:pt>
                <c:pt idx="977">
                  <c:v>3.9000000000050439E-2</c:v>
                </c:pt>
                <c:pt idx="978">
                  <c:v>3.8500000000050494E-2</c:v>
                </c:pt>
                <c:pt idx="979">
                  <c:v>3.8000000000050549E-2</c:v>
                </c:pt>
                <c:pt idx="980">
                  <c:v>3.7500000000050604E-2</c:v>
                </c:pt>
                <c:pt idx="981">
                  <c:v>3.7000000000050659E-2</c:v>
                </c:pt>
                <c:pt idx="982">
                  <c:v>3.6500000000050714E-2</c:v>
                </c:pt>
                <c:pt idx="983">
                  <c:v>3.6000000000050769E-2</c:v>
                </c:pt>
                <c:pt idx="984">
                  <c:v>3.5500000000050824E-2</c:v>
                </c:pt>
                <c:pt idx="985">
                  <c:v>3.5000000000050879E-2</c:v>
                </c:pt>
                <c:pt idx="986">
                  <c:v>3.4500000000050934E-2</c:v>
                </c:pt>
                <c:pt idx="987">
                  <c:v>3.4000000000050989E-2</c:v>
                </c:pt>
                <c:pt idx="988">
                  <c:v>3.3500000000051045E-2</c:v>
                </c:pt>
                <c:pt idx="989">
                  <c:v>3.30000000000511E-2</c:v>
                </c:pt>
                <c:pt idx="990">
                  <c:v>3.2500000000051155E-2</c:v>
                </c:pt>
                <c:pt idx="991">
                  <c:v>3.200000000005121E-2</c:v>
                </c:pt>
                <c:pt idx="992">
                  <c:v>3.1500000000051265E-2</c:v>
                </c:pt>
                <c:pt idx="993">
                  <c:v>3.100000000005132E-2</c:v>
                </c:pt>
                <c:pt idx="994">
                  <c:v>3.0500000000051375E-2</c:v>
                </c:pt>
                <c:pt idx="995">
                  <c:v>3.000000000005143E-2</c:v>
                </c:pt>
                <c:pt idx="996">
                  <c:v>2.9500000000051485E-2</c:v>
                </c:pt>
                <c:pt idx="997">
                  <c:v>2.900000000005154E-2</c:v>
                </c:pt>
                <c:pt idx="998">
                  <c:v>2.8500000000051595E-2</c:v>
                </c:pt>
                <c:pt idx="999">
                  <c:v>2.800000000005165E-2</c:v>
                </c:pt>
                <c:pt idx="1000">
                  <c:v>2.7500000000051705E-2</c:v>
                </c:pt>
                <c:pt idx="1001">
                  <c:v>2.700000000005176E-2</c:v>
                </c:pt>
                <c:pt idx="1002">
                  <c:v>2.6500000000051815E-2</c:v>
                </c:pt>
                <c:pt idx="1003">
                  <c:v>2.6000000000051871E-2</c:v>
                </c:pt>
                <c:pt idx="1004">
                  <c:v>2.5500000000051926E-2</c:v>
                </c:pt>
                <c:pt idx="1005">
                  <c:v>2.5000000000051981E-2</c:v>
                </c:pt>
                <c:pt idx="1006">
                  <c:v>2.4500000000052036E-2</c:v>
                </c:pt>
                <c:pt idx="1007">
                  <c:v>2.4000000000052091E-2</c:v>
                </c:pt>
                <c:pt idx="1008">
                  <c:v>2.3500000000052146E-2</c:v>
                </c:pt>
                <c:pt idx="1009">
                  <c:v>2.3000000000052201E-2</c:v>
                </c:pt>
                <c:pt idx="1010">
                  <c:v>2.2500000000052256E-2</c:v>
                </c:pt>
                <c:pt idx="1011">
                  <c:v>2.2000000000052311E-2</c:v>
                </c:pt>
                <c:pt idx="1012">
                  <c:v>2.1500000000052366E-2</c:v>
                </c:pt>
                <c:pt idx="1013">
                  <c:v>2.1000000000052421E-2</c:v>
                </c:pt>
                <c:pt idx="1014">
                  <c:v>2.0500000000052476E-2</c:v>
                </c:pt>
                <c:pt idx="1015">
                  <c:v>2.0000000000052531E-2</c:v>
                </c:pt>
                <c:pt idx="1016">
                  <c:v>1.9500000000052586E-2</c:v>
                </c:pt>
                <c:pt idx="1017">
                  <c:v>1.9000000000052641E-2</c:v>
                </c:pt>
                <c:pt idx="1018">
                  <c:v>1.8500000000052697E-2</c:v>
                </c:pt>
                <c:pt idx="1019">
                  <c:v>1.8000000000052752E-2</c:v>
                </c:pt>
                <c:pt idx="1020">
                  <c:v>1.7500000000052807E-2</c:v>
                </c:pt>
                <c:pt idx="1021">
                  <c:v>1.7000000000052862E-2</c:v>
                </c:pt>
                <c:pt idx="1022">
                  <c:v>1.6500000000052917E-2</c:v>
                </c:pt>
                <c:pt idx="1023">
                  <c:v>1.6000000000052972E-2</c:v>
                </c:pt>
                <c:pt idx="1024">
                  <c:v>1.5500000000053027E-2</c:v>
                </c:pt>
                <c:pt idx="1025">
                  <c:v>1.5000000000053082E-2</c:v>
                </c:pt>
                <c:pt idx="1026">
                  <c:v>1.4500000000053137E-2</c:v>
                </c:pt>
                <c:pt idx="1027">
                  <c:v>1.4000000000053192E-2</c:v>
                </c:pt>
                <c:pt idx="1028">
                  <c:v>1.3500000000053247E-2</c:v>
                </c:pt>
                <c:pt idx="1029">
                  <c:v>1.3000000000053302E-2</c:v>
                </c:pt>
                <c:pt idx="1030">
                  <c:v>1.2500000000053357E-2</c:v>
                </c:pt>
                <c:pt idx="1031">
                  <c:v>1.2000000000053412E-2</c:v>
                </c:pt>
                <c:pt idx="1032">
                  <c:v>1.1500000000053467E-2</c:v>
                </c:pt>
                <c:pt idx="1033">
                  <c:v>1.1000000000053523E-2</c:v>
                </c:pt>
                <c:pt idx="1034">
                  <c:v>1.0500000000053578E-2</c:v>
                </c:pt>
                <c:pt idx="1035">
                  <c:v>1.0000000000053633E-2</c:v>
                </c:pt>
                <c:pt idx="1036">
                  <c:v>9.5000000000536877E-3</c:v>
                </c:pt>
                <c:pt idx="1037">
                  <c:v>9.0000000000537428E-3</c:v>
                </c:pt>
                <c:pt idx="1038">
                  <c:v>8.5000000000537979E-3</c:v>
                </c:pt>
                <c:pt idx="1039">
                  <c:v>8.0000000000538529E-3</c:v>
                </c:pt>
                <c:pt idx="1040">
                  <c:v>7.500000000053908E-3</c:v>
                </c:pt>
                <c:pt idx="1041">
                  <c:v>7.0000000000539631E-3</c:v>
                </c:pt>
                <c:pt idx="1042">
                  <c:v>6.5000000000540181E-3</c:v>
                </c:pt>
                <c:pt idx="1043">
                  <c:v>6.0000000000540732E-3</c:v>
                </c:pt>
                <c:pt idx="1044">
                  <c:v>5.5000000000541283E-3</c:v>
                </c:pt>
                <c:pt idx="1045">
                  <c:v>5.0000000000541833E-3</c:v>
                </c:pt>
                <c:pt idx="1046">
                  <c:v>4.5000000000542384E-3</c:v>
                </c:pt>
                <c:pt idx="1047">
                  <c:v>4.0000000000542935E-3</c:v>
                </c:pt>
                <c:pt idx="1048">
                  <c:v>3.5000000000543485E-3</c:v>
                </c:pt>
                <c:pt idx="1049">
                  <c:v>3.0000000000544036E-3</c:v>
                </c:pt>
                <c:pt idx="1050">
                  <c:v>2.5000000000544587E-3</c:v>
                </c:pt>
                <c:pt idx="1051">
                  <c:v>2.0000000000545137E-3</c:v>
                </c:pt>
                <c:pt idx="1052">
                  <c:v>1.5000000000545688E-3</c:v>
                </c:pt>
                <c:pt idx="1053">
                  <c:v>1.0000000000546239E-3</c:v>
                </c:pt>
                <c:pt idx="1054">
                  <c:v>5.0000000005467893E-4</c:v>
                </c:pt>
                <c:pt idx="1055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4925-40B7-9F3E-50FD3589B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09856"/>
        <c:axId val="45101024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8-Aug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Data!$B$4:$B$1955</c15:sqref>
                        </c15:formulaRef>
                      </c:ext>
                    </c:extLst>
                    <c:numCache>
                      <c:formatCode>0</c:formatCode>
                      <c:ptCount val="1952"/>
                      <c:pt idx="0">
                        <c:v>2189.7264394099998</c:v>
                      </c:pt>
                      <c:pt idx="1">
                        <c:v>1427.84297821</c:v>
                      </c:pt>
                      <c:pt idx="2">
                        <c:v>1390.1197584500001</c:v>
                      </c:pt>
                      <c:pt idx="3">
                        <c:v>1309.71633989</c:v>
                      </c:pt>
                      <c:pt idx="4">
                        <c:v>1283.1510515299999</c:v>
                      </c:pt>
                      <c:pt idx="5">
                        <c:v>1276.9010797000001</c:v>
                      </c:pt>
                      <c:pt idx="6">
                        <c:v>1244.7484651699999</c:v>
                      </c:pt>
                      <c:pt idx="7">
                        <c:v>1165.45030767</c:v>
                      </c:pt>
                      <c:pt idx="8">
                        <c:v>1151.3441650300001</c:v>
                      </c:pt>
                      <c:pt idx="9">
                        <c:v>1140.55622905</c:v>
                      </c:pt>
                      <c:pt idx="10">
                        <c:v>1110.5057951199999</c:v>
                      </c:pt>
                      <c:pt idx="11">
                        <c:v>1080.9920806299999</c:v>
                      </c:pt>
                      <c:pt idx="12">
                        <c:v>1019.0625985</c:v>
                      </c:pt>
                      <c:pt idx="13">
                        <c:v>978.38197083</c:v>
                      </c:pt>
                      <c:pt idx="14">
                        <c:v>972.99100032399997</c:v>
                      </c:pt>
                      <c:pt idx="15">
                        <c:v>970.04474561699999</c:v>
                      </c:pt>
                      <c:pt idx="16">
                        <c:v>966.727484291</c:v>
                      </c:pt>
                      <c:pt idx="17">
                        <c:v>966.63132438800005</c:v>
                      </c:pt>
                      <c:pt idx="18">
                        <c:v>963.96192282499999</c:v>
                      </c:pt>
                      <c:pt idx="19">
                        <c:v>958.20750851299999</c:v>
                      </c:pt>
                      <c:pt idx="20">
                        <c:v>950.33749995000005</c:v>
                      </c:pt>
                      <c:pt idx="21">
                        <c:v>949.32906354500005</c:v>
                      </c:pt>
                      <c:pt idx="22">
                        <c:v>930.28769358700004</c:v>
                      </c:pt>
                      <c:pt idx="23">
                        <c:v>900.68611533800004</c:v>
                      </c:pt>
                      <c:pt idx="24">
                        <c:v>889.51655543799995</c:v>
                      </c:pt>
                      <c:pt idx="25">
                        <c:v>889.28913435200002</c:v>
                      </c:pt>
                      <c:pt idx="26">
                        <c:v>887.34672379300002</c:v>
                      </c:pt>
                      <c:pt idx="27">
                        <c:v>877.10431952700003</c:v>
                      </c:pt>
                      <c:pt idx="28">
                        <c:v>875.60546212500003</c:v>
                      </c:pt>
                      <c:pt idx="29">
                        <c:v>872.96773660099996</c:v>
                      </c:pt>
                      <c:pt idx="30">
                        <c:v>872.22041599500005</c:v>
                      </c:pt>
                      <c:pt idx="31">
                        <c:v>856.202295058</c:v>
                      </c:pt>
                      <c:pt idx="32">
                        <c:v>854.53620134699997</c:v>
                      </c:pt>
                      <c:pt idx="33">
                        <c:v>843.72389177000002</c:v>
                      </c:pt>
                      <c:pt idx="34">
                        <c:v>835.05889198700004</c:v>
                      </c:pt>
                      <c:pt idx="35">
                        <c:v>833.21538365599997</c:v>
                      </c:pt>
                      <c:pt idx="36">
                        <c:v>830.60631812199995</c:v>
                      </c:pt>
                      <c:pt idx="37">
                        <c:v>830.07941199200002</c:v>
                      </c:pt>
                      <c:pt idx="38">
                        <c:v>829.90170185800002</c:v>
                      </c:pt>
                      <c:pt idx="39">
                        <c:v>824.47571702499999</c:v>
                      </c:pt>
                      <c:pt idx="40">
                        <c:v>824.42059953399996</c:v>
                      </c:pt>
                      <c:pt idx="41">
                        <c:v>824.29211541300003</c:v>
                      </c:pt>
                      <c:pt idx="42">
                        <c:v>823.92150351600003</c:v>
                      </c:pt>
                      <c:pt idx="43">
                        <c:v>823.48917242499999</c:v>
                      </c:pt>
                      <c:pt idx="44">
                        <c:v>823.16044916099997</c:v>
                      </c:pt>
                      <c:pt idx="45">
                        <c:v>819.62457548700002</c:v>
                      </c:pt>
                      <c:pt idx="46">
                        <c:v>819.275925809</c:v>
                      </c:pt>
                      <c:pt idx="47">
                        <c:v>819.26470003300005</c:v>
                      </c:pt>
                      <c:pt idx="48">
                        <c:v>818.78487046999999</c:v>
                      </c:pt>
                      <c:pt idx="49">
                        <c:v>818.15500743400003</c:v>
                      </c:pt>
                      <c:pt idx="50">
                        <c:v>818.09056994000002</c:v>
                      </c:pt>
                      <c:pt idx="51">
                        <c:v>815.836103944</c:v>
                      </c:pt>
                      <c:pt idx="52">
                        <c:v>811.61731253899995</c:v>
                      </c:pt>
                      <c:pt idx="53">
                        <c:v>810.83063326000001</c:v>
                      </c:pt>
                      <c:pt idx="54">
                        <c:v>809.87657127399996</c:v>
                      </c:pt>
                      <c:pt idx="55">
                        <c:v>808.23564116099999</c:v>
                      </c:pt>
                      <c:pt idx="56">
                        <c:v>806.01357962600002</c:v>
                      </c:pt>
                      <c:pt idx="57">
                        <c:v>803.20698217699999</c:v>
                      </c:pt>
                      <c:pt idx="58">
                        <c:v>800.33559832200001</c:v>
                      </c:pt>
                      <c:pt idx="59">
                        <c:v>799.90105645400001</c:v>
                      </c:pt>
                      <c:pt idx="60">
                        <c:v>799.57749247300001</c:v>
                      </c:pt>
                      <c:pt idx="61">
                        <c:v>799.08907357099997</c:v>
                      </c:pt>
                      <c:pt idx="62">
                        <c:v>798.66787241700001</c:v>
                      </c:pt>
                      <c:pt idx="63">
                        <c:v>797.97099196500005</c:v>
                      </c:pt>
                      <c:pt idx="64">
                        <c:v>796.34535982299997</c:v>
                      </c:pt>
                      <c:pt idx="65">
                        <c:v>795.74363118799999</c:v>
                      </c:pt>
                      <c:pt idx="66">
                        <c:v>795.28985547100001</c:v>
                      </c:pt>
                      <c:pt idx="67">
                        <c:v>794.48117641299996</c:v>
                      </c:pt>
                      <c:pt idx="68">
                        <c:v>791.51399343000003</c:v>
                      </c:pt>
                      <c:pt idx="69">
                        <c:v>790.88060357200004</c:v>
                      </c:pt>
                      <c:pt idx="70">
                        <c:v>790.70892931699996</c:v>
                      </c:pt>
                      <c:pt idx="71">
                        <c:v>789.00578142100005</c:v>
                      </c:pt>
                      <c:pt idx="72">
                        <c:v>788.578830896</c:v>
                      </c:pt>
                      <c:pt idx="73">
                        <c:v>788.48708170199995</c:v>
                      </c:pt>
                      <c:pt idx="74">
                        <c:v>788.39191126200001</c:v>
                      </c:pt>
                      <c:pt idx="75">
                        <c:v>788.14984379600003</c:v>
                      </c:pt>
                      <c:pt idx="76">
                        <c:v>788.07637529199997</c:v>
                      </c:pt>
                      <c:pt idx="77">
                        <c:v>787.48252598299996</c:v>
                      </c:pt>
                      <c:pt idx="78">
                        <c:v>787.31481463399996</c:v>
                      </c:pt>
                      <c:pt idx="79">
                        <c:v>785.71001007999996</c:v>
                      </c:pt>
                      <c:pt idx="80">
                        <c:v>784.78279609900005</c:v>
                      </c:pt>
                      <c:pt idx="81">
                        <c:v>782.087918307</c:v>
                      </c:pt>
                      <c:pt idx="82">
                        <c:v>780.85048681499995</c:v>
                      </c:pt>
                      <c:pt idx="83">
                        <c:v>780.05440888099997</c:v>
                      </c:pt>
                      <c:pt idx="84">
                        <c:v>779.82537310500004</c:v>
                      </c:pt>
                      <c:pt idx="85">
                        <c:v>779.139312711</c:v>
                      </c:pt>
                      <c:pt idx="86">
                        <c:v>779.12937845299996</c:v>
                      </c:pt>
                      <c:pt idx="87">
                        <c:v>778.66761534199998</c:v>
                      </c:pt>
                      <c:pt idx="88">
                        <c:v>776.16283626699999</c:v>
                      </c:pt>
                      <c:pt idx="89">
                        <c:v>775.77313638500004</c:v>
                      </c:pt>
                      <c:pt idx="90">
                        <c:v>775.46883103300001</c:v>
                      </c:pt>
                      <c:pt idx="91">
                        <c:v>775.34815467400006</c:v>
                      </c:pt>
                      <c:pt idx="92">
                        <c:v>774.95605365500001</c:v>
                      </c:pt>
                      <c:pt idx="93">
                        <c:v>774.200674757</c:v>
                      </c:pt>
                      <c:pt idx="94">
                        <c:v>773.388259146</c:v>
                      </c:pt>
                      <c:pt idx="95">
                        <c:v>773.27623598599996</c:v>
                      </c:pt>
                      <c:pt idx="96">
                        <c:v>772.94040698900005</c:v>
                      </c:pt>
                      <c:pt idx="97">
                        <c:v>772.06916840199995</c:v>
                      </c:pt>
                      <c:pt idx="98">
                        <c:v>771.17731082800003</c:v>
                      </c:pt>
                      <c:pt idx="99">
                        <c:v>771.06992903900004</c:v>
                      </c:pt>
                      <c:pt idx="100">
                        <c:v>770.66843508299996</c:v>
                      </c:pt>
                      <c:pt idx="101">
                        <c:v>770.29835404400001</c:v>
                      </c:pt>
                      <c:pt idx="102">
                        <c:v>767.68687285800002</c:v>
                      </c:pt>
                      <c:pt idx="103">
                        <c:v>765.80961015699995</c:v>
                      </c:pt>
                      <c:pt idx="104">
                        <c:v>765.02460506700004</c:v>
                      </c:pt>
                      <c:pt idx="105">
                        <c:v>764.66483013100003</c:v>
                      </c:pt>
                      <c:pt idx="106">
                        <c:v>762.97896736799999</c:v>
                      </c:pt>
                      <c:pt idx="107">
                        <c:v>762.78858646599997</c:v>
                      </c:pt>
                      <c:pt idx="108">
                        <c:v>762.58289815299997</c:v>
                      </c:pt>
                      <c:pt idx="109">
                        <c:v>761.13650718099996</c:v>
                      </c:pt>
                      <c:pt idx="110">
                        <c:v>759.62037036100003</c:v>
                      </c:pt>
                      <c:pt idx="111">
                        <c:v>759.30675563399996</c:v>
                      </c:pt>
                      <c:pt idx="112">
                        <c:v>757.421228735</c:v>
                      </c:pt>
                      <c:pt idx="113">
                        <c:v>756.09328773899995</c:v>
                      </c:pt>
                      <c:pt idx="114">
                        <c:v>755.26357666900003</c:v>
                      </c:pt>
                      <c:pt idx="115">
                        <c:v>754.64119731999995</c:v>
                      </c:pt>
                      <c:pt idx="116">
                        <c:v>754.48218079499998</c:v>
                      </c:pt>
                      <c:pt idx="117">
                        <c:v>754.311480577</c:v>
                      </c:pt>
                      <c:pt idx="118">
                        <c:v>753.84178160700003</c:v>
                      </c:pt>
                      <c:pt idx="119">
                        <c:v>753.60089904300003</c:v>
                      </c:pt>
                      <c:pt idx="120">
                        <c:v>753.35988280900006</c:v>
                      </c:pt>
                      <c:pt idx="121">
                        <c:v>752.89538056200001</c:v>
                      </c:pt>
                      <c:pt idx="122">
                        <c:v>752.394563232</c:v>
                      </c:pt>
                      <c:pt idx="123">
                        <c:v>751.81224760999999</c:v>
                      </c:pt>
                      <c:pt idx="124">
                        <c:v>751.66497985399997</c:v>
                      </c:pt>
                      <c:pt idx="125">
                        <c:v>751.25278757599995</c:v>
                      </c:pt>
                      <c:pt idx="126">
                        <c:v>751.08487875000003</c:v>
                      </c:pt>
                      <c:pt idx="127">
                        <c:v>750.69047105499999</c:v>
                      </c:pt>
                      <c:pt idx="128">
                        <c:v>749.93933722300005</c:v>
                      </c:pt>
                      <c:pt idx="129">
                        <c:v>749.83594852600004</c:v>
                      </c:pt>
                      <c:pt idx="130">
                        <c:v>749.32360409499995</c:v>
                      </c:pt>
                      <c:pt idx="131">
                        <c:v>748.828668515</c:v>
                      </c:pt>
                      <c:pt idx="132">
                        <c:v>748.69754293899996</c:v>
                      </c:pt>
                      <c:pt idx="133">
                        <c:v>748.581138624</c:v>
                      </c:pt>
                      <c:pt idx="134">
                        <c:v>748.03237481999997</c:v>
                      </c:pt>
                      <c:pt idx="135">
                        <c:v>747.76024395399998</c:v>
                      </c:pt>
                      <c:pt idx="136">
                        <c:v>747.453643414</c:v>
                      </c:pt>
                      <c:pt idx="137">
                        <c:v>747.35667744900002</c:v>
                      </c:pt>
                      <c:pt idx="138">
                        <c:v>747.35068670700002</c:v>
                      </c:pt>
                      <c:pt idx="139">
                        <c:v>746.90163353000003</c:v>
                      </c:pt>
                      <c:pt idx="140">
                        <c:v>746.78427490700005</c:v>
                      </c:pt>
                      <c:pt idx="141">
                        <c:v>746.73608363000005</c:v>
                      </c:pt>
                      <c:pt idx="142">
                        <c:v>746.25300147300004</c:v>
                      </c:pt>
                      <c:pt idx="143">
                        <c:v>745.45798228800004</c:v>
                      </c:pt>
                      <c:pt idx="144">
                        <c:v>744.89728870600004</c:v>
                      </c:pt>
                      <c:pt idx="145">
                        <c:v>744.48605611400001</c:v>
                      </c:pt>
                      <c:pt idx="146">
                        <c:v>743.88816217299996</c:v>
                      </c:pt>
                      <c:pt idx="147">
                        <c:v>743.41206424300003</c:v>
                      </c:pt>
                      <c:pt idx="148">
                        <c:v>742.91509275099997</c:v>
                      </c:pt>
                      <c:pt idx="149">
                        <c:v>742.61688319400002</c:v>
                      </c:pt>
                      <c:pt idx="150">
                        <c:v>741.90384794700003</c:v>
                      </c:pt>
                      <c:pt idx="151">
                        <c:v>741.16874153699996</c:v>
                      </c:pt>
                      <c:pt idx="152">
                        <c:v>740.78335778500002</c:v>
                      </c:pt>
                      <c:pt idx="153">
                        <c:v>740.45728971400001</c:v>
                      </c:pt>
                      <c:pt idx="154">
                        <c:v>739.60232012999995</c:v>
                      </c:pt>
                      <c:pt idx="155">
                        <c:v>739.59276947900003</c:v>
                      </c:pt>
                      <c:pt idx="156">
                        <c:v>739.03251279400001</c:v>
                      </c:pt>
                      <c:pt idx="157">
                        <c:v>738.89972528400006</c:v>
                      </c:pt>
                      <c:pt idx="158">
                        <c:v>738.34236438699998</c:v>
                      </c:pt>
                      <c:pt idx="159">
                        <c:v>738.10636016000001</c:v>
                      </c:pt>
                      <c:pt idx="160">
                        <c:v>738.06915569199998</c:v>
                      </c:pt>
                      <c:pt idx="161">
                        <c:v>737.46055497099997</c:v>
                      </c:pt>
                      <c:pt idx="162">
                        <c:v>737.33692505199997</c:v>
                      </c:pt>
                      <c:pt idx="163">
                        <c:v>736.97185475699996</c:v>
                      </c:pt>
                      <c:pt idx="164">
                        <c:v>736.62628674200005</c:v>
                      </c:pt>
                      <c:pt idx="165">
                        <c:v>736.583659711</c:v>
                      </c:pt>
                      <c:pt idx="166">
                        <c:v>736.48280111400004</c:v>
                      </c:pt>
                      <c:pt idx="167">
                        <c:v>736.47623779699995</c:v>
                      </c:pt>
                      <c:pt idx="168">
                        <c:v>736.24035998900001</c:v>
                      </c:pt>
                      <c:pt idx="169">
                        <c:v>736.17727135300004</c:v>
                      </c:pt>
                      <c:pt idx="170">
                        <c:v>735.54088337999997</c:v>
                      </c:pt>
                      <c:pt idx="171">
                        <c:v>735.52941351200002</c:v>
                      </c:pt>
                      <c:pt idx="172">
                        <c:v>735.38975866099997</c:v>
                      </c:pt>
                      <c:pt idx="173">
                        <c:v>735.280654884</c:v>
                      </c:pt>
                      <c:pt idx="174">
                        <c:v>734.36813470899995</c:v>
                      </c:pt>
                      <c:pt idx="175">
                        <c:v>734.17799692400001</c:v>
                      </c:pt>
                      <c:pt idx="176">
                        <c:v>733.77393979700003</c:v>
                      </c:pt>
                      <c:pt idx="177">
                        <c:v>732.65739089299996</c:v>
                      </c:pt>
                      <c:pt idx="178">
                        <c:v>732.492190532</c:v>
                      </c:pt>
                      <c:pt idx="179">
                        <c:v>732.39734612899997</c:v>
                      </c:pt>
                      <c:pt idx="180">
                        <c:v>732.22458105999999</c:v>
                      </c:pt>
                      <c:pt idx="181">
                        <c:v>732.01415748700003</c:v>
                      </c:pt>
                      <c:pt idx="182">
                        <c:v>731.82108549500003</c:v>
                      </c:pt>
                      <c:pt idx="183">
                        <c:v>731.77808158400001</c:v>
                      </c:pt>
                      <c:pt idx="184">
                        <c:v>731.52284890299995</c:v>
                      </c:pt>
                      <c:pt idx="185">
                        <c:v>731.23529992500005</c:v>
                      </c:pt>
                      <c:pt idx="186">
                        <c:v>731.19529425799999</c:v>
                      </c:pt>
                      <c:pt idx="187">
                        <c:v>731.08730576699998</c:v>
                      </c:pt>
                      <c:pt idx="188">
                        <c:v>730.87172243299995</c:v>
                      </c:pt>
                      <c:pt idx="189">
                        <c:v>730.26908633100004</c:v>
                      </c:pt>
                      <c:pt idx="190">
                        <c:v>730.07492760000002</c:v>
                      </c:pt>
                      <c:pt idx="191">
                        <c:v>729.98609495200003</c:v>
                      </c:pt>
                      <c:pt idx="192">
                        <c:v>729.83419990499999</c:v>
                      </c:pt>
                      <c:pt idx="193">
                        <c:v>729.43557773500004</c:v>
                      </c:pt>
                      <c:pt idx="194">
                        <c:v>729.22935173099995</c:v>
                      </c:pt>
                      <c:pt idx="195">
                        <c:v>728.66968898599998</c:v>
                      </c:pt>
                      <c:pt idx="196">
                        <c:v>727.76161563300002</c:v>
                      </c:pt>
                      <c:pt idx="197">
                        <c:v>727.62482145700005</c:v>
                      </c:pt>
                      <c:pt idx="198">
                        <c:v>727.04941470000006</c:v>
                      </c:pt>
                      <c:pt idx="199">
                        <c:v>726.87653487199998</c:v>
                      </c:pt>
                      <c:pt idx="200">
                        <c:v>725.66907095399995</c:v>
                      </c:pt>
                      <c:pt idx="201">
                        <c:v>725.26879150699995</c:v>
                      </c:pt>
                      <c:pt idx="202">
                        <c:v>724.87563506100003</c:v>
                      </c:pt>
                      <c:pt idx="203">
                        <c:v>724.30587415000002</c:v>
                      </c:pt>
                      <c:pt idx="204">
                        <c:v>724.08231718900004</c:v>
                      </c:pt>
                      <c:pt idx="205">
                        <c:v>724.03180664800004</c:v>
                      </c:pt>
                      <c:pt idx="206">
                        <c:v>722.08509344300001</c:v>
                      </c:pt>
                      <c:pt idx="207">
                        <c:v>721.45965060399999</c:v>
                      </c:pt>
                      <c:pt idx="208">
                        <c:v>719.45235908500001</c:v>
                      </c:pt>
                      <c:pt idx="209">
                        <c:v>719.13529453000001</c:v>
                      </c:pt>
                      <c:pt idx="210">
                        <c:v>718.60565150699995</c:v>
                      </c:pt>
                      <c:pt idx="211">
                        <c:v>717.57603549099997</c:v>
                      </c:pt>
                      <c:pt idx="212">
                        <c:v>716.98468729700005</c:v>
                      </c:pt>
                      <c:pt idx="213">
                        <c:v>716.01271186300005</c:v>
                      </c:pt>
                      <c:pt idx="214">
                        <c:v>715.94887902100004</c:v>
                      </c:pt>
                      <c:pt idx="215">
                        <c:v>715.68430915700003</c:v>
                      </c:pt>
                      <c:pt idx="216">
                        <c:v>715.17992654099999</c:v>
                      </c:pt>
                      <c:pt idx="217">
                        <c:v>715.13572049200002</c:v>
                      </c:pt>
                      <c:pt idx="218">
                        <c:v>714.679729232</c:v>
                      </c:pt>
                      <c:pt idx="219">
                        <c:v>714.18294247899996</c:v>
                      </c:pt>
                      <c:pt idx="220">
                        <c:v>713.71375179899997</c:v>
                      </c:pt>
                      <c:pt idx="221">
                        <c:v>711.22453690400005</c:v>
                      </c:pt>
                      <c:pt idx="222">
                        <c:v>711.05671950399994</c:v>
                      </c:pt>
                      <c:pt idx="223">
                        <c:v>710.44273658400004</c:v>
                      </c:pt>
                      <c:pt idx="224">
                        <c:v>709.83631191500001</c:v>
                      </c:pt>
                      <c:pt idx="225">
                        <c:v>709.23195405800004</c:v>
                      </c:pt>
                      <c:pt idx="226">
                        <c:v>708.02975257399999</c:v>
                      </c:pt>
                      <c:pt idx="227">
                        <c:v>707.63850555900001</c:v>
                      </c:pt>
                      <c:pt idx="228">
                        <c:v>707.11310438299995</c:v>
                      </c:pt>
                      <c:pt idx="229">
                        <c:v>706.54639110400001</c:v>
                      </c:pt>
                      <c:pt idx="230">
                        <c:v>705.57103583399999</c:v>
                      </c:pt>
                      <c:pt idx="231">
                        <c:v>705.55511016900005</c:v>
                      </c:pt>
                      <c:pt idx="232">
                        <c:v>705.32299546599995</c:v>
                      </c:pt>
                      <c:pt idx="233">
                        <c:v>705.29437450099999</c:v>
                      </c:pt>
                      <c:pt idx="234">
                        <c:v>705.03673452500004</c:v>
                      </c:pt>
                      <c:pt idx="235">
                        <c:v>704.81476237100003</c:v>
                      </c:pt>
                      <c:pt idx="236">
                        <c:v>704.26993480299996</c:v>
                      </c:pt>
                      <c:pt idx="237">
                        <c:v>704.21420771600003</c:v>
                      </c:pt>
                      <c:pt idx="238">
                        <c:v>704.03712882599996</c:v>
                      </c:pt>
                      <c:pt idx="239">
                        <c:v>703.82315980999999</c:v>
                      </c:pt>
                      <c:pt idx="240">
                        <c:v>703.43869490099996</c:v>
                      </c:pt>
                      <c:pt idx="241">
                        <c:v>703.30721907899999</c:v>
                      </c:pt>
                      <c:pt idx="242">
                        <c:v>702.63429196899995</c:v>
                      </c:pt>
                      <c:pt idx="243">
                        <c:v>702.49542733999999</c:v>
                      </c:pt>
                      <c:pt idx="244">
                        <c:v>702.04645204099995</c:v>
                      </c:pt>
                      <c:pt idx="245">
                        <c:v>701.94544144500003</c:v>
                      </c:pt>
                      <c:pt idx="246">
                        <c:v>701.780425003</c:v>
                      </c:pt>
                      <c:pt idx="247">
                        <c:v>701.55364280799995</c:v>
                      </c:pt>
                      <c:pt idx="248">
                        <c:v>701.29964248399995</c:v>
                      </c:pt>
                      <c:pt idx="249">
                        <c:v>700.05812232599999</c:v>
                      </c:pt>
                      <c:pt idx="250">
                        <c:v>699.09599749999995</c:v>
                      </c:pt>
                      <c:pt idx="251">
                        <c:v>698.81317791599997</c:v>
                      </c:pt>
                      <c:pt idx="252">
                        <c:v>698.58172912500004</c:v>
                      </c:pt>
                      <c:pt idx="253">
                        <c:v>698.27248558500003</c:v>
                      </c:pt>
                      <c:pt idx="254">
                        <c:v>698.16343906700001</c:v>
                      </c:pt>
                      <c:pt idx="255">
                        <c:v>696.56689562300005</c:v>
                      </c:pt>
                      <c:pt idx="256">
                        <c:v>696.438209433</c:v>
                      </c:pt>
                      <c:pt idx="257">
                        <c:v>696.25270414299996</c:v>
                      </c:pt>
                      <c:pt idx="258">
                        <c:v>695.70622485199999</c:v>
                      </c:pt>
                      <c:pt idx="259">
                        <c:v>695.66792267899996</c:v>
                      </c:pt>
                      <c:pt idx="260">
                        <c:v>695.49160146400004</c:v>
                      </c:pt>
                      <c:pt idx="261">
                        <c:v>695.35829586800003</c:v>
                      </c:pt>
                      <c:pt idx="262">
                        <c:v>695.01068567899995</c:v>
                      </c:pt>
                      <c:pt idx="263">
                        <c:v>694.93514388100004</c:v>
                      </c:pt>
                      <c:pt idx="264">
                        <c:v>694.56781034799997</c:v>
                      </c:pt>
                      <c:pt idx="265">
                        <c:v>694.56707362899999</c:v>
                      </c:pt>
                      <c:pt idx="266">
                        <c:v>694.54779285899997</c:v>
                      </c:pt>
                      <c:pt idx="267">
                        <c:v>694.27074591400003</c:v>
                      </c:pt>
                      <c:pt idx="268">
                        <c:v>693.756051329</c:v>
                      </c:pt>
                      <c:pt idx="269">
                        <c:v>693.02272689599999</c:v>
                      </c:pt>
                      <c:pt idx="270">
                        <c:v>692.90968092200001</c:v>
                      </c:pt>
                      <c:pt idx="271">
                        <c:v>692.78228954400004</c:v>
                      </c:pt>
                      <c:pt idx="272">
                        <c:v>692.75669140499997</c:v>
                      </c:pt>
                      <c:pt idx="273">
                        <c:v>692.63144942999998</c:v>
                      </c:pt>
                      <c:pt idx="274">
                        <c:v>691.88711729099998</c:v>
                      </c:pt>
                      <c:pt idx="275">
                        <c:v>691.68706061099999</c:v>
                      </c:pt>
                      <c:pt idx="276">
                        <c:v>691.14656669199996</c:v>
                      </c:pt>
                      <c:pt idx="277">
                        <c:v>690.68555046699998</c:v>
                      </c:pt>
                      <c:pt idx="278">
                        <c:v>689.74793677499997</c:v>
                      </c:pt>
                      <c:pt idx="279">
                        <c:v>689.00942223300001</c:v>
                      </c:pt>
                      <c:pt idx="280">
                        <c:v>688.49712691800005</c:v>
                      </c:pt>
                      <c:pt idx="281">
                        <c:v>688.24451977399997</c:v>
                      </c:pt>
                      <c:pt idx="282">
                        <c:v>688.22690112099997</c:v>
                      </c:pt>
                      <c:pt idx="283">
                        <c:v>687.73601651700005</c:v>
                      </c:pt>
                      <c:pt idx="284">
                        <c:v>687.01712595799995</c:v>
                      </c:pt>
                      <c:pt idx="285">
                        <c:v>686.90113331199996</c:v>
                      </c:pt>
                      <c:pt idx="286">
                        <c:v>686.497719319</c:v>
                      </c:pt>
                      <c:pt idx="287">
                        <c:v>685.10732753100001</c:v>
                      </c:pt>
                      <c:pt idx="288">
                        <c:v>684.804244122</c:v>
                      </c:pt>
                      <c:pt idx="289">
                        <c:v>684.62222796200001</c:v>
                      </c:pt>
                      <c:pt idx="290">
                        <c:v>684.52422392100004</c:v>
                      </c:pt>
                      <c:pt idx="291">
                        <c:v>684.34924299099998</c:v>
                      </c:pt>
                      <c:pt idx="292">
                        <c:v>684.09232237799995</c:v>
                      </c:pt>
                      <c:pt idx="293">
                        <c:v>683.88823317100002</c:v>
                      </c:pt>
                      <c:pt idx="294">
                        <c:v>683.87461224699996</c:v>
                      </c:pt>
                      <c:pt idx="295">
                        <c:v>683.85735056299995</c:v>
                      </c:pt>
                      <c:pt idx="296">
                        <c:v>683.66097654199996</c:v>
                      </c:pt>
                      <c:pt idx="297">
                        <c:v>683.54847347500004</c:v>
                      </c:pt>
                      <c:pt idx="298">
                        <c:v>683.38931136300005</c:v>
                      </c:pt>
                      <c:pt idx="299">
                        <c:v>682.46518169000001</c:v>
                      </c:pt>
                      <c:pt idx="300">
                        <c:v>682.35644793400002</c:v>
                      </c:pt>
                      <c:pt idx="301">
                        <c:v>682.26016845100003</c:v>
                      </c:pt>
                      <c:pt idx="302">
                        <c:v>681.92671921600004</c:v>
                      </c:pt>
                      <c:pt idx="303">
                        <c:v>681.91027567699996</c:v>
                      </c:pt>
                      <c:pt idx="304">
                        <c:v>681.44815009700005</c:v>
                      </c:pt>
                      <c:pt idx="305">
                        <c:v>681.43517698599999</c:v>
                      </c:pt>
                      <c:pt idx="306">
                        <c:v>681.16526793800006</c:v>
                      </c:pt>
                      <c:pt idx="307">
                        <c:v>680.70347574200002</c:v>
                      </c:pt>
                      <c:pt idx="308">
                        <c:v>680.16874507800003</c:v>
                      </c:pt>
                      <c:pt idx="309">
                        <c:v>679.18762465600003</c:v>
                      </c:pt>
                      <c:pt idx="310">
                        <c:v>678.73107535899999</c:v>
                      </c:pt>
                      <c:pt idx="311">
                        <c:v>678.685620546</c:v>
                      </c:pt>
                      <c:pt idx="312">
                        <c:v>678.48706381900001</c:v>
                      </c:pt>
                      <c:pt idx="313">
                        <c:v>678.14967049699999</c:v>
                      </c:pt>
                      <c:pt idx="314">
                        <c:v>677.87234037600001</c:v>
                      </c:pt>
                      <c:pt idx="315">
                        <c:v>677.11423686399996</c:v>
                      </c:pt>
                      <c:pt idx="316">
                        <c:v>677.01881529499997</c:v>
                      </c:pt>
                      <c:pt idx="317">
                        <c:v>676.56647505900003</c:v>
                      </c:pt>
                      <c:pt idx="318">
                        <c:v>676.41752186799999</c:v>
                      </c:pt>
                      <c:pt idx="319">
                        <c:v>675.49915065300002</c:v>
                      </c:pt>
                      <c:pt idx="320">
                        <c:v>675.39504202399996</c:v>
                      </c:pt>
                      <c:pt idx="321">
                        <c:v>675.22613079300004</c:v>
                      </c:pt>
                      <c:pt idx="322">
                        <c:v>675.08211676600001</c:v>
                      </c:pt>
                      <c:pt idx="323">
                        <c:v>675.00795650099997</c:v>
                      </c:pt>
                      <c:pt idx="324">
                        <c:v>674.33584521099999</c:v>
                      </c:pt>
                      <c:pt idx="325">
                        <c:v>673.83064991499998</c:v>
                      </c:pt>
                      <c:pt idx="326">
                        <c:v>673.81573520400002</c:v>
                      </c:pt>
                      <c:pt idx="327">
                        <c:v>673.66933677500003</c:v>
                      </c:pt>
                      <c:pt idx="328">
                        <c:v>673.63024321399996</c:v>
                      </c:pt>
                      <c:pt idx="329">
                        <c:v>673.45147200199995</c:v>
                      </c:pt>
                      <c:pt idx="330">
                        <c:v>673.083746303</c:v>
                      </c:pt>
                      <c:pt idx="331">
                        <c:v>673.04680588799999</c:v>
                      </c:pt>
                      <c:pt idx="332">
                        <c:v>672.90966391999996</c:v>
                      </c:pt>
                      <c:pt idx="333">
                        <c:v>671.53623552199997</c:v>
                      </c:pt>
                      <c:pt idx="334">
                        <c:v>671.40896742300004</c:v>
                      </c:pt>
                      <c:pt idx="335">
                        <c:v>671.39301098600004</c:v>
                      </c:pt>
                      <c:pt idx="336">
                        <c:v>670.89626043299995</c:v>
                      </c:pt>
                      <c:pt idx="337">
                        <c:v>670.58763979299999</c:v>
                      </c:pt>
                      <c:pt idx="338">
                        <c:v>670.527690775</c:v>
                      </c:pt>
                      <c:pt idx="339">
                        <c:v>670.196171402</c:v>
                      </c:pt>
                      <c:pt idx="340">
                        <c:v>670.083840571</c:v>
                      </c:pt>
                      <c:pt idx="341">
                        <c:v>669.84162589499999</c:v>
                      </c:pt>
                      <c:pt idx="342">
                        <c:v>669.40969404199996</c:v>
                      </c:pt>
                      <c:pt idx="343">
                        <c:v>669.22130462200005</c:v>
                      </c:pt>
                      <c:pt idx="344">
                        <c:v>669.04422002199999</c:v>
                      </c:pt>
                      <c:pt idx="345">
                        <c:v>669.01975600100002</c:v>
                      </c:pt>
                      <c:pt idx="346">
                        <c:v>668.47894221800004</c:v>
                      </c:pt>
                      <c:pt idx="347">
                        <c:v>668.46374879500001</c:v>
                      </c:pt>
                      <c:pt idx="348">
                        <c:v>668.27828455400004</c:v>
                      </c:pt>
                      <c:pt idx="349">
                        <c:v>667.54392274400004</c:v>
                      </c:pt>
                      <c:pt idx="350">
                        <c:v>667.45408069600001</c:v>
                      </c:pt>
                      <c:pt idx="351">
                        <c:v>666.87481547100003</c:v>
                      </c:pt>
                      <c:pt idx="352">
                        <c:v>665.95091260000004</c:v>
                      </c:pt>
                      <c:pt idx="353">
                        <c:v>665.94329532300003</c:v>
                      </c:pt>
                      <c:pt idx="354">
                        <c:v>665.51792604399998</c:v>
                      </c:pt>
                      <c:pt idx="355">
                        <c:v>664.86100520299999</c:v>
                      </c:pt>
                      <c:pt idx="356">
                        <c:v>664.76126741099995</c:v>
                      </c:pt>
                      <c:pt idx="357">
                        <c:v>664.623146217</c:v>
                      </c:pt>
                      <c:pt idx="358">
                        <c:v>664.53634858800001</c:v>
                      </c:pt>
                      <c:pt idx="359">
                        <c:v>664.08976674799999</c:v>
                      </c:pt>
                      <c:pt idx="360">
                        <c:v>663.82312059399999</c:v>
                      </c:pt>
                      <c:pt idx="361">
                        <c:v>663.78037799100002</c:v>
                      </c:pt>
                      <c:pt idx="362">
                        <c:v>663.56061731600005</c:v>
                      </c:pt>
                      <c:pt idx="363">
                        <c:v>663.52392956000006</c:v>
                      </c:pt>
                      <c:pt idx="364">
                        <c:v>663.478597261</c:v>
                      </c:pt>
                      <c:pt idx="365">
                        <c:v>663.45846468100001</c:v>
                      </c:pt>
                      <c:pt idx="366">
                        <c:v>663.33525383599999</c:v>
                      </c:pt>
                      <c:pt idx="367">
                        <c:v>663.29958588399995</c:v>
                      </c:pt>
                      <c:pt idx="368">
                        <c:v>663.27309712800002</c:v>
                      </c:pt>
                      <c:pt idx="369">
                        <c:v>663.22241062900002</c:v>
                      </c:pt>
                      <c:pt idx="370">
                        <c:v>662.91414609399999</c:v>
                      </c:pt>
                      <c:pt idx="371">
                        <c:v>662.69950083900005</c:v>
                      </c:pt>
                      <c:pt idx="372">
                        <c:v>662.61800941800004</c:v>
                      </c:pt>
                      <c:pt idx="373">
                        <c:v>662.25002330699999</c:v>
                      </c:pt>
                      <c:pt idx="374">
                        <c:v>661.52759170599995</c:v>
                      </c:pt>
                      <c:pt idx="375">
                        <c:v>661.29730405700002</c:v>
                      </c:pt>
                      <c:pt idx="376">
                        <c:v>660.82370316100003</c:v>
                      </c:pt>
                      <c:pt idx="377">
                        <c:v>660.69134988799999</c:v>
                      </c:pt>
                      <c:pt idx="378">
                        <c:v>660.01975409399995</c:v>
                      </c:pt>
                      <c:pt idx="379">
                        <c:v>659.76817779700002</c:v>
                      </c:pt>
                      <c:pt idx="380">
                        <c:v>658.90118937</c:v>
                      </c:pt>
                      <c:pt idx="381">
                        <c:v>658.74945034400002</c:v>
                      </c:pt>
                      <c:pt idx="382">
                        <c:v>658.74413569700005</c:v>
                      </c:pt>
                      <c:pt idx="383">
                        <c:v>658.67997195700002</c:v>
                      </c:pt>
                      <c:pt idx="384">
                        <c:v>658.41322058100002</c:v>
                      </c:pt>
                      <c:pt idx="385">
                        <c:v>658.38864336200004</c:v>
                      </c:pt>
                      <c:pt idx="386">
                        <c:v>658.16122950399995</c:v>
                      </c:pt>
                      <c:pt idx="387">
                        <c:v>658.01782662699998</c:v>
                      </c:pt>
                      <c:pt idx="388">
                        <c:v>657.91381859199998</c:v>
                      </c:pt>
                      <c:pt idx="389">
                        <c:v>657.13479143899997</c:v>
                      </c:pt>
                      <c:pt idx="390">
                        <c:v>657.02287909200004</c:v>
                      </c:pt>
                      <c:pt idx="391">
                        <c:v>656.546171845</c:v>
                      </c:pt>
                      <c:pt idx="392">
                        <c:v>655.73460807799995</c:v>
                      </c:pt>
                      <c:pt idx="393">
                        <c:v>655.38031940799999</c:v>
                      </c:pt>
                      <c:pt idx="394">
                        <c:v>655.37116116499999</c:v>
                      </c:pt>
                      <c:pt idx="395">
                        <c:v>655.29526601999999</c:v>
                      </c:pt>
                      <c:pt idx="396">
                        <c:v>655.04982510299999</c:v>
                      </c:pt>
                      <c:pt idx="397">
                        <c:v>654.89781079500005</c:v>
                      </c:pt>
                      <c:pt idx="398">
                        <c:v>654.36893431600004</c:v>
                      </c:pt>
                      <c:pt idx="399">
                        <c:v>653.93832460600004</c:v>
                      </c:pt>
                      <c:pt idx="400">
                        <c:v>653.54267908400004</c:v>
                      </c:pt>
                      <c:pt idx="401">
                        <c:v>653.35524730999998</c:v>
                      </c:pt>
                      <c:pt idx="402">
                        <c:v>653.27027753200002</c:v>
                      </c:pt>
                      <c:pt idx="403">
                        <c:v>653.02599406100001</c:v>
                      </c:pt>
                      <c:pt idx="404">
                        <c:v>653.00341248100005</c:v>
                      </c:pt>
                      <c:pt idx="405">
                        <c:v>652.95785531599995</c:v>
                      </c:pt>
                      <c:pt idx="406">
                        <c:v>652.55686346799996</c:v>
                      </c:pt>
                      <c:pt idx="407">
                        <c:v>652.14681827699997</c:v>
                      </c:pt>
                      <c:pt idx="408">
                        <c:v>651.57674146900001</c:v>
                      </c:pt>
                      <c:pt idx="409">
                        <c:v>651.54008313700001</c:v>
                      </c:pt>
                      <c:pt idx="410">
                        <c:v>651.18245716599995</c:v>
                      </c:pt>
                      <c:pt idx="411">
                        <c:v>650.62369202800005</c:v>
                      </c:pt>
                      <c:pt idx="412">
                        <c:v>650.32278292800004</c:v>
                      </c:pt>
                      <c:pt idx="413">
                        <c:v>647.851283481</c:v>
                      </c:pt>
                      <c:pt idx="414">
                        <c:v>647.66066102499997</c:v>
                      </c:pt>
                      <c:pt idx="415">
                        <c:v>646.34489579800004</c:v>
                      </c:pt>
                      <c:pt idx="416">
                        <c:v>644.56541444499999</c:v>
                      </c:pt>
                      <c:pt idx="417">
                        <c:v>644.50755852700001</c:v>
                      </c:pt>
                      <c:pt idx="418">
                        <c:v>643.97021804999997</c:v>
                      </c:pt>
                      <c:pt idx="419">
                        <c:v>643.75489539299997</c:v>
                      </c:pt>
                      <c:pt idx="420">
                        <c:v>643.57793176099995</c:v>
                      </c:pt>
                      <c:pt idx="421">
                        <c:v>643.25684633399999</c:v>
                      </c:pt>
                      <c:pt idx="422">
                        <c:v>643.04244420500004</c:v>
                      </c:pt>
                      <c:pt idx="423">
                        <c:v>642.54230967800004</c:v>
                      </c:pt>
                      <c:pt idx="424">
                        <c:v>642.51436798600002</c:v>
                      </c:pt>
                      <c:pt idx="425">
                        <c:v>642.50417808500004</c:v>
                      </c:pt>
                      <c:pt idx="426">
                        <c:v>642.11443671300003</c:v>
                      </c:pt>
                      <c:pt idx="427">
                        <c:v>642.11093409</c:v>
                      </c:pt>
                      <c:pt idx="428">
                        <c:v>641.94239075500002</c:v>
                      </c:pt>
                      <c:pt idx="429">
                        <c:v>641.78452080099999</c:v>
                      </c:pt>
                      <c:pt idx="430">
                        <c:v>641.17551065800001</c:v>
                      </c:pt>
                      <c:pt idx="431">
                        <c:v>641.12377237099997</c:v>
                      </c:pt>
                      <c:pt idx="432">
                        <c:v>640.66507381999998</c:v>
                      </c:pt>
                      <c:pt idx="433">
                        <c:v>640.56687048599997</c:v>
                      </c:pt>
                      <c:pt idx="434">
                        <c:v>640.49296772900004</c:v>
                      </c:pt>
                      <c:pt idx="435">
                        <c:v>640.37087480499997</c:v>
                      </c:pt>
                      <c:pt idx="436">
                        <c:v>639.88306555400004</c:v>
                      </c:pt>
                      <c:pt idx="437">
                        <c:v>639.78839574300002</c:v>
                      </c:pt>
                      <c:pt idx="438">
                        <c:v>639.431726088</c:v>
                      </c:pt>
                      <c:pt idx="439">
                        <c:v>639.07482905899997</c:v>
                      </c:pt>
                      <c:pt idx="440">
                        <c:v>638.99518833299999</c:v>
                      </c:pt>
                      <c:pt idx="441">
                        <c:v>638.46030456200003</c:v>
                      </c:pt>
                      <c:pt idx="442">
                        <c:v>638.21026533999998</c:v>
                      </c:pt>
                      <c:pt idx="443">
                        <c:v>637.71650327199995</c:v>
                      </c:pt>
                      <c:pt idx="444">
                        <c:v>637.54267493999998</c:v>
                      </c:pt>
                      <c:pt idx="445">
                        <c:v>637.04008139500002</c:v>
                      </c:pt>
                      <c:pt idx="446">
                        <c:v>636.74697869600004</c:v>
                      </c:pt>
                      <c:pt idx="447">
                        <c:v>636.36607887900004</c:v>
                      </c:pt>
                      <c:pt idx="448">
                        <c:v>636.30331194400003</c:v>
                      </c:pt>
                      <c:pt idx="449">
                        <c:v>635.47750992099998</c:v>
                      </c:pt>
                      <c:pt idx="450">
                        <c:v>634.768909108</c:v>
                      </c:pt>
                      <c:pt idx="451">
                        <c:v>634.73125113100002</c:v>
                      </c:pt>
                      <c:pt idx="452">
                        <c:v>634.69873422800003</c:v>
                      </c:pt>
                      <c:pt idx="453">
                        <c:v>634.63814067400006</c:v>
                      </c:pt>
                      <c:pt idx="454">
                        <c:v>634.59910843</c:v>
                      </c:pt>
                      <c:pt idx="455">
                        <c:v>634.58099956700005</c:v>
                      </c:pt>
                      <c:pt idx="456">
                        <c:v>634.25076703299999</c:v>
                      </c:pt>
                      <c:pt idx="457">
                        <c:v>634.22314648400004</c:v>
                      </c:pt>
                      <c:pt idx="458">
                        <c:v>634.15662633299996</c:v>
                      </c:pt>
                      <c:pt idx="459">
                        <c:v>634.06450959999995</c:v>
                      </c:pt>
                      <c:pt idx="460">
                        <c:v>633.05629714400004</c:v>
                      </c:pt>
                      <c:pt idx="461">
                        <c:v>632.53950593299999</c:v>
                      </c:pt>
                      <c:pt idx="462">
                        <c:v>632.439847235</c:v>
                      </c:pt>
                      <c:pt idx="463">
                        <c:v>632.41640348700003</c:v>
                      </c:pt>
                      <c:pt idx="464">
                        <c:v>632.370430478</c:v>
                      </c:pt>
                      <c:pt idx="465">
                        <c:v>631.97091285900001</c:v>
                      </c:pt>
                      <c:pt idx="466">
                        <c:v>631.87098331300001</c:v>
                      </c:pt>
                      <c:pt idx="467">
                        <c:v>631.84875464599997</c:v>
                      </c:pt>
                      <c:pt idx="468">
                        <c:v>631.70797554000001</c:v>
                      </c:pt>
                      <c:pt idx="469">
                        <c:v>631.50217791700004</c:v>
                      </c:pt>
                      <c:pt idx="470">
                        <c:v>631.44436816899997</c:v>
                      </c:pt>
                      <c:pt idx="471">
                        <c:v>631.37464799600002</c:v>
                      </c:pt>
                      <c:pt idx="472">
                        <c:v>631.36485874300001</c:v>
                      </c:pt>
                      <c:pt idx="473">
                        <c:v>631.22359024900004</c:v>
                      </c:pt>
                      <c:pt idx="474">
                        <c:v>631.20664738300002</c:v>
                      </c:pt>
                      <c:pt idx="475">
                        <c:v>631.11128414400002</c:v>
                      </c:pt>
                      <c:pt idx="476">
                        <c:v>630.83170134099998</c:v>
                      </c:pt>
                      <c:pt idx="477">
                        <c:v>630.47690507100003</c:v>
                      </c:pt>
                      <c:pt idx="478">
                        <c:v>630.46208374000003</c:v>
                      </c:pt>
                      <c:pt idx="479">
                        <c:v>630.37282930399999</c:v>
                      </c:pt>
                      <c:pt idx="480">
                        <c:v>630.23332035999999</c:v>
                      </c:pt>
                      <c:pt idx="481">
                        <c:v>629.53526601999999</c:v>
                      </c:pt>
                      <c:pt idx="482">
                        <c:v>629.25331205600003</c:v>
                      </c:pt>
                      <c:pt idx="483">
                        <c:v>628.71418067800005</c:v>
                      </c:pt>
                      <c:pt idx="484">
                        <c:v>628.295264438</c:v>
                      </c:pt>
                      <c:pt idx="485">
                        <c:v>628.16252566599996</c:v>
                      </c:pt>
                      <c:pt idx="486">
                        <c:v>627.57131215200002</c:v>
                      </c:pt>
                      <c:pt idx="487">
                        <c:v>627.30458713099995</c:v>
                      </c:pt>
                      <c:pt idx="488">
                        <c:v>627.11076981099995</c:v>
                      </c:pt>
                      <c:pt idx="489">
                        <c:v>627.06653364600004</c:v>
                      </c:pt>
                      <c:pt idx="490">
                        <c:v>627.01141578800002</c:v>
                      </c:pt>
                      <c:pt idx="491">
                        <c:v>626.87966275099996</c:v>
                      </c:pt>
                      <c:pt idx="492">
                        <c:v>626.79072662099998</c:v>
                      </c:pt>
                      <c:pt idx="493">
                        <c:v>626.63235896399999</c:v>
                      </c:pt>
                      <c:pt idx="494">
                        <c:v>626.52037788099994</c:v>
                      </c:pt>
                      <c:pt idx="495">
                        <c:v>626.44883405200005</c:v>
                      </c:pt>
                      <c:pt idx="496">
                        <c:v>626.38956041100005</c:v>
                      </c:pt>
                      <c:pt idx="497">
                        <c:v>626.19259109799998</c:v>
                      </c:pt>
                      <c:pt idx="498">
                        <c:v>626.19038750699997</c:v>
                      </c:pt>
                      <c:pt idx="499">
                        <c:v>626.187788576</c:v>
                      </c:pt>
                      <c:pt idx="500">
                        <c:v>625.78017084400005</c:v>
                      </c:pt>
                      <c:pt idx="501">
                        <c:v>625.65998024199996</c:v>
                      </c:pt>
                      <c:pt idx="502">
                        <c:v>625.543698877</c:v>
                      </c:pt>
                      <c:pt idx="503">
                        <c:v>625.48606538700005</c:v>
                      </c:pt>
                      <c:pt idx="504">
                        <c:v>625.39230306699994</c:v>
                      </c:pt>
                      <c:pt idx="505">
                        <c:v>625.13650735800002</c:v>
                      </c:pt>
                      <c:pt idx="506">
                        <c:v>625.06526733099997</c:v>
                      </c:pt>
                      <c:pt idx="507">
                        <c:v>625.03506361300003</c:v>
                      </c:pt>
                      <c:pt idx="508">
                        <c:v>624.76506002099995</c:v>
                      </c:pt>
                      <c:pt idx="509">
                        <c:v>624.60913708299995</c:v>
                      </c:pt>
                      <c:pt idx="510">
                        <c:v>624.59146050499999</c:v>
                      </c:pt>
                      <c:pt idx="511">
                        <c:v>624.48480304899999</c:v>
                      </c:pt>
                      <c:pt idx="512">
                        <c:v>624.30082067599994</c:v>
                      </c:pt>
                      <c:pt idx="513">
                        <c:v>624.05753419999996</c:v>
                      </c:pt>
                      <c:pt idx="514">
                        <c:v>623.68587692200003</c:v>
                      </c:pt>
                      <c:pt idx="515">
                        <c:v>623.55621297100004</c:v>
                      </c:pt>
                      <c:pt idx="516">
                        <c:v>622.88772733899998</c:v>
                      </c:pt>
                      <c:pt idx="517">
                        <c:v>622.46300795499997</c:v>
                      </c:pt>
                      <c:pt idx="518">
                        <c:v>622.17310952800005</c:v>
                      </c:pt>
                      <c:pt idx="519">
                        <c:v>622.15199470899995</c:v>
                      </c:pt>
                      <c:pt idx="520">
                        <c:v>621.54224235100003</c:v>
                      </c:pt>
                      <c:pt idx="521">
                        <c:v>621.07219930300005</c:v>
                      </c:pt>
                      <c:pt idx="522">
                        <c:v>621.06792968599996</c:v>
                      </c:pt>
                      <c:pt idx="523">
                        <c:v>620.76497243300003</c:v>
                      </c:pt>
                      <c:pt idx="524">
                        <c:v>620.31341276800003</c:v>
                      </c:pt>
                      <c:pt idx="525">
                        <c:v>619.78257381399999</c:v>
                      </c:pt>
                      <c:pt idx="526">
                        <c:v>619.73996977000002</c:v>
                      </c:pt>
                      <c:pt idx="527">
                        <c:v>619.46840288700002</c:v>
                      </c:pt>
                      <c:pt idx="528">
                        <c:v>618.63903681600004</c:v>
                      </c:pt>
                      <c:pt idx="529">
                        <c:v>618.30315971100003</c:v>
                      </c:pt>
                      <c:pt idx="530">
                        <c:v>618.14018835900004</c:v>
                      </c:pt>
                      <c:pt idx="531">
                        <c:v>618.07994686100005</c:v>
                      </c:pt>
                      <c:pt idx="532">
                        <c:v>617.81987854600004</c:v>
                      </c:pt>
                      <c:pt idx="533">
                        <c:v>617.70833180700004</c:v>
                      </c:pt>
                      <c:pt idx="534">
                        <c:v>617.47358406700005</c:v>
                      </c:pt>
                      <c:pt idx="535">
                        <c:v>617.11081165799999</c:v>
                      </c:pt>
                      <c:pt idx="536">
                        <c:v>616.96952145800003</c:v>
                      </c:pt>
                      <c:pt idx="537">
                        <c:v>616.40662220399997</c:v>
                      </c:pt>
                      <c:pt idx="538">
                        <c:v>616.331574682</c:v>
                      </c:pt>
                      <c:pt idx="539">
                        <c:v>616.03027369100005</c:v>
                      </c:pt>
                      <c:pt idx="540">
                        <c:v>614.63310529399996</c:v>
                      </c:pt>
                      <c:pt idx="541">
                        <c:v>614.50130847499997</c:v>
                      </c:pt>
                      <c:pt idx="542">
                        <c:v>614.34335798899997</c:v>
                      </c:pt>
                      <c:pt idx="543">
                        <c:v>614.28433477600004</c:v>
                      </c:pt>
                      <c:pt idx="544">
                        <c:v>614.21812288599995</c:v>
                      </c:pt>
                      <c:pt idx="545">
                        <c:v>614.07423980999999</c:v>
                      </c:pt>
                      <c:pt idx="546">
                        <c:v>614.00751308999997</c:v>
                      </c:pt>
                      <c:pt idx="547">
                        <c:v>613.91951997599995</c:v>
                      </c:pt>
                      <c:pt idx="548">
                        <c:v>613.79612002700003</c:v>
                      </c:pt>
                      <c:pt idx="549">
                        <c:v>613.72546449900005</c:v>
                      </c:pt>
                      <c:pt idx="550">
                        <c:v>613.60177822699995</c:v>
                      </c:pt>
                      <c:pt idx="551">
                        <c:v>613.15982711200002</c:v>
                      </c:pt>
                      <c:pt idx="552">
                        <c:v>613.01434599300001</c:v>
                      </c:pt>
                      <c:pt idx="553">
                        <c:v>612.80658823500005</c:v>
                      </c:pt>
                      <c:pt idx="554">
                        <c:v>612.62591559099997</c:v>
                      </c:pt>
                      <c:pt idx="555">
                        <c:v>612.58137468100006</c:v>
                      </c:pt>
                      <c:pt idx="556">
                        <c:v>612.57470810899997</c:v>
                      </c:pt>
                      <c:pt idx="557">
                        <c:v>612.50121888599995</c:v>
                      </c:pt>
                      <c:pt idx="558">
                        <c:v>612.398469406</c:v>
                      </c:pt>
                      <c:pt idx="559">
                        <c:v>612.261324006</c:v>
                      </c:pt>
                      <c:pt idx="560">
                        <c:v>612.13936092699998</c:v>
                      </c:pt>
                      <c:pt idx="561">
                        <c:v>612.117118</c:v>
                      </c:pt>
                      <c:pt idx="562">
                        <c:v>611.89170827099997</c:v>
                      </c:pt>
                      <c:pt idx="563">
                        <c:v>611.77568675199996</c:v>
                      </c:pt>
                      <c:pt idx="564">
                        <c:v>611.75667281999995</c:v>
                      </c:pt>
                      <c:pt idx="565">
                        <c:v>611.37863885900003</c:v>
                      </c:pt>
                      <c:pt idx="566">
                        <c:v>611.30003199299995</c:v>
                      </c:pt>
                      <c:pt idx="567">
                        <c:v>610.90742920299999</c:v>
                      </c:pt>
                      <c:pt idx="568">
                        <c:v>610.48391489699998</c:v>
                      </c:pt>
                      <c:pt idx="569">
                        <c:v>610.15117862500006</c:v>
                      </c:pt>
                      <c:pt idx="570">
                        <c:v>609.98045544900003</c:v>
                      </c:pt>
                      <c:pt idx="571">
                        <c:v>609.96835660500005</c:v>
                      </c:pt>
                      <c:pt idx="572">
                        <c:v>609.91164321400004</c:v>
                      </c:pt>
                      <c:pt idx="573">
                        <c:v>609.58902959500006</c:v>
                      </c:pt>
                      <c:pt idx="574">
                        <c:v>609.35689812500004</c:v>
                      </c:pt>
                      <c:pt idx="575">
                        <c:v>608.88943611800005</c:v>
                      </c:pt>
                      <c:pt idx="576">
                        <c:v>608.78593286499995</c:v>
                      </c:pt>
                      <c:pt idx="577">
                        <c:v>608.50835265900002</c:v>
                      </c:pt>
                      <c:pt idx="578">
                        <c:v>608.31557138100004</c:v>
                      </c:pt>
                      <c:pt idx="579">
                        <c:v>608.246353011</c:v>
                      </c:pt>
                      <c:pt idx="580">
                        <c:v>608.06937043000005</c:v>
                      </c:pt>
                      <c:pt idx="581">
                        <c:v>606.66732201900004</c:v>
                      </c:pt>
                      <c:pt idx="582">
                        <c:v>606.578661786</c:v>
                      </c:pt>
                      <c:pt idx="583">
                        <c:v>606.38492148900002</c:v>
                      </c:pt>
                      <c:pt idx="584">
                        <c:v>606.25798268100004</c:v>
                      </c:pt>
                      <c:pt idx="585">
                        <c:v>606.25749439399999</c:v>
                      </c:pt>
                      <c:pt idx="586">
                        <c:v>605.83405044000006</c:v>
                      </c:pt>
                      <c:pt idx="587">
                        <c:v>605.74166336200005</c:v>
                      </c:pt>
                      <c:pt idx="588">
                        <c:v>605.70371845499994</c:v>
                      </c:pt>
                      <c:pt idx="589">
                        <c:v>605.63426867700002</c:v>
                      </c:pt>
                      <c:pt idx="590">
                        <c:v>605.52724876000002</c:v>
                      </c:pt>
                      <c:pt idx="591">
                        <c:v>605.27204347300005</c:v>
                      </c:pt>
                      <c:pt idx="592">
                        <c:v>604.96917879700004</c:v>
                      </c:pt>
                      <c:pt idx="593">
                        <c:v>604.95731434200002</c:v>
                      </c:pt>
                      <c:pt idx="594">
                        <c:v>604.50740030600002</c:v>
                      </c:pt>
                      <c:pt idx="595">
                        <c:v>603.83628425300003</c:v>
                      </c:pt>
                      <c:pt idx="596">
                        <c:v>603.42073571100002</c:v>
                      </c:pt>
                      <c:pt idx="597">
                        <c:v>603.23104336300003</c:v>
                      </c:pt>
                      <c:pt idx="598">
                        <c:v>603.148348951</c:v>
                      </c:pt>
                      <c:pt idx="599">
                        <c:v>602.52009047900003</c:v>
                      </c:pt>
                      <c:pt idx="600">
                        <c:v>602.22399765</c:v>
                      </c:pt>
                      <c:pt idx="601">
                        <c:v>601.81111002199998</c:v>
                      </c:pt>
                      <c:pt idx="602">
                        <c:v>601.43989521799995</c:v>
                      </c:pt>
                      <c:pt idx="603">
                        <c:v>601.02940251300004</c:v>
                      </c:pt>
                      <c:pt idx="604">
                        <c:v>601.00049860299998</c:v>
                      </c:pt>
                      <c:pt idx="605">
                        <c:v>600.95390096200003</c:v>
                      </c:pt>
                      <c:pt idx="606">
                        <c:v>600.779011062</c:v>
                      </c:pt>
                      <c:pt idx="607">
                        <c:v>600.19919473699997</c:v>
                      </c:pt>
                      <c:pt idx="608">
                        <c:v>600.16363106100005</c:v>
                      </c:pt>
                      <c:pt idx="609">
                        <c:v>599.88325434700005</c:v>
                      </c:pt>
                      <c:pt idx="610">
                        <c:v>599.62503153900002</c:v>
                      </c:pt>
                      <c:pt idx="611">
                        <c:v>599.31984124600001</c:v>
                      </c:pt>
                      <c:pt idx="612">
                        <c:v>598.65952493299994</c:v>
                      </c:pt>
                      <c:pt idx="613">
                        <c:v>598.40442773799998</c:v>
                      </c:pt>
                      <c:pt idx="614">
                        <c:v>598.33353374800004</c:v>
                      </c:pt>
                      <c:pt idx="615">
                        <c:v>597.49894908900001</c:v>
                      </c:pt>
                      <c:pt idx="616">
                        <c:v>597.45008476299995</c:v>
                      </c:pt>
                      <c:pt idx="617">
                        <c:v>597.15475375799997</c:v>
                      </c:pt>
                      <c:pt idx="618">
                        <c:v>596.77325765199998</c:v>
                      </c:pt>
                      <c:pt idx="619">
                        <c:v>596.48273587100005</c:v>
                      </c:pt>
                      <c:pt idx="620">
                        <c:v>596.39879004199997</c:v>
                      </c:pt>
                      <c:pt idx="621">
                        <c:v>595.82499288899999</c:v>
                      </c:pt>
                      <c:pt idx="622">
                        <c:v>595.60688726800004</c:v>
                      </c:pt>
                      <c:pt idx="623">
                        <c:v>595.58326014099998</c:v>
                      </c:pt>
                      <c:pt idx="624">
                        <c:v>595.49014980799996</c:v>
                      </c:pt>
                      <c:pt idx="625">
                        <c:v>595.34409259500001</c:v>
                      </c:pt>
                      <c:pt idx="626">
                        <c:v>595.18209265099995</c:v>
                      </c:pt>
                      <c:pt idx="627">
                        <c:v>594.41007862499998</c:v>
                      </c:pt>
                      <c:pt idx="628">
                        <c:v>594.12957664800001</c:v>
                      </c:pt>
                      <c:pt idx="629">
                        <c:v>593.90161789700005</c:v>
                      </c:pt>
                      <c:pt idx="630">
                        <c:v>593.75932103399998</c:v>
                      </c:pt>
                      <c:pt idx="631">
                        <c:v>593.73973862100001</c:v>
                      </c:pt>
                      <c:pt idx="632">
                        <c:v>592.66759143000002</c:v>
                      </c:pt>
                      <c:pt idx="633">
                        <c:v>592.34061600099994</c:v>
                      </c:pt>
                      <c:pt idx="634">
                        <c:v>591.45721506799998</c:v>
                      </c:pt>
                      <c:pt idx="635">
                        <c:v>590.89466428100002</c:v>
                      </c:pt>
                      <c:pt idx="636">
                        <c:v>590.53175198600002</c:v>
                      </c:pt>
                      <c:pt idx="637">
                        <c:v>590.38338352400001</c:v>
                      </c:pt>
                      <c:pt idx="638">
                        <c:v>590.14327189200003</c:v>
                      </c:pt>
                      <c:pt idx="639">
                        <c:v>589.80707854399998</c:v>
                      </c:pt>
                      <c:pt idx="640">
                        <c:v>589.79827702399996</c:v>
                      </c:pt>
                      <c:pt idx="641">
                        <c:v>589.51157307200003</c:v>
                      </c:pt>
                      <c:pt idx="642">
                        <c:v>588.70718837899994</c:v>
                      </c:pt>
                      <c:pt idx="643">
                        <c:v>588.67869931799999</c:v>
                      </c:pt>
                      <c:pt idx="644">
                        <c:v>588.37755500399999</c:v>
                      </c:pt>
                      <c:pt idx="645">
                        <c:v>588.37423040099998</c:v>
                      </c:pt>
                      <c:pt idx="646">
                        <c:v>588.24277543999995</c:v>
                      </c:pt>
                      <c:pt idx="647">
                        <c:v>587.40836515700005</c:v>
                      </c:pt>
                      <c:pt idx="648">
                        <c:v>586.96093280900004</c:v>
                      </c:pt>
                      <c:pt idx="649">
                        <c:v>586.94080229999997</c:v>
                      </c:pt>
                      <c:pt idx="650">
                        <c:v>586.47951114600005</c:v>
                      </c:pt>
                      <c:pt idx="651">
                        <c:v>586.46704463200001</c:v>
                      </c:pt>
                      <c:pt idx="652">
                        <c:v>586.14449340299996</c:v>
                      </c:pt>
                      <c:pt idx="653">
                        <c:v>585.636270115</c:v>
                      </c:pt>
                      <c:pt idx="654">
                        <c:v>585.58135398599995</c:v>
                      </c:pt>
                      <c:pt idx="655">
                        <c:v>585.04399935900005</c:v>
                      </c:pt>
                      <c:pt idx="656">
                        <c:v>584.47565403900001</c:v>
                      </c:pt>
                      <c:pt idx="657">
                        <c:v>584.18926215399995</c:v>
                      </c:pt>
                      <c:pt idx="658">
                        <c:v>583.65082412899994</c:v>
                      </c:pt>
                      <c:pt idx="659">
                        <c:v>583.38604731999999</c:v>
                      </c:pt>
                      <c:pt idx="660">
                        <c:v>583.369332009</c:v>
                      </c:pt>
                      <c:pt idx="661">
                        <c:v>583.33748485199999</c:v>
                      </c:pt>
                      <c:pt idx="662">
                        <c:v>583.22349577299997</c:v>
                      </c:pt>
                      <c:pt idx="663">
                        <c:v>583.07110901700003</c:v>
                      </c:pt>
                      <c:pt idx="664">
                        <c:v>582.89675669099995</c:v>
                      </c:pt>
                      <c:pt idx="665">
                        <c:v>582.82270336299996</c:v>
                      </c:pt>
                      <c:pt idx="666">
                        <c:v>582.70836959099995</c:v>
                      </c:pt>
                      <c:pt idx="667">
                        <c:v>582.66738587700002</c:v>
                      </c:pt>
                      <c:pt idx="668">
                        <c:v>582.51143412299996</c:v>
                      </c:pt>
                      <c:pt idx="669">
                        <c:v>582.47898567200002</c:v>
                      </c:pt>
                      <c:pt idx="670">
                        <c:v>582.42646915099999</c:v>
                      </c:pt>
                      <c:pt idx="671">
                        <c:v>582.04868468300003</c:v>
                      </c:pt>
                      <c:pt idx="672">
                        <c:v>582.04265009400001</c:v>
                      </c:pt>
                      <c:pt idx="673">
                        <c:v>581.41576492800004</c:v>
                      </c:pt>
                      <c:pt idx="674">
                        <c:v>581.41003930600004</c:v>
                      </c:pt>
                      <c:pt idx="675">
                        <c:v>581.40569660000006</c:v>
                      </c:pt>
                      <c:pt idx="676">
                        <c:v>581.004299823</c:v>
                      </c:pt>
                      <c:pt idx="677">
                        <c:v>580.62055462299998</c:v>
                      </c:pt>
                      <c:pt idx="678">
                        <c:v>580.15442846600001</c:v>
                      </c:pt>
                      <c:pt idx="679">
                        <c:v>579.97427715900005</c:v>
                      </c:pt>
                      <c:pt idx="680">
                        <c:v>579.41550124000003</c:v>
                      </c:pt>
                      <c:pt idx="681">
                        <c:v>579.38680913899998</c:v>
                      </c:pt>
                      <c:pt idx="682">
                        <c:v>579.09802377000005</c:v>
                      </c:pt>
                      <c:pt idx="683">
                        <c:v>579.03139662499996</c:v>
                      </c:pt>
                      <c:pt idx="684">
                        <c:v>578.41432190700004</c:v>
                      </c:pt>
                      <c:pt idx="685">
                        <c:v>578.239027158</c:v>
                      </c:pt>
                      <c:pt idx="686">
                        <c:v>577.26132463500005</c:v>
                      </c:pt>
                      <c:pt idx="687">
                        <c:v>577.13723700000003</c:v>
                      </c:pt>
                      <c:pt idx="688">
                        <c:v>577.105565394</c:v>
                      </c:pt>
                      <c:pt idx="689">
                        <c:v>577.00956937900003</c:v>
                      </c:pt>
                      <c:pt idx="690">
                        <c:v>576.61623663299997</c:v>
                      </c:pt>
                      <c:pt idx="691">
                        <c:v>576.58287724299998</c:v>
                      </c:pt>
                      <c:pt idx="692">
                        <c:v>576.20303369700002</c:v>
                      </c:pt>
                      <c:pt idx="693">
                        <c:v>576.05260685500002</c:v>
                      </c:pt>
                      <c:pt idx="694">
                        <c:v>575.69268087499995</c:v>
                      </c:pt>
                      <c:pt idx="695">
                        <c:v>575.680425797</c:v>
                      </c:pt>
                      <c:pt idx="696">
                        <c:v>575.53155557900004</c:v>
                      </c:pt>
                      <c:pt idx="697">
                        <c:v>574.92370004700001</c:v>
                      </c:pt>
                      <c:pt idx="698">
                        <c:v>574.56146044100001</c:v>
                      </c:pt>
                      <c:pt idx="699">
                        <c:v>574.40072752000003</c:v>
                      </c:pt>
                      <c:pt idx="700">
                        <c:v>574.02803345799998</c:v>
                      </c:pt>
                      <c:pt idx="701">
                        <c:v>573.65277045699997</c:v>
                      </c:pt>
                      <c:pt idx="702">
                        <c:v>573.46108481600004</c:v>
                      </c:pt>
                      <c:pt idx="703">
                        <c:v>573.36624627000003</c:v>
                      </c:pt>
                      <c:pt idx="704">
                        <c:v>573.36465525100004</c:v>
                      </c:pt>
                      <c:pt idx="705">
                        <c:v>573.25970013300002</c:v>
                      </c:pt>
                      <c:pt idx="706">
                        <c:v>573.16794689000005</c:v>
                      </c:pt>
                      <c:pt idx="707">
                        <c:v>572.95637781899995</c:v>
                      </c:pt>
                      <c:pt idx="708">
                        <c:v>572.61611732200004</c:v>
                      </c:pt>
                      <c:pt idx="709">
                        <c:v>572.16305706399999</c:v>
                      </c:pt>
                      <c:pt idx="710">
                        <c:v>571.99109196500001</c:v>
                      </c:pt>
                      <c:pt idx="711">
                        <c:v>571.79798080499995</c:v>
                      </c:pt>
                      <c:pt idx="712">
                        <c:v>571.73729263799999</c:v>
                      </c:pt>
                      <c:pt idx="713">
                        <c:v>571.70671458100003</c:v>
                      </c:pt>
                      <c:pt idx="714">
                        <c:v>571.66727930699994</c:v>
                      </c:pt>
                      <c:pt idx="715">
                        <c:v>571.48774305100005</c:v>
                      </c:pt>
                      <c:pt idx="716">
                        <c:v>571.47826299400003</c:v>
                      </c:pt>
                      <c:pt idx="717">
                        <c:v>571.43350664599996</c:v>
                      </c:pt>
                      <c:pt idx="718">
                        <c:v>571.02895108899997</c:v>
                      </c:pt>
                      <c:pt idx="719">
                        <c:v>570.92880041499996</c:v>
                      </c:pt>
                      <c:pt idx="720">
                        <c:v>570.22337375799998</c:v>
                      </c:pt>
                      <c:pt idx="721">
                        <c:v>569.65641234400005</c:v>
                      </c:pt>
                      <c:pt idx="722">
                        <c:v>568.73905809400003</c:v>
                      </c:pt>
                      <c:pt idx="723">
                        <c:v>568.67192439099995</c:v>
                      </c:pt>
                      <c:pt idx="724">
                        <c:v>568.63668890199995</c:v>
                      </c:pt>
                      <c:pt idx="725">
                        <c:v>568.58249457199997</c:v>
                      </c:pt>
                      <c:pt idx="726">
                        <c:v>568.19857214299998</c:v>
                      </c:pt>
                      <c:pt idx="727">
                        <c:v>567.41848960200002</c:v>
                      </c:pt>
                      <c:pt idx="728">
                        <c:v>567.38649273199997</c:v>
                      </c:pt>
                      <c:pt idx="729">
                        <c:v>566.86790699899996</c:v>
                      </c:pt>
                      <c:pt idx="730">
                        <c:v>566.68151566799997</c:v>
                      </c:pt>
                      <c:pt idx="731">
                        <c:v>566.54163511800004</c:v>
                      </c:pt>
                      <c:pt idx="732">
                        <c:v>566.25834826300002</c:v>
                      </c:pt>
                      <c:pt idx="733">
                        <c:v>565.78681902899996</c:v>
                      </c:pt>
                      <c:pt idx="734">
                        <c:v>565.74349137700005</c:v>
                      </c:pt>
                      <c:pt idx="735">
                        <c:v>565.25115770100001</c:v>
                      </c:pt>
                      <c:pt idx="736">
                        <c:v>564.75831286300001</c:v>
                      </c:pt>
                      <c:pt idx="737">
                        <c:v>564.73576356000001</c:v>
                      </c:pt>
                      <c:pt idx="738">
                        <c:v>564.64807667000002</c:v>
                      </c:pt>
                      <c:pt idx="739">
                        <c:v>564.30258967099996</c:v>
                      </c:pt>
                      <c:pt idx="740">
                        <c:v>564.13388978700004</c:v>
                      </c:pt>
                      <c:pt idx="741">
                        <c:v>564.11903954000002</c:v>
                      </c:pt>
                      <c:pt idx="742">
                        <c:v>564.07711263299996</c:v>
                      </c:pt>
                      <c:pt idx="743">
                        <c:v>563.37444084900005</c:v>
                      </c:pt>
                      <c:pt idx="744">
                        <c:v>562.70715211499999</c:v>
                      </c:pt>
                      <c:pt idx="745">
                        <c:v>562.57129008300001</c:v>
                      </c:pt>
                      <c:pt idx="746">
                        <c:v>562.50733294899999</c:v>
                      </c:pt>
                      <c:pt idx="747">
                        <c:v>562.05559378299995</c:v>
                      </c:pt>
                      <c:pt idx="748">
                        <c:v>561.98294405000001</c:v>
                      </c:pt>
                      <c:pt idx="749">
                        <c:v>561.96673309699997</c:v>
                      </c:pt>
                      <c:pt idx="750">
                        <c:v>561.88036915099997</c:v>
                      </c:pt>
                      <c:pt idx="751">
                        <c:v>561.83854291199998</c:v>
                      </c:pt>
                      <c:pt idx="752">
                        <c:v>561.83532819300001</c:v>
                      </c:pt>
                      <c:pt idx="753">
                        <c:v>560.98237719999997</c:v>
                      </c:pt>
                      <c:pt idx="754">
                        <c:v>560.95948511300003</c:v>
                      </c:pt>
                      <c:pt idx="755">
                        <c:v>560.94313193899995</c:v>
                      </c:pt>
                      <c:pt idx="756">
                        <c:v>560.75727802100005</c:v>
                      </c:pt>
                      <c:pt idx="757">
                        <c:v>560.67462117000002</c:v>
                      </c:pt>
                      <c:pt idx="758">
                        <c:v>560.12763810299998</c:v>
                      </c:pt>
                      <c:pt idx="759">
                        <c:v>559.90896363499996</c:v>
                      </c:pt>
                      <c:pt idx="760">
                        <c:v>559.61363684900005</c:v>
                      </c:pt>
                      <c:pt idx="761">
                        <c:v>559.57104160100005</c:v>
                      </c:pt>
                      <c:pt idx="762">
                        <c:v>559.41775645200005</c:v>
                      </c:pt>
                      <c:pt idx="763">
                        <c:v>558.83489188600004</c:v>
                      </c:pt>
                      <c:pt idx="764">
                        <c:v>558.75530549799998</c:v>
                      </c:pt>
                      <c:pt idx="765">
                        <c:v>558.69917570999996</c:v>
                      </c:pt>
                      <c:pt idx="766">
                        <c:v>558.38532880100001</c:v>
                      </c:pt>
                      <c:pt idx="767">
                        <c:v>558.23103535799999</c:v>
                      </c:pt>
                      <c:pt idx="768">
                        <c:v>557.97476315699998</c:v>
                      </c:pt>
                      <c:pt idx="769">
                        <c:v>557.90965358899996</c:v>
                      </c:pt>
                      <c:pt idx="770">
                        <c:v>557.65146503999995</c:v>
                      </c:pt>
                      <c:pt idx="771">
                        <c:v>557.58428719300002</c:v>
                      </c:pt>
                      <c:pt idx="772">
                        <c:v>556.69413292199999</c:v>
                      </c:pt>
                      <c:pt idx="773">
                        <c:v>556.41779438100002</c:v>
                      </c:pt>
                      <c:pt idx="774">
                        <c:v>555.76749140000004</c:v>
                      </c:pt>
                      <c:pt idx="775">
                        <c:v>555.49515484300002</c:v>
                      </c:pt>
                      <c:pt idx="776">
                        <c:v>555.385306442</c:v>
                      </c:pt>
                      <c:pt idx="777">
                        <c:v>554.86705030799999</c:v>
                      </c:pt>
                      <c:pt idx="778">
                        <c:v>554.82951326700004</c:v>
                      </c:pt>
                      <c:pt idx="779">
                        <c:v>554.28638929399995</c:v>
                      </c:pt>
                      <c:pt idx="780">
                        <c:v>554.00857685799997</c:v>
                      </c:pt>
                      <c:pt idx="781">
                        <c:v>553.74723868499996</c:v>
                      </c:pt>
                      <c:pt idx="782">
                        <c:v>553.71778875500002</c:v>
                      </c:pt>
                      <c:pt idx="783">
                        <c:v>553.63239840200004</c:v>
                      </c:pt>
                      <c:pt idx="784">
                        <c:v>553.32465341099999</c:v>
                      </c:pt>
                      <c:pt idx="785">
                        <c:v>552.92485058299997</c:v>
                      </c:pt>
                      <c:pt idx="786">
                        <c:v>552.728386258</c:v>
                      </c:pt>
                      <c:pt idx="787">
                        <c:v>552.59151999899996</c:v>
                      </c:pt>
                      <c:pt idx="788">
                        <c:v>552.562464482</c:v>
                      </c:pt>
                      <c:pt idx="789">
                        <c:v>552.48619272500002</c:v>
                      </c:pt>
                      <c:pt idx="790">
                        <c:v>552.28636435600004</c:v>
                      </c:pt>
                      <c:pt idx="791">
                        <c:v>551.81770745300003</c:v>
                      </c:pt>
                      <c:pt idx="792">
                        <c:v>551.757955423</c:v>
                      </c:pt>
                      <c:pt idx="793">
                        <c:v>551.54567276199998</c:v>
                      </c:pt>
                      <c:pt idx="794">
                        <c:v>551.40298887799997</c:v>
                      </c:pt>
                      <c:pt idx="795">
                        <c:v>551.33743262999997</c:v>
                      </c:pt>
                      <c:pt idx="796">
                        <c:v>550.84741460600003</c:v>
                      </c:pt>
                      <c:pt idx="797">
                        <c:v>550.84601969300002</c:v>
                      </c:pt>
                      <c:pt idx="798">
                        <c:v>550.73538067000004</c:v>
                      </c:pt>
                      <c:pt idx="799">
                        <c:v>550.41992167900003</c:v>
                      </c:pt>
                      <c:pt idx="800">
                        <c:v>550.06759376499997</c:v>
                      </c:pt>
                      <c:pt idx="801">
                        <c:v>549.92826797400005</c:v>
                      </c:pt>
                      <c:pt idx="802">
                        <c:v>549.78406123499997</c:v>
                      </c:pt>
                      <c:pt idx="803">
                        <c:v>549.56312755500005</c:v>
                      </c:pt>
                      <c:pt idx="804">
                        <c:v>549.189332799</c:v>
                      </c:pt>
                      <c:pt idx="805">
                        <c:v>549.06915348500002</c:v>
                      </c:pt>
                      <c:pt idx="806">
                        <c:v>548.95647676099998</c:v>
                      </c:pt>
                      <c:pt idx="807">
                        <c:v>548.77339431799999</c:v>
                      </c:pt>
                      <c:pt idx="808">
                        <c:v>548.37217142999998</c:v>
                      </c:pt>
                      <c:pt idx="809">
                        <c:v>548.06622274999995</c:v>
                      </c:pt>
                      <c:pt idx="810">
                        <c:v>547.958113895</c:v>
                      </c:pt>
                      <c:pt idx="811">
                        <c:v>547.72144904200002</c:v>
                      </c:pt>
                      <c:pt idx="812">
                        <c:v>547.56955150500005</c:v>
                      </c:pt>
                      <c:pt idx="813">
                        <c:v>547.22565683000005</c:v>
                      </c:pt>
                      <c:pt idx="814">
                        <c:v>547.16538324999999</c:v>
                      </c:pt>
                      <c:pt idx="815">
                        <c:v>547.08968145699998</c:v>
                      </c:pt>
                      <c:pt idx="816">
                        <c:v>546.81970187900004</c:v>
                      </c:pt>
                      <c:pt idx="817">
                        <c:v>546.61562182199998</c:v>
                      </c:pt>
                      <c:pt idx="818">
                        <c:v>546.44347898599995</c:v>
                      </c:pt>
                      <c:pt idx="819">
                        <c:v>546.36540856800002</c:v>
                      </c:pt>
                      <c:pt idx="820">
                        <c:v>546.30648957200003</c:v>
                      </c:pt>
                      <c:pt idx="821">
                        <c:v>545.88800230200002</c:v>
                      </c:pt>
                      <c:pt idx="822">
                        <c:v>545.87022866500001</c:v>
                      </c:pt>
                      <c:pt idx="823">
                        <c:v>545.74219958200001</c:v>
                      </c:pt>
                      <c:pt idx="824">
                        <c:v>545.57058942200001</c:v>
                      </c:pt>
                      <c:pt idx="825">
                        <c:v>545.320056927</c:v>
                      </c:pt>
                      <c:pt idx="826">
                        <c:v>544.80361509299996</c:v>
                      </c:pt>
                      <c:pt idx="827">
                        <c:v>544.70112879099997</c:v>
                      </c:pt>
                      <c:pt idx="828">
                        <c:v>544.67915041399999</c:v>
                      </c:pt>
                      <c:pt idx="829">
                        <c:v>544.51709579299995</c:v>
                      </c:pt>
                      <c:pt idx="830">
                        <c:v>543.93365770699995</c:v>
                      </c:pt>
                      <c:pt idx="831">
                        <c:v>543.69781844199997</c:v>
                      </c:pt>
                      <c:pt idx="832">
                        <c:v>543.63416909900002</c:v>
                      </c:pt>
                      <c:pt idx="833">
                        <c:v>543.54022155899997</c:v>
                      </c:pt>
                      <c:pt idx="834">
                        <c:v>543.47878042699995</c:v>
                      </c:pt>
                      <c:pt idx="835">
                        <c:v>543.46065548800004</c:v>
                      </c:pt>
                      <c:pt idx="836">
                        <c:v>543.22940631799997</c:v>
                      </c:pt>
                      <c:pt idx="837">
                        <c:v>543.08095481800001</c:v>
                      </c:pt>
                      <c:pt idx="838">
                        <c:v>543.04502518899994</c:v>
                      </c:pt>
                      <c:pt idx="839">
                        <c:v>542.99075399200001</c:v>
                      </c:pt>
                      <c:pt idx="840">
                        <c:v>542.98234973599995</c:v>
                      </c:pt>
                      <c:pt idx="841">
                        <c:v>542.16215670400004</c:v>
                      </c:pt>
                      <c:pt idx="842">
                        <c:v>541.85794502700003</c:v>
                      </c:pt>
                      <c:pt idx="843">
                        <c:v>541.85619044800001</c:v>
                      </c:pt>
                      <c:pt idx="844">
                        <c:v>541.67565146100003</c:v>
                      </c:pt>
                      <c:pt idx="845">
                        <c:v>541.60712593400001</c:v>
                      </c:pt>
                      <c:pt idx="846">
                        <c:v>541.26455478100002</c:v>
                      </c:pt>
                      <c:pt idx="847">
                        <c:v>541.23420960700003</c:v>
                      </c:pt>
                      <c:pt idx="848">
                        <c:v>540.87318136299996</c:v>
                      </c:pt>
                      <c:pt idx="849">
                        <c:v>540.70640724299994</c:v>
                      </c:pt>
                      <c:pt idx="850">
                        <c:v>540.65597089000005</c:v>
                      </c:pt>
                      <c:pt idx="851">
                        <c:v>540.51199044099997</c:v>
                      </c:pt>
                      <c:pt idx="852">
                        <c:v>540.44277650799995</c:v>
                      </c:pt>
                      <c:pt idx="853">
                        <c:v>540.41035160900003</c:v>
                      </c:pt>
                      <c:pt idx="854">
                        <c:v>539.97973257199999</c:v>
                      </c:pt>
                      <c:pt idx="855">
                        <c:v>539.65804961599997</c:v>
                      </c:pt>
                      <c:pt idx="856">
                        <c:v>539.542521169</c:v>
                      </c:pt>
                      <c:pt idx="857">
                        <c:v>539.11958421400004</c:v>
                      </c:pt>
                      <c:pt idx="858">
                        <c:v>539.09756506999997</c:v>
                      </c:pt>
                      <c:pt idx="859">
                        <c:v>539.02729344399995</c:v>
                      </c:pt>
                      <c:pt idx="860">
                        <c:v>538.77683169700003</c:v>
                      </c:pt>
                      <c:pt idx="861">
                        <c:v>538.71275019500001</c:v>
                      </c:pt>
                      <c:pt idx="862">
                        <c:v>538.63283419100003</c:v>
                      </c:pt>
                      <c:pt idx="863">
                        <c:v>538.14235875099996</c:v>
                      </c:pt>
                      <c:pt idx="864">
                        <c:v>537.67121677299997</c:v>
                      </c:pt>
                      <c:pt idx="865">
                        <c:v>537.24172592699995</c:v>
                      </c:pt>
                      <c:pt idx="866">
                        <c:v>537.04694789500002</c:v>
                      </c:pt>
                      <c:pt idx="867">
                        <c:v>536.97041472599994</c:v>
                      </c:pt>
                      <c:pt idx="868">
                        <c:v>536.94822403199998</c:v>
                      </c:pt>
                      <c:pt idx="869">
                        <c:v>536.36856412500003</c:v>
                      </c:pt>
                      <c:pt idx="870">
                        <c:v>534.31272420100004</c:v>
                      </c:pt>
                      <c:pt idx="871">
                        <c:v>534.14055007900004</c:v>
                      </c:pt>
                      <c:pt idx="872">
                        <c:v>533.97363449099998</c:v>
                      </c:pt>
                      <c:pt idx="873">
                        <c:v>533.48482399399995</c:v>
                      </c:pt>
                      <c:pt idx="874">
                        <c:v>533.38093927299997</c:v>
                      </c:pt>
                      <c:pt idx="875">
                        <c:v>533.28416768099999</c:v>
                      </c:pt>
                      <c:pt idx="876">
                        <c:v>533.07530205700004</c:v>
                      </c:pt>
                      <c:pt idx="877">
                        <c:v>532.993448801</c:v>
                      </c:pt>
                      <c:pt idx="878">
                        <c:v>532.80719027800001</c:v>
                      </c:pt>
                      <c:pt idx="879">
                        <c:v>532.52160501699996</c:v>
                      </c:pt>
                      <c:pt idx="880">
                        <c:v>532.48400225</c:v>
                      </c:pt>
                      <c:pt idx="881">
                        <c:v>532.31043304499997</c:v>
                      </c:pt>
                      <c:pt idx="882">
                        <c:v>532.28306293599996</c:v>
                      </c:pt>
                      <c:pt idx="883">
                        <c:v>532.17651271700004</c:v>
                      </c:pt>
                      <c:pt idx="884">
                        <c:v>531.47107489500002</c:v>
                      </c:pt>
                      <c:pt idx="885">
                        <c:v>531.15261635000002</c:v>
                      </c:pt>
                      <c:pt idx="886">
                        <c:v>531.12073299199994</c:v>
                      </c:pt>
                      <c:pt idx="887">
                        <c:v>530.88413030000004</c:v>
                      </c:pt>
                      <c:pt idx="888">
                        <c:v>530.85547406299997</c:v>
                      </c:pt>
                      <c:pt idx="889">
                        <c:v>530.60662284</c:v>
                      </c:pt>
                      <c:pt idx="890">
                        <c:v>530.476822599</c:v>
                      </c:pt>
                      <c:pt idx="891">
                        <c:v>530.45419714800005</c:v>
                      </c:pt>
                      <c:pt idx="892">
                        <c:v>530.28367654900001</c:v>
                      </c:pt>
                      <c:pt idx="893">
                        <c:v>530.21722280799997</c:v>
                      </c:pt>
                      <c:pt idx="894">
                        <c:v>529.41332676599995</c:v>
                      </c:pt>
                      <c:pt idx="895">
                        <c:v>529.31622811600005</c:v>
                      </c:pt>
                      <c:pt idx="896">
                        <c:v>528.64582603700001</c:v>
                      </c:pt>
                      <c:pt idx="897">
                        <c:v>528.223108712</c:v>
                      </c:pt>
                      <c:pt idx="898">
                        <c:v>528.06721480700003</c:v>
                      </c:pt>
                      <c:pt idx="899">
                        <c:v>528.01237437400005</c:v>
                      </c:pt>
                      <c:pt idx="900">
                        <c:v>527.80669966300002</c:v>
                      </c:pt>
                      <c:pt idx="901">
                        <c:v>527.53922193999995</c:v>
                      </c:pt>
                      <c:pt idx="902">
                        <c:v>527.50140142700002</c:v>
                      </c:pt>
                      <c:pt idx="903">
                        <c:v>527.47194316699995</c:v>
                      </c:pt>
                      <c:pt idx="904">
                        <c:v>527.41040161000001</c:v>
                      </c:pt>
                      <c:pt idx="905">
                        <c:v>527.370257649</c:v>
                      </c:pt>
                      <c:pt idx="906">
                        <c:v>526.92545942699996</c:v>
                      </c:pt>
                      <c:pt idx="907">
                        <c:v>526.90696849100004</c:v>
                      </c:pt>
                      <c:pt idx="908">
                        <c:v>526.882285948</c:v>
                      </c:pt>
                      <c:pt idx="909">
                        <c:v>526.64019323100001</c:v>
                      </c:pt>
                      <c:pt idx="910">
                        <c:v>526.60734547100003</c:v>
                      </c:pt>
                      <c:pt idx="911">
                        <c:v>526.32880170800001</c:v>
                      </c:pt>
                      <c:pt idx="912">
                        <c:v>525.97495890699997</c:v>
                      </c:pt>
                      <c:pt idx="913">
                        <c:v>525.80843837099997</c:v>
                      </c:pt>
                      <c:pt idx="914">
                        <c:v>525.76900043299997</c:v>
                      </c:pt>
                      <c:pt idx="915">
                        <c:v>525.73939410200001</c:v>
                      </c:pt>
                      <c:pt idx="916">
                        <c:v>525.63579667099998</c:v>
                      </c:pt>
                      <c:pt idx="917">
                        <c:v>525.22811439500003</c:v>
                      </c:pt>
                      <c:pt idx="918">
                        <c:v>524.83627255800002</c:v>
                      </c:pt>
                      <c:pt idx="919">
                        <c:v>524.81040769100002</c:v>
                      </c:pt>
                      <c:pt idx="920">
                        <c:v>523.571492562</c:v>
                      </c:pt>
                      <c:pt idx="921">
                        <c:v>523.36793620599997</c:v>
                      </c:pt>
                      <c:pt idx="922">
                        <c:v>523.22126770099999</c:v>
                      </c:pt>
                      <c:pt idx="923">
                        <c:v>522.95377410799995</c:v>
                      </c:pt>
                      <c:pt idx="924">
                        <c:v>522.77284114899999</c:v>
                      </c:pt>
                      <c:pt idx="925">
                        <c:v>522.73562399499997</c:v>
                      </c:pt>
                      <c:pt idx="926">
                        <c:v>522.71058811600005</c:v>
                      </c:pt>
                      <c:pt idx="927">
                        <c:v>522.56501355700004</c:v>
                      </c:pt>
                      <c:pt idx="928">
                        <c:v>522.43366235799999</c:v>
                      </c:pt>
                      <c:pt idx="929">
                        <c:v>522.16486376299997</c:v>
                      </c:pt>
                      <c:pt idx="930">
                        <c:v>522.13034866600003</c:v>
                      </c:pt>
                      <c:pt idx="931">
                        <c:v>521.92901112799996</c:v>
                      </c:pt>
                      <c:pt idx="932">
                        <c:v>521.611897215</c:v>
                      </c:pt>
                      <c:pt idx="933">
                        <c:v>521.38108304499997</c:v>
                      </c:pt>
                      <c:pt idx="934">
                        <c:v>521.32184208399997</c:v>
                      </c:pt>
                      <c:pt idx="935">
                        <c:v>521.21151353799996</c:v>
                      </c:pt>
                      <c:pt idx="936">
                        <c:v>521.06452545599996</c:v>
                      </c:pt>
                      <c:pt idx="937">
                        <c:v>520.97321081600001</c:v>
                      </c:pt>
                      <c:pt idx="938">
                        <c:v>520.65596163999999</c:v>
                      </c:pt>
                      <c:pt idx="939">
                        <c:v>520.64912819899996</c:v>
                      </c:pt>
                      <c:pt idx="940">
                        <c:v>520.59505832499997</c:v>
                      </c:pt>
                      <c:pt idx="941">
                        <c:v>520.59174175500004</c:v>
                      </c:pt>
                      <c:pt idx="942">
                        <c:v>520.22436659699997</c:v>
                      </c:pt>
                      <c:pt idx="943">
                        <c:v>519.56500157899995</c:v>
                      </c:pt>
                      <c:pt idx="944">
                        <c:v>518.92380166400005</c:v>
                      </c:pt>
                      <c:pt idx="945">
                        <c:v>517.79596730200001</c:v>
                      </c:pt>
                      <c:pt idx="946">
                        <c:v>517.46288446599999</c:v>
                      </c:pt>
                      <c:pt idx="947">
                        <c:v>517.40407957399998</c:v>
                      </c:pt>
                      <c:pt idx="948">
                        <c:v>516.76446112400004</c:v>
                      </c:pt>
                      <c:pt idx="949">
                        <c:v>516.44592551000005</c:v>
                      </c:pt>
                      <c:pt idx="950">
                        <c:v>516.264519458</c:v>
                      </c:pt>
                      <c:pt idx="951">
                        <c:v>516.01102577400002</c:v>
                      </c:pt>
                      <c:pt idx="952">
                        <c:v>515.63943183799995</c:v>
                      </c:pt>
                      <c:pt idx="953">
                        <c:v>515.08421642400003</c:v>
                      </c:pt>
                      <c:pt idx="954">
                        <c:v>514.49558478400002</c:v>
                      </c:pt>
                      <c:pt idx="955">
                        <c:v>513.99516907500004</c:v>
                      </c:pt>
                      <c:pt idx="956">
                        <c:v>513.70809451299999</c:v>
                      </c:pt>
                      <c:pt idx="957">
                        <c:v>513.69620223799996</c:v>
                      </c:pt>
                      <c:pt idx="958">
                        <c:v>513.24082628300005</c:v>
                      </c:pt>
                      <c:pt idx="959">
                        <c:v>512.75120633100005</c:v>
                      </c:pt>
                      <c:pt idx="960">
                        <c:v>512.47585060400002</c:v>
                      </c:pt>
                      <c:pt idx="961">
                        <c:v>512.20389003299999</c:v>
                      </c:pt>
                      <c:pt idx="962">
                        <c:v>512.19889474700005</c:v>
                      </c:pt>
                      <c:pt idx="963">
                        <c:v>511.75132966199999</c:v>
                      </c:pt>
                      <c:pt idx="964">
                        <c:v>510.80215532599999</c:v>
                      </c:pt>
                      <c:pt idx="965">
                        <c:v>510.50295218299999</c:v>
                      </c:pt>
                      <c:pt idx="966">
                        <c:v>510.21989117700002</c:v>
                      </c:pt>
                      <c:pt idx="967">
                        <c:v>510.09690229300003</c:v>
                      </c:pt>
                      <c:pt idx="968">
                        <c:v>509.98522697099997</c:v>
                      </c:pt>
                      <c:pt idx="969">
                        <c:v>509.74812203300002</c:v>
                      </c:pt>
                      <c:pt idx="970">
                        <c:v>509.61700915099999</c:v>
                      </c:pt>
                      <c:pt idx="971">
                        <c:v>509.604651918</c:v>
                      </c:pt>
                      <c:pt idx="972">
                        <c:v>509.43181190299998</c:v>
                      </c:pt>
                      <c:pt idx="973">
                        <c:v>509.26947518200001</c:v>
                      </c:pt>
                      <c:pt idx="974">
                        <c:v>508.982172107</c:v>
                      </c:pt>
                      <c:pt idx="975">
                        <c:v>508.98031373100002</c:v>
                      </c:pt>
                      <c:pt idx="976">
                        <c:v>508.82272418600002</c:v>
                      </c:pt>
                      <c:pt idx="977">
                        <c:v>508.79101994400003</c:v>
                      </c:pt>
                      <c:pt idx="978">
                        <c:v>508.56701427000002</c:v>
                      </c:pt>
                      <c:pt idx="979">
                        <c:v>508.02184272699998</c:v>
                      </c:pt>
                      <c:pt idx="980">
                        <c:v>507.43181458499998</c:v>
                      </c:pt>
                      <c:pt idx="981">
                        <c:v>507.077663938</c:v>
                      </c:pt>
                      <c:pt idx="982">
                        <c:v>507.05402889599998</c:v>
                      </c:pt>
                      <c:pt idx="983">
                        <c:v>506.61662525399998</c:v>
                      </c:pt>
                      <c:pt idx="984">
                        <c:v>506.39519660399998</c:v>
                      </c:pt>
                      <c:pt idx="985">
                        <c:v>506.01590794200001</c:v>
                      </c:pt>
                      <c:pt idx="986">
                        <c:v>505.988532593</c:v>
                      </c:pt>
                      <c:pt idx="987">
                        <c:v>505.56106966599998</c:v>
                      </c:pt>
                      <c:pt idx="988">
                        <c:v>505.212353904</c:v>
                      </c:pt>
                      <c:pt idx="989">
                        <c:v>504.88719093499998</c:v>
                      </c:pt>
                      <c:pt idx="990">
                        <c:v>504.81700466199999</c:v>
                      </c:pt>
                      <c:pt idx="991">
                        <c:v>504.70884245399998</c:v>
                      </c:pt>
                      <c:pt idx="992">
                        <c:v>504.67634247000001</c:v>
                      </c:pt>
                      <c:pt idx="993">
                        <c:v>504.66605199899999</c:v>
                      </c:pt>
                      <c:pt idx="994">
                        <c:v>504.27413274000003</c:v>
                      </c:pt>
                      <c:pt idx="995">
                        <c:v>504.16491503399999</c:v>
                      </c:pt>
                      <c:pt idx="996">
                        <c:v>503.75918576700002</c:v>
                      </c:pt>
                      <c:pt idx="997">
                        <c:v>503.48539794700002</c:v>
                      </c:pt>
                      <c:pt idx="998">
                        <c:v>503.01127390900001</c:v>
                      </c:pt>
                      <c:pt idx="999">
                        <c:v>502.90730059700002</c:v>
                      </c:pt>
                      <c:pt idx="1000">
                        <c:v>502.67571686700001</c:v>
                      </c:pt>
                      <c:pt idx="1001">
                        <c:v>502.39101051400002</c:v>
                      </c:pt>
                      <c:pt idx="1002">
                        <c:v>502.33157529499999</c:v>
                      </c:pt>
                      <c:pt idx="1003">
                        <c:v>502.17927151399999</c:v>
                      </c:pt>
                      <c:pt idx="1004">
                        <c:v>501.86864804200002</c:v>
                      </c:pt>
                      <c:pt idx="1005">
                        <c:v>501.57323005500001</c:v>
                      </c:pt>
                      <c:pt idx="1006">
                        <c:v>501.05870841699999</c:v>
                      </c:pt>
                      <c:pt idx="1007">
                        <c:v>500.66903083400001</c:v>
                      </c:pt>
                      <c:pt idx="1008">
                        <c:v>500.39900033599997</c:v>
                      </c:pt>
                      <c:pt idx="1009">
                        <c:v>500.28095941999999</c:v>
                      </c:pt>
                      <c:pt idx="1010">
                        <c:v>500.22788310700003</c:v>
                      </c:pt>
                      <c:pt idx="1011">
                        <c:v>500.055481907</c:v>
                      </c:pt>
                      <c:pt idx="1012">
                        <c:v>500.02813847700003</c:v>
                      </c:pt>
                      <c:pt idx="1013">
                        <c:v>499.90738055700001</c:v>
                      </c:pt>
                      <c:pt idx="1014">
                        <c:v>498.84456153500003</c:v>
                      </c:pt>
                      <c:pt idx="1015">
                        <c:v>498.71082467999997</c:v>
                      </c:pt>
                      <c:pt idx="1016">
                        <c:v>498.08124157100002</c:v>
                      </c:pt>
                      <c:pt idx="1017">
                        <c:v>497.96472365</c:v>
                      </c:pt>
                      <c:pt idx="1018">
                        <c:v>497.94194181</c:v>
                      </c:pt>
                      <c:pt idx="1019">
                        <c:v>497.86936408399998</c:v>
                      </c:pt>
                      <c:pt idx="1020">
                        <c:v>496.84786954999998</c:v>
                      </c:pt>
                      <c:pt idx="1021">
                        <c:v>496.73759747700001</c:v>
                      </c:pt>
                      <c:pt idx="1022">
                        <c:v>496.39882226499998</c:v>
                      </c:pt>
                      <c:pt idx="1023">
                        <c:v>496.198102054</c:v>
                      </c:pt>
                      <c:pt idx="1024">
                        <c:v>495.79589186099997</c:v>
                      </c:pt>
                      <c:pt idx="1025">
                        <c:v>495.57695888500001</c:v>
                      </c:pt>
                      <c:pt idx="1026">
                        <c:v>495.26908318199997</c:v>
                      </c:pt>
                      <c:pt idx="1027">
                        <c:v>495.14130480900002</c:v>
                      </c:pt>
                      <c:pt idx="1028">
                        <c:v>495.077501477</c:v>
                      </c:pt>
                      <c:pt idx="1029">
                        <c:v>494.75531855700001</c:v>
                      </c:pt>
                      <c:pt idx="1030">
                        <c:v>494.74953276899998</c:v>
                      </c:pt>
                      <c:pt idx="1031">
                        <c:v>494.48087439099999</c:v>
                      </c:pt>
                      <c:pt idx="1032">
                        <c:v>494.35985651800002</c:v>
                      </c:pt>
                      <c:pt idx="1033">
                        <c:v>493.97850639199999</c:v>
                      </c:pt>
                      <c:pt idx="1034">
                        <c:v>493.543410182</c:v>
                      </c:pt>
                      <c:pt idx="1035">
                        <c:v>493.25887264400001</c:v>
                      </c:pt>
                      <c:pt idx="1036">
                        <c:v>493.11816491000002</c:v>
                      </c:pt>
                      <c:pt idx="1037">
                        <c:v>492.90856561800001</c:v>
                      </c:pt>
                      <c:pt idx="1038">
                        <c:v>492.64947635499999</c:v>
                      </c:pt>
                      <c:pt idx="1039">
                        <c:v>492.323996298</c:v>
                      </c:pt>
                      <c:pt idx="1040">
                        <c:v>492.29468625800001</c:v>
                      </c:pt>
                      <c:pt idx="1041">
                        <c:v>492.13617345900002</c:v>
                      </c:pt>
                      <c:pt idx="1042">
                        <c:v>491.918366107</c:v>
                      </c:pt>
                      <c:pt idx="1043">
                        <c:v>491.83957225199998</c:v>
                      </c:pt>
                      <c:pt idx="1044">
                        <c:v>491.47500701600001</c:v>
                      </c:pt>
                      <c:pt idx="1045">
                        <c:v>490.797969045</c:v>
                      </c:pt>
                      <c:pt idx="1046">
                        <c:v>490.43349604000002</c:v>
                      </c:pt>
                      <c:pt idx="1047">
                        <c:v>490.02832420099998</c:v>
                      </c:pt>
                      <c:pt idx="1048">
                        <c:v>489.68227863099997</c:v>
                      </c:pt>
                      <c:pt idx="1049">
                        <c:v>489.54931002900003</c:v>
                      </c:pt>
                      <c:pt idx="1050">
                        <c:v>489.17118842899998</c:v>
                      </c:pt>
                      <c:pt idx="1051">
                        <c:v>489.111577501</c:v>
                      </c:pt>
                      <c:pt idx="1052">
                        <c:v>488.87034835700001</c:v>
                      </c:pt>
                      <c:pt idx="1053">
                        <c:v>488.82708474899999</c:v>
                      </c:pt>
                      <c:pt idx="1054">
                        <c:v>487.29337139400002</c:v>
                      </c:pt>
                      <c:pt idx="1055">
                        <c:v>486.97770166399999</c:v>
                      </c:pt>
                      <c:pt idx="1056">
                        <c:v>486.74734808900001</c:v>
                      </c:pt>
                      <c:pt idx="1057">
                        <c:v>485.74768874300003</c:v>
                      </c:pt>
                      <c:pt idx="1058">
                        <c:v>485.20020392800001</c:v>
                      </c:pt>
                      <c:pt idx="1059">
                        <c:v>484.95903426799998</c:v>
                      </c:pt>
                      <c:pt idx="1060">
                        <c:v>484.76884443099999</c:v>
                      </c:pt>
                      <c:pt idx="1061">
                        <c:v>484.70820708399998</c:v>
                      </c:pt>
                      <c:pt idx="1062">
                        <c:v>484.62549998899999</c:v>
                      </c:pt>
                      <c:pt idx="1063">
                        <c:v>484.27677728600003</c:v>
                      </c:pt>
                      <c:pt idx="1064">
                        <c:v>484.23767842699999</c:v>
                      </c:pt>
                      <c:pt idx="1065">
                        <c:v>483.87502475100001</c:v>
                      </c:pt>
                      <c:pt idx="1066">
                        <c:v>483.851363273</c:v>
                      </c:pt>
                      <c:pt idx="1067">
                        <c:v>483.78448838499997</c:v>
                      </c:pt>
                      <c:pt idx="1068">
                        <c:v>483.49289013399999</c:v>
                      </c:pt>
                      <c:pt idx="1069">
                        <c:v>483.371156418</c:v>
                      </c:pt>
                      <c:pt idx="1070">
                        <c:v>483.04552135500001</c:v>
                      </c:pt>
                      <c:pt idx="1071">
                        <c:v>482.97470730200001</c:v>
                      </c:pt>
                      <c:pt idx="1072">
                        <c:v>482.67731842299997</c:v>
                      </c:pt>
                      <c:pt idx="1073">
                        <c:v>482.27989758400003</c:v>
                      </c:pt>
                      <c:pt idx="1074">
                        <c:v>482.076320399</c:v>
                      </c:pt>
                      <c:pt idx="1075">
                        <c:v>481.91113212499999</c:v>
                      </c:pt>
                      <c:pt idx="1076">
                        <c:v>481.73405417200001</c:v>
                      </c:pt>
                      <c:pt idx="1077">
                        <c:v>481.34298808900002</c:v>
                      </c:pt>
                      <c:pt idx="1078">
                        <c:v>481.19240414199999</c:v>
                      </c:pt>
                      <c:pt idx="1079">
                        <c:v>480.70443404700001</c:v>
                      </c:pt>
                      <c:pt idx="1080">
                        <c:v>480.599163831</c:v>
                      </c:pt>
                      <c:pt idx="1081">
                        <c:v>480.56031428</c:v>
                      </c:pt>
                      <c:pt idx="1082">
                        <c:v>480.25924829500002</c:v>
                      </c:pt>
                      <c:pt idx="1083">
                        <c:v>480.10872280400002</c:v>
                      </c:pt>
                      <c:pt idx="1084">
                        <c:v>479.87711037600002</c:v>
                      </c:pt>
                      <c:pt idx="1085">
                        <c:v>479.83330551300003</c:v>
                      </c:pt>
                      <c:pt idx="1086">
                        <c:v>479.83082740899999</c:v>
                      </c:pt>
                      <c:pt idx="1087">
                        <c:v>479.10686705500001</c:v>
                      </c:pt>
                      <c:pt idx="1088">
                        <c:v>479.054164421</c:v>
                      </c:pt>
                      <c:pt idx="1089">
                        <c:v>478.76978993500001</c:v>
                      </c:pt>
                      <c:pt idx="1090">
                        <c:v>478.49752242300002</c:v>
                      </c:pt>
                      <c:pt idx="1091">
                        <c:v>477.79244360400003</c:v>
                      </c:pt>
                      <c:pt idx="1092">
                        <c:v>477.50814940999999</c:v>
                      </c:pt>
                      <c:pt idx="1093">
                        <c:v>477.49629251099998</c:v>
                      </c:pt>
                      <c:pt idx="1094">
                        <c:v>477.28063872299998</c:v>
                      </c:pt>
                      <c:pt idx="1095">
                        <c:v>477.27782354800001</c:v>
                      </c:pt>
                      <c:pt idx="1096">
                        <c:v>477.22941603700002</c:v>
                      </c:pt>
                      <c:pt idx="1097">
                        <c:v>477.15180157399999</c:v>
                      </c:pt>
                      <c:pt idx="1098">
                        <c:v>477.14093942400001</c:v>
                      </c:pt>
                      <c:pt idx="1099">
                        <c:v>476.98363436900001</c:v>
                      </c:pt>
                      <c:pt idx="1100">
                        <c:v>476.76952906499997</c:v>
                      </c:pt>
                      <c:pt idx="1101">
                        <c:v>476.70540800700002</c:v>
                      </c:pt>
                      <c:pt idx="1102">
                        <c:v>476.18142743099997</c:v>
                      </c:pt>
                      <c:pt idx="1103">
                        <c:v>475.93839498</c:v>
                      </c:pt>
                      <c:pt idx="1104">
                        <c:v>475.92232460000002</c:v>
                      </c:pt>
                      <c:pt idx="1105">
                        <c:v>475.85451092400001</c:v>
                      </c:pt>
                      <c:pt idx="1106">
                        <c:v>475.74466615900002</c:v>
                      </c:pt>
                      <c:pt idx="1107">
                        <c:v>475.15774506100001</c:v>
                      </c:pt>
                      <c:pt idx="1108">
                        <c:v>474.779665733</c:v>
                      </c:pt>
                      <c:pt idx="1109">
                        <c:v>474.75709802699998</c:v>
                      </c:pt>
                      <c:pt idx="1110">
                        <c:v>474.48537844700002</c:v>
                      </c:pt>
                      <c:pt idx="1111">
                        <c:v>474.39264709999998</c:v>
                      </c:pt>
                      <c:pt idx="1112">
                        <c:v>474.23256828699999</c:v>
                      </c:pt>
                      <c:pt idx="1113">
                        <c:v>474.13204313400001</c:v>
                      </c:pt>
                      <c:pt idx="1114">
                        <c:v>474.12275853099999</c:v>
                      </c:pt>
                      <c:pt idx="1115">
                        <c:v>474.04113796600001</c:v>
                      </c:pt>
                      <c:pt idx="1116">
                        <c:v>474.019145353</c:v>
                      </c:pt>
                      <c:pt idx="1117">
                        <c:v>473.95179075200002</c:v>
                      </c:pt>
                      <c:pt idx="1118">
                        <c:v>473.84505837299997</c:v>
                      </c:pt>
                      <c:pt idx="1119">
                        <c:v>473.81720811000002</c:v>
                      </c:pt>
                      <c:pt idx="1120">
                        <c:v>473.34107162599997</c:v>
                      </c:pt>
                      <c:pt idx="1121">
                        <c:v>473.26824782599999</c:v>
                      </c:pt>
                      <c:pt idx="1122">
                        <c:v>473.19645991300001</c:v>
                      </c:pt>
                      <c:pt idx="1123">
                        <c:v>472.53740705799999</c:v>
                      </c:pt>
                      <c:pt idx="1124">
                        <c:v>472.53658422500001</c:v>
                      </c:pt>
                      <c:pt idx="1125">
                        <c:v>472.35043693900002</c:v>
                      </c:pt>
                      <c:pt idx="1126">
                        <c:v>471.65993227400003</c:v>
                      </c:pt>
                      <c:pt idx="1127">
                        <c:v>471.32352713900002</c:v>
                      </c:pt>
                      <c:pt idx="1128">
                        <c:v>471.28580036199997</c:v>
                      </c:pt>
                      <c:pt idx="1129">
                        <c:v>471.16205083400001</c:v>
                      </c:pt>
                      <c:pt idx="1130">
                        <c:v>470.66290570199999</c:v>
                      </c:pt>
                      <c:pt idx="1131">
                        <c:v>470.55114660800001</c:v>
                      </c:pt>
                      <c:pt idx="1132">
                        <c:v>470.17384091399998</c:v>
                      </c:pt>
                      <c:pt idx="1133">
                        <c:v>470.15899070299997</c:v>
                      </c:pt>
                      <c:pt idx="1134">
                        <c:v>470.05774532599997</c:v>
                      </c:pt>
                      <c:pt idx="1135">
                        <c:v>469.608572353</c:v>
                      </c:pt>
                      <c:pt idx="1136">
                        <c:v>469.10499062299999</c:v>
                      </c:pt>
                      <c:pt idx="1137">
                        <c:v>469.01660025500001</c:v>
                      </c:pt>
                      <c:pt idx="1138">
                        <c:v>468.19611336499997</c:v>
                      </c:pt>
                      <c:pt idx="1139">
                        <c:v>467.97916876900001</c:v>
                      </c:pt>
                      <c:pt idx="1140">
                        <c:v>467.63530030200002</c:v>
                      </c:pt>
                      <c:pt idx="1141">
                        <c:v>467.62098776699997</c:v>
                      </c:pt>
                      <c:pt idx="1142">
                        <c:v>467.60837289800003</c:v>
                      </c:pt>
                      <c:pt idx="1143">
                        <c:v>467.13316416800001</c:v>
                      </c:pt>
                      <c:pt idx="1144">
                        <c:v>466.86000455700002</c:v>
                      </c:pt>
                      <c:pt idx="1145">
                        <c:v>466.723706381</c:v>
                      </c:pt>
                      <c:pt idx="1146">
                        <c:v>466.51951055699999</c:v>
                      </c:pt>
                      <c:pt idx="1147">
                        <c:v>466.29551356000002</c:v>
                      </c:pt>
                      <c:pt idx="1148">
                        <c:v>466.285891703</c:v>
                      </c:pt>
                      <c:pt idx="1149">
                        <c:v>465.15330047399999</c:v>
                      </c:pt>
                      <c:pt idx="1150">
                        <c:v>465.09035586499999</c:v>
                      </c:pt>
                      <c:pt idx="1151">
                        <c:v>465.02212280100002</c:v>
                      </c:pt>
                      <c:pt idx="1152">
                        <c:v>464.82358820500002</c:v>
                      </c:pt>
                      <c:pt idx="1153">
                        <c:v>464.73303177600002</c:v>
                      </c:pt>
                      <c:pt idx="1154">
                        <c:v>464.34488715100002</c:v>
                      </c:pt>
                      <c:pt idx="1155">
                        <c:v>464.31068518400002</c:v>
                      </c:pt>
                      <c:pt idx="1156">
                        <c:v>463.745237073</c:v>
                      </c:pt>
                      <c:pt idx="1157">
                        <c:v>463.434175713</c:v>
                      </c:pt>
                      <c:pt idx="1158">
                        <c:v>463.06332445499999</c:v>
                      </c:pt>
                      <c:pt idx="1159">
                        <c:v>462.723918465</c:v>
                      </c:pt>
                      <c:pt idx="1160">
                        <c:v>462.65649719100003</c:v>
                      </c:pt>
                      <c:pt idx="1161">
                        <c:v>462.56504740100002</c:v>
                      </c:pt>
                      <c:pt idx="1162">
                        <c:v>462.473460811</c:v>
                      </c:pt>
                      <c:pt idx="1163">
                        <c:v>462.44599067899998</c:v>
                      </c:pt>
                      <c:pt idx="1164">
                        <c:v>462.44160126600002</c:v>
                      </c:pt>
                      <c:pt idx="1165">
                        <c:v>462.436186529</c:v>
                      </c:pt>
                      <c:pt idx="1166">
                        <c:v>462.42085369500001</c:v>
                      </c:pt>
                      <c:pt idx="1167">
                        <c:v>462.40290569199999</c:v>
                      </c:pt>
                      <c:pt idx="1168">
                        <c:v>462.17855289200003</c:v>
                      </c:pt>
                      <c:pt idx="1169">
                        <c:v>461.59982206500001</c:v>
                      </c:pt>
                      <c:pt idx="1170">
                        <c:v>461.31926304299998</c:v>
                      </c:pt>
                      <c:pt idx="1171">
                        <c:v>461.05205338100001</c:v>
                      </c:pt>
                      <c:pt idx="1172">
                        <c:v>460.81752677899999</c:v>
                      </c:pt>
                      <c:pt idx="1173">
                        <c:v>460.71791581000002</c:v>
                      </c:pt>
                      <c:pt idx="1174">
                        <c:v>460.62334824099997</c:v>
                      </c:pt>
                      <c:pt idx="1175">
                        <c:v>460.54435293199998</c:v>
                      </c:pt>
                      <c:pt idx="1176">
                        <c:v>460.32310498599998</c:v>
                      </c:pt>
                      <c:pt idx="1177">
                        <c:v>460.29384175000001</c:v>
                      </c:pt>
                      <c:pt idx="1178">
                        <c:v>460.12790355599998</c:v>
                      </c:pt>
                      <c:pt idx="1179">
                        <c:v>460.02849786000002</c:v>
                      </c:pt>
                      <c:pt idx="1180">
                        <c:v>459.86881903599999</c:v>
                      </c:pt>
                      <c:pt idx="1181">
                        <c:v>459.76728431999999</c:v>
                      </c:pt>
                      <c:pt idx="1182">
                        <c:v>459.71804755800002</c:v>
                      </c:pt>
                      <c:pt idx="1183">
                        <c:v>459.521981235</c:v>
                      </c:pt>
                      <c:pt idx="1184">
                        <c:v>459.465649133</c:v>
                      </c:pt>
                      <c:pt idx="1185">
                        <c:v>459.46091613499999</c:v>
                      </c:pt>
                      <c:pt idx="1186">
                        <c:v>459.38467837600001</c:v>
                      </c:pt>
                      <c:pt idx="1187">
                        <c:v>459.25242585900003</c:v>
                      </c:pt>
                      <c:pt idx="1188">
                        <c:v>459.10957063699999</c:v>
                      </c:pt>
                      <c:pt idx="1189">
                        <c:v>458.89135022300002</c:v>
                      </c:pt>
                      <c:pt idx="1190">
                        <c:v>458.80160477800001</c:v>
                      </c:pt>
                      <c:pt idx="1191">
                        <c:v>458.67006914500001</c:v>
                      </c:pt>
                      <c:pt idx="1192">
                        <c:v>458.34033244599999</c:v>
                      </c:pt>
                      <c:pt idx="1193">
                        <c:v>458.02460828</c:v>
                      </c:pt>
                      <c:pt idx="1194">
                        <c:v>457.92040972000001</c:v>
                      </c:pt>
                      <c:pt idx="1195">
                        <c:v>455.96486147500002</c:v>
                      </c:pt>
                      <c:pt idx="1196">
                        <c:v>455.69913755699997</c:v>
                      </c:pt>
                      <c:pt idx="1197">
                        <c:v>455.592143454</c:v>
                      </c:pt>
                      <c:pt idx="1198">
                        <c:v>455.563909819</c:v>
                      </c:pt>
                      <c:pt idx="1199">
                        <c:v>455.43537714500002</c:v>
                      </c:pt>
                      <c:pt idx="1200">
                        <c:v>455.38402151299999</c:v>
                      </c:pt>
                      <c:pt idx="1201">
                        <c:v>455.16917257199998</c:v>
                      </c:pt>
                      <c:pt idx="1202">
                        <c:v>455.13619907600003</c:v>
                      </c:pt>
                      <c:pt idx="1203">
                        <c:v>454.99521246299997</c:v>
                      </c:pt>
                      <c:pt idx="1204">
                        <c:v>454.78053119800001</c:v>
                      </c:pt>
                      <c:pt idx="1205">
                        <c:v>454.38921072400001</c:v>
                      </c:pt>
                      <c:pt idx="1206">
                        <c:v>454.38778308000002</c:v>
                      </c:pt>
                      <c:pt idx="1207">
                        <c:v>454.17152839800002</c:v>
                      </c:pt>
                      <c:pt idx="1208">
                        <c:v>453.93688259999999</c:v>
                      </c:pt>
                      <c:pt idx="1209">
                        <c:v>453.70685443999997</c:v>
                      </c:pt>
                      <c:pt idx="1210">
                        <c:v>452.88568426199998</c:v>
                      </c:pt>
                      <c:pt idx="1211">
                        <c:v>452.46799589900002</c:v>
                      </c:pt>
                      <c:pt idx="1212">
                        <c:v>452.347593303</c:v>
                      </c:pt>
                      <c:pt idx="1213">
                        <c:v>451.90292661799998</c:v>
                      </c:pt>
                      <c:pt idx="1214">
                        <c:v>451.08877076599998</c:v>
                      </c:pt>
                      <c:pt idx="1215">
                        <c:v>450.64961184999999</c:v>
                      </c:pt>
                      <c:pt idx="1216">
                        <c:v>450.57300615000003</c:v>
                      </c:pt>
                      <c:pt idx="1217">
                        <c:v>450.05833214900002</c:v>
                      </c:pt>
                      <c:pt idx="1218">
                        <c:v>449.86816295800003</c:v>
                      </c:pt>
                      <c:pt idx="1219">
                        <c:v>449.63481168599998</c:v>
                      </c:pt>
                      <c:pt idx="1220">
                        <c:v>448.800139097</c:v>
                      </c:pt>
                      <c:pt idx="1221">
                        <c:v>448.76901184600001</c:v>
                      </c:pt>
                      <c:pt idx="1222">
                        <c:v>448.73201757200002</c:v>
                      </c:pt>
                      <c:pt idx="1223">
                        <c:v>448.345099995</c:v>
                      </c:pt>
                      <c:pt idx="1224">
                        <c:v>448.27956418600002</c:v>
                      </c:pt>
                      <c:pt idx="1225">
                        <c:v>448.15729181299997</c:v>
                      </c:pt>
                      <c:pt idx="1226">
                        <c:v>447.89452229900002</c:v>
                      </c:pt>
                      <c:pt idx="1227">
                        <c:v>447.027335343</c:v>
                      </c:pt>
                      <c:pt idx="1228">
                        <c:v>446.796404913</c:v>
                      </c:pt>
                      <c:pt idx="1229">
                        <c:v>446.67721172300003</c:v>
                      </c:pt>
                      <c:pt idx="1230">
                        <c:v>446.489407282</c:v>
                      </c:pt>
                      <c:pt idx="1231">
                        <c:v>446.33143974400002</c:v>
                      </c:pt>
                      <c:pt idx="1232">
                        <c:v>446.24804591499998</c:v>
                      </c:pt>
                      <c:pt idx="1233">
                        <c:v>446.14252877500002</c:v>
                      </c:pt>
                      <c:pt idx="1234">
                        <c:v>445.80159678799998</c:v>
                      </c:pt>
                      <c:pt idx="1235">
                        <c:v>445.78113595600001</c:v>
                      </c:pt>
                      <c:pt idx="1236">
                        <c:v>445.459104948</c:v>
                      </c:pt>
                      <c:pt idx="1237">
                        <c:v>445.33042705399998</c:v>
                      </c:pt>
                      <c:pt idx="1238">
                        <c:v>445.32658416300001</c:v>
                      </c:pt>
                      <c:pt idx="1239">
                        <c:v>445.30068867599999</c:v>
                      </c:pt>
                      <c:pt idx="1240">
                        <c:v>444.948812089</c:v>
                      </c:pt>
                      <c:pt idx="1241">
                        <c:v>444.811421607</c:v>
                      </c:pt>
                      <c:pt idx="1242">
                        <c:v>444.69911176699998</c:v>
                      </c:pt>
                      <c:pt idx="1243">
                        <c:v>444.53817183199999</c:v>
                      </c:pt>
                      <c:pt idx="1244">
                        <c:v>443.86602622100003</c:v>
                      </c:pt>
                      <c:pt idx="1245">
                        <c:v>443.64438797000003</c:v>
                      </c:pt>
                      <c:pt idx="1246">
                        <c:v>443.41659575900002</c:v>
                      </c:pt>
                      <c:pt idx="1247">
                        <c:v>443.36374238500002</c:v>
                      </c:pt>
                      <c:pt idx="1248">
                        <c:v>443.02012281899999</c:v>
                      </c:pt>
                      <c:pt idx="1249">
                        <c:v>442.65552036000003</c:v>
                      </c:pt>
                      <c:pt idx="1250">
                        <c:v>442.39124414999998</c:v>
                      </c:pt>
                      <c:pt idx="1251">
                        <c:v>441.82352053400001</c:v>
                      </c:pt>
                      <c:pt idx="1252">
                        <c:v>441.72862534900003</c:v>
                      </c:pt>
                      <c:pt idx="1253">
                        <c:v>441.66602075399999</c:v>
                      </c:pt>
                      <c:pt idx="1254">
                        <c:v>441.65866545400002</c:v>
                      </c:pt>
                      <c:pt idx="1255">
                        <c:v>441.61559488799998</c:v>
                      </c:pt>
                      <c:pt idx="1256">
                        <c:v>441.23606526100002</c:v>
                      </c:pt>
                      <c:pt idx="1257">
                        <c:v>440.99195910499998</c:v>
                      </c:pt>
                      <c:pt idx="1258">
                        <c:v>440.57275617900001</c:v>
                      </c:pt>
                      <c:pt idx="1259">
                        <c:v>440.09878569699998</c:v>
                      </c:pt>
                      <c:pt idx="1260">
                        <c:v>440.06841015800001</c:v>
                      </c:pt>
                      <c:pt idx="1261">
                        <c:v>440.04198719499999</c:v>
                      </c:pt>
                      <c:pt idx="1262">
                        <c:v>439.95364443599999</c:v>
                      </c:pt>
                      <c:pt idx="1263">
                        <c:v>438.934662586</c:v>
                      </c:pt>
                      <c:pt idx="1264">
                        <c:v>438.91517557399999</c:v>
                      </c:pt>
                      <c:pt idx="1265">
                        <c:v>438.30375719900002</c:v>
                      </c:pt>
                      <c:pt idx="1266">
                        <c:v>438.25700747399998</c:v>
                      </c:pt>
                      <c:pt idx="1267">
                        <c:v>438.25328764</c:v>
                      </c:pt>
                      <c:pt idx="1268">
                        <c:v>438.12909715299998</c:v>
                      </c:pt>
                      <c:pt idx="1269">
                        <c:v>438.04644527099998</c:v>
                      </c:pt>
                      <c:pt idx="1270">
                        <c:v>437.94840498999997</c:v>
                      </c:pt>
                      <c:pt idx="1271">
                        <c:v>437.93926794399999</c:v>
                      </c:pt>
                      <c:pt idx="1272">
                        <c:v>437.89100537000002</c:v>
                      </c:pt>
                      <c:pt idx="1273">
                        <c:v>437.88457694700003</c:v>
                      </c:pt>
                      <c:pt idx="1274">
                        <c:v>437.79868401200002</c:v>
                      </c:pt>
                      <c:pt idx="1275">
                        <c:v>437.57841810500003</c:v>
                      </c:pt>
                      <c:pt idx="1276">
                        <c:v>437.54748370300001</c:v>
                      </c:pt>
                      <c:pt idx="1277">
                        <c:v>437.37834797800002</c:v>
                      </c:pt>
                      <c:pt idx="1278">
                        <c:v>437.18155555999999</c:v>
                      </c:pt>
                      <c:pt idx="1279">
                        <c:v>437.01894095</c:v>
                      </c:pt>
                      <c:pt idx="1280">
                        <c:v>436.64711449200001</c:v>
                      </c:pt>
                      <c:pt idx="1281">
                        <c:v>436.41778524699998</c:v>
                      </c:pt>
                      <c:pt idx="1282">
                        <c:v>436.23585512199998</c:v>
                      </c:pt>
                      <c:pt idx="1283">
                        <c:v>435.94138494700002</c:v>
                      </c:pt>
                      <c:pt idx="1284">
                        <c:v>435.669688877</c:v>
                      </c:pt>
                      <c:pt idx="1285">
                        <c:v>435.58284665100001</c:v>
                      </c:pt>
                      <c:pt idx="1286">
                        <c:v>435.45008396200001</c:v>
                      </c:pt>
                      <c:pt idx="1287">
                        <c:v>435.39885508600003</c:v>
                      </c:pt>
                      <c:pt idx="1288">
                        <c:v>435.27126074</c:v>
                      </c:pt>
                      <c:pt idx="1289">
                        <c:v>435.24112881000002</c:v>
                      </c:pt>
                      <c:pt idx="1290">
                        <c:v>434.629364689</c:v>
                      </c:pt>
                      <c:pt idx="1291">
                        <c:v>434.21048621199998</c:v>
                      </c:pt>
                      <c:pt idx="1292">
                        <c:v>434.11777314300002</c:v>
                      </c:pt>
                      <c:pt idx="1293">
                        <c:v>433.78005803500002</c:v>
                      </c:pt>
                      <c:pt idx="1294">
                        <c:v>433.08174415100001</c:v>
                      </c:pt>
                      <c:pt idx="1295">
                        <c:v>433.05597621099997</c:v>
                      </c:pt>
                      <c:pt idx="1296">
                        <c:v>432.839475811</c:v>
                      </c:pt>
                      <c:pt idx="1297">
                        <c:v>432.80714445299998</c:v>
                      </c:pt>
                      <c:pt idx="1298">
                        <c:v>432.65090524599998</c:v>
                      </c:pt>
                      <c:pt idx="1299">
                        <c:v>432.52693771700001</c:v>
                      </c:pt>
                      <c:pt idx="1300">
                        <c:v>431.628605327</c:v>
                      </c:pt>
                      <c:pt idx="1301">
                        <c:v>430.76012150999998</c:v>
                      </c:pt>
                      <c:pt idx="1302">
                        <c:v>430.45838536299999</c:v>
                      </c:pt>
                      <c:pt idx="1303">
                        <c:v>430.39900953199998</c:v>
                      </c:pt>
                      <c:pt idx="1304">
                        <c:v>430.34049815100002</c:v>
                      </c:pt>
                      <c:pt idx="1305">
                        <c:v>429.68228688800002</c:v>
                      </c:pt>
                      <c:pt idx="1306">
                        <c:v>429.11984728800002</c:v>
                      </c:pt>
                      <c:pt idx="1307">
                        <c:v>428.99142480500001</c:v>
                      </c:pt>
                      <c:pt idx="1308">
                        <c:v>428.643388663</c:v>
                      </c:pt>
                      <c:pt idx="1309">
                        <c:v>428.448065106</c:v>
                      </c:pt>
                      <c:pt idx="1310">
                        <c:v>428.39687357000003</c:v>
                      </c:pt>
                      <c:pt idx="1311">
                        <c:v>428.38937396599999</c:v>
                      </c:pt>
                      <c:pt idx="1312">
                        <c:v>428.16914635900002</c:v>
                      </c:pt>
                      <c:pt idx="1313">
                        <c:v>428.16205656099999</c:v>
                      </c:pt>
                      <c:pt idx="1314">
                        <c:v>427.88782167199997</c:v>
                      </c:pt>
                      <c:pt idx="1315">
                        <c:v>427.645811729</c:v>
                      </c:pt>
                      <c:pt idx="1316">
                        <c:v>427.561498427</c:v>
                      </c:pt>
                      <c:pt idx="1317">
                        <c:v>427.51222290200002</c:v>
                      </c:pt>
                      <c:pt idx="1318">
                        <c:v>427.33901958600001</c:v>
                      </c:pt>
                      <c:pt idx="1319">
                        <c:v>427.20822295900001</c:v>
                      </c:pt>
                      <c:pt idx="1320">
                        <c:v>426.77716401599997</c:v>
                      </c:pt>
                      <c:pt idx="1321">
                        <c:v>426.75393340699998</c:v>
                      </c:pt>
                      <c:pt idx="1322">
                        <c:v>425.99230593999999</c:v>
                      </c:pt>
                      <c:pt idx="1323">
                        <c:v>425.89749438000001</c:v>
                      </c:pt>
                      <c:pt idx="1324">
                        <c:v>425.59908404100003</c:v>
                      </c:pt>
                      <c:pt idx="1325">
                        <c:v>425.58308984400003</c:v>
                      </c:pt>
                      <c:pt idx="1326">
                        <c:v>424.98618843999998</c:v>
                      </c:pt>
                      <c:pt idx="1327">
                        <c:v>424.67587749900002</c:v>
                      </c:pt>
                      <c:pt idx="1328">
                        <c:v>424.13468287799998</c:v>
                      </c:pt>
                      <c:pt idx="1329">
                        <c:v>423.760765617</c:v>
                      </c:pt>
                      <c:pt idx="1330">
                        <c:v>423.75274058799999</c:v>
                      </c:pt>
                      <c:pt idx="1331">
                        <c:v>423.20324087900002</c:v>
                      </c:pt>
                      <c:pt idx="1332">
                        <c:v>423.01003897999999</c:v>
                      </c:pt>
                      <c:pt idx="1333">
                        <c:v>422.01437106499998</c:v>
                      </c:pt>
                      <c:pt idx="1334">
                        <c:v>422.01282603300001</c:v>
                      </c:pt>
                      <c:pt idx="1335">
                        <c:v>421.97715688699998</c:v>
                      </c:pt>
                      <c:pt idx="1336">
                        <c:v>421.91447144199998</c:v>
                      </c:pt>
                      <c:pt idx="1337">
                        <c:v>421.666782947</c:v>
                      </c:pt>
                      <c:pt idx="1338">
                        <c:v>421.56876756499997</c:v>
                      </c:pt>
                      <c:pt idx="1339">
                        <c:v>421.378409589</c:v>
                      </c:pt>
                      <c:pt idx="1340">
                        <c:v>421.22039522699998</c:v>
                      </c:pt>
                      <c:pt idx="1341">
                        <c:v>420.80717712900002</c:v>
                      </c:pt>
                      <c:pt idx="1342">
                        <c:v>420.57154467599997</c:v>
                      </c:pt>
                      <c:pt idx="1343">
                        <c:v>420.22564376100001</c:v>
                      </c:pt>
                      <c:pt idx="1344">
                        <c:v>420.14459574</c:v>
                      </c:pt>
                      <c:pt idx="1345">
                        <c:v>420.14215239800001</c:v>
                      </c:pt>
                      <c:pt idx="1346">
                        <c:v>418.989351828</c:v>
                      </c:pt>
                      <c:pt idx="1347">
                        <c:v>418.64731705600002</c:v>
                      </c:pt>
                      <c:pt idx="1348">
                        <c:v>418.62040478699998</c:v>
                      </c:pt>
                      <c:pt idx="1349">
                        <c:v>417.94118235600001</c:v>
                      </c:pt>
                      <c:pt idx="1350">
                        <c:v>417.79229272600003</c:v>
                      </c:pt>
                      <c:pt idx="1351">
                        <c:v>417.10274773499998</c:v>
                      </c:pt>
                      <c:pt idx="1352">
                        <c:v>416.86991057300003</c:v>
                      </c:pt>
                      <c:pt idx="1353">
                        <c:v>416.16965515200002</c:v>
                      </c:pt>
                      <c:pt idx="1354">
                        <c:v>416.00423535700003</c:v>
                      </c:pt>
                      <c:pt idx="1355">
                        <c:v>415.30142149300002</c:v>
                      </c:pt>
                      <c:pt idx="1356">
                        <c:v>415.26894665100002</c:v>
                      </c:pt>
                      <c:pt idx="1357">
                        <c:v>415.12664063599999</c:v>
                      </c:pt>
                      <c:pt idx="1358">
                        <c:v>415.03347789499998</c:v>
                      </c:pt>
                      <c:pt idx="1359">
                        <c:v>414.579071672</c:v>
                      </c:pt>
                      <c:pt idx="1360">
                        <c:v>414.49747945600001</c:v>
                      </c:pt>
                      <c:pt idx="1361">
                        <c:v>414.22664417599998</c:v>
                      </c:pt>
                      <c:pt idx="1362">
                        <c:v>414.134187822</c:v>
                      </c:pt>
                      <c:pt idx="1363">
                        <c:v>414.02088082400002</c:v>
                      </c:pt>
                      <c:pt idx="1364">
                        <c:v>413.82438765799998</c:v>
                      </c:pt>
                      <c:pt idx="1365">
                        <c:v>413.78100389700001</c:v>
                      </c:pt>
                      <c:pt idx="1366">
                        <c:v>413.69176063499998</c:v>
                      </c:pt>
                      <c:pt idx="1367">
                        <c:v>413.3437897</c:v>
                      </c:pt>
                      <c:pt idx="1368">
                        <c:v>412.86337924499998</c:v>
                      </c:pt>
                      <c:pt idx="1369">
                        <c:v>411.977514122</c:v>
                      </c:pt>
                      <c:pt idx="1370">
                        <c:v>411.46803569500003</c:v>
                      </c:pt>
                      <c:pt idx="1371">
                        <c:v>410.91766787400002</c:v>
                      </c:pt>
                      <c:pt idx="1372">
                        <c:v>409.110310406</c:v>
                      </c:pt>
                      <c:pt idx="1373">
                        <c:v>408.16139193499998</c:v>
                      </c:pt>
                      <c:pt idx="1374">
                        <c:v>408.11456774999999</c:v>
                      </c:pt>
                      <c:pt idx="1375">
                        <c:v>407.86028040899998</c:v>
                      </c:pt>
                      <c:pt idx="1376">
                        <c:v>407.57546507799998</c:v>
                      </c:pt>
                      <c:pt idx="1377">
                        <c:v>407.473302886</c:v>
                      </c:pt>
                      <c:pt idx="1378">
                        <c:v>406.02113804800001</c:v>
                      </c:pt>
                      <c:pt idx="1379">
                        <c:v>405.94336186800001</c:v>
                      </c:pt>
                      <c:pt idx="1380">
                        <c:v>405.87789400700001</c:v>
                      </c:pt>
                      <c:pt idx="1381">
                        <c:v>405.32507280499999</c:v>
                      </c:pt>
                      <c:pt idx="1382">
                        <c:v>405.19247525499998</c:v>
                      </c:pt>
                      <c:pt idx="1383">
                        <c:v>404.63796797800001</c:v>
                      </c:pt>
                      <c:pt idx="1384">
                        <c:v>404.45997685899999</c:v>
                      </c:pt>
                      <c:pt idx="1385">
                        <c:v>404.38830051100001</c:v>
                      </c:pt>
                      <c:pt idx="1386">
                        <c:v>403.87998740900002</c:v>
                      </c:pt>
                      <c:pt idx="1387">
                        <c:v>403.787043348</c:v>
                      </c:pt>
                      <c:pt idx="1388">
                        <c:v>403.74410218700001</c:v>
                      </c:pt>
                      <c:pt idx="1389">
                        <c:v>403.56605095100002</c:v>
                      </c:pt>
                      <c:pt idx="1390">
                        <c:v>403.06573677099999</c:v>
                      </c:pt>
                      <c:pt idx="1391">
                        <c:v>402.96738102099999</c:v>
                      </c:pt>
                      <c:pt idx="1392">
                        <c:v>402.510746907</c:v>
                      </c:pt>
                      <c:pt idx="1393">
                        <c:v>402.217543638</c:v>
                      </c:pt>
                      <c:pt idx="1394">
                        <c:v>402.20833690699999</c:v>
                      </c:pt>
                      <c:pt idx="1395">
                        <c:v>402.16173414100001</c:v>
                      </c:pt>
                      <c:pt idx="1396">
                        <c:v>401.693304259</c:v>
                      </c:pt>
                      <c:pt idx="1397">
                        <c:v>401.59606325800002</c:v>
                      </c:pt>
                      <c:pt idx="1398">
                        <c:v>401.439599144</c:v>
                      </c:pt>
                      <c:pt idx="1399">
                        <c:v>401.19395593600001</c:v>
                      </c:pt>
                      <c:pt idx="1400">
                        <c:v>401.05047635</c:v>
                      </c:pt>
                      <c:pt idx="1401">
                        <c:v>400.82195506300002</c:v>
                      </c:pt>
                      <c:pt idx="1402">
                        <c:v>400.79884484199999</c:v>
                      </c:pt>
                      <c:pt idx="1403">
                        <c:v>400.33439964199999</c:v>
                      </c:pt>
                      <c:pt idx="1404">
                        <c:v>400.268827343</c:v>
                      </c:pt>
                      <c:pt idx="1405">
                        <c:v>400.15250573399999</c:v>
                      </c:pt>
                      <c:pt idx="1406">
                        <c:v>399.92509354100002</c:v>
                      </c:pt>
                      <c:pt idx="1407">
                        <c:v>397.57414974699998</c:v>
                      </c:pt>
                      <c:pt idx="1408">
                        <c:v>396.72316107799998</c:v>
                      </c:pt>
                      <c:pt idx="1409">
                        <c:v>396.55410120800002</c:v>
                      </c:pt>
                      <c:pt idx="1410">
                        <c:v>396.03087128999999</c:v>
                      </c:pt>
                      <c:pt idx="1411">
                        <c:v>395.49672539800002</c:v>
                      </c:pt>
                      <c:pt idx="1412">
                        <c:v>395.493697704</c:v>
                      </c:pt>
                      <c:pt idx="1413">
                        <c:v>395.12131685100002</c:v>
                      </c:pt>
                      <c:pt idx="1414">
                        <c:v>394.81871502199999</c:v>
                      </c:pt>
                      <c:pt idx="1415">
                        <c:v>394.25409977100003</c:v>
                      </c:pt>
                      <c:pt idx="1416">
                        <c:v>393.78308827000001</c:v>
                      </c:pt>
                      <c:pt idx="1417">
                        <c:v>393.10092907500001</c:v>
                      </c:pt>
                      <c:pt idx="1418">
                        <c:v>392.95508037299999</c:v>
                      </c:pt>
                      <c:pt idx="1419">
                        <c:v>392.911649668</c:v>
                      </c:pt>
                      <c:pt idx="1420">
                        <c:v>392.79826164399998</c:v>
                      </c:pt>
                      <c:pt idx="1421">
                        <c:v>392.36870122900001</c:v>
                      </c:pt>
                      <c:pt idx="1422">
                        <c:v>392.11104406700002</c:v>
                      </c:pt>
                      <c:pt idx="1423">
                        <c:v>391.49592851599999</c:v>
                      </c:pt>
                      <c:pt idx="1424">
                        <c:v>391.41655543000002</c:v>
                      </c:pt>
                      <c:pt idx="1425">
                        <c:v>390.17622803699999</c:v>
                      </c:pt>
                      <c:pt idx="1426">
                        <c:v>389.857189076</c:v>
                      </c:pt>
                      <c:pt idx="1427">
                        <c:v>388.18244002</c:v>
                      </c:pt>
                      <c:pt idx="1428">
                        <c:v>388.17792274499999</c:v>
                      </c:pt>
                      <c:pt idx="1429">
                        <c:v>388.17352131500002</c:v>
                      </c:pt>
                      <c:pt idx="1430">
                        <c:v>387.799345582</c:v>
                      </c:pt>
                      <c:pt idx="1431">
                        <c:v>387.64718752200002</c:v>
                      </c:pt>
                      <c:pt idx="1432">
                        <c:v>387.33624344100002</c:v>
                      </c:pt>
                      <c:pt idx="1433">
                        <c:v>387.16249342899999</c:v>
                      </c:pt>
                      <c:pt idx="1434">
                        <c:v>386.99574235799997</c:v>
                      </c:pt>
                      <c:pt idx="1435">
                        <c:v>386.88247264300003</c:v>
                      </c:pt>
                      <c:pt idx="1436">
                        <c:v>386.327607258</c:v>
                      </c:pt>
                      <c:pt idx="1437">
                        <c:v>386.226225016</c:v>
                      </c:pt>
                      <c:pt idx="1438">
                        <c:v>386.199946071</c:v>
                      </c:pt>
                      <c:pt idx="1439">
                        <c:v>385.61824885800002</c:v>
                      </c:pt>
                      <c:pt idx="1440">
                        <c:v>384.99897650999998</c:v>
                      </c:pt>
                      <c:pt idx="1441">
                        <c:v>384.86541179199997</c:v>
                      </c:pt>
                      <c:pt idx="1442">
                        <c:v>384.37858762600001</c:v>
                      </c:pt>
                      <c:pt idx="1443">
                        <c:v>384.29375968199997</c:v>
                      </c:pt>
                      <c:pt idx="1444">
                        <c:v>383.42868235399999</c:v>
                      </c:pt>
                      <c:pt idx="1445">
                        <c:v>383.35270741599999</c:v>
                      </c:pt>
                      <c:pt idx="1446">
                        <c:v>383.22306548400002</c:v>
                      </c:pt>
                      <c:pt idx="1447">
                        <c:v>382.98314746800003</c:v>
                      </c:pt>
                      <c:pt idx="1448">
                        <c:v>382.09535878700001</c:v>
                      </c:pt>
                      <c:pt idx="1449">
                        <c:v>381.367003829</c:v>
                      </c:pt>
                      <c:pt idx="1450">
                        <c:v>381.23200276300003</c:v>
                      </c:pt>
                      <c:pt idx="1451">
                        <c:v>379.03003453100001</c:v>
                      </c:pt>
                      <c:pt idx="1452">
                        <c:v>379.00955387900001</c:v>
                      </c:pt>
                      <c:pt idx="1453">
                        <c:v>378.29643840799997</c:v>
                      </c:pt>
                      <c:pt idx="1454">
                        <c:v>378.15061282599999</c:v>
                      </c:pt>
                      <c:pt idx="1455">
                        <c:v>377.945077207</c:v>
                      </c:pt>
                      <c:pt idx="1456">
                        <c:v>377.76102732200002</c:v>
                      </c:pt>
                      <c:pt idx="1457">
                        <c:v>377.695130371</c:v>
                      </c:pt>
                      <c:pt idx="1458">
                        <c:v>377.38537918899999</c:v>
                      </c:pt>
                      <c:pt idx="1459">
                        <c:v>377.23562292000003</c:v>
                      </c:pt>
                      <c:pt idx="1460">
                        <c:v>376.41729872899998</c:v>
                      </c:pt>
                      <c:pt idx="1461">
                        <c:v>375.85584589699999</c:v>
                      </c:pt>
                      <c:pt idx="1462">
                        <c:v>374.40824186999998</c:v>
                      </c:pt>
                      <c:pt idx="1463">
                        <c:v>373.89850972900001</c:v>
                      </c:pt>
                      <c:pt idx="1464">
                        <c:v>373.87045648600002</c:v>
                      </c:pt>
                      <c:pt idx="1465">
                        <c:v>373.84925156999998</c:v>
                      </c:pt>
                      <c:pt idx="1466">
                        <c:v>373.78113410600002</c:v>
                      </c:pt>
                      <c:pt idx="1467">
                        <c:v>373.42492383000001</c:v>
                      </c:pt>
                      <c:pt idx="1468">
                        <c:v>372.66991579799998</c:v>
                      </c:pt>
                      <c:pt idx="1469">
                        <c:v>371.64377161599998</c:v>
                      </c:pt>
                      <c:pt idx="1470">
                        <c:v>371.51261464499999</c:v>
                      </c:pt>
                      <c:pt idx="1471">
                        <c:v>371.29486363400002</c:v>
                      </c:pt>
                      <c:pt idx="1472">
                        <c:v>371.26043310900002</c:v>
                      </c:pt>
                      <c:pt idx="1473">
                        <c:v>371.22439581999998</c:v>
                      </c:pt>
                      <c:pt idx="1474">
                        <c:v>369.598812694</c:v>
                      </c:pt>
                      <c:pt idx="1475">
                        <c:v>368.91256717800002</c:v>
                      </c:pt>
                      <c:pt idx="1476">
                        <c:v>367.67794169699999</c:v>
                      </c:pt>
                      <c:pt idx="1477">
                        <c:v>367.62725609699999</c:v>
                      </c:pt>
                      <c:pt idx="1478">
                        <c:v>366.99423733600003</c:v>
                      </c:pt>
                      <c:pt idx="1479">
                        <c:v>366.58028737199999</c:v>
                      </c:pt>
                      <c:pt idx="1480">
                        <c:v>364.47280214599999</c:v>
                      </c:pt>
                      <c:pt idx="1481">
                        <c:v>364.38432154399999</c:v>
                      </c:pt>
                      <c:pt idx="1482">
                        <c:v>362.53399132999999</c:v>
                      </c:pt>
                      <c:pt idx="1483">
                        <c:v>361.94078045999998</c:v>
                      </c:pt>
                      <c:pt idx="1484">
                        <c:v>361.898513428</c:v>
                      </c:pt>
                      <c:pt idx="1485">
                        <c:v>361.614777248</c:v>
                      </c:pt>
                      <c:pt idx="1486">
                        <c:v>361.59930197400001</c:v>
                      </c:pt>
                      <c:pt idx="1487">
                        <c:v>360.97205121399998</c:v>
                      </c:pt>
                      <c:pt idx="1488">
                        <c:v>360.83317903199998</c:v>
                      </c:pt>
                      <c:pt idx="1489">
                        <c:v>360.26365331699998</c:v>
                      </c:pt>
                      <c:pt idx="1490">
                        <c:v>359.39207358099998</c:v>
                      </c:pt>
                      <c:pt idx="1491">
                        <c:v>358.132297725</c:v>
                      </c:pt>
                      <c:pt idx="1492">
                        <c:v>356.30331093000001</c:v>
                      </c:pt>
                      <c:pt idx="1493">
                        <c:v>355.96139714100002</c:v>
                      </c:pt>
                      <c:pt idx="1494">
                        <c:v>355.41607344300002</c:v>
                      </c:pt>
                      <c:pt idx="1495">
                        <c:v>354.64842173800002</c:v>
                      </c:pt>
                      <c:pt idx="1496">
                        <c:v>354.140991875</c:v>
                      </c:pt>
                      <c:pt idx="1497">
                        <c:v>354.00468445500002</c:v>
                      </c:pt>
                      <c:pt idx="1498">
                        <c:v>352.78616433899998</c:v>
                      </c:pt>
                      <c:pt idx="1499">
                        <c:v>352.24849059299999</c:v>
                      </c:pt>
                      <c:pt idx="1500">
                        <c:v>351.80126716400002</c:v>
                      </c:pt>
                      <c:pt idx="1501">
                        <c:v>350.31927128299998</c:v>
                      </c:pt>
                      <c:pt idx="1502">
                        <c:v>349.25373200299998</c:v>
                      </c:pt>
                      <c:pt idx="1503">
                        <c:v>348.82221684000001</c:v>
                      </c:pt>
                      <c:pt idx="1504">
                        <c:v>348.61714344400002</c:v>
                      </c:pt>
                      <c:pt idx="1505">
                        <c:v>348.54603479600001</c:v>
                      </c:pt>
                      <c:pt idx="1506">
                        <c:v>347.514039626</c:v>
                      </c:pt>
                      <c:pt idx="1507">
                        <c:v>347.033824471</c:v>
                      </c:pt>
                      <c:pt idx="1508">
                        <c:v>346.997083917</c:v>
                      </c:pt>
                      <c:pt idx="1509">
                        <c:v>345.82732516599998</c:v>
                      </c:pt>
                      <c:pt idx="1510">
                        <c:v>344.99523945999999</c:v>
                      </c:pt>
                      <c:pt idx="1511">
                        <c:v>344.81743243900002</c:v>
                      </c:pt>
                      <c:pt idx="1512">
                        <c:v>344.74324323500002</c:v>
                      </c:pt>
                      <c:pt idx="1513">
                        <c:v>344.24984756100002</c:v>
                      </c:pt>
                      <c:pt idx="1514">
                        <c:v>343.294707184</c:v>
                      </c:pt>
                      <c:pt idx="1515">
                        <c:v>343.034841524</c:v>
                      </c:pt>
                      <c:pt idx="1516">
                        <c:v>342.54038323499998</c:v>
                      </c:pt>
                      <c:pt idx="1517">
                        <c:v>342.28608905999999</c:v>
                      </c:pt>
                      <c:pt idx="1518">
                        <c:v>342.15151823299999</c:v>
                      </c:pt>
                      <c:pt idx="1519">
                        <c:v>341.751041773</c:v>
                      </c:pt>
                      <c:pt idx="1520">
                        <c:v>341.41321038799998</c:v>
                      </c:pt>
                      <c:pt idx="1521">
                        <c:v>341.29792038800002</c:v>
                      </c:pt>
                      <c:pt idx="1522">
                        <c:v>341.24893114299999</c:v>
                      </c:pt>
                      <c:pt idx="1523">
                        <c:v>340.77948707899998</c:v>
                      </c:pt>
                      <c:pt idx="1524">
                        <c:v>340.56296630200001</c:v>
                      </c:pt>
                      <c:pt idx="1525">
                        <c:v>340.52459238199998</c:v>
                      </c:pt>
                      <c:pt idx="1526">
                        <c:v>340.41052045800001</c:v>
                      </c:pt>
                      <c:pt idx="1527">
                        <c:v>340.05091691500002</c:v>
                      </c:pt>
                      <c:pt idx="1528">
                        <c:v>336.72851301600002</c:v>
                      </c:pt>
                      <c:pt idx="1529">
                        <c:v>336.07905546400002</c:v>
                      </c:pt>
                      <c:pt idx="1530">
                        <c:v>335.55083553399999</c:v>
                      </c:pt>
                      <c:pt idx="1531">
                        <c:v>335.34122883100002</c:v>
                      </c:pt>
                      <c:pt idx="1532">
                        <c:v>335.32031717799998</c:v>
                      </c:pt>
                      <c:pt idx="1533">
                        <c:v>335.02197163900001</c:v>
                      </c:pt>
                      <c:pt idx="1534">
                        <c:v>334.177073957</c:v>
                      </c:pt>
                      <c:pt idx="1535">
                        <c:v>333.62731624399999</c:v>
                      </c:pt>
                      <c:pt idx="1536">
                        <c:v>333.44708193500003</c:v>
                      </c:pt>
                      <c:pt idx="1537">
                        <c:v>332.613050176</c:v>
                      </c:pt>
                      <c:pt idx="1538">
                        <c:v>331.77825838899997</c:v>
                      </c:pt>
                      <c:pt idx="1539">
                        <c:v>331.59559361100003</c:v>
                      </c:pt>
                      <c:pt idx="1540">
                        <c:v>331.56750447299999</c:v>
                      </c:pt>
                      <c:pt idx="1541">
                        <c:v>331.04318926000002</c:v>
                      </c:pt>
                      <c:pt idx="1542">
                        <c:v>330.77328966200002</c:v>
                      </c:pt>
                      <c:pt idx="1543">
                        <c:v>329.98986998700002</c:v>
                      </c:pt>
                      <c:pt idx="1544">
                        <c:v>329.26579626</c:v>
                      </c:pt>
                      <c:pt idx="1545">
                        <c:v>329.03249135099998</c:v>
                      </c:pt>
                      <c:pt idx="1546">
                        <c:v>328.69642243700002</c:v>
                      </c:pt>
                      <c:pt idx="1547">
                        <c:v>328.37772202500003</c:v>
                      </c:pt>
                      <c:pt idx="1548">
                        <c:v>327.931269714</c:v>
                      </c:pt>
                      <c:pt idx="1549">
                        <c:v>327.40444436500002</c:v>
                      </c:pt>
                      <c:pt idx="1550">
                        <c:v>327.35585436399998</c:v>
                      </c:pt>
                      <c:pt idx="1551">
                        <c:v>326.23604523300003</c:v>
                      </c:pt>
                      <c:pt idx="1552">
                        <c:v>324.92019593999999</c:v>
                      </c:pt>
                      <c:pt idx="1553">
                        <c:v>324.83234172599998</c:v>
                      </c:pt>
                      <c:pt idx="1554">
                        <c:v>324.48364633900002</c:v>
                      </c:pt>
                      <c:pt idx="1555">
                        <c:v>323.74332718199997</c:v>
                      </c:pt>
                      <c:pt idx="1556">
                        <c:v>322.730180899</c:v>
                      </c:pt>
                      <c:pt idx="1557">
                        <c:v>322.076326252</c:v>
                      </c:pt>
                      <c:pt idx="1558">
                        <c:v>321.91637837899998</c:v>
                      </c:pt>
                      <c:pt idx="1559">
                        <c:v>321.13484774400001</c:v>
                      </c:pt>
                      <c:pt idx="1560">
                        <c:v>320.51319143699999</c:v>
                      </c:pt>
                      <c:pt idx="1561">
                        <c:v>320.44499389399999</c:v>
                      </c:pt>
                      <c:pt idx="1562">
                        <c:v>319.14541879699999</c:v>
                      </c:pt>
                      <c:pt idx="1563">
                        <c:v>318.63192392299999</c:v>
                      </c:pt>
                      <c:pt idx="1564">
                        <c:v>318.56607108899999</c:v>
                      </c:pt>
                      <c:pt idx="1565">
                        <c:v>318.13503938000002</c:v>
                      </c:pt>
                      <c:pt idx="1566">
                        <c:v>317.06467068199998</c:v>
                      </c:pt>
                      <c:pt idx="1567">
                        <c:v>315.50864086299998</c:v>
                      </c:pt>
                      <c:pt idx="1568">
                        <c:v>315.300547306</c:v>
                      </c:pt>
                      <c:pt idx="1569">
                        <c:v>315.168541221</c:v>
                      </c:pt>
                      <c:pt idx="1570">
                        <c:v>314.90486139400002</c:v>
                      </c:pt>
                      <c:pt idx="1571">
                        <c:v>314.11656110000001</c:v>
                      </c:pt>
                      <c:pt idx="1572">
                        <c:v>313.51639081299999</c:v>
                      </c:pt>
                      <c:pt idx="1573">
                        <c:v>313.23912522199998</c:v>
                      </c:pt>
                      <c:pt idx="1574">
                        <c:v>313.20885713500002</c:v>
                      </c:pt>
                      <c:pt idx="1575">
                        <c:v>312.41809599200002</c:v>
                      </c:pt>
                      <c:pt idx="1576">
                        <c:v>311.938201832</c:v>
                      </c:pt>
                      <c:pt idx="1577">
                        <c:v>311.02844342399999</c:v>
                      </c:pt>
                      <c:pt idx="1578">
                        <c:v>309.31367971899999</c:v>
                      </c:pt>
                      <c:pt idx="1579">
                        <c:v>308.72816790500002</c:v>
                      </c:pt>
                      <c:pt idx="1580">
                        <c:v>308.70591111499999</c:v>
                      </c:pt>
                      <c:pt idx="1581">
                        <c:v>307.41455594500002</c:v>
                      </c:pt>
                      <c:pt idx="1582">
                        <c:v>307.02942947299999</c:v>
                      </c:pt>
                      <c:pt idx="1583">
                        <c:v>306.773552929</c:v>
                      </c:pt>
                      <c:pt idx="1584">
                        <c:v>306.16130484299998</c:v>
                      </c:pt>
                      <c:pt idx="1585">
                        <c:v>305.64846073199999</c:v>
                      </c:pt>
                      <c:pt idx="1586">
                        <c:v>304.92483472999999</c:v>
                      </c:pt>
                      <c:pt idx="1587">
                        <c:v>304.68333258600001</c:v>
                      </c:pt>
                      <c:pt idx="1588">
                        <c:v>304.26825630600001</c:v>
                      </c:pt>
                      <c:pt idx="1589">
                        <c:v>304.19640942699999</c:v>
                      </c:pt>
                      <c:pt idx="1590">
                        <c:v>303.07009464499998</c:v>
                      </c:pt>
                      <c:pt idx="1591">
                        <c:v>303.03917170699998</c:v>
                      </c:pt>
                      <c:pt idx="1592">
                        <c:v>302.98254716899999</c:v>
                      </c:pt>
                      <c:pt idx="1593">
                        <c:v>302.76213390300001</c:v>
                      </c:pt>
                      <c:pt idx="1594">
                        <c:v>302.452103884</c:v>
                      </c:pt>
                      <c:pt idx="1595">
                        <c:v>302.28705100299999</c:v>
                      </c:pt>
                      <c:pt idx="1596">
                        <c:v>300.89175860400002</c:v>
                      </c:pt>
                      <c:pt idx="1597">
                        <c:v>300.49886331800002</c:v>
                      </c:pt>
                      <c:pt idx="1598">
                        <c:v>299.85178260499998</c:v>
                      </c:pt>
                      <c:pt idx="1599">
                        <c:v>299.76472783200001</c:v>
                      </c:pt>
                      <c:pt idx="1600">
                        <c:v>299.51260893</c:v>
                      </c:pt>
                      <c:pt idx="1601">
                        <c:v>299.17721952400001</c:v>
                      </c:pt>
                      <c:pt idx="1602">
                        <c:v>298.91428874000002</c:v>
                      </c:pt>
                      <c:pt idx="1603">
                        <c:v>298.59934797</c:v>
                      </c:pt>
                      <c:pt idx="1604">
                        <c:v>298.518768792</c:v>
                      </c:pt>
                      <c:pt idx="1605">
                        <c:v>297.33325500900003</c:v>
                      </c:pt>
                      <c:pt idx="1606">
                        <c:v>297.28451109500003</c:v>
                      </c:pt>
                      <c:pt idx="1607">
                        <c:v>296.45751359299999</c:v>
                      </c:pt>
                      <c:pt idx="1608">
                        <c:v>295.43985262199999</c:v>
                      </c:pt>
                      <c:pt idx="1609">
                        <c:v>295.25387224600001</c:v>
                      </c:pt>
                      <c:pt idx="1610">
                        <c:v>294.43484734899999</c:v>
                      </c:pt>
                      <c:pt idx="1611">
                        <c:v>293.55950667799999</c:v>
                      </c:pt>
                      <c:pt idx="1612">
                        <c:v>292.09237928599998</c:v>
                      </c:pt>
                      <c:pt idx="1613">
                        <c:v>291.787845667</c:v>
                      </c:pt>
                      <c:pt idx="1614">
                        <c:v>291.64330755700001</c:v>
                      </c:pt>
                      <c:pt idx="1615">
                        <c:v>290.726346509</c:v>
                      </c:pt>
                      <c:pt idx="1616">
                        <c:v>290.57904779299997</c:v>
                      </c:pt>
                      <c:pt idx="1617">
                        <c:v>289.855941223</c:v>
                      </c:pt>
                      <c:pt idx="1618">
                        <c:v>289.02570906</c:v>
                      </c:pt>
                      <c:pt idx="1619">
                        <c:v>288.45547194199997</c:v>
                      </c:pt>
                      <c:pt idx="1620">
                        <c:v>288.090580902</c:v>
                      </c:pt>
                      <c:pt idx="1621">
                        <c:v>287.26435705</c:v>
                      </c:pt>
                      <c:pt idx="1622">
                        <c:v>287.05326202200001</c:v>
                      </c:pt>
                      <c:pt idx="1623">
                        <c:v>286.07146575299998</c:v>
                      </c:pt>
                      <c:pt idx="1624">
                        <c:v>285.83932374199998</c:v>
                      </c:pt>
                      <c:pt idx="1625">
                        <c:v>285.32331176299999</c:v>
                      </c:pt>
                      <c:pt idx="1626">
                        <c:v>282.77885003099999</c:v>
                      </c:pt>
                      <c:pt idx="1627">
                        <c:v>282.61679928500001</c:v>
                      </c:pt>
                      <c:pt idx="1628">
                        <c:v>282.54040637200001</c:v>
                      </c:pt>
                      <c:pt idx="1629">
                        <c:v>282.40748515500002</c:v>
                      </c:pt>
                      <c:pt idx="1630">
                        <c:v>281.751873295</c:v>
                      </c:pt>
                      <c:pt idx="1631">
                        <c:v>281.47168468900003</c:v>
                      </c:pt>
                      <c:pt idx="1632">
                        <c:v>281.19866794699999</c:v>
                      </c:pt>
                      <c:pt idx="1633">
                        <c:v>280.45669753300001</c:v>
                      </c:pt>
                      <c:pt idx="1634">
                        <c:v>280.38846179000001</c:v>
                      </c:pt>
                      <c:pt idx="1635">
                        <c:v>279.48824355900001</c:v>
                      </c:pt>
                      <c:pt idx="1636">
                        <c:v>279.471978299</c:v>
                      </c:pt>
                      <c:pt idx="1637">
                        <c:v>279.44817796199999</c:v>
                      </c:pt>
                      <c:pt idx="1638">
                        <c:v>279.163656473</c:v>
                      </c:pt>
                      <c:pt idx="1639">
                        <c:v>277.77110489</c:v>
                      </c:pt>
                      <c:pt idx="1640">
                        <c:v>275.91889438599998</c:v>
                      </c:pt>
                      <c:pt idx="1641">
                        <c:v>275.62569259399999</c:v>
                      </c:pt>
                      <c:pt idx="1642">
                        <c:v>275.54139783800002</c:v>
                      </c:pt>
                      <c:pt idx="1643">
                        <c:v>275.14051791899999</c:v>
                      </c:pt>
                      <c:pt idx="1644">
                        <c:v>275.06014477000002</c:v>
                      </c:pt>
                      <c:pt idx="1645">
                        <c:v>274.12659191</c:v>
                      </c:pt>
                      <c:pt idx="1646">
                        <c:v>273.74889253700002</c:v>
                      </c:pt>
                      <c:pt idx="1647">
                        <c:v>273.21756383500002</c:v>
                      </c:pt>
                      <c:pt idx="1648">
                        <c:v>272.81893706300002</c:v>
                      </c:pt>
                      <c:pt idx="1649">
                        <c:v>271.54943107100001</c:v>
                      </c:pt>
                      <c:pt idx="1650">
                        <c:v>271.54420343700002</c:v>
                      </c:pt>
                      <c:pt idx="1651">
                        <c:v>271.303595422</c:v>
                      </c:pt>
                      <c:pt idx="1652">
                        <c:v>271.24247675200002</c:v>
                      </c:pt>
                      <c:pt idx="1653">
                        <c:v>271.13568654699998</c:v>
                      </c:pt>
                      <c:pt idx="1654">
                        <c:v>269.97145617699999</c:v>
                      </c:pt>
                      <c:pt idx="1655">
                        <c:v>269.123973444</c:v>
                      </c:pt>
                      <c:pt idx="1656">
                        <c:v>267.49589151100002</c:v>
                      </c:pt>
                      <c:pt idx="1657">
                        <c:v>266.60344830299999</c:v>
                      </c:pt>
                      <c:pt idx="1658">
                        <c:v>266.53989456300002</c:v>
                      </c:pt>
                      <c:pt idx="1659">
                        <c:v>266.24757933500001</c:v>
                      </c:pt>
                      <c:pt idx="1660">
                        <c:v>266.15189497699998</c:v>
                      </c:pt>
                      <c:pt idx="1661">
                        <c:v>265.83894784500001</c:v>
                      </c:pt>
                      <c:pt idx="1662">
                        <c:v>265.03911642200001</c:v>
                      </c:pt>
                      <c:pt idx="1663">
                        <c:v>264.37021370100001</c:v>
                      </c:pt>
                      <c:pt idx="1664">
                        <c:v>263.68241844300002</c:v>
                      </c:pt>
                      <c:pt idx="1665">
                        <c:v>263.30752714699997</c:v>
                      </c:pt>
                      <c:pt idx="1666">
                        <c:v>262.80623369099999</c:v>
                      </c:pt>
                      <c:pt idx="1667">
                        <c:v>262.66233497299999</c:v>
                      </c:pt>
                      <c:pt idx="1668">
                        <c:v>262.01684756600002</c:v>
                      </c:pt>
                      <c:pt idx="1669">
                        <c:v>261.54890716099999</c:v>
                      </c:pt>
                      <c:pt idx="1670">
                        <c:v>261.28839499100002</c:v>
                      </c:pt>
                      <c:pt idx="1671">
                        <c:v>260.70542166000001</c:v>
                      </c:pt>
                      <c:pt idx="1672">
                        <c:v>260.14980834400001</c:v>
                      </c:pt>
                      <c:pt idx="1673">
                        <c:v>259.27616960099999</c:v>
                      </c:pt>
                      <c:pt idx="1674">
                        <c:v>257.280293793</c:v>
                      </c:pt>
                      <c:pt idx="1675">
                        <c:v>257.01478578299998</c:v>
                      </c:pt>
                      <c:pt idx="1676">
                        <c:v>255.09735216799999</c:v>
                      </c:pt>
                      <c:pt idx="1677">
                        <c:v>254.61486733500001</c:v>
                      </c:pt>
                      <c:pt idx="1678">
                        <c:v>254.47014219600001</c:v>
                      </c:pt>
                      <c:pt idx="1679">
                        <c:v>254.33588004000001</c:v>
                      </c:pt>
                      <c:pt idx="1680">
                        <c:v>253.06466578300001</c:v>
                      </c:pt>
                      <c:pt idx="1681">
                        <c:v>252.29837957399999</c:v>
                      </c:pt>
                      <c:pt idx="1682">
                        <c:v>252.236555565</c:v>
                      </c:pt>
                      <c:pt idx="1683">
                        <c:v>251.271030768</c:v>
                      </c:pt>
                      <c:pt idx="1684">
                        <c:v>247.93912911000001</c:v>
                      </c:pt>
                      <c:pt idx="1685">
                        <c:v>246.99309332799999</c:v>
                      </c:pt>
                      <c:pt idx="1686">
                        <c:v>246.452046631</c:v>
                      </c:pt>
                      <c:pt idx="1687">
                        <c:v>245.87009972000001</c:v>
                      </c:pt>
                      <c:pt idx="1688">
                        <c:v>245.61851355300001</c:v>
                      </c:pt>
                      <c:pt idx="1689">
                        <c:v>245.48055950400001</c:v>
                      </c:pt>
                      <c:pt idx="1690">
                        <c:v>244.892315212</c:v>
                      </c:pt>
                      <c:pt idx="1691">
                        <c:v>243.876105878</c:v>
                      </c:pt>
                      <c:pt idx="1692">
                        <c:v>243.775801771</c:v>
                      </c:pt>
                      <c:pt idx="1693">
                        <c:v>242.36790837800001</c:v>
                      </c:pt>
                      <c:pt idx="1694">
                        <c:v>241.98440776199999</c:v>
                      </c:pt>
                      <c:pt idx="1695">
                        <c:v>241.93114632999999</c:v>
                      </c:pt>
                      <c:pt idx="1696">
                        <c:v>241.69578812</c:v>
                      </c:pt>
                      <c:pt idx="1697">
                        <c:v>241.61063320700001</c:v>
                      </c:pt>
                      <c:pt idx="1698">
                        <c:v>241.16121031399999</c:v>
                      </c:pt>
                      <c:pt idx="1699">
                        <c:v>240.361469271</c:v>
                      </c:pt>
                      <c:pt idx="1700">
                        <c:v>239.550100845</c:v>
                      </c:pt>
                      <c:pt idx="1701">
                        <c:v>239.440285424</c:v>
                      </c:pt>
                      <c:pt idx="1702">
                        <c:v>237.58289663900001</c:v>
                      </c:pt>
                      <c:pt idx="1703">
                        <c:v>237.19461291799999</c:v>
                      </c:pt>
                      <c:pt idx="1704">
                        <c:v>237.028006874</c:v>
                      </c:pt>
                      <c:pt idx="1705">
                        <c:v>236.65388118499999</c:v>
                      </c:pt>
                      <c:pt idx="1706">
                        <c:v>236.044567304</c:v>
                      </c:pt>
                      <c:pt idx="1707">
                        <c:v>235.93652683100001</c:v>
                      </c:pt>
                      <c:pt idx="1708">
                        <c:v>235.157480779</c:v>
                      </c:pt>
                      <c:pt idx="1709">
                        <c:v>234.19572456700001</c:v>
                      </c:pt>
                      <c:pt idx="1710">
                        <c:v>233.903057639</c:v>
                      </c:pt>
                      <c:pt idx="1711">
                        <c:v>233.80741645500001</c:v>
                      </c:pt>
                      <c:pt idx="1712">
                        <c:v>233.73596651099999</c:v>
                      </c:pt>
                      <c:pt idx="1713">
                        <c:v>233.38553424099999</c:v>
                      </c:pt>
                      <c:pt idx="1714">
                        <c:v>232.97974305</c:v>
                      </c:pt>
                      <c:pt idx="1715">
                        <c:v>232.46747956300001</c:v>
                      </c:pt>
                      <c:pt idx="1716">
                        <c:v>231.54773977100001</c:v>
                      </c:pt>
                      <c:pt idx="1717">
                        <c:v>229.92892501700001</c:v>
                      </c:pt>
                      <c:pt idx="1718">
                        <c:v>229.85725998999999</c:v>
                      </c:pt>
                      <c:pt idx="1719">
                        <c:v>229.16490803400001</c:v>
                      </c:pt>
                      <c:pt idx="1720">
                        <c:v>228.70105417799999</c:v>
                      </c:pt>
                      <c:pt idx="1721">
                        <c:v>228.29967370099999</c:v>
                      </c:pt>
                      <c:pt idx="1722">
                        <c:v>228.07840758399999</c:v>
                      </c:pt>
                      <c:pt idx="1723">
                        <c:v>227.49583467900001</c:v>
                      </c:pt>
                      <c:pt idx="1724">
                        <c:v>227.01881856700001</c:v>
                      </c:pt>
                      <c:pt idx="1725">
                        <c:v>226.86068853</c:v>
                      </c:pt>
                      <c:pt idx="1726">
                        <c:v>226.50075989199999</c:v>
                      </c:pt>
                      <c:pt idx="1727">
                        <c:v>226.334552379</c:v>
                      </c:pt>
                      <c:pt idx="1728">
                        <c:v>226.09788648099999</c:v>
                      </c:pt>
                      <c:pt idx="1729">
                        <c:v>226.08944111</c:v>
                      </c:pt>
                      <c:pt idx="1730">
                        <c:v>225.678492191</c:v>
                      </c:pt>
                      <c:pt idx="1731">
                        <c:v>225.65262917699999</c:v>
                      </c:pt>
                      <c:pt idx="1732">
                        <c:v>225.57680146000001</c:v>
                      </c:pt>
                      <c:pt idx="1733">
                        <c:v>223.87461073700001</c:v>
                      </c:pt>
                      <c:pt idx="1734">
                        <c:v>223.22320974199999</c:v>
                      </c:pt>
                      <c:pt idx="1735">
                        <c:v>223.16744595599999</c:v>
                      </c:pt>
                      <c:pt idx="1736">
                        <c:v>223.15975439499999</c:v>
                      </c:pt>
                      <c:pt idx="1737">
                        <c:v>222.89398657000001</c:v>
                      </c:pt>
                      <c:pt idx="1738">
                        <c:v>222.27774098800001</c:v>
                      </c:pt>
                      <c:pt idx="1739">
                        <c:v>221.323920415</c:v>
                      </c:pt>
                      <c:pt idx="1740">
                        <c:v>220.47113024699999</c:v>
                      </c:pt>
                      <c:pt idx="1741">
                        <c:v>219.44702221399999</c:v>
                      </c:pt>
                      <c:pt idx="1742">
                        <c:v>218.903960512</c:v>
                      </c:pt>
                      <c:pt idx="1743">
                        <c:v>218.42325541100001</c:v>
                      </c:pt>
                      <c:pt idx="1744">
                        <c:v>218.30807752000001</c:v>
                      </c:pt>
                      <c:pt idx="1745">
                        <c:v>217.72834508099999</c:v>
                      </c:pt>
                      <c:pt idx="1746">
                        <c:v>216.27149435600001</c:v>
                      </c:pt>
                      <c:pt idx="1747">
                        <c:v>215.95231076499999</c:v>
                      </c:pt>
                      <c:pt idx="1748">
                        <c:v>215.396596434</c:v>
                      </c:pt>
                      <c:pt idx="1749">
                        <c:v>214.70025035699999</c:v>
                      </c:pt>
                      <c:pt idx="1750">
                        <c:v>213.75101374600001</c:v>
                      </c:pt>
                      <c:pt idx="1751">
                        <c:v>211.931309379</c:v>
                      </c:pt>
                      <c:pt idx="1752">
                        <c:v>211.110888937</c:v>
                      </c:pt>
                      <c:pt idx="1753">
                        <c:v>210.12576741300001</c:v>
                      </c:pt>
                      <c:pt idx="1754">
                        <c:v>209.78884712000001</c:v>
                      </c:pt>
                      <c:pt idx="1755">
                        <c:v>209.678054129</c:v>
                      </c:pt>
                      <c:pt idx="1756">
                        <c:v>209.65951321399999</c:v>
                      </c:pt>
                      <c:pt idx="1757">
                        <c:v>209.61354780400001</c:v>
                      </c:pt>
                      <c:pt idx="1758">
                        <c:v>208.06166080700001</c:v>
                      </c:pt>
                      <c:pt idx="1759">
                        <c:v>206.989806945</c:v>
                      </c:pt>
                      <c:pt idx="1760">
                        <c:v>206.42436931200001</c:v>
                      </c:pt>
                      <c:pt idx="1761">
                        <c:v>206.31606073</c:v>
                      </c:pt>
                      <c:pt idx="1762">
                        <c:v>206.145949492</c:v>
                      </c:pt>
                      <c:pt idx="1763">
                        <c:v>205.69048353900001</c:v>
                      </c:pt>
                      <c:pt idx="1764">
                        <c:v>205.00583438199999</c:v>
                      </c:pt>
                      <c:pt idx="1765">
                        <c:v>204.770445954</c:v>
                      </c:pt>
                      <c:pt idx="1766">
                        <c:v>204.14239944100001</c:v>
                      </c:pt>
                      <c:pt idx="1767">
                        <c:v>204.12756168799999</c:v>
                      </c:pt>
                      <c:pt idx="1768">
                        <c:v>203.88835405699999</c:v>
                      </c:pt>
                      <c:pt idx="1769">
                        <c:v>203.171018581</c:v>
                      </c:pt>
                      <c:pt idx="1770">
                        <c:v>202.45921752199999</c:v>
                      </c:pt>
                      <c:pt idx="1771">
                        <c:v>202.16438840000001</c:v>
                      </c:pt>
                      <c:pt idx="1772">
                        <c:v>201.99152430999999</c:v>
                      </c:pt>
                      <c:pt idx="1773">
                        <c:v>200.551234553</c:v>
                      </c:pt>
                      <c:pt idx="1774">
                        <c:v>199.97307888500001</c:v>
                      </c:pt>
                      <c:pt idx="1775">
                        <c:v>199.57779989599999</c:v>
                      </c:pt>
                      <c:pt idx="1776">
                        <c:v>199.10266226499999</c:v>
                      </c:pt>
                      <c:pt idx="1777">
                        <c:v>198.77786232</c:v>
                      </c:pt>
                      <c:pt idx="1778">
                        <c:v>196.938858805</c:v>
                      </c:pt>
                      <c:pt idx="1779">
                        <c:v>196.625538812</c:v>
                      </c:pt>
                      <c:pt idx="1780">
                        <c:v>196.61062129999999</c:v>
                      </c:pt>
                      <c:pt idx="1781">
                        <c:v>193.34719872400001</c:v>
                      </c:pt>
                      <c:pt idx="1782">
                        <c:v>193.241198207</c:v>
                      </c:pt>
                      <c:pt idx="1783">
                        <c:v>191.67857501899999</c:v>
                      </c:pt>
                      <c:pt idx="1784">
                        <c:v>190.78276640300001</c:v>
                      </c:pt>
                      <c:pt idx="1785">
                        <c:v>190.362753513</c:v>
                      </c:pt>
                      <c:pt idx="1786">
                        <c:v>189.27486889100001</c:v>
                      </c:pt>
                      <c:pt idx="1787">
                        <c:v>188.090893104</c:v>
                      </c:pt>
                      <c:pt idx="1788">
                        <c:v>188.086783868</c:v>
                      </c:pt>
                      <c:pt idx="1789">
                        <c:v>188.03551644500001</c:v>
                      </c:pt>
                      <c:pt idx="1790">
                        <c:v>187.25412199799999</c:v>
                      </c:pt>
                      <c:pt idx="1791">
                        <c:v>186.60767733399999</c:v>
                      </c:pt>
                      <c:pt idx="1792">
                        <c:v>186.36884312000001</c:v>
                      </c:pt>
                      <c:pt idx="1793">
                        <c:v>185.29674819300001</c:v>
                      </c:pt>
                      <c:pt idx="1794">
                        <c:v>184.46022592099999</c:v>
                      </c:pt>
                      <c:pt idx="1795">
                        <c:v>184.183341343</c:v>
                      </c:pt>
                      <c:pt idx="1796">
                        <c:v>181.18911192300001</c:v>
                      </c:pt>
                      <c:pt idx="1797">
                        <c:v>180.444121833</c:v>
                      </c:pt>
                      <c:pt idx="1798">
                        <c:v>180.17186823500001</c:v>
                      </c:pt>
                      <c:pt idx="1799">
                        <c:v>175.76529136400001</c:v>
                      </c:pt>
                      <c:pt idx="1800">
                        <c:v>175.73235479600001</c:v>
                      </c:pt>
                      <c:pt idx="1801">
                        <c:v>174.78682005499999</c:v>
                      </c:pt>
                      <c:pt idx="1802">
                        <c:v>174.76871109499999</c:v>
                      </c:pt>
                      <c:pt idx="1803">
                        <c:v>174.557073914</c:v>
                      </c:pt>
                      <c:pt idx="1804">
                        <c:v>172.660220329</c:v>
                      </c:pt>
                      <c:pt idx="1805">
                        <c:v>172.64480960899999</c:v>
                      </c:pt>
                      <c:pt idx="1806">
                        <c:v>172.53063994999999</c:v>
                      </c:pt>
                      <c:pt idx="1807">
                        <c:v>172.21098084299999</c:v>
                      </c:pt>
                      <c:pt idx="1808">
                        <c:v>170.267129205</c:v>
                      </c:pt>
                      <c:pt idx="1809">
                        <c:v>169.766687314</c:v>
                      </c:pt>
                      <c:pt idx="1810">
                        <c:v>169.09660888900001</c:v>
                      </c:pt>
                      <c:pt idx="1811">
                        <c:v>167.85686045899999</c:v>
                      </c:pt>
                      <c:pt idx="1812">
                        <c:v>167.15688926600001</c:v>
                      </c:pt>
                      <c:pt idx="1813">
                        <c:v>166.38280251800001</c:v>
                      </c:pt>
                      <c:pt idx="1814">
                        <c:v>166.24832174900001</c:v>
                      </c:pt>
                      <c:pt idx="1815">
                        <c:v>165.37616720700001</c:v>
                      </c:pt>
                      <c:pt idx="1816">
                        <c:v>164.012191898</c:v>
                      </c:pt>
                      <c:pt idx="1817">
                        <c:v>163.36560183099999</c:v>
                      </c:pt>
                      <c:pt idx="1818">
                        <c:v>162.76770583800001</c:v>
                      </c:pt>
                      <c:pt idx="1819">
                        <c:v>162.37021835300001</c:v>
                      </c:pt>
                      <c:pt idx="1820">
                        <c:v>160.65186578300001</c:v>
                      </c:pt>
                      <c:pt idx="1821">
                        <c:v>160.39819633600001</c:v>
                      </c:pt>
                      <c:pt idx="1822">
                        <c:v>160.06613288400001</c:v>
                      </c:pt>
                      <c:pt idx="1823">
                        <c:v>159.03425252700001</c:v>
                      </c:pt>
                      <c:pt idx="1824">
                        <c:v>157.21692005599999</c:v>
                      </c:pt>
                      <c:pt idx="1825">
                        <c:v>156.370365634</c:v>
                      </c:pt>
                      <c:pt idx="1826">
                        <c:v>155.944668466</c:v>
                      </c:pt>
                      <c:pt idx="1827">
                        <c:v>152.66314275600001</c:v>
                      </c:pt>
                      <c:pt idx="1828">
                        <c:v>152.17738018700001</c:v>
                      </c:pt>
                      <c:pt idx="1829">
                        <c:v>151.59467755700001</c:v>
                      </c:pt>
                      <c:pt idx="1830">
                        <c:v>149.683555837</c:v>
                      </c:pt>
                      <c:pt idx="1831">
                        <c:v>149.585715357</c:v>
                      </c:pt>
                      <c:pt idx="1832">
                        <c:v>149.49714725600001</c:v>
                      </c:pt>
                      <c:pt idx="1833">
                        <c:v>149.21679394399999</c:v>
                      </c:pt>
                      <c:pt idx="1834">
                        <c:v>147.615873099</c:v>
                      </c:pt>
                      <c:pt idx="1835">
                        <c:v>146.203660477</c:v>
                      </c:pt>
                      <c:pt idx="1836">
                        <c:v>146.14089982799999</c:v>
                      </c:pt>
                      <c:pt idx="1837">
                        <c:v>145.71897046699999</c:v>
                      </c:pt>
                      <c:pt idx="1838">
                        <c:v>145.70622818999999</c:v>
                      </c:pt>
                      <c:pt idx="1839">
                        <c:v>143.978756323</c:v>
                      </c:pt>
                      <c:pt idx="1840">
                        <c:v>143.626402337</c:v>
                      </c:pt>
                      <c:pt idx="1841">
                        <c:v>143.361363375</c:v>
                      </c:pt>
                      <c:pt idx="1842">
                        <c:v>142.99892173699999</c:v>
                      </c:pt>
                      <c:pt idx="1843">
                        <c:v>142.69407401399999</c:v>
                      </c:pt>
                      <c:pt idx="1844">
                        <c:v>141.296811862</c:v>
                      </c:pt>
                      <c:pt idx="1845">
                        <c:v>138.53554448099999</c:v>
                      </c:pt>
                      <c:pt idx="1846">
                        <c:v>138.14790580299999</c:v>
                      </c:pt>
                      <c:pt idx="1847">
                        <c:v>136.004186358</c:v>
                      </c:pt>
                      <c:pt idx="1848">
                        <c:v>135.100312798</c:v>
                      </c:pt>
                      <c:pt idx="1849">
                        <c:v>134.20614633100001</c:v>
                      </c:pt>
                      <c:pt idx="1850">
                        <c:v>133.74582355499999</c:v>
                      </c:pt>
                      <c:pt idx="1851">
                        <c:v>131.53401702799999</c:v>
                      </c:pt>
                      <c:pt idx="1852">
                        <c:v>131.474405338</c:v>
                      </c:pt>
                      <c:pt idx="1853">
                        <c:v>131.076033908</c:v>
                      </c:pt>
                      <c:pt idx="1854">
                        <c:v>130.66788796899999</c:v>
                      </c:pt>
                      <c:pt idx="1855">
                        <c:v>129.447618968</c:v>
                      </c:pt>
                      <c:pt idx="1856">
                        <c:v>128.52788273600001</c:v>
                      </c:pt>
                      <c:pt idx="1857">
                        <c:v>126.32549545400001</c:v>
                      </c:pt>
                      <c:pt idx="1858">
                        <c:v>125.927753563</c:v>
                      </c:pt>
                      <c:pt idx="1859">
                        <c:v>125.524933318</c:v>
                      </c:pt>
                      <c:pt idx="1860">
                        <c:v>123.741253335</c:v>
                      </c:pt>
                      <c:pt idx="1861">
                        <c:v>123.459037542</c:v>
                      </c:pt>
                      <c:pt idx="1862">
                        <c:v>123.384232576</c:v>
                      </c:pt>
                      <c:pt idx="1863">
                        <c:v>122.912965818</c:v>
                      </c:pt>
                      <c:pt idx="1864">
                        <c:v>121.8214858</c:v>
                      </c:pt>
                      <c:pt idx="1865">
                        <c:v>120.57432776500001</c:v>
                      </c:pt>
                      <c:pt idx="1866">
                        <c:v>119.599325256</c:v>
                      </c:pt>
                      <c:pt idx="1867">
                        <c:v>118.907300351</c:v>
                      </c:pt>
                      <c:pt idx="1868">
                        <c:v>118.689084048</c:v>
                      </c:pt>
                      <c:pt idx="1869">
                        <c:v>117.413912908</c:v>
                      </c:pt>
                      <c:pt idx="1870">
                        <c:v>117.20871973</c:v>
                      </c:pt>
                      <c:pt idx="1871">
                        <c:v>116.653265749</c:v>
                      </c:pt>
                      <c:pt idx="1872">
                        <c:v>115.710070712</c:v>
                      </c:pt>
                      <c:pt idx="1873">
                        <c:v>114.93968585099999</c:v>
                      </c:pt>
                      <c:pt idx="1874">
                        <c:v>114.85066578</c:v>
                      </c:pt>
                      <c:pt idx="1875">
                        <c:v>114.5437711</c:v>
                      </c:pt>
                      <c:pt idx="1876">
                        <c:v>114.17643060499999</c:v>
                      </c:pt>
                      <c:pt idx="1877">
                        <c:v>112.846556994</c:v>
                      </c:pt>
                      <c:pt idx="1878">
                        <c:v>111.930008669</c:v>
                      </c:pt>
                      <c:pt idx="1879">
                        <c:v>110.829346648</c:v>
                      </c:pt>
                      <c:pt idx="1880">
                        <c:v>109.98226766000001</c:v>
                      </c:pt>
                      <c:pt idx="1881">
                        <c:v>108.447377117</c:v>
                      </c:pt>
                      <c:pt idx="1882">
                        <c:v>108.35773940999999</c:v>
                      </c:pt>
                      <c:pt idx="1883">
                        <c:v>107.33624464499999</c:v>
                      </c:pt>
                      <c:pt idx="1884">
                        <c:v>105.838314889</c:v>
                      </c:pt>
                      <c:pt idx="1885">
                        <c:v>104.60274685100001</c:v>
                      </c:pt>
                      <c:pt idx="1886">
                        <c:v>103.07231636900001</c:v>
                      </c:pt>
                      <c:pt idx="1887">
                        <c:v>101.935787185</c:v>
                      </c:pt>
                      <c:pt idx="1888">
                        <c:v>101.46841252</c:v>
                      </c:pt>
                      <c:pt idx="1889">
                        <c:v>101.05290216500001</c:v>
                      </c:pt>
                      <c:pt idx="1890">
                        <c:v>100.102740095</c:v>
                      </c:pt>
                      <c:pt idx="1891">
                        <c:v>98.048489229799998</c:v>
                      </c:pt>
                      <c:pt idx="1892">
                        <c:v>96.910455684599995</c:v>
                      </c:pt>
                      <c:pt idx="1893">
                        <c:v>94.203716144799998</c:v>
                      </c:pt>
                      <c:pt idx="1894">
                        <c:v>93.9009705223</c:v>
                      </c:pt>
                      <c:pt idx="1895">
                        <c:v>93.613539139599993</c:v>
                      </c:pt>
                      <c:pt idx="1896">
                        <c:v>93.251336839299995</c:v>
                      </c:pt>
                      <c:pt idx="1897">
                        <c:v>92.538696505199994</c:v>
                      </c:pt>
                      <c:pt idx="1898">
                        <c:v>89.457720844400001</c:v>
                      </c:pt>
                      <c:pt idx="1899">
                        <c:v>89.286946347400004</c:v>
                      </c:pt>
                      <c:pt idx="1900">
                        <c:v>88.131520611699997</c:v>
                      </c:pt>
                      <c:pt idx="1901">
                        <c:v>87.772218453500003</c:v>
                      </c:pt>
                      <c:pt idx="1902">
                        <c:v>85.193422049299997</c:v>
                      </c:pt>
                      <c:pt idx="1903">
                        <c:v>84.3137915577</c:v>
                      </c:pt>
                      <c:pt idx="1904">
                        <c:v>83.975443097600007</c:v>
                      </c:pt>
                      <c:pt idx="1905">
                        <c:v>83.691793813800004</c:v>
                      </c:pt>
                      <c:pt idx="1906">
                        <c:v>82.310651553400007</c:v>
                      </c:pt>
                      <c:pt idx="1907">
                        <c:v>80.983013751300007</c:v>
                      </c:pt>
                      <c:pt idx="1908">
                        <c:v>76.583362081999994</c:v>
                      </c:pt>
                      <c:pt idx="1909">
                        <c:v>75.050655689699994</c:v>
                      </c:pt>
                      <c:pt idx="1910">
                        <c:v>72.739815863499999</c:v>
                      </c:pt>
                      <c:pt idx="1911">
                        <c:v>71.872108184499993</c:v>
                      </c:pt>
                      <c:pt idx="1912">
                        <c:v>69.576684373199996</c:v>
                      </c:pt>
                      <c:pt idx="1913">
                        <c:v>68.101944131600007</c:v>
                      </c:pt>
                      <c:pt idx="1914">
                        <c:v>65.345291350699995</c:v>
                      </c:pt>
                      <c:pt idx="1915">
                        <c:v>65.314378172399998</c:v>
                      </c:pt>
                      <c:pt idx="1916">
                        <c:v>63.692097968399999</c:v>
                      </c:pt>
                      <c:pt idx="1917">
                        <c:v>62.699592437699998</c:v>
                      </c:pt>
                      <c:pt idx="1918">
                        <c:v>57.954516959199999</c:v>
                      </c:pt>
                      <c:pt idx="1919">
                        <c:v>57.817992250899998</c:v>
                      </c:pt>
                      <c:pt idx="1920">
                        <c:v>57.589258641699999</c:v>
                      </c:pt>
                      <c:pt idx="1921">
                        <c:v>57.199473310499997</c:v>
                      </c:pt>
                      <c:pt idx="1922">
                        <c:v>55.777353299300003</c:v>
                      </c:pt>
                      <c:pt idx="1923">
                        <c:v>52.261527687099999</c:v>
                      </c:pt>
                      <c:pt idx="1924">
                        <c:v>51.008885745599997</c:v>
                      </c:pt>
                      <c:pt idx="1925">
                        <c:v>49.4467446986</c:v>
                      </c:pt>
                      <c:pt idx="1926">
                        <c:v>47.5336698865</c:v>
                      </c:pt>
                      <c:pt idx="1927">
                        <c:v>47.523143820400001</c:v>
                      </c:pt>
                      <c:pt idx="1928">
                        <c:v>46.785322086199997</c:v>
                      </c:pt>
                      <c:pt idx="1929">
                        <c:v>45.373442310800002</c:v>
                      </c:pt>
                      <c:pt idx="1930">
                        <c:v>43.956668468399997</c:v>
                      </c:pt>
                      <c:pt idx="1931">
                        <c:v>43.934615468399997</c:v>
                      </c:pt>
                      <c:pt idx="1932">
                        <c:v>41.835182807000002</c:v>
                      </c:pt>
                      <c:pt idx="1933">
                        <c:v>41.567260715800003</c:v>
                      </c:pt>
                      <c:pt idx="1934">
                        <c:v>40.982071035300002</c:v>
                      </c:pt>
                      <c:pt idx="1935">
                        <c:v>40.4695689168</c:v>
                      </c:pt>
                      <c:pt idx="1936">
                        <c:v>40.311454387700003</c:v>
                      </c:pt>
                      <c:pt idx="1937">
                        <c:v>38.453052863700002</c:v>
                      </c:pt>
                      <c:pt idx="1938">
                        <c:v>38.435312660199997</c:v>
                      </c:pt>
                      <c:pt idx="1939">
                        <c:v>36.085973423799999</c:v>
                      </c:pt>
                      <c:pt idx="1940">
                        <c:v>30.888039469599999</c:v>
                      </c:pt>
                      <c:pt idx="1941">
                        <c:v>29.1537708394</c:v>
                      </c:pt>
                      <c:pt idx="1942">
                        <c:v>28.396845393</c:v>
                      </c:pt>
                      <c:pt idx="1943">
                        <c:v>27.225407671599999</c:v>
                      </c:pt>
                      <c:pt idx="1944">
                        <c:v>22.635435304400001</c:v>
                      </c:pt>
                      <c:pt idx="1945">
                        <c:v>21.767870950100001</c:v>
                      </c:pt>
                      <c:pt idx="1946">
                        <c:v>15.3682120001</c:v>
                      </c:pt>
                      <c:pt idx="1947">
                        <c:v>10.981844966600001</c:v>
                      </c:pt>
                      <c:pt idx="1948">
                        <c:v>5.44381211405</c:v>
                      </c:pt>
                      <c:pt idx="1949">
                        <c:v>4.84627731408</c:v>
                      </c:pt>
                      <c:pt idx="1950">
                        <c:v>2.4561404112299998</c:v>
                      </c:pt>
                      <c:pt idx="1951">
                        <c:v>0.12669682781700001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Data!$C$4:$C$1955</c15:sqref>
                        </c15:formulaRef>
                      </c:ext>
                    </c:extLst>
                    <c:numCache>
                      <c:formatCode>0.0000</c:formatCode>
                      <c:ptCount val="1952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4925-40B7-9F3E-50FD3589B24B}"/>
                  </c:ext>
                </c:extLst>
              </c15:ser>
            </c15:filteredScatterSeries>
            <c15:filteredScatterSeries>
              <c15:ser>
                <c:idx val="2"/>
                <c:order val="1"/>
                <c:tx>
                  <c:v>15-Aug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Data!$D$4:$D$1449</c15:sqref>
                        </c15:formulaRef>
                      </c:ext>
                    </c:extLst>
                    <c:numCache>
                      <c:formatCode>0</c:formatCode>
                      <c:ptCount val="1446"/>
                      <c:pt idx="0">
                        <c:v>5011.5954633299998</c:v>
                      </c:pt>
                      <c:pt idx="1">
                        <c:v>4555.4005725500001</c:v>
                      </c:pt>
                      <c:pt idx="2">
                        <c:v>4482.05310723</c:v>
                      </c:pt>
                      <c:pt idx="3">
                        <c:v>4178.9960016699997</c:v>
                      </c:pt>
                      <c:pt idx="4">
                        <c:v>4093.0485170400002</c:v>
                      </c:pt>
                      <c:pt idx="5">
                        <c:v>4059.7297416900001</c:v>
                      </c:pt>
                      <c:pt idx="6">
                        <c:v>3964.6268685300001</c:v>
                      </c:pt>
                      <c:pt idx="7">
                        <c:v>3918.4361719200001</c:v>
                      </c:pt>
                      <c:pt idx="8">
                        <c:v>3880.0917852600001</c:v>
                      </c:pt>
                      <c:pt idx="9">
                        <c:v>3809.8475177800001</c:v>
                      </c:pt>
                      <c:pt idx="10">
                        <c:v>3793.1958441800002</c:v>
                      </c:pt>
                      <c:pt idx="11">
                        <c:v>3792.4809610299999</c:v>
                      </c:pt>
                      <c:pt idx="12">
                        <c:v>3776.32470048</c:v>
                      </c:pt>
                      <c:pt idx="13">
                        <c:v>3653.8120870600001</c:v>
                      </c:pt>
                      <c:pt idx="14">
                        <c:v>3547.0934794</c:v>
                      </c:pt>
                      <c:pt idx="15">
                        <c:v>3503.7295009099998</c:v>
                      </c:pt>
                      <c:pt idx="16">
                        <c:v>3436.1257461300002</c:v>
                      </c:pt>
                      <c:pt idx="17">
                        <c:v>3375.54314836</c:v>
                      </c:pt>
                      <c:pt idx="18">
                        <c:v>3318.0567108300002</c:v>
                      </c:pt>
                      <c:pt idx="19">
                        <c:v>3317.5915673700001</c:v>
                      </c:pt>
                      <c:pt idx="20">
                        <c:v>3276.7449322500001</c:v>
                      </c:pt>
                      <c:pt idx="21">
                        <c:v>3257.7372060399998</c:v>
                      </c:pt>
                      <c:pt idx="22">
                        <c:v>3166.6898421999999</c:v>
                      </c:pt>
                      <c:pt idx="23">
                        <c:v>3141.94058688</c:v>
                      </c:pt>
                      <c:pt idx="24">
                        <c:v>3074.2091689499998</c:v>
                      </c:pt>
                      <c:pt idx="25">
                        <c:v>3065.3980460299999</c:v>
                      </c:pt>
                      <c:pt idx="26">
                        <c:v>3062.3747830000002</c:v>
                      </c:pt>
                      <c:pt idx="27">
                        <c:v>3031.39660959</c:v>
                      </c:pt>
                      <c:pt idx="28">
                        <c:v>3012.53812556</c:v>
                      </c:pt>
                      <c:pt idx="29">
                        <c:v>3002.9544761000002</c:v>
                      </c:pt>
                      <c:pt idx="30">
                        <c:v>2996.9578443999999</c:v>
                      </c:pt>
                      <c:pt idx="31">
                        <c:v>2969.2483192</c:v>
                      </c:pt>
                      <c:pt idx="32">
                        <c:v>2961.8001836100002</c:v>
                      </c:pt>
                      <c:pt idx="33">
                        <c:v>2914.9684026099999</c:v>
                      </c:pt>
                      <c:pt idx="34">
                        <c:v>2912.7378209399999</c:v>
                      </c:pt>
                      <c:pt idx="35">
                        <c:v>2899.6234607400002</c:v>
                      </c:pt>
                      <c:pt idx="36">
                        <c:v>2894.5628401200001</c:v>
                      </c:pt>
                      <c:pt idx="37">
                        <c:v>2882.9262719899998</c:v>
                      </c:pt>
                      <c:pt idx="38">
                        <c:v>2872.8990228900002</c:v>
                      </c:pt>
                      <c:pt idx="39">
                        <c:v>2844.4331010999999</c:v>
                      </c:pt>
                      <c:pt idx="40">
                        <c:v>2832.8538946499998</c:v>
                      </c:pt>
                      <c:pt idx="41">
                        <c:v>2808.77984105</c:v>
                      </c:pt>
                      <c:pt idx="42">
                        <c:v>2792.03772751</c:v>
                      </c:pt>
                      <c:pt idx="43">
                        <c:v>2778.3292863000001</c:v>
                      </c:pt>
                      <c:pt idx="44">
                        <c:v>2766.2325689099998</c:v>
                      </c:pt>
                      <c:pt idx="45">
                        <c:v>2742.5428159399999</c:v>
                      </c:pt>
                      <c:pt idx="46">
                        <c:v>2734.6166722799999</c:v>
                      </c:pt>
                      <c:pt idx="47">
                        <c:v>2734.1279503800001</c:v>
                      </c:pt>
                      <c:pt idx="48">
                        <c:v>2716.30559563</c:v>
                      </c:pt>
                      <c:pt idx="49">
                        <c:v>2675.2958304099998</c:v>
                      </c:pt>
                      <c:pt idx="50">
                        <c:v>2615.7990126999998</c:v>
                      </c:pt>
                      <c:pt idx="51">
                        <c:v>2603.2091740199999</c:v>
                      </c:pt>
                      <c:pt idx="52">
                        <c:v>2602.5355917100001</c:v>
                      </c:pt>
                      <c:pt idx="53">
                        <c:v>2591.8966073400002</c:v>
                      </c:pt>
                      <c:pt idx="54">
                        <c:v>2586.0407510599998</c:v>
                      </c:pt>
                      <c:pt idx="55">
                        <c:v>2584.8872481399999</c:v>
                      </c:pt>
                      <c:pt idx="56">
                        <c:v>2574.96454683</c:v>
                      </c:pt>
                      <c:pt idx="57">
                        <c:v>2546.6079171199999</c:v>
                      </c:pt>
                      <c:pt idx="58">
                        <c:v>2538.3424334800002</c:v>
                      </c:pt>
                      <c:pt idx="59">
                        <c:v>2529.7349646399998</c:v>
                      </c:pt>
                      <c:pt idx="60">
                        <c:v>2496.7886220599999</c:v>
                      </c:pt>
                      <c:pt idx="61">
                        <c:v>2489.9486816200001</c:v>
                      </c:pt>
                      <c:pt idx="62">
                        <c:v>2481.1503007299998</c:v>
                      </c:pt>
                      <c:pt idx="63">
                        <c:v>2479.62066297</c:v>
                      </c:pt>
                      <c:pt idx="64">
                        <c:v>2476.8601706700001</c:v>
                      </c:pt>
                      <c:pt idx="65">
                        <c:v>2474.6202732800002</c:v>
                      </c:pt>
                      <c:pt idx="66">
                        <c:v>2444.3326731000002</c:v>
                      </c:pt>
                      <c:pt idx="67">
                        <c:v>2433.1260561399999</c:v>
                      </c:pt>
                      <c:pt idx="68">
                        <c:v>2412.3902566500001</c:v>
                      </c:pt>
                      <c:pt idx="69">
                        <c:v>2407.3542351400001</c:v>
                      </c:pt>
                      <c:pt idx="70">
                        <c:v>2406.8134120599998</c:v>
                      </c:pt>
                      <c:pt idx="71">
                        <c:v>2404.1765089800001</c:v>
                      </c:pt>
                      <c:pt idx="72">
                        <c:v>2383.5831346800001</c:v>
                      </c:pt>
                      <c:pt idx="73">
                        <c:v>2375.6132090999999</c:v>
                      </c:pt>
                      <c:pt idx="74">
                        <c:v>2367.9997815500001</c:v>
                      </c:pt>
                      <c:pt idx="75">
                        <c:v>2367.5741414499998</c:v>
                      </c:pt>
                      <c:pt idx="76">
                        <c:v>2367.0683689799998</c:v>
                      </c:pt>
                      <c:pt idx="77">
                        <c:v>2350.90677684</c:v>
                      </c:pt>
                      <c:pt idx="78">
                        <c:v>2334.56081692</c:v>
                      </c:pt>
                      <c:pt idx="79">
                        <c:v>2322.3463154800002</c:v>
                      </c:pt>
                      <c:pt idx="80">
                        <c:v>2319.58205997</c:v>
                      </c:pt>
                      <c:pt idx="81">
                        <c:v>2312.8873040499998</c:v>
                      </c:pt>
                      <c:pt idx="82">
                        <c:v>2306.8125639199998</c:v>
                      </c:pt>
                      <c:pt idx="83">
                        <c:v>2300.8805991300001</c:v>
                      </c:pt>
                      <c:pt idx="84">
                        <c:v>2286.0487154000002</c:v>
                      </c:pt>
                      <c:pt idx="85">
                        <c:v>2282.4968869700001</c:v>
                      </c:pt>
                      <c:pt idx="86">
                        <c:v>2280.9678739699998</c:v>
                      </c:pt>
                      <c:pt idx="87">
                        <c:v>2266.27793574</c:v>
                      </c:pt>
                      <c:pt idx="88">
                        <c:v>2255.4541244400002</c:v>
                      </c:pt>
                      <c:pt idx="89">
                        <c:v>2253.3611842</c:v>
                      </c:pt>
                      <c:pt idx="90">
                        <c:v>2249.5918129299998</c:v>
                      </c:pt>
                      <c:pt idx="91">
                        <c:v>2246.5759706399999</c:v>
                      </c:pt>
                      <c:pt idx="92">
                        <c:v>2241.8515194900001</c:v>
                      </c:pt>
                      <c:pt idx="93">
                        <c:v>2241.5843339500002</c:v>
                      </c:pt>
                      <c:pt idx="94">
                        <c:v>2236.8698890999999</c:v>
                      </c:pt>
                      <c:pt idx="95">
                        <c:v>2228.6342719899999</c:v>
                      </c:pt>
                      <c:pt idx="96">
                        <c:v>2214.4212379099999</c:v>
                      </c:pt>
                      <c:pt idx="97">
                        <c:v>2213.2250039800001</c:v>
                      </c:pt>
                      <c:pt idx="98">
                        <c:v>2211.15836025</c:v>
                      </c:pt>
                      <c:pt idx="99">
                        <c:v>2205.7554406700001</c:v>
                      </c:pt>
                      <c:pt idx="100">
                        <c:v>2203.7892686599998</c:v>
                      </c:pt>
                      <c:pt idx="101">
                        <c:v>2199.9493496800001</c:v>
                      </c:pt>
                      <c:pt idx="102">
                        <c:v>2191.7006604600001</c:v>
                      </c:pt>
                      <c:pt idx="103">
                        <c:v>2174.9056392000002</c:v>
                      </c:pt>
                      <c:pt idx="104">
                        <c:v>2170.06434631</c:v>
                      </c:pt>
                      <c:pt idx="105">
                        <c:v>2152.5121559499999</c:v>
                      </c:pt>
                      <c:pt idx="106">
                        <c:v>2122.4676387600002</c:v>
                      </c:pt>
                      <c:pt idx="107">
                        <c:v>2116.2857958</c:v>
                      </c:pt>
                      <c:pt idx="108">
                        <c:v>2110.2137408499998</c:v>
                      </c:pt>
                      <c:pt idx="109">
                        <c:v>2092.1659876799999</c:v>
                      </c:pt>
                      <c:pt idx="110">
                        <c:v>2083.9137511499998</c:v>
                      </c:pt>
                      <c:pt idx="111">
                        <c:v>2079.8733361300001</c:v>
                      </c:pt>
                      <c:pt idx="112">
                        <c:v>2071.6989358999999</c:v>
                      </c:pt>
                      <c:pt idx="113">
                        <c:v>2062.6297675000001</c:v>
                      </c:pt>
                      <c:pt idx="114">
                        <c:v>2053.9213853800002</c:v>
                      </c:pt>
                      <c:pt idx="115">
                        <c:v>2050.4791279800002</c:v>
                      </c:pt>
                      <c:pt idx="116">
                        <c:v>2036.67673913</c:v>
                      </c:pt>
                      <c:pt idx="117">
                        <c:v>2036.2569133100001</c:v>
                      </c:pt>
                      <c:pt idx="118">
                        <c:v>2018.4872492500001</c:v>
                      </c:pt>
                      <c:pt idx="119">
                        <c:v>2018.3097946299999</c:v>
                      </c:pt>
                      <c:pt idx="120">
                        <c:v>2017.0763862199999</c:v>
                      </c:pt>
                      <c:pt idx="121">
                        <c:v>2011.0528011500001</c:v>
                      </c:pt>
                      <c:pt idx="122">
                        <c:v>1998.32044864</c:v>
                      </c:pt>
                      <c:pt idx="123">
                        <c:v>1995.3688368099999</c:v>
                      </c:pt>
                      <c:pt idx="124">
                        <c:v>1992.74747637</c:v>
                      </c:pt>
                      <c:pt idx="125">
                        <c:v>1990.6338037400001</c:v>
                      </c:pt>
                      <c:pt idx="126">
                        <c:v>1965.1543574100001</c:v>
                      </c:pt>
                      <c:pt idx="127">
                        <c:v>1960.0786891099999</c:v>
                      </c:pt>
                      <c:pt idx="128">
                        <c:v>1947.46874916</c:v>
                      </c:pt>
                      <c:pt idx="129">
                        <c:v>1947.0467525199999</c:v>
                      </c:pt>
                      <c:pt idx="130">
                        <c:v>1935.19242687</c:v>
                      </c:pt>
                      <c:pt idx="131">
                        <c:v>1933.2389680799999</c:v>
                      </c:pt>
                      <c:pt idx="132">
                        <c:v>1931.24611209</c:v>
                      </c:pt>
                      <c:pt idx="133">
                        <c:v>1930.2095958299999</c:v>
                      </c:pt>
                      <c:pt idx="134">
                        <c:v>1922.6387602</c:v>
                      </c:pt>
                      <c:pt idx="135">
                        <c:v>1904.19519433</c:v>
                      </c:pt>
                      <c:pt idx="136">
                        <c:v>1899.8599364300001</c:v>
                      </c:pt>
                      <c:pt idx="137">
                        <c:v>1898.4602353400001</c:v>
                      </c:pt>
                      <c:pt idx="138">
                        <c:v>1897.90028792</c:v>
                      </c:pt>
                      <c:pt idx="139">
                        <c:v>1893.6081977700001</c:v>
                      </c:pt>
                      <c:pt idx="140">
                        <c:v>1881.121991</c:v>
                      </c:pt>
                      <c:pt idx="141">
                        <c:v>1879.1162359299999</c:v>
                      </c:pt>
                      <c:pt idx="142">
                        <c:v>1875.09419701</c:v>
                      </c:pt>
                      <c:pt idx="143">
                        <c:v>1864.3562561700001</c:v>
                      </c:pt>
                      <c:pt idx="144">
                        <c:v>1862.75781854</c:v>
                      </c:pt>
                      <c:pt idx="145">
                        <c:v>1860.99203569</c:v>
                      </c:pt>
                      <c:pt idx="146">
                        <c:v>1855.1373905200001</c:v>
                      </c:pt>
                      <c:pt idx="147">
                        <c:v>1851.0641437300001</c:v>
                      </c:pt>
                      <c:pt idx="148">
                        <c:v>1850.0785248899999</c:v>
                      </c:pt>
                      <c:pt idx="149">
                        <c:v>1849.2734638500001</c:v>
                      </c:pt>
                      <c:pt idx="150">
                        <c:v>1842.5817089899999</c:v>
                      </c:pt>
                      <c:pt idx="151">
                        <c:v>1839.67147135</c:v>
                      </c:pt>
                      <c:pt idx="152">
                        <c:v>1836.9049084200001</c:v>
                      </c:pt>
                      <c:pt idx="153">
                        <c:v>1829.96047692</c:v>
                      </c:pt>
                      <c:pt idx="154">
                        <c:v>1817.9895660899999</c:v>
                      </c:pt>
                      <c:pt idx="155">
                        <c:v>1814.9162657500001</c:v>
                      </c:pt>
                      <c:pt idx="156">
                        <c:v>1811.3310291299999</c:v>
                      </c:pt>
                      <c:pt idx="157">
                        <c:v>1807.70155787</c:v>
                      </c:pt>
                      <c:pt idx="158">
                        <c:v>1805.37862006</c:v>
                      </c:pt>
                      <c:pt idx="159">
                        <c:v>1803.5368951200001</c:v>
                      </c:pt>
                      <c:pt idx="160">
                        <c:v>1792.1355181700001</c:v>
                      </c:pt>
                      <c:pt idx="161">
                        <c:v>1792.1223006099999</c:v>
                      </c:pt>
                      <c:pt idx="162">
                        <c:v>1790.81712098</c:v>
                      </c:pt>
                      <c:pt idx="163">
                        <c:v>1790.6297045199999</c:v>
                      </c:pt>
                      <c:pt idx="164">
                        <c:v>1788.56678569</c:v>
                      </c:pt>
                      <c:pt idx="165">
                        <c:v>1787.2978918199999</c:v>
                      </c:pt>
                      <c:pt idx="166">
                        <c:v>1776.91081869</c:v>
                      </c:pt>
                      <c:pt idx="167">
                        <c:v>1775.59094031</c:v>
                      </c:pt>
                      <c:pt idx="168">
                        <c:v>1765.5780486900001</c:v>
                      </c:pt>
                      <c:pt idx="169">
                        <c:v>1763.43501277</c:v>
                      </c:pt>
                      <c:pt idx="170">
                        <c:v>1763.1518371</c:v>
                      </c:pt>
                      <c:pt idx="171">
                        <c:v>1762.82117571</c:v>
                      </c:pt>
                      <c:pt idx="172">
                        <c:v>1762.6869345499999</c:v>
                      </c:pt>
                      <c:pt idx="173">
                        <c:v>1760.63118409</c:v>
                      </c:pt>
                      <c:pt idx="174">
                        <c:v>1751.5410490300001</c:v>
                      </c:pt>
                      <c:pt idx="175">
                        <c:v>1747.7415967100001</c:v>
                      </c:pt>
                      <c:pt idx="176">
                        <c:v>1746.90165174</c:v>
                      </c:pt>
                      <c:pt idx="177">
                        <c:v>1737.0081959500001</c:v>
                      </c:pt>
                      <c:pt idx="178">
                        <c:v>1736.8385348700001</c:v>
                      </c:pt>
                      <c:pt idx="179">
                        <c:v>1731.1781706100001</c:v>
                      </c:pt>
                      <c:pt idx="180">
                        <c:v>1729.3072373800001</c:v>
                      </c:pt>
                      <c:pt idx="181">
                        <c:v>1719.1370428600001</c:v>
                      </c:pt>
                      <c:pt idx="182">
                        <c:v>1715.92578841</c:v>
                      </c:pt>
                      <c:pt idx="183">
                        <c:v>1715.4565359400001</c:v>
                      </c:pt>
                      <c:pt idx="184">
                        <c:v>1714.1935950899999</c:v>
                      </c:pt>
                      <c:pt idx="185">
                        <c:v>1711.9045082499999</c:v>
                      </c:pt>
                      <c:pt idx="186">
                        <c:v>1708.1919378</c:v>
                      </c:pt>
                      <c:pt idx="187">
                        <c:v>1704.65905333</c:v>
                      </c:pt>
                      <c:pt idx="188">
                        <c:v>1703.6494415499999</c:v>
                      </c:pt>
                      <c:pt idx="189">
                        <c:v>1701.0403186999999</c:v>
                      </c:pt>
                      <c:pt idx="190">
                        <c:v>1699.9925083999999</c:v>
                      </c:pt>
                      <c:pt idx="191">
                        <c:v>1685.1534771399999</c:v>
                      </c:pt>
                      <c:pt idx="192">
                        <c:v>1684.6032278800001</c:v>
                      </c:pt>
                      <c:pt idx="193">
                        <c:v>1679.9474592199999</c:v>
                      </c:pt>
                      <c:pt idx="194">
                        <c:v>1678.5734160100001</c:v>
                      </c:pt>
                      <c:pt idx="195">
                        <c:v>1671.58655557</c:v>
                      </c:pt>
                      <c:pt idx="196">
                        <c:v>1667.57606311</c:v>
                      </c:pt>
                      <c:pt idx="197">
                        <c:v>1663.2447569799999</c:v>
                      </c:pt>
                      <c:pt idx="198">
                        <c:v>1662.4606236</c:v>
                      </c:pt>
                      <c:pt idx="199">
                        <c:v>1656.22728203</c:v>
                      </c:pt>
                      <c:pt idx="200">
                        <c:v>1655.1437612699999</c:v>
                      </c:pt>
                      <c:pt idx="201">
                        <c:v>1647.5844174900001</c:v>
                      </c:pt>
                      <c:pt idx="202">
                        <c:v>1643.32905213</c:v>
                      </c:pt>
                      <c:pt idx="203">
                        <c:v>1640.2330270499999</c:v>
                      </c:pt>
                      <c:pt idx="204">
                        <c:v>1638.32361842</c:v>
                      </c:pt>
                      <c:pt idx="205">
                        <c:v>1635.10109291</c:v>
                      </c:pt>
                      <c:pt idx="206">
                        <c:v>1633.34985123</c:v>
                      </c:pt>
                      <c:pt idx="207">
                        <c:v>1633.1679955699999</c:v>
                      </c:pt>
                      <c:pt idx="208">
                        <c:v>1630.9592545200001</c:v>
                      </c:pt>
                      <c:pt idx="209">
                        <c:v>1628.7407678100001</c:v>
                      </c:pt>
                      <c:pt idx="210">
                        <c:v>1625.9005307699999</c:v>
                      </c:pt>
                      <c:pt idx="211">
                        <c:v>1623.0274337599999</c:v>
                      </c:pt>
                      <c:pt idx="212">
                        <c:v>1616.7404613399999</c:v>
                      </c:pt>
                      <c:pt idx="213">
                        <c:v>1593.1618684699999</c:v>
                      </c:pt>
                      <c:pt idx="214">
                        <c:v>1583.8389281899999</c:v>
                      </c:pt>
                      <c:pt idx="215">
                        <c:v>1580.3008200700001</c:v>
                      </c:pt>
                      <c:pt idx="216">
                        <c:v>1574.2072791000001</c:v>
                      </c:pt>
                      <c:pt idx="217">
                        <c:v>1574.0214608599999</c:v>
                      </c:pt>
                      <c:pt idx="218">
                        <c:v>1572.3148087500001</c:v>
                      </c:pt>
                      <c:pt idx="219">
                        <c:v>1572.2079542700001</c:v>
                      </c:pt>
                      <c:pt idx="220">
                        <c:v>1571.4518275</c:v>
                      </c:pt>
                      <c:pt idx="221">
                        <c:v>1558.2024745199999</c:v>
                      </c:pt>
                      <c:pt idx="222">
                        <c:v>1554.32182732</c:v>
                      </c:pt>
                      <c:pt idx="223">
                        <c:v>1548.35661914</c:v>
                      </c:pt>
                      <c:pt idx="224">
                        <c:v>1546.27425165</c:v>
                      </c:pt>
                      <c:pt idx="225">
                        <c:v>1545.0945779399999</c:v>
                      </c:pt>
                      <c:pt idx="226">
                        <c:v>1543.5365632999999</c:v>
                      </c:pt>
                      <c:pt idx="227">
                        <c:v>1542.3848777200001</c:v>
                      </c:pt>
                      <c:pt idx="228">
                        <c:v>1541.94836663</c:v>
                      </c:pt>
                      <c:pt idx="229">
                        <c:v>1541.6979361900001</c:v>
                      </c:pt>
                      <c:pt idx="230">
                        <c:v>1540.3365282899999</c:v>
                      </c:pt>
                      <c:pt idx="231">
                        <c:v>1539.2410549700001</c:v>
                      </c:pt>
                      <c:pt idx="232">
                        <c:v>1538.2099687100001</c:v>
                      </c:pt>
                      <c:pt idx="233">
                        <c:v>1536.31455291</c:v>
                      </c:pt>
                      <c:pt idx="234">
                        <c:v>1533.435086</c:v>
                      </c:pt>
                      <c:pt idx="235">
                        <c:v>1532.91510298</c:v>
                      </c:pt>
                      <c:pt idx="236">
                        <c:v>1532.61799036</c:v>
                      </c:pt>
                      <c:pt idx="237">
                        <c:v>1530.8091924</c:v>
                      </c:pt>
                      <c:pt idx="238">
                        <c:v>1521.65714587</c:v>
                      </c:pt>
                      <c:pt idx="239">
                        <c:v>1518.88432388</c:v>
                      </c:pt>
                      <c:pt idx="240">
                        <c:v>1518.1183836600001</c:v>
                      </c:pt>
                      <c:pt idx="241">
                        <c:v>1518.0285490000001</c:v>
                      </c:pt>
                      <c:pt idx="242">
                        <c:v>1514.6992022699999</c:v>
                      </c:pt>
                      <c:pt idx="243">
                        <c:v>1514.6690449</c:v>
                      </c:pt>
                      <c:pt idx="244">
                        <c:v>1513.2259418399999</c:v>
                      </c:pt>
                      <c:pt idx="245">
                        <c:v>1512.3288636699999</c:v>
                      </c:pt>
                      <c:pt idx="246">
                        <c:v>1511.96887283</c:v>
                      </c:pt>
                      <c:pt idx="247">
                        <c:v>1511.9532696900001</c:v>
                      </c:pt>
                      <c:pt idx="248">
                        <c:v>1503.34242015</c:v>
                      </c:pt>
                      <c:pt idx="249">
                        <c:v>1501.24849505</c:v>
                      </c:pt>
                      <c:pt idx="250">
                        <c:v>1498.63963711</c:v>
                      </c:pt>
                      <c:pt idx="251">
                        <c:v>1494.80839917</c:v>
                      </c:pt>
                      <c:pt idx="252">
                        <c:v>1493.91666399</c:v>
                      </c:pt>
                      <c:pt idx="253">
                        <c:v>1485.61467395</c:v>
                      </c:pt>
                      <c:pt idx="254">
                        <c:v>1483.90544716</c:v>
                      </c:pt>
                      <c:pt idx="255">
                        <c:v>1481.97814887</c:v>
                      </c:pt>
                      <c:pt idx="256">
                        <c:v>1480.97386852</c:v>
                      </c:pt>
                      <c:pt idx="257">
                        <c:v>1480.50887397</c:v>
                      </c:pt>
                      <c:pt idx="258">
                        <c:v>1480.1743956299999</c:v>
                      </c:pt>
                      <c:pt idx="259">
                        <c:v>1476.98881289</c:v>
                      </c:pt>
                      <c:pt idx="260">
                        <c:v>1475.17151917</c:v>
                      </c:pt>
                      <c:pt idx="261">
                        <c:v>1473.5036692900001</c:v>
                      </c:pt>
                      <c:pt idx="262">
                        <c:v>1470.5969815599999</c:v>
                      </c:pt>
                      <c:pt idx="263">
                        <c:v>1469.4337336599999</c:v>
                      </c:pt>
                      <c:pt idx="264">
                        <c:v>1467.4008223400001</c:v>
                      </c:pt>
                      <c:pt idx="265">
                        <c:v>1465.9725803399999</c:v>
                      </c:pt>
                      <c:pt idx="266">
                        <c:v>1462.67404966</c:v>
                      </c:pt>
                      <c:pt idx="267">
                        <c:v>1460.2329381300001</c:v>
                      </c:pt>
                      <c:pt idx="268">
                        <c:v>1457.8140744100001</c:v>
                      </c:pt>
                      <c:pt idx="269">
                        <c:v>1457.72854968</c:v>
                      </c:pt>
                      <c:pt idx="270">
                        <c:v>1457.0262115999999</c:v>
                      </c:pt>
                      <c:pt idx="271">
                        <c:v>1452.98289557</c:v>
                      </c:pt>
                      <c:pt idx="272">
                        <c:v>1452.9820001099999</c:v>
                      </c:pt>
                      <c:pt idx="273">
                        <c:v>1451.7786679999999</c:v>
                      </c:pt>
                      <c:pt idx="274">
                        <c:v>1449.83537286</c:v>
                      </c:pt>
                      <c:pt idx="275">
                        <c:v>1446.9245487999999</c:v>
                      </c:pt>
                      <c:pt idx="276">
                        <c:v>1444.1188431200001</c:v>
                      </c:pt>
                      <c:pt idx="277">
                        <c:v>1443.5337336099999</c:v>
                      </c:pt>
                      <c:pt idx="278">
                        <c:v>1441.5895627499999</c:v>
                      </c:pt>
                      <c:pt idx="279">
                        <c:v>1441.17781803</c:v>
                      </c:pt>
                      <c:pt idx="280">
                        <c:v>1440.3540681500001</c:v>
                      </c:pt>
                      <c:pt idx="281">
                        <c:v>1439.97623073</c:v>
                      </c:pt>
                      <c:pt idx="282">
                        <c:v>1434.00338549</c:v>
                      </c:pt>
                      <c:pt idx="283">
                        <c:v>1433.18121013</c:v>
                      </c:pt>
                      <c:pt idx="284">
                        <c:v>1432.6993435899999</c:v>
                      </c:pt>
                      <c:pt idx="285">
                        <c:v>1429.6297583200001</c:v>
                      </c:pt>
                      <c:pt idx="286">
                        <c:v>1429.1579690900001</c:v>
                      </c:pt>
                      <c:pt idx="287">
                        <c:v>1428.0440102600001</c:v>
                      </c:pt>
                      <c:pt idx="288">
                        <c:v>1427.69672156</c:v>
                      </c:pt>
                      <c:pt idx="289">
                        <c:v>1425.7503681999999</c:v>
                      </c:pt>
                      <c:pt idx="290">
                        <c:v>1424.8602983999999</c:v>
                      </c:pt>
                      <c:pt idx="291">
                        <c:v>1423.6522986699999</c:v>
                      </c:pt>
                      <c:pt idx="292">
                        <c:v>1423.5247090400001</c:v>
                      </c:pt>
                      <c:pt idx="293">
                        <c:v>1421.2171650299999</c:v>
                      </c:pt>
                      <c:pt idx="294">
                        <c:v>1420.3090788500001</c:v>
                      </c:pt>
                      <c:pt idx="295">
                        <c:v>1419.5998433300001</c:v>
                      </c:pt>
                      <c:pt idx="296">
                        <c:v>1419.3098468400001</c:v>
                      </c:pt>
                      <c:pt idx="297">
                        <c:v>1418.5024544400001</c:v>
                      </c:pt>
                      <c:pt idx="298">
                        <c:v>1414.3659156399999</c:v>
                      </c:pt>
                      <c:pt idx="299">
                        <c:v>1410.4649350499999</c:v>
                      </c:pt>
                      <c:pt idx="300">
                        <c:v>1409.75105381</c:v>
                      </c:pt>
                      <c:pt idx="301">
                        <c:v>1409.0366806100001</c:v>
                      </c:pt>
                      <c:pt idx="302">
                        <c:v>1405.41169264</c:v>
                      </c:pt>
                      <c:pt idx="303">
                        <c:v>1405.2987966600001</c:v>
                      </c:pt>
                      <c:pt idx="304">
                        <c:v>1402.4101139300001</c:v>
                      </c:pt>
                      <c:pt idx="305">
                        <c:v>1400.08084229</c:v>
                      </c:pt>
                      <c:pt idx="306">
                        <c:v>1395.9292604</c:v>
                      </c:pt>
                      <c:pt idx="307">
                        <c:v>1393.48058558</c:v>
                      </c:pt>
                      <c:pt idx="308">
                        <c:v>1392.63711199</c:v>
                      </c:pt>
                      <c:pt idx="309">
                        <c:v>1391.63682363</c:v>
                      </c:pt>
                      <c:pt idx="310">
                        <c:v>1391.3000895099999</c:v>
                      </c:pt>
                      <c:pt idx="311">
                        <c:v>1388.8971625199999</c:v>
                      </c:pt>
                      <c:pt idx="312">
                        <c:v>1388.5720324900001</c:v>
                      </c:pt>
                      <c:pt idx="313">
                        <c:v>1386.66138832</c:v>
                      </c:pt>
                      <c:pt idx="314">
                        <c:v>1385.2719110200001</c:v>
                      </c:pt>
                      <c:pt idx="315">
                        <c:v>1379.86665737</c:v>
                      </c:pt>
                      <c:pt idx="316">
                        <c:v>1376.0477947100001</c:v>
                      </c:pt>
                      <c:pt idx="317">
                        <c:v>1374.68513011</c:v>
                      </c:pt>
                      <c:pt idx="318">
                        <c:v>1370.3382269799999</c:v>
                      </c:pt>
                      <c:pt idx="319">
                        <c:v>1368.9443535099999</c:v>
                      </c:pt>
                      <c:pt idx="320">
                        <c:v>1368.51080628</c:v>
                      </c:pt>
                      <c:pt idx="321">
                        <c:v>1366.29452838</c:v>
                      </c:pt>
                      <c:pt idx="322">
                        <c:v>1362.99211347</c:v>
                      </c:pt>
                      <c:pt idx="323">
                        <c:v>1362.8973041700001</c:v>
                      </c:pt>
                      <c:pt idx="324">
                        <c:v>1362.7105421399999</c:v>
                      </c:pt>
                      <c:pt idx="325">
                        <c:v>1359.78295521</c:v>
                      </c:pt>
                      <c:pt idx="326">
                        <c:v>1354.9450457400001</c:v>
                      </c:pt>
                      <c:pt idx="327">
                        <c:v>1350.51783692</c:v>
                      </c:pt>
                      <c:pt idx="328">
                        <c:v>1350.44984555</c:v>
                      </c:pt>
                      <c:pt idx="329">
                        <c:v>1345.3382113600001</c:v>
                      </c:pt>
                      <c:pt idx="330">
                        <c:v>1344.6751544900001</c:v>
                      </c:pt>
                      <c:pt idx="331">
                        <c:v>1343.3601419199999</c:v>
                      </c:pt>
                      <c:pt idx="332">
                        <c:v>1343.18701414</c:v>
                      </c:pt>
                      <c:pt idx="333">
                        <c:v>1337.1310804300001</c:v>
                      </c:pt>
                      <c:pt idx="334">
                        <c:v>1333.18059963</c:v>
                      </c:pt>
                      <c:pt idx="335">
                        <c:v>1331.40375761</c:v>
                      </c:pt>
                      <c:pt idx="336">
                        <c:v>1330.7487733200001</c:v>
                      </c:pt>
                      <c:pt idx="337">
                        <c:v>1329.9259782500001</c:v>
                      </c:pt>
                      <c:pt idx="338">
                        <c:v>1328.51911791</c:v>
                      </c:pt>
                      <c:pt idx="339">
                        <c:v>1321.11859968</c:v>
                      </c:pt>
                      <c:pt idx="340">
                        <c:v>1317.2648868799999</c:v>
                      </c:pt>
                      <c:pt idx="341">
                        <c:v>1316.3801694700001</c:v>
                      </c:pt>
                      <c:pt idx="342">
                        <c:v>1315.7532514300001</c:v>
                      </c:pt>
                      <c:pt idx="343">
                        <c:v>1310.62014886</c:v>
                      </c:pt>
                      <c:pt idx="344">
                        <c:v>1306.1753327700001</c:v>
                      </c:pt>
                      <c:pt idx="345">
                        <c:v>1305.7975536900001</c:v>
                      </c:pt>
                      <c:pt idx="346">
                        <c:v>1304.44564773</c:v>
                      </c:pt>
                      <c:pt idx="347">
                        <c:v>1300.9414031700001</c:v>
                      </c:pt>
                      <c:pt idx="348">
                        <c:v>1300.45333147</c:v>
                      </c:pt>
                      <c:pt idx="349">
                        <c:v>1299.34036012</c:v>
                      </c:pt>
                      <c:pt idx="350">
                        <c:v>1299.2005801299999</c:v>
                      </c:pt>
                      <c:pt idx="351">
                        <c:v>1297.08257589</c:v>
                      </c:pt>
                      <c:pt idx="352">
                        <c:v>1295.4158669999999</c:v>
                      </c:pt>
                      <c:pt idx="353">
                        <c:v>1293.78582979</c:v>
                      </c:pt>
                      <c:pt idx="354">
                        <c:v>1293.7575324100001</c:v>
                      </c:pt>
                      <c:pt idx="355">
                        <c:v>1292.0986960800001</c:v>
                      </c:pt>
                      <c:pt idx="356">
                        <c:v>1291.4326267500001</c:v>
                      </c:pt>
                      <c:pt idx="357">
                        <c:v>1290.22444419</c:v>
                      </c:pt>
                      <c:pt idx="358">
                        <c:v>1286.1279974300001</c:v>
                      </c:pt>
                      <c:pt idx="359">
                        <c:v>1281.43383285</c:v>
                      </c:pt>
                      <c:pt idx="360">
                        <c:v>1276.52211425</c:v>
                      </c:pt>
                      <c:pt idx="361">
                        <c:v>1275.6604997899999</c:v>
                      </c:pt>
                      <c:pt idx="362">
                        <c:v>1270.19014857</c:v>
                      </c:pt>
                      <c:pt idx="363">
                        <c:v>1269.45645143</c:v>
                      </c:pt>
                      <c:pt idx="364">
                        <c:v>1268.08930328</c:v>
                      </c:pt>
                      <c:pt idx="365">
                        <c:v>1265.99361628</c:v>
                      </c:pt>
                      <c:pt idx="366">
                        <c:v>1265.9118754000001</c:v>
                      </c:pt>
                      <c:pt idx="367">
                        <c:v>1265.0929449800001</c:v>
                      </c:pt>
                      <c:pt idx="368">
                        <c:v>1261.9438560799999</c:v>
                      </c:pt>
                      <c:pt idx="369">
                        <c:v>1261.2419902500001</c:v>
                      </c:pt>
                      <c:pt idx="370">
                        <c:v>1260.8167204599999</c:v>
                      </c:pt>
                      <c:pt idx="371">
                        <c:v>1253.0101886</c:v>
                      </c:pt>
                      <c:pt idx="372">
                        <c:v>1252.4601654799999</c:v>
                      </c:pt>
                      <c:pt idx="373">
                        <c:v>1251.3212142299999</c:v>
                      </c:pt>
                      <c:pt idx="374">
                        <c:v>1250.7271770699999</c:v>
                      </c:pt>
                      <c:pt idx="375">
                        <c:v>1250.68203479</c:v>
                      </c:pt>
                      <c:pt idx="376">
                        <c:v>1249.8691835499999</c:v>
                      </c:pt>
                      <c:pt idx="377">
                        <c:v>1249.5383532799999</c:v>
                      </c:pt>
                      <c:pt idx="378">
                        <c:v>1247.6533194799999</c:v>
                      </c:pt>
                      <c:pt idx="379">
                        <c:v>1246.13964882</c:v>
                      </c:pt>
                      <c:pt idx="380">
                        <c:v>1244.83931955</c:v>
                      </c:pt>
                      <c:pt idx="381">
                        <c:v>1240.65699827</c:v>
                      </c:pt>
                      <c:pt idx="382">
                        <c:v>1238.71812892</c:v>
                      </c:pt>
                      <c:pt idx="383">
                        <c:v>1236.0433078000001</c:v>
                      </c:pt>
                      <c:pt idx="384">
                        <c:v>1234.3239036</c:v>
                      </c:pt>
                      <c:pt idx="385">
                        <c:v>1234.2138247600001</c:v>
                      </c:pt>
                      <c:pt idx="386">
                        <c:v>1234.16355703</c:v>
                      </c:pt>
                      <c:pt idx="387">
                        <c:v>1232.3958435100001</c:v>
                      </c:pt>
                      <c:pt idx="388">
                        <c:v>1226.3681613700001</c:v>
                      </c:pt>
                      <c:pt idx="389">
                        <c:v>1224.60582342</c:v>
                      </c:pt>
                      <c:pt idx="390">
                        <c:v>1219.33850934</c:v>
                      </c:pt>
                      <c:pt idx="391">
                        <c:v>1218.4716132799999</c:v>
                      </c:pt>
                      <c:pt idx="392">
                        <c:v>1214.5264430499999</c:v>
                      </c:pt>
                      <c:pt idx="393">
                        <c:v>1213.3415186699999</c:v>
                      </c:pt>
                      <c:pt idx="394">
                        <c:v>1212.34713833</c:v>
                      </c:pt>
                      <c:pt idx="395">
                        <c:v>1210.7802338500001</c:v>
                      </c:pt>
                      <c:pt idx="396">
                        <c:v>1210.1862479700001</c:v>
                      </c:pt>
                      <c:pt idx="397">
                        <c:v>1206.69502891</c:v>
                      </c:pt>
                      <c:pt idx="398">
                        <c:v>1205.5073477399999</c:v>
                      </c:pt>
                      <c:pt idx="399">
                        <c:v>1204.5847759000001</c:v>
                      </c:pt>
                      <c:pt idx="400">
                        <c:v>1198.2039414999999</c:v>
                      </c:pt>
                      <c:pt idx="401">
                        <c:v>1192.07336485</c:v>
                      </c:pt>
                      <c:pt idx="402">
                        <c:v>1189.6513842700001</c:v>
                      </c:pt>
                      <c:pt idx="403">
                        <c:v>1189.44693992</c:v>
                      </c:pt>
                      <c:pt idx="404">
                        <c:v>1189.3994979500001</c:v>
                      </c:pt>
                      <c:pt idx="405">
                        <c:v>1189.1789793400001</c:v>
                      </c:pt>
                      <c:pt idx="406">
                        <c:v>1188.72339571</c:v>
                      </c:pt>
                      <c:pt idx="407">
                        <c:v>1187.63790698</c:v>
                      </c:pt>
                      <c:pt idx="408">
                        <c:v>1186.3635910099999</c:v>
                      </c:pt>
                      <c:pt idx="409">
                        <c:v>1184.3203154299999</c:v>
                      </c:pt>
                      <c:pt idx="410">
                        <c:v>1183.9004940699999</c:v>
                      </c:pt>
                      <c:pt idx="411">
                        <c:v>1183.1258686399999</c:v>
                      </c:pt>
                      <c:pt idx="412">
                        <c:v>1182.9846697800001</c:v>
                      </c:pt>
                      <c:pt idx="413">
                        <c:v>1177.1909840599999</c:v>
                      </c:pt>
                      <c:pt idx="414">
                        <c:v>1176.17496577</c:v>
                      </c:pt>
                      <c:pt idx="415">
                        <c:v>1173.35223486</c:v>
                      </c:pt>
                      <c:pt idx="416">
                        <c:v>1172.8318835600001</c:v>
                      </c:pt>
                      <c:pt idx="417">
                        <c:v>1168.1419232400001</c:v>
                      </c:pt>
                      <c:pt idx="418">
                        <c:v>1160.78238874</c:v>
                      </c:pt>
                      <c:pt idx="419">
                        <c:v>1158.39672025</c:v>
                      </c:pt>
                      <c:pt idx="420">
                        <c:v>1156.8437967299999</c:v>
                      </c:pt>
                      <c:pt idx="421">
                        <c:v>1156.3573609800001</c:v>
                      </c:pt>
                      <c:pt idx="422">
                        <c:v>1155.1385226699999</c:v>
                      </c:pt>
                      <c:pt idx="423">
                        <c:v>1149.2948531</c:v>
                      </c:pt>
                      <c:pt idx="424">
                        <c:v>1147.7760077999999</c:v>
                      </c:pt>
                      <c:pt idx="425">
                        <c:v>1143.5021622899999</c:v>
                      </c:pt>
                      <c:pt idx="426">
                        <c:v>1142.6106490100001</c:v>
                      </c:pt>
                      <c:pt idx="427">
                        <c:v>1141.26543242</c:v>
                      </c:pt>
                      <c:pt idx="428">
                        <c:v>1137.7818932600001</c:v>
                      </c:pt>
                      <c:pt idx="429">
                        <c:v>1134.12594911</c:v>
                      </c:pt>
                      <c:pt idx="430">
                        <c:v>1130.9891337399999</c:v>
                      </c:pt>
                      <c:pt idx="431">
                        <c:v>1128.6324552900001</c:v>
                      </c:pt>
                      <c:pt idx="432">
                        <c:v>1128.6310051299999</c:v>
                      </c:pt>
                      <c:pt idx="433">
                        <c:v>1127.9391379000001</c:v>
                      </c:pt>
                      <c:pt idx="434">
                        <c:v>1127.75618147</c:v>
                      </c:pt>
                      <c:pt idx="435">
                        <c:v>1126.0729186200001</c:v>
                      </c:pt>
                      <c:pt idx="436">
                        <c:v>1125.6181973299999</c:v>
                      </c:pt>
                      <c:pt idx="437">
                        <c:v>1122.1262607000001</c:v>
                      </c:pt>
                      <c:pt idx="438">
                        <c:v>1120.4590902699999</c:v>
                      </c:pt>
                      <c:pt idx="439">
                        <c:v>1119.3018883100001</c:v>
                      </c:pt>
                      <c:pt idx="440">
                        <c:v>1112.4613332900001</c:v>
                      </c:pt>
                      <c:pt idx="441">
                        <c:v>1112.3538865099999</c:v>
                      </c:pt>
                      <c:pt idx="442">
                        <c:v>1110.1391968999999</c:v>
                      </c:pt>
                      <c:pt idx="443">
                        <c:v>1109.75354449</c:v>
                      </c:pt>
                      <c:pt idx="444">
                        <c:v>1107.77009355</c:v>
                      </c:pt>
                      <c:pt idx="445">
                        <c:v>1107.3403831200001</c:v>
                      </c:pt>
                      <c:pt idx="446">
                        <c:v>1103.48519306</c:v>
                      </c:pt>
                      <c:pt idx="447">
                        <c:v>1102.2183235</c:v>
                      </c:pt>
                      <c:pt idx="448">
                        <c:v>1101.70149023</c:v>
                      </c:pt>
                      <c:pt idx="449">
                        <c:v>1096.2571992000001</c:v>
                      </c:pt>
                      <c:pt idx="450">
                        <c:v>1093.97563758</c:v>
                      </c:pt>
                      <c:pt idx="451">
                        <c:v>1093.8315284600001</c:v>
                      </c:pt>
                      <c:pt idx="452">
                        <c:v>1093.8277745</c:v>
                      </c:pt>
                      <c:pt idx="453">
                        <c:v>1092.24595557</c:v>
                      </c:pt>
                      <c:pt idx="454">
                        <c:v>1088.59227463</c:v>
                      </c:pt>
                      <c:pt idx="455">
                        <c:v>1086.9587723899999</c:v>
                      </c:pt>
                      <c:pt idx="456">
                        <c:v>1085.7505530200001</c:v>
                      </c:pt>
                      <c:pt idx="457">
                        <c:v>1082.83806456</c:v>
                      </c:pt>
                      <c:pt idx="458">
                        <c:v>1079.4042954199999</c:v>
                      </c:pt>
                      <c:pt idx="459">
                        <c:v>1078.73883492</c:v>
                      </c:pt>
                      <c:pt idx="460">
                        <c:v>1075.1919041000001</c:v>
                      </c:pt>
                      <c:pt idx="461">
                        <c:v>1074.81504473</c:v>
                      </c:pt>
                      <c:pt idx="462">
                        <c:v>1074.0175408099999</c:v>
                      </c:pt>
                      <c:pt idx="463">
                        <c:v>1072.44552049</c:v>
                      </c:pt>
                      <c:pt idx="464">
                        <c:v>1071.88489295</c:v>
                      </c:pt>
                      <c:pt idx="465">
                        <c:v>1071.8436668700001</c:v>
                      </c:pt>
                      <c:pt idx="466">
                        <c:v>1066.94707309</c:v>
                      </c:pt>
                      <c:pt idx="467">
                        <c:v>1063.6627160800001</c:v>
                      </c:pt>
                      <c:pt idx="468">
                        <c:v>1060.5337687000001</c:v>
                      </c:pt>
                      <c:pt idx="469">
                        <c:v>1060.2480622200001</c:v>
                      </c:pt>
                      <c:pt idx="470">
                        <c:v>1052.84737025</c:v>
                      </c:pt>
                      <c:pt idx="471">
                        <c:v>1050.4630290699999</c:v>
                      </c:pt>
                      <c:pt idx="472">
                        <c:v>1046.64398216</c:v>
                      </c:pt>
                      <c:pt idx="473">
                        <c:v>1045.65003288</c:v>
                      </c:pt>
                      <c:pt idx="474">
                        <c:v>1042.9786471899999</c:v>
                      </c:pt>
                      <c:pt idx="475">
                        <c:v>1041.9389471</c:v>
                      </c:pt>
                      <c:pt idx="476">
                        <c:v>1040.92264755</c:v>
                      </c:pt>
                      <c:pt idx="477">
                        <c:v>1039.5993639999999</c:v>
                      </c:pt>
                      <c:pt idx="478">
                        <c:v>1038.8682447799999</c:v>
                      </c:pt>
                      <c:pt idx="479">
                        <c:v>1035.8917643299999</c:v>
                      </c:pt>
                      <c:pt idx="480">
                        <c:v>1034.2963314599999</c:v>
                      </c:pt>
                      <c:pt idx="481">
                        <c:v>1034.1272595400001</c:v>
                      </c:pt>
                      <c:pt idx="482">
                        <c:v>1032.7644881799999</c:v>
                      </c:pt>
                      <c:pt idx="483">
                        <c:v>1031.3343884400001</c:v>
                      </c:pt>
                      <c:pt idx="484">
                        <c:v>1030.7363436200001</c:v>
                      </c:pt>
                      <c:pt idx="485">
                        <c:v>1028.15595768</c:v>
                      </c:pt>
                      <c:pt idx="486">
                        <c:v>1027.54263904</c:v>
                      </c:pt>
                      <c:pt idx="487">
                        <c:v>1026.8099551099999</c:v>
                      </c:pt>
                      <c:pt idx="488">
                        <c:v>1025.6032606199999</c:v>
                      </c:pt>
                      <c:pt idx="489">
                        <c:v>1025.1733402499999</c:v>
                      </c:pt>
                      <c:pt idx="490">
                        <c:v>1023.40700849</c:v>
                      </c:pt>
                      <c:pt idx="491">
                        <c:v>1023.14389752</c:v>
                      </c:pt>
                      <c:pt idx="492">
                        <c:v>1023.07600709</c:v>
                      </c:pt>
                      <c:pt idx="493">
                        <c:v>1021.1652676</c:v>
                      </c:pt>
                      <c:pt idx="494">
                        <c:v>1020.16188454</c:v>
                      </c:pt>
                      <c:pt idx="495">
                        <c:v>1018.88973171</c:v>
                      </c:pt>
                      <c:pt idx="496">
                        <c:v>1016.6242025400001</c:v>
                      </c:pt>
                      <c:pt idx="497">
                        <c:v>1016.32040049</c:v>
                      </c:pt>
                      <c:pt idx="498">
                        <c:v>1013.593202</c:v>
                      </c:pt>
                      <c:pt idx="499">
                        <c:v>1012.43701205</c:v>
                      </c:pt>
                      <c:pt idx="500">
                        <c:v>1012.41814855</c:v>
                      </c:pt>
                      <c:pt idx="501">
                        <c:v>1010.80973955</c:v>
                      </c:pt>
                      <c:pt idx="502">
                        <c:v>1008.38032127</c:v>
                      </c:pt>
                      <c:pt idx="503">
                        <c:v>1008.37023612</c:v>
                      </c:pt>
                      <c:pt idx="504">
                        <c:v>1007.52797099</c:v>
                      </c:pt>
                      <c:pt idx="505">
                        <c:v>1007.06133788</c:v>
                      </c:pt>
                      <c:pt idx="506">
                        <c:v>1006.99523382</c:v>
                      </c:pt>
                      <c:pt idx="507">
                        <c:v>1004.92076585</c:v>
                      </c:pt>
                      <c:pt idx="508">
                        <c:v>1003.9986163999999</c:v>
                      </c:pt>
                      <c:pt idx="509">
                        <c:v>1002.76367619</c:v>
                      </c:pt>
                      <c:pt idx="510">
                        <c:v>1000.97983678</c:v>
                      </c:pt>
                      <c:pt idx="511">
                        <c:v>1000.0406053200001</c:v>
                      </c:pt>
                      <c:pt idx="512">
                        <c:v>998.53516501399997</c:v>
                      </c:pt>
                      <c:pt idx="513">
                        <c:v>996.62972014800005</c:v>
                      </c:pt>
                      <c:pt idx="514">
                        <c:v>995.43061738500001</c:v>
                      </c:pt>
                      <c:pt idx="515">
                        <c:v>993.42235023399996</c:v>
                      </c:pt>
                      <c:pt idx="516">
                        <c:v>991.63316346800002</c:v>
                      </c:pt>
                      <c:pt idx="517">
                        <c:v>988.38730620000001</c:v>
                      </c:pt>
                      <c:pt idx="518">
                        <c:v>987.87425306499995</c:v>
                      </c:pt>
                      <c:pt idx="519">
                        <c:v>985.71162113299999</c:v>
                      </c:pt>
                      <c:pt idx="520">
                        <c:v>985.36541750699996</c:v>
                      </c:pt>
                      <c:pt idx="521">
                        <c:v>983.86885317199994</c:v>
                      </c:pt>
                      <c:pt idx="522">
                        <c:v>983.02704898599995</c:v>
                      </c:pt>
                      <c:pt idx="523">
                        <c:v>977.26126580599998</c:v>
                      </c:pt>
                      <c:pt idx="524">
                        <c:v>972.97550597300005</c:v>
                      </c:pt>
                      <c:pt idx="525">
                        <c:v>968.754899013</c:v>
                      </c:pt>
                      <c:pt idx="526">
                        <c:v>968.66786759900003</c:v>
                      </c:pt>
                      <c:pt idx="527">
                        <c:v>968.22405865300004</c:v>
                      </c:pt>
                      <c:pt idx="528">
                        <c:v>964.41238490600006</c:v>
                      </c:pt>
                      <c:pt idx="529">
                        <c:v>960.29612807000001</c:v>
                      </c:pt>
                      <c:pt idx="530">
                        <c:v>958.55335405799997</c:v>
                      </c:pt>
                      <c:pt idx="531">
                        <c:v>956.68173261799996</c:v>
                      </c:pt>
                      <c:pt idx="532">
                        <c:v>954.02330760200005</c:v>
                      </c:pt>
                      <c:pt idx="533">
                        <c:v>951.79990214600002</c:v>
                      </c:pt>
                      <c:pt idx="534">
                        <c:v>950.44915859900004</c:v>
                      </c:pt>
                      <c:pt idx="535">
                        <c:v>948.44802917100003</c:v>
                      </c:pt>
                      <c:pt idx="536">
                        <c:v>948.22912460700002</c:v>
                      </c:pt>
                      <c:pt idx="537">
                        <c:v>944.87673023100001</c:v>
                      </c:pt>
                      <c:pt idx="538">
                        <c:v>940.08304590399996</c:v>
                      </c:pt>
                      <c:pt idx="539">
                        <c:v>939.25046380599997</c:v>
                      </c:pt>
                      <c:pt idx="540">
                        <c:v>932.99567098099999</c:v>
                      </c:pt>
                      <c:pt idx="541">
                        <c:v>932.87822077299995</c:v>
                      </c:pt>
                      <c:pt idx="542">
                        <c:v>929.65724898200006</c:v>
                      </c:pt>
                      <c:pt idx="543">
                        <c:v>929.33123981999995</c:v>
                      </c:pt>
                      <c:pt idx="544">
                        <c:v>929.03047396700003</c:v>
                      </c:pt>
                      <c:pt idx="545">
                        <c:v>927.77078159400003</c:v>
                      </c:pt>
                      <c:pt idx="546">
                        <c:v>925.88990014000001</c:v>
                      </c:pt>
                      <c:pt idx="547">
                        <c:v>925.03724405499997</c:v>
                      </c:pt>
                      <c:pt idx="548">
                        <c:v>923.41994964100002</c:v>
                      </c:pt>
                      <c:pt idx="549">
                        <c:v>921.52897425599997</c:v>
                      </c:pt>
                      <c:pt idx="550">
                        <c:v>918.87535749999995</c:v>
                      </c:pt>
                      <c:pt idx="551">
                        <c:v>916.52790696600005</c:v>
                      </c:pt>
                      <c:pt idx="552">
                        <c:v>916.27906522900003</c:v>
                      </c:pt>
                      <c:pt idx="553">
                        <c:v>915.74159636800005</c:v>
                      </c:pt>
                      <c:pt idx="554">
                        <c:v>915.11029867299999</c:v>
                      </c:pt>
                      <c:pt idx="555">
                        <c:v>912.61827517500001</c:v>
                      </c:pt>
                      <c:pt idx="556">
                        <c:v>909.08959090799999</c:v>
                      </c:pt>
                      <c:pt idx="557">
                        <c:v>908.153857776</c:v>
                      </c:pt>
                      <c:pt idx="558">
                        <c:v>902.34026945200003</c:v>
                      </c:pt>
                      <c:pt idx="559">
                        <c:v>901.95793818899995</c:v>
                      </c:pt>
                      <c:pt idx="560">
                        <c:v>900.81879138600004</c:v>
                      </c:pt>
                      <c:pt idx="561">
                        <c:v>898.62961106099999</c:v>
                      </c:pt>
                      <c:pt idx="562">
                        <c:v>897.81430976299998</c:v>
                      </c:pt>
                      <c:pt idx="563">
                        <c:v>897.75701799499996</c:v>
                      </c:pt>
                      <c:pt idx="564">
                        <c:v>896.816032081</c:v>
                      </c:pt>
                      <c:pt idx="565">
                        <c:v>895.33516459400005</c:v>
                      </c:pt>
                      <c:pt idx="566">
                        <c:v>894.03123125900004</c:v>
                      </c:pt>
                      <c:pt idx="567">
                        <c:v>890.11095468899998</c:v>
                      </c:pt>
                      <c:pt idx="568">
                        <c:v>888.95377285200004</c:v>
                      </c:pt>
                      <c:pt idx="569">
                        <c:v>888.39056485900005</c:v>
                      </c:pt>
                      <c:pt idx="570">
                        <c:v>886.13982629500003</c:v>
                      </c:pt>
                      <c:pt idx="571">
                        <c:v>880.60022853400005</c:v>
                      </c:pt>
                      <c:pt idx="572">
                        <c:v>878.37569606099999</c:v>
                      </c:pt>
                      <c:pt idx="573">
                        <c:v>876.59387088000005</c:v>
                      </c:pt>
                      <c:pt idx="574">
                        <c:v>872.13294907199997</c:v>
                      </c:pt>
                      <c:pt idx="575">
                        <c:v>871.73219113899995</c:v>
                      </c:pt>
                      <c:pt idx="576">
                        <c:v>870.35590578400002</c:v>
                      </c:pt>
                      <c:pt idx="577">
                        <c:v>868.79594035499997</c:v>
                      </c:pt>
                      <c:pt idx="578">
                        <c:v>867.18688357300005</c:v>
                      </c:pt>
                      <c:pt idx="579">
                        <c:v>866.16768062400001</c:v>
                      </c:pt>
                      <c:pt idx="580">
                        <c:v>864.56375446000004</c:v>
                      </c:pt>
                      <c:pt idx="581">
                        <c:v>864.44218959199998</c:v>
                      </c:pt>
                      <c:pt idx="582">
                        <c:v>863.28279905700003</c:v>
                      </c:pt>
                      <c:pt idx="583">
                        <c:v>859.05930370600004</c:v>
                      </c:pt>
                      <c:pt idx="584">
                        <c:v>858.96025980900004</c:v>
                      </c:pt>
                      <c:pt idx="585">
                        <c:v>857.36149506699996</c:v>
                      </c:pt>
                      <c:pt idx="586">
                        <c:v>857.06599984800005</c:v>
                      </c:pt>
                      <c:pt idx="587">
                        <c:v>856.24687162700002</c:v>
                      </c:pt>
                      <c:pt idx="588">
                        <c:v>854.91669880200004</c:v>
                      </c:pt>
                      <c:pt idx="589">
                        <c:v>853.60615732999997</c:v>
                      </c:pt>
                      <c:pt idx="590">
                        <c:v>851.03300155500006</c:v>
                      </c:pt>
                      <c:pt idx="591">
                        <c:v>850.81523145400001</c:v>
                      </c:pt>
                      <c:pt idx="592">
                        <c:v>849.97842712399995</c:v>
                      </c:pt>
                      <c:pt idx="593">
                        <c:v>848.32065781300003</c:v>
                      </c:pt>
                      <c:pt idx="594">
                        <c:v>846.65189737000003</c:v>
                      </c:pt>
                      <c:pt idx="595">
                        <c:v>844.34937823600001</c:v>
                      </c:pt>
                      <c:pt idx="596">
                        <c:v>841.767897898</c:v>
                      </c:pt>
                      <c:pt idx="597">
                        <c:v>839.39428362299998</c:v>
                      </c:pt>
                      <c:pt idx="598">
                        <c:v>838.01214018899998</c:v>
                      </c:pt>
                      <c:pt idx="599">
                        <c:v>836.24139178799999</c:v>
                      </c:pt>
                      <c:pt idx="600">
                        <c:v>835.82598937700004</c:v>
                      </c:pt>
                      <c:pt idx="601">
                        <c:v>835.31364915699999</c:v>
                      </c:pt>
                      <c:pt idx="602">
                        <c:v>834.368063517</c:v>
                      </c:pt>
                      <c:pt idx="603">
                        <c:v>834.21638537299998</c:v>
                      </c:pt>
                      <c:pt idx="604">
                        <c:v>833.39750399900004</c:v>
                      </c:pt>
                      <c:pt idx="605">
                        <c:v>832.44191764699997</c:v>
                      </c:pt>
                      <c:pt idx="606">
                        <c:v>827.71165099300003</c:v>
                      </c:pt>
                      <c:pt idx="607">
                        <c:v>827.39386854199995</c:v>
                      </c:pt>
                      <c:pt idx="608">
                        <c:v>823.50453783600005</c:v>
                      </c:pt>
                      <c:pt idx="609">
                        <c:v>820.88005032299998</c:v>
                      </c:pt>
                      <c:pt idx="610">
                        <c:v>820.02943098399999</c:v>
                      </c:pt>
                      <c:pt idx="611">
                        <c:v>819.25358778099996</c:v>
                      </c:pt>
                      <c:pt idx="612">
                        <c:v>818.11913739600004</c:v>
                      </c:pt>
                      <c:pt idx="613">
                        <c:v>815.65494404699996</c:v>
                      </c:pt>
                      <c:pt idx="614">
                        <c:v>808.712283394</c:v>
                      </c:pt>
                      <c:pt idx="615">
                        <c:v>806.57318219299998</c:v>
                      </c:pt>
                      <c:pt idx="616">
                        <c:v>805.58631956800002</c:v>
                      </c:pt>
                      <c:pt idx="617">
                        <c:v>805.17197188600005</c:v>
                      </c:pt>
                      <c:pt idx="618">
                        <c:v>803.67327732800004</c:v>
                      </c:pt>
                      <c:pt idx="619">
                        <c:v>802.92876591499999</c:v>
                      </c:pt>
                      <c:pt idx="620">
                        <c:v>797.18239803999995</c:v>
                      </c:pt>
                      <c:pt idx="621">
                        <c:v>796.262516807</c:v>
                      </c:pt>
                      <c:pt idx="622">
                        <c:v>796.22064911500001</c:v>
                      </c:pt>
                      <c:pt idx="623">
                        <c:v>793.20740186900002</c:v>
                      </c:pt>
                      <c:pt idx="624">
                        <c:v>791.17272532100003</c:v>
                      </c:pt>
                      <c:pt idx="625">
                        <c:v>790.19363732099998</c:v>
                      </c:pt>
                      <c:pt idx="626">
                        <c:v>790.08046157000001</c:v>
                      </c:pt>
                      <c:pt idx="627">
                        <c:v>787.59780170700003</c:v>
                      </c:pt>
                      <c:pt idx="628">
                        <c:v>787.333822564</c:v>
                      </c:pt>
                      <c:pt idx="629">
                        <c:v>786.64017188699995</c:v>
                      </c:pt>
                      <c:pt idx="630">
                        <c:v>785.091421072</c:v>
                      </c:pt>
                      <c:pt idx="631">
                        <c:v>783.60659597100005</c:v>
                      </c:pt>
                      <c:pt idx="632">
                        <c:v>783.10901750899995</c:v>
                      </c:pt>
                      <c:pt idx="633">
                        <c:v>780.03047080600004</c:v>
                      </c:pt>
                      <c:pt idx="634">
                        <c:v>779.60774866600002</c:v>
                      </c:pt>
                      <c:pt idx="635">
                        <c:v>779.14159753900003</c:v>
                      </c:pt>
                      <c:pt idx="636">
                        <c:v>776.15445305799994</c:v>
                      </c:pt>
                      <c:pt idx="637">
                        <c:v>776.02608054500001</c:v>
                      </c:pt>
                      <c:pt idx="638">
                        <c:v>774.43854240300004</c:v>
                      </c:pt>
                      <c:pt idx="639">
                        <c:v>773.78305896899997</c:v>
                      </c:pt>
                      <c:pt idx="640">
                        <c:v>772.14320698699999</c:v>
                      </c:pt>
                      <c:pt idx="641">
                        <c:v>771.10699109300003</c:v>
                      </c:pt>
                      <c:pt idx="642">
                        <c:v>766.44093219700005</c:v>
                      </c:pt>
                      <c:pt idx="643">
                        <c:v>763.57818442500002</c:v>
                      </c:pt>
                      <c:pt idx="644">
                        <c:v>763.40364916199997</c:v>
                      </c:pt>
                      <c:pt idx="645">
                        <c:v>761.926922762</c:v>
                      </c:pt>
                      <c:pt idx="646">
                        <c:v>759.23714120299996</c:v>
                      </c:pt>
                      <c:pt idx="647">
                        <c:v>758.95321361599997</c:v>
                      </c:pt>
                      <c:pt idx="648">
                        <c:v>751.16270474500004</c:v>
                      </c:pt>
                      <c:pt idx="649">
                        <c:v>744.01540109099994</c:v>
                      </c:pt>
                      <c:pt idx="650">
                        <c:v>743.22736236399999</c:v>
                      </c:pt>
                      <c:pt idx="651">
                        <c:v>743.00849886200001</c:v>
                      </c:pt>
                      <c:pt idx="652">
                        <c:v>737.53972674500005</c:v>
                      </c:pt>
                      <c:pt idx="653">
                        <c:v>733.56142877699995</c:v>
                      </c:pt>
                      <c:pt idx="654">
                        <c:v>733.207494419</c:v>
                      </c:pt>
                      <c:pt idx="655">
                        <c:v>732.32021409000004</c:v>
                      </c:pt>
                      <c:pt idx="656">
                        <c:v>730.37414327299996</c:v>
                      </c:pt>
                      <c:pt idx="657">
                        <c:v>730.36824243800004</c:v>
                      </c:pt>
                      <c:pt idx="658">
                        <c:v>728.79591642900004</c:v>
                      </c:pt>
                      <c:pt idx="659">
                        <c:v>724.50936724899998</c:v>
                      </c:pt>
                      <c:pt idx="660">
                        <c:v>722.53867190300002</c:v>
                      </c:pt>
                      <c:pt idx="661">
                        <c:v>717.775639404</c:v>
                      </c:pt>
                      <c:pt idx="662">
                        <c:v>716.55781787399997</c:v>
                      </c:pt>
                      <c:pt idx="663">
                        <c:v>716.08523846000003</c:v>
                      </c:pt>
                      <c:pt idx="664">
                        <c:v>715.08950272300001</c:v>
                      </c:pt>
                      <c:pt idx="665">
                        <c:v>712.39553170800002</c:v>
                      </c:pt>
                      <c:pt idx="666">
                        <c:v>711.63554613899998</c:v>
                      </c:pt>
                      <c:pt idx="667">
                        <c:v>708.35332146799999</c:v>
                      </c:pt>
                      <c:pt idx="668">
                        <c:v>707.65403732499999</c:v>
                      </c:pt>
                      <c:pt idx="669">
                        <c:v>703.99653458499995</c:v>
                      </c:pt>
                      <c:pt idx="670">
                        <c:v>700.42015075200004</c:v>
                      </c:pt>
                      <c:pt idx="671">
                        <c:v>700.35377826800004</c:v>
                      </c:pt>
                      <c:pt idx="672">
                        <c:v>699.95565623300001</c:v>
                      </c:pt>
                      <c:pt idx="673">
                        <c:v>699.60170442699996</c:v>
                      </c:pt>
                      <c:pt idx="674">
                        <c:v>696.12988767800005</c:v>
                      </c:pt>
                      <c:pt idx="675">
                        <c:v>696.07702779500005</c:v>
                      </c:pt>
                      <c:pt idx="676">
                        <c:v>695.83486870499996</c:v>
                      </c:pt>
                      <c:pt idx="677">
                        <c:v>694.47031988000003</c:v>
                      </c:pt>
                      <c:pt idx="678">
                        <c:v>687.23266413500005</c:v>
                      </c:pt>
                      <c:pt idx="679">
                        <c:v>683.59519621699997</c:v>
                      </c:pt>
                      <c:pt idx="680">
                        <c:v>683.46388049300003</c:v>
                      </c:pt>
                      <c:pt idx="681">
                        <c:v>683.46312322200004</c:v>
                      </c:pt>
                      <c:pt idx="682">
                        <c:v>683.24413878300004</c:v>
                      </c:pt>
                      <c:pt idx="683">
                        <c:v>682.97363048900002</c:v>
                      </c:pt>
                      <c:pt idx="684">
                        <c:v>682.14567248599997</c:v>
                      </c:pt>
                      <c:pt idx="685">
                        <c:v>680.48967081599994</c:v>
                      </c:pt>
                      <c:pt idx="686">
                        <c:v>680.08818201700001</c:v>
                      </c:pt>
                      <c:pt idx="687">
                        <c:v>675.48093151700004</c:v>
                      </c:pt>
                      <c:pt idx="688">
                        <c:v>674.58932390400003</c:v>
                      </c:pt>
                      <c:pt idx="689">
                        <c:v>674.26044030200001</c:v>
                      </c:pt>
                      <c:pt idx="690">
                        <c:v>669.30943755999999</c:v>
                      </c:pt>
                      <c:pt idx="691">
                        <c:v>669.09872276099998</c:v>
                      </c:pt>
                      <c:pt idx="692">
                        <c:v>668.73063259900005</c:v>
                      </c:pt>
                      <c:pt idx="693">
                        <c:v>665.83838107899999</c:v>
                      </c:pt>
                      <c:pt idx="694">
                        <c:v>664.87932862100001</c:v>
                      </c:pt>
                      <c:pt idx="695">
                        <c:v>662.59181736999994</c:v>
                      </c:pt>
                      <c:pt idx="696">
                        <c:v>661.79700384900002</c:v>
                      </c:pt>
                      <c:pt idx="697">
                        <c:v>661.51771497000004</c:v>
                      </c:pt>
                      <c:pt idx="698">
                        <c:v>660.39864068300005</c:v>
                      </c:pt>
                      <c:pt idx="699">
                        <c:v>660.19413063499996</c:v>
                      </c:pt>
                      <c:pt idx="700">
                        <c:v>659.02002295099999</c:v>
                      </c:pt>
                      <c:pt idx="701">
                        <c:v>657.76253947400005</c:v>
                      </c:pt>
                      <c:pt idx="702">
                        <c:v>657.39981880300002</c:v>
                      </c:pt>
                      <c:pt idx="703">
                        <c:v>654.65641384100002</c:v>
                      </c:pt>
                      <c:pt idx="704">
                        <c:v>654.16460557100004</c:v>
                      </c:pt>
                      <c:pt idx="705">
                        <c:v>653.22334001199999</c:v>
                      </c:pt>
                      <c:pt idx="706">
                        <c:v>650.73405697299995</c:v>
                      </c:pt>
                      <c:pt idx="707">
                        <c:v>649.96580232300005</c:v>
                      </c:pt>
                      <c:pt idx="708">
                        <c:v>649.91440015399996</c:v>
                      </c:pt>
                      <c:pt idx="709">
                        <c:v>648.77847227999996</c:v>
                      </c:pt>
                      <c:pt idx="710">
                        <c:v>646.14385305300004</c:v>
                      </c:pt>
                      <c:pt idx="711">
                        <c:v>644.873207837</c:v>
                      </c:pt>
                      <c:pt idx="712">
                        <c:v>642.76806036100004</c:v>
                      </c:pt>
                      <c:pt idx="713">
                        <c:v>638.80995790300005</c:v>
                      </c:pt>
                      <c:pt idx="714">
                        <c:v>636.39761588199997</c:v>
                      </c:pt>
                      <c:pt idx="715">
                        <c:v>635.72570536000001</c:v>
                      </c:pt>
                      <c:pt idx="716">
                        <c:v>634.01510184799997</c:v>
                      </c:pt>
                      <c:pt idx="717">
                        <c:v>633.86435557699997</c:v>
                      </c:pt>
                      <c:pt idx="718">
                        <c:v>633.12144449100003</c:v>
                      </c:pt>
                      <c:pt idx="719">
                        <c:v>631.54606694400002</c:v>
                      </c:pt>
                      <c:pt idx="720">
                        <c:v>631.033713025</c:v>
                      </c:pt>
                      <c:pt idx="721">
                        <c:v>630.33619516500005</c:v>
                      </c:pt>
                      <c:pt idx="722">
                        <c:v>629.34738417899996</c:v>
                      </c:pt>
                      <c:pt idx="723">
                        <c:v>629.04546780400005</c:v>
                      </c:pt>
                      <c:pt idx="724">
                        <c:v>628.75461320299996</c:v>
                      </c:pt>
                      <c:pt idx="725">
                        <c:v>627.83190401499996</c:v>
                      </c:pt>
                      <c:pt idx="726">
                        <c:v>627.47003275199995</c:v>
                      </c:pt>
                      <c:pt idx="727">
                        <c:v>627.05663166500005</c:v>
                      </c:pt>
                      <c:pt idx="728">
                        <c:v>626.73311548499998</c:v>
                      </c:pt>
                      <c:pt idx="729">
                        <c:v>625.50068162900004</c:v>
                      </c:pt>
                      <c:pt idx="730">
                        <c:v>624.49773761999995</c:v>
                      </c:pt>
                      <c:pt idx="731">
                        <c:v>624.41386032499997</c:v>
                      </c:pt>
                      <c:pt idx="732">
                        <c:v>623.73843173399996</c:v>
                      </c:pt>
                      <c:pt idx="733">
                        <c:v>623.464202312</c:v>
                      </c:pt>
                      <c:pt idx="734">
                        <c:v>622.74120061199994</c:v>
                      </c:pt>
                      <c:pt idx="735">
                        <c:v>621.62175411400005</c:v>
                      </c:pt>
                      <c:pt idx="736">
                        <c:v>621.00480892999997</c:v>
                      </c:pt>
                      <c:pt idx="737">
                        <c:v>621.00279863100002</c:v>
                      </c:pt>
                      <c:pt idx="738">
                        <c:v>619.96530329999996</c:v>
                      </c:pt>
                      <c:pt idx="739">
                        <c:v>619.25545453999996</c:v>
                      </c:pt>
                      <c:pt idx="740">
                        <c:v>619.19085664399995</c:v>
                      </c:pt>
                      <c:pt idx="741">
                        <c:v>617.37350999399996</c:v>
                      </c:pt>
                      <c:pt idx="742">
                        <c:v>614.71447017200001</c:v>
                      </c:pt>
                      <c:pt idx="743">
                        <c:v>612.472672149</c:v>
                      </c:pt>
                      <c:pt idx="744">
                        <c:v>612.18741282300005</c:v>
                      </c:pt>
                      <c:pt idx="745">
                        <c:v>611.74290953100001</c:v>
                      </c:pt>
                      <c:pt idx="746">
                        <c:v>609.81918184799997</c:v>
                      </c:pt>
                      <c:pt idx="747">
                        <c:v>609.56932730000005</c:v>
                      </c:pt>
                      <c:pt idx="748">
                        <c:v>608.72558126000001</c:v>
                      </c:pt>
                      <c:pt idx="749">
                        <c:v>607.98075079499995</c:v>
                      </c:pt>
                      <c:pt idx="750">
                        <c:v>604.54961871900002</c:v>
                      </c:pt>
                      <c:pt idx="751">
                        <c:v>604.44847638600004</c:v>
                      </c:pt>
                      <c:pt idx="752">
                        <c:v>602.085656954</c:v>
                      </c:pt>
                      <c:pt idx="753">
                        <c:v>600.82841973999996</c:v>
                      </c:pt>
                      <c:pt idx="754">
                        <c:v>598.93662407500005</c:v>
                      </c:pt>
                      <c:pt idx="755">
                        <c:v>598.47517835099995</c:v>
                      </c:pt>
                      <c:pt idx="756">
                        <c:v>596.65323072399997</c:v>
                      </c:pt>
                      <c:pt idx="757">
                        <c:v>596.00647150299994</c:v>
                      </c:pt>
                      <c:pt idx="758">
                        <c:v>595.44698377700001</c:v>
                      </c:pt>
                      <c:pt idx="759">
                        <c:v>593.49910397199994</c:v>
                      </c:pt>
                      <c:pt idx="760">
                        <c:v>592.10800713799995</c:v>
                      </c:pt>
                      <c:pt idx="761">
                        <c:v>591.62685736599997</c:v>
                      </c:pt>
                      <c:pt idx="762">
                        <c:v>591.09935695499996</c:v>
                      </c:pt>
                      <c:pt idx="763">
                        <c:v>590.84648998700004</c:v>
                      </c:pt>
                      <c:pt idx="764">
                        <c:v>589.26964634000001</c:v>
                      </c:pt>
                      <c:pt idx="765">
                        <c:v>589.09771789700005</c:v>
                      </c:pt>
                      <c:pt idx="766">
                        <c:v>588.22433600800002</c:v>
                      </c:pt>
                      <c:pt idx="767">
                        <c:v>587.81017638499998</c:v>
                      </c:pt>
                      <c:pt idx="768">
                        <c:v>586.690104518</c:v>
                      </c:pt>
                      <c:pt idx="769">
                        <c:v>586.05251370500002</c:v>
                      </c:pt>
                      <c:pt idx="770">
                        <c:v>585.588904372</c:v>
                      </c:pt>
                      <c:pt idx="771">
                        <c:v>584.599809177</c:v>
                      </c:pt>
                      <c:pt idx="772">
                        <c:v>581.27209816100003</c:v>
                      </c:pt>
                      <c:pt idx="773">
                        <c:v>580.05009354499998</c:v>
                      </c:pt>
                      <c:pt idx="774">
                        <c:v>580.01338478599996</c:v>
                      </c:pt>
                      <c:pt idx="775">
                        <c:v>579.74971226000002</c:v>
                      </c:pt>
                      <c:pt idx="776">
                        <c:v>579.636725845</c:v>
                      </c:pt>
                      <c:pt idx="777">
                        <c:v>578.19942718000004</c:v>
                      </c:pt>
                      <c:pt idx="778">
                        <c:v>577.15667952599995</c:v>
                      </c:pt>
                      <c:pt idx="779">
                        <c:v>576.54212851499994</c:v>
                      </c:pt>
                      <c:pt idx="780">
                        <c:v>576.28188678100003</c:v>
                      </c:pt>
                      <c:pt idx="781">
                        <c:v>576.04789788100004</c:v>
                      </c:pt>
                      <c:pt idx="782">
                        <c:v>575.73327627599997</c:v>
                      </c:pt>
                      <c:pt idx="783">
                        <c:v>575.44851989999995</c:v>
                      </c:pt>
                      <c:pt idx="784">
                        <c:v>574.57757868500005</c:v>
                      </c:pt>
                      <c:pt idx="785">
                        <c:v>573.65213721700002</c:v>
                      </c:pt>
                      <c:pt idx="786">
                        <c:v>572.53225615999997</c:v>
                      </c:pt>
                      <c:pt idx="787">
                        <c:v>571.25369615800003</c:v>
                      </c:pt>
                      <c:pt idx="788">
                        <c:v>571.14085338300004</c:v>
                      </c:pt>
                      <c:pt idx="789">
                        <c:v>570.15931994599998</c:v>
                      </c:pt>
                      <c:pt idx="790">
                        <c:v>568.86225102100002</c:v>
                      </c:pt>
                      <c:pt idx="791">
                        <c:v>568.76490738899997</c:v>
                      </c:pt>
                      <c:pt idx="792">
                        <c:v>567.26173538800003</c:v>
                      </c:pt>
                      <c:pt idx="793">
                        <c:v>566.49781497699996</c:v>
                      </c:pt>
                      <c:pt idx="794">
                        <c:v>565.535326403</c:v>
                      </c:pt>
                      <c:pt idx="795">
                        <c:v>565.50846912099996</c:v>
                      </c:pt>
                      <c:pt idx="796">
                        <c:v>563.68706373600003</c:v>
                      </c:pt>
                      <c:pt idx="797">
                        <c:v>563.18908878100001</c:v>
                      </c:pt>
                      <c:pt idx="798">
                        <c:v>562.44522801999994</c:v>
                      </c:pt>
                      <c:pt idx="799">
                        <c:v>562.21003158600001</c:v>
                      </c:pt>
                      <c:pt idx="800">
                        <c:v>561.52102368099997</c:v>
                      </c:pt>
                      <c:pt idx="801">
                        <c:v>561.50201540499995</c:v>
                      </c:pt>
                      <c:pt idx="802">
                        <c:v>560.92267891500001</c:v>
                      </c:pt>
                      <c:pt idx="803">
                        <c:v>559.03791162699997</c:v>
                      </c:pt>
                      <c:pt idx="804">
                        <c:v>556.61291904699999</c:v>
                      </c:pt>
                      <c:pt idx="805">
                        <c:v>555.72218174499994</c:v>
                      </c:pt>
                      <c:pt idx="806">
                        <c:v>555.60334780599999</c:v>
                      </c:pt>
                      <c:pt idx="807">
                        <c:v>555.10841087300003</c:v>
                      </c:pt>
                      <c:pt idx="808">
                        <c:v>553.97825574299998</c:v>
                      </c:pt>
                      <c:pt idx="809">
                        <c:v>553.77187231599999</c:v>
                      </c:pt>
                      <c:pt idx="810">
                        <c:v>553.443499815</c:v>
                      </c:pt>
                      <c:pt idx="811">
                        <c:v>553.01383593200001</c:v>
                      </c:pt>
                      <c:pt idx="812">
                        <c:v>552.62161503599998</c:v>
                      </c:pt>
                      <c:pt idx="813">
                        <c:v>552.10145830600004</c:v>
                      </c:pt>
                      <c:pt idx="814">
                        <c:v>551.58887511600005</c:v>
                      </c:pt>
                      <c:pt idx="815">
                        <c:v>551.21053758200003</c:v>
                      </c:pt>
                      <c:pt idx="816">
                        <c:v>550.80947284199999</c:v>
                      </c:pt>
                      <c:pt idx="817">
                        <c:v>550.60837894300005</c:v>
                      </c:pt>
                      <c:pt idx="818">
                        <c:v>550.30950135900002</c:v>
                      </c:pt>
                      <c:pt idx="819">
                        <c:v>547.86520911399998</c:v>
                      </c:pt>
                      <c:pt idx="820">
                        <c:v>547.83095729000001</c:v>
                      </c:pt>
                      <c:pt idx="821">
                        <c:v>547.53933948899999</c:v>
                      </c:pt>
                      <c:pt idx="822">
                        <c:v>546.71776558900001</c:v>
                      </c:pt>
                      <c:pt idx="823">
                        <c:v>546.58977379099997</c:v>
                      </c:pt>
                      <c:pt idx="824">
                        <c:v>544.36477238999998</c:v>
                      </c:pt>
                      <c:pt idx="825">
                        <c:v>542.313003353</c:v>
                      </c:pt>
                      <c:pt idx="826">
                        <c:v>542.19836071899999</c:v>
                      </c:pt>
                      <c:pt idx="827">
                        <c:v>541.29398251199996</c:v>
                      </c:pt>
                      <c:pt idx="828">
                        <c:v>540.70948869400002</c:v>
                      </c:pt>
                      <c:pt idx="829">
                        <c:v>540.16195170599997</c:v>
                      </c:pt>
                      <c:pt idx="830">
                        <c:v>539.08521548399995</c:v>
                      </c:pt>
                      <c:pt idx="831">
                        <c:v>538.56172519899997</c:v>
                      </c:pt>
                      <c:pt idx="832">
                        <c:v>537.82137889700005</c:v>
                      </c:pt>
                      <c:pt idx="833">
                        <c:v>535.52739242400003</c:v>
                      </c:pt>
                      <c:pt idx="834">
                        <c:v>533.72144296800002</c:v>
                      </c:pt>
                      <c:pt idx="835">
                        <c:v>533.61104550000005</c:v>
                      </c:pt>
                      <c:pt idx="836">
                        <c:v>532.87569236900003</c:v>
                      </c:pt>
                      <c:pt idx="837">
                        <c:v>530.22887904599997</c:v>
                      </c:pt>
                      <c:pt idx="838">
                        <c:v>530.15618816699998</c:v>
                      </c:pt>
                      <c:pt idx="839">
                        <c:v>529.04664206200005</c:v>
                      </c:pt>
                      <c:pt idx="840">
                        <c:v>528.96670957499998</c:v>
                      </c:pt>
                      <c:pt idx="841">
                        <c:v>528.42367331000003</c:v>
                      </c:pt>
                      <c:pt idx="842">
                        <c:v>526.41921196700002</c:v>
                      </c:pt>
                      <c:pt idx="843">
                        <c:v>525.43738500999996</c:v>
                      </c:pt>
                      <c:pt idx="844">
                        <c:v>524.84136308999996</c:v>
                      </c:pt>
                      <c:pt idx="845">
                        <c:v>524.04087838400005</c:v>
                      </c:pt>
                      <c:pt idx="846">
                        <c:v>523.93994030299996</c:v>
                      </c:pt>
                      <c:pt idx="847">
                        <c:v>523.60057903100005</c:v>
                      </c:pt>
                      <c:pt idx="848">
                        <c:v>523.45234132099995</c:v>
                      </c:pt>
                      <c:pt idx="849">
                        <c:v>523.424506124</c:v>
                      </c:pt>
                      <c:pt idx="850">
                        <c:v>523.16165762000003</c:v>
                      </c:pt>
                      <c:pt idx="851">
                        <c:v>518.39631561600004</c:v>
                      </c:pt>
                      <c:pt idx="852">
                        <c:v>518.37194321699997</c:v>
                      </c:pt>
                      <c:pt idx="853">
                        <c:v>518.22749371099997</c:v>
                      </c:pt>
                      <c:pt idx="854">
                        <c:v>517.58171239399996</c:v>
                      </c:pt>
                      <c:pt idx="855">
                        <c:v>517.52475371599996</c:v>
                      </c:pt>
                      <c:pt idx="856">
                        <c:v>517.51894749999997</c:v>
                      </c:pt>
                      <c:pt idx="857">
                        <c:v>517.39319542400006</c:v>
                      </c:pt>
                      <c:pt idx="858">
                        <c:v>516.62082019499996</c:v>
                      </c:pt>
                      <c:pt idx="859">
                        <c:v>516.24531133899995</c:v>
                      </c:pt>
                      <c:pt idx="860">
                        <c:v>515.90935862499998</c:v>
                      </c:pt>
                      <c:pt idx="861">
                        <c:v>515.73886362099995</c:v>
                      </c:pt>
                      <c:pt idx="862">
                        <c:v>515.706532004</c:v>
                      </c:pt>
                      <c:pt idx="863">
                        <c:v>515.25022311199996</c:v>
                      </c:pt>
                      <c:pt idx="864">
                        <c:v>513.64269364500001</c:v>
                      </c:pt>
                      <c:pt idx="865">
                        <c:v>513.04658692700002</c:v>
                      </c:pt>
                      <c:pt idx="866">
                        <c:v>512.71675552399995</c:v>
                      </c:pt>
                      <c:pt idx="867">
                        <c:v>512.32160365599998</c:v>
                      </c:pt>
                      <c:pt idx="868">
                        <c:v>511.058128447</c:v>
                      </c:pt>
                      <c:pt idx="869">
                        <c:v>510.25423357800003</c:v>
                      </c:pt>
                      <c:pt idx="870">
                        <c:v>509.51256706599997</c:v>
                      </c:pt>
                      <c:pt idx="871">
                        <c:v>509.47315203099998</c:v>
                      </c:pt>
                      <c:pt idx="872">
                        <c:v>509.37973676799999</c:v>
                      </c:pt>
                      <c:pt idx="873">
                        <c:v>509.15210288600002</c:v>
                      </c:pt>
                      <c:pt idx="874">
                        <c:v>508.60639224599998</c:v>
                      </c:pt>
                      <c:pt idx="875">
                        <c:v>507.305210837</c:v>
                      </c:pt>
                      <c:pt idx="876">
                        <c:v>506.85041710000002</c:v>
                      </c:pt>
                      <c:pt idx="877">
                        <c:v>505.47163968900003</c:v>
                      </c:pt>
                      <c:pt idx="878">
                        <c:v>504.65793938500002</c:v>
                      </c:pt>
                      <c:pt idx="879">
                        <c:v>504.38737421000002</c:v>
                      </c:pt>
                      <c:pt idx="880">
                        <c:v>503.760789961</c:v>
                      </c:pt>
                      <c:pt idx="881">
                        <c:v>503.27787555700002</c:v>
                      </c:pt>
                      <c:pt idx="882">
                        <c:v>501.77516795600002</c:v>
                      </c:pt>
                      <c:pt idx="883">
                        <c:v>500.627144988</c:v>
                      </c:pt>
                      <c:pt idx="884">
                        <c:v>499.61009274100002</c:v>
                      </c:pt>
                      <c:pt idx="885">
                        <c:v>498.57537385099999</c:v>
                      </c:pt>
                      <c:pt idx="886">
                        <c:v>497.68974028299999</c:v>
                      </c:pt>
                      <c:pt idx="887">
                        <c:v>497.196978946</c:v>
                      </c:pt>
                      <c:pt idx="888">
                        <c:v>497.11258505500001</c:v>
                      </c:pt>
                      <c:pt idx="889">
                        <c:v>497.101636724</c:v>
                      </c:pt>
                      <c:pt idx="890">
                        <c:v>497.08906506199997</c:v>
                      </c:pt>
                      <c:pt idx="891">
                        <c:v>496.22888584999998</c:v>
                      </c:pt>
                      <c:pt idx="892">
                        <c:v>495.89493035200002</c:v>
                      </c:pt>
                      <c:pt idx="893">
                        <c:v>493.941099307</c:v>
                      </c:pt>
                      <c:pt idx="894">
                        <c:v>493.04001840699999</c:v>
                      </c:pt>
                      <c:pt idx="895">
                        <c:v>492.63027957999998</c:v>
                      </c:pt>
                      <c:pt idx="896">
                        <c:v>490.88766990099998</c:v>
                      </c:pt>
                      <c:pt idx="897">
                        <c:v>490.39342357800001</c:v>
                      </c:pt>
                      <c:pt idx="898">
                        <c:v>489.87330270400003</c:v>
                      </c:pt>
                      <c:pt idx="899">
                        <c:v>489.74808772400002</c:v>
                      </c:pt>
                      <c:pt idx="900">
                        <c:v>489.61357839200002</c:v>
                      </c:pt>
                      <c:pt idx="901">
                        <c:v>488.63055966299999</c:v>
                      </c:pt>
                      <c:pt idx="902">
                        <c:v>487.81368528600001</c:v>
                      </c:pt>
                      <c:pt idx="903">
                        <c:v>487.45953632999999</c:v>
                      </c:pt>
                      <c:pt idx="904">
                        <c:v>487.26955244300001</c:v>
                      </c:pt>
                      <c:pt idx="905">
                        <c:v>485.20495721700001</c:v>
                      </c:pt>
                      <c:pt idx="906">
                        <c:v>484.96730877300001</c:v>
                      </c:pt>
                      <c:pt idx="907">
                        <c:v>484.712516607</c:v>
                      </c:pt>
                      <c:pt idx="908">
                        <c:v>483.94130394799998</c:v>
                      </c:pt>
                      <c:pt idx="909">
                        <c:v>483.50246183399997</c:v>
                      </c:pt>
                      <c:pt idx="910">
                        <c:v>483.20719131999999</c:v>
                      </c:pt>
                      <c:pt idx="911">
                        <c:v>483.16099989499997</c:v>
                      </c:pt>
                      <c:pt idx="912">
                        <c:v>482.57169338400001</c:v>
                      </c:pt>
                      <c:pt idx="913">
                        <c:v>482.51548493799999</c:v>
                      </c:pt>
                      <c:pt idx="914">
                        <c:v>482.10008044400001</c:v>
                      </c:pt>
                      <c:pt idx="915">
                        <c:v>481.59882741500002</c:v>
                      </c:pt>
                      <c:pt idx="916">
                        <c:v>478.09354551600001</c:v>
                      </c:pt>
                      <c:pt idx="917">
                        <c:v>477.26415066800001</c:v>
                      </c:pt>
                      <c:pt idx="918">
                        <c:v>476.962029728</c:v>
                      </c:pt>
                      <c:pt idx="919">
                        <c:v>475.895251422</c:v>
                      </c:pt>
                      <c:pt idx="920">
                        <c:v>475.37026824200001</c:v>
                      </c:pt>
                      <c:pt idx="921">
                        <c:v>474.37616564799998</c:v>
                      </c:pt>
                      <c:pt idx="922">
                        <c:v>474.21674214799998</c:v>
                      </c:pt>
                      <c:pt idx="923">
                        <c:v>473.341771736</c:v>
                      </c:pt>
                      <c:pt idx="924">
                        <c:v>472.93246091999998</c:v>
                      </c:pt>
                      <c:pt idx="925">
                        <c:v>471.64935780600001</c:v>
                      </c:pt>
                      <c:pt idx="926">
                        <c:v>471.515278072</c:v>
                      </c:pt>
                      <c:pt idx="927">
                        <c:v>470.94302162499997</c:v>
                      </c:pt>
                      <c:pt idx="928">
                        <c:v>470.50924447699998</c:v>
                      </c:pt>
                      <c:pt idx="929">
                        <c:v>468.50929711499998</c:v>
                      </c:pt>
                      <c:pt idx="930">
                        <c:v>467.577160886</c:v>
                      </c:pt>
                      <c:pt idx="931">
                        <c:v>467.33636436699999</c:v>
                      </c:pt>
                      <c:pt idx="932">
                        <c:v>466.82193571400001</c:v>
                      </c:pt>
                      <c:pt idx="933">
                        <c:v>465.195390702</c:v>
                      </c:pt>
                      <c:pt idx="934">
                        <c:v>464.79814034899999</c:v>
                      </c:pt>
                      <c:pt idx="935">
                        <c:v>464.27151438200002</c:v>
                      </c:pt>
                      <c:pt idx="936">
                        <c:v>464.19689229099998</c:v>
                      </c:pt>
                      <c:pt idx="937">
                        <c:v>462.81095568400002</c:v>
                      </c:pt>
                      <c:pt idx="938">
                        <c:v>462.26672311499999</c:v>
                      </c:pt>
                      <c:pt idx="939">
                        <c:v>461.12827334600001</c:v>
                      </c:pt>
                      <c:pt idx="940">
                        <c:v>460.417312095</c:v>
                      </c:pt>
                      <c:pt idx="941">
                        <c:v>459.64725331900001</c:v>
                      </c:pt>
                      <c:pt idx="942">
                        <c:v>456.73952095800001</c:v>
                      </c:pt>
                      <c:pt idx="943">
                        <c:v>456.668367687</c:v>
                      </c:pt>
                      <c:pt idx="944">
                        <c:v>455.527121964</c:v>
                      </c:pt>
                      <c:pt idx="945">
                        <c:v>454.685850496</c:v>
                      </c:pt>
                      <c:pt idx="946">
                        <c:v>454.20227933799998</c:v>
                      </c:pt>
                      <c:pt idx="947">
                        <c:v>454.13626920799999</c:v>
                      </c:pt>
                      <c:pt idx="948">
                        <c:v>452.93000979499999</c:v>
                      </c:pt>
                      <c:pt idx="949">
                        <c:v>449.54688459400001</c:v>
                      </c:pt>
                      <c:pt idx="950">
                        <c:v>448.58849611699998</c:v>
                      </c:pt>
                      <c:pt idx="951">
                        <c:v>446.933536344</c:v>
                      </c:pt>
                      <c:pt idx="952">
                        <c:v>444.907662781</c:v>
                      </c:pt>
                      <c:pt idx="953">
                        <c:v>444.86793861699999</c:v>
                      </c:pt>
                      <c:pt idx="954">
                        <c:v>441.53647410799999</c:v>
                      </c:pt>
                      <c:pt idx="955">
                        <c:v>440.25284696300002</c:v>
                      </c:pt>
                      <c:pt idx="956">
                        <c:v>437.46870427499999</c:v>
                      </c:pt>
                      <c:pt idx="957">
                        <c:v>436.17940354000001</c:v>
                      </c:pt>
                      <c:pt idx="958">
                        <c:v>431.538938589</c:v>
                      </c:pt>
                      <c:pt idx="959">
                        <c:v>431.31818449000002</c:v>
                      </c:pt>
                      <c:pt idx="960">
                        <c:v>429.99363108099999</c:v>
                      </c:pt>
                      <c:pt idx="961">
                        <c:v>428.84387053299997</c:v>
                      </c:pt>
                      <c:pt idx="962">
                        <c:v>428.28955368300001</c:v>
                      </c:pt>
                      <c:pt idx="963">
                        <c:v>428.042727743</c:v>
                      </c:pt>
                      <c:pt idx="964">
                        <c:v>423.080678546</c:v>
                      </c:pt>
                      <c:pt idx="965">
                        <c:v>422.84777972400002</c:v>
                      </c:pt>
                      <c:pt idx="966">
                        <c:v>421.87219914799999</c:v>
                      </c:pt>
                      <c:pt idx="967">
                        <c:v>420.74844149799998</c:v>
                      </c:pt>
                      <c:pt idx="968">
                        <c:v>420.70951872000001</c:v>
                      </c:pt>
                      <c:pt idx="969">
                        <c:v>419.27816264900002</c:v>
                      </c:pt>
                      <c:pt idx="970">
                        <c:v>418.10702908899998</c:v>
                      </c:pt>
                      <c:pt idx="971">
                        <c:v>418.03843926100001</c:v>
                      </c:pt>
                      <c:pt idx="972">
                        <c:v>416.22667401799998</c:v>
                      </c:pt>
                      <c:pt idx="973">
                        <c:v>416.059515014</c:v>
                      </c:pt>
                      <c:pt idx="974">
                        <c:v>414.44632201899998</c:v>
                      </c:pt>
                      <c:pt idx="975">
                        <c:v>414.21557295999997</c:v>
                      </c:pt>
                      <c:pt idx="976">
                        <c:v>413.82259017600001</c:v>
                      </c:pt>
                      <c:pt idx="977">
                        <c:v>413.36881573599999</c:v>
                      </c:pt>
                      <c:pt idx="978">
                        <c:v>411.31825473599997</c:v>
                      </c:pt>
                      <c:pt idx="979">
                        <c:v>411.02056325500001</c:v>
                      </c:pt>
                      <c:pt idx="980">
                        <c:v>410.61301135299999</c:v>
                      </c:pt>
                      <c:pt idx="981">
                        <c:v>410.13857357099999</c:v>
                      </c:pt>
                      <c:pt idx="982">
                        <c:v>408.13413812300001</c:v>
                      </c:pt>
                      <c:pt idx="983">
                        <c:v>407.49855996700001</c:v>
                      </c:pt>
                      <c:pt idx="984">
                        <c:v>406.94429067900001</c:v>
                      </c:pt>
                      <c:pt idx="985">
                        <c:v>405.50691770700001</c:v>
                      </c:pt>
                      <c:pt idx="986">
                        <c:v>405.05330067900002</c:v>
                      </c:pt>
                      <c:pt idx="987">
                        <c:v>403.70868063099999</c:v>
                      </c:pt>
                      <c:pt idx="988">
                        <c:v>402.38272145799999</c:v>
                      </c:pt>
                      <c:pt idx="989">
                        <c:v>401.72628584799997</c:v>
                      </c:pt>
                      <c:pt idx="990">
                        <c:v>401.35471847100001</c:v>
                      </c:pt>
                      <c:pt idx="991">
                        <c:v>398.52692963099997</c:v>
                      </c:pt>
                      <c:pt idx="992">
                        <c:v>397.35977514299998</c:v>
                      </c:pt>
                      <c:pt idx="993">
                        <c:v>396.904775374</c:v>
                      </c:pt>
                      <c:pt idx="994">
                        <c:v>396.46914685199999</c:v>
                      </c:pt>
                      <c:pt idx="995">
                        <c:v>396.025409352</c:v>
                      </c:pt>
                      <c:pt idx="996">
                        <c:v>395.416393261</c:v>
                      </c:pt>
                      <c:pt idx="997">
                        <c:v>394.68261946199999</c:v>
                      </c:pt>
                      <c:pt idx="998">
                        <c:v>389.53536512199997</c:v>
                      </c:pt>
                      <c:pt idx="999">
                        <c:v>389.27105419499998</c:v>
                      </c:pt>
                      <c:pt idx="1000">
                        <c:v>388.220624504</c:v>
                      </c:pt>
                      <c:pt idx="1001">
                        <c:v>387.40692572099999</c:v>
                      </c:pt>
                      <c:pt idx="1002">
                        <c:v>386.44807692000001</c:v>
                      </c:pt>
                      <c:pt idx="1003">
                        <c:v>385.343898497</c:v>
                      </c:pt>
                      <c:pt idx="1004">
                        <c:v>383.22448799799997</c:v>
                      </c:pt>
                      <c:pt idx="1005">
                        <c:v>383.10839776500001</c:v>
                      </c:pt>
                      <c:pt idx="1006">
                        <c:v>382.80183842700001</c:v>
                      </c:pt>
                      <c:pt idx="1007">
                        <c:v>379.13294219099998</c:v>
                      </c:pt>
                      <c:pt idx="1008">
                        <c:v>378.49120741899998</c:v>
                      </c:pt>
                      <c:pt idx="1009">
                        <c:v>378.29365189700002</c:v>
                      </c:pt>
                      <c:pt idx="1010">
                        <c:v>378.1551801</c:v>
                      </c:pt>
                      <c:pt idx="1011">
                        <c:v>377.85590285900003</c:v>
                      </c:pt>
                      <c:pt idx="1012">
                        <c:v>376.50439282500002</c:v>
                      </c:pt>
                      <c:pt idx="1013">
                        <c:v>375.32163902399998</c:v>
                      </c:pt>
                      <c:pt idx="1014">
                        <c:v>374.82588894499997</c:v>
                      </c:pt>
                      <c:pt idx="1015">
                        <c:v>374.20470581299998</c:v>
                      </c:pt>
                      <c:pt idx="1016">
                        <c:v>373.53281650299999</c:v>
                      </c:pt>
                      <c:pt idx="1017">
                        <c:v>373.355080015</c:v>
                      </c:pt>
                      <c:pt idx="1018">
                        <c:v>372.90840192399997</c:v>
                      </c:pt>
                      <c:pt idx="1019">
                        <c:v>372.72932018199998</c:v>
                      </c:pt>
                      <c:pt idx="1020">
                        <c:v>372.51920224499997</c:v>
                      </c:pt>
                      <c:pt idx="1021">
                        <c:v>371.80133731900003</c:v>
                      </c:pt>
                      <c:pt idx="1022">
                        <c:v>371.75271487200001</c:v>
                      </c:pt>
                      <c:pt idx="1023">
                        <c:v>371.46071582600001</c:v>
                      </c:pt>
                      <c:pt idx="1024">
                        <c:v>370.63685101900001</c:v>
                      </c:pt>
                      <c:pt idx="1025">
                        <c:v>367.48465406700001</c:v>
                      </c:pt>
                      <c:pt idx="1026">
                        <c:v>367.39679031399999</c:v>
                      </c:pt>
                      <c:pt idx="1027">
                        <c:v>366.91232699400001</c:v>
                      </c:pt>
                      <c:pt idx="1028">
                        <c:v>366.66719287799998</c:v>
                      </c:pt>
                      <c:pt idx="1029">
                        <c:v>366.34248521400002</c:v>
                      </c:pt>
                      <c:pt idx="1030">
                        <c:v>364.52539766400002</c:v>
                      </c:pt>
                      <c:pt idx="1031">
                        <c:v>364.251918085</c:v>
                      </c:pt>
                      <c:pt idx="1032">
                        <c:v>363.830417619</c:v>
                      </c:pt>
                      <c:pt idx="1033">
                        <c:v>363.393117964</c:v>
                      </c:pt>
                      <c:pt idx="1034">
                        <c:v>359.54492899100001</c:v>
                      </c:pt>
                      <c:pt idx="1035">
                        <c:v>357.75006354200002</c:v>
                      </c:pt>
                      <c:pt idx="1036">
                        <c:v>355.806760575</c:v>
                      </c:pt>
                      <c:pt idx="1037">
                        <c:v>355.36127064900001</c:v>
                      </c:pt>
                      <c:pt idx="1038">
                        <c:v>355.13268348299999</c:v>
                      </c:pt>
                      <c:pt idx="1039">
                        <c:v>352.85543184400001</c:v>
                      </c:pt>
                      <c:pt idx="1040">
                        <c:v>352.48852114599998</c:v>
                      </c:pt>
                      <c:pt idx="1041">
                        <c:v>349.44265891399999</c:v>
                      </c:pt>
                      <c:pt idx="1042">
                        <c:v>349.32808263999999</c:v>
                      </c:pt>
                      <c:pt idx="1043">
                        <c:v>349.32437905400002</c:v>
                      </c:pt>
                      <c:pt idx="1044">
                        <c:v>349.29630471500002</c:v>
                      </c:pt>
                      <c:pt idx="1045">
                        <c:v>348.04582591100001</c:v>
                      </c:pt>
                      <c:pt idx="1046">
                        <c:v>347.86193612599999</c:v>
                      </c:pt>
                      <c:pt idx="1047">
                        <c:v>347.31171039700001</c:v>
                      </c:pt>
                      <c:pt idx="1048">
                        <c:v>346.95264701899998</c:v>
                      </c:pt>
                      <c:pt idx="1049">
                        <c:v>344.89355700300001</c:v>
                      </c:pt>
                      <c:pt idx="1050">
                        <c:v>344.05476823599997</c:v>
                      </c:pt>
                      <c:pt idx="1051">
                        <c:v>344.00068856199999</c:v>
                      </c:pt>
                      <c:pt idx="1052">
                        <c:v>342.88238765199998</c:v>
                      </c:pt>
                      <c:pt idx="1053">
                        <c:v>342.55331615</c:v>
                      </c:pt>
                      <c:pt idx="1054">
                        <c:v>341.53677445300002</c:v>
                      </c:pt>
                      <c:pt idx="1055">
                        <c:v>340.216652646</c:v>
                      </c:pt>
                      <c:pt idx="1056">
                        <c:v>339.20244576800002</c:v>
                      </c:pt>
                      <c:pt idx="1057">
                        <c:v>338.982259253</c:v>
                      </c:pt>
                      <c:pt idx="1058">
                        <c:v>337.90566564099998</c:v>
                      </c:pt>
                      <c:pt idx="1059">
                        <c:v>336.90323441499999</c:v>
                      </c:pt>
                      <c:pt idx="1060">
                        <c:v>336.03969784499998</c:v>
                      </c:pt>
                      <c:pt idx="1061">
                        <c:v>334.87130404300001</c:v>
                      </c:pt>
                      <c:pt idx="1062">
                        <c:v>334.22065187700002</c:v>
                      </c:pt>
                      <c:pt idx="1063">
                        <c:v>334.05417645300003</c:v>
                      </c:pt>
                      <c:pt idx="1064">
                        <c:v>333.91735865800001</c:v>
                      </c:pt>
                      <c:pt idx="1065">
                        <c:v>333.72619036899999</c:v>
                      </c:pt>
                      <c:pt idx="1066">
                        <c:v>333.47315467999999</c:v>
                      </c:pt>
                      <c:pt idx="1067">
                        <c:v>332.49083681399998</c:v>
                      </c:pt>
                      <c:pt idx="1068">
                        <c:v>331.08050301100002</c:v>
                      </c:pt>
                      <c:pt idx="1069">
                        <c:v>330.63478419299997</c:v>
                      </c:pt>
                      <c:pt idx="1070">
                        <c:v>330.05764252</c:v>
                      </c:pt>
                      <c:pt idx="1071">
                        <c:v>329.65097238200002</c:v>
                      </c:pt>
                      <c:pt idx="1072">
                        <c:v>326.95252454600001</c:v>
                      </c:pt>
                      <c:pt idx="1073">
                        <c:v>325.30722649199998</c:v>
                      </c:pt>
                      <c:pt idx="1074">
                        <c:v>320.29956078999999</c:v>
                      </c:pt>
                      <c:pt idx="1075">
                        <c:v>320.26553075599998</c:v>
                      </c:pt>
                      <c:pt idx="1076">
                        <c:v>319.74371403800001</c:v>
                      </c:pt>
                      <c:pt idx="1077">
                        <c:v>319.55107287200002</c:v>
                      </c:pt>
                      <c:pt idx="1078">
                        <c:v>319.17248852699998</c:v>
                      </c:pt>
                      <c:pt idx="1079">
                        <c:v>316.79554829</c:v>
                      </c:pt>
                      <c:pt idx="1080">
                        <c:v>316.58210576800002</c:v>
                      </c:pt>
                      <c:pt idx="1081">
                        <c:v>314.984189501</c:v>
                      </c:pt>
                      <c:pt idx="1082">
                        <c:v>310.91173574300001</c:v>
                      </c:pt>
                      <c:pt idx="1083">
                        <c:v>310.39324239799998</c:v>
                      </c:pt>
                      <c:pt idx="1084">
                        <c:v>309.46674111599998</c:v>
                      </c:pt>
                      <c:pt idx="1085">
                        <c:v>308.17717255700001</c:v>
                      </c:pt>
                      <c:pt idx="1086">
                        <c:v>308.06075301700002</c:v>
                      </c:pt>
                      <c:pt idx="1087">
                        <c:v>303.93367203399998</c:v>
                      </c:pt>
                      <c:pt idx="1088">
                        <c:v>303.68750299300001</c:v>
                      </c:pt>
                      <c:pt idx="1089">
                        <c:v>300.98303608700002</c:v>
                      </c:pt>
                      <c:pt idx="1090">
                        <c:v>300.89203561599999</c:v>
                      </c:pt>
                      <c:pt idx="1091">
                        <c:v>300.77072407499998</c:v>
                      </c:pt>
                      <c:pt idx="1092">
                        <c:v>299.27158241000001</c:v>
                      </c:pt>
                      <c:pt idx="1093">
                        <c:v>298.97688897099999</c:v>
                      </c:pt>
                      <c:pt idx="1094">
                        <c:v>298.92737217199999</c:v>
                      </c:pt>
                      <c:pt idx="1095">
                        <c:v>289.86773163999999</c:v>
                      </c:pt>
                      <c:pt idx="1096">
                        <c:v>289.84897198499999</c:v>
                      </c:pt>
                      <c:pt idx="1097">
                        <c:v>289.327593369</c:v>
                      </c:pt>
                      <c:pt idx="1098">
                        <c:v>285.62349386099999</c:v>
                      </c:pt>
                      <c:pt idx="1099">
                        <c:v>285.62126339500003</c:v>
                      </c:pt>
                      <c:pt idx="1100">
                        <c:v>285.46997377000002</c:v>
                      </c:pt>
                      <c:pt idx="1101">
                        <c:v>284.63561534600001</c:v>
                      </c:pt>
                      <c:pt idx="1102">
                        <c:v>284.17764765099997</c:v>
                      </c:pt>
                      <c:pt idx="1103">
                        <c:v>283.47541320099998</c:v>
                      </c:pt>
                      <c:pt idx="1104">
                        <c:v>283.36422479200002</c:v>
                      </c:pt>
                      <c:pt idx="1105">
                        <c:v>283.22087191600002</c:v>
                      </c:pt>
                      <c:pt idx="1106">
                        <c:v>283.03521334800001</c:v>
                      </c:pt>
                      <c:pt idx="1107">
                        <c:v>282.53276419899998</c:v>
                      </c:pt>
                      <c:pt idx="1108">
                        <c:v>281.91440414099998</c:v>
                      </c:pt>
                      <c:pt idx="1109">
                        <c:v>280.289123964</c:v>
                      </c:pt>
                      <c:pt idx="1110">
                        <c:v>276.018022702</c:v>
                      </c:pt>
                      <c:pt idx="1111">
                        <c:v>275.23107494300001</c:v>
                      </c:pt>
                      <c:pt idx="1112">
                        <c:v>274.26990533499998</c:v>
                      </c:pt>
                      <c:pt idx="1113">
                        <c:v>274.24994035899999</c:v>
                      </c:pt>
                      <c:pt idx="1114">
                        <c:v>273.91663135800002</c:v>
                      </c:pt>
                      <c:pt idx="1115">
                        <c:v>273.02485779599999</c:v>
                      </c:pt>
                      <c:pt idx="1116">
                        <c:v>272.838901717</c:v>
                      </c:pt>
                      <c:pt idx="1117">
                        <c:v>272.56849645800003</c:v>
                      </c:pt>
                      <c:pt idx="1118">
                        <c:v>271.811174515</c:v>
                      </c:pt>
                      <c:pt idx="1119">
                        <c:v>271.52587406399999</c:v>
                      </c:pt>
                      <c:pt idx="1120">
                        <c:v>270.46529363500002</c:v>
                      </c:pt>
                      <c:pt idx="1121">
                        <c:v>270.23405379799999</c:v>
                      </c:pt>
                      <c:pt idx="1122">
                        <c:v>269.17339265300001</c:v>
                      </c:pt>
                      <c:pt idx="1123">
                        <c:v>268.28406884499998</c:v>
                      </c:pt>
                      <c:pt idx="1124">
                        <c:v>266.48445850799999</c:v>
                      </c:pt>
                      <c:pt idx="1125">
                        <c:v>265.14150598999998</c:v>
                      </c:pt>
                      <c:pt idx="1126">
                        <c:v>262.36175598800003</c:v>
                      </c:pt>
                      <c:pt idx="1127">
                        <c:v>262.30748325600001</c:v>
                      </c:pt>
                      <c:pt idx="1128">
                        <c:v>261.752849475</c:v>
                      </c:pt>
                      <c:pt idx="1129">
                        <c:v>261.35892263599999</c:v>
                      </c:pt>
                      <c:pt idx="1130">
                        <c:v>260.00588219500003</c:v>
                      </c:pt>
                      <c:pt idx="1131">
                        <c:v>258.281101466</c:v>
                      </c:pt>
                      <c:pt idx="1132">
                        <c:v>257.76653600700001</c:v>
                      </c:pt>
                      <c:pt idx="1133">
                        <c:v>257.35267189699999</c:v>
                      </c:pt>
                      <c:pt idx="1134">
                        <c:v>256.08354955800002</c:v>
                      </c:pt>
                      <c:pt idx="1135">
                        <c:v>254.96618143399999</c:v>
                      </c:pt>
                      <c:pt idx="1136">
                        <c:v>254.30561439799999</c:v>
                      </c:pt>
                      <c:pt idx="1137">
                        <c:v>253.56309866300001</c:v>
                      </c:pt>
                      <c:pt idx="1138">
                        <c:v>252.37613011100001</c:v>
                      </c:pt>
                      <c:pt idx="1139">
                        <c:v>251.062942701</c:v>
                      </c:pt>
                      <c:pt idx="1140">
                        <c:v>250.50373393000001</c:v>
                      </c:pt>
                      <c:pt idx="1141">
                        <c:v>250.48915294</c:v>
                      </c:pt>
                      <c:pt idx="1142">
                        <c:v>250.027210341</c:v>
                      </c:pt>
                      <c:pt idx="1143">
                        <c:v>249.97616697699999</c:v>
                      </c:pt>
                      <c:pt idx="1144">
                        <c:v>249.333482836</c:v>
                      </c:pt>
                      <c:pt idx="1145">
                        <c:v>248.876719966</c:v>
                      </c:pt>
                      <c:pt idx="1146">
                        <c:v>247.488995966</c:v>
                      </c:pt>
                      <c:pt idx="1147">
                        <c:v>247.14926613399999</c:v>
                      </c:pt>
                      <c:pt idx="1148">
                        <c:v>246.738098235</c:v>
                      </c:pt>
                      <c:pt idx="1149">
                        <c:v>246.48913712199999</c:v>
                      </c:pt>
                      <c:pt idx="1150">
                        <c:v>246.40553831099999</c:v>
                      </c:pt>
                      <c:pt idx="1151">
                        <c:v>243.33166852400001</c:v>
                      </c:pt>
                      <c:pt idx="1152">
                        <c:v>242.99808081899999</c:v>
                      </c:pt>
                      <c:pt idx="1153">
                        <c:v>242.874110204</c:v>
                      </c:pt>
                      <c:pt idx="1154">
                        <c:v>242.852527546</c:v>
                      </c:pt>
                      <c:pt idx="1155">
                        <c:v>241.50405170499999</c:v>
                      </c:pt>
                      <c:pt idx="1156">
                        <c:v>240.87543275300001</c:v>
                      </c:pt>
                      <c:pt idx="1157">
                        <c:v>240.74021031300001</c:v>
                      </c:pt>
                      <c:pt idx="1158">
                        <c:v>240.65735830200001</c:v>
                      </c:pt>
                      <c:pt idx="1159">
                        <c:v>239.94918836799999</c:v>
                      </c:pt>
                      <c:pt idx="1160">
                        <c:v>238.87776954399999</c:v>
                      </c:pt>
                      <c:pt idx="1161">
                        <c:v>238.668581926</c:v>
                      </c:pt>
                      <c:pt idx="1162">
                        <c:v>237.001163284</c:v>
                      </c:pt>
                      <c:pt idx="1163">
                        <c:v>236.313369653</c:v>
                      </c:pt>
                      <c:pt idx="1164">
                        <c:v>235.37546563999999</c:v>
                      </c:pt>
                      <c:pt idx="1165">
                        <c:v>233.57291334600001</c:v>
                      </c:pt>
                      <c:pt idx="1166">
                        <c:v>233.33026541300001</c:v>
                      </c:pt>
                      <c:pt idx="1167">
                        <c:v>232.58350209700001</c:v>
                      </c:pt>
                      <c:pt idx="1168">
                        <c:v>230.70707254300001</c:v>
                      </c:pt>
                      <c:pt idx="1169">
                        <c:v>230.42984805699999</c:v>
                      </c:pt>
                      <c:pt idx="1170">
                        <c:v>227.60871259000001</c:v>
                      </c:pt>
                      <c:pt idx="1171">
                        <c:v>224.735752813</c:v>
                      </c:pt>
                      <c:pt idx="1172">
                        <c:v>223.38185807299999</c:v>
                      </c:pt>
                      <c:pt idx="1173">
                        <c:v>220.93036369699999</c:v>
                      </c:pt>
                      <c:pt idx="1174">
                        <c:v>220.16329945300001</c:v>
                      </c:pt>
                      <c:pt idx="1175">
                        <c:v>217.639803169</c:v>
                      </c:pt>
                      <c:pt idx="1176">
                        <c:v>217.573512064</c:v>
                      </c:pt>
                      <c:pt idx="1177">
                        <c:v>217.16725111</c:v>
                      </c:pt>
                      <c:pt idx="1178">
                        <c:v>216.30113459</c:v>
                      </c:pt>
                      <c:pt idx="1179">
                        <c:v>215.14322035000001</c:v>
                      </c:pt>
                      <c:pt idx="1180">
                        <c:v>213.91923365100001</c:v>
                      </c:pt>
                      <c:pt idx="1181">
                        <c:v>212.996498543</c:v>
                      </c:pt>
                      <c:pt idx="1182">
                        <c:v>212.95698818100001</c:v>
                      </c:pt>
                      <c:pt idx="1183">
                        <c:v>210.76978891900001</c:v>
                      </c:pt>
                      <c:pt idx="1184">
                        <c:v>210.72903573299999</c:v>
                      </c:pt>
                      <c:pt idx="1185">
                        <c:v>209.79141851200001</c:v>
                      </c:pt>
                      <c:pt idx="1186">
                        <c:v>208.584026236</c:v>
                      </c:pt>
                      <c:pt idx="1187">
                        <c:v>207.882177834</c:v>
                      </c:pt>
                      <c:pt idx="1188">
                        <c:v>207.74251667300001</c:v>
                      </c:pt>
                      <c:pt idx="1189">
                        <c:v>207.52657437299999</c:v>
                      </c:pt>
                      <c:pt idx="1190">
                        <c:v>207.46925127399999</c:v>
                      </c:pt>
                      <c:pt idx="1191">
                        <c:v>207.04433563500001</c:v>
                      </c:pt>
                      <c:pt idx="1192">
                        <c:v>206.474551545</c:v>
                      </c:pt>
                      <c:pt idx="1193">
                        <c:v>205.511506685</c:v>
                      </c:pt>
                      <c:pt idx="1194">
                        <c:v>204.48965798699999</c:v>
                      </c:pt>
                      <c:pt idx="1195">
                        <c:v>204.17642303599999</c:v>
                      </c:pt>
                      <c:pt idx="1196">
                        <c:v>203.61698640899999</c:v>
                      </c:pt>
                      <c:pt idx="1197">
                        <c:v>203.19544062400001</c:v>
                      </c:pt>
                      <c:pt idx="1198">
                        <c:v>202.33749637</c:v>
                      </c:pt>
                      <c:pt idx="1199">
                        <c:v>202.309922906</c:v>
                      </c:pt>
                      <c:pt idx="1200">
                        <c:v>201.89722316699999</c:v>
                      </c:pt>
                      <c:pt idx="1201">
                        <c:v>201.06621711700001</c:v>
                      </c:pt>
                      <c:pt idx="1202">
                        <c:v>199.48994680300001</c:v>
                      </c:pt>
                      <c:pt idx="1203">
                        <c:v>199.17294897100001</c:v>
                      </c:pt>
                      <c:pt idx="1204">
                        <c:v>198.61597047999999</c:v>
                      </c:pt>
                      <c:pt idx="1205">
                        <c:v>196.09733726600001</c:v>
                      </c:pt>
                      <c:pt idx="1206">
                        <c:v>195.30468341700001</c:v>
                      </c:pt>
                      <c:pt idx="1207">
                        <c:v>194.78269980600001</c:v>
                      </c:pt>
                      <c:pt idx="1208">
                        <c:v>194.35548481399999</c:v>
                      </c:pt>
                      <c:pt idx="1209">
                        <c:v>194.14578645099999</c:v>
                      </c:pt>
                      <c:pt idx="1210">
                        <c:v>192.101786191</c:v>
                      </c:pt>
                      <c:pt idx="1211">
                        <c:v>191.448099767</c:v>
                      </c:pt>
                      <c:pt idx="1212">
                        <c:v>189.573383439</c:v>
                      </c:pt>
                      <c:pt idx="1213">
                        <c:v>189.52435330200001</c:v>
                      </c:pt>
                      <c:pt idx="1214">
                        <c:v>187.78418601499999</c:v>
                      </c:pt>
                      <c:pt idx="1215">
                        <c:v>187.001097421</c:v>
                      </c:pt>
                      <c:pt idx="1216">
                        <c:v>186.25567074099999</c:v>
                      </c:pt>
                      <c:pt idx="1217">
                        <c:v>185.805312289</c:v>
                      </c:pt>
                      <c:pt idx="1218">
                        <c:v>185.13814390799999</c:v>
                      </c:pt>
                      <c:pt idx="1219">
                        <c:v>184.87447922600001</c:v>
                      </c:pt>
                      <c:pt idx="1220">
                        <c:v>184.10136849899999</c:v>
                      </c:pt>
                      <c:pt idx="1221">
                        <c:v>182.67948388600001</c:v>
                      </c:pt>
                      <c:pt idx="1222">
                        <c:v>182.649102922</c:v>
                      </c:pt>
                      <c:pt idx="1223">
                        <c:v>181.20366334400001</c:v>
                      </c:pt>
                      <c:pt idx="1224">
                        <c:v>181.07123135399999</c:v>
                      </c:pt>
                      <c:pt idx="1225">
                        <c:v>179.752032141</c:v>
                      </c:pt>
                      <c:pt idx="1226">
                        <c:v>178.79286349099999</c:v>
                      </c:pt>
                      <c:pt idx="1227">
                        <c:v>177.76288861200001</c:v>
                      </c:pt>
                      <c:pt idx="1228">
                        <c:v>177.41827968600001</c:v>
                      </c:pt>
                      <c:pt idx="1229">
                        <c:v>176.818072484</c:v>
                      </c:pt>
                      <c:pt idx="1230">
                        <c:v>176.37222951800001</c:v>
                      </c:pt>
                      <c:pt idx="1231">
                        <c:v>175.96898035999999</c:v>
                      </c:pt>
                      <c:pt idx="1232">
                        <c:v>175.16052178999999</c:v>
                      </c:pt>
                      <c:pt idx="1233">
                        <c:v>174.99261891200001</c:v>
                      </c:pt>
                      <c:pt idx="1234">
                        <c:v>173.891103829</c:v>
                      </c:pt>
                      <c:pt idx="1235">
                        <c:v>173.71670237800001</c:v>
                      </c:pt>
                      <c:pt idx="1236">
                        <c:v>172.596711376</c:v>
                      </c:pt>
                      <c:pt idx="1237">
                        <c:v>172.08342288899999</c:v>
                      </c:pt>
                      <c:pt idx="1238">
                        <c:v>169.820548933</c:v>
                      </c:pt>
                      <c:pt idx="1239">
                        <c:v>169.18057929899999</c:v>
                      </c:pt>
                      <c:pt idx="1240">
                        <c:v>168.28974807399999</c:v>
                      </c:pt>
                      <c:pt idx="1241">
                        <c:v>168.28576146699999</c:v>
                      </c:pt>
                      <c:pt idx="1242">
                        <c:v>168.282640679</c:v>
                      </c:pt>
                      <c:pt idx="1243">
                        <c:v>167.773222315</c:v>
                      </c:pt>
                      <c:pt idx="1244">
                        <c:v>166.90205895</c:v>
                      </c:pt>
                      <c:pt idx="1245">
                        <c:v>164.43924734800001</c:v>
                      </c:pt>
                      <c:pt idx="1246">
                        <c:v>161.293851918</c:v>
                      </c:pt>
                      <c:pt idx="1247">
                        <c:v>159.58768476099999</c:v>
                      </c:pt>
                      <c:pt idx="1248">
                        <c:v>158.178291573</c:v>
                      </c:pt>
                      <c:pt idx="1249">
                        <c:v>157.97303543199999</c:v>
                      </c:pt>
                      <c:pt idx="1250">
                        <c:v>157.45759339</c:v>
                      </c:pt>
                      <c:pt idx="1251">
                        <c:v>156.23723751399999</c:v>
                      </c:pt>
                      <c:pt idx="1252">
                        <c:v>154.78995359000001</c:v>
                      </c:pt>
                      <c:pt idx="1253">
                        <c:v>153.744635512</c:v>
                      </c:pt>
                      <c:pt idx="1254">
                        <c:v>153.17728842400001</c:v>
                      </c:pt>
                      <c:pt idx="1255">
                        <c:v>153.081164258</c:v>
                      </c:pt>
                      <c:pt idx="1256">
                        <c:v>153.02141496799999</c:v>
                      </c:pt>
                      <c:pt idx="1257">
                        <c:v>152.90895874200001</c:v>
                      </c:pt>
                      <c:pt idx="1258">
                        <c:v>152.63930461499999</c:v>
                      </c:pt>
                      <c:pt idx="1259">
                        <c:v>151.60795175499999</c:v>
                      </c:pt>
                      <c:pt idx="1260">
                        <c:v>149.017787836</c:v>
                      </c:pt>
                      <c:pt idx="1261">
                        <c:v>148.56042955800001</c:v>
                      </c:pt>
                      <c:pt idx="1262">
                        <c:v>148.317934482</c:v>
                      </c:pt>
                      <c:pt idx="1263">
                        <c:v>147.31493741200001</c:v>
                      </c:pt>
                      <c:pt idx="1264">
                        <c:v>147.27846381699999</c:v>
                      </c:pt>
                      <c:pt idx="1265">
                        <c:v>145.85048648599999</c:v>
                      </c:pt>
                      <c:pt idx="1266">
                        <c:v>145.83704802700001</c:v>
                      </c:pt>
                      <c:pt idx="1267">
                        <c:v>144.16898333200001</c:v>
                      </c:pt>
                      <c:pt idx="1268">
                        <c:v>142.33520790200001</c:v>
                      </c:pt>
                      <c:pt idx="1269">
                        <c:v>141.66989344500001</c:v>
                      </c:pt>
                      <c:pt idx="1270">
                        <c:v>141.58496956900001</c:v>
                      </c:pt>
                      <c:pt idx="1271">
                        <c:v>139.811342518</c:v>
                      </c:pt>
                      <c:pt idx="1272">
                        <c:v>139.123678571</c:v>
                      </c:pt>
                      <c:pt idx="1273">
                        <c:v>138.456069695</c:v>
                      </c:pt>
                      <c:pt idx="1274">
                        <c:v>137.605389578</c:v>
                      </c:pt>
                      <c:pt idx="1275">
                        <c:v>137.28742324800001</c:v>
                      </c:pt>
                      <c:pt idx="1276">
                        <c:v>137.03305731099999</c:v>
                      </c:pt>
                      <c:pt idx="1277">
                        <c:v>137.00965334899999</c:v>
                      </c:pt>
                      <c:pt idx="1278">
                        <c:v>136.51330025199999</c:v>
                      </c:pt>
                      <c:pt idx="1279">
                        <c:v>136.428852573</c:v>
                      </c:pt>
                      <c:pt idx="1280">
                        <c:v>136.420900781</c:v>
                      </c:pt>
                      <c:pt idx="1281">
                        <c:v>136.09817804599999</c:v>
                      </c:pt>
                      <c:pt idx="1282">
                        <c:v>136.08582299400001</c:v>
                      </c:pt>
                      <c:pt idx="1283">
                        <c:v>135.94458043</c:v>
                      </c:pt>
                      <c:pt idx="1284">
                        <c:v>135.228435002</c:v>
                      </c:pt>
                      <c:pt idx="1285">
                        <c:v>135.120628837</c:v>
                      </c:pt>
                      <c:pt idx="1286">
                        <c:v>134.96344655799999</c:v>
                      </c:pt>
                      <c:pt idx="1287">
                        <c:v>134.73874060099999</c:v>
                      </c:pt>
                      <c:pt idx="1288">
                        <c:v>133.616556761</c:v>
                      </c:pt>
                      <c:pt idx="1289">
                        <c:v>133.19857325800001</c:v>
                      </c:pt>
                      <c:pt idx="1290">
                        <c:v>132.77219282499999</c:v>
                      </c:pt>
                      <c:pt idx="1291">
                        <c:v>132.22690885700001</c:v>
                      </c:pt>
                      <c:pt idx="1292">
                        <c:v>131.421336373</c:v>
                      </c:pt>
                      <c:pt idx="1293">
                        <c:v>129.94191801900001</c:v>
                      </c:pt>
                      <c:pt idx="1294">
                        <c:v>129.41753849</c:v>
                      </c:pt>
                      <c:pt idx="1295">
                        <c:v>128.29053164000001</c:v>
                      </c:pt>
                      <c:pt idx="1296">
                        <c:v>127.808774325</c:v>
                      </c:pt>
                      <c:pt idx="1297">
                        <c:v>127.704877184</c:v>
                      </c:pt>
                      <c:pt idx="1298">
                        <c:v>127.51800215999999</c:v>
                      </c:pt>
                      <c:pt idx="1299">
                        <c:v>127.092383627</c:v>
                      </c:pt>
                      <c:pt idx="1300">
                        <c:v>124.513868808</c:v>
                      </c:pt>
                      <c:pt idx="1301">
                        <c:v>121.629198433</c:v>
                      </c:pt>
                      <c:pt idx="1302">
                        <c:v>120.79034845</c:v>
                      </c:pt>
                      <c:pt idx="1303">
                        <c:v>119.961993171</c:v>
                      </c:pt>
                      <c:pt idx="1304">
                        <c:v>119.09019428000001</c:v>
                      </c:pt>
                      <c:pt idx="1305">
                        <c:v>118.423687395</c:v>
                      </c:pt>
                      <c:pt idx="1306">
                        <c:v>118.152675657</c:v>
                      </c:pt>
                      <c:pt idx="1307">
                        <c:v>115.806896537</c:v>
                      </c:pt>
                      <c:pt idx="1308">
                        <c:v>114.87319452600001</c:v>
                      </c:pt>
                      <c:pt idx="1309">
                        <c:v>114.424482634</c:v>
                      </c:pt>
                      <c:pt idx="1310">
                        <c:v>113.91016906999999</c:v>
                      </c:pt>
                      <c:pt idx="1311">
                        <c:v>113.738471776</c:v>
                      </c:pt>
                      <c:pt idx="1312">
                        <c:v>113.643300801</c:v>
                      </c:pt>
                      <c:pt idx="1313">
                        <c:v>113.57731396299999</c:v>
                      </c:pt>
                      <c:pt idx="1314">
                        <c:v>113.48412683700001</c:v>
                      </c:pt>
                      <c:pt idx="1315">
                        <c:v>113.44034137600001</c:v>
                      </c:pt>
                      <c:pt idx="1316">
                        <c:v>113.318318287</c:v>
                      </c:pt>
                      <c:pt idx="1317">
                        <c:v>112.267126968</c:v>
                      </c:pt>
                      <c:pt idx="1318">
                        <c:v>111.781254551</c:v>
                      </c:pt>
                      <c:pt idx="1319">
                        <c:v>111.13781208899999</c:v>
                      </c:pt>
                      <c:pt idx="1320">
                        <c:v>110.57322682100001</c:v>
                      </c:pt>
                      <c:pt idx="1321">
                        <c:v>110.533892069</c:v>
                      </c:pt>
                      <c:pt idx="1322">
                        <c:v>109.504620669</c:v>
                      </c:pt>
                      <c:pt idx="1323">
                        <c:v>109.31370108199999</c:v>
                      </c:pt>
                      <c:pt idx="1324">
                        <c:v>108.68372230600001</c:v>
                      </c:pt>
                      <c:pt idx="1325">
                        <c:v>107.713275688</c:v>
                      </c:pt>
                      <c:pt idx="1326">
                        <c:v>107.566173611</c:v>
                      </c:pt>
                      <c:pt idx="1327">
                        <c:v>107.30201841500001</c:v>
                      </c:pt>
                      <c:pt idx="1328">
                        <c:v>107.220120697</c:v>
                      </c:pt>
                      <c:pt idx="1329">
                        <c:v>107.14576924799999</c:v>
                      </c:pt>
                      <c:pt idx="1330">
                        <c:v>106.97701222400001</c:v>
                      </c:pt>
                      <c:pt idx="1331">
                        <c:v>106.71541686499999</c:v>
                      </c:pt>
                      <c:pt idx="1332">
                        <c:v>106.627919257</c:v>
                      </c:pt>
                      <c:pt idx="1333">
                        <c:v>100.560915799</c:v>
                      </c:pt>
                      <c:pt idx="1334">
                        <c:v>100.139007815</c:v>
                      </c:pt>
                      <c:pt idx="1335">
                        <c:v>99.577986797400001</c:v>
                      </c:pt>
                      <c:pt idx="1336">
                        <c:v>98.978631113899993</c:v>
                      </c:pt>
                      <c:pt idx="1337">
                        <c:v>97.921620160100005</c:v>
                      </c:pt>
                      <c:pt idx="1338">
                        <c:v>97.736004799</c:v>
                      </c:pt>
                      <c:pt idx="1339">
                        <c:v>97.4747112676</c:v>
                      </c:pt>
                      <c:pt idx="1340">
                        <c:v>96.840915497300003</c:v>
                      </c:pt>
                      <c:pt idx="1341">
                        <c:v>95.713866742199997</c:v>
                      </c:pt>
                      <c:pt idx="1342">
                        <c:v>95.686810925399996</c:v>
                      </c:pt>
                      <c:pt idx="1343">
                        <c:v>93.823263561100006</c:v>
                      </c:pt>
                      <c:pt idx="1344">
                        <c:v>93.684781489900004</c:v>
                      </c:pt>
                      <c:pt idx="1345">
                        <c:v>92.599780704099999</c:v>
                      </c:pt>
                      <c:pt idx="1346">
                        <c:v>92.172200493999995</c:v>
                      </c:pt>
                      <c:pt idx="1347">
                        <c:v>91.111563757499994</c:v>
                      </c:pt>
                      <c:pt idx="1348">
                        <c:v>90.683028853799996</c:v>
                      </c:pt>
                      <c:pt idx="1349">
                        <c:v>90.644574814999999</c:v>
                      </c:pt>
                      <c:pt idx="1350">
                        <c:v>90.631879681000001</c:v>
                      </c:pt>
                      <c:pt idx="1351">
                        <c:v>89.836052804299996</c:v>
                      </c:pt>
                      <c:pt idx="1352">
                        <c:v>87.666275100700005</c:v>
                      </c:pt>
                      <c:pt idx="1353">
                        <c:v>86.156049956900006</c:v>
                      </c:pt>
                      <c:pt idx="1354">
                        <c:v>85.447911429300007</c:v>
                      </c:pt>
                      <c:pt idx="1355">
                        <c:v>84.959235700400001</c:v>
                      </c:pt>
                      <c:pt idx="1356">
                        <c:v>84.115568079499994</c:v>
                      </c:pt>
                      <c:pt idx="1357">
                        <c:v>83.835919367900004</c:v>
                      </c:pt>
                      <c:pt idx="1358">
                        <c:v>82.496828825199998</c:v>
                      </c:pt>
                      <c:pt idx="1359">
                        <c:v>81.439923260800001</c:v>
                      </c:pt>
                      <c:pt idx="1360">
                        <c:v>81.281841554300001</c:v>
                      </c:pt>
                      <c:pt idx="1361">
                        <c:v>80.975602389700001</c:v>
                      </c:pt>
                      <c:pt idx="1362">
                        <c:v>79.309533070599997</c:v>
                      </c:pt>
                      <c:pt idx="1363">
                        <c:v>78.057934295500004</c:v>
                      </c:pt>
                      <c:pt idx="1364">
                        <c:v>77.637030495600001</c:v>
                      </c:pt>
                      <c:pt idx="1365">
                        <c:v>77.122580706700006</c:v>
                      </c:pt>
                      <c:pt idx="1366">
                        <c:v>75.354116688199994</c:v>
                      </c:pt>
                      <c:pt idx="1367">
                        <c:v>74.750751146599995</c:v>
                      </c:pt>
                      <c:pt idx="1368">
                        <c:v>73.986177615499997</c:v>
                      </c:pt>
                      <c:pt idx="1369">
                        <c:v>73.763307262500007</c:v>
                      </c:pt>
                      <c:pt idx="1370">
                        <c:v>71.308097834099996</c:v>
                      </c:pt>
                      <c:pt idx="1371">
                        <c:v>70.766572222700006</c:v>
                      </c:pt>
                      <c:pt idx="1372">
                        <c:v>70.140877121800003</c:v>
                      </c:pt>
                      <c:pt idx="1373">
                        <c:v>66.669267579800007</c:v>
                      </c:pt>
                      <c:pt idx="1374">
                        <c:v>64.771100658799995</c:v>
                      </c:pt>
                      <c:pt idx="1375">
                        <c:v>64.560275824100003</c:v>
                      </c:pt>
                      <c:pt idx="1376">
                        <c:v>64.422487774100006</c:v>
                      </c:pt>
                      <c:pt idx="1377">
                        <c:v>61.780202133099998</c:v>
                      </c:pt>
                      <c:pt idx="1378">
                        <c:v>61.741620420399997</c:v>
                      </c:pt>
                      <c:pt idx="1379">
                        <c:v>58.4274889458</c:v>
                      </c:pt>
                      <c:pt idx="1380">
                        <c:v>58.051627421900001</c:v>
                      </c:pt>
                      <c:pt idx="1381">
                        <c:v>55.580192373300001</c:v>
                      </c:pt>
                      <c:pt idx="1382">
                        <c:v>54.326080238199999</c:v>
                      </c:pt>
                      <c:pt idx="1383">
                        <c:v>52.066575999100003</c:v>
                      </c:pt>
                      <c:pt idx="1384">
                        <c:v>52.044752881400001</c:v>
                      </c:pt>
                      <c:pt idx="1385">
                        <c:v>51.037158534</c:v>
                      </c:pt>
                      <c:pt idx="1386">
                        <c:v>50.972340555099997</c:v>
                      </c:pt>
                      <c:pt idx="1387">
                        <c:v>50.2579787337</c:v>
                      </c:pt>
                      <c:pt idx="1388">
                        <c:v>50.037099286699998</c:v>
                      </c:pt>
                      <c:pt idx="1389">
                        <c:v>49.680996044899999</c:v>
                      </c:pt>
                      <c:pt idx="1390">
                        <c:v>49.083023470800001</c:v>
                      </c:pt>
                      <c:pt idx="1391">
                        <c:v>48.765519464</c:v>
                      </c:pt>
                      <c:pt idx="1392">
                        <c:v>46.5100251191</c:v>
                      </c:pt>
                      <c:pt idx="1393">
                        <c:v>44.772378769900001</c:v>
                      </c:pt>
                      <c:pt idx="1394">
                        <c:v>43.738749693800003</c:v>
                      </c:pt>
                      <c:pt idx="1395">
                        <c:v>43.581861831099999</c:v>
                      </c:pt>
                      <c:pt idx="1396">
                        <c:v>39.142558015399999</c:v>
                      </c:pt>
                      <c:pt idx="1397">
                        <c:v>38.989898904299999</c:v>
                      </c:pt>
                      <c:pt idx="1398">
                        <c:v>38.675799512300003</c:v>
                      </c:pt>
                      <c:pt idx="1399">
                        <c:v>38.4308976644</c:v>
                      </c:pt>
                      <c:pt idx="1400">
                        <c:v>38.324788285700002</c:v>
                      </c:pt>
                      <c:pt idx="1401">
                        <c:v>37.3827081879</c:v>
                      </c:pt>
                      <c:pt idx="1402">
                        <c:v>35.6267877979</c:v>
                      </c:pt>
                      <c:pt idx="1403">
                        <c:v>34.955240920999998</c:v>
                      </c:pt>
                      <c:pt idx="1404">
                        <c:v>33.4511046788</c:v>
                      </c:pt>
                      <c:pt idx="1405">
                        <c:v>33.161445003099999</c:v>
                      </c:pt>
                      <c:pt idx="1406">
                        <c:v>33.091615955100004</c:v>
                      </c:pt>
                      <c:pt idx="1407">
                        <c:v>32.873094705299998</c:v>
                      </c:pt>
                      <c:pt idx="1408">
                        <c:v>31.9741134792</c:v>
                      </c:pt>
                      <c:pt idx="1409">
                        <c:v>31.224971336500001</c:v>
                      </c:pt>
                      <c:pt idx="1410">
                        <c:v>30.235369351500001</c:v>
                      </c:pt>
                      <c:pt idx="1411">
                        <c:v>29.8276608137</c:v>
                      </c:pt>
                      <c:pt idx="1412">
                        <c:v>29.5048920447</c:v>
                      </c:pt>
                      <c:pt idx="1413">
                        <c:v>27.527565170900001</c:v>
                      </c:pt>
                      <c:pt idx="1414">
                        <c:v>25.409188415700001</c:v>
                      </c:pt>
                      <c:pt idx="1415">
                        <c:v>25.190394819600002</c:v>
                      </c:pt>
                      <c:pt idx="1416">
                        <c:v>24.9528351226</c:v>
                      </c:pt>
                      <c:pt idx="1417">
                        <c:v>24.935549397900001</c:v>
                      </c:pt>
                      <c:pt idx="1418">
                        <c:v>24.608506798299999</c:v>
                      </c:pt>
                      <c:pt idx="1419">
                        <c:v>24.472087174199999</c:v>
                      </c:pt>
                      <c:pt idx="1420">
                        <c:v>23.738200769500001</c:v>
                      </c:pt>
                      <c:pt idx="1421">
                        <c:v>22.700731439199998</c:v>
                      </c:pt>
                      <c:pt idx="1422">
                        <c:v>22.5758891451</c:v>
                      </c:pt>
                      <c:pt idx="1423">
                        <c:v>21.571931732300001</c:v>
                      </c:pt>
                      <c:pt idx="1424">
                        <c:v>21.569581941300001</c:v>
                      </c:pt>
                      <c:pt idx="1425">
                        <c:v>21.477685961300001</c:v>
                      </c:pt>
                      <c:pt idx="1426">
                        <c:v>21.1416560352</c:v>
                      </c:pt>
                      <c:pt idx="1427">
                        <c:v>20.7095837534</c:v>
                      </c:pt>
                      <c:pt idx="1428">
                        <c:v>20.225361811199999</c:v>
                      </c:pt>
                      <c:pt idx="1429">
                        <c:v>17.1595775258</c:v>
                      </c:pt>
                      <c:pt idx="1430">
                        <c:v>16.3463279196</c:v>
                      </c:pt>
                      <c:pt idx="1431">
                        <c:v>16.3128861842</c:v>
                      </c:pt>
                      <c:pt idx="1432">
                        <c:v>15.9813649508</c:v>
                      </c:pt>
                      <c:pt idx="1433">
                        <c:v>12.8305494728</c:v>
                      </c:pt>
                      <c:pt idx="1434">
                        <c:v>12.5416392104</c:v>
                      </c:pt>
                      <c:pt idx="1435">
                        <c:v>11.203733313700001</c:v>
                      </c:pt>
                      <c:pt idx="1436">
                        <c:v>9.5786605795900002</c:v>
                      </c:pt>
                      <c:pt idx="1437">
                        <c:v>7.3563061029599996</c:v>
                      </c:pt>
                      <c:pt idx="1438">
                        <c:v>6.6753710353200004</c:v>
                      </c:pt>
                      <c:pt idx="1439">
                        <c:v>5.6042348935200001</c:v>
                      </c:pt>
                      <c:pt idx="1440">
                        <c:v>4.2039229240199996</c:v>
                      </c:pt>
                      <c:pt idx="1441">
                        <c:v>1.99496624995</c:v>
                      </c:pt>
                      <c:pt idx="1442">
                        <c:v>1.95555839784</c:v>
                      </c:pt>
                      <c:pt idx="1443">
                        <c:v>1.7312060739199999</c:v>
                      </c:pt>
                      <c:pt idx="1444">
                        <c:v>1.0088992624299999</c:v>
                      </c:pt>
                      <c:pt idx="1445">
                        <c:v>0.73224289052000002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Data!$E$4:$E$1449</c15:sqref>
                        </c15:formulaRef>
                      </c:ext>
                    </c:extLst>
                    <c:numCache>
                      <c:formatCode>0.0000</c:formatCode>
                      <c:ptCount val="1446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925-40B7-9F3E-50FD3589B24B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29-Aug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Data!$H$4:$H$736</c15:sqref>
                        </c15:formulaRef>
                      </c:ext>
                    </c:extLst>
                    <c:numCache>
                      <c:formatCode>0</c:formatCode>
                      <c:ptCount val="733"/>
                      <c:pt idx="0">
                        <c:v>12200.7708805</c:v>
                      </c:pt>
                      <c:pt idx="1">
                        <c:v>11592.6628795</c:v>
                      </c:pt>
                      <c:pt idx="2">
                        <c:v>11512.742513200001</c:v>
                      </c:pt>
                      <c:pt idx="3">
                        <c:v>10989.569619600001</c:v>
                      </c:pt>
                      <c:pt idx="4">
                        <c:v>10349.451266</c:v>
                      </c:pt>
                      <c:pt idx="5">
                        <c:v>10214.4605973</c:v>
                      </c:pt>
                      <c:pt idx="6">
                        <c:v>10169.8103969</c:v>
                      </c:pt>
                      <c:pt idx="7">
                        <c:v>10080.4618001</c:v>
                      </c:pt>
                      <c:pt idx="8">
                        <c:v>9834.91747192</c:v>
                      </c:pt>
                      <c:pt idx="9">
                        <c:v>9748.0015996999991</c:v>
                      </c:pt>
                      <c:pt idx="10">
                        <c:v>9233.1666839499994</c:v>
                      </c:pt>
                      <c:pt idx="11">
                        <c:v>9223.3086146500009</c:v>
                      </c:pt>
                      <c:pt idx="12">
                        <c:v>9132.4495105000005</c:v>
                      </c:pt>
                      <c:pt idx="13">
                        <c:v>9084.4020418799992</c:v>
                      </c:pt>
                      <c:pt idx="14">
                        <c:v>8977.4275826199992</c:v>
                      </c:pt>
                      <c:pt idx="15">
                        <c:v>8776.1708756900007</c:v>
                      </c:pt>
                      <c:pt idx="16">
                        <c:v>8561.4877914999997</c:v>
                      </c:pt>
                      <c:pt idx="17">
                        <c:v>8523.3510190800007</c:v>
                      </c:pt>
                      <c:pt idx="18">
                        <c:v>8511.6828763800004</c:v>
                      </c:pt>
                      <c:pt idx="19">
                        <c:v>8465.05186417</c:v>
                      </c:pt>
                      <c:pt idx="20">
                        <c:v>8452.7534897299993</c:v>
                      </c:pt>
                      <c:pt idx="21">
                        <c:v>8436.7453956000008</c:v>
                      </c:pt>
                      <c:pt idx="22">
                        <c:v>8410.4891467399993</c:v>
                      </c:pt>
                      <c:pt idx="23">
                        <c:v>8388.8171377800008</c:v>
                      </c:pt>
                      <c:pt idx="24">
                        <c:v>8354.4428959199995</c:v>
                      </c:pt>
                      <c:pt idx="25">
                        <c:v>8346.8311844</c:v>
                      </c:pt>
                      <c:pt idx="26">
                        <c:v>8314.1549791100006</c:v>
                      </c:pt>
                      <c:pt idx="27">
                        <c:v>8169.08383013</c:v>
                      </c:pt>
                      <c:pt idx="28">
                        <c:v>8083.7402627399997</c:v>
                      </c:pt>
                      <c:pt idx="29">
                        <c:v>8016.8919785600001</c:v>
                      </c:pt>
                      <c:pt idx="30">
                        <c:v>8014.5228140999998</c:v>
                      </c:pt>
                      <c:pt idx="31">
                        <c:v>7829.7574050699995</c:v>
                      </c:pt>
                      <c:pt idx="32">
                        <c:v>7719.3147185899998</c:v>
                      </c:pt>
                      <c:pt idx="33">
                        <c:v>7660.0359111899998</c:v>
                      </c:pt>
                      <c:pt idx="34">
                        <c:v>7636.1699262800003</c:v>
                      </c:pt>
                      <c:pt idx="35">
                        <c:v>7628.1011889900001</c:v>
                      </c:pt>
                      <c:pt idx="36">
                        <c:v>7623.0039938199998</c:v>
                      </c:pt>
                      <c:pt idx="37">
                        <c:v>7578.4195444200004</c:v>
                      </c:pt>
                      <c:pt idx="38">
                        <c:v>7563.6017090300002</c:v>
                      </c:pt>
                      <c:pt idx="39">
                        <c:v>7533.6093641099997</c:v>
                      </c:pt>
                      <c:pt idx="40">
                        <c:v>7493.3153885900001</c:v>
                      </c:pt>
                      <c:pt idx="41">
                        <c:v>7478.1576894899999</c:v>
                      </c:pt>
                      <c:pt idx="42">
                        <c:v>7447.3025711099999</c:v>
                      </c:pt>
                      <c:pt idx="43">
                        <c:v>7393.9805291599996</c:v>
                      </c:pt>
                      <c:pt idx="44">
                        <c:v>7324.0945669599996</c:v>
                      </c:pt>
                      <c:pt idx="45">
                        <c:v>7307.7414984099996</c:v>
                      </c:pt>
                      <c:pt idx="46">
                        <c:v>7171.9220907299996</c:v>
                      </c:pt>
                      <c:pt idx="47">
                        <c:v>7043.9666938600003</c:v>
                      </c:pt>
                      <c:pt idx="48">
                        <c:v>6993.7364004499996</c:v>
                      </c:pt>
                      <c:pt idx="49">
                        <c:v>6986.34247409</c:v>
                      </c:pt>
                      <c:pt idx="50">
                        <c:v>6872.7202832499997</c:v>
                      </c:pt>
                      <c:pt idx="51">
                        <c:v>6863.5474543299997</c:v>
                      </c:pt>
                      <c:pt idx="52">
                        <c:v>6857.4617050099996</c:v>
                      </c:pt>
                      <c:pt idx="53">
                        <c:v>6810.9466887400004</c:v>
                      </c:pt>
                      <c:pt idx="54">
                        <c:v>6778.3067607499997</c:v>
                      </c:pt>
                      <c:pt idx="55">
                        <c:v>6704.83095804</c:v>
                      </c:pt>
                      <c:pt idx="56">
                        <c:v>6699.5765468999998</c:v>
                      </c:pt>
                      <c:pt idx="57">
                        <c:v>6689.3499625000004</c:v>
                      </c:pt>
                      <c:pt idx="58">
                        <c:v>6683.4899686099998</c:v>
                      </c:pt>
                      <c:pt idx="59">
                        <c:v>6683.1603709999999</c:v>
                      </c:pt>
                      <c:pt idx="60">
                        <c:v>6659.9874865499996</c:v>
                      </c:pt>
                      <c:pt idx="61">
                        <c:v>6641.6171195400002</c:v>
                      </c:pt>
                      <c:pt idx="62">
                        <c:v>6637.4653520600004</c:v>
                      </c:pt>
                      <c:pt idx="63">
                        <c:v>6618.3508738</c:v>
                      </c:pt>
                      <c:pt idx="64">
                        <c:v>6612.9008853100004</c:v>
                      </c:pt>
                      <c:pt idx="65">
                        <c:v>6593.6005664200002</c:v>
                      </c:pt>
                      <c:pt idx="66">
                        <c:v>6556.55551801</c:v>
                      </c:pt>
                      <c:pt idx="67">
                        <c:v>6551.58237525</c:v>
                      </c:pt>
                      <c:pt idx="68">
                        <c:v>6509.82498596</c:v>
                      </c:pt>
                      <c:pt idx="69">
                        <c:v>6509.3731572099996</c:v>
                      </c:pt>
                      <c:pt idx="70">
                        <c:v>6465.6416213700004</c:v>
                      </c:pt>
                      <c:pt idx="71">
                        <c:v>6439.9314434400003</c:v>
                      </c:pt>
                      <c:pt idx="72">
                        <c:v>6435.3667355600001</c:v>
                      </c:pt>
                      <c:pt idx="73">
                        <c:v>6411.1646971099999</c:v>
                      </c:pt>
                      <c:pt idx="74">
                        <c:v>6382.8374836499997</c:v>
                      </c:pt>
                      <c:pt idx="75">
                        <c:v>6363.5508272799998</c:v>
                      </c:pt>
                      <c:pt idx="76">
                        <c:v>6359.0216965600002</c:v>
                      </c:pt>
                      <c:pt idx="77">
                        <c:v>6338.89423205</c:v>
                      </c:pt>
                      <c:pt idx="78">
                        <c:v>6331.0597145600004</c:v>
                      </c:pt>
                      <c:pt idx="79">
                        <c:v>6309.7424417000002</c:v>
                      </c:pt>
                      <c:pt idx="80">
                        <c:v>6262.2844688300002</c:v>
                      </c:pt>
                      <c:pt idx="81">
                        <c:v>6250.8523426199999</c:v>
                      </c:pt>
                      <c:pt idx="82">
                        <c:v>6226.4675421100001</c:v>
                      </c:pt>
                      <c:pt idx="83">
                        <c:v>6203.3000377199996</c:v>
                      </c:pt>
                      <c:pt idx="84">
                        <c:v>6185.5841975900003</c:v>
                      </c:pt>
                      <c:pt idx="85">
                        <c:v>6181.0919970699997</c:v>
                      </c:pt>
                      <c:pt idx="86">
                        <c:v>6176.1504544600002</c:v>
                      </c:pt>
                      <c:pt idx="87">
                        <c:v>6160.35239757</c:v>
                      </c:pt>
                      <c:pt idx="88">
                        <c:v>6158.4282286600001</c:v>
                      </c:pt>
                      <c:pt idx="89">
                        <c:v>6105.4416689999998</c:v>
                      </c:pt>
                      <c:pt idx="90">
                        <c:v>6096.5401758400003</c:v>
                      </c:pt>
                      <c:pt idx="91">
                        <c:v>6060.0072209099999</c:v>
                      </c:pt>
                      <c:pt idx="92">
                        <c:v>6036.7877141600002</c:v>
                      </c:pt>
                      <c:pt idx="93">
                        <c:v>6030.5575217300002</c:v>
                      </c:pt>
                      <c:pt idx="94">
                        <c:v>5991.0688980599998</c:v>
                      </c:pt>
                      <c:pt idx="95">
                        <c:v>5984.8196507399998</c:v>
                      </c:pt>
                      <c:pt idx="96">
                        <c:v>5969.3633235699999</c:v>
                      </c:pt>
                      <c:pt idx="97">
                        <c:v>5948.5747438099997</c:v>
                      </c:pt>
                      <c:pt idx="98">
                        <c:v>5939.9494304</c:v>
                      </c:pt>
                      <c:pt idx="99">
                        <c:v>5910.6070050500002</c:v>
                      </c:pt>
                      <c:pt idx="100">
                        <c:v>5909.9478457599998</c:v>
                      </c:pt>
                      <c:pt idx="101">
                        <c:v>5903.3356869299996</c:v>
                      </c:pt>
                      <c:pt idx="102">
                        <c:v>5893.9540642399998</c:v>
                      </c:pt>
                      <c:pt idx="103">
                        <c:v>5889.3694834999997</c:v>
                      </c:pt>
                      <c:pt idx="104">
                        <c:v>5888.8974699600003</c:v>
                      </c:pt>
                      <c:pt idx="105">
                        <c:v>5876.0908318399997</c:v>
                      </c:pt>
                      <c:pt idx="106">
                        <c:v>5811.55799389</c:v>
                      </c:pt>
                      <c:pt idx="107">
                        <c:v>5806.1026168600001</c:v>
                      </c:pt>
                      <c:pt idx="108">
                        <c:v>5745.3855004899997</c:v>
                      </c:pt>
                      <c:pt idx="109">
                        <c:v>5725.6638534200001</c:v>
                      </c:pt>
                      <c:pt idx="110">
                        <c:v>5713.2954914399998</c:v>
                      </c:pt>
                      <c:pt idx="111">
                        <c:v>5682.4579383199998</c:v>
                      </c:pt>
                      <c:pt idx="112">
                        <c:v>5675.2862740299997</c:v>
                      </c:pt>
                      <c:pt idx="113">
                        <c:v>5661.2994859099999</c:v>
                      </c:pt>
                      <c:pt idx="114">
                        <c:v>5613.3836609600003</c:v>
                      </c:pt>
                      <c:pt idx="115">
                        <c:v>5595.8042916499999</c:v>
                      </c:pt>
                      <c:pt idx="116">
                        <c:v>5578.2865089300003</c:v>
                      </c:pt>
                      <c:pt idx="117">
                        <c:v>5563.1465820599997</c:v>
                      </c:pt>
                      <c:pt idx="118">
                        <c:v>5551.2835433</c:v>
                      </c:pt>
                      <c:pt idx="119">
                        <c:v>5536.4198186100002</c:v>
                      </c:pt>
                      <c:pt idx="120">
                        <c:v>5522.8534577399996</c:v>
                      </c:pt>
                      <c:pt idx="121">
                        <c:v>5508.4649808000004</c:v>
                      </c:pt>
                      <c:pt idx="122">
                        <c:v>5496.7917403900001</c:v>
                      </c:pt>
                      <c:pt idx="123">
                        <c:v>5488.9639775699998</c:v>
                      </c:pt>
                      <c:pt idx="124">
                        <c:v>5479.5413054700002</c:v>
                      </c:pt>
                      <c:pt idx="125">
                        <c:v>5464.1082668299996</c:v>
                      </c:pt>
                      <c:pt idx="126">
                        <c:v>5457.0292130799999</c:v>
                      </c:pt>
                      <c:pt idx="127">
                        <c:v>5448.0140427599999</c:v>
                      </c:pt>
                      <c:pt idx="128">
                        <c:v>5438.8781283199996</c:v>
                      </c:pt>
                      <c:pt idx="129">
                        <c:v>5417.7424043999999</c:v>
                      </c:pt>
                      <c:pt idx="130">
                        <c:v>5399.5179334300001</c:v>
                      </c:pt>
                      <c:pt idx="131">
                        <c:v>5369.5795083499997</c:v>
                      </c:pt>
                      <c:pt idx="132">
                        <c:v>5357.5715681199999</c:v>
                      </c:pt>
                      <c:pt idx="133">
                        <c:v>5355.5927000299998</c:v>
                      </c:pt>
                      <c:pt idx="134">
                        <c:v>5349.92893482</c:v>
                      </c:pt>
                      <c:pt idx="135">
                        <c:v>5337.1932295699999</c:v>
                      </c:pt>
                      <c:pt idx="136">
                        <c:v>5325.1238939799996</c:v>
                      </c:pt>
                      <c:pt idx="137">
                        <c:v>5302.4903080000004</c:v>
                      </c:pt>
                      <c:pt idx="138">
                        <c:v>5294.9296781700004</c:v>
                      </c:pt>
                      <c:pt idx="139">
                        <c:v>5294.4784678100004</c:v>
                      </c:pt>
                      <c:pt idx="140">
                        <c:v>5285.1187949100004</c:v>
                      </c:pt>
                      <c:pt idx="141">
                        <c:v>5284.4371814100004</c:v>
                      </c:pt>
                      <c:pt idx="142">
                        <c:v>5278.37786839</c:v>
                      </c:pt>
                      <c:pt idx="143">
                        <c:v>5238.3369421300004</c:v>
                      </c:pt>
                      <c:pt idx="144">
                        <c:v>5232.7533437299999</c:v>
                      </c:pt>
                      <c:pt idx="145">
                        <c:v>5224.5030662299996</c:v>
                      </c:pt>
                      <c:pt idx="146">
                        <c:v>5220.30107322</c:v>
                      </c:pt>
                      <c:pt idx="147">
                        <c:v>5213.5879604700003</c:v>
                      </c:pt>
                      <c:pt idx="148">
                        <c:v>5201.5810863300003</c:v>
                      </c:pt>
                      <c:pt idx="149">
                        <c:v>5191.7299031700004</c:v>
                      </c:pt>
                      <c:pt idx="150">
                        <c:v>5189.5009733999996</c:v>
                      </c:pt>
                      <c:pt idx="151">
                        <c:v>5165.6888767800001</c:v>
                      </c:pt>
                      <c:pt idx="152">
                        <c:v>5109.6692474499996</c:v>
                      </c:pt>
                      <c:pt idx="153">
                        <c:v>5105.9855578799998</c:v>
                      </c:pt>
                      <c:pt idx="154">
                        <c:v>5077.69579359</c:v>
                      </c:pt>
                      <c:pt idx="155">
                        <c:v>5064.1409080100002</c:v>
                      </c:pt>
                      <c:pt idx="156">
                        <c:v>5032.2831858299996</c:v>
                      </c:pt>
                      <c:pt idx="157">
                        <c:v>5026.3818515399998</c:v>
                      </c:pt>
                      <c:pt idx="158">
                        <c:v>5026.00734259</c:v>
                      </c:pt>
                      <c:pt idx="159">
                        <c:v>5002.2160558599999</c:v>
                      </c:pt>
                      <c:pt idx="160">
                        <c:v>4997.0366152400002</c:v>
                      </c:pt>
                      <c:pt idx="161">
                        <c:v>4988.4881636199998</c:v>
                      </c:pt>
                      <c:pt idx="162">
                        <c:v>4956.3646802399999</c:v>
                      </c:pt>
                      <c:pt idx="163">
                        <c:v>4937.2935303499999</c:v>
                      </c:pt>
                      <c:pt idx="164">
                        <c:v>4910.9654821499998</c:v>
                      </c:pt>
                      <c:pt idx="165">
                        <c:v>4900.6396031200002</c:v>
                      </c:pt>
                      <c:pt idx="166">
                        <c:v>4878.2576290799998</c:v>
                      </c:pt>
                      <c:pt idx="167">
                        <c:v>4857.0300974399997</c:v>
                      </c:pt>
                      <c:pt idx="168">
                        <c:v>4839.54801288</c:v>
                      </c:pt>
                      <c:pt idx="169">
                        <c:v>4836.1291748699996</c:v>
                      </c:pt>
                      <c:pt idx="170">
                        <c:v>4832.8003019099997</c:v>
                      </c:pt>
                      <c:pt idx="171">
                        <c:v>4825.6107070199996</c:v>
                      </c:pt>
                      <c:pt idx="172">
                        <c:v>4813.8309665799998</c:v>
                      </c:pt>
                      <c:pt idx="173">
                        <c:v>4786.0850450300004</c:v>
                      </c:pt>
                      <c:pt idx="174">
                        <c:v>4775.6652598500004</c:v>
                      </c:pt>
                      <c:pt idx="175">
                        <c:v>4750.5063610099996</c:v>
                      </c:pt>
                      <c:pt idx="176">
                        <c:v>4741.5050008400003</c:v>
                      </c:pt>
                      <c:pt idx="177">
                        <c:v>4720.6731161899997</c:v>
                      </c:pt>
                      <c:pt idx="178">
                        <c:v>4712.5898532800002</c:v>
                      </c:pt>
                      <c:pt idx="179">
                        <c:v>4706.7267030100002</c:v>
                      </c:pt>
                      <c:pt idx="180">
                        <c:v>4699.7112405300004</c:v>
                      </c:pt>
                      <c:pt idx="181">
                        <c:v>4692.6184080100002</c:v>
                      </c:pt>
                      <c:pt idx="182">
                        <c:v>4687.5175336700004</c:v>
                      </c:pt>
                      <c:pt idx="183">
                        <c:v>4656.55350911</c:v>
                      </c:pt>
                      <c:pt idx="184">
                        <c:v>4624.15942378</c:v>
                      </c:pt>
                      <c:pt idx="185">
                        <c:v>4621.2644521499997</c:v>
                      </c:pt>
                      <c:pt idx="186">
                        <c:v>4609.1607270699997</c:v>
                      </c:pt>
                      <c:pt idx="187">
                        <c:v>4592.5708921799996</c:v>
                      </c:pt>
                      <c:pt idx="188">
                        <c:v>4577.8820804200004</c:v>
                      </c:pt>
                      <c:pt idx="189">
                        <c:v>4556.3422252800001</c:v>
                      </c:pt>
                      <c:pt idx="190">
                        <c:v>4552.5373226199999</c:v>
                      </c:pt>
                      <c:pt idx="191">
                        <c:v>4549.3937276400002</c:v>
                      </c:pt>
                      <c:pt idx="192">
                        <c:v>4543.0911638400003</c:v>
                      </c:pt>
                      <c:pt idx="193">
                        <c:v>4529.56549</c:v>
                      </c:pt>
                      <c:pt idx="194">
                        <c:v>4520.6065179999996</c:v>
                      </c:pt>
                      <c:pt idx="195">
                        <c:v>4519.8744444000004</c:v>
                      </c:pt>
                      <c:pt idx="196">
                        <c:v>4464.0570235100004</c:v>
                      </c:pt>
                      <c:pt idx="197">
                        <c:v>4457.1796703500004</c:v>
                      </c:pt>
                      <c:pt idx="198">
                        <c:v>4441.9213358400002</c:v>
                      </c:pt>
                      <c:pt idx="199">
                        <c:v>4425.3780643299997</c:v>
                      </c:pt>
                      <c:pt idx="200">
                        <c:v>4408.2399144499996</c:v>
                      </c:pt>
                      <c:pt idx="201">
                        <c:v>4393.8045924600001</c:v>
                      </c:pt>
                      <c:pt idx="202">
                        <c:v>4389.9105072900002</c:v>
                      </c:pt>
                      <c:pt idx="203">
                        <c:v>4382.2152746199999</c:v>
                      </c:pt>
                      <c:pt idx="204">
                        <c:v>4381.6369384099999</c:v>
                      </c:pt>
                      <c:pt idx="205">
                        <c:v>4367.4126684399998</c:v>
                      </c:pt>
                      <c:pt idx="206">
                        <c:v>4364.0844689400001</c:v>
                      </c:pt>
                      <c:pt idx="207">
                        <c:v>4363.7813122500002</c:v>
                      </c:pt>
                      <c:pt idx="208">
                        <c:v>4358.2210007499998</c:v>
                      </c:pt>
                      <c:pt idx="209">
                        <c:v>4355.4556962400002</c:v>
                      </c:pt>
                      <c:pt idx="210">
                        <c:v>4347.0784141499998</c:v>
                      </c:pt>
                      <c:pt idx="211">
                        <c:v>4345.17693796</c:v>
                      </c:pt>
                      <c:pt idx="212">
                        <c:v>4314.2267587200004</c:v>
                      </c:pt>
                      <c:pt idx="213">
                        <c:v>4283.0375331300002</c:v>
                      </c:pt>
                      <c:pt idx="214">
                        <c:v>4261.9349280699998</c:v>
                      </c:pt>
                      <c:pt idx="215">
                        <c:v>4254.1830610400002</c:v>
                      </c:pt>
                      <c:pt idx="216">
                        <c:v>4252.6145006699999</c:v>
                      </c:pt>
                      <c:pt idx="217">
                        <c:v>4221.3267711199996</c:v>
                      </c:pt>
                      <c:pt idx="218">
                        <c:v>4205.9414016000001</c:v>
                      </c:pt>
                      <c:pt idx="219">
                        <c:v>4185.98762042</c:v>
                      </c:pt>
                      <c:pt idx="220">
                        <c:v>4150.4085207799999</c:v>
                      </c:pt>
                      <c:pt idx="221">
                        <c:v>4140.5744347999998</c:v>
                      </c:pt>
                      <c:pt idx="222">
                        <c:v>4138.5641031200003</c:v>
                      </c:pt>
                      <c:pt idx="223">
                        <c:v>4126.3123490199996</c:v>
                      </c:pt>
                      <c:pt idx="224">
                        <c:v>4104.1164168599998</c:v>
                      </c:pt>
                      <c:pt idx="225">
                        <c:v>4096.1174316500001</c:v>
                      </c:pt>
                      <c:pt idx="226">
                        <c:v>4079.9180027900002</c:v>
                      </c:pt>
                      <c:pt idx="227">
                        <c:v>4079.31184936</c:v>
                      </c:pt>
                      <c:pt idx="228">
                        <c:v>4057.7441438000001</c:v>
                      </c:pt>
                      <c:pt idx="229">
                        <c:v>4037.9750139600001</c:v>
                      </c:pt>
                      <c:pt idx="230">
                        <c:v>4016.76583527</c:v>
                      </c:pt>
                      <c:pt idx="231">
                        <c:v>4011.1197600700002</c:v>
                      </c:pt>
                      <c:pt idx="232">
                        <c:v>4003.0087192599999</c:v>
                      </c:pt>
                      <c:pt idx="233">
                        <c:v>4001.51122618</c:v>
                      </c:pt>
                      <c:pt idx="234">
                        <c:v>3984.2916356599999</c:v>
                      </c:pt>
                      <c:pt idx="235">
                        <c:v>3975.4118728899998</c:v>
                      </c:pt>
                      <c:pt idx="236">
                        <c:v>3968.25665359</c:v>
                      </c:pt>
                      <c:pt idx="237">
                        <c:v>3909.76800194</c:v>
                      </c:pt>
                      <c:pt idx="238">
                        <c:v>3867.5146130899998</c:v>
                      </c:pt>
                      <c:pt idx="239">
                        <c:v>3858.79726347</c:v>
                      </c:pt>
                      <c:pt idx="240">
                        <c:v>3850.1840713000001</c:v>
                      </c:pt>
                      <c:pt idx="241">
                        <c:v>3828.6203159299998</c:v>
                      </c:pt>
                      <c:pt idx="242">
                        <c:v>3804.2610588900002</c:v>
                      </c:pt>
                      <c:pt idx="243">
                        <c:v>3798.2683613600002</c:v>
                      </c:pt>
                      <c:pt idx="244">
                        <c:v>3796.1117946700001</c:v>
                      </c:pt>
                      <c:pt idx="245">
                        <c:v>3780.3171271199999</c:v>
                      </c:pt>
                      <c:pt idx="246">
                        <c:v>3773.2851489599998</c:v>
                      </c:pt>
                      <c:pt idx="247">
                        <c:v>3772.67980756</c:v>
                      </c:pt>
                      <c:pt idx="248">
                        <c:v>3764.5728166399999</c:v>
                      </c:pt>
                      <c:pt idx="249">
                        <c:v>3747.7130941800001</c:v>
                      </c:pt>
                      <c:pt idx="250">
                        <c:v>3738.6997246300002</c:v>
                      </c:pt>
                      <c:pt idx="251">
                        <c:v>3725.0624402200001</c:v>
                      </c:pt>
                      <c:pt idx="252">
                        <c:v>3685.2726947400001</c:v>
                      </c:pt>
                      <c:pt idx="253">
                        <c:v>3666.0278868199998</c:v>
                      </c:pt>
                      <c:pt idx="254">
                        <c:v>3610.4675775999999</c:v>
                      </c:pt>
                      <c:pt idx="255">
                        <c:v>3601.3816961699999</c:v>
                      </c:pt>
                      <c:pt idx="256">
                        <c:v>3597.0015352599999</c:v>
                      </c:pt>
                      <c:pt idx="257">
                        <c:v>3596.5461364399998</c:v>
                      </c:pt>
                      <c:pt idx="258">
                        <c:v>3584.0737415399999</c:v>
                      </c:pt>
                      <c:pt idx="259">
                        <c:v>3583.48397024</c:v>
                      </c:pt>
                      <c:pt idx="260">
                        <c:v>3575.47143362</c:v>
                      </c:pt>
                      <c:pt idx="261">
                        <c:v>3551.6451255400002</c:v>
                      </c:pt>
                      <c:pt idx="262">
                        <c:v>3547.1232394499998</c:v>
                      </c:pt>
                      <c:pt idx="263">
                        <c:v>3539.2154171400002</c:v>
                      </c:pt>
                      <c:pt idx="264">
                        <c:v>3522.0694592700002</c:v>
                      </c:pt>
                      <c:pt idx="265">
                        <c:v>3517.37069492</c:v>
                      </c:pt>
                      <c:pt idx="266">
                        <c:v>3476.77263485</c:v>
                      </c:pt>
                      <c:pt idx="267">
                        <c:v>3469.6536301699998</c:v>
                      </c:pt>
                      <c:pt idx="268">
                        <c:v>3465.2657330500001</c:v>
                      </c:pt>
                      <c:pt idx="269">
                        <c:v>3461.0592793199999</c:v>
                      </c:pt>
                      <c:pt idx="270">
                        <c:v>3446.8973164099998</c:v>
                      </c:pt>
                      <c:pt idx="271">
                        <c:v>3443.94754676</c:v>
                      </c:pt>
                      <c:pt idx="272">
                        <c:v>3430.0687850200002</c:v>
                      </c:pt>
                      <c:pt idx="273">
                        <c:v>3422.9327895000001</c:v>
                      </c:pt>
                      <c:pt idx="274">
                        <c:v>3409.5986663399999</c:v>
                      </c:pt>
                      <c:pt idx="275">
                        <c:v>3397.79848004</c:v>
                      </c:pt>
                      <c:pt idx="276">
                        <c:v>3385.4069703</c:v>
                      </c:pt>
                      <c:pt idx="277">
                        <c:v>3377.2390798199999</c:v>
                      </c:pt>
                      <c:pt idx="278">
                        <c:v>3365.0317096600002</c:v>
                      </c:pt>
                      <c:pt idx="279">
                        <c:v>3360.2521063099998</c:v>
                      </c:pt>
                      <c:pt idx="280">
                        <c:v>3357.9107244400002</c:v>
                      </c:pt>
                      <c:pt idx="281">
                        <c:v>3354.62498482</c:v>
                      </c:pt>
                      <c:pt idx="282">
                        <c:v>3335.0034889799999</c:v>
                      </c:pt>
                      <c:pt idx="283">
                        <c:v>3326.4033350999998</c:v>
                      </c:pt>
                      <c:pt idx="284">
                        <c:v>3302.0547843999998</c:v>
                      </c:pt>
                      <c:pt idx="285">
                        <c:v>3255.0762894700001</c:v>
                      </c:pt>
                      <c:pt idx="286">
                        <c:v>3245.0103257999999</c:v>
                      </c:pt>
                      <c:pt idx="287">
                        <c:v>3240.13204881</c:v>
                      </c:pt>
                      <c:pt idx="288">
                        <c:v>3204.00786432</c:v>
                      </c:pt>
                      <c:pt idx="289">
                        <c:v>3192.36715559</c:v>
                      </c:pt>
                      <c:pt idx="290">
                        <c:v>3184.52379445</c:v>
                      </c:pt>
                      <c:pt idx="291">
                        <c:v>3173.1245579400002</c:v>
                      </c:pt>
                      <c:pt idx="292">
                        <c:v>3149.9917340900001</c:v>
                      </c:pt>
                      <c:pt idx="293">
                        <c:v>3149.8987535800002</c:v>
                      </c:pt>
                      <c:pt idx="294">
                        <c:v>3131.03557</c:v>
                      </c:pt>
                      <c:pt idx="295">
                        <c:v>3120.8799205700002</c:v>
                      </c:pt>
                      <c:pt idx="296">
                        <c:v>3112.6880694400002</c:v>
                      </c:pt>
                      <c:pt idx="297">
                        <c:v>3109.8630556500002</c:v>
                      </c:pt>
                      <c:pt idx="298">
                        <c:v>3093.4449425299999</c:v>
                      </c:pt>
                      <c:pt idx="299">
                        <c:v>3092.2683663900002</c:v>
                      </c:pt>
                      <c:pt idx="300">
                        <c:v>3080.6190341400002</c:v>
                      </c:pt>
                      <c:pt idx="301">
                        <c:v>3062.0126098300002</c:v>
                      </c:pt>
                      <c:pt idx="302">
                        <c:v>3055.71613093</c:v>
                      </c:pt>
                      <c:pt idx="303">
                        <c:v>3035.56081163</c:v>
                      </c:pt>
                      <c:pt idx="304">
                        <c:v>3023.7627670699999</c:v>
                      </c:pt>
                      <c:pt idx="305">
                        <c:v>3011.60462091</c:v>
                      </c:pt>
                      <c:pt idx="306">
                        <c:v>3008.38986548</c:v>
                      </c:pt>
                      <c:pt idx="307">
                        <c:v>3007.1407737899999</c:v>
                      </c:pt>
                      <c:pt idx="308">
                        <c:v>3000.5248016400001</c:v>
                      </c:pt>
                      <c:pt idx="309">
                        <c:v>2985.3990498200001</c:v>
                      </c:pt>
                      <c:pt idx="310">
                        <c:v>2981.1760001500002</c:v>
                      </c:pt>
                      <c:pt idx="311">
                        <c:v>2979.4489447699998</c:v>
                      </c:pt>
                      <c:pt idx="312">
                        <c:v>2963.94803873</c:v>
                      </c:pt>
                      <c:pt idx="313">
                        <c:v>2959.6862483</c:v>
                      </c:pt>
                      <c:pt idx="314">
                        <c:v>2946.7934253100002</c:v>
                      </c:pt>
                      <c:pt idx="315">
                        <c:v>2940.1019827800001</c:v>
                      </c:pt>
                      <c:pt idx="316">
                        <c:v>2912.1153131800002</c:v>
                      </c:pt>
                      <c:pt idx="317">
                        <c:v>2888.7146201</c:v>
                      </c:pt>
                      <c:pt idx="318">
                        <c:v>2877.3986492399999</c:v>
                      </c:pt>
                      <c:pt idx="319">
                        <c:v>2866.8119773899998</c:v>
                      </c:pt>
                      <c:pt idx="320">
                        <c:v>2848.0011365199998</c:v>
                      </c:pt>
                      <c:pt idx="321">
                        <c:v>2840.76153995</c:v>
                      </c:pt>
                      <c:pt idx="322">
                        <c:v>2814.16538171</c:v>
                      </c:pt>
                      <c:pt idx="323">
                        <c:v>2812.6115248800002</c:v>
                      </c:pt>
                      <c:pt idx="324">
                        <c:v>2812.5625011100001</c:v>
                      </c:pt>
                      <c:pt idx="325">
                        <c:v>2811.6972928</c:v>
                      </c:pt>
                      <c:pt idx="326">
                        <c:v>2799.1552045499998</c:v>
                      </c:pt>
                      <c:pt idx="327">
                        <c:v>2798.3059174599998</c:v>
                      </c:pt>
                      <c:pt idx="328">
                        <c:v>2779.2788800399999</c:v>
                      </c:pt>
                      <c:pt idx="329">
                        <c:v>2773.1890548299998</c:v>
                      </c:pt>
                      <c:pt idx="330">
                        <c:v>2771.70054536</c:v>
                      </c:pt>
                      <c:pt idx="331">
                        <c:v>2755.2534733900002</c:v>
                      </c:pt>
                      <c:pt idx="332">
                        <c:v>2742.70117312</c:v>
                      </c:pt>
                      <c:pt idx="333">
                        <c:v>2734.1784180599998</c:v>
                      </c:pt>
                      <c:pt idx="334">
                        <c:v>2732.8784389000002</c:v>
                      </c:pt>
                      <c:pt idx="335">
                        <c:v>2711.5535849100002</c:v>
                      </c:pt>
                      <c:pt idx="336">
                        <c:v>2704.4835723699998</c:v>
                      </c:pt>
                      <c:pt idx="337">
                        <c:v>2688.30331927</c:v>
                      </c:pt>
                      <c:pt idx="338">
                        <c:v>2671.5532962699999</c:v>
                      </c:pt>
                      <c:pt idx="339">
                        <c:v>2649.7219499299999</c:v>
                      </c:pt>
                      <c:pt idx="340">
                        <c:v>2630.1576070800002</c:v>
                      </c:pt>
                      <c:pt idx="341">
                        <c:v>2624.2626580699998</c:v>
                      </c:pt>
                      <c:pt idx="342">
                        <c:v>2622.8016087599999</c:v>
                      </c:pt>
                      <c:pt idx="343">
                        <c:v>2615.98652554</c:v>
                      </c:pt>
                      <c:pt idx="344">
                        <c:v>2604.3974107600002</c:v>
                      </c:pt>
                      <c:pt idx="345">
                        <c:v>2564.3344925199999</c:v>
                      </c:pt>
                      <c:pt idx="346">
                        <c:v>2553.2622895700001</c:v>
                      </c:pt>
                      <c:pt idx="347">
                        <c:v>2536.1905733600001</c:v>
                      </c:pt>
                      <c:pt idx="348">
                        <c:v>2535.1480580900002</c:v>
                      </c:pt>
                      <c:pt idx="349">
                        <c:v>2527.4846083500001</c:v>
                      </c:pt>
                      <c:pt idx="350">
                        <c:v>2506.1740405099999</c:v>
                      </c:pt>
                      <c:pt idx="351">
                        <c:v>2497.0913364100002</c:v>
                      </c:pt>
                      <c:pt idx="352">
                        <c:v>2487.4913788700001</c:v>
                      </c:pt>
                      <c:pt idx="353">
                        <c:v>2486.9917134399998</c:v>
                      </c:pt>
                      <c:pt idx="354">
                        <c:v>2474.3710395500002</c:v>
                      </c:pt>
                      <c:pt idx="355">
                        <c:v>2473.1188040699999</c:v>
                      </c:pt>
                      <c:pt idx="356">
                        <c:v>2465.9774081199998</c:v>
                      </c:pt>
                      <c:pt idx="357">
                        <c:v>2461.83488154</c:v>
                      </c:pt>
                      <c:pt idx="358">
                        <c:v>2460.6286370600001</c:v>
                      </c:pt>
                      <c:pt idx="359">
                        <c:v>2444.82706125</c:v>
                      </c:pt>
                      <c:pt idx="360">
                        <c:v>2443.69327131</c:v>
                      </c:pt>
                      <c:pt idx="361">
                        <c:v>2440.5775492500002</c:v>
                      </c:pt>
                      <c:pt idx="362">
                        <c:v>2430.7539355899999</c:v>
                      </c:pt>
                      <c:pt idx="363">
                        <c:v>2427.7923351200002</c:v>
                      </c:pt>
                      <c:pt idx="364">
                        <c:v>2425.5591596200002</c:v>
                      </c:pt>
                      <c:pt idx="365">
                        <c:v>2419.9622120200002</c:v>
                      </c:pt>
                      <c:pt idx="366">
                        <c:v>2413.5198854999999</c:v>
                      </c:pt>
                      <c:pt idx="367">
                        <c:v>2396.7747358900001</c:v>
                      </c:pt>
                      <c:pt idx="368">
                        <c:v>2387.6176216899999</c:v>
                      </c:pt>
                      <c:pt idx="369">
                        <c:v>2380.2893784299999</c:v>
                      </c:pt>
                      <c:pt idx="370">
                        <c:v>2373.6717596499998</c:v>
                      </c:pt>
                      <c:pt idx="371">
                        <c:v>2366.6374309100001</c:v>
                      </c:pt>
                      <c:pt idx="372">
                        <c:v>2322.4812294899998</c:v>
                      </c:pt>
                      <c:pt idx="373">
                        <c:v>2306.0001099999999</c:v>
                      </c:pt>
                      <c:pt idx="374">
                        <c:v>2302.7704022500002</c:v>
                      </c:pt>
                      <c:pt idx="375">
                        <c:v>2301.59226287</c:v>
                      </c:pt>
                      <c:pt idx="376">
                        <c:v>2291.5245740800001</c:v>
                      </c:pt>
                      <c:pt idx="377">
                        <c:v>2287.2417112899998</c:v>
                      </c:pt>
                      <c:pt idx="378">
                        <c:v>2277.4089637400002</c:v>
                      </c:pt>
                      <c:pt idx="379">
                        <c:v>2266.42503807</c:v>
                      </c:pt>
                      <c:pt idx="380">
                        <c:v>2261.7393871200002</c:v>
                      </c:pt>
                      <c:pt idx="381">
                        <c:v>2257.6534169400002</c:v>
                      </c:pt>
                      <c:pt idx="382">
                        <c:v>2215.2975970000002</c:v>
                      </c:pt>
                      <c:pt idx="383">
                        <c:v>2210.8416888100001</c:v>
                      </c:pt>
                      <c:pt idx="384">
                        <c:v>2210.54122865</c:v>
                      </c:pt>
                      <c:pt idx="385">
                        <c:v>2208.7936016899998</c:v>
                      </c:pt>
                      <c:pt idx="386">
                        <c:v>2173.3620203</c:v>
                      </c:pt>
                      <c:pt idx="387">
                        <c:v>2164.6531731300001</c:v>
                      </c:pt>
                      <c:pt idx="388">
                        <c:v>2124.70844072</c:v>
                      </c:pt>
                      <c:pt idx="389">
                        <c:v>2121.9761814899998</c:v>
                      </c:pt>
                      <c:pt idx="390">
                        <c:v>2102.25935734</c:v>
                      </c:pt>
                      <c:pt idx="391">
                        <c:v>2098.6411957400001</c:v>
                      </c:pt>
                      <c:pt idx="392">
                        <c:v>2087.6863447599999</c:v>
                      </c:pt>
                      <c:pt idx="393">
                        <c:v>2085.3246251400001</c:v>
                      </c:pt>
                      <c:pt idx="394">
                        <c:v>2056.02403357</c:v>
                      </c:pt>
                      <c:pt idx="395">
                        <c:v>2026.2444142300001</c:v>
                      </c:pt>
                      <c:pt idx="396">
                        <c:v>2021.9291821500001</c:v>
                      </c:pt>
                      <c:pt idx="397">
                        <c:v>2009.0754360999999</c:v>
                      </c:pt>
                      <c:pt idx="398">
                        <c:v>1993.4060683299999</c:v>
                      </c:pt>
                      <c:pt idx="399">
                        <c:v>1991.9467341500001</c:v>
                      </c:pt>
                      <c:pt idx="400">
                        <c:v>1966.72387123</c:v>
                      </c:pt>
                      <c:pt idx="401">
                        <c:v>1957.63363013</c:v>
                      </c:pt>
                      <c:pt idx="402">
                        <c:v>1955.7827703299999</c:v>
                      </c:pt>
                      <c:pt idx="403">
                        <c:v>1955.17216315</c:v>
                      </c:pt>
                      <c:pt idx="404">
                        <c:v>1953.6926122899999</c:v>
                      </c:pt>
                      <c:pt idx="405">
                        <c:v>1951.8256729</c:v>
                      </c:pt>
                      <c:pt idx="406">
                        <c:v>1938.61438445</c:v>
                      </c:pt>
                      <c:pt idx="407">
                        <c:v>1911.73302872</c:v>
                      </c:pt>
                      <c:pt idx="408">
                        <c:v>1874.7226556200001</c:v>
                      </c:pt>
                      <c:pt idx="409">
                        <c:v>1864.45058376</c:v>
                      </c:pt>
                      <c:pt idx="410">
                        <c:v>1862.64495042</c:v>
                      </c:pt>
                      <c:pt idx="411">
                        <c:v>1860.4144651500001</c:v>
                      </c:pt>
                      <c:pt idx="412">
                        <c:v>1856.4676058299999</c:v>
                      </c:pt>
                      <c:pt idx="413">
                        <c:v>1852.1151885300001</c:v>
                      </c:pt>
                      <c:pt idx="414">
                        <c:v>1833.7097077999999</c:v>
                      </c:pt>
                      <c:pt idx="415">
                        <c:v>1827.4563492899999</c:v>
                      </c:pt>
                      <c:pt idx="416">
                        <c:v>1819.18250977</c:v>
                      </c:pt>
                      <c:pt idx="417">
                        <c:v>1816.72927344</c:v>
                      </c:pt>
                      <c:pt idx="418">
                        <c:v>1816.3907722399999</c:v>
                      </c:pt>
                      <c:pt idx="419">
                        <c:v>1802.1911077499999</c:v>
                      </c:pt>
                      <c:pt idx="420">
                        <c:v>1780.5600133400001</c:v>
                      </c:pt>
                      <c:pt idx="421">
                        <c:v>1764.3042210799999</c:v>
                      </c:pt>
                      <c:pt idx="422">
                        <c:v>1754.32319869</c:v>
                      </c:pt>
                      <c:pt idx="423">
                        <c:v>1744.7334849700001</c:v>
                      </c:pt>
                      <c:pt idx="424">
                        <c:v>1743.03063322</c:v>
                      </c:pt>
                      <c:pt idx="425">
                        <c:v>1741.27621888</c:v>
                      </c:pt>
                      <c:pt idx="426">
                        <c:v>1737.7965434299999</c:v>
                      </c:pt>
                      <c:pt idx="427">
                        <c:v>1715.07465897</c:v>
                      </c:pt>
                      <c:pt idx="428">
                        <c:v>1711.9140520999999</c:v>
                      </c:pt>
                      <c:pt idx="429">
                        <c:v>1711.84139383</c:v>
                      </c:pt>
                      <c:pt idx="430">
                        <c:v>1708.9035932199999</c:v>
                      </c:pt>
                      <c:pt idx="431">
                        <c:v>1701.58557905</c:v>
                      </c:pt>
                      <c:pt idx="432">
                        <c:v>1690.8866655700001</c:v>
                      </c:pt>
                      <c:pt idx="433">
                        <c:v>1682.36165783</c:v>
                      </c:pt>
                      <c:pt idx="434">
                        <c:v>1676.6829362000001</c:v>
                      </c:pt>
                      <c:pt idx="435">
                        <c:v>1666.1015357399999</c:v>
                      </c:pt>
                      <c:pt idx="436">
                        <c:v>1649.74224611</c:v>
                      </c:pt>
                      <c:pt idx="437">
                        <c:v>1639.9509459200001</c:v>
                      </c:pt>
                      <c:pt idx="438">
                        <c:v>1628.8122558800001</c:v>
                      </c:pt>
                      <c:pt idx="439">
                        <c:v>1623.39459425</c:v>
                      </c:pt>
                      <c:pt idx="440">
                        <c:v>1623.31865902</c:v>
                      </c:pt>
                      <c:pt idx="441">
                        <c:v>1614.7413166599999</c:v>
                      </c:pt>
                      <c:pt idx="442">
                        <c:v>1614.56415685</c:v>
                      </c:pt>
                      <c:pt idx="443">
                        <c:v>1592.38946298</c:v>
                      </c:pt>
                      <c:pt idx="444">
                        <c:v>1574.24151762</c:v>
                      </c:pt>
                      <c:pt idx="445">
                        <c:v>1573.0705153599999</c:v>
                      </c:pt>
                      <c:pt idx="446">
                        <c:v>1570.26800871</c:v>
                      </c:pt>
                      <c:pt idx="447">
                        <c:v>1569.94394059</c:v>
                      </c:pt>
                      <c:pt idx="448">
                        <c:v>1556.30960774</c:v>
                      </c:pt>
                      <c:pt idx="449">
                        <c:v>1544.1645203999999</c:v>
                      </c:pt>
                      <c:pt idx="450">
                        <c:v>1539.53072619</c:v>
                      </c:pt>
                      <c:pt idx="451">
                        <c:v>1526.2935332699999</c:v>
                      </c:pt>
                      <c:pt idx="452">
                        <c:v>1525.8878665499999</c:v>
                      </c:pt>
                      <c:pt idx="453">
                        <c:v>1518.7119963299999</c:v>
                      </c:pt>
                      <c:pt idx="454">
                        <c:v>1516.0944190299999</c:v>
                      </c:pt>
                      <c:pt idx="455">
                        <c:v>1503.05970637</c:v>
                      </c:pt>
                      <c:pt idx="456">
                        <c:v>1497.62074968</c:v>
                      </c:pt>
                      <c:pt idx="457">
                        <c:v>1496.55516231</c:v>
                      </c:pt>
                      <c:pt idx="458">
                        <c:v>1462.42116197</c:v>
                      </c:pt>
                      <c:pt idx="459">
                        <c:v>1459.1126576300001</c:v>
                      </c:pt>
                      <c:pt idx="460">
                        <c:v>1458.33035537</c:v>
                      </c:pt>
                      <c:pt idx="461">
                        <c:v>1447.40343297</c:v>
                      </c:pt>
                      <c:pt idx="462">
                        <c:v>1445.22181649</c:v>
                      </c:pt>
                      <c:pt idx="463">
                        <c:v>1433.5525738399999</c:v>
                      </c:pt>
                      <c:pt idx="464">
                        <c:v>1430.09404283</c:v>
                      </c:pt>
                      <c:pt idx="465">
                        <c:v>1395.6208320799999</c:v>
                      </c:pt>
                      <c:pt idx="466">
                        <c:v>1381.0371582099999</c:v>
                      </c:pt>
                      <c:pt idx="467">
                        <c:v>1370.29143866</c:v>
                      </c:pt>
                      <c:pt idx="468">
                        <c:v>1370.14191944</c:v>
                      </c:pt>
                      <c:pt idx="469">
                        <c:v>1368.52774671</c:v>
                      </c:pt>
                      <c:pt idx="470">
                        <c:v>1356.2283500799999</c:v>
                      </c:pt>
                      <c:pt idx="471">
                        <c:v>1354.64679497</c:v>
                      </c:pt>
                      <c:pt idx="472">
                        <c:v>1352.6230445599999</c:v>
                      </c:pt>
                      <c:pt idx="473">
                        <c:v>1346.3731109800001</c:v>
                      </c:pt>
                      <c:pt idx="474">
                        <c:v>1342.4834212200001</c:v>
                      </c:pt>
                      <c:pt idx="475">
                        <c:v>1341.4007411099999</c:v>
                      </c:pt>
                      <c:pt idx="476">
                        <c:v>1339.25951274</c:v>
                      </c:pt>
                      <c:pt idx="477">
                        <c:v>1326.2447778999999</c:v>
                      </c:pt>
                      <c:pt idx="478">
                        <c:v>1321.8795455699999</c:v>
                      </c:pt>
                      <c:pt idx="479">
                        <c:v>1314.28278363</c:v>
                      </c:pt>
                      <c:pt idx="480">
                        <c:v>1301.53479657</c:v>
                      </c:pt>
                      <c:pt idx="481">
                        <c:v>1297.20242764</c:v>
                      </c:pt>
                      <c:pt idx="482">
                        <c:v>1296.2540216699999</c:v>
                      </c:pt>
                      <c:pt idx="483">
                        <c:v>1293.23909845</c:v>
                      </c:pt>
                      <c:pt idx="484">
                        <c:v>1289.91168483</c:v>
                      </c:pt>
                      <c:pt idx="485">
                        <c:v>1282.8019190499999</c:v>
                      </c:pt>
                      <c:pt idx="486">
                        <c:v>1277.3223172999999</c:v>
                      </c:pt>
                      <c:pt idx="487">
                        <c:v>1275.4965287299999</c:v>
                      </c:pt>
                      <c:pt idx="488">
                        <c:v>1274.6315610900001</c:v>
                      </c:pt>
                      <c:pt idx="489">
                        <c:v>1261.03569698</c:v>
                      </c:pt>
                      <c:pt idx="490">
                        <c:v>1221.08355282</c:v>
                      </c:pt>
                      <c:pt idx="491">
                        <c:v>1219.75447444</c:v>
                      </c:pt>
                      <c:pt idx="492">
                        <c:v>1206.61926773</c:v>
                      </c:pt>
                      <c:pt idx="493">
                        <c:v>1206.1564560500001</c:v>
                      </c:pt>
                      <c:pt idx="494">
                        <c:v>1189.6869139299999</c:v>
                      </c:pt>
                      <c:pt idx="495">
                        <c:v>1169.98009271</c:v>
                      </c:pt>
                      <c:pt idx="496">
                        <c:v>1164.03824822</c:v>
                      </c:pt>
                      <c:pt idx="497">
                        <c:v>1161.9805339</c:v>
                      </c:pt>
                      <c:pt idx="498">
                        <c:v>1156.9796419500001</c:v>
                      </c:pt>
                      <c:pt idx="499">
                        <c:v>1153.5025734599999</c:v>
                      </c:pt>
                      <c:pt idx="500">
                        <c:v>1147.74398987</c:v>
                      </c:pt>
                      <c:pt idx="501">
                        <c:v>1146.97568553</c:v>
                      </c:pt>
                      <c:pt idx="502">
                        <c:v>1145.5795495100001</c:v>
                      </c:pt>
                      <c:pt idx="503">
                        <c:v>1134.6031435100001</c:v>
                      </c:pt>
                      <c:pt idx="504">
                        <c:v>1133.67116061</c:v>
                      </c:pt>
                      <c:pt idx="505">
                        <c:v>1125.1631179599999</c:v>
                      </c:pt>
                      <c:pt idx="506">
                        <c:v>1110.84619563</c:v>
                      </c:pt>
                      <c:pt idx="507">
                        <c:v>1108.12502262</c:v>
                      </c:pt>
                      <c:pt idx="508">
                        <c:v>1106.7676547900001</c:v>
                      </c:pt>
                      <c:pt idx="509">
                        <c:v>1104.3090495399999</c:v>
                      </c:pt>
                      <c:pt idx="510">
                        <c:v>1097.11011104</c:v>
                      </c:pt>
                      <c:pt idx="511">
                        <c:v>1096.63531999</c:v>
                      </c:pt>
                      <c:pt idx="512">
                        <c:v>1091.39155063</c:v>
                      </c:pt>
                      <c:pt idx="513">
                        <c:v>1082.5650766799999</c:v>
                      </c:pt>
                      <c:pt idx="514">
                        <c:v>1077.09970692</c:v>
                      </c:pt>
                      <c:pt idx="515">
                        <c:v>1074.0153067000001</c:v>
                      </c:pt>
                      <c:pt idx="516">
                        <c:v>1055.14724538</c:v>
                      </c:pt>
                      <c:pt idx="517">
                        <c:v>1051.04330048</c:v>
                      </c:pt>
                      <c:pt idx="518">
                        <c:v>1041.05693462</c:v>
                      </c:pt>
                      <c:pt idx="519">
                        <c:v>1038.7342903399999</c:v>
                      </c:pt>
                      <c:pt idx="520">
                        <c:v>1033.27625945</c:v>
                      </c:pt>
                      <c:pt idx="521">
                        <c:v>1022.01034715</c:v>
                      </c:pt>
                      <c:pt idx="522">
                        <c:v>1021.93630572</c:v>
                      </c:pt>
                      <c:pt idx="523">
                        <c:v>1005.56516333</c:v>
                      </c:pt>
                      <c:pt idx="524">
                        <c:v>1001.93775581</c:v>
                      </c:pt>
                      <c:pt idx="525">
                        <c:v>990.92942984800004</c:v>
                      </c:pt>
                      <c:pt idx="526">
                        <c:v>989.29755242099998</c:v>
                      </c:pt>
                      <c:pt idx="527">
                        <c:v>987.16269423599999</c:v>
                      </c:pt>
                      <c:pt idx="528">
                        <c:v>979.45632184999999</c:v>
                      </c:pt>
                      <c:pt idx="529">
                        <c:v>979.09111428300002</c:v>
                      </c:pt>
                      <c:pt idx="530">
                        <c:v>976.31360349500005</c:v>
                      </c:pt>
                      <c:pt idx="531">
                        <c:v>966.80234008900004</c:v>
                      </c:pt>
                      <c:pt idx="532">
                        <c:v>949.18001518899996</c:v>
                      </c:pt>
                      <c:pt idx="533">
                        <c:v>945.83793687599996</c:v>
                      </c:pt>
                      <c:pt idx="534">
                        <c:v>944.59039433500004</c:v>
                      </c:pt>
                      <c:pt idx="535">
                        <c:v>935.25376102099995</c:v>
                      </c:pt>
                      <c:pt idx="536">
                        <c:v>931.88099093799997</c:v>
                      </c:pt>
                      <c:pt idx="537">
                        <c:v>914.06267462100004</c:v>
                      </c:pt>
                      <c:pt idx="538">
                        <c:v>909.63377263300004</c:v>
                      </c:pt>
                      <c:pt idx="539">
                        <c:v>903.97780720699996</c:v>
                      </c:pt>
                      <c:pt idx="540">
                        <c:v>902.61705774999996</c:v>
                      </c:pt>
                      <c:pt idx="541">
                        <c:v>901.79882588099997</c:v>
                      </c:pt>
                      <c:pt idx="542">
                        <c:v>897.52573981700004</c:v>
                      </c:pt>
                      <c:pt idx="543">
                        <c:v>888.59246312100004</c:v>
                      </c:pt>
                      <c:pt idx="544">
                        <c:v>887.79416609500004</c:v>
                      </c:pt>
                      <c:pt idx="545">
                        <c:v>874.914396614</c:v>
                      </c:pt>
                      <c:pt idx="546">
                        <c:v>861.89014634299997</c:v>
                      </c:pt>
                      <c:pt idx="547">
                        <c:v>855.66892644799998</c:v>
                      </c:pt>
                      <c:pt idx="548">
                        <c:v>855.14831563999996</c:v>
                      </c:pt>
                      <c:pt idx="549">
                        <c:v>850.59491619300002</c:v>
                      </c:pt>
                      <c:pt idx="550">
                        <c:v>847.42555886599996</c:v>
                      </c:pt>
                      <c:pt idx="551">
                        <c:v>842.15464452499998</c:v>
                      </c:pt>
                      <c:pt idx="552">
                        <c:v>836.41425729599996</c:v>
                      </c:pt>
                      <c:pt idx="553">
                        <c:v>826.87736099699998</c:v>
                      </c:pt>
                      <c:pt idx="554">
                        <c:v>813.66141150299995</c:v>
                      </c:pt>
                      <c:pt idx="555">
                        <c:v>808.76615892999996</c:v>
                      </c:pt>
                      <c:pt idx="556">
                        <c:v>803.20005307300005</c:v>
                      </c:pt>
                      <c:pt idx="557">
                        <c:v>797.89756196999997</c:v>
                      </c:pt>
                      <c:pt idx="558">
                        <c:v>790.87027712199995</c:v>
                      </c:pt>
                      <c:pt idx="559">
                        <c:v>790.52959138999995</c:v>
                      </c:pt>
                      <c:pt idx="560">
                        <c:v>776.04626806800002</c:v>
                      </c:pt>
                      <c:pt idx="561">
                        <c:v>775.37505024999996</c:v>
                      </c:pt>
                      <c:pt idx="562">
                        <c:v>774.59891224399996</c:v>
                      </c:pt>
                      <c:pt idx="563">
                        <c:v>769.43217717499999</c:v>
                      </c:pt>
                      <c:pt idx="564">
                        <c:v>768.63137653700005</c:v>
                      </c:pt>
                      <c:pt idx="565">
                        <c:v>766.75380982900003</c:v>
                      </c:pt>
                      <c:pt idx="566">
                        <c:v>764.60274057300001</c:v>
                      </c:pt>
                      <c:pt idx="567">
                        <c:v>757.72669800200003</c:v>
                      </c:pt>
                      <c:pt idx="568">
                        <c:v>756.36246066599995</c:v>
                      </c:pt>
                      <c:pt idx="569">
                        <c:v>744.01886029100001</c:v>
                      </c:pt>
                      <c:pt idx="570">
                        <c:v>743.40688914999998</c:v>
                      </c:pt>
                      <c:pt idx="571">
                        <c:v>742.29001847500001</c:v>
                      </c:pt>
                      <c:pt idx="572">
                        <c:v>739.20809059199996</c:v>
                      </c:pt>
                      <c:pt idx="573">
                        <c:v>734.43888864099995</c:v>
                      </c:pt>
                      <c:pt idx="574">
                        <c:v>731.839811973</c:v>
                      </c:pt>
                      <c:pt idx="575">
                        <c:v>727.26313355699995</c:v>
                      </c:pt>
                      <c:pt idx="576">
                        <c:v>722.25417174200004</c:v>
                      </c:pt>
                      <c:pt idx="577">
                        <c:v>717.77257500099995</c:v>
                      </c:pt>
                      <c:pt idx="578">
                        <c:v>714.66009250800005</c:v>
                      </c:pt>
                      <c:pt idx="579">
                        <c:v>712.10093560200005</c:v>
                      </c:pt>
                      <c:pt idx="580">
                        <c:v>704.94318714099995</c:v>
                      </c:pt>
                      <c:pt idx="581">
                        <c:v>702.093149692</c:v>
                      </c:pt>
                      <c:pt idx="582">
                        <c:v>701.68026231199997</c:v>
                      </c:pt>
                      <c:pt idx="583">
                        <c:v>701.50472232499999</c:v>
                      </c:pt>
                      <c:pt idx="584">
                        <c:v>698.04242241700001</c:v>
                      </c:pt>
                      <c:pt idx="585">
                        <c:v>683.41628489000004</c:v>
                      </c:pt>
                      <c:pt idx="586">
                        <c:v>673.65065419500002</c:v>
                      </c:pt>
                      <c:pt idx="587">
                        <c:v>673.09611704199995</c:v>
                      </c:pt>
                      <c:pt idx="588">
                        <c:v>665.66068722499995</c:v>
                      </c:pt>
                      <c:pt idx="589">
                        <c:v>650.13102588100003</c:v>
                      </c:pt>
                      <c:pt idx="590">
                        <c:v>646.49238549400002</c:v>
                      </c:pt>
                      <c:pt idx="591">
                        <c:v>642.09351642599995</c:v>
                      </c:pt>
                      <c:pt idx="592">
                        <c:v>632.84501757299995</c:v>
                      </c:pt>
                      <c:pt idx="593">
                        <c:v>620.92235383900004</c:v>
                      </c:pt>
                      <c:pt idx="594">
                        <c:v>599.84838659299999</c:v>
                      </c:pt>
                      <c:pt idx="595">
                        <c:v>596.11958737700002</c:v>
                      </c:pt>
                      <c:pt idx="596">
                        <c:v>596.10374127199998</c:v>
                      </c:pt>
                      <c:pt idx="597">
                        <c:v>595.15186333999998</c:v>
                      </c:pt>
                      <c:pt idx="598">
                        <c:v>594.620857398</c:v>
                      </c:pt>
                      <c:pt idx="599">
                        <c:v>594.21456573800003</c:v>
                      </c:pt>
                      <c:pt idx="600">
                        <c:v>590.76219712700004</c:v>
                      </c:pt>
                      <c:pt idx="601">
                        <c:v>589.57329199900005</c:v>
                      </c:pt>
                      <c:pt idx="602">
                        <c:v>577.39138273499998</c:v>
                      </c:pt>
                      <c:pt idx="603">
                        <c:v>568.08381490199997</c:v>
                      </c:pt>
                      <c:pt idx="604">
                        <c:v>567.58316474699996</c:v>
                      </c:pt>
                      <c:pt idx="605">
                        <c:v>562.98751018799999</c:v>
                      </c:pt>
                      <c:pt idx="606">
                        <c:v>559.08584905099997</c:v>
                      </c:pt>
                      <c:pt idx="607">
                        <c:v>548.21863206900002</c:v>
                      </c:pt>
                      <c:pt idx="608">
                        <c:v>546.43749078600001</c:v>
                      </c:pt>
                      <c:pt idx="609">
                        <c:v>538.20280463799998</c:v>
                      </c:pt>
                      <c:pt idx="610">
                        <c:v>536.09998574700001</c:v>
                      </c:pt>
                      <c:pt idx="611">
                        <c:v>535.22733716799996</c:v>
                      </c:pt>
                      <c:pt idx="612">
                        <c:v>524.27548060399999</c:v>
                      </c:pt>
                      <c:pt idx="613">
                        <c:v>522.84513109700003</c:v>
                      </c:pt>
                      <c:pt idx="614">
                        <c:v>520.3952812</c:v>
                      </c:pt>
                      <c:pt idx="615">
                        <c:v>519.93805970100004</c:v>
                      </c:pt>
                      <c:pt idx="616">
                        <c:v>515.59401500199999</c:v>
                      </c:pt>
                      <c:pt idx="617">
                        <c:v>501.87685405799999</c:v>
                      </c:pt>
                      <c:pt idx="618">
                        <c:v>501.11113315199998</c:v>
                      </c:pt>
                      <c:pt idx="619">
                        <c:v>494.021399417</c:v>
                      </c:pt>
                      <c:pt idx="620">
                        <c:v>492.17692754199999</c:v>
                      </c:pt>
                      <c:pt idx="621">
                        <c:v>488.78715920299999</c:v>
                      </c:pt>
                      <c:pt idx="622">
                        <c:v>486.71423589400001</c:v>
                      </c:pt>
                      <c:pt idx="623">
                        <c:v>483.46200574699998</c:v>
                      </c:pt>
                      <c:pt idx="624">
                        <c:v>481.34850291100003</c:v>
                      </c:pt>
                      <c:pt idx="625">
                        <c:v>473.41004467900001</c:v>
                      </c:pt>
                      <c:pt idx="626">
                        <c:v>471.567977122</c:v>
                      </c:pt>
                      <c:pt idx="627">
                        <c:v>469.04930131999998</c:v>
                      </c:pt>
                      <c:pt idx="628">
                        <c:v>467.34618768199999</c:v>
                      </c:pt>
                      <c:pt idx="629">
                        <c:v>465.74136242899999</c:v>
                      </c:pt>
                      <c:pt idx="630">
                        <c:v>465.23305908899999</c:v>
                      </c:pt>
                      <c:pt idx="631">
                        <c:v>463.42855991300002</c:v>
                      </c:pt>
                      <c:pt idx="632">
                        <c:v>461.41233756000003</c:v>
                      </c:pt>
                      <c:pt idx="633">
                        <c:v>458.01064211599999</c:v>
                      </c:pt>
                      <c:pt idx="634">
                        <c:v>456.852100259</c:v>
                      </c:pt>
                      <c:pt idx="635">
                        <c:v>449.074902882</c:v>
                      </c:pt>
                      <c:pt idx="636">
                        <c:v>435.64473897599999</c:v>
                      </c:pt>
                      <c:pt idx="637">
                        <c:v>435.60662824399998</c:v>
                      </c:pt>
                      <c:pt idx="638">
                        <c:v>432.06167146000001</c:v>
                      </c:pt>
                      <c:pt idx="639">
                        <c:v>430.18795870399998</c:v>
                      </c:pt>
                      <c:pt idx="640">
                        <c:v>422.17427394399999</c:v>
                      </c:pt>
                      <c:pt idx="641">
                        <c:v>418.71265188199999</c:v>
                      </c:pt>
                      <c:pt idx="642">
                        <c:v>417.13553136299998</c:v>
                      </c:pt>
                      <c:pt idx="643">
                        <c:v>415.87969729100001</c:v>
                      </c:pt>
                      <c:pt idx="644">
                        <c:v>404.20467609999997</c:v>
                      </c:pt>
                      <c:pt idx="645">
                        <c:v>396.94192129499999</c:v>
                      </c:pt>
                      <c:pt idx="646">
                        <c:v>395.29783456400003</c:v>
                      </c:pt>
                      <c:pt idx="647">
                        <c:v>393.48631738799997</c:v>
                      </c:pt>
                      <c:pt idx="648">
                        <c:v>383.84398517699998</c:v>
                      </c:pt>
                      <c:pt idx="649">
                        <c:v>372.74998500499998</c:v>
                      </c:pt>
                      <c:pt idx="650">
                        <c:v>371.86653989899997</c:v>
                      </c:pt>
                      <c:pt idx="651">
                        <c:v>366.21451760000002</c:v>
                      </c:pt>
                      <c:pt idx="652">
                        <c:v>359.998855021</c:v>
                      </c:pt>
                      <c:pt idx="653">
                        <c:v>353.92553311</c:v>
                      </c:pt>
                      <c:pt idx="654">
                        <c:v>350.31409921599999</c:v>
                      </c:pt>
                      <c:pt idx="655">
                        <c:v>343.960862088</c:v>
                      </c:pt>
                      <c:pt idx="656">
                        <c:v>342.02410893299998</c:v>
                      </c:pt>
                      <c:pt idx="657">
                        <c:v>333.99669801900001</c:v>
                      </c:pt>
                      <c:pt idx="658">
                        <c:v>328.02998964900002</c:v>
                      </c:pt>
                      <c:pt idx="659">
                        <c:v>326.64360095900003</c:v>
                      </c:pt>
                      <c:pt idx="660">
                        <c:v>326.19621199099998</c:v>
                      </c:pt>
                      <c:pt idx="661">
                        <c:v>326.02274472099998</c:v>
                      </c:pt>
                      <c:pt idx="662">
                        <c:v>318.87581754500002</c:v>
                      </c:pt>
                      <c:pt idx="663">
                        <c:v>318.43684350400002</c:v>
                      </c:pt>
                      <c:pt idx="664">
                        <c:v>310.21108602700002</c:v>
                      </c:pt>
                      <c:pt idx="665">
                        <c:v>303.16925387700002</c:v>
                      </c:pt>
                      <c:pt idx="666">
                        <c:v>302.59454225500002</c:v>
                      </c:pt>
                      <c:pt idx="667">
                        <c:v>290.90706986200001</c:v>
                      </c:pt>
                      <c:pt idx="668">
                        <c:v>282.762468716</c:v>
                      </c:pt>
                      <c:pt idx="669">
                        <c:v>280.36761882000002</c:v>
                      </c:pt>
                      <c:pt idx="670">
                        <c:v>279.28943964600001</c:v>
                      </c:pt>
                      <c:pt idx="671">
                        <c:v>274.17960028800002</c:v>
                      </c:pt>
                      <c:pt idx="672">
                        <c:v>272.14439912300003</c:v>
                      </c:pt>
                      <c:pt idx="673">
                        <c:v>250.57113590700001</c:v>
                      </c:pt>
                      <c:pt idx="674">
                        <c:v>245.931380655</c:v>
                      </c:pt>
                      <c:pt idx="675">
                        <c:v>243.83464948599999</c:v>
                      </c:pt>
                      <c:pt idx="676">
                        <c:v>240.84810431299999</c:v>
                      </c:pt>
                      <c:pt idx="677">
                        <c:v>239.61522608499999</c:v>
                      </c:pt>
                      <c:pt idx="678">
                        <c:v>230.45043445499999</c:v>
                      </c:pt>
                      <c:pt idx="679">
                        <c:v>229.99837113800001</c:v>
                      </c:pt>
                      <c:pt idx="680">
                        <c:v>229.443547314</c:v>
                      </c:pt>
                      <c:pt idx="681">
                        <c:v>222.12117665</c:v>
                      </c:pt>
                      <c:pt idx="682">
                        <c:v>216.34215371100001</c:v>
                      </c:pt>
                      <c:pt idx="683">
                        <c:v>214.45202303900001</c:v>
                      </c:pt>
                      <c:pt idx="684">
                        <c:v>210.84816465899999</c:v>
                      </c:pt>
                      <c:pt idx="685">
                        <c:v>208.718525798</c:v>
                      </c:pt>
                      <c:pt idx="686">
                        <c:v>207.94016302399999</c:v>
                      </c:pt>
                      <c:pt idx="687">
                        <c:v>195.569462386</c:v>
                      </c:pt>
                      <c:pt idx="688">
                        <c:v>193.90548352900001</c:v>
                      </c:pt>
                      <c:pt idx="689">
                        <c:v>190.52652301800001</c:v>
                      </c:pt>
                      <c:pt idx="690">
                        <c:v>183.67911646499999</c:v>
                      </c:pt>
                      <c:pt idx="691">
                        <c:v>180.916741511</c:v>
                      </c:pt>
                      <c:pt idx="692">
                        <c:v>177.64340317</c:v>
                      </c:pt>
                      <c:pt idx="693">
                        <c:v>177.22793036600001</c:v>
                      </c:pt>
                      <c:pt idx="694">
                        <c:v>170.94604410599999</c:v>
                      </c:pt>
                      <c:pt idx="695">
                        <c:v>161.160703168</c:v>
                      </c:pt>
                      <c:pt idx="696">
                        <c:v>153.34649204300001</c:v>
                      </c:pt>
                      <c:pt idx="697">
                        <c:v>147.81445784799999</c:v>
                      </c:pt>
                      <c:pt idx="698">
                        <c:v>145.94354605699999</c:v>
                      </c:pt>
                      <c:pt idx="699">
                        <c:v>133.00206985700001</c:v>
                      </c:pt>
                      <c:pt idx="700">
                        <c:v>132.94931610699999</c:v>
                      </c:pt>
                      <c:pt idx="701">
                        <c:v>126.839621341</c:v>
                      </c:pt>
                      <c:pt idx="702">
                        <c:v>124.756724725</c:v>
                      </c:pt>
                      <c:pt idx="703">
                        <c:v>122.90786878599999</c:v>
                      </c:pt>
                      <c:pt idx="704">
                        <c:v>116.46918695700001</c:v>
                      </c:pt>
                      <c:pt idx="705">
                        <c:v>116.347635455</c:v>
                      </c:pt>
                      <c:pt idx="706">
                        <c:v>112.494694907</c:v>
                      </c:pt>
                      <c:pt idx="707">
                        <c:v>109.16132376199999</c:v>
                      </c:pt>
                      <c:pt idx="708">
                        <c:v>102.193000313</c:v>
                      </c:pt>
                      <c:pt idx="709">
                        <c:v>101.168652712</c:v>
                      </c:pt>
                      <c:pt idx="710">
                        <c:v>94.030848951099998</c:v>
                      </c:pt>
                      <c:pt idx="711">
                        <c:v>92.261725378199998</c:v>
                      </c:pt>
                      <c:pt idx="712">
                        <c:v>89.827985580999993</c:v>
                      </c:pt>
                      <c:pt idx="713">
                        <c:v>71.356290040199994</c:v>
                      </c:pt>
                      <c:pt idx="714">
                        <c:v>71.008434864099996</c:v>
                      </c:pt>
                      <c:pt idx="715">
                        <c:v>66.098094829000004</c:v>
                      </c:pt>
                      <c:pt idx="716">
                        <c:v>58.499930678699997</c:v>
                      </c:pt>
                      <c:pt idx="717">
                        <c:v>57.116412109199999</c:v>
                      </c:pt>
                      <c:pt idx="718">
                        <c:v>55.582193472500002</c:v>
                      </c:pt>
                      <c:pt idx="719">
                        <c:v>55.165063551199999</c:v>
                      </c:pt>
                      <c:pt idx="720">
                        <c:v>51.439582794400003</c:v>
                      </c:pt>
                      <c:pt idx="721">
                        <c:v>47.010519027599997</c:v>
                      </c:pt>
                      <c:pt idx="722">
                        <c:v>40.974781366599998</c:v>
                      </c:pt>
                      <c:pt idx="723">
                        <c:v>33.146255181999997</c:v>
                      </c:pt>
                      <c:pt idx="724">
                        <c:v>32.633846761800001</c:v>
                      </c:pt>
                      <c:pt idx="725">
                        <c:v>30.9369898689</c:v>
                      </c:pt>
                      <c:pt idx="726">
                        <c:v>25.495722092099999</c:v>
                      </c:pt>
                      <c:pt idx="727">
                        <c:v>24.5710820408</c:v>
                      </c:pt>
                      <c:pt idx="728">
                        <c:v>22.9276590226</c:v>
                      </c:pt>
                      <c:pt idx="729">
                        <c:v>18.247137846600001</c:v>
                      </c:pt>
                      <c:pt idx="730">
                        <c:v>11.886117948300001</c:v>
                      </c:pt>
                      <c:pt idx="731">
                        <c:v>8.7724430609699997</c:v>
                      </c:pt>
                      <c:pt idx="732">
                        <c:v>3.1817885153400001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Data!$I$4:$I$2003</c15:sqref>
                        </c15:formulaRef>
                      </c:ext>
                    </c:extLst>
                    <c:numCache>
                      <c:formatCode>0.0000</c:formatCode>
                      <c:ptCount val="2000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0.63299999999999979</c:v>
                      </c:pt>
                      <c:pt idx="734">
                        <c:v>0.63249999999999973</c:v>
                      </c:pt>
                      <c:pt idx="735">
                        <c:v>0.63199999999999967</c:v>
                      </c:pt>
                      <c:pt idx="736">
                        <c:v>0.63149999999999973</c:v>
                      </c:pt>
                      <c:pt idx="737">
                        <c:v>0.63099999999999978</c:v>
                      </c:pt>
                      <c:pt idx="738">
                        <c:v>0.63049999999999973</c:v>
                      </c:pt>
                      <c:pt idx="739">
                        <c:v>0.62999999999999967</c:v>
                      </c:pt>
                      <c:pt idx="740">
                        <c:v>0.62949999999999973</c:v>
                      </c:pt>
                      <c:pt idx="741">
                        <c:v>0.62899999999999978</c:v>
                      </c:pt>
                      <c:pt idx="742">
                        <c:v>0.62849999999999973</c:v>
                      </c:pt>
                      <c:pt idx="743">
                        <c:v>0.62799999999999967</c:v>
                      </c:pt>
                      <c:pt idx="744">
                        <c:v>0.62749999999999972</c:v>
                      </c:pt>
                      <c:pt idx="745">
                        <c:v>0.62699999999999978</c:v>
                      </c:pt>
                      <c:pt idx="746">
                        <c:v>0.62649999999999972</c:v>
                      </c:pt>
                      <c:pt idx="747">
                        <c:v>0.62599999999999967</c:v>
                      </c:pt>
                      <c:pt idx="748">
                        <c:v>0.62549999999999972</c:v>
                      </c:pt>
                      <c:pt idx="749">
                        <c:v>0.62499999999999978</c:v>
                      </c:pt>
                      <c:pt idx="750">
                        <c:v>0.62449999999999972</c:v>
                      </c:pt>
                      <c:pt idx="751">
                        <c:v>0.62399999999999967</c:v>
                      </c:pt>
                      <c:pt idx="752">
                        <c:v>0.62349999999999972</c:v>
                      </c:pt>
                      <c:pt idx="753">
                        <c:v>0.62299999999999978</c:v>
                      </c:pt>
                      <c:pt idx="754">
                        <c:v>0.62249999999999972</c:v>
                      </c:pt>
                      <c:pt idx="755">
                        <c:v>0.62199999999999966</c:v>
                      </c:pt>
                      <c:pt idx="756">
                        <c:v>0.62149999999999972</c:v>
                      </c:pt>
                      <c:pt idx="757">
                        <c:v>0.62099999999999977</c:v>
                      </c:pt>
                      <c:pt idx="758">
                        <c:v>0.62049999999999972</c:v>
                      </c:pt>
                      <c:pt idx="759">
                        <c:v>0.61999999999999966</c:v>
                      </c:pt>
                      <c:pt idx="760">
                        <c:v>0.61949999999999972</c:v>
                      </c:pt>
                      <c:pt idx="761">
                        <c:v>0.61899999999999977</c:v>
                      </c:pt>
                      <c:pt idx="762">
                        <c:v>0.61849999999999972</c:v>
                      </c:pt>
                      <c:pt idx="763">
                        <c:v>0.61799999999999966</c:v>
                      </c:pt>
                      <c:pt idx="764">
                        <c:v>0.61749999999999972</c:v>
                      </c:pt>
                      <c:pt idx="765">
                        <c:v>0.61699999999999977</c:v>
                      </c:pt>
                      <c:pt idx="766">
                        <c:v>0.61649999999999971</c:v>
                      </c:pt>
                      <c:pt idx="767">
                        <c:v>0.61599999999999966</c:v>
                      </c:pt>
                      <c:pt idx="768">
                        <c:v>0.61549999999999971</c:v>
                      </c:pt>
                      <c:pt idx="769">
                        <c:v>0.61499999999999977</c:v>
                      </c:pt>
                      <c:pt idx="770">
                        <c:v>0.61449999999999971</c:v>
                      </c:pt>
                      <c:pt idx="771">
                        <c:v>0.61399999999999966</c:v>
                      </c:pt>
                      <c:pt idx="772">
                        <c:v>0.61349999999999971</c:v>
                      </c:pt>
                      <c:pt idx="773">
                        <c:v>0.61299999999999977</c:v>
                      </c:pt>
                      <c:pt idx="774">
                        <c:v>0.61249999999999971</c:v>
                      </c:pt>
                      <c:pt idx="775">
                        <c:v>0.61199999999999966</c:v>
                      </c:pt>
                      <c:pt idx="776">
                        <c:v>0.61149999999999971</c:v>
                      </c:pt>
                      <c:pt idx="777">
                        <c:v>0.61099999999999977</c:v>
                      </c:pt>
                      <c:pt idx="778">
                        <c:v>0.61049999999999971</c:v>
                      </c:pt>
                      <c:pt idx="779">
                        <c:v>0.60999999999999965</c:v>
                      </c:pt>
                      <c:pt idx="780">
                        <c:v>0.60949999999999971</c:v>
                      </c:pt>
                      <c:pt idx="781">
                        <c:v>0.60899999999999976</c:v>
                      </c:pt>
                      <c:pt idx="782">
                        <c:v>0.60849999999999971</c:v>
                      </c:pt>
                      <c:pt idx="783">
                        <c:v>0.60799999999999965</c:v>
                      </c:pt>
                      <c:pt idx="784">
                        <c:v>0.60749999999999971</c:v>
                      </c:pt>
                      <c:pt idx="785">
                        <c:v>0.60699999999999976</c:v>
                      </c:pt>
                      <c:pt idx="786">
                        <c:v>0.60649999999999971</c:v>
                      </c:pt>
                      <c:pt idx="787">
                        <c:v>0.60599999999999965</c:v>
                      </c:pt>
                      <c:pt idx="788">
                        <c:v>0.60549999999999971</c:v>
                      </c:pt>
                      <c:pt idx="789">
                        <c:v>0.60499999999999976</c:v>
                      </c:pt>
                      <c:pt idx="790">
                        <c:v>0.6044999999999997</c:v>
                      </c:pt>
                      <c:pt idx="791">
                        <c:v>0.60399999999999965</c:v>
                      </c:pt>
                      <c:pt idx="792">
                        <c:v>0.6034999999999997</c:v>
                      </c:pt>
                      <c:pt idx="793">
                        <c:v>0.60299999999999976</c:v>
                      </c:pt>
                      <c:pt idx="794">
                        <c:v>0.6024999999999997</c:v>
                      </c:pt>
                      <c:pt idx="795">
                        <c:v>0.60199999999999965</c:v>
                      </c:pt>
                      <c:pt idx="796">
                        <c:v>0.6014999999999997</c:v>
                      </c:pt>
                      <c:pt idx="797">
                        <c:v>0.60099999999999976</c:v>
                      </c:pt>
                      <c:pt idx="798">
                        <c:v>0.6004999999999997</c:v>
                      </c:pt>
                      <c:pt idx="799">
                        <c:v>0.59999999999999964</c:v>
                      </c:pt>
                      <c:pt idx="800">
                        <c:v>0.5994999999999997</c:v>
                      </c:pt>
                      <c:pt idx="801">
                        <c:v>0.59899999999999975</c:v>
                      </c:pt>
                      <c:pt idx="802">
                        <c:v>0.5984999999999997</c:v>
                      </c:pt>
                      <c:pt idx="803">
                        <c:v>0.59799999999999964</c:v>
                      </c:pt>
                      <c:pt idx="804">
                        <c:v>0.5974999999999997</c:v>
                      </c:pt>
                      <c:pt idx="805">
                        <c:v>0.59699999999999975</c:v>
                      </c:pt>
                      <c:pt idx="806">
                        <c:v>0.5964999999999997</c:v>
                      </c:pt>
                      <c:pt idx="807">
                        <c:v>0.59599999999999964</c:v>
                      </c:pt>
                      <c:pt idx="808">
                        <c:v>0.5954999999999997</c:v>
                      </c:pt>
                      <c:pt idx="809">
                        <c:v>0.59499999999999975</c:v>
                      </c:pt>
                      <c:pt idx="810">
                        <c:v>0.5944999999999997</c:v>
                      </c:pt>
                      <c:pt idx="811">
                        <c:v>0.59399999999999964</c:v>
                      </c:pt>
                      <c:pt idx="812">
                        <c:v>0.59349999999999969</c:v>
                      </c:pt>
                      <c:pt idx="813">
                        <c:v>0.59299999999999975</c:v>
                      </c:pt>
                      <c:pt idx="814">
                        <c:v>0.59249999999999969</c:v>
                      </c:pt>
                      <c:pt idx="815">
                        <c:v>0.59199999999999964</c:v>
                      </c:pt>
                      <c:pt idx="816">
                        <c:v>0.59149999999999969</c:v>
                      </c:pt>
                      <c:pt idx="817">
                        <c:v>0.59099999999999975</c:v>
                      </c:pt>
                      <c:pt idx="818">
                        <c:v>0.59049999999999969</c:v>
                      </c:pt>
                      <c:pt idx="819">
                        <c:v>0.58999999999999964</c:v>
                      </c:pt>
                      <c:pt idx="820">
                        <c:v>0.58949999999999969</c:v>
                      </c:pt>
                      <c:pt idx="821">
                        <c:v>0.58899999999999975</c:v>
                      </c:pt>
                      <c:pt idx="822">
                        <c:v>0.58849999999999969</c:v>
                      </c:pt>
                      <c:pt idx="823">
                        <c:v>0.58799999999999963</c:v>
                      </c:pt>
                      <c:pt idx="824">
                        <c:v>0.58749999999999969</c:v>
                      </c:pt>
                      <c:pt idx="825">
                        <c:v>0.58699999999999974</c:v>
                      </c:pt>
                      <c:pt idx="826">
                        <c:v>0.58649999999999969</c:v>
                      </c:pt>
                      <c:pt idx="827">
                        <c:v>0.58599999999999963</c:v>
                      </c:pt>
                      <c:pt idx="828">
                        <c:v>0.58549999999999969</c:v>
                      </c:pt>
                      <c:pt idx="829">
                        <c:v>0.58499999999999974</c:v>
                      </c:pt>
                      <c:pt idx="830">
                        <c:v>0.58449999999999969</c:v>
                      </c:pt>
                      <c:pt idx="831">
                        <c:v>0.58399999999999963</c:v>
                      </c:pt>
                      <c:pt idx="832">
                        <c:v>0.58349999999999969</c:v>
                      </c:pt>
                      <c:pt idx="833">
                        <c:v>0.58299999999999974</c:v>
                      </c:pt>
                      <c:pt idx="834">
                        <c:v>0.58249999999999968</c:v>
                      </c:pt>
                      <c:pt idx="835">
                        <c:v>0.58199999999999963</c:v>
                      </c:pt>
                      <c:pt idx="836">
                        <c:v>0.58149999999999968</c:v>
                      </c:pt>
                      <c:pt idx="837">
                        <c:v>0.58099999999999974</c:v>
                      </c:pt>
                      <c:pt idx="838">
                        <c:v>0.58049999999999968</c:v>
                      </c:pt>
                      <c:pt idx="839">
                        <c:v>0.57999999999999963</c:v>
                      </c:pt>
                      <c:pt idx="840">
                        <c:v>0.57949999999999968</c:v>
                      </c:pt>
                      <c:pt idx="841">
                        <c:v>0.57899999999999974</c:v>
                      </c:pt>
                      <c:pt idx="842">
                        <c:v>0.57849999999999968</c:v>
                      </c:pt>
                      <c:pt idx="843">
                        <c:v>0.57799999999999963</c:v>
                      </c:pt>
                      <c:pt idx="844">
                        <c:v>0.57749999999999968</c:v>
                      </c:pt>
                      <c:pt idx="845">
                        <c:v>0.57699999999999974</c:v>
                      </c:pt>
                      <c:pt idx="846">
                        <c:v>0.57649999999999968</c:v>
                      </c:pt>
                      <c:pt idx="847">
                        <c:v>0.57599999999999962</c:v>
                      </c:pt>
                      <c:pt idx="848">
                        <c:v>0.57549999999999968</c:v>
                      </c:pt>
                      <c:pt idx="849">
                        <c:v>0.57499999999999973</c:v>
                      </c:pt>
                      <c:pt idx="850">
                        <c:v>0.57449999999999968</c:v>
                      </c:pt>
                      <c:pt idx="851">
                        <c:v>0.57399999999999962</c:v>
                      </c:pt>
                      <c:pt idx="852">
                        <c:v>0.57349999999999968</c:v>
                      </c:pt>
                      <c:pt idx="853">
                        <c:v>0.57299999999999973</c:v>
                      </c:pt>
                      <c:pt idx="854">
                        <c:v>0.57249999999999968</c:v>
                      </c:pt>
                      <c:pt idx="855">
                        <c:v>0.57199999999999962</c:v>
                      </c:pt>
                      <c:pt idx="856">
                        <c:v>0.57149999999999967</c:v>
                      </c:pt>
                      <c:pt idx="857">
                        <c:v>0.57099999999999973</c:v>
                      </c:pt>
                      <c:pt idx="858">
                        <c:v>0.57049999999999967</c:v>
                      </c:pt>
                      <c:pt idx="859">
                        <c:v>0.56999999999999962</c:v>
                      </c:pt>
                      <c:pt idx="860">
                        <c:v>0.56949999999999967</c:v>
                      </c:pt>
                      <c:pt idx="861">
                        <c:v>0.56899999999999973</c:v>
                      </c:pt>
                      <c:pt idx="862">
                        <c:v>0.56849999999999967</c:v>
                      </c:pt>
                      <c:pt idx="863">
                        <c:v>0.56799999999999962</c:v>
                      </c:pt>
                      <c:pt idx="864">
                        <c:v>0.56749999999999967</c:v>
                      </c:pt>
                      <c:pt idx="865">
                        <c:v>0.56699999999999973</c:v>
                      </c:pt>
                      <c:pt idx="866">
                        <c:v>0.56649999999999967</c:v>
                      </c:pt>
                      <c:pt idx="867">
                        <c:v>0.56599999999999961</c:v>
                      </c:pt>
                      <c:pt idx="868">
                        <c:v>0.56549999999999967</c:v>
                      </c:pt>
                      <c:pt idx="869">
                        <c:v>0.56499999999999972</c:v>
                      </c:pt>
                      <c:pt idx="870">
                        <c:v>0.56449999999999967</c:v>
                      </c:pt>
                      <c:pt idx="871">
                        <c:v>0.56399999999999961</c:v>
                      </c:pt>
                      <c:pt idx="872">
                        <c:v>0.56349999999999967</c:v>
                      </c:pt>
                      <c:pt idx="873">
                        <c:v>0.56299999999999972</c:v>
                      </c:pt>
                      <c:pt idx="874">
                        <c:v>0.56249999999999967</c:v>
                      </c:pt>
                      <c:pt idx="875">
                        <c:v>0.56199999999999961</c:v>
                      </c:pt>
                      <c:pt idx="876">
                        <c:v>0.56149999999999967</c:v>
                      </c:pt>
                      <c:pt idx="877">
                        <c:v>0.56099999999999972</c:v>
                      </c:pt>
                      <c:pt idx="878">
                        <c:v>0.56049999999999967</c:v>
                      </c:pt>
                      <c:pt idx="879">
                        <c:v>0.55999999999999961</c:v>
                      </c:pt>
                      <c:pt idx="880">
                        <c:v>0.55949999999999966</c:v>
                      </c:pt>
                      <c:pt idx="881">
                        <c:v>0.55899999999999972</c:v>
                      </c:pt>
                      <c:pt idx="882">
                        <c:v>0.55849999999999966</c:v>
                      </c:pt>
                      <c:pt idx="883">
                        <c:v>0.55799999999999961</c:v>
                      </c:pt>
                      <c:pt idx="884">
                        <c:v>0.55749999999999966</c:v>
                      </c:pt>
                      <c:pt idx="885">
                        <c:v>0.55699999999999972</c:v>
                      </c:pt>
                      <c:pt idx="886">
                        <c:v>0.55649999999999966</c:v>
                      </c:pt>
                      <c:pt idx="887">
                        <c:v>0.55599999999999961</c:v>
                      </c:pt>
                      <c:pt idx="888">
                        <c:v>0.55549999999999966</c:v>
                      </c:pt>
                      <c:pt idx="889">
                        <c:v>0.55499999999999972</c:v>
                      </c:pt>
                      <c:pt idx="890">
                        <c:v>0.55449999999999966</c:v>
                      </c:pt>
                      <c:pt idx="891">
                        <c:v>0.5539999999999996</c:v>
                      </c:pt>
                      <c:pt idx="892">
                        <c:v>0.55349999999999966</c:v>
                      </c:pt>
                      <c:pt idx="893">
                        <c:v>0.55299999999999971</c:v>
                      </c:pt>
                      <c:pt idx="894">
                        <c:v>0.55249999999999966</c:v>
                      </c:pt>
                      <c:pt idx="895">
                        <c:v>0.5519999999999996</c:v>
                      </c:pt>
                      <c:pt idx="896">
                        <c:v>0.55149999999999966</c:v>
                      </c:pt>
                      <c:pt idx="897">
                        <c:v>0.55099999999999971</c:v>
                      </c:pt>
                      <c:pt idx="898">
                        <c:v>0.55049999999999966</c:v>
                      </c:pt>
                      <c:pt idx="899">
                        <c:v>0.5499999999999996</c:v>
                      </c:pt>
                      <c:pt idx="900">
                        <c:v>0.54949999999999966</c:v>
                      </c:pt>
                      <c:pt idx="901">
                        <c:v>0.54899999999999971</c:v>
                      </c:pt>
                      <c:pt idx="902">
                        <c:v>0.54849999999999965</c:v>
                      </c:pt>
                      <c:pt idx="903">
                        <c:v>0.5479999999999996</c:v>
                      </c:pt>
                      <c:pt idx="904">
                        <c:v>0.54749999999999965</c:v>
                      </c:pt>
                      <c:pt idx="905">
                        <c:v>0.54699999999999971</c:v>
                      </c:pt>
                      <c:pt idx="906">
                        <c:v>0.54649999999999965</c:v>
                      </c:pt>
                      <c:pt idx="907">
                        <c:v>0.5459999999999996</c:v>
                      </c:pt>
                      <c:pt idx="908">
                        <c:v>0.54549999999999965</c:v>
                      </c:pt>
                      <c:pt idx="909">
                        <c:v>0.54499999999999971</c:v>
                      </c:pt>
                      <c:pt idx="910">
                        <c:v>0.54449999999999965</c:v>
                      </c:pt>
                      <c:pt idx="911">
                        <c:v>0.54399999999999959</c:v>
                      </c:pt>
                      <c:pt idx="912">
                        <c:v>0.54349999999999965</c:v>
                      </c:pt>
                      <c:pt idx="913">
                        <c:v>0.54299999999999971</c:v>
                      </c:pt>
                      <c:pt idx="914">
                        <c:v>0.54249999999999965</c:v>
                      </c:pt>
                      <c:pt idx="915">
                        <c:v>0.54199999999999959</c:v>
                      </c:pt>
                      <c:pt idx="916">
                        <c:v>0.54149999999999965</c:v>
                      </c:pt>
                      <c:pt idx="917">
                        <c:v>0.5409999999999997</c:v>
                      </c:pt>
                      <c:pt idx="918">
                        <c:v>0.54049999999999965</c:v>
                      </c:pt>
                      <c:pt idx="919">
                        <c:v>0.53999999999999959</c:v>
                      </c:pt>
                      <c:pt idx="920">
                        <c:v>0.53949999999999965</c:v>
                      </c:pt>
                      <c:pt idx="921">
                        <c:v>0.5389999999999997</c:v>
                      </c:pt>
                      <c:pt idx="922">
                        <c:v>0.53849999999999965</c:v>
                      </c:pt>
                      <c:pt idx="923">
                        <c:v>0.53799999999999959</c:v>
                      </c:pt>
                      <c:pt idx="924">
                        <c:v>0.53749999999999964</c:v>
                      </c:pt>
                      <c:pt idx="925">
                        <c:v>0.5369999999999997</c:v>
                      </c:pt>
                      <c:pt idx="926">
                        <c:v>0.53649999999999964</c:v>
                      </c:pt>
                      <c:pt idx="927">
                        <c:v>0.53599999999999959</c:v>
                      </c:pt>
                      <c:pt idx="928">
                        <c:v>0.53549999999999964</c:v>
                      </c:pt>
                      <c:pt idx="929">
                        <c:v>0.5349999999999997</c:v>
                      </c:pt>
                      <c:pt idx="930">
                        <c:v>0.53449999999999964</c:v>
                      </c:pt>
                      <c:pt idx="931">
                        <c:v>0.53399999999999959</c:v>
                      </c:pt>
                      <c:pt idx="932">
                        <c:v>0.53349999999999964</c:v>
                      </c:pt>
                      <c:pt idx="933">
                        <c:v>0.5329999999999997</c:v>
                      </c:pt>
                      <c:pt idx="934">
                        <c:v>0.53249999999999964</c:v>
                      </c:pt>
                      <c:pt idx="935">
                        <c:v>0.53199999999999958</c:v>
                      </c:pt>
                      <c:pt idx="936">
                        <c:v>0.53149999999999964</c:v>
                      </c:pt>
                      <c:pt idx="937">
                        <c:v>0.53099999999999969</c:v>
                      </c:pt>
                      <c:pt idx="938">
                        <c:v>0.53049999999999964</c:v>
                      </c:pt>
                      <c:pt idx="939">
                        <c:v>0.52999999999999958</c:v>
                      </c:pt>
                      <c:pt idx="940">
                        <c:v>0.52949999999999964</c:v>
                      </c:pt>
                      <c:pt idx="941">
                        <c:v>0.52899999999999969</c:v>
                      </c:pt>
                      <c:pt idx="942">
                        <c:v>0.52849999999999964</c:v>
                      </c:pt>
                      <c:pt idx="943">
                        <c:v>0.52799999999999958</c:v>
                      </c:pt>
                      <c:pt idx="944">
                        <c:v>0.52749999999999964</c:v>
                      </c:pt>
                      <c:pt idx="945">
                        <c:v>0.52699999999999969</c:v>
                      </c:pt>
                      <c:pt idx="946">
                        <c:v>0.52649999999999963</c:v>
                      </c:pt>
                      <c:pt idx="947">
                        <c:v>0.52599999999999958</c:v>
                      </c:pt>
                      <c:pt idx="948">
                        <c:v>0.52549999999999963</c:v>
                      </c:pt>
                      <c:pt idx="949">
                        <c:v>0.52499999999999969</c:v>
                      </c:pt>
                      <c:pt idx="950">
                        <c:v>0.52449999999999963</c:v>
                      </c:pt>
                      <c:pt idx="951">
                        <c:v>0.52399999999999958</c:v>
                      </c:pt>
                      <c:pt idx="952">
                        <c:v>0.52349999999999963</c:v>
                      </c:pt>
                      <c:pt idx="953">
                        <c:v>0.52299999999999969</c:v>
                      </c:pt>
                      <c:pt idx="954">
                        <c:v>0.52249999999999963</c:v>
                      </c:pt>
                      <c:pt idx="955">
                        <c:v>0.52199999999999958</c:v>
                      </c:pt>
                      <c:pt idx="956">
                        <c:v>0.52149999999999963</c:v>
                      </c:pt>
                      <c:pt idx="957">
                        <c:v>0.52099999999999969</c:v>
                      </c:pt>
                      <c:pt idx="958">
                        <c:v>0.52049999999999963</c:v>
                      </c:pt>
                      <c:pt idx="959">
                        <c:v>0.51999999999999957</c:v>
                      </c:pt>
                      <c:pt idx="960">
                        <c:v>0.51949999999999963</c:v>
                      </c:pt>
                      <c:pt idx="961">
                        <c:v>0.51899999999999968</c:v>
                      </c:pt>
                      <c:pt idx="962">
                        <c:v>0.51849999999999963</c:v>
                      </c:pt>
                      <c:pt idx="963">
                        <c:v>0.51799999999999957</c:v>
                      </c:pt>
                      <c:pt idx="964">
                        <c:v>0.51749999999999963</c:v>
                      </c:pt>
                      <c:pt idx="965">
                        <c:v>0.51699999999999968</c:v>
                      </c:pt>
                      <c:pt idx="966">
                        <c:v>0.51649999999999963</c:v>
                      </c:pt>
                      <c:pt idx="967">
                        <c:v>0.51599999999999957</c:v>
                      </c:pt>
                      <c:pt idx="968">
                        <c:v>0.51549999999999963</c:v>
                      </c:pt>
                      <c:pt idx="969">
                        <c:v>0.51499999999999968</c:v>
                      </c:pt>
                      <c:pt idx="970">
                        <c:v>0.51449999999999962</c:v>
                      </c:pt>
                      <c:pt idx="971">
                        <c:v>0.51399999999999957</c:v>
                      </c:pt>
                      <c:pt idx="972">
                        <c:v>0.51349999999999962</c:v>
                      </c:pt>
                      <c:pt idx="973">
                        <c:v>0.51299999999999968</c:v>
                      </c:pt>
                      <c:pt idx="974">
                        <c:v>0.51249999999999962</c:v>
                      </c:pt>
                      <c:pt idx="975">
                        <c:v>0.51199999999999957</c:v>
                      </c:pt>
                      <c:pt idx="976">
                        <c:v>0.51149999999999962</c:v>
                      </c:pt>
                      <c:pt idx="977">
                        <c:v>0.51099999999999968</c:v>
                      </c:pt>
                      <c:pt idx="978">
                        <c:v>0.51049999999999962</c:v>
                      </c:pt>
                      <c:pt idx="979">
                        <c:v>0.50999999999999956</c:v>
                      </c:pt>
                      <c:pt idx="980">
                        <c:v>0.50949999999999962</c:v>
                      </c:pt>
                      <c:pt idx="981">
                        <c:v>0.50899999999999967</c:v>
                      </c:pt>
                      <c:pt idx="982">
                        <c:v>0.50849999999999962</c:v>
                      </c:pt>
                      <c:pt idx="983">
                        <c:v>0.50799999999999956</c:v>
                      </c:pt>
                      <c:pt idx="984">
                        <c:v>0.50749999999999962</c:v>
                      </c:pt>
                      <c:pt idx="985">
                        <c:v>0.50699999999999967</c:v>
                      </c:pt>
                      <c:pt idx="986">
                        <c:v>0.50649999999999962</c:v>
                      </c:pt>
                      <c:pt idx="987">
                        <c:v>0.50599999999999956</c:v>
                      </c:pt>
                      <c:pt idx="988">
                        <c:v>0.50549999999999962</c:v>
                      </c:pt>
                      <c:pt idx="989">
                        <c:v>0.50499999999999967</c:v>
                      </c:pt>
                      <c:pt idx="990">
                        <c:v>0.50449999999999962</c:v>
                      </c:pt>
                      <c:pt idx="991">
                        <c:v>0.50399999999999956</c:v>
                      </c:pt>
                      <c:pt idx="992">
                        <c:v>0.50349999999999961</c:v>
                      </c:pt>
                      <c:pt idx="993">
                        <c:v>0.50299999999999967</c:v>
                      </c:pt>
                      <c:pt idx="994">
                        <c:v>0.50249999999999961</c:v>
                      </c:pt>
                      <c:pt idx="995">
                        <c:v>0.50199999999999956</c:v>
                      </c:pt>
                      <c:pt idx="996">
                        <c:v>0.50149999999999961</c:v>
                      </c:pt>
                      <c:pt idx="997">
                        <c:v>0.50099999999999967</c:v>
                      </c:pt>
                      <c:pt idx="998">
                        <c:v>0.50049999999999961</c:v>
                      </c:pt>
                      <c:pt idx="999">
                        <c:v>0.49999999999999967</c:v>
                      </c:pt>
                      <c:pt idx="1000">
                        <c:v>0.49949999999999972</c:v>
                      </c:pt>
                      <c:pt idx="1001">
                        <c:v>0.49899999999999978</c:v>
                      </c:pt>
                      <c:pt idx="1002">
                        <c:v>0.49849999999999983</c:v>
                      </c:pt>
                      <c:pt idx="1003">
                        <c:v>0.49799999999999989</c:v>
                      </c:pt>
                      <c:pt idx="1004">
                        <c:v>0.49749999999999994</c:v>
                      </c:pt>
                      <c:pt idx="1005">
                        <c:v>0.497</c:v>
                      </c:pt>
                      <c:pt idx="1006">
                        <c:v>0.49650000000000005</c:v>
                      </c:pt>
                      <c:pt idx="1007">
                        <c:v>0.49600000000000011</c:v>
                      </c:pt>
                      <c:pt idx="1008">
                        <c:v>0.49550000000000016</c:v>
                      </c:pt>
                      <c:pt idx="1009">
                        <c:v>0.49500000000000022</c:v>
                      </c:pt>
                      <c:pt idx="1010">
                        <c:v>0.49450000000000027</c:v>
                      </c:pt>
                      <c:pt idx="1011">
                        <c:v>0.49400000000000033</c:v>
                      </c:pt>
                      <c:pt idx="1012">
                        <c:v>0.49350000000000038</c:v>
                      </c:pt>
                      <c:pt idx="1013">
                        <c:v>0.49300000000000044</c:v>
                      </c:pt>
                      <c:pt idx="1014">
                        <c:v>0.49250000000000049</c:v>
                      </c:pt>
                      <c:pt idx="1015">
                        <c:v>0.49200000000000055</c:v>
                      </c:pt>
                      <c:pt idx="1016">
                        <c:v>0.4915000000000006</c:v>
                      </c:pt>
                      <c:pt idx="1017">
                        <c:v>0.49100000000000066</c:v>
                      </c:pt>
                      <c:pt idx="1018">
                        <c:v>0.49050000000000071</c:v>
                      </c:pt>
                      <c:pt idx="1019">
                        <c:v>0.49000000000000077</c:v>
                      </c:pt>
                      <c:pt idx="1020">
                        <c:v>0.48950000000000082</c:v>
                      </c:pt>
                      <c:pt idx="1021">
                        <c:v>0.48900000000000088</c:v>
                      </c:pt>
                      <c:pt idx="1022">
                        <c:v>0.48850000000000093</c:v>
                      </c:pt>
                      <c:pt idx="1023">
                        <c:v>0.48800000000000099</c:v>
                      </c:pt>
                      <c:pt idx="1024">
                        <c:v>0.48750000000000104</c:v>
                      </c:pt>
                      <c:pt idx="1025">
                        <c:v>0.4870000000000011</c:v>
                      </c:pt>
                      <c:pt idx="1026">
                        <c:v>0.48650000000000115</c:v>
                      </c:pt>
                      <c:pt idx="1027">
                        <c:v>0.48600000000000121</c:v>
                      </c:pt>
                      <c:pt idx="1028">
                        <c:v>0.48550000000000126</c:v>
                      </c:pt>
                      <c:pt idx="1029">
                        <c:v>0.48500000000000132</c:v>
                      </c:pt>
                      <c:pt idx="1030">
                        <c:v>0.48450000000000137</c:v>
                      </c:pt>
                      <c:pt idx="1031">
                        <c:v>0.48400000000000143</c:v>
                      </c:pt>
                      <c:pt idx="1032">
                        <c:v>0.48350000000000148</c:v>
                      </c:pt>
                      <c:pt idx="1033">
                        <c:v>0.48300000000000154</c:v>
                      </c:pt>
                      <c:pt idx="1034">
                        <c:v>0.48250000000000159</c:v>
                      </c:pt>
                      <c:pt idx="1035">
                        <c:v>0.48200000000000165</c:v>
                      </c:pt>
                      <c:pt idx="1036">
                        <c:v>0.4815000000000017</c:v>
                      </c:pt>
                      <c:pt idx="1037">
                        <c:v>0.48100000000000176</c:v>
                      </c:pt>
                      <c:pt idx="1038">
                        <c:v>0.48050000000000181</c:v>
                      </c:pt>
                      <c:pt idx="1039">
                        <c:v>0.48000000000000187</c:v>
                      </c:pt>
                      <c:pt idx="1040">
                        <c:v>0.47950000000000192</c:v>
                      </c:pt>
                      <c:pt idx="1041">
                        <c:v>0.47900000000000198</c:v>
                      </c:pt>
                      <c:pt idx="1042">
                        <c:v>0.47850000000000203</c:v>
                      </c:pt>
                      <c:pt idx="1043">
                        <c:v>0.47800000000000209</c:v>
                      </c:pt>
                      <c:pt idx="1044">
                        <c:v>0.47750000000000214</c:v>
                      </c:pt>
                      <c:pt idx="1045">
                        <c:v>0.4770000000000022</c:v>
                      </c:pt>
                      <c:pt idx="1046">
                        <c:v>0.47650000000000226</c:v>
                      </c:pt>
                      <c:pt idx="1047">
                        <c:v>0.47600000000000231</c:v>
                      </c:pt>
                      <c:pt idx="1048">
                        <c:v>0.47550000000000237</c:v>
                      </c:pt>
                      <c:pt idx="1049">
                        <c:v>0.47500000000000242</c:v>
                      </c:pt>
                      <c:pt idx="1050">
                        <c:v>0.47450000000000248</c:v>
                      </c:pt>
                      <c:pt idx="1051">
                        <c:v>0.47400000000000253</c:v>
                      </c:pt>
                      <c:pt idx="1052">
                        <c:v>0.47350000000000259</c:v>
                      </c:pt>
                      <c:pt idx="1053">
                        <c:v>0.47300000000000264</c:v>
                      </c:pt>
                      <c:pt idx="1054">
                        <c:v>0.4725000000000027</c:v>
                      </c:pt>
                      <c:pt idx="1055">
                        <c:v>0.47200000000000275</c:v>
                      </c:pt>
                      <c:pt idx="1056">
                        <c:v>0.47150000000000281</c:v>
                      </c:pt>
                      <c:pt idx="1057">
                        <c:v>0.47100000000000286</c:v>
                      </c:pt>
                      <c:pt idx="1058">
                        <c:v>0.47050000000000292</c:v>
                      </c:pt>
                      <c:pt idx="1059">
                        <c:v>0.47000000000000297</c:v>
                      </c:pt>
                      <c:pt idx="1060">
                        <c:v>0.46950000000000303</c:v>
                      </c:pt>
                      <c:pt idx="1061">
                        <c:v>0.46900000000000308</c:v>
                      </c:pt>
                      <c:pt idx="1062">
                        <c:v>0.46850000000000314</c:v>
                      </c:pt>
                      <c:pt idx="1063">
                        <c:v>0.46800000000000319</c:v>
                      </c:pt>
                      <c:pt idx="1064">
                        <c:v>0.46750000000000325</c:v>
                      </c:pt>
                      <c:pt idx="1065">
                        <c:v>0.4670000000000033</c:v>
                      </c:pt>
                      <c:pt idx="1066">
                        <c:v>0.46650000000000336</c:v>
                      </c:pt>
                      <c:pt idx="1067">
                        <c:v>0.46600000000000341</c:v>
                      </c:pt>
                      <c:pt idx="1068">
                        <c:v>0.46550000000000347</c:v>
                      </c:pt>
                      <c:pt idx="1069">
                        <c:v>0.46500000000000352</c:v>
                      </c:pt>
                      <c:pt idx="1070">
                        <c:v>0.46450000000000358</c:v>
                      </c:pt>
                      <c:pt idx="1071">
                        <c:v>0.46400000000000363</c:v>
                      </c:pt>
                      <c:pt idx="1072">
                        <c:v>0.46350000000000369</c:v>
                      </c:pt>
                      <c:pt idx="1073">
                        <c:v>0.46300000000000374</c:v>
                      </c:pt>
                      <c:pt idx="1074">
                        <c:v>0.4625000000000038</c:v>
                      </c:pt>
                      <c:pt idx="1075">
                        <c:v>0.46200000000000385</c:v>
                      </c:pt>
                      <c:pt idx="1076">
                        <c:v>0.46150000000000391</c:v>
                      </c:pt>
                      <c:pt idx="1077">
                        <c:v>0.46100000000000396</c:v>
                      </c:pt>
                      <c:pt idx="1078">
                        <c:v>0.46050000000000402</c:v>
                      </c:pt>
                      <c:pt idx="1079">
                        <c:v>0.46000000000000407</c:v>
                      </c:pt>
                      <c:pt idx="1080">
                        <c:v>0.45950000000000413</c:v>
                      </c:pt>
                      <c:pt idx="1081">
                        <c:v>0.45900000000000418</c:v>
                      </c:pt>
                      <c:pt idx="1082">
                        <c:v>0.45850000000000424</c:v>
                      </c:pt>
                      <c:pt idx="1083">
                        <c:v>0.45800000000000429</c:v>
                      </c:pt>
                      <c:pt idx="1084">
                        <c:v>0.45750000000000435</c:v>
                      </c:pt>
                      <c:pt idx="1085">
                        <c:v>0.4570000000000044</c:v>
                      </c:pt>
                      <c:pt idx="1086">
                        <c:v>0.45650000000000446</c:v>
                      </c:pt>
                      <c:pt idx="1087">
                        <c:v>0.45600000000000451</c:v>
                      </c:pt>
                      <c:pt idx="1088">
                        <c:v>0.45550000000000457</c:v>
                      </c:pt>
                      <c:pt idx="1089">
                        <c:v>0.45500000000000462</c:v>
                      </c:pt>
                      <c:pt idx="1090">
                        <c:v>0.45450000000000468</c:v>
                      </c:pt>
                      <c:pt idx="1091">
                        <c:v>0.45400000000000473</c:v>
                      </c:pt>
                      <c:pt idx="1092">
                        <c:v>0.45350000000000479</c:v>
                      </c:pt>
                      <c:pt idx="1093">
                        <c:v>0.45300000000000484</c:v>
                      </c:pt>
                      <c:pt idx="1094">
                        <c:v>0.4525000000000049</c:v>
                      </c:pt>
                      <c:pt idx="1095">
                        <c:v>0.45200000000000495</c:v>
                      </c:pt>
                      <c:pt idx="1096">
                        <c:v>0.45150000000000501</c:v>
                      </c:pt>
                      <c:pt idx="1097">
                        <c:v>0.45100000000000506</c:v>
                      </c:pt>
                      <c:pt idx="1098">
                        <c:v>0.45050000000000512</c:v>
                      </c:pt>
                      <c:pt idx="1099">
                        <c:v>0.45000000000000517</c:v>
                      </c:pt>
                      <c:pt idx="1100">
                        <c:v>0.44950000000000523</c:v>
                      </c:pt>
                      <c:pt idx="1101">
                        <c:v>0.44900000000000528</c:v>
                      </c:pt>
                      <c:pt idx="1102">
                        <c:v>0.44850000000000534</c:v>
                      </c:pt>
                      <c:pt idx="1103">
                        <c:v>0.44800000000000539</c:v>
                      </c:pt>
                      <c:pt idx="1104">
                        <c:v>0.44750000000000545</c:v>
                      </c:pt>
                      <c:pt idx="1105">
                        <c:v>0.4470000000000055</c:v>
                      </c:pt>
                      <c:pt idx="1106">
                        <c:v>0.44650000000000556</c:v>
                      </c:pt>
                      <c:pt idx="1107">
                        <c:v>0.44600000000000561</c:v>
                      </c:pt>
                      <c:pt idx="1108">
                        <c:v>0.44550000000000567</c:v>
                      </c:pt>
                      <c:pt idx="1109">
                        <c:v>0.44500000000000572</c:v>
                      </c:pt>
                      <c:pt idx="1110">
                        <c:v>0.44450000000000578</c:v>
                      </c:pt>
                      <c:pt idx="1111">
                        <c:v>0.44400000000000583</c:v>
                      </c:pt>
                      <c:pt idx="1112">
                        <c:v>0.44350000000000589</c:v>
                      </c:pt>
                      <c:pt idx="1113">
                        <c:v>0.44300000000000594</c:v>
                      </c:pt>
                      <c:pt idx="1114">
                        <c:v>0.442500000000006</c:v>
                      </c:pt>
                      <c:pt idx="1115">
                        <c:v>0.44200000000000605</c:v>
                      </c:pt>
                      <c:pt idx="1116">
                        <c:v>0.44150000000000611</c:v>
                      </c:pt>
                      <c:pt idx="1117">
                        <c:v>0.44100000000000616</c:v>
                      </c:pt>
                      <c:pt idx="1118">
                        <c:v>0.44050000000000622</c:v>
                      </c:pt>
                      <c:pt idx="1119">
                        <c:v>0.44000000000000627</c:v>
                      </c:pt>
                      <c:pt idx="1120">
                        <c:v>0.43950000000000633</c:v>
                      </c:pt>
                      <c:pt idx="1121">
                        <c:v>0.43900000000000639</c:v>
                      </c:pt>
                      <c:pt idx="1122">
                        <c:v>0.43850000000000644</c:v>
                      </c:pt>
                      <c:pt idx="1123">
                        <c:v>0.4380000000000065</c:v>
                      </c:pt>
                      <c:pt idx="1124">
                        <c:v>0.43750000000000655</c:v>
                      </c:pt>
                      <c:pt idx="1125">
                        <c:v>0.43700000000000661</c:v>
                      </c:pt>
                      <c:pt idx="1126">
                        <c:v>0.43650000000000666</c:v>
                      </c:pt>
                      <c:pt idx="1127">
                        <c:v>0.43600000000000672</c:v>
                      </c:pt>
                      <c:pt idx="1128">
                        <c:v>0.43550000000000677</c:v>
                      </c:pt>
                      <c:pt idx="1129">
                        <c:v>0.43500000000000683</c:v>
                      </c:pt>
                      <c:pt idx="1130">
                        <c:v>0.43450000000000688</c:v>
                      </c:pt>
                      <c:pt idx="1131">
                        <c:v>0.43400000000000694</c:v>
                      </c:pt>
                      <c:pt idx="1132">
                        <c:v>0.43350000000000699</c:v>
                      </c:pt>
                      <c:pt idx="1133">
                        <c:v>0.43300000000000705</c:v>
                      </c:pt>
                      <c:pt idx="1134">
                        <c:v>0.4325000000000071</c:v>
                      </c:pt>
                      <c:pt idx="1135">
                        <c:v>0.43200000000000716</c:v>
                      </c:pt>
                      <c:pt idx="1136">
                        <c:v>0.43150000000000721</c:v>
                      </c:pt>
                      <c:pt idx="1137">
                        <c:v>0.43100000000000727</c:v>
                      </c:pt>
                      <c:pt idx="1138">
                        <c:v>0.43050000000000732</c:v>
                      </c:pt>
                      <c:pt idx="1139">
                        <c:v>0.43000000000000738</c:v>
                      </c:pt>
                      <c:pt idx="1140">
                        <c:v>0.42950000000000743</c:v>
                      </c:pt>
                      <c:pt idx="1141">
                        <c:v>0.42900000000000749</c:v>
                      </c:pt>
                      <c:pt idx="1142">
                        <c:v>0.42850000000000754</c:v>
                      </c:pt>
                      <c:pt idx="1143">
                        <c:v>0.4280000000000076</c:v>
                      </c:pt>
                      <c:pt idx="1144">
                        <c:v>0.42750000000000765</c:v>
                      </c:pt>
                      <c:pt idx="1145">
                        <c:v>0.42700000000000771</c:v>
                      </c:pt>
                      <c:pt idx="1146">
                        <c:v>0.42650000000000776</c:v>
                      </c:pt>
                      <c:pt idx="1147">
                        <c:v>0.42600000000000782</c:v>
                      </c:pt>
                      <c:pt idx="1148">
                        <c:v>0.42550000000000787</c:v>
                      </c:pt>
                      <c:pt idx="1149">
                        <c:v>0.42500000000000793</c:v>
                      </c:pt>
                      <c:pt idx="1150">
                        <c:v>0.42450000000000798</c:v>
                      </c:pt>
                      <c:pt idx="1151">
                        <c:v>0.42400000000000804</c:v>
                      </c:pt>
                      <c:pt idx="1152">
                        <c:v>0.42350000000000809</c:v>
                      </c:pt>
                      <c:pt idx="1153">
                        <c:v>0.42300000000000815</c:v>
                      </c:pt>
                      <c:pt idx="1154">
                        <c:v>0.4225000000000082</c:v>
                      </c:pt>
                      <c:pt idx="1155">
                        <c:v>0.42200000000000826</c:v>
                      </c:pt>
                      <c:pt idx="1156">
                        <c:v>0.42150000000000831</c:v>
                      </c:pt>
                      <c:pt idx="1157">
                        <c:v>0.42100000000000837</c:v>
                      </c:pt>
                      <c:pt idx="1158">
                        <c:v>0.42050000000000842</c:v>
                      </c:pt>
                      <c:pt idx="1159">
                        <c:v>0.42000000000000848</c:v>
                      </c:pt>
                      <c:pt idx="1160">
                        <c:v>0.41950000000000853</c:v>
                      </c:pt>
                      <c:pt idx="1161">
                        <c:v>0.41900000000000859</c:v>
                      </c:pt>
                      <c:pt idx="1162">
                        <c:v>0.41850000000000864</c:v>
                      </c:pt>
                      <c:pt idx="1163">
                        <c:v>0.4180000000000087</c:v>
                      </c:pt>
                      <c:pt idx="1164">
                        <c:v>0.41750000000000875</c:v>
                      </c:pt>
                      <c:pt idx="1165">
                        <c:v>0.41700000000000881</c:v>
                      </c:pt>
                      <c:pt idx="1166">
                        <c:v>0.41650000000000886</c:v>
                      </c:pt>
                      <c:pt idx="1167">
                        <c:v>0.41600000000000892</c:v>
                      </c:pt>
                      <c:pt idx="1168">
                        <c:v>0.41550000000000897</c:v>
                      </c:pt>
                      <c:pt idx="1169">
                        <c:v>0.41500000000000903</c:v>
                      </c:pt>
                      <c:pt idx="1170">
                        <c:v>0.41450000000000908</c:v>
                      </c:pt>
                      <c:pt idx="1171">
                        <c:v>0.41400000000000914</c:v>
                      </c:pt>
                      <c:pt idx="1172">
                        <c:v>0.41350000000000919</c:v>
                      </c:pt>
                      <c:pt idx="1173">
                        <c:v>0.41300000000000925</c:v>
                      </c:pt>
                      <c:pt idx="1174">
                        <c:v>0.4125000000000093</c:v>
                      </c:pt>
                      <c:pt idx="1175">
                        <c:v>0.41200000000000936</c:v>
                      </c:pt>
                      <c:pt idx="1176">
                        <c:v>0.41150000000000941</c:v>
                      </c:pt>
                      <c:pt idx="1177">
                        <c:v>0.41100000000000947</c:v>
                      </c:pt>
                      <c:pt idx="1178">
                        <c:v>0.41050000000000952</c:v>
                      </c:pt>
                      <c:pt idx="1179">
                        <c:v>0.41000000000000958</c:v>
                      </c:pt>
                      <c:pt idx="1180">
                        <c:v>0.40950000000000963</c:v>
                      </c:pt>
                      <c:pt idx="1181">
                        <c:v>0.40900000000000969</c:v>
                      </c:pt>
                      <c:pt idx="1182">
                        <c:v>0.40850000000000974</c:v>
                      </c:pt>
                      <c:pt idx="1183">
                        <c:v>0.4080000000000098</c:v>
                      </c:pt>
                      <c:pt idx="1184">
                        <c:v>0.40750000000000985</c:v>
                      </c:pt>
                      <c:pt idx="1185">
                        <c:v>0.40700000000000991</c:v>
                      </c:pt>
                      <c:pt idx="1186">
                        <c:v>0.40650000000000996</c:v>
                      </c:pt>
                      <c:pt idx="1187">
                        <c:v>0.40600000000001002</c:v>
                      </c:pt>
                      <c:pt idx="1188">
                        <c:v>0.40550000000001007</c:v>
                      </c:pt>
                      <c:pt idx="1189">
                        <c:v>0.40500000000001013</c:v>
                      </c:pt>
                      <c:pt idx="1190">
                        <c:v>0.40450000000001018</c:v>
                      </c:pt>
                      <c:pt idx="1191">
                        <c:v>0.40400000000001024</c:v>
                      </c:pt>
                      <c:pt idx="1192">
                        <c:v>0.40350000000001029</c:v>
                      </c:pt>
                      <c:pt idx="1193">
                        <c:v>0.40300000000001035</c:v>
                      </c:pt>
                      <c:pt idx="1194">
                        <c:v>0.40250000000001041</c:v>
                      </c:pt>
                      <c:pt idx="1195">
                        <c:v>0.40200000000001046</c:v>
                      </c:pt>
                      <c:pt idx="1196">
                        <c:v>0.40150000000001052</c:v>
                      </c:pt>
                      <c:pt idx="1197">
                        <c:v>0.40100000000001057</c:v>
                      </c:pt>
                      <c:pt idx="1198">
                        <c:v>0.40050000000001063</c:v>
                      </c:pt>
                      <c:pt idx="1199">
                        <c:v>0.40000000000001068</c:v>
                      </c:pt>
                      <c:pt idx="1200">
                        <c:v>0.39950000000001074</c:v>
                      </c:pt>
                      <c:pt idx="1201">
                        <c:v>0.39900000000001079</c:v>
                      </c:pt>
                      <c:pt idx="1202">
                        <c:v>0.39850000000001085</c:v>
                      </c:pt>
                      <c:pt idx="1203">
                        <c:v>0.3980000000000109</c:v>
                      </c:pt>
                      <c:pt idx="1204">
                        <c:v>0.39750000000001096</c:v>
                      </c:pt>
                      <c:pt idx="1205">
                        <c:v>0.39700000000001101</c:v>
                      </c:pt>
                      <c:pt idx="1206">
                        <c:v>0.39650000000001107</c:v>
                      </c:pt>
                      <c:pt idx="1207">
                        <c:v>0.39600000000001112</c:v>
                      </c:pt>
                      <c:pt idx="1208">
                        <c:v>0.39550000000001118</c:v>
                      </c:pt>
                      <c:pt idx="1209">
                        <c:v>0.39500000000001123</c:v>
                      </c:pt>
                      <c:pt idx="1210">
                        <c:v>0.39450000000001129</c:v>
                      </c:pt>
                      <c:pt idx="1211">
                        <c:v>0.39400000000001134</c:v>
                      </c:pt>
                      <c:pt idx="1212">
                        <c:v>0.3935000000000114</c:v>
                      </c:pt>
                      <c:pt idx="1213">
                        <c:v>0.39300000000001145</c:v>
                      </c:pt>
                      <c:pt idx="1214">
                        <c:v>0.39250000000001151</c:v>
                      </c:pt>
                      <c:pt idx="1215">
                        <c:v>0.39200000000001156</c:v>
                      </c:pt>
                      <c:pt idx="1216">
                        <c:v>0.39150000000001162</c:v>
                      </c:pt>
                      <c:pt idx="1217">
                        <c:v>0.39100000000001167</c:v>
                      </c:pt>
                      <c:pt idx="1218">
                        <c:v>0.39050000000001173</c:v>
                      </c:pt>
                      <c:pt idx="1219">
                        <c:v>0.39000000000001178</c:v>
                      </c:pt>
                      <c:pt idx="1220">
                        <c:v>0.38950000000001184</c:v>
                      </c:pt>
                      <c:pt idx="1221">
                        <c:v>0.38900000000001189</c:v>
                      </c:pt>
                      <c:pt idx="1222">
                        <c:v>0.38850000000001195</c:v>
                      </c:pt>
                      <c:pt idx="1223">
                        <c:v>0.388000000000012</c:v>
                      </c:pt>
                      <c:pt idx="1224">
                        <c:v>0.38750000000001206</c:v>
                      </c:pt>
                      <c:pt idx="1225">
                        <c:v>0.38700000000001211</c:v>
                      </c:pt>
                      <c:pt idx="1226">
                        <c:v>0.38650000000001217</c:v>
                      </c:pt>
                      <c:pt idx="1227">
                        <c:v>0.38600000000001222</c:v>
                      </c:pt>
                      <c:pt idx="1228">
                        <c:v>0.38550000000001228</c:v>
                      </c:pt>
                      <c:pt idx="1229">
                        <c:v>0.38500000000001233</c:v>
                      </c:pt>
                      <c:pt idx="1230">
                        <c:v>0.38450000000001239</c:v>
                      </c:pt>
                      <c:pt idx="1231">
                        <c:v>0.38400000000001244</c:v>
                      </c:pt>
                      <c:pt idx="1232">
                        <c:v>0.3835000000000125</c:v>
                      </c:pt>
                      <c:pt idx="1233">
                        <c:v>0.38300000000001255</c:v>
                      </c:pt>
                      <c:pt idx="1234">
                        <c:v>0.38250000000001261</c:v>
                      </c:pt>
                      <c:pt idx="1235">
                        <c:v>0.38200000000001266</c:v>
                      </c:pt>
                      <c:pt idx="1236">
                        <c:v>0.38150000000001272</c:v>
                      </c:pt>
                      <c:pt idx="1237">
                        <c:v>0.38100000000001277</c:v>
                      </c:pt>
                      <c:pt idx="1238">
                        <c:v>0.38050000000001283</c:v>
                      </c:pt>
                      <c:pt idx="1239">
                        <c:v>0.38000000000001288</c:v>
                      </c:pt>
                      <c:pt idx="1240">
                        <c:v>0.37950000000001294</c:v>
                      </c:pt>
                      <c:pt idx="1241">
                        <c:v>0.37900000000001299</c:v>
                      </c:pt>
                      <c:pt idx="1242">
                        <c:v>0.37850000000001305</c:v>
                      </c:pt>
                      <c:pt idx="1243">
                        <c:v>0.3780000000000131</c:v>
                      </c:pt>
                      <c:pt idx="1244">
                        <c:v>0.37750000000001316</c:v>
                      </c:pt>
                      <c:pt idx="1245">
                        <c:v>0.37700000000001321</c:v>
                      </c:pt>
                      <c:pt idx="1246">
                        <c:v>0.37650000000001327</c:v>
                      </c:pt>
                      <c:pt idx="1247">
                        <c:v>0.37600000000001332</c:v>
                      </c:pt>
                      <c:pt idx="1248">
                        <c:v>0.37550000000001338</c:v>
                      </c:pt>
                      <c:pt idx="1249">
                        <c:v>0.37500000000001343</c:v>
                      </c:pt>
                      <c:pt idx="1250">
                        <c:v>0.37450000000001349</c:v>
                      </c:pt>
                      <c:pt idx="1251">
                        <c:v>0.37400000000001354</c:v>
                      </c:pt>
                      <c:pt idx="1252">
                        <c:v>0.3735000000000136</c:v>
                      </c:pt>
                      <c:pt idx="1253">
                        <c:v>0.37300000000001365</c:v>
                      </c:pt>
                      <c:pt idx="1254">
                        <c:v>0.37250000000001371</c:v>
                      </c:pt>
                      <c:pt idx="1255">
                        <c:v>0.37200000000001376</c:v>
                      </c:pt>
                      <c:pt idx="1256">
                        <c:v>0.37150000000001382</c:v>
                      </c:pt>
                      <c:pt idx="1257">
                        <c:v>0.37100000000001387</c:v>
                      </c:pt>
                      <c:pt idx="1258">
                        <c:v>0.37050000000001393</c:v>
                      </c:pt>
                      <c:pt idx="1259">
                        <c:v>0.37000000000001398</c:v>
                      </c:pt>
                      <c:pt idx="1260">
                        <c:v>0.36950000000001404</c:v>
                      </c:pt>
                      <c:pt idx="1261">
                        <c:v>0.36900000000001409</c:v>
                      </c:pt>
                      <c:pt idx="1262">
                        <c:v>0.36850000000001415</c:v>
                      </c:pt>
                      <c:pt idx="1263">
                        <c:v>0.3680000000000142</c:v>
                      </c:pt>
                      <c:pt idx="1264">
                        <c:v>0.36750000000001426</c:v>
                      </c:pt>
                      <c:pt idx="1265">
                        <c:v>0.36700000000001431</c:v>
                      </c:pt>
                      <c:pt idx="1266">
                        <c:v>0.36650000000001437</c:v>
                      </c:pt>
                      <c:pt idx="1267">
                        <c:v>0.36600000000001442</c:v>
                      </c:pt>
                      <c:pt idx="1268">
                        <c:v>0.36550000000001448</c:v>
                      </c:pt>
                      <c:pt idx="1269">
                        <c:v>0.36500000000001454</c:v>
                      </c:pt>
                      <c:pt idx="1270">
                        <c:v>0.36450000000001459</c:v>
                      </c:pt>
                      <c:pt idx="1271">
                        <c:v>0.36400000000001465</c:v>
                      </c:pt>
                      <c:pt idx="1272">
                        <c:v>0.3635000000000147</c:v>
                      </c:pt>
                      <c:pt idx="1273">
                        <c:v>0.36300000000001476</c:v>
                      </c:pt>
                      <c:pt idx="1274">
                        <c:v>0.36250000000001481</c:v>
                      </c:pt>
                      <c:pt idx="1275">
                        <c:v>0.36200000000001487</c:v>
                      </c:pt>
                      <c:pt idx="1276">
                        <c:v>0.36150000000001492</c:v>
                      </c:pt>
                      <c:pt idx="1277">
                        <c:v>0.36100000000001498</c:v>
                      </c:pt>
                      <c:pt idx="1278">
                        <c:v>0.36050000000001503</c:v>
                      </c:pt>
                      <c:pt idx="1279">
                        <c:v>0.36000000000001509</c:v>
                      </c:pt>
                      <c:pt idx="1280">
                        <c:v>0.35950000000001514</c:v>
                      </c:pt>
                      <c:pt idx="1281">
                        <c:v>0.3590000000000152</c:v>
                      </c:pt>
                      <c:pt idx="1282">
                        <c:v>0.35850000000001525</c:v>
                      </c:pt>
                      <c:pt idx="1283">
                        <c:v>0.35800000000001531</c:v>
                      </c:pt>
                      <c:pt idx="1284">
                        <c:v>0.35750000000001536</c:v>
                      </c:pt>
                      <c:pt idx="1285">
                        <c:v>0.35700000000001542</c:v>
                      </c:pt>
                      <c:pt idx="1286">
                        <c:v>0.35650000000001547</c:v>
                      </c:pt>
                      <c:pt idx="1287">
                        <c:v>0.35600000000001553</c:v>
                      </c:pt>
                      <c:pt idx="1288">
                        <c:v>0.35550000000001558</c:v>
                      </c:pt>
                      <c:pt idx="1289">
                        <c:v>0.35500000000001564</c:v>
                      </c:pt>
                      <c:pt idx="1290">
                        <c:v>0.35450000000001569</c:v>
                      </c:pt>
                      <c:pt idx="1291">
                        <c:v>0.35400000000001575</c:v>
                      </c:pt>
                      <c:pt idx="1292">
                        <c:v>0.3535000000000158</c:v>
                      </c:pt>
                      <c:pt idx="1293">
                        <c:v>0.35300000000001586</c:v>
                      </c:pt>
                      <c:pt idx="1294">
                        <c:v>0.35250000000001591</c:v>
                      </c:pt>
                      <c:pt idx="1295">
                        <c:v>0.35200000000001597</c:v>
                      </c:pt>
                      <c:pt idx="1296">
                        <c:v>0.35150000000001602</c:v>
                      </c:pt>
                      <c:pt idx="1297">
                        <c:v>0.35100000000001608</c:v>
                      </c:pt>
                      <c:pt idx="1298">
                        <c:v>0.35050000000001613</c:v>
                      </c:pt>
                      <c:pt idx="1299">
                        <c:v>0.35000000000001619</c:v>
                      </c:pt>
                      <c:pt idx="1300">
                        <c:v>0.34950000000001624</c:v>
                      </c:pt>
                      <c:pt idx="1301">
                        <c:v>0.3490000000000163</c:v>
                      </c:pt>
                      <c:pt idx="1302">
                        <c:v>0.34850000000001635</c:v>
                      </c:pt>
                      <c:pt idx="1303">
                        <c:v>0.34800000000001641</c:v>
                      </c:pt>
                      <c:pt idx="1304">
                        <c:v>0.34750000000001646</c:v>
                      </c:pt>
                      <c:pt idx="1305">
                        <c:v>0.34700000000001652</c:v>
                      </c:pt>
                      <c:pt idx="1306">
                        <c:v>0.34650000000001657</c:v>
                      </c:pt>
                      <c:pt idx="1307">
                        <c:v>0.34600000000001663</c:v>
                      </c:pt>
                      <c:pt idx="1308">
                        <c:v>0.34550000000001668</c:v>
                      </c:pt>
                      <c:pt idx="1309">
                        <c:v>0.34500000000001674</c:v>
                      </c:pt>
                      <c:pt idx="1310">
                        <c:v>0.34450000000001679</c:v>
                      </c:pt>
                      <c:pt idx="1311">
                        <c:v>0.34400000000001685</c:v>
                      </c:pt>
                      <c:pt idx="1312">
                        <c:v>0.3435000000000169</c:v>
                      </c:pt>
                      <c:pt idx="1313">
                        <c:v>0.34300000000001696</c:v>
                      </c:pt>
                      <c:pt idx="1314">
                        <c:v>0.34250000000001701</c:v>
                      </c:pt>
                      <c:pt idx="1315">
                        <c:v>0.34200000000001707</c:v>
                      </c:pt>
                      <c:pt idx="1316">
                        <c:v>0.34150000000001712</c:v>
                      </c:pt>
                      <c:pt idx="1317">
                        <c:v>0.34100000000001718</c:v>
                      </c:pt>
                      <c:pt idx="1318">
                        <c:v>0.34050000000001723</c:v>
                      </c:pt>
                      <c:pt idx="1319">
                        <c:v>0.34000000000001729</c:v>
                      </c:pt>
                      <c:pt idx="1320">
                        <c:v>0.33950000000001734</c:v>
                      </c:pt>
                      <c:pt idx="1321">
                        <c:v>0.3390000000000174</c:v>
                      </c:pt>
                      <c:pt idx="1322">
                        <c:v>0.33850000000001745</c:v>
                      </c:pt>
                      <c:pt idx="1323">
                        <c:v>0.33800000000001751</c:v>
                      </c:pt>
                      <c:pt idx="1324">
                        <c:v>0.33750000000001756</c:v>
                      </c:pt>
                      <c:pt idx="1325">
                        <c:v>0.33700000000001762</c:v>
                      </c:pt>
                      <c:pt idx="1326">
                        <c:v>0.33650000000001767</c:v>
                      </c:pt>
                      <c:pt idx="1327">
                        <c:v>0.33600000000001773</c:v>
                      </c:pt>
                      <c:pt idx="1328">
                        <c:v>0.33550000000001778</c:v>
                      </c:pt>
                      <c:pt idx="1329">
                        <c:v>0.33500000000001784</c:v>
                      </c:pt>
                      <c:pt idx="1330">
                        <c:v>0.33450000000001789</c:v>
                      </c:pt>
                      <c:pt idx="1331">
                        <c:v>0.33400000000001795</c:v>
                      </c:pt>
                      <c:pt idx="1332">
                        <c:v>0.333500000000018</c:v>
                      </c:pt>
                      <c:pt idx="1333">
                        <c:v>0.33300000000001806</c:v>
                      </c:pt>
                      <c:pt idx="1334">
                        <c:v>0.33250000000001811</c:v>
                      </c:pt>
                      <c:pt idx="1335">
                        <c:v>0.33200000000001817</c:v>
                      </c:pt>
                      <c:pt idx="1336">
                        <c:v>0.33150000000001822</c:v>
                      </c:pt>
                      <c:pt idx="1337">
                        <c:v>0.33100000000001828</c:v>
                      </c:pt>
                      <c:pt idx="1338">
                        <c:v>0.33050000000001833</c:v>
                      </c:pt>
                      <c:pt idx="1339">
                        <c:v>0.33000000000001839</c:v>
                      </c:pt>
                      <c:pt idx="1340">
                        <c:v>0.32950000000001844</c:v>
                      </c:pt>
                      <c:pt idx="1341">
                        <c:v>0.3290000000000185</c:v>
                      </c:pt>
                      <c:pt idx="1342">
                        <c:v>0.32850000000001855</c:v>
                      </c:pt>
                      <c:pt idx="1343">
                        <c:v>0.32800000000001861</c:v>
                      </c:pt>
                      <c:pt idx="1344">
                        <c:v>0.32750000000001867</c:v>
                      </c:pt>
                      <c:pt idx="1345">
                        <c:v>0.32700000000001872</c:v>
                      </c:pt>
                      <c:pt idx="1346">
                        <c:v>0.32650000000001878</c:v>
                      </c:pt>
                      <c:pt idx="1347">
                        <c:v>0.32600000000001883</c:v>
                      </c:pt>
                      <c:pt idx="1348">
                        <c:v>0.32550000000001889</c:v>
                      </c:pt>
                      <c:pt idx="1349">
                        <c:v>0.32500000000001894</c:v>
                      </c:pt>
                      <c:pt idx="1350">
                        <c:v>0.324500000000019</c:v>
                      </c:pt>
                      <c:pt idx="1351">
                        <c:v>0.32400000000001905</c:v>
                      </c:pt>
                      <c:pt idx="1352">
                        <c:v>0.32350000000001911</c:v>
                      </c:pt>
                      <c:pt idx="1353">
                        <c:v>0.32300000000001916</c:v>
                      </c:pt>
                      <c:pt idx="1354">
                        <c:v>0.32250000000001922</c:v>
                      </c:pt>
                      <c:pt idx="1355">
                        <c:v>0.32200000000001927</c:v>
                      </c:pt>
                      <c:pt idx="1356">
                        <c:v>0.32150000000001933</c:v>
                      </c:pt>
                      <c:pt idx="1357">
                        <c:v>0.32100000000001938</c:v>
                      </c:pt>
                      <c:pt idx="1358">
                        <c:v>0.32050000000001944</c:v>
                      </c:pt>
                      <c:pt idx="1359">
                        <c:v>0.32000000000001949</c:v>
                      </c:pt>
                      <c:pt idx="1360">
                        <c:v>0.31950000000001955</c:v>
                      </c:pt>
                      <c:pt idx="1361">
                        <c:v>0.3190000000000196</c:v>
                      </c:pt>
                      <c:pt idx="1362">
                        <c:v>0.31850000000001966</c:v>
                      </c:pt>
                      <c:pt idx="1363">
                        <c:v>0.31800000000001971</c:v>
                      </c:pt>
                      <c:pt idx="1364">
                        <c:v>0.31750000000001977</c:v>
                      </c:pt>
                      <c:pt idx="1365">
                        <c:v>0.31700000000001982</c:v>
                      </c:pt>
                      <c:pt idx="1366">
                        <c:v>0.31650000000001988</c:v>
                      </c:pt>
                      <c:pt idx="1367">
                        <c:v>0.31600000000001993</c:v>
                      </c:pt>
                      <c:pt idx="1368">
                        <c:v>0.31550000000001999</c:v>
                      </c:pt>
                      <c:pt idx="1369">
                        <c:v>0.31500000000002004</c:v>
                      </c:pt>
                      <c:pt idx="1370">
                        <c:v>0.3145000000000201</c:v>
                      </c:pt>
                      <c:pt idx="1371">
                        <c:v>0.31400000000002015</c:v>
                      </c:pt>
                      <c:pt idx="1372">
                        <c:v>0.31350000000002021</c:v>
                      </c:pt>
                      <c:pt idx="1373">
                        <c:v>0.31300000000002026</c:v>
                      </c:pt>
                      <c:pt idx="1374">
                        <c:v>0.31250000000002032</c:v>
                      </c:pt>
                      <c:pt idx="1375">
                        <c:v>0.31200000000002037</c:v>
                      </c:pt>
                      <c:pt idx="1376">
                        <c:v>0.31150000000002043</c:v>
                      </c:pt>
                      <c:pt idx="1377">
                        <c:v>0.31100000000002048</c:v>
                      </c:pt>
                      <c:pt idx="1378">
                        <c:v>0.31050000000002054</c:v>
                      </c:pt>
                      <c:pt idx="1379">
                        <c:v>0.31000000000002059</c:v>
                      </c:pt>
                      <c:pt idx="1380">
                        <c:v>0.30950000000002065</c:v>
                      </c:pt>
                      <c:pt idx="1381">
                        <c:v>0.3090000000000207</c:v>
                      </c:pt>
                      <c:pt idx="1382">
                        <c:v>0.30850000000002076</c:v>
                      </c:pt>
                      <c:pt idx="1383">
                        <c:v>0.30800000000002081</c:v>
                      </c:pt>
                      <c:pt idx="1384">
                        <c:v>0.30750000000002087</c:v>
                      </c:pt>
                      <c:pt idx="1385">
                        <c:v>0.30700000000002092</c:v>
                      </c:pt>
                      <c:pt idx="1386">
                        <c:v>0.30650000000002098</c:v>
                      </c:pt>
                      <c:pt idx="1387">
                        <c:v>0.30600000000002103</c:v>
                      </c:pt>
                      <c:pt idx="1388">
                        <c:v>0.30550000000002109</c:v>
                      </c:pt>
                      <c:pt idx="1389">
                        <c:v>0.30500000000002114</c:v>
                      </c:pt>
                      <c:pt idx="1390">
                        <c:v>0.3045000000000212</c:v>
                      </c:pt>
                      <c:pt idx="1391">
                        <c:v>0.30400000000002125</c:v>
                      </c:pt>
                      <c:pt idx="1392">
                        <c:v>0.30350000000002131</c:v>
                      </c:pt>
                      <c:pt idx="1393">
                        <c:v>0.30300000000002136</c:v>
                      </c:pt>
                      <c:pt idx="1394">
                        <c:v>0.30250000000002142</c:v>
                      </c:pt>
                      <c:pt idx="1395">
                        <c:v>0.30200000000002147</c:v>
                      </c:pt>
                      <c:pt idx="1396">
                        <c:v>0.30150000000002153</c:v>
                      </c:pt>
                      <c:pt idx="1397">
                        <c:v>0.30100000000002158</c:v>
                      </c:pt>
                      <c:pt idx="1398">
                        <c:v>0.30050000000002164</c:v>
                      </c:pt>
                      <c:pt idx="1399">
                        <c:v>0.30000000000002169</c:v>
                      </c:pt>
                      <c:pt idx="1400">
                        <c:v>0.29950000000002175</c:v>
                      </c:pt>
                      <c:pt idx="1401">
                        <c:v>0.2990000000000218</c:v>
                      </c:pt>
                      <c:pt idx="1402">
                        <c:v>0.29850000000002186</c:v>
                      </c:pt>
                      <c:pt idx="1403">
                        <c:v>0.29800000000002191</c:v>
                      </c:pt>
                      <c:pt idx="1404">
                        <c:v>0.29750000000002197</c:v>
                      </c:pt>
                      <c:pt idx="1405">
                        <c:v>0.29700000000002202</c:v>
                      </c:pt>
                      <c:pt idx="1406">
                        <c:v>0.29650000000002208</c:v>
                      </c:pt>
                      <c:pt idx="1407">
                        <c:v>0.29600000000002213</c:v>
                      </c:pt>
                      <c:pt idx="1408">
                        <c:v>0.29550000000002219</c:v>
                      </c:pt>
                      <c:pt idx="1409">
                        <c:v>0.29500000000002224</c:v>
                      </c:pt>
                      <c:pt idx="1410">
                        <c:v>0.2945000000000223</c:v>
                      </c:pt>
                      <c:pt idx="1411">
                        <c:v>0.29400000000002235</c:v>
                      </c:pt>
                      <c:pt idx="1412">
                        <c:v>0.29350000000002241</c:v>
                      </c:pt>
                      <c:pt idx="1413">
                        <c:v>0.29300000000002246</c:v>
                      </c:pt>
                      <c:pt idx="1414">
                        <c:v>0.29250000000002252</c:v>
                      </c:pt>
                      <c:pt idx="1415">
                        <c:v>0.29200000000002257</c:v>
                      </c:pt>
                      <c:pt idx="1416">
                        <c:v>0.29150000000002263</c:v>
                      </c:pt>
                      <c:pt idx="1417">
                        <c:v>0.29100000000002268</c:v>
                      </c:pt>
                      <c:pt idx="1418">
                        <c:v>0.29050000000002274</c:v>
                      </c:pt>
                      <c:pt idx="1419">
                        <c:v>0.2900000000000228</c:v>
                      </c:pt>
                      <c:pt idx="1420">
                        <c:v>0.28950000000002285</c:v>
                      </c:pt>
                      <c:pt idx="1421">
                        <c:v>0.28900000000002291</c:v>
                      </c:pt>
                      <c:pt idx="1422">
                        <c:v>0.28850000000002296</c:v>
                      </c:pt>
                      <c:pt idx="1423">
                        <c:v>0.28800000000002302</c:v>
                      </c:pt>
                      <c:pt idx="1424">
                        <c:v>0.28750000000002307</c:v>
                      </c:pt>
                      <c:pt idx="1425">
                        <c:v>0.28700000000002313</c:v>
                      </c:pt>
                      <c:pt idx="1426">
                        <c:v>0.28650000000002318</c:v>
                      </c:pt>
                      <c:pt idx="1427">
                        <c:v>0.28600000000002324</c:v>
                      </c:pt>
                      <c:pt idx="1428">
                        <c:v>0.28550000000002329</c:v>
                      </c:pt>
                      <c:pt idx="1429">
                        <c:v>0.28500000000002335</c:v>
                      </c:pt>
                      <c:pt idx="1430">
                        <c:v>0.2845000000000234</c:v>
                      </c:pt>
                      <c:pt idx="1431">
                        <c:v>0.28400000000002346</c:v>
                      </c:pt>
                      <c:pt idx="1432">
                        <c:v>0.28350000000002351</c:v>
                      </c:pt>
                      <c:pt idx="1433">
                        <c:v>0.28300000000002357</c:v>
                      </c:pt>
                      <c:pt idx="1434">
                        <c:v>0.28250000000002362</c:v>
                      </c:pt>
                      <c:pt idx="1435">
                        <c:v>0.28200000000002368</c:v>
                      </c:pt>
                      <c:pt idx="1436">
                        <c:v>0.28150000000002373</c:v>
                      </c:pt>
                      <c:pt idx="1437">
                        <c:v>0.28100000000002379</c:v>
                      </c:pt>
                      <c:pt idx="1438">
                        <c:v>0.28050000000002384</c:v>
                      </c:pt>
                      <c:pt idx="1439">
                        <c:v>0.2800000000000239</c:v>
                      </c:pt>
                      <c:pt idx="1440">
                        <c:v>0.27950000000002395</c:v>
                      </c:pt>
                      <c:pt idx="1441">
                        <c:v>0.27900000000002401</c:v>
                      </c:pt>
                      <c:pt idx="1442">
                        <c:v>0.27850000000002406</c:v>
                      </c:pt>
                      <c:pt idx="1443">
                        <c:v>0.27800000000002412</c:v>
                      </c:pt>
                      <c:pt idx="1444">
                        <c:v>0.27750000000002417</c:v>
                      </c:pt>
                      <c:pt idx="1445">
                        <c:v>0.27700000000002423</c:v>
                      </c:pt>
                      <c:pt idx="1446">
                        <c:v>0.27650000000002428</c:v>
                      </c:pt>
                      <c:pt idx="1447">
                        <c:v>0.27600000000002434</c:v>
                      </c:pt>
                      <c:pt idx="1448">
                        <c:v>0.27550000000002439</c:v>
                      </c:pt>
                      <c:pt idx="1449">
                        <c:v>0.27500000000002445</c:v>
                      </c:pt>
                      <c:pt idx="1450">
                        <c:v>0.2745000000000245</c:v>
                      </c:pt>
                      <c:pt idx="1451">
                        <c:v>0.27400000000002456</c:v>
                      </c:pt>
                      <c:pt idx="1452">
                        <c:v>0.27350000000002461</c:v>
                      </c:pt>
                      <c:pt idx="1453">
                        <c:v>0.27300000000002467</c:v>
                      </c:pt>
                      <c:pt idx="1454">
                        <c:v>0.27250000000002472</c:v>
                      </c:pt>
                      <c:pt idx="1455">
                        <c:v>0.27200000000002478</c:v>
                      </c:pt>
                      <c:pt idx="1456">
                        <c:v>0.27150000000002483</c:v>
                      </c:pt>
                      <c:pt idx="1457">
                        <c:v>0.27100000000002489</c:v>
                      </c:pt>
                      <c:pt idx="1458">
                        <c:v>0.27050000000002494</c:v>
                      </c:pt>
                      <c:pt idx="1459">
                        <c:v>0.270000000000025</c:v>
                      </c:pt>
                      <c:pt idx="1460">
                        <c:v>0.26950000000002505</c:v>
                      </c:pt>
                      <c:pt idx="1461">
                        <c:v>0.26900000000002511</c:v>
                      </c:pt>
                      <c:pt idx="1462">
                        <c:v>0.26850000000002516</c:v>
                      </c:pt>
                      <c:pt idx="1463">
                        <c:v>0.26800000000002522</c:v>
                      </c:pt>
                      <c:pt idx="1464">
                        <c:v>0.26750000000002527</c:v>
                      </c:pt>
                      <c:pt idx="1465">
                        <c:v>0.26700000000002533</c:v>
                      </c:pt>
                      <c:pt idx="1466">
                        <c:v>0.26650000000002538</c:v>
                      </c:pt>
                      <c:pt idx="1467">
                        <c:v>0.26600000000002544</c:v>
                      </c:pt>
                      <c:pt idx="1468">
                        <c:v>0.26550000000002549</c:v>
                      </c:pt>
                      <c:pt idx="1469">
                        <c:v>0.26500000000002555</c:v>
                      </c:pt>
                      <c:pt idx="1470">
                        <c:v>0.2645000000000256</c:v>
                      </c:pt>
                      <c:pt idx="1471">
                        <c:v>0.26400000000002566</c:v>
                      </c:pt>
                      <c:pt idx="1472">
                        <c:v>0.26350000000002571</c:v>
                      </c:pt>
                      <c:pt idx="1473">
                        <c:v>0.26300000000002577</c:v>
                      </c:pt>
                      <c:pt idx="1474">
                        <c:v>0.26250000000002582</c:v>
                      </c:pt>
                      <c:pt idx="1475">
                        <c:v>0.26200000000002588</c:v>
                      </c:pt>
                      <c:pt idx="1476">
                        <c:v>0.26150000000002593</c:v>
                      </c:pt>
                      <c:pt idx="1477">
                        <c:v>0.26100000000002599</c:v>
                      </c:pt>
                      <c:pt idx="1478">
                        <c:v>0.26050000000002604</c:v>
                      </c:pt>
                      <c:pt idx="1479">
                        <c:v>0.2600000000000261</c:v>
                      </c:pt>
                      <c:pt idx="1480">
                        <c:v>0.25950000000002615</c:v>
                      </c:pt>
                      <c:pt idx="1481">
                        <c:v>0.25900000000002621</c:v>
                      </c:pt>
                      <c:pt idx="1482">
                        <c:v>0.25850000000002626</c:v>
                      </c:pt>
                      <c:pt idx="1483">
                        <c:v>0.25800000000002632</c:v>
                      </c:pt>
                      <c:pt idx="1484">
                        <c:v>0.25750000000002637</c:v>
                      </c:pt>
                      <c:pt idx="1485">
                        <c:v>0.25700000000002643</c:v>
                      </c:pt>
                      <c:pt idx="1486">
                        <c:v>0.25650000000002648</c:v>
                      </c:pt>
                      <c:pt idx="1487">
                        <c:v>0.25600000000002654</c:v>
                      </c:pt>
                      <c:pt idx="1488">
                        <c:v>0.25550000000002659</c:v>
                      </c:pt>
                      <c:pt idx="1489">
                        <c:v>0.25500000000002665</c:v>
                      </c:pt>
                      <c:pt idx="1490">
                        <c:v>0.2545000000000267</c:v>
                      </c:pt>
                      <c:pt idx="1491">
                        <c:v>0.25400000000002676</c:v>
                      </c:pt>
                      <c:pt idx="1492">
                        <c:v>0.25350000000002681</c:v>
                      </c:pt>
                      <c:pt idx="1493">
                        <c:v>0.25300000000002687</c:v>
                      </c:pt>
                      <c:pt idx="1494">
                        <c:v>0.25250000000002693</c:v>
                      </c:pt>
                      <c:pt idx="1495">
                        <c:v>0.25200000000002698</c:v>
                      </c:pt>
                      <c:pt idx="1496">
                        <c:v>0.25150000000002704</c:v>
                      </c:pt>
                      <c:pt idx="1497">
                        <c:v>0.25100000000002709</c:v>
                      </c:pt>
                      <c:pt idx="1498">
                        <c:v>0.25050000000002715</c:v>
                      </c:pt>
                      <c:pt idx="1499">
                        <c:v>0.2500000000000272</c:v>
                      </c:pt>
                      <c:pt idx="1500">
                        <c:v>0.24950000000002726</c:v>
                      </c:pt>
                      <c:pt idx="1501">
                        <c:v>0.24900000000002731</c:v>
                      </c:pt>
                      <c:pt idx="1502">
                        <c:v>0.24850000000002737</c:v>
                      </c:pt>
                      <c:pt idx="1503">
                        <c:v>0.24800000000002742</c:v>
                      </c:pt>
                      <c:pt idx="1504">
                        <c:v>0.24750000000002748</c:v>
                      </c:pt>
                      <c:pt idx="1505">
                        <c:v>0.24700000000002753</c:v>
                      </c:pt>
                      <c:pt idx="1506">
                        <c:v>0.24650000000002759</c:v>
                      </c:pt>
                      <c:pt idx="1507">
                        <c:v>0.24600000000002764</c:v>
                      </c:pt>
                      <c:pt idx="1508">
                        <c:v>0.2455000000000277</c:v>
                      </c:pt>
                      <c:pt idx="1509">
                        <c:v>0.24500000000002775</c:v>
                      </c:pt>
                      <c:pt idx="1510">
                        <c:v>0.24450000000002781</c:v>
                      </c:pt>
                      <c:pt idx="1511">
                        <c:v>0.24400000000002786</c:v>
                      </c:pt>
                      <c:pt idx="1512">
                        <c:v>0.24350000000002792</c:v>
                      </c:pt>
                      <c:pt idx="1513">
                        <c:v>0.24300000000002797</c:v>
                      </c:pt>
                      <c:pt idx="1514">
                        <c:v>0.24250000000002803</c:v>
                      </c:pt>
                      <c:pt idx="1515">
                        <c:v>0.24200000000002808</c:v>
                      </c:pt>
                      <c:pt idx="1516">
                        <c:v>0.24150000000002814</c:v>
                      </c:pt>
                      <c:pt idx="1517">
                        <c:v>0.24100000000002819</c:v>
                      </c:pt>
                      <c:pt idx="1518">
                        <c:v>0.24050000000002825</c:v>
                      </c:pt>
                      <c:pt idx="1519">
                        <c:v>0.2400000000000283</c:v>
                      </c:pt>
                      <c:pt idx="1520">
                        <c:v>0.23950000000002836</c:v>
                      </c:pt>
                      <c:pt idx="1521">
                        <c:v>0.23900000000002841</c:v>
                      </c:pt>
                      <c:pt idx="1522">
                        <c:v>0.23850000000002847</c:v>
                      </c:pt>
                      <c:pt idx="1523">
                        <c:v>0.23800000000002852</c:v>
                      </c:pt>
                      <c:pt idx="1524">
                        <c:v>0.23750000000002858</c:v>
                      </c:pt>
                      <c:pt idx="1525">
                        <c:v>0.23700000000002863</c:v>
                      </c:pt>
                      <c:pt idx="1526">
                        <c:v>0.23650000000002869</c:v>
                      </c:pt>
                      <c:pt idx="1527">
                        <c:v>0.23600000000002874</c:v>
                      </c:pt>
                      <c:pt idx="1528">
                        <c:v>0.2355000000000288</c:v>
                      </c:pt>
                      <c:pt idx="1529">
                        <c:v>0.23500000000002885</c:v>
                      </c:pt>
                      <c:pt idx="1530">
                        <c:v>0.23450000000002891</c:v>
                      </c:pt>
                      <c:pt idx="1531">
                        <c:v>0.23400000000002896</c:v>
                      </c:pt>
                      <c:pt idx="1532">
                        <c:v>0.23350000000002902</c:v>
                      </c:pt>
                      <c:pt idx="1533">
                        <c:v>0.23300000000002907</c:v>
                      </c:pt>
                      <c:pt idx="1534">
                        <c:v>0.23250000000002913</c:v>
                      </c:pt>
                      <c:pt idx="1535">
                        <c:v>0.23200000000002918</c:v>
                      </c:pt>
                      <c:pt idx="1536">
                        <c:v>0.23150000000002924</c:v>
                      </c:pt>
                      <c:pt idx="1537">
                        <c:v>0.23100000000002929</c:v>
                      </c:pt>
                      <c:pt idx="1538">
                        <c:v>0.23050000000002935</c:v>
                      </c:pt>
                      <c:pt idx="1539">
                        <c:v>0.2300000000000294</c:v>
                      </c:pt>
                      <c:pt idx="1540">
                        <c:v>0.22950000000002946</c:v>
                      </c:pt>
                      <c:pt idx="1541">
                        <c:v>0.22900000000002951</c:v>
                      </c:pt>
                      <c:pt idx="1542">
                        <c:v>0.22850000000002957</c:v>
                      </c:pt>
                      <c:pt idx="1543">
                        <c:v>0.22800000000002962</c:v>
                      </c:pt>
                      <c:pt idx="1544">
                        <c:v>0.22750000000002968</c:v>
                      </c:pt>
                      <c:pt idx="1545">
                        <c:v>0.22700000000002973</c:v>
                      </c:pt>
                      <c:pt idx="1546">
                        <c:v>0.22650000000002979</c:v>
                      </c:pt>
                      <c:pt idx="1547">
                        <c:v>0.22600000000002984</c:v>
                      </c:pt>
                      <c:pt idx="1548">
                        <c:v>0.2255000000000299</c:v>
                      </c:pt>
                      <c:pt idx="1549">
                        <c:v>0.22500000000002995</c:v>
                      </c:pt>
                      <c:pt idx="1550">
                        <c:v>0.22450000000003001</c:v>
                      </c:pt>
                      <c:pt idx="1551">
                        <c:v>0.22400000000003006</c:v>
                      </c:pt>
                      <c:pt idx="1552">
                        <c:v>0.22350000000003012</c:v>
                      </c:pt>
                      <c:pt idx="1553">
                        <c:v>0.22300000000003017</c:v>
                      </c:pt>
                      <c:pt idx="1554">
                        <c:v>0.22250000000003023</c:v>
                      </c:pt>
                      <c:pt idx="1555">
                        <c:v>0.22200000000003028</c:v>
                      </c:pt>
                      <c:pt idx="1556">
                        <c:v>0.22150000000003034</c:v>
                      </c:pt>
                      <c:pt idx="1557">
                        <c:v>0.22100000000003039</c:v>
                      </c:pt>
                      <c:pt idx="1558">
                        <c:v>0.22050000000003045</c:v>
                      </c:pt>
                      <c:pt idx="1559">
                        <c:v>0.2200000000000305</c:v>
                      </c:pt>
                      <c:pt idx="1560">
                        <c:v>0.21950000000003056</c:v>
                      </c:pt>
                      <c:pt idx="1561">
                        <c:v>0.21900000000003061</c:v>
                      </c:pt>
                      <c:pt idx="1562">
                        <c:v>0.21850000000003067</c:v>
                      </c:pt>
                      <c:pt idx="1563">
                        <c:v>0.21800000000003072</c:v>
                      </c:pt>
                      <c:pt idx="1564">
                        <c:v>0.21750000000003078</c:v>
                      </c:pt>
                      <c:pt idx="1565">
                        <c:v>0.21700000000003083</c:v>
                      </c:pt>
                      <c:pt idx="1566">
                        <c:v>0.21650000000003089</c:v>
                      </c:pt>
                      <c:pt idx="1567">
                        <c:v>0.21600000000003095</c:v>
                      </c:pt>
                      <c:pt idx="1568">
                        <c:v>0.215500000000031</c:v>
                      </c:pt>
                      <c:pt idx="1569">
                        <c:v>0.21500000000003106</c:v>
                      </c:pt>
                      <c:pt idx="1570">
                        <c:v>0.21450000000003111</c:v>
                      </c:pt>
                      <c:pt idx="1571">
                        <c:v>0.21400000000003117</c:v>
                      </c:pt>
                      <c:pt idx="1572">
                        <c:v>0.21350000000003122</c:v>
                      </c:pt>
                      <c:pt idx="1573">
                        <c:v>0.21300000000003128</c:v>
                      </c:pt>
                      <c:pt idx="1574">
                        <c:v>0.21250000000003133</c:v>
                      </c:pt>
                      <c:pt idx="1575">
                        <c:v>0.21200000000003139</c:v>
                      </c:pt>
                      <c:pt idx="1576">
                        <c:v>0.21150000000003144</c:v>
                      </c:pt>
                      <c:pt idx="1577">
                        <c:v>0.2110000000000315</c:v>
                      </c:pt>
                      <c:pt idx="1578">
                        <c:v>0.21050000000003155</c:v>
                      </c:pt>
                      <c:pt idx="1579">
                        <c:v>0.21000000000003161</c:v>
                      </c:pt>
                      <c:pt idx="1580">
                        <c:v>0.20950000000003166</c:v>
                      </c:pt>
                      <c:pt idx="1581">
                        <c:v>0.20900000000003172</c:v>
                      </c:pt>
                      <c:pt idx="1582">
                        <c:v>0.20850000000003177</c:v>
                      </c:pt>
                      <c:pt idx="1583">
                        <c:v>0.20800000000003183</c:v>
                      </c:pt>
                      <c:pt idx="1584">
                        <c:v>0.20750000000003188</c:v>
                      </c:pt>
                      <c:pt idx="1585">
                        <c:v>0.20700000000003194</c:v>
                      </c:pt>
                      <c:pt idx="1586">
                        <c:v>0.20650000000003199</c:v>
                      </c:pt>
                      <c:pt idx="1587">
                        <c:v>0.20600000000003205</c:v>
                      </c:pt>
                      <c:pt idx="1588">
                        <c:v>0.2055000000000321</c:v>
                      </c:pt>
                      <c:pt idx="1589">
                        <c:v>0.20500000000003216</c:v>
                      </c:pt>
                      <c:pt idx="1590">
                        <c:v>0.20450000000003221</c:v>
                      </c:pt>
                      <c:pt idx="1591">
                        <c:v>0.20400000000003227</c:v>
                      </c:pt>
                      <c:pt idx="1592">
                        <c:v>0.20350000000003232</c:v>
                      </c:pt>
                      <c:pt idx="1593">
                        <c:v>0.20300000000003238</c:v>
                      </c:pt>
                      <c:pt idx="1594">
                        <c:v>0.20250000000003243</c:v>
                      </c:pt>
                      <c:pt idx="1595">
                        <c:v>0.20200000000003249</c:v>
                      </c:pt>
                      <c:pt idx="1596">
                        <c:v>0.20150000000003254</c:v>
                      </c:pt>
                      <c:pt idx="1597">
                        <c:v>0.2010000000000326</c:v>
                      </c:pt>
                      <c:pt idx="1598">
                        <c:v>0.20050000000003265</c:v>
                      </c:pt>
                      <c:pt idx="1599">
                        <c:v>0.20000000000003271</c:v>
                      </c:pt>
                      <c:pt idx="1600">
                        <c:v>0.19950000000003276</c:v>
                      </c:pt>
                      <c:pt idx="1601">
                        <c:v>0.19900000000003282</c:v>
                      </c:pt>
                      <c:pt idx="1602">
                        <c:v>0.19850000000003287</c:v>
                      </c:pt>
                      <c:pt idx="1603">
                        <c:v>0.19800000000003293</c:v>
                      </c:pt>
                      <c:pt idx="1604">
                        <c:v>0.19750000000003298</c:v>
                      </c:pt>
                      <c:pt idx="1605">
                        <c:v>0.19700000000003304</c:v>
                      </c:pt>
                      <c:pt idx="1606">
                        <c:v>0.19650000000003309</c:v>
                      </c:pt>
                      <c:pt idx="1607">
                        <c:v>0.19600000000003315</c:v>
                      </c:pt>
                      <c:pt idx="1608">
                        <c:v>0.1955000000000332</c:v>
                      </c:pt>
                      <c:pt idx="1609">
                        <c:v>0.19500000000003326</c:v>
                      </c:pt>
                      <c:pt idx="1610">
                        <c:v>0.19450000000003331</c:v>
                      </c:pt>
                      <c:pt idx="1611">
                        <c:v>0.19400000000003337</c:v>
                      </c:pt>
                      <c:pt idx="1612">
                        <c:v>0.19350000000003342</c:v>
                      </c:pt>
                      <c:pt idx="1613">
                        <c:v>0.19300000000003348</c:v>
                      </c:pt>
                      <c:pt idx="1614">
                        <c:v>0.19250000000003353</c:v>
                      </c:pt>
                      <c:pt idx="1615">
                        <c:v>0.19200000000003359</c:v>
                      </c:pt>
                      <c:pt idx="1616">
                        <c:v>0.19150000000003364</c:v>
                      </c:pt>
                      <c:pt idx="1617">
                        <c:v>0.1910000000000337</c:v>
                      </c:pt>
                      <c:pt idx="1618">
                        <c:v>0.19050000000003375</c:v>
                      </c:pt>
                      <c:pt idx="1619">
                        <c:v>0.19000000000003381</c:v>
                      </c:pt>
                      <c:pt idx="1620">
                        <c:v>0.18950000000003386</c:v>
                      </c:pt>
                      <c:pt idx="1621">
                        <c:v>0.18900000000003392</c:v>
                      </c:pt>
                      <c:pt idx="1622">
                        <c:v>0.18850000000003397</c:v>
                      </c:pt>
                      <c:pt idx="1623">
                        <c:v>0.18800000000003403</c:v>
                      </c:pt>
                      <c:pt idx="1624">
                        <c:v>0.18750000000003408</c:v>
                      </c:pt>
                      <c:pt idx="1625">
                        <c:v>0.18700000000003414</c:v>
                      </c:pt>
                      <c:pt idx="1626">
                        <c:v>0.18650000000003419</c:v>
                      </c:pt>
                      <c:pt idx="1627">
                        <c:v>0.18600000000003425</c:v>
                      </c:pt>
                      <c:pt idx="1628">
                        <c:v>0.1855000000000343</c:v>
                      </c:pt>
                      <c:pt idx="1629">
                        <c:v>0.18500000000003436</c:v>
                      </c:pt>
                      <c:pt idx="1630">
                        <c:v>0.18450000000003441</c:v>
                      </c:pt>
                      <c:pt idx="1631">
                        <c:v>0.18400000000003447</c:v>
                      </c:pt>
                      <c:pt idx="1632">
                        <c:v>0.18350000000003452</c:v>
                      </c:pt>
                      <c:pt idx="1633">
                        <c:v>0.18300000000003458</c:v>
                      </c:pt>
                      <c:pt idx="1634">
                        <c:v>0.18250000000003463</c:v>
                      </c:pt>
                      <c:pt idx="1635">
                        <c:v>0.18200000000003469</c:v>
                      </c:pt>
                      <c:pt idx="1636">
                        <c:v>0.18150000000003474</c:v>
                      </c:pt>
                      <c:pt idx="1637">
                        <c:v>0.1810000000000348</c:v>
                      </c:pt>
                      <c:pt idx="1638">
                        <c:v>0.18050000000003485</c:v>
                      </c:pt>
                      <c:pt idx="1639">
                        <c:v>0.18000000000003491</c:v>
                      </c:pt>
                      <c:pt idx="1640">
                        <c:v>0.17950000000003496</c:v>
                      </c:pt>
                      <c:pt idx="1641">
                        <c:v>0.17900000000003502</c:v>
                      </c:pt>
                      <c:pt idx="1642">
                        <c:v>0.17850000000003508</c:v>
                      </c:pt>
                      <c:pt idx="1643">
                        <c:v>0.17800000000003513</c:v>
                      </c:pt>
                      <c:pt idx="1644">
                        <c:v>0.17750000000003519</c:v>
                      </c:pt>
                      <c:pt idx="1645">
                        <c:v>0.17700000000003524</c:v>
                      </c:pt>
                      <c:pt idx="1646">
                        <c:v>0.1765000000000353</c:v>
                      </c:pt>
                      <c:pt idx="1647">
                        <c:v>0.17600000000003535</c:v>
                      </c:pt>
                      <c:pt idx="1648">
                        <c:v>0.17550000000003541</c:v>
                      </c:pt>
                      <c:pt idx="1649">
                        <c:v>0.17500000000003546</c:v>
                      </c:pt>
                      <c:pt idx="1650">
                        <c:v>0.17450000000003552</c:v>
                      </c:pt>
                      <c:pt idx="1651">
                        <c:v>0.17400000000003557</c:v>
                      </c:pt>
                      <c:pt idx="1652">
                        <c:v>0.17350000000003563</c:v>
                      </c:pt>
                      <c:pt idx="1653">
                        <c:v>0.17300000000003568</c:v>
                      </c:pt>
                      <c:pt idx="1654">
                        <c:v>0.17250000000003574</c:v>
                      </c:pt>
                      <c:pt idx="1655">
                        <c:v>0.17200000000003579</c:v>
                      </c:pt>
                      <c:pt idx="1656">
                        <c:v>0.17150000000003585</c:v>
                      </c:pt>
                      <c:pt idx="1657">
                        <c:v>0.1710000000000359</c:v>
                      </c:pt>
                      <c:pt idx="1658">
                        <c:v>0.17050000000003596</c:v>
                      </c:pt>
                      <c:pt idx="1659">
                        <c:v>0.17000000000003601</c:v>
                      </c:pt>
                      <c:pt idx="1660">
                        <c:v>0.16950000000003607</c:v>
                      </c:pt>
                      <c:pt idx="1661">
                        <c:v>0.16900000000003612</c:v>
                      </c:pt>
                      <c:pt idx="1662">
                        <c:v>0.16850000000003618</c:v>
                      </c:pt>
                      <c:pt idx="1663">
                        <c:v>0.16800000000003623</c:v>
                      </c:pt>
                      <c:pt idx="1664">
                        <c:v>0.16750000000003629</c:v>
                      </c:pt>
                      <c:pt idx="1665">
                        <c:v>0.16700000000003634</c:v>
                      </c:pt>
                      <c:pt idx="1666">
                        <c:v>0.1665000000000364</c:v>
                      </c:pt>
                      <c:pt idx="1667">
                        <c:v>0.16600000000003645</c:v>
                      </c:pt>
                      <c:pt idx="1668">
                        <c:v>0.16550000000003651</c:v>
                      </c:pt>
                      <c:pt idx="1669">
                        <c:v>0.16500000000003656</c:v>
                      </c:pt>
                      <c:pt idx="1670">
                        <c:v>0.16450000000003662</c:v>
                      </c:pt>
                      <c:pt idx="1671">
                        <c:v>0.16400000000003667</c:v>
                      </c:pt>
                      <c:pt idx="1672">
                        <c:v>0.16350000000003673</c:v>
                      </c:pt>
                      <c:pt idx="1673">
                        <c:v>0.16300000000003678</c:v>
                      </c:pt>
                      <c:pt idx="1674">
                        <c:v>0.16250000000003684</c:v>
                      </c:pt>
                      <c:pt idx="1675">
                        <c:v>0.16200000000003689</c:v>
                      </c:pt>
                      <c:pt idx="1676">
                        <c:v>0.16150000000003695</c:v>
                      </c:pt>
                      <c:pt idx="1677">
                        <c:v>0.161000000000037</c:v>
                      </c:pt>
                      <c:pt idx="1678">
                        <c:v>0.16050000000003706</c:v>
                      </c:pt>
                      <c:pt idx="1679">
                        <c:v>0.16000000000003711</c:v>
                      </c:pt>
                      <c:pt idx="1680">
                        <c:v>0.15950000000003717</c:v>
                      </c:pt>
                      <c:pt idx="1681">
                        <c:v>0.15900000000003722</c:v>
                      </c:pt>
                      <c:pt idx="1682">
                        <c:v>0.15850000000003728</c:v>
                      </c:pt>
                      <c:pt idx="1683">
                        <c:v>0.15800000000003733</c:v>
                      </c:pt>
                      <c:pt idx="1684">
                        <c:v>0.15750000000003739</c:v>
                      </c:pt>
                      <c:pt idx="1685">
                        <c:v>0.15700000000003744</c:v>
                      </c:pt>
                      <c:pt idx="1686">
                        <c:v>0.1565000000000375</c:v>
                      </c:pt>
                      <c:pt idx="1687">
                        <c:v>0.15600000000003755</c:v>
                      </c:pt>
                      <c:pt idx="1688">
                        <c:v>0.15550000000003761</c:v>
                      </c:pt>
                      <c:pt idx="1689">
                        <c:v>0.15500000000003766</c:v>
                      </c:pt>
                      <c:pt idx="1690">
                        <c:v>0.15450000000003772</c:v>
                      </c:pt>
                      <c:pt idx="1691">
                        <c:v>0.15400000000003777</c:v>
                      </c:pt>
                      <c:pt idx="1692">
                        <c:v>0.15350000000003783</c:v>
                      </c:pt>
                      <c:pt idx="1693">
                        <c:v>0.15300000000003788</c:v>
                      </c:pt>
                      <c:pt idx="1694">
                        <c:v>0.15250000000003794</c:v>
                      </c:pt>
                      <c:pt idx="1695">
                        <c:v>0.15200000000003799</c:v>
                      </c:pt>
                      <c:pt idx="1696">
                        <c:v>0.15150000000003805</c:v>
                      </c:pt>
                      <c:pt idx="1697">
                        <c:v>0.1510000000000381</c:v>
                      </c:pt>
                      <c:pt idx="1698">
                        <c:v>0.15050000000003816</c:v>
                      </c:pt>
                      <c:pt idx="1699">
                        <c:v>0.15000000000003821</c:v>
                      </c:pt>
                      <c:pt idx="1700">
                        <c:v>0.14950000000003827</c:v>
                      </c:pt>
                      <c:pt idx="1701">
                        <c:v>0.14900000000003832</c:v>
                      </c:pt>
                      <c:pt idx="1702">
                        <c:v>0.14850000000003838</c:v>
                      </c:pt>
                      <c:pt idx="1703">
                        <c:v>0.14800000000003843</c:v>
                      </c:pt>
                      <c:pt idx="1704">
                        <c:v>0.14750000000003849</c:v>
                      </c:pt>
                      <c:pt idx="1705">
                        <c:v>0.14700000000003854</c:v>
                      </c:pt>
                      <c:pt idx="1706">
                        <c:v>0.1465000000000386</c:v>
                      </c:pt>
                      <c:pt idx="1707">
                        <c:v>0.14600000000003865</c:v>
                      </c:pt>
                      <c:pt idx="1708">
                        <c:v>0.14550000000003871</c:v>
                      </c:pt>
                      <c:pt idx="1709">
                        <c:v>0.14500000000003876</c:v>
                      </c:pt>
                      <c:pt idx="1710">
                        <c:v>0.14450000000003882</c:v>
                      </c:pt>
                      <c:pt idx="1711">
                        <c:v>0.14400000000003887</c:v>
                      </c:pt>
                      <c:pt idx="1712">
                        <c:v>0.14350000000003893</c:v>
                      </c:pt>
                      <c:pt idx="1713">
                        <c:v>0.14300000000003898</c:v>
                      </c:pt>
                      <c:pt idx="1714">
                        <c:v>0.14250000000003904</c:v>
                      </c:pt>
                      <c:pt idx="1715">
                        <c:v>0.14200000000003909</c:v>
                      </c:pt>
                      <c:pt idx="1716">
                        <c:v>0.14150000000003915</c:v>
                      </c:pt>
                      <c:pt idx="1717">
                        <c:v>0.14100000000003921</c:v>
                      </c:pt>
                      <c:pt idx="1718">
                        <c:v>0.14050000000003926</c:v>
                      </c:pt>
                      <c:pt idx="1719">
                        <c:v>0.14000000000003932</c:v>
                      </c:pt>
                      <c:pt idx="1720">
                        <c:v>0.13950000000003937</c:v>
                      </c:pt>
                      <c:pt idx="1721">
                        <c:v>0.13900000000003943</c:v>
                      </c:pt>
                      <c:pt idx="1722">
                        <c:v>0.13850000000003948</c:v>
                      </c:pt>
                      <c:pt idx="1723">
                        <c:v>0.13800000000003954</c:v>
                      </c:pt>
                      <c:pt idx="1724">
                        <c:v>0.13750000000003959</c:v>
                      </c:pt>
                      <c:pt idx="1725">
                        <c:v>0.13700000000003965</c:v>
                      </c:pt>
                      <c:pt idx="1726">
                        <c:v>0.1365000000000397</c:v>
                      </c:pt>
                      <c:pt idx="1727">
                        <c:v>0.13600000000003976</c:v>
                      </c:pt>
                      <c:pt idx="1728">
                        <c:v>0.13550000000003981</c:v>
                      </c:pt>
                      <c:pt idx="1729">
                        <c:v>0.13500000000003987</c:v>
                      </c:pt>
                      <c:pt idx="1730">
                        <c:v>0.13450000000003992</c:v>
                      </c:pt>
                      <c:pt idx="1731">
                        <c:v>0.13400000000003998</c:v>
                      </c:pt>
                      <c:pt idx="1732">
                        <c:v>0.13350000000004003</c:v>
                      </c:pt>
                      <c:pt idx="1733">
                        <c:v>0.13300000000004009</c:v>
                      </c:pt>
                      <c:pt idx="1734">
                        <c:v>0.13250000000004014</c:v>
                      </c:pt>
                      <c:pt idx="1735">
                        <c:v>0.1320000000000402</c:v>
                      </c:pt>
                      <c:pt idx="1736">
                        <c:v>0.13150000000004025</c:v>
                      </c:pt>
                      <c:pt idx="1737">
                        <c:v>0.13100000000004031</c:v>
                      </c:pt>
                      <c:pt idx="1738">
                        <c:v>0.13050000000004036</c:v>
                      </c:pt>
                      <c:pt idx="1739">
                        <c:v>0.13000000000004042</c:v>
                      </c:pt>
                      <c:pt idx="1740">
                        <c:v>0.12950000000004047</c:v>
                      </c:pt>
                      <c:pt idx="1741">
                        <c:v>0.12900000000004053</c:v>
                      </c:pt>
                      <c:pt idx="1742">
                        <c:v>0.12850000000004058</c:v>
                      </c:pt>
                      <c:pt idx="1743">
                        <c:v>0.12800000000004064</c:v>
                      </c:pt>
                      <c:pt idx="1744">
                        <c:v>0.12750000000004069</c:v>
                      </c:pt>
                      <c:pt idx="1745">
                        <c:v>0.12700000000004075</c:v>
                      </c:pt>
                      <c:pt idx="1746">
                        <c:v>0.1265000000000408</c:v>
                      </c:pt>
                      <c:pt idx="1747">
                        <c:v>0.12600000000004086</c:v>
                      </c:pt>
                      <c:pt idx="1748">
                        <c:v>0.12550000000004091</c:v>
                      </c:pt>
                      <c:pt idx="1749">
                        <c:v>0.12500000000004097</c:v>
                      </c:pt>
                      <c:pt idx="1750">
                        <c:v>0.12450000000004102</c:v>
                      </c:pt>
                      <c:pt idx="1751">
                        <c:v>0.12400000000004108</c:v>
                      </c:pt>
                      <c:pt idx="1752">
                        <c:v>0.12350000000004113</c:v>
                      </c:pt>
                      <c:pt idx="1753">
                        <c:v>0.12300000000004119</c:v>
                      </c:pt>
                      <c:pt idx="1754">
                        <c:v>0.12250000000004124</c:v>
                      </c:pt>
                      <c:pt idx="1755">
                        <c:v>0.1220000000000413</c:v>
                      </c:pt>
                      <c:pt idx="1756">
                        <c:v>0.12150000000004135</c:v>
                      </c:pt>
                      <c:pt idx="1757">
                        <c:v>0.12100000000004141</c:v>
                      </c:pt>
                      <c:pt idx="1758">
                        <c:v>0.12050000000004146</c:v>
                      </c:pt>
                      <c:pt idx="1759">
                        <c:v>0.12000000000004152</c:v>
                      </c:pt>
                      <c:pt idx="1760">
                        <c:v>0.11950000000004157</c:v>
                      </c:pt>
                      <c:pt idx="1761">
                        <c:v>0.11900000000004163</c:v>
                      </c:pt>
                      <c:pt idx="1762">
                        <c:v>0.11850000000004168</c:v>
                      </c:pt>
                      <c:pt idx="1763">
                        <c:v>0.11800000000004174</c:v>
                      </c:pt>
                      <c:pt idx="1764">
                        <c:v>0.11750000000004179</c:v>
                      </c:pt>
                      <c:pt idx="1765">
                        <c:v>0.11700000000004185</c:v>
                      </c:pt>
                      <c:pt idx="1766">
                        <c:v>0.1165000000000419</c:v>
                      </c:pt>
                      <c:pt idx="1767">
                        <c:v>0.11600000000004196</c:v>
                      </c:pt>
                      <c:pt idx="1768">
                        <c:v>0.11550000000004201</c:v>
                      </c:pt>
                      <c:pt idx="1769">
                        <c:v>0.11500000000004207</c:v>
                      </c:pt>
                      <c:pt idx="1770">
                        <c:v>0.11450000000004212</c:v>
                      </c:pt>
                      <c:pt idx="1771">
                        <c:v>0.11400000000004218</c:v>
                      </c:pt>
                      <c:pt idx="1772">
                        <c:v>0.11350000000004223</c:v>
                      </c:pt>
                      <c:pt idx="1773">
                        <c:v>0.11300000000004229</c:v>
                      </c:pt>
                      <c:pt idx="1774">
                        <c:v>0.11250000000004234</c:v>
                      </c:pt>
                      <c:pt idx="1775">
                        <c:v>0.1120000000000424</c:v>
                      </c:pt>
                      <c:pt idx="1776">
                        <c:v>0.11150000000004245</c:v>
                      </c:pt>
                      <c:pt idx="1777">
                        <c:v>0.11100000000004251</c:v>
                      </c:pt>
                      <c:pt idx="1778">
                        <c:v>0.11050000000004256</c:v>
                      </c:pt>
                      <c:pt idx="1779">
                        <c:v>0.11000000000004262</c:v>
                      </c:pt>
                      <c:pt idx="1780">
                        <c:v>0.10950000000004267</c:v>
                      </c:pt>
                      <c:pt idx="1781">
                        <c:v>0.10900000000004273</c:v>
                      </c:pt>
                      <c:pt idx="1782">
                        <c:v>0.10850000000004278</c:v>
                      </c:pt>
                      <c:pt idx="1783">
                        <c:v>0.10800000000004284</c:v>
                      </c:pt>
                      <c:pt idx="1784">
                        <c:v>0.10750000000004289</c:v>
                      </c:pt>
                      <c:pt idx="1785">
                        <c:v>0.10700000000004295</c:v>
                      </c:pt>
                      <c:pt idx="1786">
                        <c:v>0.106500000000043</c:v>
                      </c:pt>
                      <c:pt idx="1787">
                        <c:v>0.10600000000004306</c:v>
                      </c:pt>
                      <c:pt idx="1788">
                        <c:v>0.10550000000004311</c:v>
                      </c:pt>
                      <c:pt idx="1789">
                        <c:v>0.10500000000004317</c:v>
                      </c:pt>
                      <c:pt idx="1790">
                        <c:v>0.10450000000004322</c:v>
                      </c:pt>
                      <c:pt idx="1791">
                        <c:v>0.10400000000004328</c:v>
                      </c:pt>
                      <c:pt idx="1792">
                        <c:v>0.10350000000004334</c:v>
                      </c:pt>
                      <c:pt idx="1793">
                        <c:v>0.10300000000004339</c:v>
                      </c:pt>
                      <c:pt idx="1794">
                        <c:v>0.10250000000004345</c:v>
                      </c:pt>
                      <c:pt idx="1795">
                        <c:v>0.1020000000000435</c:v>
                      </c:pt>
                      <c:pt idx="1796">
                        <c:v>0.10150000000004356</c:v>
                      </c:pt>
                      <c:pt idx="1797">
                        <c:v>0.10100000000004361</c:v>
                      </c:pt>
                      <c:pt idx="1798">
                        <c:v>0.10050000000004367</c:v>
                      </c:pt>
                      <c:pt idx="1799">
                        <c:v>0.10000000000004372</c:v>
                      </c:pt>
                      <c:pt idx="1800">
                        <c:v>9.9500000000043776E-2</c:v>
                      </c:pt>
                      <c:pt idx="1801">
                        <c:v>9.9000000000043831E-2</c:v>
                      </c:pt>
                      <c:pt idx="1802">
                        <c:v>9.8500000000043886E-2</c:v>
                      </c:pt>
                      <c:pt idx="1803">
                        <c:v>9.8000000000043941E-2</c:v>
                      </c:pt>
                      <c:pt idx="1804">
                        <c:v>9.7500000000043996E-2</c:v>
                      </c:pt>
                      <c:pt idx="1805">
                        <c:v>9.7000000000044051E-2</c:v>
                      </c:pt>
                      <c:pt idx="1806">
                        <c:v>9.6500000000044106E-2</c:v>
                      </c:pt>
                      <c:pt idx="1807">
                        <c:v>9.6000000000044161E-2</c:v>
                      </c:pt>
                      <c:pt idx="1808">
                        <c:v>9.5500000000044216E-2</c:v>
                      </c:pt>
                      <c:pt idx="1809">
                        <c:v>9.5000000000044271E-2</c:v>
                      </c:pt>
                      <c:pt idx="1810">
                        <c:v>9.4500000000044326E-2</c:v>
                      </c:pt>
                      <c:pt idx="1811">
                        <c:v>9.4000000000044381E-2</c:v>
                      </c:pt>
                      <c:pt idx="1812">
                        <c:v>9.3500000000044436E-2</c:v>
                      </c:pt>
                      <c:pt idx="1813">
                        <c:v>9.3000000000044492E-2</c:v>
                      </c:pt>
                      <c:pt idx="1814">
                        <c:v>9.2500000000044547E-2</c:v>
                      </c:pt>
                      <c:pt idx="1815">
                        <c:v>9.2000000000044602E-2</c:v>
                      </c:pt>
                      <c:pt idx="1816">
                        <c:v>9.1500000000044657E-2</c:v>
                      </c:pt>
                      <c:pt idx="1817">
                        <c:v>9.1000000000044712E-2</c:v>
                      </c:pt>
                      <c:pt idx="1818">
                        <c:v>9.0500000000044767E-2</c:v>
                      </c:pt>
                      <c:pt idx="1819">
                        <c:v>9.0000000000044822E-2</c:v>
                      </c:pt>
                      <c:pt idx="1820">
                        <c:v>8.9500000000044877E-2</c:v>
                      </c:pt>
                      <c:pt idx="1821">
                        <c:v>8.9000000000044932E-2</c:v>
                      </c:pt>
                      <c:pt idx="1822">
                        <c:v>8.8500000000044987E-2</c:v>
                      </c:pt>
                      <c:pt idx="1823">
                        <c:v>8.8000000000045042E-2</c:v>
                      </c:pt>
                      <c:pt idx="1824">
                        <c:v>8.7500000000045097E-2</c:v>
                      </c:pt>
                      <c:pt idx="1825">
                        <c:v>8.7000000000045152E-2</c:v>
                      </c:pt>
                      <c:pt idx="1826">
                        <c:v>8.6500000000045207E-2</c:v>
                      </c:pt>
                      <c:pt idx="1827">
                        <c:v>8.6000000000045262E-2</c:v>
                      </c:pt>
                      <c:pt idx="1828">
                        <c:v>8.5500000000045318E-2</c:v>
                      </c:pt>
                      <c:pt idx="1829">
                        <c:v>8.5000000000045373E-2</c:v>
                      </c:pt>
                      <c:pt idx="1830">
                        <c:v>8.4500000000045428E-2</c:v>
                      </c:pt>
                      <c:pt idx="1831">
                        <c:v>8.4000000000045483E-2</c:v>
                      </c:pt>
                      <c:pt idx="1832">
                        <c:v>8.3500000000045538E-2</c:v>
                      </c:pt>
                      <c:pt idx="1833">
                        <c:v>8.3000000000045593E-2</c:v>
                      </c:pt>
                      <c:pt idx="1834">
                        <c:v>8.2500000000045648E-2</c:v>
                      </c:pt>
                      <c:pt idx="1835">
                        <c:v>8.2000000000045703E-2</c:v>
                      </c:pt>
                      <c:pt idx="1836">
                        <c:v>8.1500000000045758E-2</c:v>
                      </c:pt>
                      <c:pt idx="1837">
                        <c:v>8.1000000000045813E-2</c:v>
                      </c:pt>
                      <c:pt idx="1838">
                        <c:v>8.0500000000045868E-2</c:v>
                      </c:pt>
                      <c:pt idx="1839">
                        <c:v>8.0000000000045923E-2</c:v>
                      </c:pt>
                      <c:pt idx="1840">
                        <c:v>7.9500000000045978E-2</c:v>
                      </c:pt>
                      <c:pt idx="1841">
                        <c:v>7.9000000000046033E-2</c:v>
                      </c:pt>
                      <c:pt idx="1842">
                        <c:v>7.8500000000046088E-2</c:v>
                      </c:pt>
                      <c:pt idx="1843">
                        <c:v>7.8000000000046144E-2</c:v>
                      </c:pt>
                      <c:pt idx="1844">
                        <c:v>7.7500000000046199E-2</c:v>
                      </c:pt>
                      <c:pt idx="1845">
                        <c:v>7.7000000000046254E-2</c:v>
                      </c:pt>
                      <c:pt idx="1846">
                        <c:v>7.6500000000046309E-2</c:v>
                      </c:pt>
                      <c:pt idx="1847">
                        <c:v>7.6000000000046364E-2</c:v>
                      </c:pt>
                      <c:pt idx="1848">
                        <c:v>7.5500000000046419E-2</c:v>
                      </c:pt>
                      <c:pt idx="1849">
                        <c:v>7.5000000000046474E-2</c:v>
                      </c:pt>
                      <c:pt idx="1850">
                        <c:v>7.4500000000046529E-2</c:v>
                      </c:pt>
                      <c:pt idx="1851">
                        <c:v>7.4000000000046584E-2</c:v>
                      </c:pt>
                      <c:pt idx="1852">
                        <c:v>7.3500000000046639E-2</c:v>
                      </c:pt>
                      <c:pt idx="1853">
                        <c:v>7.3000000000046694E-2</c:v>
                      </c:pt>
                      <c:pt idx="1854">
                        <c:v>7.2500000000046749E-2</c:v>
                      </c:pt>
                      <c:pt idx="1855">
                        <c:v>7.2000000000046804E-2</c:v>
                      </c:pt>
                      <c:pt idx="1856">
                        <c:v>7.1500000000046859E-2</c:v>
                      </c:pt>
                      <c:pt idx="1857">
                        <c:v>7.1000000000046914E-2</c:v>
                      </c:pt>
                      <c:pt idx="1858">
                        <c:v>7.050000000004697E-2</c:v>
                      </c:pt>
                      <c:pt idx="1859">
                        <c:v>7.0000000000047025E-2</c:v>
                      </c:pt>
                      <c:pt idx="1860">
                        <c:v>6.950000000004708E-2</c:v>
                      </c:pt>
                      <c:pt idx="1861">
                        <c:v>6.9000000000047135E-2</c:v>
                      </c:pt>
                      <c:pt idx="1862">
                        <c:v>6.850000000004719E-2</c:v>
                      </c:pt>
                      <c:pt idx="1863">
                        <c:v>6.8000000000047245E-2</c:v>
                      </c:pt>
                      <c:pt idx="1864">
                        <c:v>6.75000000000473E-2</c:v>
                      </c:pt>
                      <c:pt idx="1865">
                        <c:v>6.7000000000047355E-2</c:v>
                      </c:pt>
                      <c:pt idx="1866">
                        <c:v>6.650000000004741E-2</c:v>
                      </c:pt>
                      <c:pt idx="1867">
                        <c:v>6.6000000000047465E-2</c:v>
                      </c:pt>
                      <c:pt idx="1868">
                        <c:v>6.550000000004752E-2</c:v>
                      </c:pt>
                      <c:pt idx="1869">
                        <c:v>6.5000000000047575E-2</c:v>
                      </c:pt>
                      <c:pt idx="1870">
                        <c:v>6.450000000004763E-2</c:v>
                      </c:pt>
                      <c:pt idx="1871">
                        <c:v>6.4000000000047685E-2</c:v>
                      </c:pt>
                      <c:pt idx="1872">
                        <c:v>6.350000000004774E-2</c:v>
                      </c:pt>
                      <c:pt idx="1873">
                        <c:v>6.3000000000047796E-2</c:v>
                      </c:pt>
                      <c:pt idx="1874">
                        <c:v>6.2500000000047851E-2</c:v>
                      </c:pt>
                      <c:pt idx="1875">
                        <c:v>6.2000000000047906E-2</c:v>
                      </c:pt>
                      <c:pt idx="1876">
                        <c:v>6.1500000000047961E-2</c:v>
                      </c:pt>
                      <c:pt idx="1877">
                        <c:v>6.1000000000048016E-2</c:v>
                      </c:pt>
                      <c:pt idx="1878">
                        <c:v>6.0500000000048071E-2</c:v>
                      </c:pt>
                      <c:pt idx="1879">
                        <c:v>6.0000000000048126E-2</c:v>
                      </c:pt>
                      <c:pt idx="1880">
                        <c:v>5.9500000000048181E-2</c:v>
                      </c:pt>
                      <c:pt idx="1881">
                        <c:v>5.9000000000048236E-2</c:v>
                      </c:pt>
                      <c:pt idx="1882">
                        <c:v>5.8500000000048291E-2</c:v>
                      </c:pt>
                      <c:pt idx="1883">
                        <c:v>5.8000000000048346E-2</c:v>
                      </c:pt>
                      <c:pt idx="1884">
                        <c:v>5.7500000000048401E-2</c:v>
                      </c:pt>
                      <c:pt idx="1885">
                        <c:v>5.7000000000048456E-2</c:v>
                      </c:pt>
                      <c:pt idx="1886">
                        <c:v>5.6500000000048511E-2</c:v>
                      </c:pt>
                      <c:pt idx="1887">
                        <c:v>5.6000000000048566E-2</c:v>
                      </c:pt>
                      <c:pt idx="1888">
                        <c:v>5.5500000000048622E-2</c:v>
                      </c:pt>
                      <c:pt idx="1889">
                        <c:v>5.5000000000048677E-2</c:v>
                      </c:pt>
                      <c:pt idx="1890">
                        <c:v>5.4500000000048732E-2</c:v>
                      </c:pt>
                      <c:pt idx="1891">
                        <c:v>5.4000000000048787E-2</c:v>
                      </c:pt>
                      <c:pt idx="1892">
                        <c:v>5.3500000000048842E-2</c:v>
                      </c:pt>
                      <c:pt idx="1893">
                        <c:v>5.3000000000048897E-2</c:v>
                      </c:pt>
                      <c:pt idx="1894">
                        <c:v>5.2500000000048952E-2</c:v>
                      </c:pt>
                      <c:pt idx="1895">
                        <c:v>5.2000000000049007E-2</c:v>
                      </c:pt>
                      <c:pt idx="1896">
                        <c:v>5.1500000000049062E-2</c:v>
                      </c:pt>
                      <c:pt idx="1897">
                        <c:v>5.1000000000049117E-2</c:v>
                      </c:pt>
                      <c:pt idx="1898">
                        <c:v>5.0500000000049172E-2</c:v>
                      </c:pt>
                      <c:pt idx="1899">
                        <c:v>5.0000000000049227E-2</c:v>
                      </c:pt>
                      <c:pt idx="1900">
                        <c:v>4.9500000000049282E-2</c:v>
                      </c:pt>
                      <c:pt idx="1901">
                        <c:v>4.9000000000049337E-2</c:v>
                      </c:pt>
                      <c:pt idx="1902">
                        <c:v>4.8500000000049392E-2</c:v>
                      </c:pt>
                      <c:pt idx="1903">
                        <c:v>4.8000000000049448E-2</c:v>
                      </c:pt>
                      <c:pt idx="1904">
                        <c:v>4.7500000000049503E-2</c:v>
                      </c:pt>
                      <c:pt idx="1905">
                        <c:v>4.7000000000049558E-2</c:v>
                      </c:pt>
                      <c:pt idx="1906">
                        <c:v>4.6500000000049613E-2</c:v>
                      </c:pt>
                      <c:pt idx="1907">
                        <c:v>4.6000000000049668E-2</c:v>
                      </c:pt>
                      <c:pt idx="1908">
                        <c:v>4.5500000000049723E-2</c:v>
                      </c:pt>
                      <c:pt idx="1909">
                        <c:v>4.5000000000049778E-2</c:v>
                      </c:pt>
                      <c:pt idx="1910">
                        <c:v>4.4500000000049833E-2</c:v>
                      </c:pt>
                      <c:pt idx="1911">
                        <c:v>4.4000000000049888E-2</c:v>
                      </c:pt>
                      <c:pt idx="1912">
                        <c:v>4.3500000000049943E-2</c:v>
                      </c:pt>
                      <c:pt idx="1913">
                        <c:v>4.3000000000049998E-2</c:v>
                      </c:pt>
                      <c:pt idx="1914">
                        <c:v>4.2500000000050053E-2</c:v>
                      </c:pt>
                      <c:pt idx="1915">
                        <c:v>4.2000000000050108E-2</c:v>
                      </c:pt>
                      <c:pt idx="1916">
                        <c:v>4.1500000000050163E-2</c:v>
                      </c:pt>
                      <c:pt idx="1917">
                        <c:v>4.1000000000050218E-2</c:v>
                      </c:pt>
                      <c:pt idx="1918">
                        <c:v>4.0500000000050274E-2</c:v>
                      </c:pt>
                      <c:pt idx="1919">
                        <c:v>4.0000000000050329E-2</c:v>
                      </c:pt>
                      <c:pt idx="1920">
                        <c:v>3.9500000000050384E-2</c:v>
                      </c:pt>
                      <c:pt idx="1921">
                        <c:v>3.9000000000050439E-2</c:v>
                      </c:pt>
                      <c:pt idx="1922">
                        <c:v>3.8500000000050494E-2</c:v>
                      </c:pt>
                      <c:pt idx="1923">
                        <c:v>3.8000000000050549E-2</c:v>
                      </c:pt>
                      <c:pt idx="1924">
                        <c:v>3.7500000000050604E-2</c:v>
                      </c:pt>
                      <c:pt idx="1925">
                        <c:v>3.7000000000050659E-2</c:v>
                      </c:pt>
                      <c:pt idx="1926">
                        <c:v>3.6500000000050714E-2</c:v>
                      </c:pt>
                      <c:pt idx="1927">
                        <c:v>3.6000000000050769E-2</c:v>
                      </c:pt>
                      <c:pt idx="1928">
                        <c:v>3.5500000000050824E-2</c:v>
                      </c:pt>
                      <c:pt idx="1929">
                        <c:v>3.5000000000050879E-2</c:v>
                      </c:pt>
                      <c:pt idx="1930">
                        <c:v>3.4500000000050934E-2</c:v>
                      </c:pt>
                      <c:pt idx="1931">
                        <c:v>3.4000000000050989E-2</c:v>
                      </c:pt>
                      <c:pt idx="1932">
                        <c:v>3.3500000000051045E-2</c:v>
                      </c:pt>
                      <c:pt idx="1933">
                        <c:v>3.30000000000511E-2</c:v>
                      </c:pt>
                      <c:pt idx="1934">
                        <c:v>3.2500000000051155E-2</c:v>
                      </c:pt>
                      <c:pt idx="1935">
                        <c:v>3.200000000005121E-2</c:v>
                      </c:pt>
                      <c:pt idx="1936">
                        <c:v>3.1500000000051265E-2</c:v>
                      </c:pt>
                      <c:pt idx="1937">
                        <c:v>3.100000000005132E-2</c:v>
                      </c:pt>
                      <c:pt idx="1938">
                        <c:v>3.0500000000051375E-2</c:v>
                      </c:pt>
                      <c:pt idx="1939">
                        <c:v>3.000000000005143E-2</c:v>
                      </c:pt>
                      <c:pt idx="1940">
                        <c:v>2.9500000000051485E-2</c:v>
                      </c:pt>
                      <c:pt idx="1941">
                        <c:v>2.900000000005154E-2</c:v>
                      </c:pt>
                      <c:pt idx="1942">
                        <c:v>2.8500000000051595E-2</c:v>
                      </c:pt>
                      <c:pt idx="1943">
                        <c:v>2.800000000005165E-2</c:v>
                      </c:pt>
                      <c:pt idx="1944">
                        <c:v>2.7500000000051705E-2</c:v>
                      </c:pt>
                      <c:pt idx="1945">
                        <c:v>2.700000000005176E-2</c:v>
                      </c:pt>
                      <c:pt idx="1946">
                        <c:v>2.6500000000051815E-2</c:v>
                      </c:pt>
                      <c:pt idx="1947">
                        <c:v>2.6000000000051871E-2</c:v>
                      </c:pt>
                      <c:pt idx="1948">
                        <c:v>2.5500000000051926E-2</c:v>
                      </c:pt>
                      <c:pt idx="1949">
                        <c:v>2.5000000000051981E-2</c:v>
                      </c:pt>
                      <c:pt idx="1950">
                        <c:v>2.4500000000052036E-2</c:v>
                      </c:pt>
                      <c:pt idx="1951">
                        <c:v>2.4000000000052091E-2</c:v>
                      </c:pt>
                      <c:pt idx="1952">
                        <c:v>2.3500000000052146E-2</c:v>
                      </c:pt>
                      <c:pt idx="1953">
                        <c:v>2.3000000000052201E-2</c:v>
                      </c:pt>
                      <c:pt idx="1954">
                        <c:v>2.2500000000052256E-2</c:v>
                      </c:pt>
                      <c:pt idx="1955">
                        <c:v>2.2000000000052311E-2</c:v>
                      </c:pt>
                      <c:pt idx="1956">
                        <c:v>2.1500000000052366E-2</c:v>
                      </c:pt>
                      <c:pt idx="1957">
                        <c:v>2.1000000000052421E-2</c:v>
                      </c:pt>
                      <c:pt idx="1958">
                        <c:v>2.0500000000052476E-2</c:v>
                      </c:pt>
                      <c:pt idx="1959">
                        <c:v>2.0000000000052531E-2</c:v>
                      </c:pt>
                      <c:pt idx="1960">
                        <c:v>1.9500000000052586E-2</c:v>
                      </c:pt>
                      <c:pt idx="1961">
                        <c:v>1.9000000000052641E-2</c:v>
                      </c:pt>
                      <c:pt idx="1962">
                        <c:v>1.8500000000052697E-2</c:v>
                      </c:pt>
                      <c:pt idx="1963">
                        <c:v>1.8000000000052752E-2</c:v>
                      </c:pt>
                      <c:pt idx="1964">
                        <c:v>1.7500000000052807E-2</c:v>
                      </c:pt>
                      <c:pt idx="1965">
                        <c:v>1.7000000000052862E-2</c:v>
                      </c:pt>
                      <c:pt idx="1966">
                        <c:v>1.6500000000052917E-2</c:v>
                      </c:pt>
                      <c:pt idx="1967">
                        <c:v>1.6000000000052972E-2</c:v>
                      </c:pt>
                      <c:pt idx="1968">
                        <c:v>1.5500000000053027E-2</c:v>
                      </c:pt>
                      <c:pt idx="1969">
                        <c:v>1.5000000000053082E-2</c:v>
                      </c:pt>
                      <c:pt idx="1970">
                        <c:v>1.4500000000053137E-2</c:v>
                      </c:pt>
                      <c:pt idx="1971">
                        <c:v>1.4000000000053192E-2</c:v>
                      </c:pt>
                      <c:pt idx="1972">
                        <c:v>1.3500000000053247E-2</c:v>
                      </c:pt>
                      <c:pt idx="1973">
                        <c:v>1.3000000000053302E-2</c:v>
                      </c:pt>
                      <c:pt idx="1974">
                        <c:v>1.2500000000053357E-2</c:v>
                      </c:pt>
                      <c:pt idx="1975">
                        <c:v>1.2000000000053412E-2</c:v>
                      </c:pt>
                      <c:pt idx="1976">
                        <c:v>1.1500000000053467E-2</c:v>
                      </c:pt>
                      <c:pt idx="1977">
                        <c:v>1.1000000000053523E-2</c:v>
                      </c:pt>
                      <c:pt idx="1978">
                        <c:v>1.0500000000053578E-2</c:v>
                      </c:pt>
                      <c:pt idx="1979">
                        <c:v>1.0000000000053633E-2</c:v>
                      </c:pt>
                      <c:pt idx="1980">
                        <c:v>9.5000000000536877E-3</c:v>
                      </c:pt>
                      <c:pt idx="1981">
                        <c:v>9.0000000000537428E-3</c:v>
                      </c:pt>
                      <c:pt idx="1982">
                        <c:v>8.5000000000537979E-3</c:v>
                      </c:pt>
                      <c:pt idx="1983">
                        <c:v>8.0000000000538529E-3</c:v>
                      </c:pt>
                      <c:pt idx="1984">
                        <c:v>7.500000000053908E-3</c:v>
                      </c:pt>
                      <c:pt idx="1985">
                        <c:v>7.0000000000539631E-3</c:v>
                      </c:pt>
                      <c:pt idx="1986">
                        <c:v>6.5000000000540181E-3</c:v>
                      </c:pt>
                      <c:pt idx="1987">
                        <c:v>6.0000000000540732E-3</c:v>
                      </c:pt>
                      <c:pt idx="1988">
                        <c:v>5.5000000000541283E-3</c:v>
                      </c:pt>
                      <c:pt idx="1989">
                        <c:v>5.0000000000541833E-3</c:v>
                      </c:pt>
                      <c:pt idx="1990">
                        <c:v>4.5000000000542384E-3</c:v>
                      </c:pt>
                      <c:pt idx="1991">
                        <c:v>4.0000000000542935E-3</c:v>
                      </c:pt>
                      <c:pt idx="1992">
                        <c:v>3.5000000000543485E-3</c:v>
                      </c:pt>
                      <c:pt idx="1993">
                        <c:v>3.0000000000544036E-3</c:v>
                      </c:pt>
                      <c:pt idx="1994">
                        <c:v>2.5000000000544587E-3</c:v>
                      </c:pt>
                      <c:pt idx="1995">
                        <c:v>2.0000000000545137E-3</c:v>
                      </c:pt>
                      <c:pt idx="1996">
                        <c:v>1.5000000000545688E-3</c:v>
                      </c:pt>
                      <c:pt idx="1997">
                        <c:v>1.0000000000546239E-3</c:v>
                      </c:pt>
                      <c:pt idx="1998">
                        <c:v>5.0000000005467893E-4</c:v>
                      </c:pt>
                      <c:pt idx="1999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925-40B7-9F3E-50FD3589B24B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Aug-8 -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40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5-4925-40B7-9F3E-50FD3589B24B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Data!$B$1956:$B$2003</c15:sqref>
                        </c15:formulaRef>
                      </c:ext>
                    </c:extLst>
                    <c:numCache>
                      <c:formatCode>0</c:formatCode>
                      <c:ptCount val="48"/>
                      <c:pt idx="0">
                        <c:v>-2.0437042162300001</c:v>
                      </c:pt>
                      <c:pt idx="1">
                        <c:v>-13.748045496</c:v>
                      </c:pt>
                      <c:pt idx="2">
                        <c:v>-16.115511287</c:v>
                      </c:pt>
                      <c:pt idx="3">
                        <c:v>-19.600107624</c:v>
                      </c:pt>
                      <c:pt idx="4">
                        <c:v>-21.531957438599999</c:v>
                      </c:pt>
                      <c:pt idx="5">
                        <c:v>-22.124462646400001</c:v>
                      </c:pt>
                      <c:pt idx="6">
                        <c:v>-24.4191609519</c:v>
                      </c:pt>
                      <c:pt idx="7">
                        <c:v>-26.874863752</c:v>
                      </c:pt>
                      <c:pt idx="8">
                        <c:v>-27.358190049699999</c:v>
                      </c:pt>
                      <c:pt idx="9">
                        <c:v>-29.935793563499999</c:v>
                      </c:pt>
                      <c:pt idx="10">
                        <c:v>-31.575129608200001</c:v>
                      </c:pt>
                      <c:pt idx="11">
                        <c:v>-37.543437644599997</c:v>
                      </c:pt>
                      <c:pt idx="12">
                        <c:v>-38.863447088800001</c:v>
                      </c:pt>
                      <c:pt idx="13">
                        <c:v>-40.342289786099997</c:v>
                      </c:pt>
                      <c:pt idx="14">
                        <c:v>-41.600552026800003</c:v>
                      </c:pt>
                      <c:pt idx="15">
                        <c:v>-45.434904378200002</c:v>
                      </c:pt>
                      <c:pt idx="16">
                        <c:v>-48.536420376099997</c:v>
                      </c:pt>
                      <c:pt idx="17">
                        <c:v>-52.7616357335</c:v>
                      </c:pt>
                      <c:pt idx="18">
                        <c:v>-54.309023727099998</c:v>
                      </c:pt>
                      <c:pt idx="19">
                        <c:v>-56.362911621899997</c:v>
                      </c:pt>
                      <c:pt idx="20">
                        <c:v>-57.196229329399998</c:v>
                      </c:pt>
                      <c:pt idx="21">
                        <c:v>-58.134009556000002</c:v>
                      </c:pt>
                      <c:pt idx="22">
                        <c:v>-59.981788418999997</c:v>
                      </c:pt>
                      <c:pt idx="23">
                        <c:v>-67.436356000399996</c:v>
                      </c:pt>
                      <c:pt idx="24">
                        <c:v>-69.213327719399999</c:v>
                      </c:pt>
                      <c:pt idx="25">
                        <c:v>-70.813477599899997</c:v>
                      </c:pt>
                      <c:pt idx="26">
                        <c:v>-73.143059219799994</c:v>
                      </c:pt>
                      <c:pt idx="27">
                        <c:v>-81.920405021899995</c:v>
                      </c:pt>
                      <c:pt idx="28">
                        <c:v>-83.312371308099998</c:v>
                      </c:pt>
                      <c:pt idx="29">
                        <c:v>-97.750171513200002</c:v>
                      </c:pt>
                      <c:pt idx="30">
                        <c:v>-102.228916274</c:v>
                      </c:pt>
                      <c:pt idx="31">
                        <c:v>-103.20025964</c:v>
                      </c:pt>
                      <c:pt idx="32">
                        <c:v>-122.232435604</c:v>
                      </c:pt>
                      <c:pt idx="33">
                        <c:v>-138.81509882</c:v>
                      </c:pt>
                      <c:pt idx="34">
                        <c:v>-143.44067232</c:v>
                      </c:pt>
                      <c:pt idx="35">
                        <c:v>-149.21095988600001</c:v>
                      </c:pt>
                      <c:pt idx="36">
                        <c:v>-167.430830184</c:v>
                      </c:pt>
                      <c:pt idx="37">
                        <c:v>-173.08434076699999</c:v>
                      </c:pt>
                      <c:pt idx="38">
                        <c:v>-189.192891344</c:v>
                      </c:pt>
                      <c:pt idx="39">
                        <c:v>-193.89390046099999</c:v>
                      </c:pt>
                      <c:pt idx="40">
                        <c:v>-203.815614727</c:v>
                      </c:pt>
                      <c:pt idx="41">
                        <c:v>-205.49685408400001</c:v>
                      </c:pt>
                      <c:pt idx="42">
                        <c:v>-211.29638008500001</c:v>
                      </c:pt>
                      <c:pt idx="43">
                        <c:v>-226.615943612</c:v>
                      </c:pt>
                      <c:pt idx="44">
                        <c:v>-226.71878806800001</c:v>
                      </c:pt>
                      <c:pt idx="45">
                        <c:v>-271.05919823800002</c:v>
                      </c:pt>
                      <c:pt idx="46">
                        <c:v>-284.93750860099999</c:v>
                      </c:pt>
                      <c:pt idx="47">
                        <c:v>-1648.7285572999999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Data!$C$1956:$C$2003</c15:sqref>
                        </c15:formulaRef>
                      </c:ext>
                    </c:extLst>
                    <c:numCache>
                      <c:formatCode>0.0000</c:formatCode>
                      <c:ptCount val="48"/>
                      <c:pt idx="0">
                        <c:v>2.3500000000052146E-2</c:v>
                      </c:pt>
                      <c:pt idx="1">
                        <c:v>2.3000000000052201E-2</c:v>
                      </c:pt>
                      <c:pt idx="2">
                        <c:v>2.2500000000052256E-2</c:v>
                      </c:pt>
                      <c:pt idx="3">
                        <c:v>2.2000000000052311E-2</c:v>
                      </c:pt>
                      <c:pt idx="4">
                        <c:v>2.1500000000052366E-2</c:v>
                      </c:pt>
                      <c:pt idx="5">
                        <c:v>2.1000000000052421E-2</c:v>
                      </c:pt>
                      <c:pt idx="6">
                        <c:v>2.0500000000052476E-2</c:v>
                      </c:pt>
                      <c:pt idx="7">
                        <c:v>2.0000000000052531E-2</c:v>
                      </c:pt>
                      <c:pt idx="8">
                        <c:v>1.9500000000052586E-2</c:v>
                      </c:pt>
                      <c:pt idx="9">
                        <c:v>1.9000000000052641E-2</c:v>
                      </c:pt>
                      <c:pt idx="10">
                        <c:v>1.8500000000052697E-2</c:v>
                      </c:pt>
                      <c:pt idx="11">
                        <c:v>1.8000000000052752E-2</c:v>
                      </c:pt>
                      <c:pt idx="12">
                        <c:v>1.7500000000052807E-2</c:v>
                      </c:pt>
                      <c:pt idx="13">
                        <c:v>1.7000000000052862E-2</c:v>
                      </c:pt>
                      <c:pt idx="14">
                        <c:v>1.6500000000052917E-2</c:v>
                      </c:pt>
                      <c:pt idx="15">
                        <c:v>1.6000000000052972E-2</c:v>
                      </c:pt>
                      <c:pt idx="16">
                        <c:v>1.5500000000053027E-2</c:v>
                      </c:pt>
                      <c:pt idx="17">
                        <c:v>1.5000000000053082E-2</c:v>
                      </c:pt>
                      <c:pt idx="18">
                        <c:v>1.4500000000053137E-2</c:v>
                      </c:pt>
                      <c:pt idx="19">
                        <c:v>1.4000000000053192E-2</c:v>
                      </c:pt>
                      <c:pt idx="20">
                        <c:v>1.3500000000053247E-2</c:v>
                      </c:pt>
                      <c:pt idx="21">
                        <c:v>1.3000000000053302E-2</c:v>
                      </c:pt>
                      <c:pt idx="22">
                        <c:v>1.2500000000053357E-2</c:v>
                      </c:pt>
                      <c:pt idx="23">
                        <c:v>1.2000000000053412E-2</c:v>
                      </c:pt>
                      <c:pt idx="24">
                        <c:v>1.1500000000053467E-2</c:v>
                      </c:pt>
                      <c:pt idx="25">
                        <c:v>1.1000000000053523E-2</c:v>
                      </c:pt>
                      <c:pt idx="26">
                        <c:v>1.0500000000053578E-2</c:v>
                      </c:pt>
                      <c:pt idx="27">
                        <c:v>1.0000000000053633E-2</c:v>
                      </c:pt>
                      <c:pt idx="28">
                        <c:v>9.5000000000536877E-3</c:v>
                      </c:pt>
                      <c:pt idx="29">
                        <c:v>9.0000000000537428E-3</c:v>
                      </c:pt>
                      <c:pt idx="30">
                        <c:v>8.5000000000537979E-3</c:v>
                      </c:pt>
                      <c:pt idx="31">
                        <c:v>8.0000000000538529E-3</c:v>
                      </c:pt>
                      <c:pt idx="32">
                        <c:v>7.500000000053908E-3</c:v>
                      </c:pt>
                      <c:pt idx="33">
                        <c:v>7.0000000000539631E-3</c:v>
                      </c:pt>
                      <c:pt idx="34">
                        <c:v>6.5000000000540181E-3</c:v>
                      </c:pt>
                      <c:pt idx="35">
                        <c:v>6.0000000000540732E-3</c:v>
                      </c:pt>
                      <c:pt idx="36">
                        <c:v>5.5000000000541283E-3</c:v>
                      </c:pt>
                      <c:pt idx="37">
                        <c:v>5.0000000000541833E-3</c:v>
                      </c:pt>
                      <c:pt idx="38">
                        <c:v>4.5000000000542384E-3</c:v>
                      </c:pt>
                      <c:pt idx="39">
                        <c:v>4.0000000000542935E-3</c:v>
                      </c:pt>
                      <c:pt idx="40">
                        <c:v>3.5000000000543485E-3</c:v>
                      </c:pt>
                      <c:pt idx="41">
                        <c:v>3.0000000000544036E-3</c:v>
                      </c:pt>
                      <c:pt idx="42">
                        <c:v>2.5000000000544587E-3</c:v>
                      </c:pt>
                      <c:pt idx="43">
                        <c:v>2.0000000000545137E-3</c:v>
                      </c:pt>
                      <c:pt idx="44">
                        <c:v>1.5000000000545688E-3</c:v>
                      </c:pt>
                      <c:pt idx="45">
                        <c:v>1.0000000000546239E-3</c:v>
                      </c:pt>
                      <c:pt idx="46">
                        <c:v>5.0000000005467893E-4</c:v>
                      </c:pt>
                      <c:pt idx="47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925-40B7-9F3E-50FD3589B24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Aug 15 -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Data!$D$1450:$D$2003</c15:sqref>
                        </c15:formulaRef>
                      </c:ext>
                    </c:extLst>
                    <c:numCache>
                      <c:formatCode>0</c:formatCode>
                      <c:ptCount val="554"/>
                      <c:pt idx="0">
                        <c:v>-0.30352636117100001</c:v>
                      </c:pt>
                      <c:pt idx="1">
                        <c:v>-0.76248238808199997</c:v>
                      </c:pt>
                      <c:pt idx="2">
                        <c:v>-2.0535541952399998</c:v>
                      </c:pt>
                      <c:pt idx="3">
                        <c:v>-2.3611307018900001</c:v>
                      </c:pt>
                      <c:pt idx="4">
                        <c:v>-2.45853573656</c:v>
                      </c:pt>
                      <c:pt idx="5">
                        <c:v>-5.2534223020999997</c:v>
                      </c:pt>
                      <c:pt idx="6">
                        <c:v>-5.3735438646700002</c:v>
                      </c:pt>
                      <c:pt idx="7">
                        <c:v>-5.3790372203699999</c:v>
                      </c:pt>
                      <c:pt idx="8">
                        <c:v>-5.7658679828799997</c:v>
                      </c:pt>
                      <c:pt idx="9">
                        <c:v>-6.1142794985900002</c:v>
                      </c:pt>
                      <c:pt idx="10">
                        <c:v>-6.2717344293600004</c:v>
                      </c:pt>
                      <c:pt idx="11">
                        <c:v>-6.3985803235500001</c:v>
                      </c:pt>
                      <c:pt idx="12">
                        <c:v>-6.6916236387000003</c:v>
                      </c:pt>
                      <c:pt idx="13">
                        <c:v>-9.2776572152900005</c:v>
                      </c:pt>
                      <c:pt idx="14">
                        <c:v>-9.7490524778100003</c:v>
                      </c:pt>
                      <c:pt idx="15">
                        <c:v>-10.110158270199999</c:v>
                      </c:pt>
                      <c:pt idx="16">
                        <c:v>-11.365432176800001</c:v>
                      </c:pt>
                      <c:pt idx="17">
                        <c:v>-12.613992146399999</c:v>
                      </c:pt>
                      <c:pt idx="18">
                        <c:v>-14.558809564300001</c:v>
                      </c:pt>
                      <c:pt idx="19">
                        <c:v>-15.901172089899999</c:v>
                      </c:pt>
                      <c:pt idx="20">
                        <c:v>-17.722545932700001</c:v>
                      </c:pt>
                      <c:pt idx="21">
                        <c:v>-19.101768010099999</c:v>
                      </c:pt>
                      <c:pt idx="22">
                        <c:v>-19.806999060100001</c:v>
                      </c:pt>
                      <c:pt idx="23">
                        <c:v>-20.6796554652</c:v>
                      </c:pt>
                      <c:pt idx="24">
                        <c:v>-24.598469999199999</c:v>
                      </c:pt>
                      <c:pt idx="25">
                        <c:v>-26.254655570899999</c:v>
                      </c:pt>
                      <c:pt idx="26">
                        <c:v>-26.826357625699998</c:v>
                      </c:pt>
                      <c:pt idx="27">
                        <c:v>-29.1447662908</c:v>
                      </c:pt>
                      <c:pt idx="28">
                        <c:v>-30.6831480912</c:v>
                      </c:pt>
                      <c:pt idx="29">
                        <c:v>-32.350539251800001</c:v>
                      </c:pt>
                      <c:pt idx="30">
                        <c:v>-32.987591001799998</c:v>
                      </c:pt>
                      <c:pt idx="31">
                        <c:v>-34.723184774899998</c:v>
                      </c:pt>
                      <c:pt idx="32">
                        <c:v>-35.072304941500001</c:v>
                      </c:pt>
                      <c:pt idx="33">
                        <c:v>-36.136328835900002</c:v>
                      </c:pt>
                      <c:pt idx="34">
                        <c:v>-37.075698694400003</c:v>
                      </c:pt>
                      <c:pt idx="35">
                        <c:v>-37.264098429699999</c:v>
                      </c:pt>
                      <c:pt idx="36">
                        <c:v>-37.4223215516</c:v>
                      </c:pt>
                      <c:pt idx="37">
                        <c:v>-37.828655990100003</c:v>
                      </c:pt>
                      <c:pt idx="38">
                        <c:v>-40.7243129258</c:v>
                      </c:pt>
                      <c:pt idx="39">
                        <c:v>-41.020568472800001</c:v>
                      </c:pt>
                      <c:pt idx="40">
                        <c:v>-42.762688653399998</c:v>
                      </c:pt>
                      <c:pt idx="41">
                        <c:v>-43.184672336799999</c:v>
                      </c:pt>
                      <c:pt idx="42">
                        <c:v>-48.244148193100003</c:v>
                      </c:pt>
                      <c:pt idx="43">
                        <c:v>-49.4817481726</c:v>
                      </c:pt>
                      <c:pt idx="44">
                        <c:v>-53.092392235699997</c:v>
                      </c:pt>
                      <c:pt idx="45">
                        <c:v>-53.700068891999997</c:v>
                      </c:pt>
                      <c:pt idx="46">
                        <c:v>-54.826386768799999</c:v>
                      </c:pt>
                      <c:pt idx="47">
                        <c:v>-55.762248271700003</c:v>
                      </c:pt>
                      <c:pt idx="48">
                        <c:v>-56.078238530599997</c:v>
                      </c:pt>
                      <c:pt idx="49">
                        <c:v>-56.8673388315</c:v>
                      </c:pt>
                      <c:pt idx="50">
                        <c:v>-60.116186071999998</c:v>
                      </c:pt>
                      <c:pt idx="51">
                        <c:v>-64.934872163799994</c:v>
                      </c:pt>
                      <c:pt idx="52">
                        <c:v>-65.083719916299998</c:v>
                      </c:pt>
                      <c:pt idx="53">
                        <c:v>-68.263774485699997</c:v>
                      </c:pt>
                      <c:pt idx="54">
                        <c:v>-68.8462355411</c:v>
                      </c:pt>
                      <c:pt idx="55">
                        <c:v>-76.785776689100004</c:v>
                      </c:pt>
                      <c:pt idx="56">
                        <c:v>-76.892644032999996</c:v>
                      </c:pt>
                      <c:pt idx="57">
                        <c:v>-78.114240089199996</c:v>
                      </c:pt>
                      <c:pt idx="58">
                        <c:v>-81.281515442400007</c:v>
                      </c:pt>
                      <c:pt idx="59">
                        <c:v>-84.213151066400002</c:v>
                      </c:pt>
                      <c:pt idx="60">
                        <c:v>-89.180309758600004</c:v>
                      </c:pt>
                      <c:pt idx="61">
                        <c:v>-89.803096599100002</c:v>
                      </c:pt>
                      <c:pt idx="62">
                        <c:v>-89.891169463300002</c:v>
                      </c:pt>
                      <c:pt idx="63">
                        <c:v>-91.929246957800004</c:v>
                      </c:pt>
                      <c:pt idx="64">
                        <c:v>-95.982475172600004</c:v>
                      </c:pt>
                      <c:pt idx="65">
                        <c:v>-98.506467274399995</c:v>
                      </c:pt>
                      <c:pt idx="66">
                        <c:v>-103.682333185</c:v>
                      </c:pt>
                      <c:pt idx="67">
                        <c:v>-110.340016545</c:v>
                      </c:pt>
                      <c:pt idx="68">
                        <c:v>-113.112242357</c:v>
                      </c:pt>
                      <c:pt idx="69">
                        <c:v>-113.482902118</c:v>
                      </c:pt>
                      <c:pt idx="70">
                        <c:v>-117.026221386</c:v>
                      </c:pt>
                      <c:pt idx="71">
                        <c:v>-118.44768460900001</c:v>
                      </c:pt>
                      <c:pt idx="72">
                        <c:v>-122.29728926200001</c:v>
                      </c:pt>
                      <c:pt idx="73">
                        <c:v>-123.726002978</c:v>
                      </c:pt>
                      <c:pt idx="74">
                        <c:v>-125.226390674</c:v>
                      </c:pt>
                      <c:pt idx="75">
                        <c:v>-127.13344775</c:v>
                      </c:pt>
                      <c:pt idx="76">
                        <c:v>-133.156746973</c:v>
                      </c:pt>
                      <c:pt idx="77">
                        <c:v>-136.40310281000001</c:v>
                      </c:pt>
                      <c:pt idx="78">
                        <c:v>-136.66164462699999</c:v>
                      </c:pt>
                      <c:pt idx="79">
                        <c:v>-141.71332634500001</c:v>
                      </c:pt>
                      <c:pt idx="80">
                        <c:v>-144.13216279599999</c:v>
                      </c:pt>
                      <c:pt idx="81">
                        <c:v>-145.024299466</c:v>
                      </c:pt>
                      <c:pt idx="82">
                        <c:v>-153.269311571</c:v>
                      </c:pt>
                      <c:pt idx="83">
                        <c:v>-155.66115240100001</c:v>
                      </c:pt>
                      <c:pt idx="84">
                        <c:v>-156.90051649399999</c:v>
                      </c:pt>
                      <c:pt idx="85">
                        <c:v>-159.73406992299999</c:v>
                      </c:pt>
                      <c:pt idx="86">
                        <c:v>-160.50981883200001</c:v>
                      </c:pt>
                      <c:pt idx="87">
                        <c:v>-162.79004557299999</c:v>
                      </c:pt>
                      <c:pt idx="88">
                        <c:v>-164.234446819</c:v>
                      </c:pt>
                      <c:pt idx="89">
                        <c:v>-166.45762424700001</c:v>
                      </c:pt>
                      <c:pt idx="90">
                        <c:v>-167.57594517800001</c:v>
                      </c:pt>
                      <c:pt idx="91">
                        <c:v>-175.28587618200001</c:v>
                      </c:pt>
                      <c:pt idx="92">
                        <c:v>-179.96291190900001</c:v>
                      </c:pt>
                      <c:pt idx="93">
                        <c:v>-181.70937741200001</c:v>
                      </c:pt>
                      <c:pt idx="94">
                        <c:v>-184.737063906</c:v>
                      </c:pt>
                      <c:pt idx="95">
                        <c:v>-186.94516753600001</c:v>
                      </c:pt>
                      <c:pt idx="96">
                        <c:v>-191.218153884</c:v>
                      </c:pt>
                      <c:pt idx="97">
                        <c:v>-193.13736913100001</c:v>
                      </c:pt>
                      <c:pt idx="98">
                        <c:v>-202.36395847399999</c:v>
                      </c:pt>
                      <c:pt idx="99">
                        <c:v>-212.22437506099999</c:v>
                      </c:pt>
                      <c:pt idx="100">
                        <c:v>-216.361658629</c:v>
                      </c:pt>
                      <c:pt idx="101">
                        <c:v>-216.79530473</c:v>
                      </c:pt>
                      <c:pt idx="102">
                        <c:v>-221.97706431200001</c:v>
                      </c:pt>
                      <c:pt idx="103">
                        <c:v>-224.859343061</c:v>
                      </c:pt>
                      <c:pt idx="104">
                        <c:v>-226.30607684</c:v>
                      </c:pt>
                      <c:pt idx="105">
                        <c:v>-232.538709606</c:v>
                      </c:pt>
                      <c:pt idx="106">
                        <c:v>-236.04463142</c:v>
                      </c:pt>
                      <c:pt idx="107">
                        <c:v>-242.29113063599999</c:v>
                      </c:pt>
                      <c:pt idx="108">
                        <c:v>-246.13730402600001</c:v>
                      </c:pt>
                      <c:pt idx="109">
                        <c:v>-247.316239083</c:v>
                      </c:pt>
                      <c:pt idx="110">
                        <c:v>-248.132103148</c:v>
                      </c:pt>
                      <c:pt idx="111">
                        <c:v>-251.20755678899999</c:v>
                      </c:pt>
                      <c:pt idx="112">
                        <c:v>-257.33390921900002</c:v>
                      </c:pt>
                      <c:pt idx="113">
                        <c:v>-263.98219849899999</c:v>
                      </c:pt>
                      <c:pt idx="114">
                        <c:v>-270.04717282199999</c:v>
                      </c:pt>
                      <c:pt idx="115">
                        <c:v>-271.95447327599999</c:v>
                      </c:pt>
                      <c:pt idx="116">
                        <c:v>-273.10701847899998</c:v>
                      </c:pt>
                      <c:pt idx="117">
                        <c:v>-274.11861223800003</c:v>
                      </c:pt>
                      <c:pt idx="118">
                        <c:v>-276.30632812900001</c:v>
                      </c:pt>
                      <c:pt idx="119">
                        <c:v>-276.41978478300001</c:v>
                      </c:pt>
                      <c:pt idx="120">
                        <c:v>-282.29921095499998</c:v>
                      </c:pt>
                      <c:pt idx="121">
                        <c:v>-300.16006085999999</c:v>
                      </c:pt>
                      <c:pt idx="122">
                        <c:v>-307.724216775</c:v>
                      </c:pt>
                      <c:pt idx="123">
                        <c:v>-308.864009076</c:v>
                      </c:pt>
                      <c:pt idx="124">
                        <c:v>-311.73026172900001</c:v>
                      </c:pt>
                      <c:pt idx="125">
                        <c:v>-311.90828266699998</c:v>
                      </c:pt>
                      <c:pt idx="126">
                        <c:v>-313.63427250900003</c:v>
                      </c:pt>
                      <c:pt idx="127">
                        <c:v>-315.23609087099999</c:v>
                      </c:pt>
                      <c:pt idx="128">
                        <c:v>-315.54067971199999</c:v>
                      </c:pt>
                      <c:pt idx="129">
                        <c:v>-316.65854854499997</c:v>
                      </c:pt>
                      <c:pt idx="130">
                        <c:v>-317.16607370700001</c:v>
                      </c:pt>
                      <c:pt idx="131">
                        <c:v>-319.31739023900002</c:v>
                      </c:pt>
                      <c:pt idx="132">
                        <c:v>-322.68961057899998</c:v>
                      </c:pt>
                      <c:pt idx="133">
                        <c:v>-325.95119141599997</c:v>
                      </c:pt>
                      <c:pt idx="134">
                        <c:v>-326.01552575400001</c:v>
                      </c:pt>
                      <c:pt idx="135">
                        <c:v>-335.04331545500003</c:v>
                      </c:pt>
                      <c:pt idx="136">
                        <c:v>-335.32176173900001</c:v>
                      </c:pt>
                      <c:pt idx="137">
                        <c:v>-337.61563259899998</c:v>
                      </c:pt>
                      <c:pt idx="138">
                        <c:v>-339.18966651</c:v>
                      </c:pt>
                      <c:pt idx="139">
                        <c:v>-341.48368334499997</c:v>
                      </c:pt>
                      <c:pt idx="140">
                        <c:v>-348.76776932199999</c:v>
                      </c:pt>
                      <c:pt idx="141">
                        <c:v>-349.53618846000001</c:v>
                      </c:pt>
                      <c:pt idx="142">
                        <c:v>-354.36803883699997</c:v>
                      </c:pt>
                      <c:pt idx="143">
                        <c:v>-354.73744918099999</c:v>
                      </c:pt>
                      <c:pt idx="144">
                        <c:v>-368.75306664700003</c:v>
                      </c:pt>
                      <c:pt idx="145">
                        <c:v>-376.28190727600003</c:v>
                      </c:pt>
                      <c:pt idx="146">
                        <c:v>-379.46155734799999</c:v>
                      </c:pt>
                      <c:pt idx="147">
                        <c:v>-379.66080649600002</c:v>
                      </c:pt>
                      <c:pt idx="148">
                        <c:v>-387.51236393099998</c:v>
                      </c:pt>
                      <c:pt idx="149">
                        <c:v>-388.78763767999999</c:v>
                      </c:pt>
                      <c:pt idx="150">
                        <c:v>-398.33365320000001</c:v>
                      </c:pt>
                      <c:pt idx="151">
                        <c:v>-404.61237298600003</c:v>
                      </c:pt>
                      <c:pt idx="152">
                        <c:v>-407.86479008999999</c:v>
                      </c:pt>
                      <c:pt idx="153">
                        <c:v>-409.49573664899998</c:v>
                      </c:pt>
                      <c:pt idx="154">
                        <c:v>-414.01752498600001</c:v>
                      </c:pt>
                      <c:pt idx="155">
                        <c:v>-422.66364675099999</c:v>
                      </c:pt>
                      <c:pt idx="156">
                        <c:v>-424.06032176000002</c:v>
                      </c:pt>
                      <c:pt idx="157">
                        <c:v>-429.22278273400002</c:v>
                      </c:pt>
                      <c:pt idx="158">
                        <c:v>-429.43360424100001</c:v>
                      </c:pt>
                      <c:pt idx="159">
                        <c:v>-430.39462453800002</c:v>
                      </c:pt>
                      <c:pt idx="160">
                        <c:v>-432.649812365</c:v>
                      </c:pt>
                      <c:pt idx="161">
                        <c:v>-437.14267432999998</c:v>
                      </c:pt>
                      <c:pt idx="162">
                        <c:v>-438.92425604599998</c:v>
                      </c:pt>
                      <c:pt idx="163">
                        <c:v>-440.09305396299999</c:v>
                      </c:pt>
                      <c:pt idx="164">
                        <c:v>-449.35799297199998</c:v>
                      </c:pt>
                      <c:pt idx="165">
                        <c:v>-449.75841359899999</c:v>
                      </c:pt>
                      <c:pt idx="166">
                        <c:v>-464.59356063299998</c:v>
                      </c:pt>
                      <c:pt idx="167">
                        <c:v>-464.74785727900002</c:v>
                      </c:pt>
                      <c:pt idx="168">
                        <c:v>-465.56288827200001</c:v>
                      </c:pt>
                      <c:pt idx="169">
                        <c:v>-466.09598604199999</c:v>
                      </c:pt>
                      <c:pt idx="170">
                        <c:v>-474.71399356299997</c:v>
                      </c:pt>
                      <c:pt idx="171">
                        <c:v>-478.61669559400002</c:v>
                      </c:pt>
                      <c:pt idx="172">
                        <c:v>-485.43298083600001</c:v>
                      </c:pt>
                      <c:pt idx="173">
                        <c:v>-488.470870547</c:v>
                      </c:pt>
                      <c:pt idx="174">
                        <c:v>-490.93365919000001</c:v>
                      </c:pt>
                      <c:pt idx="175">
                        <c:v>-497.90043757500001</c:v>
                      </c:pt>
                      <c:pt idx="176">
                        <c:v>-501.333496271</c:v>
                      </c:pt>
                      <c:pt idx="177">
                        <c:v>-506.50154127799999</c:v>
                      </c:pt>
                      <c:pt idx="178">
                        <c:v>-508.943576463</c:v>
                      </c:pt>
                      <c:pt idx="179">
                        <c:v>-514.33572586900004</c:v>
                      </c:pt>
                      <c:pt idx="180">
                        <c:v>-516.166243302</c:v>
                      </c:pt>
                      <c:pt idx="181">
                        <c:v>-519.29503073700005</c:v>
                      </c:pt>
                      <c:pt idx="182">
                        <c:v>-530.08971952100001</c:v>
                      </c:pt>
                      <c:pt idx="183">
                        <c:v>-533.78457609999998</c:v>
                      </c:pt>
                      <c:pt idx="184">
                        <c:v>-539.63388384200005</c:v>
                      </c:pt>
                      <c:pt idx="185">
                        <c:v>-554.14225912699999</c:v>
                      </c:pt>
                      <c:pt idx="186">
                        <c:v>-579.57509316999995</c:v>
                      </c:pt>
                      <c:pt idx="187">
                        <c:v>-580.34759754799995</c:v>
                      </c:pt>
                      <c:pt idx="188">
                        <c:v>-590.363098337</c:v>
                      </c:pt>
                      <c:pt idx="189">
                        <c:v>-592.03207057199995</c:v>
                      </c:pt>
                      <c:pt idx="190">
                        <c:v>-594.60581322999997</c:v>
                      </c:pt>
                      <c:pt idx="191">
                        <c:v>-610.26161616399997</c:v>
                      </c:pt>
                      <c:pt idx="192">
                        <c:v>-617.021986373</c:v>
                      </c:pt>
                      <c:pt idx="193">
                        <c:v>-622.53623074100005</c:v>
                      </c:pt>
                      <c:pt idx="194">
                        <c:v>-622.72714048399996</c:v>
                      </c:pt>
                      <c:pt idx="195">
                        <c:v>-623.25850591300002</c:v>
                      </c:pt>
                      <c:pt idx="196">
                        <c:v>-629.06240733499999</c:v>
                      </c:pt>
                      <c:pt idx="197">
                        <c:v>-637.51503743399996</c:v>
                      </c:pt>
                      <c:pt idx="198">
                        <c:v>-641.34813387400004</c:v>
                      </c:pt>
                      <c:pt idx="199">
                        <c:v>-648.89324588199997</c:v>
                      </c:pt>
                      <c:pt idx="200">
                        <c:v>-653.35328839900001</c:v>
                      </c:pt>
                      <c:pt idx="201">
                        <c:v>-654.36864697999999</c:v>
                      </c:pt>
                      <c:pt idx="202">
                        <c:v>-655.27876411499994</c:v>
                      </c:pt>
                      <c:pt idx="203">
                        <c:v>-659.59308095599999</c:v>
                      </c:pt>
                      <c:pt idx="204">
                        <c:v>-667.57785029599995</c:v>
                      </c:pt>
                      <c:pt idx="205">
                        <c:v>-668.84228201899998</c:v>
                      </c:pt>
                      <c:pt idx="206">
                        <c:v>-674.87297277100004</c:v>
                      </c:pt>
                      <c:pt idx="207">
                        <c:v>-678.870987431</c:v>
                      </c:pt>
                      <c:pt idx="208">
                        <c:v>-683.52918499999998</c:v>
                      </c:pt>
                      <c:pt idx="209">
                        <c:v>-684.32059429900005</c:v>
                      </c:pt>
                      <c:pt idx="210">
                        <c:v>-696.83489381499999</c:v>
                      </c:pt>
                      <c:pt idx="211">
                        <c:v>-710.97491761900005</c:v>
                      </c:pt>
                      <c:pt idx="212">
                        <c:v>-724.29421072699995</c:v>
                      </c:pt>
                      <c:pt idx="213">
                        <c:v>-726.98420713999997</c:v>
                      </c:pt>
                      <c:pt idx="214">
                        <c:v>-731.05779151000002</c:v>
                      </c:pt>
                      <c:pt idx="215">
                        <c:v>-737.68468861600002</c:v>
                      </c:pt>
                      <c:pt idx="216">
                        <c:v>-741.61273395399996</c:v>
                      </c:pt>
                      <c:pt idx="217">
                        <c:v>-743.77654540499998</c:v>
                      </c:pt>
                      <c:pt idx="218">
                        <c:v>-745.90212637499997</c:v>
                      </c:pt>
                      <c:pt idx="219">
                        <c:v>-751.20000423500005</c:v>
                      </c:pt>
                      <c:pt idx="220">
                        <c:v>-769.32305570899996</c:v>
                      </c:pt>
                      <c:pt idx="221">
                        <c:v>-787.999987455</c:v>
                      </c:pt>
                      <c:pt idx="222">
                        <c:v>-792.63918143199999</c:v>
                      </c:pt>
                      <c:pt idx="223">
                        <c:v>-813.76504178300002</c:v>
                      </c:pt>
                      <c:pt idx="224">
                        <c:v>-814.75059469600001</c:v>
                      </c:pt>
                      <c:pt idx="225">
                        <c:v>-830.43891550199999</c:v>
                      </c:pt>
                      <c:pt idx="226">
                        <c:v>-831.97544858599997</c:v>
                      </c:pt>
                      <c:pt idx="227">
                        <c:v>-832.517792816</c:v>
                      </c:pt>
                      <c:pt idx="228">
                        <c:v>-849.69852731900005</c:v>
                      </c:pt>
                      <c:pt idx="229">
                        <c:v>-852.00907447600002</c:v>
                      </c:pt>
                      <c:pt idx="230">
                        <c:v>-861.86448589700001</c:v>
                      </c:pt>
                      <c:pt idx="231">
                        <c:v>-867.80054376999999</c:v>
                      </c:pt>
                      <c:pt idx="232">
                        <c:v>-872.22043171400003</c:v>
                      </c:pt>
                      <c:pt idx="233">
                        <c:v>-877.251547749</c:v>
                      </c:pt>
                      <c:pt idx="234">
                        <c:v>-897.07483149699999</c:v>
                      </c:pt>
                      <c:pt idx="235">
                        <c:v>-904.33333428100002</c:v>
                      </c:pt>
                      <c:pt idx="236">
                        <c:v>-916.861981141</c:v>
                      </c:pt>
                      <c:pt idx="237">
                        <c:v>-925.04088193600001</c:v>
                      </c:pt>
                      <c:pt idx="238">
                        <c:v>-926.84133902099995</c:v>
                      </c:pt>
                      <c:pt idx="239">
                        <c:v>-934.13340015300003</c:v>
                      </c:pt>
                      <c:pt idx="240">
                        <c:v>-936.25802080999995</c:v>
                      </c:pt>
                      <c:pt idx="241">
                        <c:v>-941.10051262100001</c:v>
                      </c:pt>
                      <c:pt idx="242">
                        <c:v>-947.80246302600005</c:v>
                      </c:pt>
                      <c:pt idx="243">
                        <c:v>-948.18354433000002</c:v>
                      </c:pt>
                      <c:pt idx="244">
                        <c:v>-965.62056822399995</c:v>
                      </c:pt>
                      <c:pt idx="245">
                        <c:v>-969.25472328800004</c:v>
                      </c:pt>
                      <c:pt idx="246">
                        <c:v>-976.99315855099996</c:v>
                      </c:pt>
                      <c:pt idx="247">
                        <c:v>-995.85378509500003</c:v>
                      </c:pt>
                      <c:pt idx="248">
                        <c:v>-1000.1329666399999</c:v>
                      </c:pt>
                      <c:pt idx="249">
                        <c:v>-1005.74365865</c:v>
                      </c:pt>
                      <c:pt idx="250">
                        <c:v>-1007.83449081</c:v>
                      </c:pt>
                      <c:pt idx="251">
                        <c:v>-1008.84717243</c:v>
                      </c:pt>
                      <c:pt idx="252">
                        <c:v>-1014.75465984</c:v>
                      </c:pt>
                      <c:pt idx="253">
                        <c:v>-1016.3728876500001</c:v>
                      </c:pt>
                      <c:pt idx="254">
                        <c:v>-1019.8122731</c:v>
                      </c:pt>
                      <c:pt idx="255">
                        <c:v>-1022.02496232</c:v>
                      </c:pt>
                      <c:pt idx="256">
                        <c:v>-1034.78265835</c:v>
                      </c:pt>
                      <c:pt idx="257">
                        <c:v>-1040.39118347</c:v>
                      </c:pt>
                      <c:pt idx="258">
                        <c:v>-1045.0998137700001</c:v>
                      </c:pt>
                      <c:pt idx="259">
                        <c:v>-1050.8736832</c:v>
                      </c:pt>
                      <c:pt idx="260">
                        <c:v>-1057.61393099</c:v>
                      </c:pt>
                      <c:pt idx="261">
                        <c:v>-1060.2795520699999</c:v>
                      </c:pt>
                      <c:pt idx="262">
                        <c:v>-1061.3916370300001</c:v>
                      </c:pt>
                      <c:pt idx="263">
                        <c:v>-1069.62294475</c:v>
                      </c:pt>
                      <c:pt idx="264">
                        <c:v>-1080.5936799200001</c:v>
                      </c:pt>
                      <c:pt idx="265">
                        <c:v>-1087.29992322</c:v>
                      </c:pt>
                      <c:pt idx="266">
                        <c:v>-1089.2824043999999</c:v>
                      </c:pt>
                      <c:pt idx="267">
                        <c:v>-1090.0554415900001</c:v>
                      </c:pt>
                      <c:pt idx="268">
                        <c:v>-1093.1407661799999</c:v>
                      </c:pt>
                      <c:pt idx="269">
                        <c:v>-1115.19023085</c:v>
                      </c:pt>
                      <c:pt idx="270">
                        <c:v>-1116.04971267</c:v>
                      </c:pt>
                      <c:pt idx="271">
                        <c:v>-1120.24088024</c:v>
                      </c:pt>
                      <c:pt idx="272">
                        <c:v>-1135.8464122400001</c:v>
                      </c:pt>
                      <c:pt idx="273">
                        <c:v>-1152.5257103199999</c:v>
                      </c:pt>
                      <c:pt idx="274">
                        <c:v>-1162.4967532200001</c:v>
                      </c:pt>
                      <c:pt idx="275">
                        <c:v>-1169.9837227400001</c:v>
                      </c:pt>
                      <c:pt idx="276">
                        <c:v>-1173.1893345799999</c:v>
                      </c:pt>
                      <c:pt idx="277">
                        <c:v>-1189.3701502700001</c:v>
                      </c:pt>
                      <c:pt idx="278">
                        <c:v>-1214.4489750099999</c:v>
                      </c:pt>
                      <c:pt idx="279">
                        <c:v>-1238.07883236</c:v>
                      </c:pt>
                      <c:pt idx="280">
                        <c:v>-1238.81520989</c:v>
                      </c:pt>
                      <c:pt idx="281">
                        <c:v>-1239.3722197699999</c:v>
                      </c:pt>
                      <c:pt idx="282">
                        <c:v>-1263.8796622499999</c:v>
                      </c:pt>
                      <c:pt idx="283">
                        <c:v>-1267.90131251</c:v>
                      </c:pt>
                      <c:pt idx="284">
                        <c:v>-1287.6032432500001</c:v>
                      </c:pt>
                      <c:pt idx="285">
                        <c:v>-1289.35499465</c:v>
                      </c:pt>
                      <c:pt idx="286">
                        <c:v>-1300.2143480100001</c:v>
                      </c:pt>
                      <c:pt idx="287">
                        <c:v>-1308.9368028199999</c:v>
                      </c:pt>
                      <c:pt idx="288">
                        <c:v>-1312.2909651499999</c:v>
                      </c:pt>
                      <c:pt idx="289">
                        <c:v>-1321.3388614200001</c:v>
                      </c:pt>
                      <c:pt idx="290">
                        <c:v>-1335.2147178499999</c:v>
                      </c:pt>
                      <c:pt idx="291">
                        <c:v>-1352.3694582099999</c:v>
                      </c:pt>
                      <c:pt idx="292">
                        <c:v>-1353.88293836</c:v>
                      </c:pt>
                      <c:pt idx="293">
                        <c:v>-1365.6817569699999</c:v>
                      </c:pt>
                      <c:pt idx="294">
                        <c:v>-1379.94324742</c:v>
                      </c:pt>
                      <c:pt idx="295">
                        <c:v>-1381.03067659</c:v>
                      </c:pt>
                      <c:pt idx="296">
                        <c:v>-1393.3893735500001</c:v>
                      </c:pt>
                      <c:pt idx="297">
                        <c:v>-1406.6795331799999</c:v>
                      </c:pt>
                      <c:pt idx="298">
                        <c:v>-1411.8879004600001</c:v>
                      </c:pt>
                      <c:pt idx="299">
                        <c:v>-1414.43328374</c:v>
                      </c:pt>
                      <c:pt idx="300">
                        <c:v>-1425.3565407799999</c:v>
                      </c:pt>
                      <c:pt idx="301">
                        <c:v>-1425.5869682499999</c:v>
                      </c:pt>
                      <c:pt idx="302">
                        <c:v>-1428.5022015100001</c:v>
                      </c:pt>
                      <c:pt idx="303">
                        <c:v>-1439.0252366100001</c:v>
                      </c:pt>
                      <c:pt idx="304">
                        <c:v>-1458.60400009</c:v>
                      </c:pt>
                      <c:pt idx="305">
                        <c:v>-1463.79875249</c:v>
                      </c:pt>
                      <c:pt idx="306">
                        <c:v>-1482.08153522</c:v>
                      </c:pt>
                      <c:pt idx="307">
                        <c:v>-1487.6497274599999</c:v>
                      </c:pt>
                      <c:pt idx="308">
                        <c:v>-1488.1529501099999</c:v>
                      </c:pt>
                      <c:pt idx="309">
                        <c:v>-1490.5232413599999</c:v>
                      </c:pt>
                      <c:pt idx="310">
                        <c:v>-1496.2998376600001</c:v>
                      </c:pt>
                      <c:pt idx="311">
                        <c:v>-1498.2651965699999</c:v>
                      </c:pt>
                      <c:pt idx="312">
                        <c:v>-1506.6306627900001</c:v>
                      </c:pt>
                      <c:pt idx="313">
                        <c:v>-1513.2287657700001</c:v>
                      </c:pt>
                      <c:pt idx="314">
                        <c:v>-1518.2608092600001</c:v>
                      </c:pt>
                      <c:pt idx="315">
                        <c:v>-1521.6612958600001</c:v>
                      </c:pt>
                      <c:pt idx="316">
                        <c:v>-1524.7660897799999</c:v>
                      </c:pt>
                      <c:pt idx="317">
                        <c:v>-1525.3649962100001</c:v>
                      </c:pt>
                      <c:pt idx="318">
                        <c:v>-1527.51995369</c:v>
                      </c:pt>
                      <c:pt idx="319">
                        <c:v>-1530.43275969</c:v>
                      </c:pt>
                      <c:pt idx="320">
                        <c:v>-1532.0217225199999</c:v>
                      </c:pt>
                      <c:pt idx="321">
                        <c:v>-1537.2056991300001</c:v>
                      </c:pt>
                      <c:pt idx="322">
                        <c:v>-1545.26439003</c:v>
                      </c:pt>
                      <c:pt idx="323">
                        <c:v>-1557.0669150000001</c:v>
                      </c:pt>
                      <c:pt idx="324">
                        <c:v>-1559.98946028</c:v>
                      </c:pt>
                      <c:pt idx="325">
                        <c:v>-1568.19016126</c:v>
                      </c:pt>
                      <c:pt idx="326">
                        <c:v>-1569.06398203</c:v>
                      </c:pt>
                      <c:pt idx="327">
                        <c:v>-1570.6271717699999</c:v>
                      </c:pt>
                      <c:pt idx="328">
                        <c:v>-1584.1819182300001</c:v>
                      </c:pt>
                      <c:pt idx="329">
                        <c:v>-1602.71524565</c:v>
                      </c:pt>
                      <c:pt idx="330">
                        <c:v>-1604.1107331799999</c:v>
                      </c:pt>
                      <c:pt idx="331">
                        <c:v>-1612.49829649</c:v>
                      </c:pt>
                      <c:pt idx="332">
                        <c:v>-1614.07103893</c:v>
                      </c:pt>
                      <c:pt idx="333">
                        <c:v>-1623.97032545</c:v>
                      </c:pt>
                      <c:pt idx="334">
                        <c:v>-1625.0008877800001</c:v>
                      </c:pt>
                      <c:pt idx="335">
                        <c:v>-1634.97688685</c:v>
                      </c:pt>
                      <c:pt idx="336">
                        <c:v>-1635.59117631</c:v>
                      </c:pt>
                      <c:pt idx="337">
                        <c:v>-1642.4633419700001</c:v>
                      </c:pt>
                      <c:pt idx="338">
                        <c:v>-1663.5546769</c:v>
                      </c:pt>
                      <c:pt idx="339">
                        <c:v>-1675.4997686700001</c:v>
                      </c:pt>
                      <c:pt idx="340">
                        <c:v>-1690.4788527400001</c:v>
                      </c:pt>
                      <c:pt idx="341">
                        <c:v>-1693.5769272699999</c:v>
                      </c:pt>
                      <c:pt idx="342">
                        <c:v>-1700.60735757</c:v>
                      </c:pt>
                      <c:pt idx="343">
                        <c:v>-1703.04139609</c:v>
                      </c:pt>
                      <c:pt idx="344">
                        <c:v>-1717.32649668</c:v>
                      </c:pt>
                      <c:pt idx="345">
                        <c:v>-1725.50340504</c:v>
                      </c:pt>
                      <c:pt idx="346">
                        <c:v>-1749.75946245</c:v>
                      </c:pt>
                      <c:pt idx="347">
                        <c:v>-1752.8953462699999</c:v>
                      </c:pt>
                      <c:pt idx="348">
                        <c:v>-1777.3379622699999</c:v>
                      </c:pt>
                      <c:pt idx="349">
                        <c:v>-1792.7447999000001</c:v>
                      </c:pt>
                      <c:pt idx="350">
                        <c:v>-1793.2325819299999</c:v>
                      </c:pt>
                      <c:pt idx="351">
                        <c:v>-1804.1959336</c:v>
                      </c:pt>
                      <c:pt idx="352">
                        <c:v>-1817.35629036</c:v>
                      </c:pt>
                      <c:pt idx="353">
                        <c:v>-1818.1474511700001</c:v>
                      </c:pt>
                      <c:pt idx="354">
                        <c:v>-1818.7436835000001</c:v>
                      </c:pt>
                      <c:pt idx="355">
                        <c:v>-1856.8556673400001</c:v>
                      </c:pt>
                      <c:pt idx="356">
                        <c:v>-1881.5197628400001</c:v>
                      </c:pt>
                      <c:pt idx="357">
                        <c:v>-1894.13069445</c:v>
                      </c:pt>
                      <c:pt idx="358">
                        <c:v>-1909.3602408199999</c:v>
                      </c:pt>
                      <c:pt idx="359">
                        <c:v>-1922.9358329900001</c:v>
                      </c:pt>
                      <c:pt idx="360">
                        <c:v>-1923.93510066</c:v>
                      </c:pt>
                      <c:pt idx="361">
                        <c:v>-1928.2945254000001</c:v>
                      </c:pt>
                      <c:pt idx="362">
                        <c:v>-1933.58565578</c:v>
                      </c:pt>
                      <c:pt idx="363">
                        <c:v>-1957.2652111499999</c:v>
                      </c:pt>
                      <c:pt idx="364">
                        <c:v>-1962.35202398</c:v>
                      </c:pt>
                      <c:pt idx="365">
                        <c:v>-1970.4480787499999</c:v>
                      </c:pt>
                      <c:pt idx="366">
                        <c:v>-2012.9145332799999</c:v>
                      </c:pt>
                      <c:pt idx="367">
                        <c:v>-2014.2617272299999</c:v>
                      </c:pt>
                      <c:pt idx="368">
                        <c:v>-2022.95533531</c:v>
                      </c:pt>
                      <c:pt idx="369">
                        <c:v>-2029.0375239800001</c:v>
                      </c:pt>
                      <c:pt idx="370">
                        <c:v>-2031.22578223</c:v>
                      </c:pt>
                      <c:pt idx="371">
                        <c:v>-2045.2896701499999</c:v>
                      </c:pt>
                      <c:pt idx="372">
                        <c:v>-2055.8844037099998</c:v>
                      </c:pt>
                      <c:pt idx="373">
                        <c:v>-2088.2768555600001</c:v>
                      </c:pt>
                      <c:pt idx="374">
                        <c:v>-2099.06179479</c:v>
                      </c:pt>
                      <c:pt idx="375">
                        <c:v>-2105.61545836</c:v>
                      </c:pt>
                      <c:pt idx="376">
                        <c:v>-2107.3781081900001</c:v>
                      </c:pt>
                      <c:pt idx="377">
                        <c:v>-2107.9382639</c:v>
                      </c:pt>
                      <c:pt idx="378">
                        <c:v>-2115.8643019699998</c:v>
                      </c:pt>
                      <c:pt idx="379">
                        <c:v>-2116.26497681</c:v>
                      </c:pt>
                      <c:pt idx="380">
                        <c:v>-2129.6168555700001</c:v>
                      </c:pt>
                      <c:pt idx="381">
                        <c:v>-2136.40444991</c:v>
                      </c:pt>
                      <c:pt idx="382">
                        <c:v>-2162.6819615899999</c:v>
                      </c:pt>
                      <c:pt idx="383">
                        <c:v>-2168.23880151</c:v>
                      </c:pt>
                      <c:pt idx="384">
                        <c:v>-2172.1863495399998</c:v>
                      </c:pt>
                      <c:pt idx="385">
                        <c:v>-2176.21438954</c:v>
                      </c:pt>
                      <c:pt idx="386">
                        <c:v>-2206.4798163800001</c:v>
                      </c:pt>
                      <c:pt idx="387">
                        <c:v>-2225.01631507</c:v>
                      </c:pt>
                      <c:pt idx="388">
                        <c:v>-2239.6187047499998</c:v>
                      </c:pt>
                      <c:pt idx="389">
                        <c:v>-2255.3723579100001</c:v>
                      </c:pt>
                      <c:pt idx="390">
                        <c:v>-2271.6739430500002</c:v>
                      </c:pt>
                      <c:pt idx="391">
                        <c:v>-2274.0975678899999</c:v>
                      </c:pt>
                      <c:pt idx="392">
                        <c:v>-2282.2475521699998</c:v>
                      </c:pt>
                      <c:pt idx="393">
                        <c:v>-2286.3402199100001</c:v>
                      </c:pt>
                      <c:pt idx="394">
                        <c:v>-2303.41686699</c:v>
                      </c:pt>
                      <c:pt idx="395">
                        <c:v>-2327.0585050999998</c:v>
                      </c:pt>
                      <c:pt idx="396">
                        <c:v>-2329.42606475</c:v>
                      </c:pt>
                      <c:pt idx="397">
                        <c:v>-2333.8617435599999</c:v>
                      </c:pt>
                      <c:pt idx="398">
                        <c:v>-2335.79198739</c:v>
                      </c:pt>
                      <c:pt idx="399">
                        <c:v>-2340.8885586000001</c:v>
                      </c:pt>
                      <c:pt idx="400">
                        <c:v>-2359.6414231499998</c:v>
                      </c:pt>
                      <c:pt idx="401">
                        <c:v>-2360.12814665</c:v>
                      </c:pt>
                      <c:pt idx="402">
                        <c:v>-2372.5543133699998</c:v>
                      </c:pt>
                      <c:pt idx="403">
                        <c:v>-2392.4943776700002</c:v>
                      </c:pt>
                      <c:pt idx="404">
                        <c:v>-2393.6430250200001</c:v>
                      </c:pt>
                      <c:pt idx="405">
                        <c:v>-2429.22058062</c:v>
                      </c:pt>
                      <c:pt idx="406">
                        <c:v>-2431.01077682</c:v>
                      </c:pt>
                      <c:pt idx="407">
                        <c:v>-2445.8928640899999</c:v>
                      </c:pt>
                      <c:pt idx="408">
                        <c:v>-2446.4386912700002</c:v>
                      </c:pt>
                      <c:pt idx="409">
                        <c:v>-2456.8379150599999</c:v>
                      </c:pt>
                      <c:pt idx="410">
                        <c:v>-2462.5657040299998</c:v>
                      </c:pt>
                      <c:pt idx="411">
                        <c:v>-2476.01522492</c:v>
                      </c:pt>
                      <c:pt idx="412">
                        <c:v>-2492.7433886200001</c:v>
                      </c:pt>
                      <c:pt idx="413">
                        <c:v>-2500.7249109700001</c:v>
                      </c:pt>
                      <c:pt idx="414">
                        <c:v>-2509.2783231399999</c:v>
                      </c:pt>
                      <c:pt idx="415">
                        <c:v>-2525.8746435899998</c:v>
                      </c:pt>
                      <c:pt idx="416">
                        <c:v>-2526.4298112800002</c:v>
                      </c:pt>
                      <c:pt idx="417">
                        <c:v>-2537.9201436799999</c:v>
                      </c:pt>
                      <c:pt idx="418">
                        <c:v>-2543.2480351999998</c:v>
                      </c:pt>
                      <c:pt idx="419">
                        <c:v>-2565.7566063700001</c:v>
                      </c:pt>
                      <c:pt idx="420">
                        <c:v>-2566.0670496500002</c:v>
                      </c:pt>
                      <c:pt idx="421">
                        <c:v>-2572.7231051099998</c:v>
                      </c:pt>
                      <c:pt idx="422">
                        <c:v>-2611.8574150999998</c:v>
                      </c:pt>
                      <c:pt idx="423">
                        <c:v>-2624.2681964499998</c:v>
                      </c:pt>
                      <c:pt idx="424">
                        <c:v>-2633.2955232600002</c:v>
                      </c:pt>
                      <c:pt idx="425">
                        <c:v>-2638.9555480200002</c:v>
                      </c:pt>
                      <c:pt idx="426">
                        <c:v>-2639.8041178200001</c:v>
                      </c:pt>
                      <c:pt idx="427">
                        <c:v>-2650.5869802900002</c:v>
                      </c:pt>
                      <c:pt idx="428">
                        <c:v>-2657.6823705500001</c:v>
                      </c:pt>
                      <c:pt idx="429">
                        <c:v>-2666.4160644499998</c:v>
                      </c:pt>
                      <c:pt idx="430">
                        <c:v>-2686.8531053699999</c:v>
                      </c:pt>
                      <c:pt idx="431">
                        <c:v>-2714.7158158100001</c:v>
                      </c:pt>
                      <c:pt idx="432">
                        <c:v>-2723.0234948100001</c:v>
                      </c:pt>
                      <c:pt idx="433">
                        <c:v>-2739.6310094999999</c:v>
                      </c:pt>
                      <c:pt idx="434">
                        <c:v>-2741.6602361499999</c:v>
                      </c:pt>
                      <c:pt idx="435">
                        <c:v>-2742.8038907800001</c:v>
                      </c:pt>
                      <c:pt idx="436">
                        <c:v>-2782.69447691</c:v>
                      </c:pt>
                      <c:pt idx="437">
                        <c:v>-2796.1188552100002</c:v>
                      </c:pt>
                      <c:pt idx="438">
                        <c:v>-2827.3766621099999</c:v>
                      </c:pt>
                      <c:pt idx="439">
                        <c:v>-2853.2539669500002</c:v>
                      </c:pt>
                      <c:pt idx="440">
                        <c:v>-2854.5015427100002</c:v>
                      </c:pt>
                      <c:pt idx="441">
                        <c:v>-2871.7800970500002</c:v>
                      </c:pt>
                      <c:pt idx="442">
                        <c:v>-2882.89166583</c:v>
                      </c:pt>
                      <c:pt idx="443">
                        <c:v>-2884.1705493200002</c:v>
                      </c:pt>
                      <c:pt idx="444">
                        <c:v>-2930.5579456999999</c:v>
                      </c:pt>
                      <c:pt idx="445">
                        <c:v>-2931.2556051900001</c:v>
                      </c:pt>
                      <c:pt idx="446">
                        <c:v>-2944.2841602600001</c:v>
                      </c:pt>
                      <c:pt idx="447">
                        <c:v>-2953.91104421</c:v>
                      </c:pt>
                      <c:pt idx="448">
                        <c:v>-2959.7239411700002</c:v>
                      </c:pt>
                      <c:pt idx="449">
                        <c:v>-2965.4030351000001</c:v>
                      </c:pt>
                      <c:pt idx="450">
                        <c:v>-2974.7393487700001</c:v>
                      </c:pt>
                      <c:pt idx="451">
                        <c:v>-3005.4357245699998</c:v>
                      </c:pt>
                      <c:pt idx="452">
                        <c:v>-3025.3541044499998</c:v>
                      </c:pt>
                      <c:pt idx="453">
                        <c:v>-3035.2112517599999</c:v>
                      </c:pt>
                      <c:pt idx="454">
                        <c:v>-3036.20830475</c:v>
                      </c:pt>
                      <c:pt idx="455">
                        <c:v>-3039.0541068000002</c:v>
                      </c:pt>
                      <c:pt idx="456">
                        <c:v>-3048.2792025700001</c:v>
                      </c:pt>
                      <c:pt idx="457">
                        <c:v>-3058.6108533000001</c:v>
                      </c:pt>
                      <c:pt idx="458">
                        <c:v>-3082.2278279100001</c:v>
                      </c:pt>
                      <c:pt idx="459">
                        <c:v>-3105.5843812500002</c:v>
                      </c:pt>
                      <c:pt idx="460">
                        <c:v>-3142.9740227699999</c:v>
                      </c:pt>
                      <c:pt idx="461">
                        <c:v>-3149.5009898899998</c:v>
                      </c:pt>
                      <c:pt idx="462">
                        <c:v>-3183.3547812500001</c:v>
                      </c:pt>
                      <c:pt idx="463">
                        <c:v>-3200.2746824999999</c:v>
                      </c:pt>
                      <c:pt idx="464">
                        <c:v>-3219.6744252399999</c:v>
                      </c:pt>
                      <c:pt idx="465">
                        <c:v>-3227.3007943100001</c:v>
                      </c:pt>
                      <c:pt idx="466">
                        <c:v>-3242.05419609</c:v>
                      </c:pt>
                      <c:pt idx="467">
                        <c:v>-3282.61188459</c:v>
                      </c:pt>
                      <c:pt idx="468">
                        <c:v>-3305.7454575900001</c:v>
                      </c:pt>
                      <c:pt idx="469">
                        <c:v>-3317.07799153</c:v>
                      </c:pt>
                      <c:pt idx="470">
                        <c:v>-3342.8994994200002</c:v>
                      </c:pt>
                      <c:pt idx="471">
                        <c:v>-3351.2512104399998</c:v>
                      </c:pt>
                      <c:pt idx="472">
                        <c:v>-3360.6028765800002</c:v>
                      </c:pt>
                      <c:pt idx="473">
                        <c:v>-3389.7117595</c:v>
                      </c:pt>
                      <c:pt idx="474">
                        <c:v>-3412.72649434</c:v>
                      </c:pt>
                      <c:pt idx="475">
                        <c:v>-3415.6751385799998</c:v>
                      </c:pt>
                      <c:pt idx="476">
                        <c:v>-3419.77620634</c:v>
                      </c:pt>
                      <c:pt idx="477">
                        <c:v>-3432.7614126499998</c:v>
                      </c:pt>
                      <c:pt idx="478">
                        <c:v>-3443.9798003400001</c:v>
                      </c:pt>
                      <c:pt idx="479">
                        <c:v>-3451.33754533</c:v>
                      </c:pt>
                      <c:pt idx="480">
                        <c:v>-3464.8884739199998</c:v>
                      </c:pt>
                      <c:pt idx="481">
                        <c:v>-3466.88745638</c:v>
                      </c:pt>
                      <c:pt idx="482">
                        <c:v>-3477.2042053</c:v>
                      </c:pt>
                      <c:pt idx="483">
                        <c:v>-3509.4735268999998</c:v>
                      </c:pt>
                      <c:pt idx="484">
                        <c:v>-3510.6642411500002</c:v>
                      </c:pt>
                      <c:pt idx="485">
                        <c:v>-3511.84677577</c:v>
                      </c:pt>
                      <c:pt idx="486">
                        <c:v>-3517.2498137600001</c:v>
                      </c:pt>
                      <c:pt idx="487">
                        <c:v>-3539.2584294500002</c:v>
                      </c:pt>
                      <c:pt idx="488">
                        <c:v>-3560.00346868</c:v>
                      </c:pt>
                      <c:pt idx="489">
                        <c:v>-3561.0733316699998</c:v>
                      </c:pt>
                      <c:pt idx="490">
                        <c:v>-3571.4277900900001</c:v>
                      </c:pt>
                      <c:pt idx="491">
                        <c:v>-3624.8618872100001</c:v>
                      </c:pt>
                      <c:pt idx="492">
                        <c:v>-3636.2358021800001</c:v>
                      </c:pt>
                      <c:pt idx="493">
                        <c:v>-3636.7342076999998</c:v>
                      </c:pt>
                      <c:pt idx="494">
                        <c:v>-3718.9245527100002</c:v>
                      </c:pt>
                      <c:pt idx="495">
                        <c:v>-3726.4244460499999</c:v>
                      </c:pt>
                      <c:pt idx="496">
                        <c:v>-3727.47200492</c:v>
                      </c:pt>
                      <c:pt idx="497">
                        <c:v>-3744.78348525</c:v>
                      </c:pt>
                      <c:pt idx="498">
                        <c:v>-3759.20591702</c:v>
                      </c:pt>
                      <c:pt idx="499">
                        <c:v>-3812.83316887</c:v>
                      </c:pt>
                      <c:pt idx="500">
                        <c:v>-3820.7550903900001</c:v>
                      </c:pt>
                      <c:pt idx="501">
                        <c:v>-3821.43217263</c:v>
                      </c:pt>
                      <c:pt idx="502">
                        <c:v>-3823.3093749599998</c:v>
                      </c:pt>
                      <c:pt idx="503">
                        <c:v>-3834.2868643500001</c:v>
                      </c:pt>
                      <c:pt idx="504">
                        <c:v>-3849.3287700800001</c:v>
                      </c:pt>
                      <c:pt idx="505">
                        <c:v>-3850.5050272399999</c:v>
                      </c:pt>
                      <c:pt idx="506">
                        <c:v>-3897.4711383200001</c:v>
                      </c:pt>
                      <c:pt idx="507">
                        <c:v>-3908.35092717</c:v>
                      </c:pt>
                      <c:pt idx="508">
                        <c:v>-3925.2510971800002</c:v>
                      </c:pt>
                      <c:pt idx="509">
                        <c:v>-3987.2532212299998</c:v>
                      </c:pt>
                      <c:pt idx="510">
                        <c:v>-4020.4125939099999</c:v>
                      </c:pt>
                      <c:pt idx="511">
                        <c:v>-4033.4552979599998</c:v>
                      </c:pt>
                      <c:pt idx="512">
                        <c:v>-4043.0116173299998</c:v>
                      </c:pt>
                      <c:pt idx="513">
                        <c:v>-4048.39117257</c:v>
                      </c:pt>
                      <c:pt idx="514">
                        <c:v>-4073.3934026799998</c:v>
                      </c:pt>
                      <c:pt idx="515">
                        <c:v>-4125.1217775200003</c:v>
                      </c:pt>
                      <c:pt idx="516">
                        <c:v>-4132.5279426699999</c:v>
                      </c:pt>
                      <c:pt idx="517">
                        <c:v>-4136.0332583700001</c:v>
                      </c:pt>
                      <c:pt idx="518">
                        <c:v>-4142.3911225299998</c:v>
                      </c:pt>
                      <c:pt idx="519">
                        <c:v>-4238.13862075</c:v>
                      </c:pt>
                      <c:pt idx="520">
                        <c:v>-4299.0025818800004</c:v>
                      </c:pt>
                      <c:pt idx="521">
                        <c:v>-4337.5652843999997</c:v>
                      </c:pt>
                      <c:pt idx="522">
                        <c:v>-4373.5959179700003</c:v>
                      </c:pt>
                      <c:pt idx="523">
                        <c:v>-4453.9395693099996</c:v>
                      </c:pt>
                      <c:pt idx="524">
                        <c:v>-4471.8435962599997</c:v>
                      </c:pt>
                      <c:pt idx="525">
                        <c:v>-4502.8732215399996</c:v>
                      </c:pt>
                      <c:pt idx="526">
                        <c:v>-4527.0738234199998</c:v>
                      </c:pt>
                      <c:pt idx="527">
                        <c:v>-4572.5355603600001</c:v>
                      </c:pt>
                      <c:pt idx="528">
                        <c:v>-4702.1200695099997</c:v>
                      </c:pt>
                      <c:pt idx="529">
                        <c:v>-4740.864896</c:v>
                      </c:pt>
                      <c:pt idx="530">
                        <c:v>-4870.9057727600002</c:v>
                      </c:pt>
                      <c:pt idx="531">
                        <c:v>-4873.9071070199998</c:v>
                      </c:pt>
                      <c:pt idx="532">
                        <c:v>-4903.45495183</c:v>
                      </c:pt>
                      <c:pt idx="533">
                        <c:v>-4946.4269641800001</c:v>
                      </c:pt>
                      <c:pt idx="534">
                        <c:v>-5027.5733220800003</c:v>
                      </c:pt>
                      <c:pt idx="535">
                        <c:v>-5148.7479626699997</c:v>
                      </c:pt>
                      <c:pt idx="536">
                        <c:v>-5208.0551910200002</c:v>
                      </c:pt>
                      <c:pt idx="537">
                        <c:v>-5217.9882838499998</c:v>
                      </c:pt>
                      <c:pt idx="538">
                        <c:v>-5279.6799282000002</c:v>
                      </c:pt>
                      <c:pt idx="539">
                        <c:v>-5397.2165558300003</c:v>
                      </c:pt>
                      <c:pt idx="540">
                        <c:v>-5425.4656101500004</c:v>
                      </c:pt>
                      <c:pt idx="541">
                        <c:v>-5502.0208796899997</c:v>
                      </c:pt>
                      <c:pt idx="542">
                        <c:v>-5560.7659762000003</c:v>
                      </c:pt>
                      <c:pt idx="543">
                        <c:v>-5568.7714622499998</c:v>
                      </c:pt>
                      <c:pt idx="544">
                        <c:v>-5595.2451611699998</c:v>
                      </c:pt>
                      <c:pt idx="545">
                        <c:v>-5954.9663589700003</c:v>
                      </c:pt>
                      <c:pt idx="546">
                        <c:v>-5957.9872851399996</c:v>
                      </c:pt>
                      <c:pt idx="547">
                        <c:v>-5959.9273774599997</c:v>
                      </c:pt>
                      <c:pt idx="548">
                        <c:v>-5999.8677165899999</c:v>
                      </c:pt>
                      <c:pt idx="549">
                        <c:v>-6008.6898009799997</c:v>
                      </c:pt>
                      <c:pt idx="550">
                        <c:v>-6160.1183938900003</c:v>
                      </c:pt>
                      <c:pt idx="551">
                        <c:v>-6340.8675976000004</c:v>
                      </c:pt>
                      <c:pt idx="552">
                        <c:v>-6819.5112708400002</c:v>
                      </c:pt>
                      <c:pt idx="553">
                        <c:v>-7225.3390425899997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Data!$E$1450:$E$2003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0.27650000000002428</c:v>
                      </c:pt>
                      <c:pt idx="1">
                        <c:v>0.27600000000002434</c:v>
                      </c:pt>
                      <c:pt idx="2">
                        <c:v>0.27550000000002439</c:v>
                      </c:pt>
                      <c:pt idx="3">
                        <c:v>0.27500000000002445</c:v>
                      </c:pt>
                      <c:pt idx="4">
                        <c:v>0.2745000000000245</c:v>
                      </c:pt>
                      <c:pt idx="5">
                        <c:v>0.27400000000002456</c:v>
                      </c:pt>
                      <c:pt idx="6">
                        <c:v>0.27350000000002461</c:v>
                      </c:pt>
                      <c:pt idx="7">
                        <c:v>0.27300000000002467</c:v>
                      </c:pt>
                      <c:pt idx="8">
                        <c:v>0.27250000000002472</c:v>
                      </c:pt>
                      <c:pt idx="9">
                        <c:v>0.27200000000002478</c:v>
                      </c:pt>
                      <c:pt idx="10">
                        <c:v>0.27150000000002483</c:v>
                      </c:pt>
                      <c:pt idx="11">
                        <c:v>0.27100000000002489</c:v>
                      </c:pt>
                      <c:pt idx="12">
                        <c:v>0.27050000000002494</c:v>
                      </c:pt>
                      <c:pt idx="13">
                        <c:v>0.270000000000025</c:v>
                      </c:pt>
                      <c:pt idx="14">
                        <c:v>0.26950000000002505</c:v>
                      </c:pt>
                      <c:pt idx="15">
                        <c:v>0.26900000000002511</c:v>
                      </c:pt>
                      <c:pt idx="16">
                        <c:v>0.26850000000002516</c:v>
                      </c:pt>
                      <c:pt idx="17">
                        <c:v>0.26800000000002522</c:v>
                      </c:pt>
                      <c:pt idx="18">
                        <c:v>0.26750000000002527</c:v>
                      </c:pt>
                      <c:pt idx="19">
                        <c:v>0.26700000000002533</c:v>
                      </c:pt>
                      <c:pt idx="20">
                        <c:v>0.26650000000002538</c:v>
                      </c:pt>
                      <c:pt idx="21">
                        <c:v>0.26600000000002544</c:v>
                      </c:pt>
                      <c:pt idx="22">
                        <c:v>0.26550000000002549</c:v>
                      </c:pt>
                      <c:pt idx="23">
                        <c:v>0.26500000000002555</c:v>
                      </c:pt>
                      <c:pt idx="24">
                        <c:v>0.2645000000000256</c:v>
                      </c:pt>
                      <c:pt idx="25">
                        <c:v>0.26400000000002566</c:v>
                      </c:pt>
                      <c:pt idx="26">
                        <c:v>0.26350000000002571</c:v>
                      </c:pt>
                      <c:pt idx="27">
                        <c:v>0.26300000000002577</c:v>
                      </c:pt>
                      <c:pt idx="28">
                        <c:v>0.26250000000002582</c:v>
                      </c:pt>
                      <c:pt idx="29">
                        <c:v>0.26200000000002588</c:v>
                      </c:pt>
                      <c:pt idx="30">
                        <c:v>0.26150000000002593</c:v>
                      </c:pt>
                      <c:pt idx="31">
                        <c:v>0.26100000000002599</c:v>
                      </c:pt>
                      <c:pt idx="32">
                        <c:v>0.26050000000002604</c:v>
                      </c:pt>
                      <c:pt idx="33">
                        <c:v>0.2600000000000261</c:v>
                      </c:pt>
                      <c:pt idx="34">
                        <c:v>0.25950000000002615</c:v>
                      </c:pt>
                      <c:pt idx="35">
                        <c:v>0.25900000000002621</c:v>
                      </c:pt>
                      <c:pt idx="36">
                        <c:v>0.25850000000002626</c:v>
                      </c:pt>
                      <c:pt idx="37">
                        <c:v>0.25800000000002632</c:v>
                      </c:pt>
                      <c:pt idx="38">
                        <c:v>0.25750000000002637</c:v>
                      </c:pt>
                      <c:pt idx="39">
                        <c:v>0.25700000000002643</c:v>
                      </c:pt>
                      <c:pt idx="40">
                        <c:v>0.25650000000002648</c:v>
                      </c:pt>
                      <c:pt idx="41">
                        <c:v>0.25600000000002654</c:v>
                      </c:pt>
                      <c:pt idx="42">
                        <c:v>0.25550000000002659</c:v>
                      </c:pt>
                      <c:pt idx="43">
                        <c:v>0.25500000000002665</c:v>
                      </c:pt>
                      <c:pt idx="44">
                        <c:v>0.2545000000000267</c:v>
                      </c:pt>
                      <c:pt idx="45">
                        <c:v>0.25400000000002676</c:v>
                      </c:pt>
                      <c:pt idx="46">
                        <c:v>0.25350000000002681</c:v>
                      </c:pt>
                      <c:pt idx="47">
                        <c:v>0.25300000000002687</c:v>
                      </c:pt>
                      <c:pt idx="48">
                        <c:v>0.25250000000002693</c:v>
                      </c:pt>
                      <c:pt idx="49">
                        <c:v>0.25200000000002698</c:v>
                      </c:pt>
                      <c:pt idx="50">
                        <c:v>0.25150000000002704</c:v>
                      </c:pt>
                      <c:pt idx="51">
                        <c:v>0.25100000000002709</c:v>
                      </c:pt>
                      <c:pt idx="52">
                        <c:v>0.25050000000002715</c:v>
                      </c:pt>
                      <c:pt idx="53">
                        <c:v>0.2500000000000272</c:v>
                      </c:pt>
                      <c:pt idx="54">
                        <c:v>0.24950000000002726</c:v>
                      </c:pt>
                      <c:pt idx="55">
                        <c:v>0.24900000000002731</c:v>
                      </c:pt>
                      <c:pt idx="56">
                        <c:v>0.24850000000002737</c:v>
                      </c:pt>
                      <c:pt idx="57">
                        <c:v>0.24800000000002742</c:v>
                      </c:pt>
                      <c:pt idx="58">
                        <c:v>0.24750000000002748</c:v>
                      </c:pt>
                      <c:pt idx="59">
                        <c:v>0.24700000000002753</c:v>
                      </c:pt>
                      <c:pt idx="60">
                        <c:v>0.24650000000002759</c:v>
                      </c:pt>
                      <c:pt idx="61">
                        <c:v>0.24600000000002764</c:v>
                      </c:pt>
                      <c:pt idx="62">
                        <c:v>0.2455000000000277</c:v>
                      </c:pt>
                      <c:pt idx="63">
                        <c:v>0.24500000000002775</c:v>
                      </c:pt>
                      <c:pt idx="64">
                        <c:v>0.24450000000002781</c:v>
                      </c:pt>
                      <c:pt idx="65">
                        <c:v>0.24400000000002786</c:v>
                      </c:pt>
                      <c:pt idx="66">
                        <c:v>0.24350000000002792</c:v>
                      </c:pt>
                      <c:pt idx="67">
                        <c:v>0.24300000000002797</c:v>
                      </c:pt>
                      <c:pt idx="68">
                        <c:v>0.24250000000002803</c:v>
                      </c:pt>
                      <c:pt idx="69">
                        <c:v>0.24200000000002808</c:v>
                      </c:pt>
                      <c:pt idx="70">
                        <c:v>0.24150000000002814</c:v>
                      </c:pt>
                      <c:pt idx="71">
                        <c:v>0.24100000000002819</c:v>
                      </c:pt>
                      <c:pt idx="72">
                        <c:v>0.24050000000002825</c:v>
                      </c:pt>
                      <c:pt idx="73">
                        <c:v>0.2400000000000283</c:v>
                      </c:pt>
                      <c:pt idx="74">
                        <c:v>0.23950000000002836</c:v>
                      </c:pt>
                      <c:pt idx="75">
                        <c:v>0.23900000000002841</c:v>
                      </c:pt>
                      <c:pt idx="76">
                        <c:v>0.23850000000002847</c:v>
                      </c:pt>
                      <c:pt idx="77">
                        <c:v>0.23800000000002852</c:v>
                      </c:pt>
                      <c:pt idx="78">
                        <c:v>0.23750000000002858</c:v>
                      </c:pt>
                      <c:pt idx="79">
                        <c:v>0.23700000000002863</c:v>
                      </c:pt>
                      <c:pt idx="80">
                        <c:v>0.23650000000002869</c:v>
                      </c:pt>
                      <c:pt idx="81">
                        <c:v>0.23600000000002874</c:v>
                      </c:pt>
                      <c:pt idx="82">
                        <c:v>0.2355000000000288</c:v>
                      </c:pt>
                      <c:pt idx="83">
                        <c:v>0.23500000000002885</c:v>
                      </c:pt>
                      <c:pt idx="84">
                        <c:v>0.23450000000002891</c:v>
                      </c:pt>
                      <c:pt idx="85">
                        <c:v>0.23400000000002896</c:v>
                      </c:pt>
                      <c:pt idx="86">
                        <c:v>0.23350000000002902</c:v>
                      </c:pt>
                      <c:pt idx="87">
                        <c:v>0.23300000000002907</c:v>
                      </c:pt>
                      <c:pt idx="88">
                        <c:v>0.23250000000002913</c:v>
                      </c:pt>
                      <c:pt idx="89">
                        <c:v>0.23200000000002918</c:v>
                      </c:pt>
                      <c:pt idx="90">
                        <c:v>0.23150000000002924</c:v>
                      </c:pt>
                      <c:pt idx="91">
                        <c:v>0.23100000000002929</c:v>
                      </c:pt>
                      <c:pt idx="92">
                        <c:v>0.23050000000002935</c:v>
                      </c:pt>
                      <c:pt idx="93">
                        <c:v>0.2300000000000294</c:v>
                      </c:pt>
                      <c:pt idx="94">
                        <c:v>0.22950000000002946</c:v>
                      </c:pt>
                      <c:pt idx="95">
                        <c:v>0.22900000000002951</c:v>
                      </c:pt>
                      <c:pt idx="96">
                        <c:v>0.22850000000002957</c:v>
                      </c:pt>
                      <c:pt idx="97">
                        <c:v>0.22800000000002962</c:v>
                      </c:pt>
                      <c:pt idx="98">
                        <c:v>0.22750000000002968</c:v>
                      </c:pt>
                      <c:pt idx="99">
                        <c:v>0.22700000000002973</c:v>
                      </c:pt>
                      <c:pt idx="100">
                        <c:v>0.22650000000002979</c:v>
                      </c:pt>
                      <c:pt idx="101">
                        <c:v>0.22600000000002984</c:v>
                      </c:pt>
                      <c:pt idx="102">
                        <c:v>0.2255000000000299</c:v>
                      </c:pt>
                      <c:pt idx="103">
                        <c:v>0.22500000000002995</c:v>
                      </c:pt>
                      <c:pt idx="104">
                        <c:v>0.22450000000003001</c:v>
                      </c:pt>
                      <c:pt idx="105">
                        <c:v>0.22400000000003006</c:v>
                      </c:pt>
                      <c:pt idx="106">
                        <c:v>0.22350000000003012</c:v>
                      </c:pt>
                      <c:pt idx="107">
                        <c:v>0.22300000000003017</c:v>
                      </c:pt>
                      <c:pt idx="108">
                        <c:v>0.22250000000003023</c:v>
                      </c:pt>
                      <c:pt idx="109">
                        <c:v>0.22200000000003028</c:v>
                      </c:pt>
                      <c:pt idx="110">
                        <c:v>0.22150000000003034</c:v>
                      </c:pt>
                      <c:pt idx="111">
                        <c:v>0.22100000000003039</c:v>
                      </c:pt>
                      <c:pt idx="112">
                        <c:v>0.22050000000003045</c:v>
                      </c:pt>
                      <c:pt idx="113">
                        <c:v>0.2200000000000305</c:v>
                      </c:pt>
                      <c:pt idx="114">
                        <c:v>0.21950000000003056</c:v>
                      </c:pt>
                      <c:pt idx="115">
                        <c:v>0.21900000000003061</c:v>
                      </c:pt>
                      <c:pt idx="116">
                        <c:v>0.21850000000003067</c:v>
                      </c:pt>
                      <c:pt idx="117">
                        <c:v>0.21800000000003072</c:v>
                      </c:pt>
                      <c:pt idx="118">
                        <c:v>0.21750000000003078</c:v>
                      </c:pt>
                      <c:pt idx="119">
                        <c:v>0.21700000000003083</c:v>
                      </c:pt>
                      <c:pt idx="120">
                        <c:v>0.21650000000003089</c:v>
                      </c:pt>
                      <c:pt idx="121">
                        <c:v>0.21600000000003095</c:v>
                      </c:pt>
                      <c:pt idx="122">
                        <c:v>0.215500000000031</c:v>
                      </c:pt>
                      <c:pt idx="123">
                        <c:v>0.21500000000003106</c:v>
                      </c:pt>
                      <c:pt idx="124">
                        <c:v>0.21450000000003111</c:v>
                      </c:pt>
                      <c:pt idx="125">
                        <c:v>0.21400000000003117</c:v>
                      </c:pt>
                      <c:pt idx="126">
                        <c:v>0.21350000000003122</c:v>
                      </c:pt>
                      <c:pt idx="127">
                        <c:v>0.21300000000003128</c:v>
                      </c:pt>
                      <c:pt idx="128">
                        <c:v>0.21250000000003133</c:v>
                      </c:pt>
                      <c:pt idx="129">
                        <c:v>0.21200000000003139</c:v>
                      </c:pt>
                      <c:pt idx="130">
                        <c:v>0.21150000000003144</c:v>
                      </c:pt>
                      <c:pt idx="131">
                        <c:v>0.2110000000000315</c:v>
                      </c:pt>
                      <c:pt idx="132">
                        <c:v>0.21050000000003155</c:v>
                      </c:pt>
                      <c:pt idx="133">
                        <c:v>0.21000000000003161</c:v>
                      </c:pt>
                      <c:pt idx="134">
                        <c:v>0.20950000000003166</c:v>
                      </c:pt>
                      <c:pt idx="135">
                        <c:v>0.20900000000003172</c:v>
                      </c:pt>
                      <c:pt idx="136">
                        <c:v>0.20850000000003177</c:v>
                      </c:pt>
                      <c:pt idx="137">
                        <c:v>0.20800000000003183</c:v>
                      </c:pt>
                      <c:pt idx="138">
                        <c:v>0.20750000000003188</c:v>
                      </c:pt>
                      <c:pt idx="139">
                        <c:v>0.20700000000003194</c:v>
                      </c:pt>
                      <c:pt idx="140">
                        <c:v>0.20650000000003199</c:v>
                      </c:pt>
                      <c:pt idx="141">
                        <c:v>0.20600000000003205</c:v>
                      </c:pt>
                      <c:pt idx="142">
                        <c:v>0.2055000000000321</c:v>
                      </c:pt>
                      <c:pt idx="143">
                        <c:v>0.20500000000003216</c:v>
                      </c:pt>
                      <c:pt idx="144">
                        <c:v>0.20450000000003221</c:v>
                      </c:pt>
                      <c:pt idx="145">
                        <c:v>0.20400000000003227</c:v>
                      </c:pt>
                      <c:pt idx="146">
                        <c:v>0.20350000000003232</c:v>
                      </c:pt>
                      <c:pt idx="147">
                        <c:v>0.20300000000003238</c:v>
                      </c:pt>
                      <c:pt idx="148">
                        <c:v>0.20250000000003243</c:v>
                      </c:pt>
                      <c:pt idx="149">
                        <c:v>0.20200000000003249</c:v>
                      </c:pt>
                      <c:pt idx="150">
                        <c:v>0.20150000000003254</c:v>
                      </c:pt>
                      <c:pt idx="151">
                        <c:v>0.2010000000000326</c:v>
                      </c:pt>
                      <c:pt idx="152">
                        <c:v>0.20050000000003265</c:v>
                      </c:pt>
                      <c:pt idx="153">
                        <c:v>0.20000000000003271</c:v>
                      </c:pt>
                      <c:pt idx="154">
                        <c:v>0.19950000000003276</c:v>
                      </c:pt>
                      <c:pt idx="155">
                        <c:v>0.19900000000003282</c:v>
                      </c:pt>
                      <c:pt idx="156">
                        <c:v>0.19850000000003287</c:v>
                      </c:pt>
                      <c:pt idx="157">
                        <c:v>0.19800000000003293</c:v>
                      </c:pt>
                      <c:pt idx="158">
                        <c:v>0.19750000000003298</c:v>
                      </c:pt>
                      <c:pt idx="159">
                        <c:v>0.19700000000003304</c:v>
                      </c:pt>
                      <c:pt idx="160">
                        <c:v>0.19650000000003309</c:v>
                      </c:pt>
                      <c:pt idx="161">
                        <c:v>0.19600000000003315</c:v>
                      </c:pt>
                      <c:pt idx="162">
                        <c:v>0.1955000000000332</c:v>
                      </c:pt>
                      <c:pt idx="163">
                        <c:v>0.19500000000003326</c:v>
                      </c:pt>
                      <c:pt idx="164">
                        <c:v>0.19450000000003331</c:v>
                      </c:pt>
                      <c:pt idx="165">
                        <c:v>0.19400000000003337</c:v>
                      </c:pt>
                      <c:pt idx="166">
                        <c:v>0.19350000000003342</c:v>
                      </c:pt>
                      <c:pt idx="167">
                        <c:v>0.19300000000003348</c:v>
                      </c:pt>
                      <c:pt idx="168">
                        <c:v>0.19250000000003353</c:v>
                      </c:pt>
                      <c:pt idx="169">
                        <c:v>0.19200000000003359</c:v>
                      </c:pt>
                      <c:pt idx="170">
                        <c:v>0.19150000000003364</c:v>
                      </c:pt>
                      <c:pt idx="171">
                        <c:v>0.1910000000000337</c:v>
                      </c:pt>
                      <c:pt idx="172">
                        <c:v>0.19050000000003375</c:v>
                      </c:pt>
                      <c:pt idx="173">
                        <c:v>0.19000000000003381</c:v>
                      </c:pt>
                      <c:pt idx="174">
                        <c:v>0.18950000000003386</c:v>
                      </c:pt>
                      <c:pt idx="175">
                        <c:v>0.18900000000003392</c:v>
                      </c:pt>
                      <c:pt idx="176">
                        <c:v>0.18850000000003397</c:v>
                      </c:pt>
                      <c:pt idx="177">
                        <c:v>0.18800000000003403</c:v>
                      </c:pt>
                      <c:pt idx="178">
                        <c:v>0.18750000000003408</c:v>
                      </c:pt>
                      <c:pt idx="179">
                        <c:v>0.18700000000003414</c:v>
                      </c:pt>
                      <c:pt idx="180">
                        <c:v>0.18650000000003419</c:v>
                      </c:pt>
                      <c:pt idx="181">
                        <c:v>0.18600000000003425</c:v>
                      </c:pt>
                      <c:pt idx="182">
                        <c:v>0.1855000000000343</c:v>
                      </c:pt>
                      <c:pt idx="183">
                        <c:v>0.18500000000003436</c:v>
                      </c:pt>
                      <c:pt idx="184">
                        <c:v>0.18450000000003441</c:v>
                      </c:pt>
                      <c:pt idx="185">
                        <c:v>0.18400000000003447</c:v>
                      </c:pt>
                      <c:pt idx="186">
                        <c:v>0.18350000000003452</c:v>
                      </c:pt>
                      <c:pt idx="187">
                        <c:v>0.18300000000003458</c:v>
                      </c:pt>
                      <c:pt idx="188">
                        <c:v>0.18250000000003463</c:v>
                      </c:pt>
                      <c:pt idx="189">
                        <c:v>0.18200000000003469</c:v>
                      </c:pt>
                      <c:pt idx="190">
                        <c:v>0.18150000000003474</c:v>
                      </c:pt>
                      <c:pt idx="191">
                        <c:v>0.1810000000000348</c:v>
                      </c:pt>
                      <c:pt idx="192">
                        <c:v>0.18050000000003485</c:v>
                      </c:pt>
                      <c:pt idx="193">
                        <c:v>0.18000000000003491</c:v>
                      </c:pt>
                      <c:pt idx="194">
                        <c:v>0.17950000000003496</c:v>
                      </c:pt>
                      <c:pt idx="195">
                        <c:v>0.17900000000003502</c:v>
                      </c:pt>
                      <c:pt idx="196">
                        <c:v>0.17850000000003508</c:v>
                      </c:pt>
                      <c:pt idx="197">
                        <c:v>0.17800000000003513</c:v>
                      </c:pt>
                      <c:pt idx="198">
                        <c:v>0.17750000000003519</c:v>
                      </c:pt>
                      <c:pt idx="199">
                        <c:v>0.17700000000003524</c:v>
                      </c:pt>
                      <c:pt idx="200">
                        <c:v>0.1765000000000353</c:v>
                      </c:pt>
                      <c:pt idx="201">
                        <c:v>0.17600000000003535</c:v>
                      </c:pt>
                      <c:pt idx="202">
                        <c:v>0.17550000000003541</c:v>
                      </c:pt>
                      <c:pt idx="203">
                        <c:v>0.17500000000003546</c:v>
                      </c:pt>
                      <c:pt idx="204">
                        <c:v>0.17450000000003552</c:v>
                      </c:pt>
                      <c:pt idx="205">
                        <c:v>0.17400000000003557</c:v>
                      </c:pt>
                      <c:pt idx="206">
                        <c:v>0.17350000000003563</c:v>
                      </c:pt>
                      <c:pt idx="207">
                        <c:v>0.17300000000003568</c:v>
                      </c:pt>
                      <c:pt idx="208">
                        <c:v>0.17250000000003574</c:v>
                      </c:pt>
                      <c:pt idx="209">
                        <c:v>0.17200000000003579</c:v>
                      </c:pt>
                      <c:pt idx="210">
                        <c:v>0.17150000000003585</c:v>
                      </c:pt>
                      <c:pt idx="211">
                        <c:v>0.1710000000000359</c:v>
                      </c:pt>
                      <c:pt idx="212">
                        <c:v>0.17050000000003596</c:v>
                      </c:pt>
                      <c:pt idx="213">
                        <c:v>0.17000000000003601</c:v>
                      </c:pt>
                      <c:pt idx="214">
                        <c:v>0.16950000000003607</c:v>
                      </c:pt>
                      <c:pt idx="215">
                        <c:v>0.16900000000003612</c:v>
                      </c:pt>
                      <c:pt idx="216">
                        <c:v>0.16850000000003618</c:v>
                      </c:pt>
                      <c:pt idx="217">
                        <c:v>0.16800000000003623</c:v>
                      </c:pt>
                      <c:pt idx="218">
                        <c:v>0.16750000000003629</c:v>
                      </c:pt>
                      <c:pt idx="219">
                        <c:v>0.16700000000003634</c:v>
                      </c:pt>
                      <c:pt idx="220">
                        <c:v>0.1665000000000364</c:v>
                      </c:pt>
                      <c:pt idx="221">
                        <c:v>0.16600000000003645</c:v>
                      </c:pt>
                      <c:pt idx="222">
                        <c:v>0.16550000000003651</c:v>
                      </c:pt>
                      <c:pt idx="223">
                        <c:v>0.16500000000003656</c:v>
                      </c:pt>
                      <c:pt idx="224">
                        <c:v>0.16450000000003662</c:v>
                      </c:pt>
                      <c:pt idx="225">
                        <c:v>0.16400000000003667</c:v>
                      </c:pt>
                      <c:pt idx="226">
                        <c:v>0.16350000000003673</c:v>
                      </c:pt>
                      <c:pt idx="227">
                        <c:v>0.16300000000003678</c:v>
                      </c:pt>
                      <c:pt idx="228">
                        <c:v>0.16250000000003684</c:v>
                      </c:pt>
                      <c:pt idx="229">
                        <c:v>0.16200000000003689</c:v>
                      </c:pt>
                      <c:pt idx="230">
                        <c:v>0.16150000000003695</c:v>
                      </c:pt>
                      <c:pt idx="231">
                        <c:v>0.161000000000037</c:v>
                      </c:pt>
                      <c:pt idx="232">
                        <c:v>0.16050000000003706</c:v>
                      </c:pt>
                      <c:pt idx="233">
                        <c:v>0.16000000000003711</c:v>
                      </c:pt>
                      <c:pt idx="234">
                        <c:v>0.15950000000003717</c:v>
                      </c:pt>
                      <c:pt idx="235">
                        <c:v>0.15900000000003722</c:v>
                      </c:pt>
                      <c:pt idx="236">
                        <c:v>0.15850000000003728</c:v>
                      </c:pt>
                      <c:pt idx="237">
                        <c:v>0.15800000000003733</c:v>
                      </c:pt>
                      <c:pt idx="238">
                        <c:v>0.15750000000003739</c:v>
                      </c:pt>
                      <c:pt idx="239">
                        <c:v>0.15700000000003744</c:v>
                      </c:pt>
                      <c:pt idx="240">
                        <c:v>0.1565000000000375</c:v>
                      </c:pt>
                      <c:pt idx="241">
                        <c:v>0.15600000000003755</c:v>
                      </c:pt>
                      <c:pt idx="242">
                        <c:v>0.15550000000003761</c:v>
                      </c:pt>
                      <c:pt idx="243">
                        <c:v>0.15500000000003766</c:v>
                      </c:pt>
                      <c:pt idx="244">
                        <c:v>0.15450000000003772</c:v>
                      </c:pt>
                      <c:pt idx="245">
                        <c:v>0.15400000000003777</c:v>
                      </c:pt>
                      <c:pt idx="246">
                        <c:v>0.15350000000003783</c:v>
                      </c:pt>
                      <c:pt idx="247">
                        <c:v>0.15300000000003788</c:v>
                      </c:pt>
                      <c:pt idx="248">
                        <c:v>0.15250000000003794</c:v>
                      </c:pt>
                      <c:pt idx="249">
                        <c:v>0.15200000000003799</c:v>
                      </c:pt>
                      <c:pt idx="250">
                        <c:v>0.15150000000003805</c:v>
                      </c:pt>
                      <c:pt idx="251">
                        <c:v>0.1510000000000381</c:v>
                      </c:pt>
                      <c:pt idx="252">
                        <c:v>0.15050000000003816</c:v>
                      </c:pt>
                      <c:pt idx="253">
                        <c:v>0.15000000000003821</c:v>
                      </c:pt>
                      <c:pt idx="254">
                        <c:v>0.14950000000003827</c:v>
                      </c:pt>
                      <c:pt idx="255">
                        <c:v>0.14900000000003832</c:v>
                      </c:pt>
                      <c:pt idx="256">
                        <c:v>0.14850000000003838</c:v>
                      </c:pt>
                      <c:pt idx="257">
                        <c:v>0.14800000000003843</c:v>
                      </c:pt>
                      <c:pt idx="258">
                        <c:v>0.14750000000003849</c:v>
                      </c:pt>
                      <c:pt idx="259">
                        <c:v>0.14700000000003854</c:v>
                      </c:pt>
                      <c:pt idx="260">
                        <c:v>0.1465000000000386</c:v>
                      </c:pt>
                      <c:pt idx="261">
                        <c:v>0.14600000000003865</c:v>
                      </c:pt>
                      <c:pt idx="262">
                        <c:v>0.14550000000003871</c:v>
                      </c:pt>
                      <c:pt idx="263">
                        <c:v>0.14500000000003876</c:v>
                      </c:pt>
                      <c:pt idx="264">
                        <c:v>0.14450000000003882</c:v>
                      </c:pt>
                      <c:pt idx="265">
                        <c:v>0.14400000000003887</c:v>
                      </c:pt>
                      <c:pt idx="266">
                        <c:v>0.14350000000003893</c:v>
                      </c:pt>
                      <c:pt idx="267">
                        <c:v>0.14300000000003898</c:v>
                      </c:pt>
                      <c:pt idx="268">
                        <c:v>0.14250000000003904</c:v>
                      </c:pt>
                      <c:pt idx="269">
                        <c:v>0.14200000000003909</c:v>
                      </c:pt>
                      <c:pt idx="270">
                        <c:v>0.14150000000003915</c:v>
                      </c:pt>
                      <c:pt idx="271">
                        <c:v>0.14100000000003921</c:v>
                      </c:pt>
                      <c:pt idx="272">
                        <c:v>0.14050000000003926</c:v>
                      </c:pt>
                      <c:pt idx="273">
                        <c:v>0.14000000000003932</c:v>
                      </c:pt>
                      <c:pt idx="274">
                        <c:v>0.13950000000003937</c:v>
                      </c:pt>
                      <c:pt idx="275">
                        <c:v>0.13900000000003943</c:v>
                      </c:pt>
                      <c:pt idx="276">
                        <c:v>0.13850000000003948</c:v>
                      </c:pt>
                      <c:pt idx="277">
                        <c:v>0.13800000000003954</c:v>
                      </c:pt>
                      <c:pt idx="278">
                        <c:v>0.13750000000003959</c:v>
                      </c:pt>
                      <c:pt idx="279">
                        <c:v>0.13700000000003965</c:v>
                      </c:pt>
                      <c:pt idx="280">
                        <c:v>0.1365000000000397</c:v>
                      </c:pt>
                      <c:pt idx="281">
                        <c:v>0.13600000000003976</c:v>
                      </c:pt>
                      <c:pt idx="282">
                        <c:v>0.13550000000003981</c:v>
                      </c:pt>
                      <c:pt idx="283">
                        <c:v>0.13500000000003987</c:v>
                      </c:pt>
                      <c:pt idx="284">
                        <c:v>0.13450000000003992</c:v>
                      </c:pt>
                      <c:pt idx="285">
                        <c:v>0.13400000000003998</c:v>
                      </c:pt>
                      <c:pt idx="286">
                        <c:v>0.13350000000004003</c:v>
                      </c:pt>
                      <c:pt idx="287">
                        <c:v>0.13300000000004009</c:v>
                      </c:pt>
                      <c:pt idx="288">
                        <c:v>0.13250000000004014</c:v>
                      </c:pt>
                      <c:pt idx="289">
                        <c:v>0.1320000000000402</c:v>
                      </c:pt>
                      <c:pt idx="290">
                        <c:v>0.13150000000004025</c:v>
                      </c:pt>
                      <c:pt idx="291">
                        <c:v>0.13100000000004031</c:v>
                      </c:pt>
                      <c:pt idx="292">
                        <c:v>0.13050000000004036</c:v>
                      </c:pt>
                      <c:pt idx="293">
                        <c:v>0.13000000000004042</c:v>
                      </c:pt>
                      <c:pt idx="294">
                        <c:v>0.12950000000004047</c:v>
                      </c:pt>
                      <c:pt idx="295">
                        <c:v>0.12900000000004053</c:v>
                      </c:pt>
                      <c:pt idx="296">
                        <c:v>0.12850000000004058</c:v>
                      </c:pt>
                      <c:pt idx="297">
                        <c:v>0.12800000000004064</c:v>
                      </c:pt>
                      <c:pt idx="298">
                        <c:v>0.12750000000004069</c:v>
                      </c:pt>
                      <c:pt idx="299">
                        <c:v>0.12700000000004075</c:v>
                      </c:pt>
                      <c:pt idx="300">
                        <c:v>0.1265000000000408</c:v>
                      </c:pt>
                      <c:pt idx="301">
                        <c:v>0.12600000000004086</c:v>
                      </c:pt>
                      <c:pt idx="302">
                        <c:v>0.12550000000004091</c:v>
                      </c:pt>
                      <c:pt idx="303">
                        <c:v>0.12500000000004097</c:v>
                      </c:pt>
                      <c:pt idx="304">
                        <c:v>0.12450000000004102</c:v>
                      </c:pt>
                      <c:pt idx="305">
                        <c:v>0.12400000000004108</c:v>
                      </c:pt>
                      <c:pt idx="306">
                        <c:v>0.12350000000004113</c:v>
                      </c:pt>
                      <c:pt idx="307">
                        <c:v>0.12300000000004119</c:v>
                      </c:pt>
                      <c:pt idx="308">
                        <c:v>0.12250000000004124</c:v>
                      </c:pt>
                      <c:pt idx="309">
                        <c:v>0.1220000000000413</c:v>
                      </c:pt>
                      <c:pt idx="310">
                        <c:v>0.12150000000004135</c:v>
                      </c:pt>
                      <c:pt idx="311">
                        <c:v>0.12100000000004141</c:v>
                      </c:pt>
                      <c:pt idx="312">
                        <c:v>0.12050000000004146</c:v>
                      </c:pt>
                      <c:pt idx="313">
                        <c:v>0.12000000000004152</c:v>
                      </c:pt>
                      <c:pt idx="314">
                        <c:v>0.11950000000004157</c:v>
                      </c:pt>
                      <c:pt idx="315">
                        <c:v>0.11900000000004163</c:v>
                      </c:pt>
                      <c:pt idx="316">
                        <c:v>0.11850000000004168</c:v>
                      </c:pt>
                      <c:pt idx="317">
                        <c:v>0.11800000000004174</c:v>
                      </c:pt>
                      <c:pt idx="318">
                        <c:v>0.11750000000004179</c:v>
                      </c:pt>
                      <c:pt idx="319">
                        <c:v>0.11700000000004185</c:v>
                      </c:pt>
                      <c:pt idx="320">
                        <c:v>0.1165000000000419</c:v>
                      </c:pt>
                      <c:pt idx="321">
                        <c:v>0.11600000000004196</c:v>
                      </c:pt>
                      <c:pt idx="322">
                        <c:v>0.11550000000004201</c:v>
                      </c:pt>
                      <c:pt idx="323">
                        <c:v>0.11500000000004207</c:v>
                      </c:pt>
                      <c:pt idx="324">
                        <c:v>0.11450000000004212</c:v>
                      </c:pt>
                      <c:pt idx="325">
                        <c:v>0.11400000000004218</c:v>
                      </c:pt>
                      <c:pt idx="326">
                        <c:v>0.11350000000004223</c:v>
                      </c:pt>
                      <c:pt idx="327">
                        <c:v>0.11300000000004229</c:v>
                      </c:pt>
                      <c:pt idx="328">
                        <c:v>0.11250000000004234</c:v>
                      </c:pt>
                      <c:pt idx="329">
                        <c:v>0.1120000000000424</c:v>
                      </c:pt>
                      <c:pt idx="330">
                        <c:v>0.11150000000004245</c:v>
                      </c:pt>
                      <c:pt idx="331">
                        <c:v>0.11100000000004251</c:v>
                      </c:pt>
                      <c:pt idx="332">
                        <c:v>0.11050000000004256</c:v>
                      </c:pt>
                      <c:pt idx="333">
                        <c:v>0.11000000000004262</c:v>
                      </c:pt>
                      <c:pt idx="334">
                        <c:v>0.10950000000004267</c:v>
                      </c:pt>
                      <c:pt idx="335">
                        <c:v>0.10900000000004273</c:v>
                      </c:pt>
                      <c:pt idx="336">
                        <c:v>0.10850000000004278</c:v>
                      </c:pt>
                      <c:pt idx="337">
                        <c:v>0.10800000000004284</c:v>
                      </c:pt>
                      <c:pt idx="338">
                        <c:v>0.10750000000004289</c:v>
                      </c:pt>
                      <c:pt idx="339">
                        <c:v>0.10700000000004295</c:v>
                      </c:pt>
                      <c:pt idx="340">
                        <c:v>0.106500000000043</c:v>
                      </c:pt>
                      <c:pt idx="341">
                        <c:v>0.10600000000004306</c:v>
                      </c:pt>
                      <c:pt idx="342">
                        <c:v>0.10550000000004311</c:v>
                      </c:pt>
                      <c:pt idx="343">
                        <c:v>0.10500000000004317</c:v>
                      </c:pt>
                      <c:pt idx="344">
                        <c:v>0.10450000000004322</c:v>
                      </c:pt>
                      <c:pt idx="345">
                        <c:v>0.10400000000004328</c:v>
                      </c:pt>
                      <c:pt idx="346">
                        <c:v>0.10350000000004334</c:v>
                      </c:pt>
                      <c:pt idx="347">
                        <c:v>0.10300000000004339</c:v>
                      </c:pt>
                      <c:pt idx="348">
                        <c:v>0.10250000000004345</c:v>
                      </c:pt>
                      <c:pt idx="349">
                        <c:v>0.1020000000000435</c:v>
                      </c:pt>
                      <c:pt idx="350">
                        <c:v>0.10150000000004356</c:v>
                      </c:pt>
                      <c:pt idx="351">
                        <c:v>0.10100000000004361</c:v>
                      </c:pt>
                      <c:pt idx="352">
                        <c:v>0.10050000000004367</c:v>
                      </c:pt>
                      <c:pt idx="353">
                        <c:v>0.10000000000004372</c:v>
                      </c:pt>
                      <c:pt idx="354">
                        <c:v>9.9500000000043776E-2</c:v>
                      </c:pt>
                      <c:pt idx="355">
                        <c:v>9.9000000000043831E-2</c:v>
                      </c:pt>
                      <c:pt idx="356">
                        <c:v>9.8500000000043886E-2</c:v>
                      </c:pt>
                      <c:pt idx="357">
                        <c:v>9.8000000000043941E-2</c:v>
                      </c:pt>
                      <c:pt idx="358">
                        <c:v>9.7500000000043996E-2</c:v>
                      </c:pt>
                      <c:pt idx="359">
                        <c:v>9.7000000000044051E-2</c:v>
                      </c:pt>
                      <c:pt idx="360">
                        <c:v>9.6500000000044106E-2</c:v>
                      </c:pt>
                      <c:pt idx="361">
                        <c:v>9.6000000000044161E-2</c:v>
                      </c:pt>
                      <c:pt idx="362">
                        <c:v>9.5500000000044216E-2</c:v>
                      </c:pt>
                      <c:pt idx="363">
                        <c:v>9.5000000000044271E-2</c:v>
                      </c:pt>
                      <c:pt idx="364">
                        <c:v>9.4500000000044326E-2</c:v>
                      </c:pt>
                      <c:pt idx="365">
                        <c:v>9.4000000000044381E-2</c:v>
                      </c:pt>
                      <c:pt idx="366">
                        <c:v>9.3500000000044436E-2</c:v>
                      </c:pt>
                      <c:pt idx="367">
                        <c:v>9.3000000000044492E-2</c:v>
                      </c:pt>
                      <c:pt idx="368">
                        <c:v>9.2500000000044547E-2</c:v>
                      </c:pt>
                      <c:pt idx="369">
                        <c:v>9.2000000000044602E-2</c:v>
                      </c:pt>
                      <c:pt idx="370">
                        <c:v>9.1500000000044657E-2</c:v>
                      </c:pt>
                      <c:pt idx="371">
                        <c:v>9.1000000000044712E-2</c:v>
                      </c:pt>
                      <c:pt idx="372">
                        <c:v>9.0500000000044767E-2</c:v>
                      </c:pt>
                      <c:pt idx="373">
                        <c:v>9.0000000000044822E-2</c:v>
                      </c:pt>
                      <c:pt idx="374">
                        <c:v>8.9500000000044877E-2</c:v>
                      </c:pt>
                      <c:pt idx="375">
                        <c:v>8.9000000000044932E-2</c:v>
                      </c:pt>
                      <c:pt idx="376">
                        <c:v>8.8500000000044987E-2</c:v>
                      </c:pt>
                      <c:pt idx="377">
                        <c:v>8.8000000000045042E-2</c:v>
                      </c:pt>
                      <c:pt idx="378">
                        <c:v>8.7500000000045097E-2</c:v>
                      </c:pt>
                      <c:pt idx="379">
                        <c:v>8.7000000000045152E-2</c:v>
                      </c:pt>
                      <c:pt idx="380">
                        <c:v>8.6500000000045207E-2</c:v>
                      </c:pt>
                      <c:pt idx="381">
                        <c:v>8.6000000000045262E-2</c:v>
                      </c:pt>
                      <c:pt idx="382">
                        <c:v>8.5500000000045318E-2</c:v>
                      </c:pt>
                      <c:pt idx="383">
                        <c:v>8.5000000000045373E-2</c:v>
                      </c:pt>
                      <c:pt idx="384">
                        <c:v>8.4500000000045428E-2</c:v>
                      </c:pt>
                      <c:pt idx="385">
                        <c:v>8.4000000000045483E-2</c:v>
                      </c:pt>
                      <c:pt idx="386">
                        <c:v>8.3500000000045538E-2</c:v>
                      </c:pt>
                      <c:pt idx="387">
                        <c:v>8.3000000000045593E-2</c:v>
                      </c:pt>
                      <c:pt idx="388">
                        <c:v>8.2500000000045648E-2</c:v>
                      </c:pt>
                      <c:pt idx="389">
                        <c:v>8.2000000000045703E-2</c:v>
                      </c:pt>
                      <c:pt idx="390">
                        <c:v>8.1500000000045758E-2</c:v>
                      </c:pt>
                      <c:pt idx="391">
                        <c:v>8.1000000000045813E-2</c:v>
                      </c:pt>
                      <c:pt idx="392">
                        <c:v>8.0500000000045868E-2</c:v>
                      </c:pt>
                      <c:pt idx="393">
                        <c:v>8.0000000000045923E-2</c:v>
                      </c:pt>
                      <c:pt idx="394">
                        <c:v>7.9500000000045978E-2</c:v>
                      </c:pt>
                      <c:pt idx="395">
                        <c:v>7.9000000000046033E-2</c:v>
                      </c:pt>
                      <c:pt idx="396">
                        <c:v>7.8500000000046088E-2</c:v>
                      </c:pt>
                      <c:pt idx="397">
                        <c:v>7.8000000000046144E-2</c:v>
                      </c:pt>
                      <c:pt idx="398">
                        <c:v>7.7500000000046199E-2</c:v>
                      </c:pt>
                      <c:pt idx="399">
                        <c:v>7.7000000000046254E-2</c:v>
                      </c:pt>
                      <c:pt idx="400">
                        <c:v>7.6500000000046309E-2</c:v>
                      </c:pt>
                      <c:pt idx="401">
                        <c:v>7.6000000000046364E-2</c:v>
                      </c:pt>
                      <c:pt idx="402">
                        <c:v>7.5500000000046419E-2</c:v>
                      </c:pt>
                      <c:pt idx="403">
                        <c:v>7.5000000000046474E-2</c:v>
                      </c:pt>
                      <c:pt idx="404">
                        <c:v>7.4500000000046529E-2</c:v>
                      </c:pt>
                      <c:pt idx="405">
                        <c:v>7.4000000000046584E-2</c:v>
                      </c:pt>
                      <c:pt idx="406">
                        <c:v>7.3500000000046639E-2</c:v>
                      </c:pt>
                      <c:pt idx="407">
                        <c:v>7.3000000000046694E-2</c:v>
                      </c:pt>
                      <c:pt idx="408">
                        <c:v>7.2500000000046749E-2</c:v>
                      </c:pt>
                      <c:pt idx="409">
                        <c:v>7.2000000000046804E-2</c:v>
                      </c:pt>
                      <c:pt idx="410">
                        <c:v>7.1500000000046859E-2</c:v>
                      </c:pt>
                      <c:pt idx="411">
                        <c:v>7.1000000000046914E-2</c:v>
                      </c:pt>
                      <c:pt idx="412">
                        <c:v>7.050000000004697E-2</c:v>
                      </c:pt>
                      <c:pt idx="413">
                        <c:v>7.0000000000047025E-2</c:v>
                      </c:pt>
                      <c:pt idx="414">
                        <c:v>6.950000000004708E-2</c:v>
                      </c:pt>
                      <c:pt idx="415">
                        <c:v>6.9000000000047135E-2</c:v>
                      </c:pt>
                      <c:pt idx="416">
                        <c:v>6.850000000004719E-2</c:v>
                      </c:pt>
                      <c:pt idx="417">
                        <c:v>6.8000000000047245E-2</c:v>
                      </c:pt>
                      <c:pt idx="418">
                        <c:v>6.75000000000473E-2</c:v>
                      </c:pt>
                      <c:pt idx="419">
                        <c:v>6.7000000000047355E-2</c:v>
                      </c:pt>
                      <c:pt idx="420">
                        <c:v>6.650000000004741E-2</c:v>
                      </c:pt>
                      <c:pt idx="421">
                        <c:v>6.6000000000047465E-2</c:v>
                      </c:pt>
                      <c:pt idx="422">
                        <c:v>6.550000000004752E-2</c:v>
                      </c:pt>
                      <c:pt idx="423">
                        <c:v>6.5000000000047575E-2</c:v>
                      </c:pt>
                      <c:pt idx="424">
                        <c:v>6.450000000004763E-2</c:v>
                      </c:pt>
                      <c:pt idx="425">
                        <c:v>6.4000000000047685E-2</c:v>
                      </c:pt>
                      <c:pt idx="426">
                        <c:v>6.350000000004774E-2</c:v>
                      </c:pt>
                      <c:pt idx="427">
                        <c:v>6.3000000000047796E-2</c:v>
                      </c:pt>
                      <c:pt idx="428">
                        <c:v>6.2500000000047851E-2</c:v>
                      </c:pt>
                      <c:pt idx="429">
                        <c:v>6.2000000000047906E-2</c:v>
                      </c:pt>
                      <c:pt idx="430">
                        <c:v>6.1500000000047961E-2</c:v>
                      </c:pt>
                      <c:pt idx="431">
                        <c:v>6.1000000000048016E-2</c:v>
                      </c:pt>
                      <c:pt idx="432">
                        <c:v>6.0500000000048071E-2</c:v>
                      </c:pt>
                      <c:pt idx="433">
                        <c:v>6.0000000000048126E-2</c:v>
                      </c:pt>
                      <c:pt idx="434">
                        <c:v>5.9500000000048181E-2</c:v>
                      </c:pt>
                      <c:pt idx="435">
                        <c:v>5.9000000000048236E-2</c:v>
                      </c:pt>
                      <c:pt idx="436">
                        <c:v>5.8500000000048291E-2</c:v>
                      </c:pt>
                      <c:pt idx="437">
                        <c:v>5.8000000000048346E-2</c:v>
                      </c:pt>
                      <c:pt idx="438">
                        <c:v>5.7500000000048401E-2</c:v>
                      </c:pt>
                      <c:pt idx="439">
                        <c:v>5.7000000000048456E-2</c:v>
                      </c:pt>
                      <c:pt idx="440">
                        <c:v>5.6500000000048511E-2</c:v>
                      </c:pt>
                      <c:pt idx="441">
                        <c:v>5.6000000000048566E-2</c:v>
                      </c:pt>
                      <c:pt idx="442">
                        <c:v>5.5500000000048622E-2</c:v>
                      </c:pt>
                      <c:pt idx="443">
                        <c:v>5.5000000000048677E-2</c:v>
                      </c:pt>
                      <c:pt idx="444">
                        <c:v>5.4500000000048732E-2</c:v>
                      </c:pt>
                      <c:pt idx="445">
                        <c:v>5.4000000000048787E-2</c:v>
                      </c:pt>
                      <c:pt idx="446">
                        <c:v>5.3500000000048842E-2</c:v>
                      </c:pt>
                      <c:pt idx="447">
                        <c:v>5.3000000000048897E-2</c:v>
                      </c:pt>
                      <c:pt idx="448">
                        <c:v>5.2500000000048952E-2</c:v>
                      </c:pt>
                      <c:pt idx="449">
                        <c:v>5.2000000000049007E-2</c:v>
                      </c:pt>
                      <c:pt idx="450">
                        <c:v>5.1500000000049062E-2</c:v>
                      </c:pt>
                      <c:pt idx="451">
                        <c:v>5.1000000000049117E-2</c:v>
                      </c:pt>
                      <c:pt idx="452">
                        <c:v>5.0500000000049172E-2</c:v>
                      </c:pt>
                      <c:pt idx="453">
                        <c:v>5.0000000000049227E-2</c:v>
                      </c:pt>
                      <c:pt idx="454">
                        <c:v>4.9500000000049282E-2</c:v>
                      </c:pt>
                      <c:pt idx="455">
                        <c:v>4.9000000000049337E-2</c:v>
                      </c:pt>
                      <c:pt idx="456">
                        <c:v>4.8500000000049392E-2</c:v>
                      </c:pt>
                      <c:pt idx="457">
                        <c:v>4.8000000000049448E-2</c:v>
                      </c:pt>
                      <c:pt idx="458">
                        <c:v>4.7500000000049503E-2</c:v>
                      </c:pt>
                      <c:pt idx="459">
                        <c:v>4.7000000000049558E-2</c:v>
                      </c:pt>
                      <c:pt idx="460">
                        <c:v>4.6500000000049613E-2</c:v>
                      </c:pt>
                      <c:pt idx="461">
                        <c:v>4.6000000000049668E-2</c:v>
                      </c:pt>
                      <c:pt idx="462">
                        <c:v>4.5500000000049723E-2</c:v>
                      </c:pt>
                      <c:pt idx="463">
                        <c:v>4.5000000000049778E-2</c:v>
                      </c:pt>
                      <c:pt idx="464">
                        <c:v>4.4500000000049833E-2</c:v>
                      </c:pt>
                      <c:pt idx="465">
                        <c:v>4.4000000000049888E-2</c:v>
                      </c:pt>
                      <c:pt idx="466">
                        <c:v>4.3500000000049943E-2</c:v>
                      </c:pt>
                      <c:pt idx="467">
                        <c:v>4.3000000000049998E-2</c:v>
                      </c:pt>
                      <c:pt idx="468">
                        <c:v>4.2500000000050053E-2</c:v>
                      </c:pt>
                      <c:pt idx="469">
                        <c:v>4.2000000000050108E-2</c:v>
                      </c:pt>
                      <c:pt idx="470">
                        <c:v>4.1500000000050163E-2</c:v>
                      </c:pt>
                      <c:pt idx="471">
                        <c:v>4.1000000000050218E-2</c:v>
                      </c:pt>
                      <c:pt idx="472">
                        <c:v>4.0500000000050274E-2</c:v>
                      </c:pt>
                      <c:pt idx="473">
                        <c:v>4.0000000000050329E-2</c:v>
                      </c:pt>
                      <c:pt idx="474">
                        <c:v>3.9500000000050384E-2</c:v>
                      </c:pt>
                      <c:pt idx="475">
                        <c:v>3.9000000000050439E-2</c:v>
                      </c:pt>
                      <c:pt idx="476">
                        <c:v>3.8500000000050494E-2</c:v>
                      </c:pt>
                      <c:pt idx="477">
                        <c:v>3.8000000000050549E-2</c:v>
                      </c:pt>
                      <c:pt idx="478">
                        <c:v>3.7500000000050604E-2</c:v>
                      </c:pt>
                      <c:pt idx="479">
                        <c:v>3.7000000000050659E-2</c:v>
                      </c:pt>
                      <c:pt idx="480">
                        <c:v>3.6500000000050714E-2</c:v>
                      </c:pt>
                      <c:pt idx="481">
                        <c:v>3.6000000000050769E-2</c:v>
                      </c:pt>
                      <c:pt idx="482">
                        <c:v>3.5500000000050824E-2</c:v>
                      </c:pt>
                      <c:pt idx="483">
                        <c:v>3.5000000000050879E-2</c:v>
                      </c:pt>
                      <c:pt idx="484">
                        <c:v>3.4500000000050934E-2</c:v>
                      </c:pt>
                      <c:pt idx="485">
                        <c:v>3.4000000000050989E-2</c:v>
                      </c:pt>
                      <c:pt idx="486">
                        <c:v>3.3500000000051045E-2</c:v>
                      </c:pt>
                      <c:pt idx="487">
                        <c:v>3.30000000000511E-2</c:v>
                      </c:pt>
                      <c:pt idx="488">
                        <c:v>3.2500000000051155E-2</c:v>
                      </c:pt>
                      <c:pt idx="489">
                        <c:v>3.200000000005121E-2</c:v>
                      </c:pt>
                      <c:pt idx="490">
                        <c:v>3.1500000000051265E-2</c:v>
                      </c:pt>
                      <c:pt idx="491">
                        <c:v>3.100000000005132E-2</c:v>
                      </c:pt>
                      <c:pt idx="492">
                        <c:v>3.0500000000051375E-2</c:v>
                      </c:pt>
                      <c:pt idx="493">
                        <c:v>3.000000000005143E-2</c:v>
                      </c:pt>
                      <c:pt idx="494">
                        <c:v>2.9500000000051485E-2</c:v>
                      </c:pt>
                      <c:pt idx="495">
                        <c:v>2.900000000005154E-2</c:v>
                      </c:pt>
                      <c:pt idx="496">
                        <c:v>2.8500000000051595E-2</c:v>
                      </c:pt>
                      <c:pt idx="497">
                        <c:v>2.800000000005165E-2</c:v>
                      </c:pt>
                      <c:pt idx="498">
                        <c:v>2.7500000000051705E-2</c:v>
                      </c:pt>
                      <c:pt idx="499">
                        <c:v>2.700000000005176E-2</c:v>
                      </c:pt>
                      <c:pt idx="500">
                        <c:v>2.6500000000051815E-2</c:v>
                      </c:pt>
                      <c:pt idx="501">
                        <c:v>2.6000000000051871E-2</c:v>
                      </c:pt>
                      <c:pt idx="502">
                        <c:v>2.5500000000051926E-2</c:v>
                      </c:pt>
                      <c:pt idx="503">
                        <c:v>2.5000000000051981E-2</c:v>
                      </c:pt>
                      <c:pt idx="504">
                        <c:v>2.4500000000052036E-2</c:v>
                      </c:pt>
                      <c:pt idx="505">
                        <c:v>2.4000000000052091E-2</c:v>
                      </c:pt>
                      <c:pt idx="506">
                        <c:v>2.3500000000052146E-2</c:v>
                      </c:pt>
                      <c:pt idx="507">
                        <c:v>2.3000000000052201E-2</c:v>
                      </c:pt>
                      <c:pt idx="508">
                        <c:v>2.2500000000052256E-2</c:v>
                      </c:pt>
                      <c:pt idx="509">
                        <c:v>2.2000000000052311E-2</c:v>
                      </c:pt>
                      <c:pt idx="510">
                        <c:v>2.1500000000052366E-2</c:v>
                      </c:pt>
                      <c:pt idx="511">
                        <c:v>2.1000000000052421E-2</c:v>
                      </c:pt>
                      <c:pt idx="512">
                        <c:v>2.0500000000052476E-2</c:v>
                      </c:pt>
                      <c:pt idx="513">
                        <c:v>2.0000000000052531E-2</c:v>
                      </c:pt>
                      <c:pt idx="514">
                        <c:v>1.9500000000052586E-2</c:v>
                      </c:pt>
                      <c:pt idx="515">
                        <c:v>1.9000000000052641E-2</c:v>
                      </c:pt>
                      <c:pt idx="516">
                        <c:v>1.8500000000052697E-2</c:v>
                      </c:pt>
                      <c:pt idx="517">
                        <c:v>1.8000000000052752E-2</c:v>
                      </c:pt>
                      <c:pt idx="518">
                        <c:v>1.7500000000052807E-2</c:v>
                      </c:pt>
                      <c:pt idx="519">
                        <c:v>1.7000000000052862E-2</c:v>
                      </c:pt>
                      <c:pt idx="520">
                        <c:v>1.6500000000052917E-2</c:v>
                      </c:pt>
                      <c:pt idx="521">
                        <c:v>1.6000000000052972E-2</c:v>
                      </c:pt>
                      <c:pt idx="522">
                        <c:v>1.5500000000053027E-2</c:v>
                      </c:pt>
                      <c:pt idx="523">
                        <c:v>1.5000000000053082E-2</c:v>
                      </c:pt>
                      <c:pt idx="524">
                        <c:v>1.4500000000053137E-2</c:v>
                      </c:pt>
                      <c:pt idx="525">
                        <c:v>1.4000000000053192E-2</c:v>
                      </c:pt>
                      <c:pt idx="526">
                        <c:v>1.3500000000053247E-2</c:v>
                      </c:pt>
                      <c:pt idx="527">
                        <c:v>1.3000000000053302E-2</c:v>
                      </c:pt>
                      <c:pt idx="528">
                        <c:v>1.2500000000053357E-2</c:v>
                      </c:pt>
                      <c:pt idx="529">
                        <c:v>1.2000000000053412E-2</c:v>
                      </c:pt>
                      <c:pt idx="530">
                        <c:v>1.1500000000053467E-2</c:v>
                      </c:pt>
                      <c:pt idx="531">
                        <c:v>1.1000000000053523E-2</c:v>
                      </c:pt>
                      <c:pt idx="532">
                        <c:v>1.0500000000053578E-2</c:v>
                      </c:pt>
                      <c:pt idx="533">
                        <c:v>1.0000000000053633E-2</c:v>
                      </c:pt>
                      <c:pt idx="534">
                        <c:v>9.5000000000536877E-3</c:v>
                      </c:pt>
                      <c:pt idx="535">
                        <c:v>9.0000000000537428E-3</c:v>
                      </c:pt>
                      <c:pt idx="536">
                        <c:v>8.5000000000537979E-3</c:v>
                      </c:pt>
                      <c:pt idx="537">
                        <c:v>8.0000000000538529E-3</c:v>
                      </c:pt>
                      <c:pt idx="538">
                        <c:v>7.500000000053908E-3</c:v>
                      </c:pt>
                      <c:pt idx="539">
                        <c:v>7.0000000000539631E-3</c:v>
                      </c:pt>
                      <c:pt idx="540">
                        <c:v>6.5000000000540181E-3</c:v>
                      </c:pt>
                      <c:pt idx="541">
                        <c:v>6.0000000000540732E-3</c:v>
                      </c:pt>
                      <c:pt idx="542">
                        <c:v>5.5000000000541283E-3</c:v>
                      </c:pt>
                      <c:pt idx="543">
                        <c:v>5.0000000000541833E-3</c:v>
                      </c:pt>
                      <c:pt idx="544">
                        <c:v>4.5000000000542384E-3</c:v>
                      </c:pt>
                      <c:pt idx="545">
                        <c:v>4.0000000000542935E-3</c:v>
                      </c:pt>
                      <c:pt idx="546">
                        <c:v>3.5000000000543485E-3</c:v>
                      </c:pt>
                      <c:pt idx="547">
                        <c:v>3.0000000000544036E-3</c:v>
                      </c:pt>
                      <c:pt idx="548">
                        <c:v>2.5000000000544587E-3</c:v>
                      </c:pt>
                      <c:pt idx="549">
                        <c:v>2.0000000000545137E-3</c:v>
                      </c:pt>
                      <c:pt idx="550">
                        <c:v>1.5000000000545688E-3</c:v>
                      </c:pt>
                      <c:pt idx="551">
                        <c:v>1.0000000000546239E-3</c:v>
                      </c:pt>
                      <c:pt idx="552">
                        <c:v>5.0000000005467893E-4</c:v>
                      </c:pt>
                      <c:pt idx="553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925-40B7-9F3E-50FD3589B24B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aug 29 - 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Data!$H$737:$H$2003</c15:sqref>
                        </c15:formulaRef>
                      </c:ext>
                    </c:extLst>
                    <c:numCache>
                      <c:formatCode>0</c:formatCode>
                      <c:ptCount val="1267"/>
                      <c:pt idx="0">
                        <c:v>-2.97769360831E-3</c:v>
                      </c:pt>
                      <c:pt idx="1">
                        <c:v>-6.23217483015</c:v>
                      </c:pt>
                      <c:pt idx="2">
                        <c:v>-7.9831353416799997</c:v>
                      </c:pt>
                      <c:pt idx="3">
                        <c:v>-16.3325537588</c:v>
                      </c:pt>
                      <c:pt idx="4">
                        <c:v>-22.221954599299998</c:v>
                      </c:pt>
                      <c:pt idx="5">
                        <c:v>-25.6647467588</c:v>
                      </c:pt>
                      <c:pt idx="6">
                        <c:v>-26.9798196735</c:v>
                      </c:pt>
                      <c:pt idx="7">
                        <c:v>-31.181016112999998</c:v>
                      </c:pt>
                      <c:pt idx="8">
                        <c:v>-31.417338529399998</c:v>
                      </c:pt>
                      <c:pt idx="9">
                        <c:v>-33.258549490299998</c:v>
                      </c:pt>
                      <c:pt idx="10">
                        <c:v>-35.392748568199998</c:v>
                      </c:pt>
                      <c:pt idx="11">
                        <c:v>-45.492875225799999</c:v>
                      </c:pt>
                      <c:pt idx="12">
                        <c:v>-46.1735362744</c:v>
                      </c:pt>
                      <c:pt idx="13">
                        <c:v>-58.215745608900001</c:v>
                      </c:pt>
                      <c:pt idx="14">
                        <c:v>-58.3010743627</c:v>
                      </c:pt>
                      <c:pt idx="15">
                        <c:v>-61.833480519399998</c:v>
                      </c:pt>
                      <c:pt idx="16">
                        <c:v>-62.634918278800001</c:v>
                      </c:pt>
                      <c:pt idx="17">
                        <c:v>-63.0760479769</c:v>
                      </c:pt>
                      <c:pt idx="18">
                        <c:v>-65.466432245899995</c:v>
                      </c:pt>
                      <c:pt idx="19">
                        <c:v>-66.510168606299999</c:v>
                      </c:pt>
                      <c:pt idx="20">
                        <c:v>-73.104977173999998</c:v>
                      </c:pt>
                      <c:pt idx="21">
                        <c:v>-73.185097609400003</c:v>
                      </c:pt>
                      <c:pt idx="22">
                        <c:v>-86.035386250599998</c:v>
                      </c:pt>
                      <c:pt idx="23">
                        <c:v>-86.548697596500006</c:v>
                      </c:pt>
                      <c:pt idx="24">
                        <c:v>-88.235663885700006</c:v>
                      </c:pt>
                      <c:pt idx="25">
                        <c:v>-96.254376392899999</c:v>
                      </c:pt>
                      <c:pt idx="26">
                        <c:v>-98.755679457499994</c:v>
                      </c:pt>
                      <c:pt idx="27">
                        <c:v>-101.13246539399999</c:v>
                      </c:pt>
                      <c:pt idx="28">
                        <c:v>-104.090967703</c:v>
                      </c:pt>
                      <c:pt idx="29">
                        <c:v>-108.180033365</c:v>
                      </c:pt>
                      <c:pt idx="30">
                        <c:v>-109.296615614</c:v>
                      </c:pt>
                      <c:pt idx="31">
                        <c:v>-115.624930104</c:v>
                      </c:pt>
                      <c:pt idx="32">
                        <c:v>-123.006442859</c:v>
                      </c:pt>
                      <c:pt idx="33">
                        <c:v>-124.747194837</c:v>
                      </c:pt>
                      <c:pt idx="34">
                        <c:v>-126.32984189299999</c:v>
                      </c:pt>
                      <c:pt idx="35">
                        <c:v>-133.37648811400001</c:v>
                      </c:pt>
                      <c:pt idx="36">
                        <c:v>-135.12407070699999</c:v>
                      </c:pt>
                      <c:pt idx="37">
                        <c:v>-139.82508637000001</c:v>
                      </c:pt>
                      <c:pt idx="38">
                        <c:v>-144.66293479800001</c:v>
                      </c:pt>
                      <c:pt idx="39">
                        <c:v>-146.48255051199999</c:v>
                      </c:pt>
                      <c:pt idx="40">
                        <c:v>-148.644738311</c:v>
                      </c:pt>
                      <c:pt idx="41">
                        <c:v>-148.97339882099999</c:v>
                      </c:pt>
                      <c:pt idx="42">
                        <c:v>-152.82067969900001</c:v>
                      </c:pt>
                      <c:pt idx="43">
                        <c:v>-154.69238303099999</c:v>
                      </c:pt>
                      <c:pt idx="44">
                        <c:v>-156.59108208800001</c:v>
                      </c:pt>
                      <c:pt idx="45">
                        <c:v>-157.279575927</c:v>
                      </c:pt>
                      <c:pt idx="46">
                        <c:v>-158.43997475099999</c:v>
                      </c:pt>
                      <c:pt idx="47">
                        <c:v>-169.883188862</c:v>
                      </c:pt>
                      <c:pt idx="48">
                        <c:v>-170.08432613100001</c:v>
                      </c:pt>
                      <c:pt idx="49">
                        <c:v>-176.254295544</c:v>
                      </c:pt>
                      <c:pt idx="50">
                        <c:v>-186.67597797299999</c:v>
                      </c:pt>
                      <c:pt idx="51">
                        <c:v>-187.95953889699999</c:v>
                      </c:pt>
                      <c:pt idx="52">
                        <c:v>-201.198141222</c:v>
                      </c:pt>
                      <c:pt idx="53">
                        <c:v>-203.199460031</c:v>
                      </c:pt>
                      <c:pt idx="54">
                        <c:v>-203.791445745</c:v>
                      </c:pt>
                      <c:pt idx="55">
                        <c:v>-206.91016020800001</c:v>
                      </c:pt>
                      <c:pt idx="56">
                        <c:v>-207.87632636399999</c:v>
                      </c:pt>
                      <c:pt idx="57">
                        <c:v>-208.33016081100001</c:v>
                      </c:pt>
                      <c:pt idx="58">
                        <c:v>-210.898918063</c:v>
                      </c:pt>
                      <c:pt idx="59">
                        <c:v>-213.16972561</c:v>
                      </c:pt>
                      <c:pt idx="60">
                        <c:v>-225.821679074</c:v>
                      </c:pt>
                      <c:pt idx="61">
                        <c:v>-231.06145872799999</c:v>
                      </c:pt>
                      <c:pt idx="62">
                        <c:v>-232.169888254</c:v>
                      </c:pt>
                      <c:pt idx="63">
                        <c:v>-235.37174223100001</c:v>
                      </c:pt>
                      <c:pt idx="64">
                        <c:v>-236.813307186</c:v>
                      </c:pt>
                      <c:pt idx="65">
                        <c:v>-239.058001647</c:v>
                      </c:pt>
                      <c:pt idx="66">
                        <c:v>-242.196300116</c:v>
                      </c:pt>
                      <c:pt idx="67">
                        <c:v>-246.45691744000001</c:v>
                      </c:pt>
                      <c:pt idx="68">
                        <c:v>-254.00788483100001</c:v>
                      </c:pt>
                      <c:pt idx="69">
                        <c:v>-259.44103952799998</c:v>
                      </c:pt>
                      <c:pt idx="70">
                        <c:v>-262.50294142299998</c:v>
                      </c:pt>
                      <c:pt idx="71">
                        <c:v>-262.73715264999998</c:v>
                      </c:pt>
                      <c:pt idx="72">
                        <c:v>-264.974267978</c:v>
                      </c:pt>
                      <c:pt idx="73">
                        <c:v>-268.50718988</c:v>
                      </c:pt>
                      <c:pt idx="74">
                        <c:v>-270.33276728999999</c:v>
                      </c:pt>
                      <c:pt idx="75">
                        <c:v>-277.09508099300001</c:v>
                      </c:pt>
                      <c:pt idx="76">
                        <c:v>-289.371013307</c:v>
                      </c:pt>
                      <c:pt idx="77">
                        <c:v>-295.60378802000002</c:v>
                      </c:pt>
                      <c:pt idx="78">
                        <c:v>-297.59547578799999</c:v>
                      </c:pt>
                      <c:pt idx="79">
                        <c:v>-299.94880873400001</c:v>
                      </c:pt>
                      <c:pt idx="80">
                        <c:v>-306.64937806099999</c:v>
                      </c:pt>
                      <c:pt idx="81">
                        <c:v>-307.43055704099999</c:v>
                      </c:pt>
                      <c:pt idx="82">
                        <c:v>-307.56497643900002</c:v>
                      </c:pt>
                      <c:pt idx="83">
                        <c:v>-311.681601564</c:v>
                      </c:pt>
                      <c:pt idx="84">
                        <c:v>-320.91180096800002</c:v>
                      </c:pt>
                      <c:pt idx="85">
                        <c:v>-325.75452338999997</c:v>
                      </c:pt>
                      <c:pt idx="86">
                        <c:v>-328.43218234099999</c:v>
                      </c:pt>
                      <c:pt idx="87">
                        <c:v>-330.14862303299998</c:v>
                      </c:pt>
                      <c:pt idx="88">
                        <c:v>-339.20824032600001</c:v>
                      </c:pt>
                      <c:pt idx="89">
                        <c:v>-347.607194327</c:v>
                      </c:pt>
                      <c:pt idx="90">
                        <c:v>-354.83274309299998</c:v>
                      </c:pt>
                      <c:pt idx="91">
                        <c:v>-356.758770336</c:v>
                      </c:pt>
                      <c:pt idx="92">
                        <c:v>-358.09033724099999</c:v>
                      </c:pt>
                      <c:pt idx="93">
                        <c:v>-359.33215268499998</c:v>
                      </c:pt>
                      <c:pt idx="94">
                        <c:v>-360.11061791700001</c:v>
                      </c:pt>
                      <c:pt idx="95">
                        <c:v>-360.98143022599999</c:v>
                      </c:pt>
                      <c:pt idx="96">
                        <c:v>-372.00387695400002</c:v>
                      </c:pt>
                      <c:pt idx="97">
                        <c:v>-374.78456900100002</c:v>
                      </c:pt>
                      <c:pt idx="98">
                        <c:v>-375.17263569300002</c:v>
                      </c:pt>
                      <c:pt idx="99">
                        <c:v>-376.49693806200003</c:v>
                      </c:pt>
                      <c:pt idx="100">
                        <c:v>-383.70153846099998</c:v>
                      </c:pt>
                      <c:pt idx="101">
                        <c:v>-384.72309802199999</c:v>
                      </c:pt>
                      <c:pt idx="102">
                        <c:v>-391.23997912599998</c:v>
                      </c:pt>
                      <c:pt idx="103">
                        <c:v>-391.34590924499997</c:v>
                      </c:pt>
                      <c:pt idx="104">
                        <c:v>-392.89076645199998</c:v>
                      </c:pt>
                      <c:pt idx="105">
                        <c:v>-394.84608650199999</c:v>
                      </c:pt>
                      <c:pt idx="106">
                        <c:v>-397.64913487000001</c:v>
                      </c:pt>
                      <c:pt idx="107">
                        <c:v>-398.50116718100003</c:v>
                      </c:pt>
                      <c:pt idx="108">
                        <c:v>-401.36087240699999</c:v>
                      </c:pt>
                      <c:pt idx="109">
                        <c:v>-404.93659617200001</c:v>
                      </c:pt>
                      <c:pt idx="110">
                        <c:v>-410.383006083</c:v>
                      </c:pt>
                      <c:pt idx="111">
                        <c:v>-412.27399160700003</c:v>
                      </c:pt>
                      <c:pt idx="112">
                        <c:v>-418.65527003</c:v>
                      </c:pt>
                      <c:pt idx="113">
                        <c:v>-419.82072407999999</c:v>
                      </c:pt>
                      <c:pt idx="114">
                        <c:v>-420.11666030999999</c:v>
                      </c:pt>
                      <c:pt idx="115">
                        <c:v>-421.10747936299998</c:v>
                      </c:pt>
                      <c:pt idx="116">
                        <c:v>-421.21261602700002</c:v>
                      </c:pt>
                      <c:pt idx="117">
                        <c:v>-431.39202719500003</c:v>
                      </c:pt>
                      <c:pt idx="118">
                        <c:v>-438.95314567700001</c:v>
                      </c:pt>
                      <c:pt idx="119">
                        <c:v>-439.74675524499997</c:v>
                      </c:pt>
                      <c:pt idx="120">
                        <c:v>-441.02221521899997</c:v>
                      </c:pt>
                      <c:pt idx="121">
                        <c:v>-443.99292142399997</c:v>
                      </c:pt>
                      <c:pt idx="122">
                        <c:v>-444.96778339500003</c:v>
                      </c:pt>
                      <c:pt idx="123">
                        <c:v>-445.426104393</c:v>
                      </c:pt>
                      <c:pt idx="124">
                        <c:v>-450.296815116</c:v>
                      </c:pt>
                      <c:pt idx="125">
                        <c:v>-454.96902765200002</c:v>
                      </c:pt>
                      <c:pt idx="126">
                        <c:v>-458.75918972199997</c:v>
                      </c:pt>
                      <c:pt idx="127">
                        <c:v>-459.90875740899997</c:v>
                      </c:pt>
                      <c:pt idx="128">
                        <c:v>-462.567833092</c:v>
                      </c:pt>
                      <c:pt idx="129">
                        <c:v>-467.52544754399997</c:v>
                      </c:pt>
                      <c:pt idx="130">
                        <c:v>-475.25874352599999</c:v>
                      </c:pt>
                      <c:pt idx="131">
                        <c:v>-476.40658342900002</c:v>
                      </c:pt>
                      <c:pt idx="132">
                        <c:v>-479.13321063500001</c:v>
                      </c:pt>
                      <c:pt idx="133">
                        <c:v>-481.28045633699998</c:v>
                      </c:pt>
                      <c:pt idx="134">
                        <c:v>-493.17163894399999</c:v>
                      </c:pt>
                      <c:pt idx="135">
                        <c:v>-496.09662485799998</c:v>
                      </c:pt>
                      <c:pt idx="136">
                        <c:v>-499.013919724</c:v>
                      </c:pt>
                      <c:pt idx="137">
                        <c:v>-499.09238218299998</c:v>
                      </c:pt>
                      <c:pt idx="138">
                        <c:v>-504.75805999699998</c:v>
                      </c:pt>
                      <c:pt idx="139">
                        <c:v>-513.59350938700004</c:v>
                      </c:pt>
                      <c:pt idx="140">
                        <c:v>-523.79914965499995</c:v>
                      </c:pt>
                      <c:pt idx="141">
                        <c:v>-525.06173488499996</c:v>
                      </c:pt>
                      <c:pt idx="142">
                        <c:v>-527.44439437100004</c:v>
                      </c:pt>
                      <c:pt idx="143">
                        <c:v>-527.67524921799998</c:v>
                      </c:pt>
                      <c:pt idx="144">
                        <c:v>-527.93198513499999</c:v>
                      </c:pt>
                      <c:pt idx="145">
                        <c:v>-528.79223966200004</c:v>
                      </c:pt>
                      <c:pt idx="146">
                        <c:v>-532.63085751799997</c:v>
                      </c:pt>
                      <c:pt idx="147">
                        <c:v>-546.23253924799997</c:v>
                      </c:pt>
                      <c:pt idx="148">
                        <c:v>-551.48910199800002</c:v>
                      </c:pt>
                      <c:pt idx="149">
                        <c:v>-554.11349489099996</c:v>
                      </c:pt>
                      <c:pt idx="150">
                        <c:v>-555.77437130800001</c:v>
                      </c:pt>
                      <c:pt idx="151">
                        <c:v>-560.971033885</c:v>
                      </c:pt>
                      <c:pt idx="152">
                        <c:v>-561.48405669299996</c:v>
                      </c:pt>
                      <c:pt idx="153">
                        <c:v>-567.666753137</c:v>
                      </c:pt>
                      <c:pt idx="154">
                        <c:v>-583.64979952199997</c:v>
                      </c:pt>
                      <c:pt idx="155">
                        <c:v>-588.58015076599997</c:v>
                      </c:pt>
                      <c:pt idx="156">
                        <c:v>-592.53894828</c:v>
                      </c:pt>
                      <c:pt idx="157">
                        <c:v>-594.29134949000002</c:v>
                      </c:pt>
                      <c:pt idx="158">
                        <c:v>-608.45448606299999</c:v>
                      </c:pt>
                      <c:pt idx="159">
                        <c:v>-608.634041927</c:v>
                      </c:pt>
                      <c:pt idx="160">
                        <c:v>-611.80523303899997</c:v>
                      </c:pt>
                      <c:pt idx="161">
                        <c:v>-619.88782687200001</c:v>
                      </c:pt>
                      <c:pt idx="162">
                        <c:v>-619.98348580100003</c:v>
                      </c:pt>
                      <c:pt idx="163">
                        <c:v>-621.92053802299995</c:v>
                      </c:pt>
                      <c:pt idx="164">
                        <c:v>-622.89666143900001</c:v>
                      </c:pt>
                      <c:pt idx="165">
                        <c:v>-624.84083863900003</c:v>
                      </c:pt>
                      <c:pt idx="166">
                        <c:v>-630.65165893100004</c:v>
                      </c:pt>
                      <c:pt idx="167">
                        <c:v>-631.46982705000005</c:v>
                      </c:pt>
                      <c:pt idx="168">
                        <c:v>-644.40524039299999</c:v>
                      </c:pt>
                      <c:pt idx="169">
                        <c:v>-645.857918606</c:v>
                      </c:pt>
                      <c:pt idx="170">
                        <c:v>-646.04298259200004</c:v>
                      </c:pt>
                      <c:pt idx="171">
                        <c:v>-646.12497130400004</c:v>
                      </c:pt>
                      <c:pt idx="172">
                        <c:v>-649.42564070399999</c:v>
                      </c:pt>
                      <c:pt idx="173">
                        <c:v>-650.54103300700001</c:v>
                      </c:pt>
                      <c:pt idx="174">
                        <c:v>-659.098526655</c:v>
                      </c:pt>
                      <c:pt idx="175">
                        <c:v>-666.60683950999999</c:v>
                      </c:pt>
                      <c:pt idx="176">
                        <c:v>-667.56123673100001</c:v>
                      </c:pt>
                      <c:pt idx="177">
                        <c:v>-673.49212962599995</c:v>
                      </c:pt>
                      <c:pt idx="178">
                        <c:v>-685.94101421100004</c:v>
                      </c:pt>
                      <c:pt idx="179">
                        <c:v>-686.53319584500002</c:v>
                      </c:pt>
                      <c:pt idx="180">
                        <c:v>-688.32813802600003</c:v>
                      </c:pt>
                      <c:pt idx="181">
                        <c:v>-696.17799752899998</c:v>
                      </c:pt>
                      <c:pt idx="182">
                        <c:v>-698.307169843</c:v>
                      </c:pt>
                      <c:pt idx="183">
                        <c:v>-699.49313672000005</c:v>
                      </c:pt>
                      <c:pt idx="184">
                        <c:v>-701.08129111899996</c:v>
                      </c:pt>
                      <c:pt idx="185">
                        <c:v>-709.51613733500005</c:v>
                      </c:pt>
                      <c:pt idx="186">
                        <c:v>-712.97522833300002</c:v>
                      </c:pt>
                      <c:pt idx="187">
                        <c:v>-712.98661823400005</c:v>
                      </c:pt>
                      <c:pt idx="188">
                        <c:v>-715.14702100800002</c:v>
                      </c:pt>
                      <c:pt idx="189">
                        <c:v>-716.38290310900004</c:v>
                      </c:pt>
                      <c:pt idx="190">
                        <c:v>-717.90681460400003</c:v>
                      </c:pt>
                      <c:pt idx="191">
                        <c:v>-720.57700559600005</c:v>
                      </c:pt>
                      <c:pt idx="192">
                        <c:v>-722.76386648599998</c:v>
                      </c:pt>
                      <c:pt idx="193">
                        <c:v>-731.79249801000003</c:v>
                      </c:pt>
                      <c:pt idx="194">
                        <c:v>-735.86518909699998</c:v>
                      </c:pt>
                      <c:pt idx="195">
                        <c:v>-735.87615762999997</c:v>
                      </c:pt>
                      <c:pt idx="196">
                        <c:v>-741.18358770600003</c:v>
                      </c:pt>
                      <c:pt idx="197">
                        <c:v>-742.07526107399997</c:v>
                      </c:pt>
                      <c:pt idx="198">
                        <c:v>-743.34505997700001</c:v>
                      </c:pt>
                      <c:pt idx="199">
                        <c:v>-745.38425790099996</c:v>
                      </c:pt>
                      <c:pt idx="200">
                        <c:v>-747.04731717599998</c:v>
                      </c:pt>
                      <c:pt idx="201">
                        <c:v>-753.61327470900005</c:v>
                      </c:pt>
                      <c:pt idx="202">
                        <c:v>-755.82223644700002</c:v>
                      </c:pt>
                      <c:pt idx="203">
                        <c:v>-760.02466582399995</c:v>
                      </c:pt>
                      <c:pt idx="204">
                        <c:v>-762.61664857400001</c:v>
                      </c:pt>
                      <c:pt idx="205">
                        <c:v>-763.02179986700003</c:v>
                      </c:pt>
                      <c:pt idx="206">
                        <c:v>-772.20584940799995</c:v>
                      </c:pt>
                      <c:pt idx="207">
                        <c:v>-778.87472776499999</c:v>
                      </c:pt>
                      <c:pt idx="208">
                        <c:v>-782.28414669200004</c:v>
                      </c:pt>
                      <c:pt idx="209">
                        <c:v>-784.10298427600003</c:v>
                      </c:pt>
                      <c:pt idx="210">
                        <c:v>-788.63531481699999</c:v>
                      </c:pt>
                      <c:pt idx="211">
                        <c:v>-796.65478368699996</c:v>
                      </c:pt>
                      <c:pt idx="212">
                        <c:v>-809.58008313799996</c:v>
                      </c:pt>
                      <c:pt idx="213">
                        <c:v>-809.79519867600004</c:v>
                      </c:pt>
                      <c:pt idx="214">
                        <c:v>-816.69022932200005</c:v>
                      </c:pt>
                      <c:pt idx="215">
                        <c:v>-821.19780420999996</c:v>
                      </c:pt>
                      <c:pt idx="216">
                        <c:v>-828.04149256899996</c:v>
                      </c:pt>
                      <c:pt idx="217">
                        <c:v>-843.96771490000003</c:v>
                      </c:pt>
                      <c:pt idx="218">
                        <c:v>-845.10138316400003</c:v>
                      </c:pt>
                      <c:pt idx="219">
                        <c:v>-853.12273551400006</c:v>
                      </c:pt>
                      <c:pt idx="220">
                        <c:v>-855.69188324499999</c:v>
                      </c:pt>
                      <c:pt idx="221">
                        <c:v>-862.69941780299996</c:v>
                      </c:pt>
                      <c:pt idx="222">
                        <c:v>-864.49738605499999</c:v>
                      </c:pt>
                      <c:pt idx="223">
                        <c:v>-865.69439910300002</c:v>
                      </c:pt>
                      <c:pt idx="224">
                        <c:v>-868.39566167400005</c:v>
                      </c:pt>
                      <c:pt idx="225">
                        <c:v>-878.59310437900001</c:v>
                      </c:pt>
                      <c:pt idx="226">
                        <c:v>-879.25888755999995</c:v>
                      </c:pt>
                      <c:pt idx="227">
                        <c:v>-882.09539419700002</c:v>
                      </c:pt>
                      <c:pt idx="228">
                        <c:v>-883.23694575000002</c:v>
                      </c:pt>
                      <c:pt idx="229">
                        <c:v>-885.26072144900002</c:v>
                      </c:pt>
                      <c:pt idx="230">
                        <c:v>-885.54433723600005</c:v>
                      </c:pt>
                      <c:pt idx="231">
                        <c:v>-888.12675088200001</c:v>
                      </c:pt>
                      <c:pt idx="232">
                        <c:v>-890.47002842999996</c:v>
                      </c:pt>
                      <c:pt idx="233">
                        <c:v>-891.15638243399997</c:v>
                      </c:pt>
                      <c:pt idx="234">
                        <c:v>-894.58959756199999</c:v>
                      </c:pt>
                      <c:pt idx="235">
                        <c:v>-899.24686655300002</c:v>
                      </c:pt>
                      <c:pt idx="236">
                        <c:v>-899.87076805599997</c:v>
                      </c:pt>
                      <c:pt idx="237">
                        <c:v>-900.00736061500004</c:v>
                      </c:pt>
                      <c:pt idx="238">
                        <c:v>-906.86003019199995</c:v>
                      </c:pt>
                      <c:pt idx="239">
                        <c:v>-918.77418712500003</c:v>
                      </c:pt>
                      <c:pt idx="240">
                        <c:v>-926.74494869199998</c:v>
                      </c:pt>
                      <c:pt idx="241">
                        <c:v>-930.371601145</c:v>
                      </c:pt>
                      <c:pt idx="242">
                        <c:v>-933.908491078</c:v>
                      </c:pt>
                      <c:pt idx="243">
                        <c:v>-936.91079964999994</c:v>
                      </c:pt>
                      <c:pt idx="244">
                        <c:v>-937.16546426599996</c:v>
                      </c:pt>
                      <c:pt idx="245">
                        <c:v>-941.61433553500001</c:v>
                      </c:pt>
                      <c:pt idx="246">
                        <c:v>-946.99754657400001</c:v>
                      </c:pt>
                      <c:pt idx="247">
                        <c:v>-947.40411986900006</c:v>
                      </c:pt>
                      <c:pt idx="248">
                        <c:v>-949.80725127599999</c:v>
                      </c:pt>
                      <c:pt idx="249">
                        <c:v>-957.85194265799998</c:v>
                      </c:pt>
                      <c:pt idx="250">
                        <c:v>-958.51303074800001</c:v>
                      </c:pt>
                      <c:pt idx="251">
                        <c:v>-958.89628698399997</c:v>
                      </c:pt>
                      <c:pt idx="252">
                        <c:v>-965.16688358900001</c:v>
                      </c:pt>
                      <c:pt idx="253">
                        <c:v>-972.54332550399999</c:v>
                      </c:pt>
                      <c:pt idx="254">
                        <c:v>-972.95020837699997</c:v>
                      </c:pt>
                      <c:pt idx="255">
                        <c:v>-981.02762233399994</c:v>
                      </c:pt>
                      <c:pt idx="256">
                        <c:v>-988.39467342099999</c:v>
                      </c:pt>
                      <c:pt idx="257">
                        <c:v>-989.23723069599998</c:v>
                      </c:pt>
                      <c:pt idx="258">
                        <c:v>-991.45942878999995</c:v>
                      </c:pt>
                      <c:pt idx="259">
                        <c:v>-998.710209566</c:v>
                      </c:pt>
                      <c:pt idx="260">
                        <c:v>-1007.28247076</c:v>
                      </c:pt>
                      <c:pt idx="261">
                        <c:v>-1009.01579793</c:v>
                      </c:pt>
                      <c:pt idx="262">
                        <c:v>-1023.09768228</c:v>
                      </c:pt>
                      <c:pt idx="263">
                        <c:v>-1023.4804341400001</c:v>
                      </c:pt>
                      <c:pt idx="264">
                        <c:v>-1024.42598451</c:v>
                      </c:pt>
                      <c:pt idx="265">
                        <c:v>-1036.9888342900001</c:v>
                      </c:pt>
                      <c:pt idx="266">
                        <c:v>-1038.4893328400001</c:v>
                      </c:pt>
                      <c:pt idx="267">
                        <c:v>-1059.26712477</c:v>
                      </c:pt>
                      <c:pt idx="268">
                        <c:v>-1062.02240757</c:v>
                      </c:pt>
                      <c:pt idx="269">
                        <c:v>-1064.5063893500001</c:v>
                      </c:pt>
                      <c:pt idx="270">
                        <c:v>-1073.86678794</c:v>
                      </c:pt>
                      <c:pt idx="271">
                        <c:v>-1074.0472887999999</c:v>
                      </c:pt>
                      <c:pt idx="272">
                        <c:v>-1075.9086189</c:v>
                      </c:pt>
                      <c:pt idx="273">
                        <c:v>-1086.5310564599999</c:v>
                      </c:pt>
                      <c:pt idx="274">
                        <c:v>-1091.9500800400001</c:v>
                      </c:pt>
                      <c:pt idx="275">
                        <c:v>-1094.6533258899999</c:v>
                      </c:pt>
                      <c:pt idx="276">
                        <c:v>-1094.9114619100001</c:v>
                      </c:pt>
                      <c:pt idx="277">
                        <c:v>-1110.32804814</c:v>
                      </c:pt>
                      <c:pt idx="278">
                        <c:v>-1110.5312018100001</c:v>
                      </c:pt>
                      <c:pt idx="279">
                        <c:v>-1115.3362629200001</c:v>
                      </c:pt>
                      <c:pt idx="280">
                        <c:v>-1116.3301385100001</c:v>
                      </c:pt>
                      <c:pt idx="281">
                        <c:v>-1117.27201513</c:v>
                      </c:pt>
                      <c:pt idx="282">
                        <c:v>-1123.5018403399999</c:v>
                      </c:pt>
                      <c:pt idx="283">
                        <c:v>-1129.5687496</c:v>
                      </c:pt>
                      <c:pt idx="284">
                        <c:v>-1138.13151326</c:v>
                      </c:pt>
                      <c:pt idx="285">
                        <c:v>-1139.27311788</c:v>
                      </c:pt>
                      <c:pt idx="286">
                        <c:v>-1141.96242785</c:v>
                      </c:pt>
                      <c:pt idx="287">
                        <c:v>-1144.4437544100001</c:v>
                      </c:pt>
                      <c:pt idx="288">
                        <c:v>-1152.01542862</c:v>
                      </c:pt>
                      <c:pt idx="289">
                        <c:v>-1160.4693073799999</c:v>
                      </c:pt>
                      <c:pt idx="290">
                        <c:v>-1165.3436404399999</c:v>
                      </c:pt>
                      <c:pt idx="291">
                        <c:v>-1165.7232509200001</c:v>
                      </c:pt>
                      <c:pt idx="292">
                        <c:v>-1169.0236354599999</c:v>
                      </c:pt>
                      <c:pt idx="293">
                        <c:v>-1170.5869359200001</c:v>
                      </c:pt>
                      <c:pt idx="294">
                        <c:v>-1179.3605018400001</c:v>
                      </c:pt>
                      <c:pt idx="295">
                        <c:v>-1187.42844554</c:v>
                      </c:pt>
                      <c:pt idx="296">
                        <c:v>-1192.3539013899999</c:v>
                      </c:pt>
                      <c:pt idx="297">
                        <c:v>-1194.8591900700001</c:v>
                      </c:pt>
                      <c:pt idx="298">
                        <c:v>-1197.3197332100001</c:v>
                      </c:pt>
                      <c:pt idx="299">
                        <c:v>-1199.01029668</c:v>
                      </c:pt>
                      <c:pt idx="300">
                        <c:v>-1199.9582220699999</c:v>
                      </c:pt>
                      <c:pt idx="301">
                        <c:v>-1203.8143099900001</c:v>
                      </c:pt>
                      <c:pt idx="302">
                        <c:v>-1204.65786392</c:v>
                      </c:pt>
                      <c:pt idx="303">
                        <c:v>-1207.08691552</c:v>
                      </c:pt>
                      <c:pt idx="304">
                        <c:v>-1208.8048805799999</c:v>
                      </c:pt>
                      <c:pt idx="305">
                        <c:v>-1211.0405677900001</c:v>
                      </c:pt>
                      <c:pt idx="306">
                        <c:v>-1214.49397589</c:v>
                      </c:pt>
                      <c:pt idx="307">
                        <c:v>-1226.8691735699999</c:v>
                      </c:pt>
                      <c:pt idx="308">
                        <c:v>-1231.5942395100001</c:v>
                      </c:pt>
                      <c:pt idx="309">
                        <c:v>-1234.1741305200001</c:v>
                      </c:pt>
                      <c:pt idx="310">
                        <c:v>-1234.3506878999999</c:v>
                      </c:pt>
                      <c:pt idx="311">
                        <c:v>-1243.66976931</c:v>
                      </c:pt>
                      <c:pt idx="312">
                        <c:v>-1244.33254016</c:v>
                      </c:pt>
                      <c:pt idx="313">
                        <c:v>-1246.2708618900001</c:v>
                      </c:pt>
                      <c:pt idx="314">
                        <c:v>-1248.8996642699999</c:v>
                      </c:pt>
                      <c:pt idx="315">
                        <c:v>-1256.5901968200001</c:v>
                      </c:pt>
                      <c:pt idx="316">
                        <c:v>-1260.4667660499999</c:v>
                      </c:pt>
                      <c:pt idx="317">
                        <c:v>-1261.8145138699999</c:v>
                      </c:pt>
                      <c:pt idx="318">
                        <c:v>-1262.59536091</c:v>
                      </c:pt>
                      <c:pt idx="319">
                        <c:v>-1263.4118710400001</c:v>
                      </c:pt>
                      <c:pt idx="320">
                        <c:v>-1268.04062041</c:v>
                      </c:pt>
                      <c:pt idx="321">
                        <c:v>-1285.25189441</c:v>
                      </c:pt>
                      <c:pt idx="322">
                        <c:v>-1288.61391923</c:v>
                      </c:pt>
                      <c:pt idx="323">
                        <c:v>-1290.5806812599999</c:v>
                      </c:pt>
                      <c:pt idx="324">
                        <c:v>-1297.1179661799999</c:v>
                      </c:pt>
                      <c:pt idx="325">
                        <c:v>-1302.9695039000001</c:v>
                      </c:pt>
                      <c:pt idx="326">
                        <c:v>-1305.1689335599999</c:v>
                      </c:pt>
                      <c:pt idx="327">
                        <c:v>-1308.0815317700001</c:v>
                      </c:pt>
                      <c:pt idx="328">
                        <c:v>-1308.1332006299999</c:v>
                      </c:pt>
                      <c:pt idx="329">
                        <c:v>-1312.0181758000001</c:v>
                      </c:pt>
                      <c:pt idx="330">
                        <c:v>-1314.88145302</c:v>
                      </c:pt>
                      <c:pt idx="331">
                        <c:v>-1318.98430254</c:v>
                      </c:pt>
                      <c:pt idx="332">
                        <c:v>-1328.7442333900001</c:v>
                      </c:pt>
                      <c:pt idx="333">
                        <c:v>-1334.0532419599999</c:v>
                      </c:pt>
                      <c:pt idx="334">
                        <c:v>-1348.7697468199999</c:v>
                      </c:pt>
                      <c:pt idx="335">
                        <c:v>-1362.2762508200001</c:v>
                      </c:pt>
                      <c:pt idx="336">
                        <c:v>-1369.3194452400001</c:v>
                      </c:pt>
                      <c:pt idx="337">
                        <c:v>-1378.5160385199999</c:v>
                      </c:pt>
                      <c:pt idx="338">
                        <c:v>-1381.54701985</c:v>
                      </c:pt>
                      <c:pt idx="339">
                        <c:v>-1388.05249854</c:v>
                      </c:pt>
                      <c:pt idx="340">
                        <c:v>-1389.55325515</c:v>
                      </c:pt>
                      <c:pt idx="341">
                        <c:v>-1389.78332447</c:v>
                      </c:pt>
                      <c:pt idx="342">
                        <c:v>-1396.1238757199999</c:v>
                      </c:pt>
                      <c:pt idx="343">
                        <c:v>-1397.1110050499999</c:v>
                      </c:pt>
                      <c:pt idx="344">
                        <c:v>-1397.7281616499999</c:v>
                      </c:pt>
                      <c:pt idx="345">
                        <c:v>-1402.86363284</c:v>
                      </c:pt>
                      <c:pt idx="346">
                        <c:v>-1403.85195234</c:v>
                      </c:pt>
                      <c:pt idx="347">
                        <c:v>-1406.1138555</c:v>
                      </c:pt>
                      <c:pt idx="348">
                        <c:v>-1414.97631252</c:v>
                      </c:pt>
                      <c:pt idx="349">
                        <c:v>-1422.94159042</c:v>
                      </c:pt>
                      <c:pt idx="350">
                        <c:v>-1423.64577564</c:v>
                      </c:pt>
                      <c:pt idx="351">
                        <c:v>-1424.7649439899999</c:v>
                      </c:pt>
                      <c:pt idx="352">
                        <c:v>-1431.12095075</c:v>
                      </c:pt>
                      <c:pt idx="353">
                        <c:v>-1434.91540235</c:v>
                      </c:pt>
                      <c:pt idx="354">
                        <c:v>-1438.14406401</c:v>
                      </c:pt>
                      <c:pt idx="355">
                        <c:v>-1445.4721168599999</c:v>
                      </c:pt>
                      <c:pt idx="356">
                        <c:v>-1454.1429160499999</c:v>
                      </c:pt>
                      <c:pt idx="357">
                        <c:v>-1456.4323558200001</c:v>
                      </c:pt>
                      <c:pt idx="358">
                        <c:v>-1456.75615705</c:v>
                      </c:pt>
                      <c:pt idx="359">
                        <c:v>-1457.2333395799999</c:v>
                      </c:pt>
                      <c:pt idx="360">
                        <c:v>-1468.42622353</c:v>
                      </c:pt>
                      <c:pt idx="361">
                        <c:v>-1469.12478698</c:v>
                      </c:pt>
                      <c:pt idx="362">
                        <c:v>-1469.9780055700001</c:v>
                      </c:pt>
                      <c:pt idx="363">
                        <c:v>-1475.7550988400001</c:v>
                      </c:pt>
                      <c:pt idx="364">
                        <c:v>-1478.18780259</c:v>
                      </c:pt>
                      <c:pt idx="365">
                        <c:v>-1483.46448154</c:v>
                      </c:pt>
                      <c:pt idx="366">
                        <c:v>-1484.1679457800001</c:v>
                      </c:pt>
                      <c:pt idx="367">
                        <c:v>-1490.3758524699999</c:v>
                      </c:pt>
                      <c:pt idx="368">
                        <c:v>-1495.0199334500001</c:v>
                      </c:pt>
                      <c:pt idx="369">
                        <c:v>-1499.4197920900001</c:v>
                      </c:pt>
                      <c:pt idx="370">
                        <c:v>-1501.3296757999999</c:v>
                      </c:pt>
                      <c:pt idx="371">
                        <c:v>-1504.34301366</c:v>
                      </c:pt>
                      <c:pt idx="372">
                        <c:v>-1518.6077850300001</c:v>
                      </c:pt>
                      <c:pt idx="373">
                        <c:v>-1522.0086194099999</c:v>
                      </c:pt>
                      <c:pt idx="374">
                        <c:v>-1522.5293582500001</c:v>
                      </c:pt>
                      <c:pt idx="375">
                        <c:v>-1524.5485783399999</c:v>
                      </c:pt>
                      <c:pt idx="376">
                        <c:v>-1524.74159919</c:v>
                      </c:pt>
                      <c:pt idx="377">
                        <c:v>-1528.8692650200001</c:v>
                      </c:pt>
                      <c:pt idx="378">
                        <c:v>-1535.63682036</c:v>
                      </c:pt>
                      <c:pt idx="379">
                        <c:v>-1538.8361308599999</c:v>
                      </c:pt>
                      <c:pt idx="380">
                        <c:v>-1540.0400173099999</c:v>
                      </c:pt>
                      <c:pt idx="381">
                        <c:v>-1542.66188872</c:v>
                      </c:pt>
                      <c:pt idx="382">
                        <c:v>-1544.79011107</c:v>
                      </c:pt>
                      <c:pt idx="383">
                        <c:v>-1551.9675724799999</c:v>
                      </c:pt>
                      <c:pt idx="384">
                        <c:v>-1553.4870443899999</c:v>
                      </c:pt>
                      <c:pt idx="385">
                        <c:v>-1556.21632228</c:v>
                      </c:pt>
                      <c:pt idx="386">
                        <c:v>-1562.0298908100001</c:v>
                      </c:pt>
                      <c:pt idx="387">
                        <c:v>-1564.8112856</c:v>
                      </c:pt>
                      <c:pt idx="388">
                        <c:v>-1568.18844068</c:v>
                      </c:pt>
                      <c:pt idx="389">
                        <c:v>-1578.03671158</c:v>
                      </c:pt>
                      <c:pt idx="390">
                        <c:v>-1578.5639506499999</c:v>
                      </c:pt>
                      <c:pt idx="391">
                        <c:v>-1599.9292682800001</c:v>
                      </c:pt>
                      <c:pt idx="392">
                        <c:v>-1600.1494898200001</c:v>
                      </c:pt>
                      <c:pt idx="393">
                        <c:v>-1603.29467598</c:v>
                      </c:pt>
                      <c:pt idx="394">
                        <c:v>-1605.82780843</c:v>
                      </c:pt>
                      <c:pt idx="395">
                        <c:v>-1626.97774994</c:v>
                      </c:pt>
                      <c:pt idx="396">
                        <c:v>-1639.9034777500001</c:v>
                      </c:pt>
                      <c:pt idx="397">
                        <c:v>-1640.6668230099999</c:v>
                      </c:pt>
                      <c:pt idx="398">
                        <c:v>-1642.07760194</c:v>
                      </c:pt>
                      <c:pt idx="399">
                        <c:v>-1648.2395141899999</c:v>
                      </c:pt>
                      <c:pt idx="400">
                        <c:v>-1650.23499477</c:v>
                      </c:pt>
                      <c:pt idx="401">
                        <c:v>-1657.54856174</c:v>
                      </c:pt>
                      <c:pt idx="402">
                        <c:v>-1670.0266755800001</c:v>
                      </c:pt>
                      <c:pt idx="403">
                        <c:v>-1670.86980137</c:v>
                      </c:pt>
                      <c:pt idx="404">
                        <c:v>-1676.8261054</c:v>
                      </c:pt>
                      <c:pt idx="405">
                        <c:v>-1677.2493436100001</c:v>
                      </c:pt>
                      <c:pt idx="406">
                        <c:v>-1680.64886075</c:v>
                      </c:pt>
                      <c:pt idx="407">
                        <c:v>-1681.60909191</c:v>
                      </c:pt>
                      <c:pt idx="408">
                        <c:v>-1682.7289650800001</c:v>
                      </c:pt>
                      <c:pt idx="409">
                        <c:v>-1683.515439</c:v>
                      </c:pt>
                      <c:pt idx="410">
                        <c:v>-1683.8804324099999</c:v>
                      </c:pt>
                      <c:pt idx="411">
                        <c:v>-1694.71110991</c:v>
                      </c:pt>
                      <c:pt idx="412">
                        <c:v>-1696.3345580600001</c:v>
                      </c:pt>
                      <c:pt idx="413">
                        <c:v>-1699.8083455999999</c:v>
                      </c:pt>
                      <c:pt idx="414">
                        <c:v>-1705.58850224</c:v>
                      </c:pt>
                      <c:pt idx="415">
                        <c:v>-1707.65207949</c:v>
                      </c:pt>
                      <c:pt idx="416">
                        <c:v>-1708.0412454</c:v>
                      </c:pt>
                      <c:pt idx="417">
                        <c:v>-1710.6356160299999</c:v>
                      </c:pt>
                      <c:pt idx="418">
                        <c:v>-1711.44620461</c:v>
                      </c:pt>
                      <c:pt idx="419">
                        <c:v>-1713.20698769</c:v>
                      </c:pt>
                      <c:pt idx="420">
                        <c:v>-1713.5124507</c:v>
                      </c:pt>
                      <c:pt idx="421">
                        <c:v>-1726.9177807599999</c:v>
                      </c:pt>
                      <c:pt idx="422">
                        <c:v>-1734.5222221399999</c:v>
                      </c:pt>
                      <c:pt idx="423">
                        <c:v>-1739.56058463</c:v>
                      </c:pt>
                      <c:pt idx="424">
                        <c:v>-1741.43706028</c:v>
                      </c:pt>
                      <c:pt idx="425">
                        <c:v>-1752.7246944399999</c:v>
                      </c:pt>
                      <c:pt idx="426">
                        <c:v>-1752.95472475</c:v>
                      </c:pt>
                      <c:pt idx="427">
                        <c:v>-1753.13194703</c:v>
                      </c:pt>
                      <c:pt idx="428">
                        <c:v>-1760.2935093399999</c:v>
                      </c:pt>
                      <c:pt idx="429">
                        <c:v>-1763.0490166300001</c:v>
                      </c:pt>
                      <c:pt idx="430">
                        <c:v>-1769.02395772</c:v>
                      </c:pt>
                      <c:pt idx="431">
                        <c:v>-1770.4625019800001</c:v>
                      </c:pt>
                      <c:pt idx="432">
                        <c:v>-1771.4609717200001</c:v>
                      </c:pt>
                      <c:pt idx="433">
                        <c:v>-1772.0526905700001</c:v>
                      </c:pt>
                      <c:pt idx="434">
                        <c:v>-1772.93381499</c:v>
                      </c:pt>
                      <c:pt idx="435">
                        <c:v>-1774.61477436</c:v>
                      </c:pt>
                      <c:pt idx="436">
                        <c:v>-1785.1768121099999</c:v>
                      </c:pt>
                      <c:pt idx="437">
                        <c:v>-1785.77619914</c:v>
                      </c:pt>
                      <c:pt idx="438">
                        <c:v>-1787.5252949000001</c:v>
                      </c:pt>
                      <c:pt idx="439">
                        <c:v>-1787.9012047900001</c:v>
                      </c:pt>
                      <c:pt idx="440">
                        <c:v>-1799.9626017999999</c:v>
                      </c:pt>
                      <c:pt idx="441">
                        <c:v>-1803.0855427500001</c:v>
                      </c:pt>
                      <c:pt idx="442">
                        <c:v>-1809.5808878</c:v>
                      </c:pt>
                      <c:pt idx="443">
                        <c:v>-1817.6356820799999</c:v>
                      </c:pt>
                      <c:pt idx="444">
                        <c:v>-1820.92889898</c:v>
                      </c:pt>
                      <c:pt idx="445">
                        <c:v>-1839.7490338800001</c:v>
                      </c:pt>
                      <c:pt idx="446">
                        <c:v>-1840.0794568199999</c:v>
                      </c:pt>
                      <c:pt idx="447">
                        <c:v>-1840.70400236</c:v>
                      </c:pt>
                      <c:pt idx="448">
                        <c:v>-1842.8091210699999</c:v>
                      </c:pt>
                      <c:pt idx="449">
                        <c:v>-1843.3345941</c:v>
                      </c:pt>
                      <c:pt idx="450">
                        <c:v>-1845.6428650800001</c:v>
                      </c:pt>
                      <c:pt idx="451">
                        <c:v>-1848.6888507199999</c:v>
                      </c:pt>
                      <c:pt idx="452">
                        <c:v>-1852.2444050300001</c:v>
                      </c:pt>
                      <c:pt idx="453">
                        <c:v>-1852.58618065</c:v>
                      </c:pt>
                      <c:pt idx="454">
                        <c:v>-1857.5296440899999</c:v>
                      </c:pt>
                      <c:pt idx="455">
                        <c:v>-1864.74301995</c:v>
                      </c:pt>
                      <c:pt idx="456">
                        <c:v>-1866.9680986799999</c:v>
                      </c:pt>
                      <c:pt idx="457">
                        <c:v>-1867.5993641499999</c:v>
                      </c:pt>
                      <c:pt idx="458">
                        <c:v>-1869.4743156300001</c:v>
                      </c:pt>
                      <c:pt idx="459">
                        <c:v>-1870.7551408700001</c:v>
                      </c:pt>
                      <c:pt idx="460">
                        <c:v>-1873.2018976899999</c:v>
                      </c:pt>
                      <c:pt idx="461">
                        <c:v>-1876.8411945400001</c:v>
                      </c:pt>
                      <c:pt idx="462">
                        <c:v>-1878.5962699900001</c:v>
                      </c:pt>
                      <c:pt idx="463">
                        <c:v>-1882.7496138700001</c:v>
                      </c:pt>
                      <c:pt idx="464">
                        <c:v>-1882.95093357</c:v>
                      </c:pt>
                      <c:pt idx="465">
                        <c:v>-1883.45188289</c:v>
                      </c:pt>
                      <c:pt idx="466">
                        <c:v>-1884.0193603499999</c:v>
                      </c:pt>
                      <c:pt idx="467">
                        <c:v>-1887.4535753</c:v>
                      </c:pt>
                      <c:pt idx="468">
                        <c:v>-1908.3376807300001</c:v>
                      </c:pt>
                      <c:pt idx="469">
                        <c:v>-1911.31002055</c:v>
                      </c:pt>
                      <c:pt idx="470">
                        <c:v>-1914.4197460400001</c:v>
                      </c:pt>
                      <c:pt idx="471">
                        <c:v>-1919.7410797</c:v>
                      </c:pt>
                      <c:pt idx="472">
                        <c:v>-1930.0131078899999</c:v>
                      </c:pt>
                      <c:pt idx="473">
                        <c:v>-1943.0158290899999</c:v>
                      </c:pt>
                      <c:pt idx="474">
                        <c:v>-1943.7321868199999</c:v>
                      </c:pt>
                      <c:pt idx="475">
                        <c:v>-1963.9671545900001</c:v>
                      </c:pt>
                      <c:pt idx="476">
                        <c:v>-1966.5350192400001</c:v>
                      </c:pt>
                      <c:pt idx="477">
                        <c:v>-1968.5433602000001</c:v>
                      </c:pt>
                      <c:pt idx="478">
                        <c:v>-1969.82023136</c:v>
                      </c:pt>
                      <c:pt idx="479">
                        <c:v>-1978.3727351</c:v>
                      </c:pt>
                      <c:pt idx="480">
                        <c:v>-1980.4744713099999</c:v>
                      </c:pt>
                      <c:pt idx="481">
                        <c:v>-1986.0085095300001</c:v>
                      </c:pt>
                      <c:pt idx="482">
                        <c:v>-1990.5120472799999</c:v>
                      </c:pt>
                      <c:pt idx="483">
                        <c:v>-1993.08109139</c:v>
                      </c:pt>
                      <c:pt idx="484">
                        <c:v>-2001.7610031300001</c:v>
                      </c:pt>
                      <c:pt idx="485">
                        <c:v>-2003.6668976999999</c:v>
                      </c:pt>
                      <c:pt idx="486">
                        <c:v>-2006.7566948199999</c:v>
                      </c:pt>
                      <c:pt idx="487">
                        <c:v>-2010.15275159</c:v>
                      </c:pt>
                      <c:pt idx="488">
                        <c:v>-2014.1279677299999</c:v>
                      </c:pt>
                      <c:pt idx="489">
                        <c:v>-2015.13246923</c:v>
                      </c:pt>
                      <c:pt idx="490">
                        <c:v>-2020.2412783299999</c:v>
                      </c:pt>
                      <c:pt idx="491">
                        <c:v>-2038.93696697</c:v>
                      </c:pt>
                      <c:pt idx="492">
                        <c:v>-2039.3883437699999</c:v>
                      </c:pt>
                      <c:pt idx="493">
                        <c:v>-2048.1554336300001</c:v>
                      </c:pt>
                      <c:pt idx="494">
                        <c:v>-2073.2367192299998</c:v>
                      </c:pt>
                      <c:pt idx="495">
                        <c:v>-2081.7406539899998</c:v>
                      </c:pt>
                      <c:pt idx="496">
                        <c:v>-2082.8723294500001</c:v>
                      </c:pt>
                      <c:pt idx="497">
                        <c:v>-2104.1638174499999</c:v>
                      </c:pt>
                      <c:pt idx="498">
                        <c:v>-2105.6646883600001</c:v>
                      </c:pt>
                      <c:pt idx="499">
                        <c:v>-2112.3544134399999</c:v>
                      </c:pt>
                      <c:pt idx="500">
                        <c:v>-2113.7721186200001</c:v>
                      </c:pt>
                      <c:pt idx="501">
                        <c:v>-2122.5635997099998</c:v>
                      </c:pt>
                      <c:pt idx="502">
                        <c:v>-2124.4391374500001</c:v>
                      </c:pt>
                      <c:pt idx="503">
                        <c:v>-2128.4993725600002</c:v>
                      </c:pt>
                      <c:pt idx="504">
                        <c:v>-2129.0444718899998</c:v>
                      </c:pt>
                      <c:pt idx="505">
                        <c:v>-2131.20367145</c:v>
                      </c:pt>
                      <c:pt idx="506">
                        <c:v>-2131.83438505</c:v>
                      </c:pt>
                      <c:pt idx="507">
                        <c:v>-2140.9379661900002</c:v>
                      </c:pt>
                      <c:pt idx="508">
                        <c:v>-2146.46536823</c:v>
                      </c:pt>
                      <c:pt idx="509">
                        <c:v>-2146.9226211099999</c:v>
                      </c:pt>
                      <c:pt idx="510">
                        <c:v>-2155.39575569</c:v>
                      </c:pt>
                      <c:pt idx="511">
                        <c:v>-2157.7934981100002</c:v>
                      </c:pt>
                      <c:pt idx="512">
                        <c:v>-2158.00517188</c:v>
                      </c:pt>
                      <c:pt idx="513">
                        <c:v>-2171.9135199900002</c:v>
                      </c:pt>
                      <c:pt idx="514">
                        <c:v>-2181.05606588</c:v>
                      </c:pt>
                      <c:pt idx="515">
                        <c:v>-2186.5706696000002</c:v>
                      </c:pt>
                      <c:pt idx="516">
                        <c:v>-2196.2769684499999</c:v>
                      </c:pt>
                      <c:pt idx="517">
                        <c:v>-2198.67798171</c:v>
                      </c:pt>
                      <c:pt idx="518">
                        <c:v>-2230.6972707800001</c:v>
                      </c:pt>
                      <c:pt idx="519">
                        <c:v>-2231.3518192500001</c:v>
                      </c:pt>
                      <c:pt idx="520">
                        <c:v>-2234.6015786399998</c:v>
                      </c:pt>
                      <c:pt idx="521">
                        <c:v>-2239.0079109799999</c:v>
                      </c:pt>
                      <c:pt idx="522">
                        <c:v>-2241.8089559300001</c:v>
                      </c:pt>
                      <c:pt idx="523">
                        <c:v>-2245.31512342</c:v>
                      </c:pt>
                      <c:pt idx="524">
                        <c:v>-2249.4426461600001</c:v>
                      </c:pt>
                      <c:pt idx="525">
                        <c:v>-2262.5021676299998</c:v>
                      </c:pt>
                      <c:pt idx="526">
                        <c:v>-2263.4289681999999</c:v>
                      </c:pt>
                      <c:pt idx="527">
                        <c:v>-2265.39164858</c:v>
                      </c:pt>
                      <c:pt idx="528">
                        <c:v>-2274.4729089900002</c:v>
                      </c:pt>
                      <c:pt idx="529">
                        <c:v>-2289.6227159199998</c:v>
                      </c:pt>
                      <c:pt idx="530">
                        <c:v>-2289.7773559399998</c:v>
                      </c:pt>
                      <c:pt idx="531">
                        <c:v>-2295.18476663</c:v>
                      </c:pt>
                      <c:pt idx="532">
                        <c:v>-2297.71471329</c:v>
                      </c:pt>
                      <c:pt idx="533">
                        <c:v>-2305.2063902300001</c:v>
                      </c:pt>
                      <c:pt idx="534">
                        <c:v>-2311.88739601</c:v>
                      </c:pt>
                      <c:pt idx="535">
                        <c:v>-2318.1696811299998</c:v>
                      </c:pt>
                      <c:pt idx="536">
                        <c:v>-2319.4231005400002</c:v>
                      </c:pt>
                      <c:pt idx="537">
                        <c:v>-2322.1156085799998</c:v>
                      </c:pt>
                      <c:pt idx="538">
                        <c:v>-2325.3021434799998</c:v>
                      </c:pt>
                      <c:pt idx="539">
                        <c:v>-2325.9896879100002</c:v>
                      </c:pt>
                      <c:pt idx="540">
                        <c:v>-2327.7842267800002</c:v>
                      </c:pt>
                      <c:pt idx="541">
                        <c:v>-2329.2986159299999</c:v>
                      </c:pt>
                      <c:pt idx="542">
                        <c:v>-2330.4718936600002</c:v>
                      </c:pt>
                      <c:pt idx="543">
                        <c:v>-2335.8117973600001</c:v>
                      </c:pt>
                      <c:pt idx="544">
                        <c:v>-2337.0698312899999</c:v>
                      </c:pt>
                      <c:pt idx="545">
                        <c:v>-2339.71404046</c:v>
                      </c:pt>
                      <c:pt idx="546">
                        <c:v>-2344.6731468100002</c:v>
                      </c:pt>
                      <c:pt idx="547">
                        <c:v>-2362.40496119</c:v>
                      </c:pt>
                      <c:pt idx="548">
                        <c:v>-2364.1128671800002</c:v>
                      </c:pt>
                      <c:pt idx="549">
                        <c:v>-2367.2193424299999</c:v>
                      </c:pt>
                      <c:pt idx="550">
                        <c:v>-2368.1411477000001</c:v>
                      </c:pt>
                      <c:pt idx="551">
                        <c:v>-2371.12557896</c:v>
                      </c:pt>
                      <c:pt idx="552">
                        <c:v>-2378.7879924899999</c:v>
                      </c:pt>
                      <c:pt idx="553">
                        <c:v>-2379.4686599400002</c:v>
                      </c:pt>
                      <c:pt idx="554">
                        <c:v>-2379.89046994</c:v>
                      </c:pt>
                      <c:pt idx="555">
                        <c:v>-2380.6440352999998</c:v>
                      </c:pt>
                      <c:pt idx="556">
                        <c:v>-2380.83846202</c:v>
                      </c:pt>
                      <c:pt idx="557">
                        <c:v>-2383.3009425599998</c:v>
                      </c:pt>
                      <c:pt idx="558">
                        <c:v>-2393.2646292499999</c:v>
                      </c:pt>
                      <c:pt idx="559">
                        <c:v>-2397.58014267</c:v>
                      </c:pt>
                      <c:pt idx="560">
                        <c:v>-2402.1087984699998</c:v>
                      </c:pt>
                      <c:pt idx="561">
                        <c:v>-2402.4690578599998</c:v>
                      </c:pt>
                      <c:pt idx="562">
                        <c:v>-2403.1484706299998</c:v>
                      </c:pt>
                      <c:pt idx="563">
                        <c:v>-2427.9902696899999</c:v>
                      </c:pt>
                      <c:pt idx="564">
                        <c:v>-2428.20417279</c:v>
                      </c:pt>
                      <c:pt idx="565">
                        <c:v>-2438.15747676</c:v>
                      </c:pt>
                      <c:pt idx="566">
                        <c:v>-2438.4060454</c:v>
                      </c:pt>
                      <c:pt idx="567">
                        <c:v>-2442.36666573</c:v>
                      </c:pt>
                      <c:pt idx="568">
                        <c:v>-2446.4763564499999</c:v>
                      </c:pt>
                      <c:pt idx="569">
                        <c:v>-2447.3207661699998</c:v>
                      </c:pt>
                      <c:pt idx="570">
                        <c:v>-2447.7122158000002</c:v>
                      </c:pt>
                      <c:pt idx="571">
                        <c:v>-2448.5994744</c:v>
                      </c:pt>
                      <c:pt idx="572">
                        <c:v>-2450.07487601</c:v>
                      </c:pt>
                      <c:pt idx="573">
                        <c:v>-2455.92764764</c:v>
                      </c:pt>
                      <c:pt idx="574">
                        <c:v>-2463.47202139</c:v>
                      </c:pt>
                      <c:pt idx="575">
                        <c:v>-2468.7056479900002</c:v>
                      </c:pt>
                      <c:pt idx="576">
                        <c:v>-2468.9777064099999</c:v>
                      </c:pt>
                      <c:pt idx="577">
                        <c:v>-2470.4274703800002</c:v>
                      </c:pt>
                      <c:pt idx="578">
                        <c:v>-2474.06446787</c:v>
                      </c:pt>
                      <c:pt idx="579">
                        <c:v>-2475.7611311800001</c:v>
                      </c:pt>
                      <c:pt idx="580">
                        <c:v>-2477.3969493300001</c:v>
                      </c:pt>
                      <c:pt idx="581">
                        <c:v>-2479.8466514800002</c:v>
                      </c:pt>
                      <c:pt idx="582">
                        <c:v>-2486.3352854999998</c:v>
                      </c:pt>
                      <c:pt idx="583">
                        <c:v>-2488.8634402900002</c:v>
                      </c:pt>
                      <c:pt idx="584">
                        <c:v>-2499.9777009099998</c:v>
                      </c:pt>
                      <c:pt idx="585">
                        <c:v>-2500.12468059</c:v>
                      </c:pt>
                      <c:pt idx="586">
                        <c:v>-2529.3985103700002</c:v>
                      </c:pt>
                      <c:pt idx="587">
                        <c:v>-2531.5975133699999</c:v>
                      </c:pt>
                      <c:pt idx="588">
                        <c:v>-2538.42325506</c:v>
                      </c:pt>
                      <c:pt idx="589">
                        <c:v>-2539.57526405</c:v>
                      </c:pt>
                      <c:pt idx="590">
                        <c:v>-2541.2026328900001</c:v>
                      </c:pt>
                      <c:pt idx="591">
                        <c:v>-2545.1523517800001</c:v>
                      </c:pt>
                      <c:pt idx="592">
                        <c:v>-2550.3582564500002</c:v>
                      </c:pt>
                      <c:pt idx="593">
                        <c:v>-2552.5035794700002</c:v>
                      </c:pt>
                      <c:pt idx="594">
                        <c:v>-2556.05735602</c:v>
                      </c:pt>
                      <c:pt idx="595">
                        <c:v>-2557.2368267799998</c:v>
                      </c:pt>
                      <c:pt idx="596">
                        <c:v>-2560.9331058600001</c:v>
                      </c:pt>
                      <c:pt idx="597">
                        <c:v>-2566.6209636100002</c:v>
                      </c:pt>
                      <c:pt idx="598">
                        <c:v>-2567.28781187</c:v>
                      </c:pt>
                      <c:pt idx="599">
                        <c:v>-2570.10668579</c:v>
                      </c:pt>
                      <c:pt idx="600">
                        <c:v>-2578.1861512300002</c:v>
                      </c:pt>
                      <c:pt idx="601">
                        <c:v>-2580.1613941000001</c:v>
                      </c:pt>
                      <c:pt idx="602">
                        <c:v>-2583.2540957699998</c:v>
                      </c:pt>
                      <c:pt idx="603">
                        <c:v>-2584.0828890100001</c:v>
                      </c:pt>
                      <c:pt idx="604">
                        <c:v>-2586.36182259</c:v>
                      </c:pt>
                      <c:pt idx="605">
                        <c:v>-2586.9920207499999</c:v>
                      </c:pt>
                      <c:pt idx="606">
                        <c:v>-2594.5390650999998</c:v>
                      </c:pt>
                      <c:pt idx="607">
                        <c:v>-2600.71803159</c:v>
                      </c:pt>
                      <c:pt idx="608">
                        <c:v>-2608.26411895</c:v>
                      </c:pt>
                      <c:pt idx="609">
                        <c:v>-2623.6314298799998</c:v>
                      </c:pt>
                      <c:pt idx="610">
                        <c:v>-2626.7155878200001</c:v>
                      </c:pt>
                      <c:pt idx="611">
                        <c:v>-2627.3584133899999</c:v>
                      </c:pt>
                      <c:pt idx="612">
                        <c:v>-2632.5744082000001</c:v>
                      </c:pt>
                      <c:pt idx="613">
                        <c:v>-2632.6403316199999</c:v>
                      </c:pt>
                      <c:pt idx="614">
                        <c:v>-2632.7434936099999</c:v>
                      </c:pt>
                      <c:pt idx="615">
                        <c:v>-2634.0351860199999</c:v>
                      </c:pt>
                      <c:pt idx="616">
                        <c:v>-2642.1628136300001</c:v>
                      </c:pt>
                      <c:pt idx="617">
                        <c:v>-2644.8731542</c:v>
                      </c:pt>
                      <c:pt idx="618">
                        <c:v>-2652.82180569</c:v>
                      </c:pt>
                      <c:pt idx="619">
                        <c:v>-2652.8454658999999</c:v>
                      </c:pt>
                      <c:pt idx="620">
                        <c:v>-2657.2564660899998</c:v>
                      </c:pt>
                      <c:pt idx="621">
                        <c:v>-2657.6850355699999</c:v>
                      </c:pt>
                      <c:pt idx="622">
                        <c:v>-2662.6458894500001</c:v>
                      </c:pt>
                      <c:pt idx="623">
                        <c:v>-2666.0047970800001</c:v>
                      </c:pt>
                      <c:pt idx="624">
                        <c:v>-2676.5038219600001</c:v>
                      </c:pt>
                      <c:pt idx="625">
                        <c:v>-2677.11454245</c:v>
                      </c:pt>
                      <c:pt idx="626">
                        <c:v>-2679.5821324600001</c:v>
                      </c:pt>
                      <c:pt idx="627">
                        <c:v>-2682.2459605600002</c:v>
                      </c:pt>
                      <c:pt idx="628">
                        <c:v>-2687.5577612299999</c:v>
                      </c:pt>
                      <c:pt idx="629">
                        <c:v>-2689.11051645</c:v>
                      </c:pt>
                      <c:pt idx="630">
                        <c:v>-2691.67041569</c:v>
                      </c:pt>
                      <c:pt idx="631">
                        <c:v>-2698.3606717600001</c:v>
                      </c:pt>
                      <c:pt idx="632">
                        <c:v>-2700.6282572999999</c:v>
                      </c:pt>
                      <c:pt idx="633">
                        <c:v>-2703.4812023600002</c:v>
                      </c:pt>
                      <c:pt idx="634">
                        <c:v>-2713.9163310700001</c:v>
                      </c:pt>
                      <c:pt idx="635">
                        <c:v>-2719.99087095</c:v>
                      </c:pt>
                      <c:pt idx="636">
                        <c:v>-2721.3862142100002</c:v>
                      </c:pt>
                      <c:pt idx="637">
                        <c:v>-2740.79216292</c:v>
                      </c:pt>
                      <c:pt idx="638">
                        <c:v>-2741.7806166400001</c:v>
                      </c:pt>
                      <c:pt idx="639">
                        <c:v>-2743.8224968499999</c:v>
                      </c:pt>
                      <c:pt idx="640">
                        <c:v>-2744.9145960300002</c:v>
                      </c:pt>
                      <c:pt idx="641">
                        <c:v>-2745.88009926</c:v>
                      </c:pt>
                      <c:pt idx="642">
                        <c:v>-2750.7191364099999</c:v>
                      </c:pt>
                      <c:pt idx="643">
                        <c:v>-2762.5623386000002</c:v>
                      </c:pt>
                      <c:pt idx="644">
                        <c:v>-2764.27351641</c:v>
                      </c:pt>
                      <c:pt idx="645">
                        <c:v>-2799.0163268900001</c:v>
                      </c:pt>
                      <c:pt idx="646">
                        <c:v>-2799.1333740199998</c:v>
                      </c:pt>
                      <c:pt idx="647">
                        <c:v>-2799.7959732700001</c:v>
                      </c:pt>
                      <c:pt idx="648">
                        <c:v>-2812.8793036500001</c:v>
                      </c:pt>
                      <c:pt idx="649">
                        <c:v>-2818.2443005499999</c:v>
                      </c:pt>
                      <c:pt idx="650">
                        <c:v>-2822.6457196199999</c:v>
                      </c:pt>
                      <c:pt idx="651">
                        <c:v>-2824.8552310599998</c:v>
                      </c:pt>
                      <c:pt idx="652">
                        <c:v>-2825.8440996899999</c:v>
                      </c:pt>
                      <c:pt idx="653">
                        <c:v>-2832.07277436</c:v>
                      </c:pt>
                      <c:pt idx="654">
                        <c:v>-2836.5109374499998</c:v>
                      </c:pt>
                      <c:pt idx="655">
                        <c:v>-2842.0584227499999</c:v>
                      </c:pt>
                      <c:pt idx="656">
                        <c:v>-2853.72957382</c:v>
                      </c:pt>
                      <c:pt idx="657">
                        <c:v>-2855.6360353300001</c:v>
                      </c:pt>
                      <c:pt idx="658">
                        <c:v>-2856.8652990000001</c:v>
                      </c:pt>
                      <c:pt idx="659">
                        <c:v>-2858.1386025299998</c:v>
                      </c:pt>
                      <c:pt idx="660">
                        <c:v>-2863.6251213599999</c:v>
                      </c:pt>
                      <c:pt idx="661">
                        <c:v>-2866.1301264099998</c:v>
                      </c:pt>
                      <c:pt idx="662">
                        <c:v>-2874.4818184699998</c:v>
                      </c:pt>
                      <c:pt idx="663">
                        <c:v>-2878.4595877500001</c:v>
                      </c:pt>
                      <c:pt idx="664">
                        <c:v>-2880.9651249100002</c:v>
                      </c:pt>
                      <c:pt idx="665">
                        <c:v>-2881.53117191</c:v>
                      </c:pt>
                      <c:pt idx="666">
                        <c:v>-2882.8961183900001</c:v>
                      </c:pt>
                      <c:pt idx="667">
                        <c:v>-2882.9927212799998</c:v>
                      </c:pt>
                      <c:pt idx="668">
                        <c:v>-2898.02425429</c:v>
                      </c:pt>
                      <c:pt idx="669">
                        <c:v>-2898.3121101500001</c:v>
                      </c:pt>
                      <c:pt idx="670">
                        <c:v>-2906.4897788799999</c:v>
                      </c:pt>
                      <c:pt idx="671">
                        <c:v>-2909.4818597100002</c:v>
                      </c:pt>
                      <c:pt idx="672">
                        <c:v>-2921.0811061700001</c:v>
                      </c:pt>
                      <c:pt idx="673">
                        <c:v>-2921.7312382999999</c:v>
                      </c:pt>
                      <c:pt idx="674">
                        <c:v>-2923.53855767</c:v>
                      </c:pt>
                      <c:pt idx="675">
                        <c:v>-2924.8905524199999</c:v>
                      </c:pt>
                      <c:pt idx="676">
                        <c:v>-2927.5077796800001</c:v>
                      </c:pt>
                      <c:pt idx="677">
                        <c:v>-2929.1504876600002</c:v>
                      </c:pt>
                      <c:pt idx="678">
                        <c:v>-2931.7288077200001</c:v>
                      </c:pt>
                      <c:pt idx="679">
                        <c:v>-2931.74747312</c:v>
                      </c:pt>
                      <c:pt idx="680">
                        <c:v>-2933.5273737900002</c:v>
                      </c:pt>
                      <c:pt idx="681">
                        <c:v>-2934.70821179</c:v>
                      </c:pt>
                      <c:pt idx="682">
                        <c:v>-2943.2820183899998</c:v>
                      </c:pt>
                      <c:pt idx="683">
                        <c:v>-2948.41141161</c:v>
                      </c:pt>
                      <c:pt idx="684">
                        <c:v>-2950.3371029899999</c:v>
                      </c:pt>
                      <c:pt idx="685">
                        <c:v>-2958.2024357499999</c:v>
                      </c:pt>
                      <c:pt idx="686">
                        <c:v>-2972.8655915700001</c:v>
                      </c:pt>
                      <c:pt idx="687">
                        <c:v>-2984.80237622</c:v>
                      </c:pt>
                      <c:pt idx="688">
                        <c:v>-2986.6761398399999</c:v>
                      </c:pt>
                      <c:pt idx="689">
                        <c:v>-2990.2348930200001</c:v>
                      </c:pt>
                      <c:pt idx="690">
                        <c:v>-2994.2181130099998</c:v>
                      </c:pt>
                      <c:pt idx="691">
                        <c:v>-3007.8173433799998</c:v>
                      </c:pt>
                      <c:pt idx="692">
                        <c:v>-3010.7536602099999</c:v>
                      </c:pt>
                      <c:pt idx="693">
                        <c:v>-3012.6072966500001</c:v>
                      </c:pt>
                      <c:pt idx="694">
                        <c:v>-3018.0984649299999</c:v>
                      </c:pt>
                      <c:pt idx="695">
                        <c:v>-3019.6177443500001</c:v>
                      </c:pt>
                      <c:pt idx="696">
                        <c:v>-3022.7168805699998</c:v>
                      </c:pt>
                      <c:pt idx="697">
                        <c:v>-3022.9416181699999</c:v>
                      </c:pt>
                      <c:pt idx="698">
                        <c:v>-3023.3299846599998</c:v>
                      </c:pt>
                      <c:pt idx="699">
                        <c:v>-3025.6456258100002</c:v>
                      </c:pt>
                      <c:pt idx="700">
                        <c:v>-3028.0525292900002</c:v>
                      </c:pt>
                      <c:pt idx="701">
                        <c:v>-3030.1755675999998</c:v>
                      </c:pt>
                      <c:pt idx="702">
                        <c:v>-3041.03333157</c:v>
                      </c:pt>
                      <c:pt idx="703">
                        <c:v>-3047.78411783</c:v>
                      </c:pt>
                      <c:pt idx="704">
                        <c:v>-3050.6983685499999</c:v>
                      </c:pt>
                      <c:pt idx="705">
                        <c:v>-3051.8554183699998</c:v>
                      </c:pt>
                      <c:pt idx="706">
                        <c:v>-3053.3989178500001</c:v>
                      </c:pt>
                      <c:pt idx="707">
                        <c:v>-3054.7760005300001</c:v>
                      </c:pt>
                      <c:pt idx="708">
                        <c:v>-3060.74150263</c:v>
                      </c:pt>
                      <c:pt idx="709">
                        <c:v>-3067.1363775099999</c:v>
                      </c:pt>
                      <c:pt idx="710">
                        <c:v>-3068.2726652800002</c:v>
                      </c:pt>
                      <c:pt idx="711">
                        <c:v>-3068.3731376300002</c:v>
                      </c:pt>
                      <c:pt idx="712">
                        <c:v>-3074.5578645599999</c:v>
                      </c:pt>
                      <c:pt idx="713">
                        <c:v>-3079.76844493</c:v>
                      </c:pt>
                      <c:pt idx="714">
                        <c:v>-3087.87527219</c:v>
                      </c:pt>
                      <c:pt idx="715">
                        <c:v>-3092.27270533</c:v>
                      </c:pt>
                      <c:pt idx="716">
                        <c:v>-3093.2273980999998</c:v>
                      </c:pt>
                      <c:pt idx="717">
                        <c:v>-3097.4450789799998</c:v>
                      </c:pt>
                      <c:pt idx="718">
                        <c:v>-3103.4137409499999</c:v>
                      </c:pt>
                      <c:pt idx="719">
                        <c:v>-3109.4606389999999</c:v>
                      </c:pt>
                      <c:pt idx="720">
                        <c:v>-3112.6699466999999</c:v>
                      </c:pt>
                      <c:pt idx="721">
                        <c:v>-3113.6832546099999</c:v>
                      </c:pt>
                      <c:pt idx="722">
                        <c:v>-3120.1863599399999</c:v>
                      </c:pt>
                      <c:pt idx="723">
                        <c:v>-3122.2922181399999</c:v>
                      </c:pt>
                      <c:pt idx="724">
                        <c:v>-3126.79109328</c:v>
                      </c:pt>
                      <c:pt idx="725">
                        <c:v>-3131.4771133200002</c:v>
                      </c:pt>
                      <c:pt idx="726">
                        <c:v>-3140.9783686000001</c:v>
                      </c:pt>
                      <c:pt idx="727">
                        <c:v>-3146.1078091300001</c:v>
                      </c:pt>
                      <c:pt idx="728">
                        <c:v>-3146.9355088299999</c:v>
                      </c:pt>
                      <c:pt idx="729">
                        <c:v>-3160.0012148000001</c:v>
                      </c:pt>
                      <c:pt idx="730">
                        <c:v>-3161.08592658</c:v>
                      </c:pt>
                      <c:pt idx="731">
                        <c:v>-3164.00931567</c:v>
                      </c:pt>
                      <c:pt idx="732">
                        <c:v>-3168.50397475</c:v>
                      </c:pt>
                      <c:pt idx="733">
                        <c:v>-3169.7329571199998</c:v>
                      </c:pt>
                      <c:pt idx="734">
                        <c:v>-3173.2361285000002</c:v>
                      </c:pt>
                      <c:pt idx="735">
                        <c:v>-3174.2264918199999</c:v>
                      </c:pt>
                      <c:pt idx="736">
                        <c:v>-3179.89210091</c:v>
                      </c:pt>
                      <c:pt idx="737">
                        <c:v>-3192.3575017399999</c:v>
                      </c:pt>
                      <c:pt idx="738">
                        <c:v>-3204.7773374600001</c:v>
                      </c:pt>
                      <c:pt idx="739">
                        <c:v>-3206.2881978199998</c:v>
                      </c:pt>
                      <c:pt idx="740">
                        <c:v>-3207.4814760700001</c:v>
                      </c:pt>
                      <c:pt idx="741">
                        <c:v>-3209.2521745499998</c:v>
                      </c:pt>
                      <c:pt idx="742">
                        <c:v>-3215.9548962399999</c:v>
                      </c:pt>
                      <c:pt idx="743">
                        <c:v>-3228.1177071699999</c:v>
                      </c:pt>
                      <c:pt idx="744">
                        <c:v>-3235.5899775799999</c:v>
                      </c:pt>
                      <c:pt idx="745">
                        <c:v>-3242.9233819699998</c:v>
                      </c:pt>
                      <c:pt idx="746">
                        <c:v>-3245.3024907099998</c:v>
                      </c:pt>
                      <c:pt idx="747">
                        <c:v>-3253.7300934599998</c:v>
                      </c:pt>
                      <c:pt idx="748">
                        <c:v>-3253.8675875200001</c:v>
                      </c:pt>
                      <c:pt idx="749">
                        <c:v>-3257.45957821</c:v>
                      </c:pt>
                      <c:pt idx="750">
                        <c:v>-3259.7602021799999</c:v>
                      </c:pt>
                      <c:pt idx="751">
                        <c:v>-3261.12475739</c:v>
                      </c:pt>
                      <c:pt idx="752">
                        <c:v>-3264.7303185000001</c:v>
                      </c:pt>
                      <c:pt idx="753">
                        <c:v>-3271.0095259</c:v>
                      </c:pt>
                      <c:pt idx="754">
                        <c:v>-3271.1362259299999</c:v>
                      </c:pt>
                      <c:pt idx="755">
                        <c:v>-3275.7855546999999</c:v>
                      </c:pt>
                      <c:pt idx="756">
                        <c:v>-3284.3314769200001</c:v>
                      </c:pt>
                      <c:pt idx="757">
                        <c:v>-3286.51302338</c:v>
                      </c:pt>
                      <c:pt idx="758">
                        <c:v>-3287.1896868099998</c:v>
                      </c:pt>
                      <c:pt idx="759">
                        <c:v>-3288.9079553900001</c:v>
                      </c:pt>
                      <c:pt idx="760">
                        <c:v>-3289.0028973600001</c:v>
                      </c:pt>
                      <c:pt idx="761">
                        <c:v>-3302.5811356600002</c:v>
                      </c:pt>
                      <c:pt idx="762">
                        <c:v>-3305.15914673</c:v>
                      </c:pt>
                      <c:pt idx="763">
                        <c:v>-3315.4720393699999</c:v>
                      </c:pt>
                      <c:pt idx="764">
                        <c:v>-3327.2668379400002</c:v>
                      </c:pt>
                      <c:pt idx="765">
                        <c:v>-3328.3212875700001</c:v>
                      </c:pt>
                      <c:pt idx="766">
                        <c:v>-3329.9406728899999</c:v>
                      </c:pt>
                      <c:pt idx="767">
                        <c:v>-3331.2969171999998</c:v>
                      </c:pt>
                      <c:pt idx="768">
                        <c:v>-3331.5143389599998</c:v>
                      </c:pt>
                      <c:pt idx="769">
                        <c:v>-3334.6874716299999</c:v>
                      </c:pt>
                      <c:pt idx="770">
                        <c:v>-3338.1657827899999</c:v>
                      </c:pt>
                      <c:pt idx="771">
                        <c:v>-3344.0578790499999</c:v>
                      </c:pt>
                      <c:pt idx="772">
                        <c:v>-3352.4886051499998</c:v>
                      </c:pt>
                      <c:pt idx="773">
                        <c:v>-3354.6829690300001</c:v>
                      </c:pt>
                      <c:pt idx="774">
                        <c:v>-3359.3180769800001</c:v>
                      </c:pt>
                      <c:pt idx="775">
                        <c:v>-3361.0570274000002</c:v>
                      </c:pt>
                      <c:pt idx="776">
                        <c:v>-3362.2309687400002</c:v>
                      </c:pt>
                      <c:pt idx="777">
                        <c:v>-3368.8182013999999</c:v>
                      </c:pt>
                      <c:pt idx="778">
                        <c:v>-3374.0241123999999</c:v>
                      </c:pt>
                      <c:pt idx="779">
                        <c:v>-3382.89142343</c:v>
                      </c:pt>
                      <c:pt idx="780">
                        <c:v>-3384.0703343</c:v>
                      </c:pt>
                      <c:pt idx="781">
                        <c:v>-3389.04058304</c:v>
                      </c:pt>
                      <c:pt idx="782">
                        <c:v>-3401.2677901799998</c:v>
                      </c:pt>
                      <c:pt idx="783">
                        <c:v>-3403.6412262399999</c:v>
                      </c:pt>
                      <c:pt idx="784">
                        <c:v>-3407.4537662500002</c:v>
                      </c:pt>
                      <c:pt idx="785">
                        <c:v>-3409.4564489999998</c:v>
                      </c:pt>
                      <c:pt idx="786">
                        <c:v>-3412.1779824999999</c:v>
                      </c:pt>
                      <c:pt idx="787">
                        <c:v>-3429.0769139399999</c:v>
                      </c:pt>
                      <c:pt idx="788">
                        <c:v>-3430.0883624500002</c:v>
                      </c:pt>
                      <c:pt idx="789">
                        <c:v>-3432.11048342</c:v>
                      </c:pt>
                      <c:pt idx="790">
                        <c:v>-3435.8134377400002</c:v>
                      </c:pt>
                      <c:pt idx="791">
                        <c:v>-3452.76001163</c:v>
                      </c:pt>
                      <c:pt idx="792">
                        <c:v>-3454.3319055000002</c:v>
                      </c:pt>
                      <c:pt idx="793">
                        <c:v>-3467.9478491700002</c:v>
                      </c:pt>
                      <c:pt idx="794">
                        <c:v>-3472.3804360499998</c:v>
                      </c:pt>
                      <c:pt idx="795">
                        <c:v>-3477.3666097099999</c:v>
                      </c:pt>
                      <c:pt idx="796">
                        <c:v>-3478.0847668400002</c:v>
                      </c:pt>
                      <c:pt idx="797">
                        <c:v>-3495.7077183800002</c:v>
                      </c:pt>
                      <c:pt idx="798">
                        <c:v>-3505.1661901500001</c:v>
                      </c:pt>
                      <c:pt idx="799">
                        <c:v>-3514.3229746100001</c:v>
                      </c:pt>
                      <c:pt idx="800">
                        <c:v>-3522.2736019399999</c:v>
                      </c:pt>
                      <c:pt idx="801">
                        <c:v>-3528.0288628899998</c:v>
                      </c:pt>
                      <c:pt idx="802">
                        <c:v>-3552.7526995500002</c:v>
                      </c:pt>
                      <c:pt idx="803">
                        <c:v>-3566.9075781199999</c:v>
                      </c:pt>
                      <c:pt idx="804">
                        <c:v>-3579.70869348</c:v>
                      </c:pt>
                      <c:pt idx="805">
                        <c:v>-3580.27347272</c:v>
                      </c:pt>
                      <c:pt idx="806">
                        <c:v>-3582.6972247899998</c:v>
                      </c:pt>
                      <c:pt idx="807">
                        <c:v>-3583.5033146599999</c:v>
                      </c:pt>
                      <c:pt idx="808">
                        <c:v>-3585.82215705</c:v>
                      </c:pt>
                      <c:pt idx="809">
                        <c:v>-3589.3676439000001</c:v>
                      </c:pt>
                      <c:pt idx="810">
                        <c:v>-3591.3036746399998</c:v>
                      </c:pt>
                      <c:pt idx="811">
                        <c:v>-3595.68469538</c:v>
                      </c:pt>
                      <c:pt idx="812">
                        <c:v>-3603.7361738899999</c:v>
                      </c:pt>
                      <c:pt idx="813">
                        <c:v>-3609.63469571</c:v>
                      </c:pt>
                      <c:pt idx="814">
                        <c:v>-3626.7306311000002</c:v>
                      </c:pt>
                      <c:pt idx="815">
                        <c:v>-3633.1288293699999</c:v>
                      </c:pt>
                      <c:pt idx="816">
                        <c:v>-3651.31762342</c:v>
                      </c:pt>
                      <c:pt idx="817">
                        <c:v>-3656.9867157399999</c:v>
                      </c:pt>
                      <c:pt idx="818">
                        <c:v>-3661.7133532600001</c:v>
                      </c:pt>
                      <c:pt idx="819">
                        <c:v>-3671.0798668100001</c:v>
                      </c:pt>
                      <c:pt idx="820">
                        <c:v>-3672.0418106799998</c:v>
                      </c:pt>
                      <c:pt idx="821">
                        <c:v>-3679.0666245399998</c:v>
                      </c:pt>
                      <c:pt idx="822">
                        <c:v>-3680.9709111699999</c:v>
                      </c:pt>
                      <c:pt idx="823">
                        <c:v>-3685.4333595399999</c:v>
                      </c:pt>
                      <c:pt idx="824">
                        <c:v>-3686.4712401800002</c:v>
                      </c:pt>
                      <c:pt idx="825">
                        <c:v>-3693.22837183</c:v>
                      </c:pt>
                      <c:pt idx="826">
                        <c:v>-3703.1850030199998</c:v>
                      </c:pt>
                      <c:pt idx="827">
                        <c:v>-3703.89256299</c:v>
                      </c:pt>
                      <c:pt idx="828">
                        <c:v>-3706.7414846699999</c:v>
                      </c:pt>
                      <c:pt idx="829">
                        <c:v>-3710.65732144</c:v>
                      </c:pt>
                      <c:pt idx="830">
                        <c:v>-3714.3143473</c:v>
                      </c:pt>
                      <c:pt idx="831">
                        <c:v>-3715.3232485499998</c:v>
                      </c:pt>
                      <c:pt idx="832">
                        <c:v>-3715.7345319299998</c:v>
                      </c:pt>
                      <c:pt idx="833">
                        <c:v>-3717.66884738</c:v>
                      </c:pt>
                      <c:pt idx="834">
                        <c:v>-3717.7816418799998</c:v>
                      </c:pt>
                      <c:pt idx="835">
                        <c:v>-3718.6706764099999</c:v>
                      </c:pt>
                      <c:pt idx="836">
                        <c:v>-3725.4865677600001</c:v>
                      </c:pt>
                      <c:pt idx="837">
                        <c:v>-3728.4637427299999</c:v>
                      </c:pt>
                      <c:pt idx="838">
                        <c:v>-3732.4740823400002</c:v>
                      </c:pt>
                      <c:pt idx="839">
                        <c:v>-3750.63517379</c:v>
                      </c:pt>
                      <c:pt idx="840">
                        <c:v>-3761.2035880799999</c:v>
                      </c:pt>
                      <c:pt idx="841">
                        <c:v>-3770.0652316199998</c:v>
                      </c:pt>
                      <c:pt idx="842">
                        <c:v>-3772.8691507399999</c:v>
                      </c:pt>
                      <c:pt idx="843">
                        <c:v>-3781.3553300399999</c:v>
                      </c:pt>
                      <c:pt idx="844">
                        <c:v>-3783.28237429</c:v>
                      </c:pt>
                      <c:pt idx="845">
                        <c:v>-3785.40322259</c:v>
                      </c:pt>
                      <c:pt idx="846">
                        <c:v>-3787.9018191</c:v>
                      </c:pt>
                      <c:pt idx="847">
                        <c:v>-3789.8855979300001</c:v>
                      </c:pt>
                      <c:pt idx="848">
                        <c:v>-3792.0005357599998</c:v>
                      </c:pt>
                      <c:pt idx="849">
                        <c:v>-3796.8542259000001</c:v>
                      </c:pt>
                      <c:pt idx="850">
                        <c:v>-3800.9241841500002</c:v>
                      </c:pt>
                      <c:pt idx="851">
                        <c:v>-3803.2046546400002</c:v>
                      </c:pt>
                      <c:pt idx="852">
                        <c:v>-3803.3404190400001</c:v>
                      </c:pt>
                      <c:pt idx="853">
                        <c:v>-3803.5380338099999</c:v>
                      </c:pt>
                      <c:pt idx="854">
                        <c:v>-3808.2427101100002</c:v>
                      </c:pt>
                      <c:pt idx="855">
                        <c:v>-3809.8182717200002</c:v>
                      </c:pt>
                      <c:pt idx="856">
                        <c:v>-3811.4138179000001</c:v>
                      </c:pt>
                      <c:pt idx="857">
                        <c:v>-3822.11852292</c:v>
                      </c:pt>
                      <c:pt idx="858">
                        <c:v>-3825.48390285</c:v>
                      </c:pt>
                      <c:pt idx="859">
                        <c:v>-3825.8599858900002</c:v>
                      </c:pt>
                      <c:pt idx="860">
                        <c:v>-3825.9754076099998</c:v>
                      </c:pt>
                      <c:pt idx="861">
                        <c:v>-3838.0169588600002</c:v>
                      </c:pt>
                      <c:pt idx="862">
                        <c:v>-3844.1154764399998</c:v>
                      </c:pt>
                      <c:pt idx="863">
                        <c:v>-3844.4091241800002</c:v>
                      </c:pt>
                      <c:pt idx="864">
                        <c:v>-3844.9875424299998</c:v>
                      </c:pt>
                      <c:pt idx="865">
                        <c:v>-3846.50329431</c:v>
                      </c:pt>
                      <c:pt idx="866">
                        <c:v>-3849.21925151</c:v>
                      </c:pt>
                      <c:pt idx="867">
                        <c:v>-3852.8702382400002</c:v>
                      </c:pt>
                      <c:pt idx="868">
                        <c:v>-3853.3250126500002</c:v>
                      </c:pt>
                      <c:pt idx="869">
                        <c:v>-3853.85187111</c:v>
                      </c:pt>
                      <c:pt idx="870">
                        <c:v>-3856.37853778</c:v>
                      </c:pt>
                      <c:pt idx="871">
                        <c:v>-3856.75139597</c:v>
                      </c:pt>
                      <c:pt idx="872">
                        <c:v>-3869.0843583800001</c:v>
                      </c:pt>
                      <c:pt idx="873">
                        <c:v>-3880.55585552</c:v>
                      </c:pt>
                      <c:pt idx="874">
                        <c:v>-3884.2935023599998</c:v>
                      </c:pt>
                      <c:pt idx="875">
                        <c:v>-3884.8525979999999</c:v>
                      </c:pt>
                      <c:pt idx="876">
                        <c:v>-3888.70946168</c:v>
                      </c:pt>
                      <c:pt idx="877">
                        <c:v>-3889.5436695899998</c:v>
                      </c:pt>
                      <c:pt idx="878">
                        <c:v>-3891.4473188000002</c:v>
                      </c:pt>
                      <c:pt idx="879">
                        <c:v>-3894.8709081000002</c:v>
                      </c:pt>
                      <c:pt idx="880">
                        <c:v>-3895.9251524000001</c:v>
                      </c:pt>
                      <c:pt idx="881">
                        <c:v>-3902.3180231599999</c:v>
                      </c:pt>
                      <c:pt idx="882">
                        <c:v>-3908.9200853399998</c:v>
                      </c:pt>
                      <c:pt idx="883">
                        <c:v>-3909.17773515</c:v>
                      </c:pt>
                      <c:pt idx="884">
                        <c:v>-3911.04418708</c:v>
                      </c:pt>
                      <c:pt idx="885">
                        <c:v>-3911.45070209</c:v>
                      </c:pt>
                      <c:pt idx="886">
                        <c:v>-3914.0324160700002</c:v>
                      </c:pt>
                      <c:pt idx="887">
                        <c:v>-3917.0411199300001</c:v>
                      </c:pt>
                      <c:pt idx="888">
                        <c:v>-3923.6475919700001</c:v>
                      </c:pt>
                      <c:pt idx="889">
                        <c:v>-3925.0846207099999</c:v>
                      </c:pt>
                      <c:pt idx="890">
                        <c:v>-3929.1367202299998</c:v>
                      </c:pt>
                      <c:pt idx="891">
                        <c:v>-3938.7807187100002</c:v>
                      </c:pt>
                      <c:pt idx="892">
                        <c:v>-3940.2990542100001</c:v>
                      </c:pt>
                      <c:pt idx="893">
                        <c:v>-3947.3725730800002</c:v>
                      </c:pt>
                      <c:pt idx="894">
                        <c:v>-3949.28087929</c:v>
                      </c:pt>
                      <c:pt idx="895">
                        <c:v>-3951.3367334599998</c:v>
                      </c:pt>
                      <c:pt idx="896">
                        <c:v>-3954.2942159600002</c:v>
                      </c:pt>
                      <c:pt idx="897">
                        <c:v>-3962.5685894899998</c:v>
                      </c:pt>
                      <c:pt idx="898">
                        <c:v>-3963.53958616</c:v>
                      </c:pt>
                      <c:pt idx="899">
                        <c:v>-3964.4284920800001</c:v>
                      </c:pt>
                      <c:pt idx="900">
                        <c:v>-3983.9086486800002</c:v>
                      </c:pt>
                      <c:pt idx="901">
                        <c:v>-3984.7455933900001</c:v>
                      </c:pt>
                      <c:pt idx="902">
                        <c:v>-3986.0550608200001</c:v>
                      </c:pt>
                      <c:pt idx="903">
                        <c:v>-3997.3193014600001</c:v>
                      </c:pt>
                      <c:pt idx="904">
                        <c:v>-4002.5449930999998</c:v>
                      </c:pt>
                      <c:pt idx="905">
                        <c:v>-4008.85540816</c:v>
                      </c:pt>
                      <c:pt idx="906">
                        <c:v>-4014.1903298799998</c:v>
                      </c:pt>
                      <c:pt idx="907">
                        <c:v>-4018.6534367700001</c:v>
                      </c:pt>
                      <c:pt idx="908">
                        <c:v>-4025.1871638399998</c:v>
                      </c:pt>
                      <c:pt idx="909">
                        <c:v>-4027.1999611599999</c:v>
                      </c:pt>
                      <c:pt idx="910">
                        <c:v>-4034.2524966199999</c:v>
                      </c:pt>
                      <c:pt idx="911">
                        <c:v>-4035.9781048300001</c:v>
                      </c:pt>
                      <c:pt idx="912">
                        <c:v>-4041.3586644799998</c:v>
                      </c:pt>
                      <c:pt idx="913">
                        <c:v>-4042.90743711</c:v>
                      </c:pt>
                      <c:pt idx="914">
                        <c:v>-4044.9440952700002</c:v>
                      </c:pt>
                      <c:pt idx="915">
                        <c:v>-4049.2120889900002</c:v>
                      </c:pt>
                      <c:pt idx="916">
                        <c:v>-4059.6709882</c:v>
                      </c:pt>
                      <c:pt idx="917">
                        <c:v>-4061.1421463299998</c:v>
                      </c:pt>
                      <c:pt idx="918">
                        <c:v>-4064.2783131699998</c:v>
                      </c:pt>
                      <c:pt idx="919">
                        <c:v>-4068.3559369899999</c:v>
                      </c:pt>
                      <c:pt idx="920">
                        <c:v>-4070.44463387</c:v>
                      </c:pt>
                      <c:pt idx="921">
                        <c:v>-4072.9954821000001</c:v>
                      </c:pt>
                      <c:pt idx="922">
                        <c:v>-4075.6388749900002</c:v>
                      </c:pt>
                      <c:pt idx="923">
                        <c:v>-4076.7714589799998</c:v>
                      </c:pt>
                      <c:pt idx="924">
                        <c:v>-4080.0090934499999</c:v>
                      </c:pt>
                      <c:pt idx="925">
                        <c:v>-4087.6684997299999</c:v>
                      </c:pt>
                      <c:pt idx="926">
                        <c:v>-4096.4031323600002</c:v>
                      </c:pt>
                      <c:pt idx="927">
                        <c:v>-4097.0125979599998</c:v>
                      </c:pt>
                      <c:pt idx="928">
                        <c:v>-4107.87927227</c:v>
                      </c:pt>
                      <c:pt idx="929">
                        <c:v>-4134.3367259099996</c:v>
                      </c:pt>
                      <c:pt idx="930">
                        <c:v>-4148.9279713899996</c:v>
                      </c:pt>
                      <c:pt idx="931">
                        <c:v>-4149.6851141500001</c:v>
                      </c:pt>
                      <c:pt idx="932">
                        <c:v>-4152.3747673799999</c:v>
                      </c:pt>
                      <c:pt idx="933">
                        <c:v>-4155.1938095899995</c:v>
                      </c:pt>
                      <c:pt idx="934">
                        <c:v>-4159.75829737</c:v>
                      </c:pt>
                      <c:pt idx="935">
                        <c:v>-4176.8468444999999</c:v>
                      </c:pt>
                      <c:pt idx="936">
                        <c:v>-4177.1136247499999</c:v>
                      </c:pt>
                      <c:pt idx="937">
                        <c:v>-4182.90300381</c:v>
                      </c:pt>
                      <c:pt idx="938">
                        <c:v>-4186.8445716899996</c:v>
                      </c:pt>
                      <c:pt idx="939">
                        <c:v>-4187.2719697900002</c:v>
                      </c:pt>
                      <c:pt idx="940">
                        <c:v>-4193.05208657</c:v>
                      </c:pt>
                      <c:pt idx="941">
                        <c:v>-4207.5215753499997</c:v>
                      </c:pt>
                      <c:pt idx="942">
                        <c:v>-4212.6654605599997</c:v>
                      </c:pt>
                      <c:pt idx="943">
                        <c:v>-4219.78690155</c:v>
                      </c:pt>
                      <c:pt idx="944">
                        <c:v>-4220.4010150699996</c:v>
                      </c:pt>
                      <c:pt idx="945">
                        <c:v>-4222.1776576100001</c:v>
                      </c:pt>
                      <c:pt idx="946">
                        <c:v>-4242.3574614700001</c:v>
                      </c:pt>
                      <c:pt idx="947">
                        <c:v>-4245.1827745600003</c:v>
                      </c:pt>
                      <c:pt idx="948">
                        <c:v>-4246.43044672</c:v>
                      </c:pt>
                      <c:pt idx="949">
                        <c:v>-4246.6384704499997</c:v>
                      </c:pt>
                      <c:pt idx="950">
                        <c:v>-4247.8776547799998</c:v>
                      </c:pt>
                      <c:pt idx="951">
                        <c:v>-4249.1969547899998</c:v>
                      </c:pt>
                      <c:pt idx="952">
                        <c:v>-4257.79448555</c:v>
                      </c:pt>
                      <c:pt idx="953">
                        <c:v>-4257.8955078299996</c:v>
                      </c:pt>
                      <c:pt idx="954">
                        <c:v>-4260.3881693000003</c:v>
                      </c:pt>
                      <c:pt idx="955">
                        <c:v>-4264.9434480500004</c:v>
                      </c:pt>
                      <c:pt idx="956">
                        <c:v>-4264.9636069999997</c:v>
                      </c:pt>
                      <c:pt idx="957">
                        <c:v>-4265.7763695599997</c:v>
                      </c:pt>
                      <c:pt idx="958">
                        <c:v>-4268.1964263899999</c:v>
                      </c:pt>
                      <c:pt idx="959">
                        <c:v>-4269.80071348</c:v>
                      </c:pt>
                      <c:pt idx="960">
                        <c:v>-4271.7855462500002</c:v>
                      </c:pt>
                      <c:pt idx="961">
                        <c:v>-4278.1012828700004</c:v>
                      </c:pt>
                      <c:pt idx="962">
                        <c:v>-4282.9194324099999</c:v>
                      </c:pt>
                      <c:pt idx="963">
                        <c:v>-4283.7030151600002</c:v>
                      </c:pt>
                      <c:pt idx="964">
                        <c:v>-4284.5412760700001</c:v>
                      </c:pt>
                      <c:pt idx="965">
                        <c:v>-4285.4026178900003</c:v>
                      </c:pt>
                      <c:pt idx="966">
                        <c:v>-4329.4491975800001</c:v>
                      </c:pt>
                      <c:pt idx="967">
                        <c:v>-4331.41865478</c:v>
                      </c:pt>
                      <c:pt idx="968">
                        <c:v>-4341.9502899199997</c:v>
                      </c:pt>
                      <c:pt idx="969">
                        <c:v>-4342.4445836200002</c:v>
                      </c:pt>
                      <c:pt idx="970">
                        <c:v>-4360.6027972499996</c:v>
                      </c:pt>
                      <c:pt idx="971">
                        <c:v>-4369.9207283200003</c:v>
                      </c:pt>
                      <c:pt idx="972">
                        <c:v>-4370.08309095</c:v>
                      </c:pt>
                      <c:pt idx="973">
                        <c:v>-4377.6133213499998</c:v>
                      </c:pt>
                      <c:pt idx="974">
                        <c:v>-4381.0550031399998</c:v>
                      </c:pt>
                      <c:pt idx="975">
                        <c:v>-4385.1299620099999</c:v>
                      </c:pt>
                      <c:pt idx="976">
                        <c:v>-4401.2736870099998</c:v>
                      </c:pt>
                      <c:pt idx="977">
                        <c:v>-4405.8073142599997</c:v>
                      </c:pt>
                      <c:pt idx="978">
                        <c:v>-4408.8892941900003</c:v>
                      </c:pt>
                      <c:pt idx="979">
                        <c:v>-4409.4156545400001</c:v>
                      </c:pt>
                      <c:pt idx="980">
                        <c:v>-4412.5506858400004</c:v>
                      </c:pt>
                      <c:pt idx="981">
                        <c:v>-4416.9760148799996</c:v>
                      </c:pt>
                      <c:pt idx="982">
                        <c:v>-4420.9869957999999</c:v>
                      </c:pt>
                      <c:pt idx="983">
                        <c:v>-4435.3164562100001</c:v>
                      </c:pt>
                      <c:pt idx="984">
                        <c:v>-4445.49803763</c:v>
                      </c:pt>
                      <c:pt idx="985">
                        <c:v>-4447.9582817999999</c:v>
                      </c:pt>
                      <c:pt idx="986">
                        <c:v>-4450.3785249700004</c:v>
                      </c:pt>
                      <c:pt idx="987">
                        <c:v>-4453.3520934999997</c:v>
                      </c:pt>
                      <c:pt idx="988">
                        <c:v>-4463.6380102399999</c:v>
                      </c:pt>
                      <c:pt idx="989">
                        <c:v>-4481.7630175900003</c:v>
                      </c:pt>
                      <c:pt idx="990">
                        <c:v>-4487.73790482</c:v>
                      </c:pt>
                      <c:pt idx="991">
                        <c:v>-4499.4249953799999</c:v>
                      </c:pt>
                      <c:pt idx="992">
                        <c:v>-4499.55571822</c:v>
                      </c:pt>
                      <c:pt idx="993">
                        <c:v>-4500.6841793599997</c:v>
                      </c:pt>
                      <c:pt idx="994">
                        <c:v>-4509.6971219899997</c:v>
                      </c:pt>
                      <c:pt idx="995">
                        <c:v>-4517.1027697099998</c:v>
                      </c:pt>
                      <c:pt idx="996">
                        <c:v>-4519.5321046099998</c:v>
                      </c:pt>
                      <c:pt idx="997">
                        <c:v>-4522.54726691</c:v>
                      </c:pt>
                      <c:pt idx="998">
                        <c:v>-4525.9686900099996</c:v>
                      </c:pt>
                      <c:pt idx="999">
                        <c:v>-4528.6904735300004</c:v>
                      </c:pt>
                      <c:pt idx="1000">
                        <c:v>-4530.1068824599997</c:v>
                      </c:pt>
                      <c:pt idx="1001">
                        <c:v>-4534.3470738599999</c:v>
                      </c:pt>
                      <c:pt idx="1002">
                        <c:v>-4540.9358575899996</c:v>
                      </c:pt>
                      <c:pt idx="1003">
                        <c:v>-4561.97066748</c:v>
                      </c:pt>
                      <c:pt idx="1004">
                        <c:v>-4566.2497512399996</c:v>
                      </c:pt>
                      <c:pt idx="1005">
                        <c:v>-4580.5218219099997</c:v>
                      </c:pt>
                      <c:pt idx="1006">
                        <c:v>-4591.7565948000001</c:v>
                      </c:pt>
                      <c:pt idx="1007">
                        <c:v>-4593.3510383900002</c:v>
                      </c:pt>
                      <c:pt idx="1008">
                        <c:v>-4593.7628923399998</c:v>
                      </c:pt>
                      <c:pt idx="1009">
                        <c:v>-4601.5960735299996</c:v>
                      </c:pt>
                      <c:pt idx="1010">
                        <c:v>-4620.16420586</c:v>
                      </c:pt>
                      <c:pt idx="1011">
                        <c:v>-4620.96852287</c:v>
                      </c:pt>
                      <c:pt idx="1012">
                        <c:v>-4621.4292598499997</c:v>
                      </c:pt>
                      <c:pt idx="1013">
                        <c:v>-4625.0297866299998</c:v>
                      </c:pt>
                      <c:pt idx="1014">
                        <c:v>-4627.63150529</c:v>
                      </c:pt>
                      <c:pt idx="1015">
                        <c:v>-4632.9189966599997</c:v>
                      </c:pt>
                      <c:pt idx="1016">
                        <c:v>-4633.8341253199997</c:v>
                      </c:pt>
                      <c:pt idx="1017">
                        <c:v>-4650.7124294900004</c:v>
                      </c:pt>
                      <c:pt idx="1018">
                        <c:v>-4653.8428300400001</c:v>
                      </c:pt>
                      <c:pt idx="1019">
                        <c:v>-4661.6810539099997</c:v>
                      </c:pt>
                      <c:pt idx="1020">
                        <c:v>-4676.4039732800002</c:v>
                      </c:pt>
                      <c:pt idx="1021">
                        <c:v>-4680.0618027500004</c:v>
                      </c:pt>
                      <c:pt idx="1022">
                        <c:v>-4692.3307012300002</c:v>
                      </c:pt>
                      <c:pt idx="1023">
                        <c:v>-4693.7794331499999</c:v>
                      </c:pt>
                      <c:pt idx="1024">
                        <c:v>-4725.2561132299998</c:v>
                      </c:pt>
                      <c:pt idx="1025">
                        <c:v>-4740.2887640099998</c:v>
                      </c:pt>
                      <c:pt idx="1026">
                        <c:v>-4743.27025417</c:v>
                      </c:pt>
                      <c:pt idx="1027">
                        <c:v>-4771.09691793</c:v>
                      </c:pt>
                      <c:pt idx="1028">
                        <c:v>-4779.85959275</c:v>
                      </c:pt>
                      <c:pt idx="1029">
                        <c:v>-4782.11813162</c:v>
                      </c:pt>
                      <c:pt idx="1030">
                        <c:v>-4784.8603907999995</c:v>
                      </c:pt>
                      <c:pt idx="1031">
                        <c:v>-4790.1238635399995</c:v>
                      </c:pt>
                      <c:pt idx="1032">
                        <c:v>-4799.6469722000002</c:v>
                      </c:pt>
                      <c:pt idx="1033">
                        <c:v>-4814.4903239699997</c:v>
                      </c:pt>
                      <c:pt idx="1034">
                        <c:v>-4824.5041115200002</c:v>
                      </c:pt>
                      <c:pt idx="1035">
                        <c:v>-4830.8830374099998</c:v>
                      </c:pt>
                      <c:pt idx="1036">
                        <c:v>-4834.6805847400001</c:v>
                      </c:pt>
                      <c:pt idx="1037">
                        <c:v>-4835.0464226000004</c:v>
                      </c:pt>
                      <c:pt idx="1038">
                        <c:v>-4846.3928025599998</c:v>
                      </c:pt>
                      <c:pt idx="1039">
                        <c:v>-4864.15592793</c:v>
                      </c:pt>
                      <c:pt idx="1040">
                        <c:v>-4870.8376115999999</c:v>
                      </c:pt>
                      <c:pt idx="1041">
                        <c:v>-4873.4724099799996</c:v>
                      </c:pt>
                      <c:pt idx="1042">
                        <c:v>-4917.5677228499999</c:v>
                      </c:pt>
                      <c:pt idx="1043">
                        <c:v>-4929.5396489200002</c:v>
                      </c:pt>
                      <c:pt idx="1044">
                        <c:v>-4942.1642210700002</c:v>
                      </c:pt>
                      <c:pt idx="1045">
                        <c:v>-4966.1301175799999</c:v>
                      </c:pt>
                      <c:pt idx="1046">
                        <c:v>-4985.1096836400002</c:v>
                      </c:pt>
                      <c:pt idx="1047">
                        <c:v>-4993.2913231800003</c:v>
                      </c:pt>
                      <c:pt idx="1048">
                        <c:v>-4994.5424873700003</c:v>
                      </c:pt>
                      <c:pt idx="1049">
                        <c:v>-4995.5320720399995</c:v>
                      </c:pt>
                      <c:pt idx="1050">
                        <c:v>-5000.2014752799996</c:v>
                      </c:pt>
                      <c:pt idx="1051">
                        <c:v>-5020.3864433299996</c:v>
                      </c:pt>
                      <c:pt idx="1052">
                        <c:v>-5041.9943264699996</c:v>
                      </c:pt>
                      <c:pt idx="1053">
                        <c:v>-5042.4888235199996</c:v>
                      </c:pt>
                      <c:pt idx="1054">
                        <c:v>-5046.6069133499996</c:v>
                      </c:pt>
                      <c:pt idx="1055">
                        <c:v>-5066.9643278800004</c:v>
                      </c:pt>
                      <c:pt idx="1056">
                        <c:v>-5086.6783924000001</c:v>
                      </c:pt>
                      <c:pt idx="1057">
                        <c:v>-5105.6899886800002</c:v>
                      </c:pt>
                      <c:pt idx="1058">
                        <c:v>-5127.8279979400004</c:v>
                      </c:pt>
                      <c:pt idx="1059">
                        <c:v>-5143.3013879999999</c:v>
                      </c:pt>
                      <c:pt idx="1060">
                        <c:v>-5147.2263794299997</c:v>
                      </c:pt>
                      <c:pt idx="1061">
                        <c:v>-5161.3467223099997</c:v>
                      </c:pt>
                      <c:pt idx="1062">
                        <c:v>-5175.65476648</c:v>
                      </c:pt>
                      <c:pt idx="1063">
                        <c:v>-5176.2543613600001</c:v>
                      </c:pt>
                      <c:pt idx="1064">
                        <c:v>-5177.3390112999996</c:v>
                      </c:pt>
                      <c:pt idx="1065">
                        <c:v>-5195.3362647000004</c:v>
                      </c:pt>
                      <c:pt idx="1066">
                        <c:v>-5230.3168294500001</c:v>
                      </c:pt>
                      <c:pt idx="1067">
                        <c:v>-5231.9717824700001</c:v>
                      </c:pt>
                      <c:pt idx="1068">
                        <c:v>-5235.1623558499996</c:v>
                      </c:pt>
                      <c:pt idx="1069">
                        <c:v>-5238.7374722699997</c:v>
                      </c:pt>
                      <c:pt idx="1070">
                        <c:v>-5243.7912211399998</c:v>
                      </c:pt>
                      <c:pt idx="1071">
                        <c:v>-5251.99978268</c:v>
                      </c:pt>
                      <c:pt idx="1072">
                        <c:v>-5261.6276946500002</c:v>
                      </c:pt>
                      <c:pt idx="1073">
                        <c:v>-5287.8845454499997</c:v>
                      </c:pt>
                      <c:pt idx="1074">
                        <c:v>-5288.2235896900002</c:v>
                      </c:pt>
                      <c:pt idx="1075">
                        <c:v>-5294.2233342500003</c:v>
                      </c:pt>
                      <c:pt idx="1076">
                        <c:v>-5294.8052533399996</c:v>
                      </c:pt>
                      <c:pt idx="1077">
                        <c:v>-5295.5712932500001</c:v>
                      </c:pt>
                      <c:pt idx="1078">
                        <c:v>-5298.4318230400004</c:v>
                      </c:pt>
                      <c:pt idx="1079">
                        <c:v>-5300.7018529300003</c:v>
                      </c:pt>
                      <c:pt idx="1080">
                        <c:v>-5328.88708632</c:v>
                      </c:pt>
                      <c:pt idx="1081">
                        <c:v>-5343.9298885500002</c:v>
                      </c:pt>
                      <c:pt idx="1082">
                        <c:v>-5352.7211487799996</c:v>
                      </c:pt>
                      <c:pt idx="1083">
                        <c:v>-5359.38632968</c:v>
                      </c:pt>
                      <c:pt idx="1084">
                        <c:v>-5370.3886802200004</c:v>
                      </c:pt>
                      <c:pt idx="1085">
                        <c:v>-5375.8374397899997</c:v>
                      </c:pt>
                      <c:pt idx="1086">
                        <c:v>-5388.4825040899996</c:v>
                      </c:pt>
                      <c:pt idx="1087">
                        <c:v>-5394.5536299699997</c:v>
                      </c:pt>
                      <c:pt idx="1088">
                        <c:v>-5403.1680234699998</c:v>
                      </c:pt>
                      <c:pt idx="1089">
                        <c:v>-5406.6645392099999</c:v>
                      </c:pt>
                      <c:pt idx="1090">
                        <c:v>-5438.1118982999997</c:v>
                      </c:pt>
                      <c:pt idx="1091">
                        <c:v>-5464.4986327099996</c:v>
                      </c:pt>
                      <c:pt idx="1092">
                        <c:v>-5469.9641940000001</c:v>
                      </c:pt>
                      <c:pt idx="1093">
                        <c:v>-5499.4193173100002</c:v>
                      </c:pt>
                      <c:pt idx="1094">
                        <c:v>-5528.1438453600003</c:v>
                      </c:pt>
                      <c:pt idx="1095">
                        <c:v>-5529.13206317</c:v>
                      </c:pt>
                      <c:pt idx="1096">
                        <c:v>-5533.5697674399999</c:v>
                      </c:pt>
                      <c:pt idx="1097">
                        <c:v>-5563.2146149399996</c:v>
                      </c:pt>
                      <c:pt idx="1098">
                        <c:v>-5577.9050950999999</c:v>
                      </c:pt>
                      <c:pt idx="1099">
                        <c:v>-5582.4454282500001</c:v>
                      </c:pt>
                      <c:pt idx="1100">
                        <c:v>-5589.0998469400001</c:v>
                      </c:pt>
                      <c:pt idx="1101">
                        <c:v>-5594.4372883799997</c:v>
                      </c:pt>
                      <c:pt idx="1102">
                        <c:v>-5620.9386182600001</c:v>
                      </c:pt>
                      <c:pt idx="1103">
                        <c:v>-5634.47940819</c:v>
                      </c:pt>
                      <c:pt idx="1104">
                        <c:v>-5634.7706671100004</c:v>
                      </c:pt>
                      <c:pt idx="1105">
                        <c:v>-5690.1222992399998</c:v>
                      </c:pt>
                      <c:pt idx="1106">
                        <c:v>-5705.1901078000001</c:v>
                      </c:pt>
                      <c:pt idx="1107">
                        <c:v>-5720.1686785499996</c:v>
                      </c:pt>
                      <c:pt idx="1108">
                        <c:v>-5721.2218196599997</c:v>
                      </c:pt>
                      <c:pt idx="1109">
                        <c:v>-5746.7839751900001</c:v>
                      </c:pt>
                      <c:pt idx="1110">
                        <c:v>-5769.5209247800003</c:v>
                      </c:pt>
                      <c:pt idx="1111">
                        <c:v>-5786.2808446700001</c:v>
                      </c:pt>
                      <c:pt idx="1112">
                        <c:v>-5788.7694679599999</c:v>
                      </c:pt>
                      <c:pt idx="1113">
                        <c:v>-5836.7669921500001</c:v>
                      </c:pt>
                      <c:pt idx="1114">
                        <c:v>-5870.4003370099999</c:v>
                      </c:pt>
                      <c:pt idx="1115">
                        <c:v>-5873.1286852800004</c:v>
                      </c:pt>
                      <c:pt idx="1116">
                        <c:v>-5889.19641383</c:v>
                      </c:pt>
                      <c:pt idx="1117">
                        <c:v>-5959.9509471600004</c:v>
                      </c:pt>
                      <c:pt idx="1118">
                        <c:v>-6004.9888054000003</c:v>
                      </c:pt>
                      <c:pt idx="1119">
                        <c:v>-6054.3915301200004</c:v>
                      </c:pt>
                      <c:pt idx="1120">
                        <c:v>-6054.4170575899998</c:v>
                      </c:pt>
                      <c:pt idx="1121">
                        <c:v>-6272.8088251899999</c:v>
                      </c:pt>
                      <c:pt idx="1122">
                        <c:v>-6284.1267040900002</c:v>
                      </c:pt>
                      <c:pt idx="1123">
                        <c:v>-6284.2851519100004</c:v>
                      </c:pt>
                      <c:pt idx="1124">
                        <c:v>-6334.4893124800001</c:v>
                      </c:pt>
                      <c:pt idx="1125">
                        <c:v>-6386.2892250200002</c:v>
                      </c:pt>
                      <c:pt idx="1126">
                        <c:v>-6401.2008097199996</c:v>
                      </c:pt>
                      <c:pt idx="1127">
                        <c:v>-6419.5790509099998</c:v>
                      </c:pt>
                      <c:pt idx="1128">
                        <c:v>-6515.5394312199996</c:v>
                      </c:pt>
                      <c:pt idx="1129">
                        <c:v>-6635.7006839899996</c:v>
                      </c:pt>
                      <c:pt idx="1130">
                        <c:v>-6724.1085178399999</c:v>
                      </c:pt>
                      <c:pt idx="1131">
                        <c:v>-6725.83151757</c:v>
                      </c:pt>
                      <c:pt idx="1132">
                        <c:v>-6780.40276541</c:v>
                      </c:pt>
                      <c:pt idx="1133">
                        <c:v>-6787.8409490399999</c:v>
                      </c:pt>
                      <c:pt idx="1134">
                        <c:v>-6857.3514840199996</c:v>
                      </c:pt>
                      <c:pt idx="1135">
                        <c:v>-6963.0921255800004</c:v>
                      </c:pt>
                      <c:pt idx="1136">
                        <c:v>-7045.9715297299999</c:v>
                      </c:pt>
                      <c:pt idx="1137">
                        <c:v>-7049.51500321</c:v>
                      </c:pt>
                      <c:pt idx="1138">
                        <c:v>-7065.1860021900002</c:v>
                      </c:pt>
                      <c:pt idx="1139">
                        <c:v>-7089.7382066</c:v>
                      </c:pt>
                      <c:pt idx="1140">
                        <c:v>-7133.6590119499997</c:v>
                      </c:pt>
                      <c:pt idx="1141">
                        <c:v>-7150.6560251700002</c:v>
                      </c:pt>
                      <c:pt idx="1142">
                        <c:v>-7167.5595108799998</c:v>
                      </c:pt>
                      <c:pt idx="1143">
                        <c:v>-7243.8858707099998</c:v>
                      </c:pt>
                      <c:pt idx="1144">
                        <c:v>-7302.2020524099999</c:v>
                      </c:pt>
                      <c:pt idx="1145">
                        <c:v>-7308.9606405300001</c:v>
                      </c:pt>
                      <c:pt idx="1146">
                        <c:v>-7347.0625206499999</c:v>
                      </c:pt>
                      <c:pt idx="1147">
                        <c:v>-7368.6675882500003</c:v>
                      </c:pt>
                      <c:pt idx="1148">
                        <c:v>-7407.1277881200003</c:v>
                      </c:pt>
                      <c:pt idx="1149">
                        <c:v>-7415.11171973</c:v>
                      </c:pt>
                      <c:pt idx="1150">
                        <c:v>-7446.1914817899997</c:v>
                      </c:pt>
                      <c:pt idx="1151">
                        <c:v>-7522.8978936499998</c:v>
                      </c:pt>
                      <c:pt idx="1152">
                        <c:v>-7526.6724087299999</c:v>
                      </c:pt>
                      <c:pt idx="1153">
                        <c:v>-7549.2073296799999</c:v>
                      </c:pt>
                      <c:pt idx="1154">
                        <c:v>-7569.1440733099998</c:v>
                      </c:pt>
                      <c:pt idx="1155">
                        <c:v>-7606.4630249000002</c:v>
                      </c:pt>
                      <c:pt idx="1156">
                        <c:v>-7727.4114965299996</c:v>
                      </c:pt>
                      <c:pt idx="1157">
                        <c:v>-7742.8789786400002</c:v>
                      </c:pt>
                      <c:pt idx="1158">
                        <c:v>-7862.46758856</c:v>
                      </c:pt>
                      <c:pt idx="1159">
                        <c:v>-7868.36465469</c:v>
                      </c:pt>
                      <c:pt idx="1160">
                        <c:v>-7921.8288065200004</c:v>
                      </c:pt>
                      <c:pt idx="1161">
                        <c:v>-7929.6175832400004</c:v>
                      </c:pt>
                      <c:pt idx="1162">
                        <c:v>-7955.0859812600002</c:v>
                      </c:pt>
                      <c:pt idx="1163">
                        <c:v>-8095.6426048100002</c:v>
                      </c:pt>
                      <c:pt idx="1164">
                        <c:v>-8137.0941130600004</c:v>
                      </c:pt>
                      <c:pt idx="1165">
                        <c:v>-8139.56697454</c:v>
                      </c:pt>
                      <c:pt idx="1166">
                        <c:v>-8312.7118117200007</c:v>
                      </c:pt>
                      <c:pt idx="1167">
                        <c:v>-8373.5471572900005</c:v>
                      </c:pt>
                      <c:pt idx="1168">
                        <c:v>-8550.9257706699991</c:v>
                      </c:pt>
                      <c:pt idx="1169">
                        <c:v>-8689.2220037700008</c:v>
                      </c:pt>
                      <c:pt idx="1170">
                        <c:v>-8746.3406752299998</c:v>
                      </c:pt>
                      <c:pt idx="1171">
                        <c:v>-8773.0178328700003</c:v>
                      </c:pt>
                      <c:pt idx="1172">
                        <c:v>-8957.7106444399997</c:v>
                      </c:pt>
                      <c:pt idx="1173">
                        <c:v>-8971.2245039000009</c:v>
                      </c:pt>
                      <c:pt idx="1174">
                        <c:v>-9046.9311258599992</c:v>
                      </c:pt>
                      <c:pt idx="1175">
                        <c:v>-9057.8888467800007</c:v>
                      </c:pt>
                      <c:pt idx="1176">
                        <c:v>-9069.6259303400002</c:v>
                      </c:pt>
                      <c:pt idx="1177">
                        <c:v>-9097.1539073200001</c:v>
                      </c:pt>
                      <c:pt idx="1178">
                        <c:v>-9116.1818215900003</c:v>
                      </c:pt>
                      <c:pt idx="1179">
                        <c:v>-9189.2862439199998</c:v>
                      </c:pt>
                      <c:pt idx="1180">
                        <c:v>-9201.6057080200007</c:v>
                      </c:pt>
                      <c:pt idx="1181">
                        <c:v>-9205.8964581700002</c:v>
                      </c:pt>
                      <c:pt idx="1182">
                        <c:v>-9213.0718052299999</c:v>
                      </c:pt>
                      <c:pt idx="1183">
                        <c:v>-9251.1558352600005</c:v>
                      </c:pt>
                      <c:pt idx="1184">
                        <c:v>-9324.0834472099996</c:v>
                      </c:pt>
                      <c:pt idx="1185">
                        <c:v>-9336.4844244600008</c:v>
                      </c:pt>
                      <c:pt idx="1186">
                        <c:v>-9358.3753190999996</c:v>
                      </c:pt>
                      <c:pt idx="1187">
                        <c:v>-9368.0558612299992</c:v>
                      </c:pt>
                      <c:pt idx="1188">
                        <c:v>-9492.2359713099995</c:v>
                      </c:pt>
                      <c:pt idx="1189">
                        <c:v>-9512.3975837199996</c:v>
                      </c:pt>
                      <c:pt idx="1190">
                        <c:v>-9603.5649740999997</c:v>
                      </c:pt>
                      <c:pt idx="1191">
                        <c:v>-9608.7689158400008</c:v>
                      </c:pt>
                      <c:pt idx="1192">
                        <c:v>-9627.0690348099997</c:v>
                      </c:pt>
                      <c:pt idx="1193">
                        <c:v>-9676.5011225100006</c:v>
                      </c:pt>
                      <c:pt idx="1194">
                        <c:v>-9690.2874111399997</c:v>
                      </c:pt>
                      <c:pt idx="1195">
                        <c:v>-9712.0266108899996</c:v>
                      </c:pt>
                      <c:pt idx="1196">
                        <c:v>-9739.2753565599996</c:v>
                      </c:pt>
                      <c:pt idx="1197">
                        <c:v>-9764.0909662199992</c:v>
                      </c:pt>
                      <c:pt idx="1198">
                        <c:v>-9792.9510461999998</c:v>
                      </c:pt>
                      <c:pt idx="1199">
                        <c:v>-9828.5986536300006</c:v>
                      </c:pt>
                      <c:pt idx="1200">
                        <c:v>-9911.5109907000005</c:v>
                      </c:pt>
                      <c:pt idx="1201">
                        <c:v>-9992.9517638599991</c:v>
                      </c:pt>
                      <c:pt idx="1202">
                        <c:v>-10114.491156300001</c:v>
                      </c:pt>
                      <c:pt idx="1203">
                        <c:v>-10126.620747499999</c:v>
                      </c:pt>
                      <c:pt idx="1204">
                        <c:v>-10184.7531041</c:v>
                      </c:pt>
                      <c:pt idx="1205">
                        <c:v>-10282.992030400001</c:v>
                      </c:pt>
                      <c:pt idx="1206">
                        <c:v>-10291.160697200001</c:v>
                      </c:pt>
                      <c:pt idx="1207">
                        <c:v>-10355.968432199999</c:v>
                      </c:pt>
                      <c:pt idx="1208">
                        <c:v>-10371.945658299999</c:v>
                      </c:pt>
                      <c:pt idx="1209">
                        <c:v>-10403.771236799999</c:v>
                      </c:pt>
                      <c:pt idx="1210">
                        <c:v>-10446.532240500001</c:v>
                      </c:pt>
                      <c:pt idx="1211">
                        <c:v>-10562.681252599999</c:v>
                      </c:pt>
                      <c:pt idx="1212">
                        <c:v>-10615.504193500001</c:v>
                      </c:pt>
                      <c:pt idx="1213">
                        <c:v>-10653.2439252</c:v>
                      </c:pt>
                      <c:pt idx="1214">
                        <c:v>-10796.807655799999</c:v>
                      </c:pt>
                      <c:pt idx="1215">
                        <c:v>-10861.0605419</c:v>
                      </c:pt>
                      <c:pt idx="1216">
                        <c:v>-10955.5492892</c:v>
                      </c:pt>
                      <c:pt idx="1217">
                        <c:v>-10987.5562869</c:v>
                      </c:pt>
                      <c:pt idx="1218">
                        <c:v>-11038.174304300001</c:v>
                      </c:pt>
                      <c:pt idx="1219">
                        <c:v>-11064.6863139</c:v>
                      </c:pt>
                      <c:pt idx="1220">
                        <c:v>-11193.744842800001</c:v>
                      </c:pt>
                      <c:pt idx="1221">
                        <c:v>-11405.830156100001</c:v>
                      </c:pt>
                      <c:pt idx="1222">
                        <c:v>-11477.003995700001</c:v>
                      </c:pt>
                      <c:pt idx="1223">
                        <c:v>-11491.429773899999</c:v>
                      </c:pt>
                      <c:pt idx="1224">
                        <c:v>-11601.583083400001</c:v>
                      </c:pt>
                      <c:pt idx="1225">
                        <c:v>-11675.063516</c:v>
                      </c:pt>
                      <c:pt idx="1226">
                        <c:v>-11699.4100512</c:v>
                      </c:pt>
                      <c:pt idx="1227">
                        <c:v>-11810.078873</c:v>
                      </c:pt>
                      <c:pt idx="1228">
                        <c:v>-11842.6025018</c:v>
                      </c:pt>
                      <c:pt idx="1229">
                        <c:v>-11893.7887362</c:v>
                      </c:pt>
                      <c:pt idx="1230">
                        <c:v>-11907.1802725</c:v>
                      </c:pt>
                      <c:pt idx="1231">
                        <c:v>-12008.620093</c:v>
                      </c:pt>
                      <c:pt idx="1232">
                        <c:v>-12026.789435999999</c:v>
                      </c:pt>
                      <c:pt idx="1233">
                        <c:v>-12083.824074</c:v>
                      </c:pt>
                      <c:pt idx="1234">
                        <c:v>-12244.4347442</c:v>
                      </c:pt>
                      <c:pt idx="1235">
                        <c:v>-12349.2820799</c:v>
                      </c:pt>
                      <c:pt idx="1236">
                        <c:v>-12410.9167607</c:v>
                      </c:pt>
                      <c:pt idx="1237">
                        <c:v>-12413.626415999999</c:v>
                      </c:pt>
                      <c:pt idx="1238">
                        <c:v>-12554.729908900001</c:v>
                      </c:pt>
                      <c:pt idx="1239">
                        <c:v>-12561.175555100001</c:v>
                      </c:pt>
                      <c:pt idx="1240">
                        <c:v>-12737.3152601</c:v>
                      </c:pt>
                      <c:pt idx="1241">
                        <c:v>-12740.097037400001</c:v>
                      </c:pt>
                      <c:pt idx="1242">
                        <c:v>-13317.722439200001</c:v>
                      </c:pt>
                      <c:pt idx="1243">
                        <c:v>-13536.3599815</c:v>
                      </c:pt>
                      <c:pt idx="1244">
                        <c:v>-13700.2771717</c:v>
                      </c:pt>
                      <c:pt idx="1245">
                        <c:v>-14139.498358999999</c:v>
                      </c:pt>
                      <c:pt idx="1246">
                        <c:v>-14548.1750818</c:v>
                      </c:pt>
                      <c:pt idx="1247">
                        <c:v>-15373.2392805</c:v>
                      </c:pt>
                      <c:pt idx="1248">
                        <c:v>-15439.8031715</c:v>
                      </c:pt>
                      <c:pt idx="1249">
                        <c:v>-15558.2124702</c:v>
                      </c:pt>
                      <c:pt idx="1250">
                        <c:v>-17132.561827699999</c:v>
                      </c:pt>
                      <c:pt idx="1251">
                        <c:v>-17578.5494125</c:v>
                      </c:pt>
                      <c:pt idx="1252">
                        <c:v>-18272.669762099998</c:v>
                      </c:pt>
                      <c:pt idx="1253">
                        <c:v>-18464.451081700001</c:v>
                      </c:pt>
                      <c:pt idx="1254">
                        <c:v>-18594.3691855</c:v>
                      </c:pt>
                      <c:pt idx="1255">
                        <c:v>-18829.773865800002</c:v>
                      </c:pt>
                      <c:pt idx="1256">
                        <c:v>-19023.1900594</c:v>
                      </c:pt>
                      <c:pt idx="1257">
                        <c:v>-20205.338241000001</c:v>
                      </c:pt>
                      <c:pt idx="1258">
                        <c:v>-20312.408963099999</c:v>
                      </c:pt>
                      <c:pt idx="1259">
                        <c:v>-20982.7915713</c:v>
                      </c:pt>
                      <c:pt idx="1260">
                        <c:v>-21246.271739700001</c:v>
                      </c:pt>
                      <c:pt idx="1261">
                        <c:v>-25419.0427753</c:v>
                      </c:pt>
                      <c:pt idx="1262">
                        <c:v>-26725.059302000001</c:v>
                      </c:pt>
                      <c:pt idx="1263">
                        <c:v>-26849.516128200001</c:v>
                      </c:pt>
                      <c:pt idx="1264">
                        <c:v>-28084.355658600001</c:v>
                      </c:pt>
                      <c:pt idx="1265">
                        <c:v>-31845.836686800001</c:v>
                      </c:pt>
                      <c:pt idx="1266">
                        <c:v>-45577.614950199997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Data!$I$737:$I$2003</c15:sqref>
                        </c15:formulaRef>
                      </c:ext>
                    </c:extLst>
                    <c:numCache>
                      <c:formatCode>0.0000</c:formatCode>
                      <c:ptCount val="1267"/>
                      <c:pt idx="0">
                        <c:v>0.63299999999999979</c:v>
                      </c:pt>
                      <c:pt idx="1">
                        <c:v>0.63249999999999973</c:v>
                      </c:pt>
                      <c:pt idx="2">
                        <c:v>0.63199999999999967</c:v>
                      </c:pt>
                      <c:pt idx="3">
                        <c:v>0.63149999999999973</c:v>
                      </c:pt>
                      <c:pt idx="4">
                        <c:v>0.63099999999999978</c:v>
                      </c:pt>
                      <c:pt idx="5">
                        <c:v>0.63049999999999973</c:v>
                      </c:pt>
                      <c:pt idx="6">
                        <c:v>0.62999999999999967</c:v>
                      </c:pt>
                      <c:pt idx="7">
                        <c:v>0.62949999999999973</c:v>
                      </c:pt>
                      <c:pt idx="8">
                        <c:v>0.62899999999999978</c:v>
                      </c:pt>
                      <c:pt idx="9">
                        <c:v>0.62849999999999973</c:v>
                      </c:pt>
                      <c:pt idx="10">
                        <c:v>0.62799999999999967</c:v>
                      </c:pt>
                      <c:pt idx="11">
                        <c:v>0.62749999999999972</c:v>
                      </c:pt>
                      <c:pt idx="12">
                        <c:v>0.62699999999999978</c:v>
                      </c:pt>
                      <c:pt idx="13">
                        <c:v>0.62649999999999972</c:v>
                      </c:pt>
                      <c:pt idx="14">
                        <c:v>0.62599999999999967</c:v>
                      </c:pt>
                      <c:pt idx="15">
                        <c:v>0.62549999999999972</c:v>
                      </c:pt>
                      <c:pt idx="16">
                        <c:v>0.62499999999999978</c:v>
                      </c:pt>
                      <c:pt idx="17">
                        <c:v>0.62449999999999972</c:v>
                      </c:pt>
                      <c:pt idx="18">
                        <c:v>0.62399999999999967</c:v>
                      </c:pt>
                      <c:pt idx="19">
                        <c:v>0.62349999999999972</c:v>
                      </c:pt>
                      <c:pt idx="20">
                        <c:v>0.62299999999999978</c:v>
                      </c:pt>
                      <c:pt idx="21">
                        <c:v>0.62249999999999972</c:v>
                      </c:pt>
                      <c:pt idx="22">
                        <c:v>0.62199999999999966</c:v>
                      </c:pt>
                      <c:pt idx="23">
                        <c:v>0.62149999999999972</c:v>
                      </c:pt>
                      <c:pt idx="24">
                        <c:v>0.62099999999999977</c:v>
                      </c:pt>
                      <c:pt idx="25">
                        <c:v>0.62049999999999972</c:v>
                      </c:pt>
                      <c:pt idx="26">
                        <c:v>0.61999999999999966</c:v>
                      </c:pt>
                      <c:pt idx="27">
                        <c:v>0.61949999999999972</c:v>
                      </c:pt>
                      <c:pt idx="28">
                        <c:v>0.61899999999999977</c:v>
                      </c:pt>
                      <c:pt idx="29">
                        <c:v>0.61849999999999972</c:v>
                      </c:pt>
                      <c:pt idx="30">
                        <c:v>0.61799999999999966</c:v>
                      </c:pt>
                      <c:pt idx="31">
                        <c:v>0.61749999999999972</c:v>
                      </c:pt>
                      <c:pt idx="32">
                        <c:v>0.61699999999999977</c:v>
                      </c:pt>
                      <c:pt idx="33">
                        <c:v>0.61649999999999971</c:v>
                      </c:pt>
                      <c:pt idx="34">
                        <c:v>0.61599999999999966</c:v>
                      </c:pt>
                      <c:pt idx="35">
                        <c:v>0.61549999999999971</c:v>
                      </c:pt>
                      <c:pt idx="36">
                        <c:v>0.61499999999999977</c:v>
                      </c:pt>
                      <c:pt idx="37">
                        <c:v>0.61449999999999971</c:v>
                      </c:pt>
                      <c:pt idx="38">
                        <c:v>0.61399999999999966</c:v>
                      </c:pt>
                      <c:pt idx="39">
                        <c:v>0.61349999999999971</c:v>
                      </c:pt>
                      <c:pt idx="40">
                        <c:v>0.61299999999999977</c:v>
                      </c:pt>
                      <c:pt idx="41">
                        <c:v>0.61249999999999971</c:v>
                      </c:pt>
                      <c:pt idx="42">
                        <c:v>0.61199999999999966</c:v>
                      </c:pt>
                      <c:pt idx="43">
                        <c:v>0.61149999999999971</c:v>
                      </c:pt>
                      <c:pt idx="44">
                        <c:v>0.61099999999999977</c:v>
                      </c:pt>
                      <c:pt idx="45">
                        <c:v>0.61049999999999971</c:v>
                      </c:pt>
                      <c:pt idx="46">
                        <c:v>0.60999999999999965</c:v>
                      </c:pt>
                      <c:pt idx="47">
                        <c:v>0.60949999999999971</c:v>
                      </c:pt>
                      <c:pt idx="48">
                        <c:v>0.60899999999999976</c:v>
                      </c:pt>
                      <c:pt idx="49">
                        <c:v>0.60849999999999971</c:v>
                      </c:pt>
                      <c:pt idx="50">
                        <c:v>0.60799999999999965</c:v>
                      </c:pt>
                      <c:pt idx="51">
                        <c:v>0.60749999999999971</c:v>
                      </c:pt>
                      <c:pt idx="52">
                        <c:v>0.60699999999999976</c:v>
                      </c:pt>
                      <c:pt idx="53">
                        <c:v>0.60649999999999971</c:v>
                      </c:pt>
                      <c:pt idx="54">
                        <c:v>0.60599999999999965</c:v>
                      </c:pt>
                      <c:pt idx="55">
                        <c:v>0.60549999999999971</c:v>
                      </c:pt>
                      <c:pt idx="56">
                        <c:v>0.60499999999999976</c:v>
                      </c:pt>
                      <c:pt idx="57">
                        <c:v>0.6044999999999997</c:v>
                      </c:pt>
                      <c:pt idx="58">
                        <c:v>0.60399999999999965</c:v>
                      </c:pt>
                      <c:pt idx="59">
                        <c:v>0.6034999999999997</c:v>
                      </c:pt>
                      <c:pt idx="60">
                        <c:v>0.60299999999999976</c:v>
                      </c:pt>
                      <c:pt idx="61">
                        <c:v>0.6024999999999997</c:v>
                      </c:pt>
                      <c:pt idx="62">
                        <c:v>0.60199999999999965</c:v>
                      </c:pt>
                      <c:pt idx="63">
                        <c:v>0.6014999999999997</c:v>
                      </c:pt>
                      <c:pt idx="64">
                        <c:v>0.60099999999999976</c:v>
                      </c:pt>
                      <c:pt idx="65">
                        <c:v>0.6004999999999997</c:v>
                      </c:pt>
                      <c:pt idx="66">
                        <c:v>0.59999999999999964</c:v>
                      </c:pt>
                      <c:pt idx="67">
                        <c:v>0.5994999999999997</c:v>
                      </c:pt>
                      <c:pt idx="68">
                        <c:v>0.59899999999999975</c:v>
                      </c:pt>
                      <c:pt idx="69">
                        <c:v>0.5984999999999997</c:v>
                      </c:pt>
                      <c:pt idx="70">
                        <c:v>0.59799999999999964</c:v>
                      </c:pt>
                      <c:pt idx="71">
                        <c:v>0.5974999999999997</c:v>
                      </c:pt>
                      <c:pt idx="72">
                        <c:v>0.59699999999999975</c:v>
                      </c:pt>
                      <c:pt idx="73">
                        <c:v>0.5964999999999997</c:v>
                      </c:pt>
                      <c:pt idx="74">
                        <c:v>0.59599999999999964</c:v>
                      </c:pt>
                      <c:pt idx="75">
                        <c:v>0.5954999999999997</c:v>
                      </c:pt>
                      <c:pt idx="76">
                        <c:v>0.59499999999999975</c:v>
                      </c:pt>
                      <c:pt idx="77">
                        <c:v>0.5944999999999997</c:v>
                      </c:pt>
                      <c:pt idx="78">
                        <c:v>0.59399999999999964</c:v>
                      </c:pt>
                      <c:pt idx="79">
                        <c:v>0.59349999999999969</c:v>
                      </c:pt>
                      <c:pt idx="80">
                        <c:v>0.59299999999999975</c:v>
                      </c:pt>
                      <c:pt idx="81">
                        <c:v>0.59249999999999969</c:v>
                      </c:pt>
                      <c:pt idx="82">
                        <c:v>0.59199999999999964</c:v>
                      </c:pt>
                      <c:pt idx="83">
                        <c:v>0.59149999999999969</c:v>
                      </c:pt>
                      <c:pt idx="84">
                        <c:v>0.59099999999999975</c:v>
                      </c:pt>
                      <c:pt idx="85">
                        <c:v>0.59049999999999969</c:v>
                      </c:pt>
                      <c:pt idx="86">
                        <c:v>0.58999999999999964</c:v>
                      </c:pt>
                      <c:pt idx="87">
                        <c:v>0.58949999999999969</c:v>
                      </c:pt>
                      <c:pt idx="88">
                        <c:v>0.58899999999999975</c:v>
                      </c:pt>
                      <c:pt idx="89">
                        <c:v>0.58849999999999969</c:v>
                      </c:pt>
                      <c:pt idx="90">
                        <c:v>0.58799999999999963</c:v>
                      </c:pt>
                      <c:pt idx="91">
                        <c:v>0.58749999999999969</c:v>
                      </c:pt>
                      <c:pt idx="92">
                        <c:v>0.58699999999999974</c:v>
                      </c:pt>
                      <c:pt idx="93">
                        <c:v>0.58649999999999969</c:v>
                      </c:pt>
                      <c:pt idx="94">
                        <c:v>0.58599999999999963</c:v>
                      </c:pt>
                      <c:pt idx="95">
                        <c:v>0.58549999999999969</c:v>
                      </c:pt>
                      <c:pt idx="96">
                        <c:v>0.58499999999999974</c:v>
                      </c:pt>
                      <c:pt idx="97">
                        <c:v>0.58449999999999969</c:v>
                      </c:pt>
                      <c:pt idx="98">
                        <c:v>0.58399999999999963</c:v>
                      </c:pt>
                      <c:pt idx="99">
                        <c:v>0.58349999999999969</c:v>
                      </c:pt>
                      <c:pt idx="100">
                        <c:v>0.58299999999999974</c:v>
                      </c:pt>
                      <c:pt idx="101">
                        <c:v>0.58249999999999968</c:v>
                      </c:pt>
                      <c:pt idx="102">
                        <c:v>0.58199999999999963</c:v>
                      </c:pt>
                      <c:pt idx="103">
                        <c:v>0.58149999999999968</c:v>
                      </c:pt>
                      <c:pt idx="104">
                        <c:v>0.58099999999999974</c:v>
                      </c:pt>
                      <c:pt idx="105">
                        <c:v>0.58049999999999968</c:v>
                      </c:pt>
                      <c:pt idx="106">
                        <c:v>0.57999999999999963</c:v>
                      </c:pt>
                      <c:pt idx="107">
                        <c:v>0.57949999999999968</c:v>
                      </c:pt>
                      <c:pt idx="108">
                        <c:v>0.57899999999999974</c:v>
                      </c:pt>
                      <c:pt idx="109">
                        <c:v>0.57849999999999968</c:v>
                      </c:pt>
                      <c:pt idx="110">
                        <c:v>0.57799999999999963</c:v>
                      </c:pt>
                      <c:pt idx="111">
                        <c:v>0.57749999999999968</c:v>
                      </c:pt>
                      <c:pt idx="112">
                        <c:v>0.57699999999999974</c:v>
                      </c:pt>
                      <c:pt idx="113">
                        <c:v>0.57649999999999968</c:v>
                      </c:pt>
                      <c:pt idx="114">
                        <c:v>0.57599999999999962</c:v>
                      </c:pt>
                      <c:pt idx="115">
                        <c:v>0.57549999999999968</c:v>
                      </c:pt>
                      <c:pt idx="116">
                        <c:v>0.57499999999999973</c:v>
                      </c:pt>
                      <c:pt idx="117">
                        <c:v>0.57449999999999968</c:v>
                      </c:pt>
                      <c:pt idx="118">
                        <c:v>0.57399999999999962</c:v>
                      </c:pt>
                      <c:pt idx="119">
                        <c:v>0.57349999999999968</c:v>
                      </c:pt>
                      <c:pt idx="120">
                        <c:v>0.57299999999999973</c:v>
                      </c:pt>
                      <c:pt idx="121">
                        <c:v>0.57249999999999968</c:v>
                      </c:pt>
                      <c:pt idx="122">
                        <c:v>0.57199999999999962</c:v>
                      </c:pt>
                      <c:pt idx="123">
                        <c:v>0.57149999999999967</c:v>
                      </c:pt>
                      <c:pt idx="124">
                        <c:v>0.57099999999999973</c:v>
                      </c:pt>
                      <c:pt idx="125">
                        <c:v>0.57049999999999967</c:v>
                      </c:pt>
                      <c:pt idx="126">
                        <c:v>0.56999999999999962</c:v>
                      </c:pt>
                      <c:pt idx="127">
                        <c:v>0.56949999999999967</c:v>
                      </c:pt>
                      <c:pt idx="128">
                        <c:v>0.56899999999999973</c:v>
                      </c:pt>
                      <c:pt idx="129">
                        <c:v>0.56849999999999967</c:v>
                      </c:pt>
                      <c:pt idx="130">
                        <c:v>0.56799999999999962</c:v>
                      </c:pt>
                      <c:pt idx="131">
                        <c:v>0.56749999999999967</c:v>
                      </c:pt>
                      <c:pt idx="132">
                        <c:v>0.56699999999999973</c:v>
                      </c:pt>
                      <c:pt idx="133">
                        <c:v>0.56649999999999967</c:v>
                      </c:pt>
                      <c:pt idx="134">
                        <c:v>0.56599999999999961</c:v>
                      </c:pt>
                      <c:pt idx="135">
                        <c:v>0.56549999999999967</c:v>
                      </c:pt>
                      <c:pt idx="136">
                        <c:v>0.56499999999999972</c:v>
                      </c:pt>
                      <c:pt idx="137">
                        <c:v>0.56449999999999967</c:v>
                      </c:pt>
                      <c:pt idx="138">
                        <c:v>0.56399999999999961</c:v>
                      </c:pt>
                      <c:pt idx="139">
                        <c:v>0.56349999999999967</c:v>
                      </c:pt>
                      <c:pt idx="140">
                        <c:v>0.56299999999999972</c:v>
                      </c:pt>
                      <c:pt idx="141">
                        <c:v>0.56249999999999967</c:v>
                      </c:pt>
                      <c:pt idx="142">
                        <c:v>0.56199999999999961</c:v>
                      </c:pt>
                      <c:pt idx="143">
                        <c:v>0.56149999999999967</c:v>
                      </c:pt>
                      <c:pt idx="144">
                        <c:v>0.56099999999999972</c:v>
                      </c:pt>
                      <c:pt idx="145">
                        <c:v>0.56049999999999967</c:v>
                      </c:pt>
                      <c:pt idx="146">
                        <c:v>0.55999999999999961</c:v>
                      </c:pt>
                      <c:pt idx="147">
                        <c:v>0.55949999999999966</c:v>
                      </c:pt>
                      <c:pt idx="148">
                        <c:v>0.55899999999999972</c:v>
                      </c:pt>
                      <c:pt idx="149">
                        <c:v>0.55849999999999966</c:v>
                      </c:pt>
                      <c:pt idx="150">
                        <c:v>0.55799999999999961</c:v>
                      </c:pt>
                      <c:pt idx="151">
                        <c:v>0.55749999999999966</c:v>
                      </c:pt>
                      <c:pt idx="152">
                        <c:v>0.55699999999999972</c:v>
                      </c:pt>
                      <c:pt idx="153">
                        <c:v>0.55649999999999966</c:v>
                      </c:pt>
                      <c:pt idx="154">
                        <c:v>0.55599999999999961</c:v>
                      </c:pt>
                      <c:pt idx="155">
                        <c:v>0.55549999999999966</c:v>
                      </c:pt>
                      <c:pt idx="156">
                        <c:v>0.55499999999999972</c:v>
                      </c:pt>
                      <c:pt idx="157">
                        <c:v>0.55449999999999966</c:v>
                      </c:pt>
                      <c:pt idx="158">
                        <c:v>0.5539999999999996</c:v>
                      </c:pt>
                      <c:pt idx="159">
                        <c:v>0.55349999999999966</c:v>
                      </c:pt>
                      <c:pt idx="160">
                        <c:v>0.55299999999999971</c:v>
                      </c:pt>
                      <c:pt idx="161">
                        <c:v>0.55249999999999966</c:v>
                      </c:pt>
                      <c:pt idx="162">
                        <c:v>0.5519999999999996</c:v>
                      </c:pt>
                      <c:pt idx="163">
                        <c:v>0.55149999999999966</c:v>
                      </c:pt>
                      <c:pt idx="164">
                        <c:v>0.55099999999999971</c:v>
                      </c:pt>
                      <c:pt idx="165">
                        <c:v>0.55049999999999966</c:v>
                      </c:pt>
                      <c:pt idx="166">
                        <c:v>0.5499999999999996</c:v>
                      </c:pt>
                      <c:pt idx="167">
                        <c:v>0.54949999999999966</c:v>
                      </c:pt>
                      <c:pt idx="168">
                        <c:v>0.54899999999999971</c:v>
                      </c:pt>
                      <c:pt idx="169">
                        <c:v>0.54849999999999965</c:v>
                      </c:pt>
                      <c:pt idx="170">
                        <c:v>0.5479999999999996</c:v>
                      </c:pt>
                      <c:pt idx="171">
                        <c:v>0.54749999999999965</c:v>
                      </c:pt>
                      <c:pt idx="172">
                        <c:v>0.54699999999999971</c:v>
                      </c:pt>
                      <c:pt idx="173">
                        <c:v>0.54649999999999965</c:v>
                      </c:pt>
                      <c:pt idx="174">
                        <c:v>0.5459999999999996</c:v>
                      </c:pt>
                      <c:pt idx="175">
                        <c:v>0.54549999999999965</c:v>
                      </c:pt>
                      <c:pt idx="176">
                        <c:v>0.54499999999999971</c:v>
                      </c:pt>
                      <c:pt idx="177">
                        <c:v>0.54449999999999965</c:v>
                      </c:pt>
                      <c:pt idx="178">
                        <c:v>0.54399999999999959</c:v>
                      </c:pt>
                      <c:pt idx="179">
                        <c:v>0.54349999999999965</c:v>
                      </c:pt>
                      <c:pt idx="180">
                        <c:v>0.54299999999999971</c:v>
                      </c:pt>
                      <c:pt idx="181">
                        <c:v>0.54249999999999965</c:v>
                      </c:pt>
                      <c:pt idx="182">
                        <c:v>0.54199999999999959</c:v>
                      </c:pt>
                      <c:pt idx="183">
                        <c:v>0.54149999999999965</c:v>
                      </c:pt>
                      <c:pt idx="184">
                        <c:v>0.5409999999999997</c:v>
                      </c:pt>
                      <c:pt idx="185">
                        <c:v>0.54049999999999965</c:v>
                      </c:pt>
                      <c:pt idx="186">
                        <c:v>0.53999999999999959</c:v>
                      </c:pt>
                      <c:pt idx="187">
                        <c:v>0.53949999999999965</c:v>
                      </c:pt>
                      <c:pt idx="188">
                        <c:v>0.5389999999999997</c:v>
                      </c:pt>
                      <c:pt idx="189">
                        <c:v>0.53849999999999965</c:v>
                      </c:pt>
                      <c:pt idx="190">
                        <c:v>0.53799999999999959</c:v>
                      </c:pt>
                      <c:pt idx="191">
                        <c:v>0.53749999999999964</c:v>
                      </c:pt>
                      <c:pt idx="192">
                        <c:v>0.5369999999999997</c:v>
                      </c:pt>
                      <c:pt idx="193">
                        <c:v>0.53649999999999964</c:v>
                      </c:pt>
                      <c:pt idx="194">
                        <c:v>0.53599999999999959</c:v>
                      </c:pt>
                      <c:pt idx="195">
                        <c:v>0.53549999999999964</c:v>
                      </c:pt>
                      <c:pt idx="196">
                        <c:v>0.5349999999999997</c:v>
                      </c:pt>
                      <c:pt idx="197">
                        <c:v>0.53449999999999964</c:v>
                      </c:pt>
                      <c:pt idx="198">
                        <c:v>0.53399999999999959</c:v>
                      </c:pt>
                      <c:pt idx="199">
                        <c:v>0.53349999999999964</c:v>
                      </c:pt>
                      <c:pt idx="200">
                        <c:v>0.5329999999999997</c:v>
                      </c:pt>
                      <c:pt idx="201">
                        <c:v>0.53249999999999964</c:v>
                      </c:pt>
                      <c:pt idx="202">
                        <c:v>0.53199999999999958</c:v>
                      </c:pt>
                      <c:pt idx="203">
                        <c:v>0.53149999999999964</c:v>
                      </c:pt>
                      <c:pt idx="204">
                        <c:v>0.53099999999999969</c:v>
                      </c:pt>
                      <c:pt idx="205">
                        <c:v>0.53049999999999964</c:v>
                      </c:pt>
                      <c:pt idx="206">
                        <c:v>0.52999999999999958</c:v>
                      </c:pt>
                      <c:pt idx="207">
                        <c:v>0.52949999999999964</c:v>
                      </c:pt>
                      <c:pt idx="208">
                        <c:v>0.52899999999999969</c:v>
                      </c:pt>
                      <c:pt idx="209">
                        <c:v>0.52849999999999964</c:v>
                      </c:pt>
                      <c:pt idx="210">
                        <c:v>0.52799999999999958</c:v>
                      </c:pt>
                      <c:pt idx="211">
                        <c:v>0.52749999999999964</c:v>
                      </c:pt>
                      <c:pt idx="212">
                        <c:v>0.52699999999999969</c:v>
                      </c:pt>
                      <c:pt idx="213">
                        <c:v>0.52649999999999963</c:v>
                      </c:pt>
                      <c:pt idx="214">
                        <c:v>0.52599999999999958</c:v>
                      </c:pt>
                      <c:pt idx="215">
                        <c:v>0.52549999999999963</c:v>
                      </c:pt>
                      <c:pt idx="216">
                        <c:v>0.52499999999999969</c:v>
                      </c:pt>
                      <c:pt idx="217">
                        <c:v>0.52449999999999963</c:v>
                      </c:pt>
                      <c:pt idx="218">
                        <c:v>0.52399999999999958</c:v>
                      </c:pt>
                      <c:pt idx="219">
                        <c:v>0.52349999999999963</c:v>
                      </c:pt>
                      <c:pt idx="220">
                        <c:v>0.52299999999999969</c:v>
                      </c:pt>
                      <c:pt idx="221">
                        <c:v>0.52249999999999963</c:v>
                      </c:pt>
                      <c:pt idx="222">
                        <c:v>0.52199999999999958</c:v>
                      </c:pt>
                      <c:pt idx="223">
                        <c:v>0.52149999999999963</c:v>
                      </c:pt>
                      <c:pt idx="224">
                        <c:v>0.52099999999999969</c:v>
                      </c:pt>
                      <c:pt idx="225">
                        <c:v>0.52049999999999963</c:v>
                      </c:pt>
                      <c:pt idx="226">
                        <c:v>0.51999999999999957</c:v>
                      </c:pt>
                      <c:pt idx="227">
                        <c:v>0.51949999999999963</c:v>
                      </c:pt>
                      <c:pt idx="228">
                        <c:v>0.51899999999999968</c:v>
                      </c:pt>
                      <c:pt idx="229">
                        <c:v>0.51849999999999963</c:v>
                      </c:pt>
                      <c:pt idx="230">
                        <c:v>0.51799999999999957</c:v>
                      </c:pt>
                      <c:pt idx="231">
                        <c:v>0.51749999999999963</c:v>
                      </c:pt>
                      <c:pt idx="232">
                        <c:v>0.51699999999999968</c:v>
                      </c:pt>
                      <c:pt idx="233">
                        <c:v>0.51649999999999963</c:v>
                      </c:pt>
                      <c:pt idx="234">
                        <c:v>0.51599999999999957</c:v>
                      </c:pt>
                      <c:pt idx="235">
                        <c:v>0.51549999999999963</c:v>
                      </c:pt>
                      <c:pt idx="236">
                        <c:v>0.51499999999999968</c:v>
                      </c:pt>
                      <c:pt idx="237">
                        <c:v>0.51449999999999962</c:v>
                      </c:pt>
                      <c:pt idx="238">
                        <c:v>0.51399999999999957</c:v>
                      </c:pt>
                      <c:pt idx="239">
                        <c:v>0.51349999999999962</c:v>
                      </c:pt>
                      <c:pt idx="240">
                        <c:v>0.51299999999999968</c:v>
                      </c:pt>
                      <c:pt idx="241">
                        <c:v>0.51249999999999962</c:v>
                      </c:pt>
                      <c:pt idx="242">
                        <c:v>0.51199999999999957</c:v>
                      </c:pt>
                      <c:pt idx="243">
                        <c:v>0.51149999999999962</c:v>
                      </c:pt>
                      <c:pt idx="244">
                        <c:v>0.51099999999999968</c:v>
                      </c:pt>
                      <c:pt idx="245">
                        <c:v>0.51049999999999962</c:v>
                      </c:pt>
                      <c:pt idx="246">
                        <c:v>0.50999999999999956</c:v>
                      </c:pt>
                      <c:pt idx="247">
                        <c:v>0.50949999999999962</c:v>
                      </c:pt>
                      <c:pt idx="248">
                        <c:v>0.50899999999999967</c:v>
                      </c:pt>
                      <c:pt idx="249">
                        <c:v>0.50849999999999962</c:v>
                      </c:pt>
                      <c:pt idx="250">
                        <c:v>0.50799999999999956</c:v>
                      </c:pt>
                      <c:pt idx="251">
                        <c:v>0.50749999999999962</c:v>
                      </c:pt>
                      <c:pt idx="252">
                        <c:v>0.50699999999999967</c:v>
                      </c:pt>
                      <c:pt idx="253">
                        <c:v>0.50649999999999962</c:v>
                      </c:pt>
                      <c:pt idx="254">
                        <c:v>0.50599999999999956</c:v>
                      </c:pt>
                      <c:pt idx="255">
                        <c:v>0.50549999999999962</c:v>
                      </c:pt>
                      <c:pt idx="256">
                        <c:v>0.50499999999999967</c:v>
                      </c:pt>
                      <c:pt idx="257">
                        <c:v>0.50449999999999962</c:v>
                      </c:pt>
                      <c:pt idx="258">
                        <c:v>0.50399999999999956</c:v>
                      </c:pt>
                      <c:pt idx="259">
                        <c:v>0.50349999999999961</c:v>
                      </c:pt>
                      <c:pt idx="260">
                        <c:v>0.50299999999999967</c:v>
                      </c:pt>
                      <c:pt idx="261">
                        <c:v>0.50249999999999961</c:v>
                      </c:pt>
                      <c:pt idx="262">
                        <c:v>0.50199999999999956</c:v>
                      </c:pt>
                      <c:pt idx="263">
                        <c:v>0.50149999999999961</c:v>
                      </c:pt>
                      <c:pt idx="264">
                        <c:v>0.50099999999999967</c:v>
                      </c:pt>
                      <c:pt idx="265">
                        <c:v>0.50049999999999961</c:v>
                      </c:pt>
                      <c:pt idx="266">
                        <c:v>0.49999999999999967</c:v>
                      </c:pt>
                      <c:pt idx="267">
                        <c:v>0.49949999999999972</c:v>
                      </c:pt>
                      <c:pt idx="268">
                        <c:v>0.49899999999999978</c:v>
                      </c:pt>
                      <c:pt idx="269">
                        <c:v>0.49849999999999983</c:v>
                      </c:pt>
                      <c:pt idx="270">
                        <c:v>0.49799999999999989</c:v>
                      </c:pt>
                      <c:pt idx="271">
                        <c:v>0.49749999999999994</c:v>
                      </c:pt>
                      <c:pt idx="272">
                        <c:v>0.497</c:v>
                      </c:pt>
                      <c:pt idx="273">
                        <c:v>0.49650000000000005</c:v>
                      </c:pt>
                      <c:pt idx="274">
                        <c:v>0.49600000000000011</c:v>
                      </c:pt>
                      <c:pt idx="275">
                        <c:v>0.49550000000000016</c:v>
                      </c:pt>
                      <c:pt idx="276">
                        <c:v>0.49500000000000022</c:v>
                      </c:pt>
                      <c:pt idx="277">
                        <c:v>0.49450000000000027</c:v>
                      </c:pt>
                      <c:pt idx="278">
                        <c:v>0.49400000000000033</c:v>
                      </c:pt>
                      <c:pt idx="279">
                        <c:v>0.49350000000000038</c:v>
                      </c:pt>
                      <c:pt idx="280">
                        <c:v>0.49300000000000044</c:v>
                      </c:pt>
                      <c:pt idx="281">
                        <c:v>0.49250000000000049</c:v>
                      </c:pt>
                      <c:pt idx="282">
                        <c:v>0.49200000000000055</c:v>
                      </c:pt>
                      <c:pt idx="283">
                        <c:v>0.4915000000000006</c:v>
                      </c:pt>
                      <c:pt idx="284">
                        <c:v>0.49100000000000066</c:v>
                      </c:pt>
                      <c:pt idx="285">
                        <c:v>0.49050000000000071</c:v>
                      </c:pt>
                      <c:pt idx="286">
                        <c:v>0.49000000000000077</c:v>
                      </c:pt>
                      <c:pt idx="287">
                        <c:v>0.48950000000000082</c:v>
                      </c:pt>
                      <c:pt idx="288">
                        <c:v>0.48900000000000088</c:v>
                      </c:pt>
                      <c:pt idx="289">
                        <c:v>0.48850000000000093</c:v>
                      </c:pt>
                      <c:pt idx="290">
                        <c:v>0.48800000000000099</c:v>
                      </c:pt>
                      <c:pt idx="291">
                        <c:v>0.48750000000000104</c:v>
                      </c:pt>
                      <c:pt idx="292">
                        <c:v>0.4870000000000011</c:v>
                      </c:pt>
                      <c:pt idx="293">
                        <c:v>0.48650000000000115</c:v>
                      </c:pt>
                      <c:pt idx="294">
                        <c:v>0.48600000000000121</c:v>
                      </c:pt>
                      <c:pt idx="295">
                        <c:v>0.48550000000000126</c:v>
                      </c:pt>
                      <c:pt idx="296">
                        <c:v>0.48500000000000132</c:v>
                      </c:pt>
                      <c:pt idx="297">
                        <c:v>0.48450000000000137</c:v>
                      </c:pt>
                      <c:pt idx="298">
                        <c:v>0.48400000000000143</c:v>
                      </c:pt>
                      <c:pt idx="299">
                        <c:v>0.48350000000000148</c:v>
                      </c:pt>
                      <c:pt idx="300">
                        <c:v>0.48300000000000154</c:v>
                      </c:pt>
                      <c:pt idx="301">
                        <c:v>0.48250000000000159</c:v>
                      </c:pt>
                      <c:pt idx="302">
                        <c:v>0.48200000000000165</c:v>
                      </c:pt>
                      <c:pt idx="303">
                        <c:v>0.4815000000000017</c:v>
                      </c:pt>
                      <c:pt idx="304">
                        <c:v>0.48100000000000176</c:v>
                      </c:pt>
                      <c:pt idx="305">
                        <c:v>0.48050000000000181</c:v>
                      </c:pt>
                      <c:pt idx="306">
                        <c:v>0.48000000000000187</c:v>
                      </c:pt>
                      <c:pt idx="307">
                        <c:v>0.47950000000000192</c:v>
                      </c:pt>
                      <c:pt idx="308">
                        <c:v>0.47900000000000198</c:v>
                      </c:pt>
                      <c:pt idx="309">
                        <c:v>0.47850000000000203</c:v>
                      </c:pt>
                      <c:pt idx="310">
                        <c:v>0.47800000000000209</c:v>
                      </c:pt>
                      <c:pt idx="311">
                        <c:v>0.47750000000000214</c:v>
                      </c:pt>
                      <c:pt idx="312">
                        <c:v>0.4770000000000022</c:v>
                      </c:pt>
                      <c:pt idx="313">
                        <c:v>0.47650000000000226</c:v>
                      </c:pt>
                      <c:pt idx="314">
                        <c:v>0.47600000000000231</c:v>
                      </c:pt>
                      <c:pt idx="315">
                        <c:v>0.47550000000000237</c:v>
                      </c:pt>
                      <c:pt idx="316">
                        <c:v>0.47500000000000242</c:v>
                      </c:pt>
                      <c:pt idx="317">
                        <c:v>0.47450000000000248</c:v>
                      </c:pt>
                      <c:pt idx="318">
                        <c:v>0.47400000000000253</c:v>
                      </c:pt>
                      <c:pt idx="319">
                        <c:v>0.47350000000000259</c:v>
                      </c:pt>
                      <c:pt idx="320">
                        <c:v>0.47300000000000264</c:v>
                      </c:pt>
                      <c:pt idx="321">
                        <c:v>0.4725000000000027</c:v>
                      </c:pt>
                      <c:pt idx="322">
                        <c:v>0.47200000000000275</c:v>
                      </c:pt>
                      <c:pt idx="323">
                        <c:v>0.47150000000000281</c:v>
                      </c:pt>
                      <c:pt idx="324">
                        <c:v>0.47100000000000286</c:v>
                      </c:pt>
                      <c:pt idx="325">
                        <c:v>0.47050000000000292</c:v>
                      </c:pt>
                      <c:pt idx="326">
                        <c:v>0.47000000000000297</c:v>
                      </c:pt>
                      <c:pt idx="327">
                        <c:v>0.46950000000000303</c:v>
                      </c:pt>
                      <c:pt idx="328">
                        <c:v>0.46900000000000308</c:v>
                      </c:pt>
                      <c:pt idx="329">
                        <c:v>0.46850000000000314</c:v>
                      </c:pt>
                      <c:pt idx="330">
                        <c:v>0.46800000000000319</c:v>
                      </c:pt>
                      <c:pt idx="331">
                        <c:v>0.46750000000000325</c:v>
                      </c:pt>
                      <c:pt idx="332">
                        <c:v>0.4670000000000033</c:v>
                      </c:pt>
                      <c:pt idx="333">
                        <c:v>0.46650000000000336</c:v>
                      </c:pt>
                      <c:pt idx="334">
                        <c:v>0.46600000000000341</c:v>
                      </c:pt>
                      <c:pt idx="335">
                        <c:v>0.46550000000000347</c:v>
                      </c:pt>
                      <c:pt idx="336">
                        <c:v>0.46500000000000352</c:v>
                      </c:pt>
                      <c:pt idx="337">
                        <c:v>0.46450000000000358</c:v>
                      </c:pt>
                      <c:pt idx="338">
                        <c:v>0.46400000000000363</c:v>
                      </c:pt>
                      <c:pt idx="339">
                        <c:v>0.46350000000000369</c:v>
                      </c:pt>
                      <c:pt idx="340">
                        <c:v>0.46300000000000374</c:v>
                      </c:pt>
                      <c:pt idx="341">
                        <c:v>0.4625000000000038</c:v>
                      </c:pt>
                      <c:pt idx="342">
                        <c:v>0.46200000000000385</c:v>
                      </c:pt>
                      <c:pt idx="343">
                        <c:v>0.46150000000000391</c:v>
                      </c:pt>
                      <c:pt idx="344">
                        <c:v>0.46100000000000396</c:v>
                      </c:pt>
                      <c:pt idx="345">
                        <c:v>0.46050000000000402</c:v>
                      </c:pt>
                      <c:pt idx="346">
                        <c:v>0.46000000000000407</c:v>
                      </c:pt>
                      <c:pt idx="347">
                        <c:v>0.45950000000000413</c:v>
                      </c:pt>
                      <c:pt idx="348">
                        <c:v>0.45900000000000418</c:v>
                      </c:pt>
                      <c:pt idx="349">
                        <c:v>0.45850000000000424</c:v>
                      </c:pt>
                      <c:pt idx="350">
                        <c:v>0.45800000000000429</c:v>
                      </c:pt>
                      <c:pt idx="351">
                        <c:v>0.45750000000000435</c:v>
                      </c:pt>
                      <c:pt idx="352">
                        <c:v>0.4570000000000044</c:v>
                      </c:pt>
                      <c:pt idx="353">
                        <c:v>0.45650000000000446</c:v>
                      </c:pt>
                      <c:pt idx="354">
                        <c:v>0.45600000000000451</c:v>
                      </c:pt>
                      <c:pt idx="355">
                        <c:v>0.45550000000000457</c:v>
                      </c:pt>
                      <c:pt idx="356">
                        <c:v>0.45500000000000462</c:v>
                      </c:pt>
                      <c:pt idx="357">
                        <c:v>0.45450000000000468</c:v>
                      </c:pt>
                      <c:pt idx="358">
                        <c:v>0.45400000000000473</c:v>
                      </c:pt>
                      <c:pt idx="359">
                        <c:v>0.45350000000000479</c:v>
                      </c:pt>
                      <c:pt idx="360">
                        <c:v>0.45300000000000484</c:v>
                      </c:pt>
                      <c:pt idx="361">
                        <c:v>0.4525000000000049</c:v>
                      </c:pt>
                      <c:pt idx="362">
                        <c:v>0.45200000000000495</c:v>
                      </c:pt>
                      <c:pt idx="363">
                        <c:v>0.45150000000000501</c:v>
                      </c:pt>
                      <c:pt idx="364">
                        <c:v>0.45100000000000506</c:v>
                      </c:pt>
                      <c:pt idx="365">
                        <c:v>0.45050000000000512</c:v>
                      </c:pt>
                      <c:pt idx="366">
                        <c:v>0.45000000000000517</c:v>
                      </c:pt>
                      <c:pt idx="367">
                        <c:v>0.44950000000000523</c:v>
                      </c:pt>
                      <c:pt idx="368">
                        <c:v>0.44900000000000528</c:v>
                      </c:pt>
                      <c:pt idx="369">
                        <c:v>0.44850000000000534</c:v>
                      </c:pt>
                      <c:pt idx="370">
                        <c:v>0.44800000000000539</c:v>
                      </c:pt>
                      <c:pt idx="371">
                        <c:v>0.44750000000000545</c:v>
                      </c:pt>
                      <c:pt idx="372">
                        <c:v>0.4470000000000055</c:v>
                      </c:pt>
                      <c:pt idx="373">
                        <c:v>0.44650000000000556</c:v>
                      </c:pt>
                      <c:pt idx="374">
                        <c:v>0.44600000000000561</c:v>
                      </c:pt>
                      <c:pt idx="375">
                        <c:v>0.44550000000000567</c:v>
                      </c:pt>
                      <c:pt idx="376">
                        <c:v>0.44500000000000572</c:v>
                      </c:pt>
                      <c:pt idx="377">
                        <c:v>0.44450000000000578</c:v>
                      </c:pt>
                      <c:pt idx="378">
                        <c:v>0.44400000000000583</c:v>
                      </c:pt>
                      <c:pt idx="379">
                        <c:v>0.44350000000000589</c:v>
                      </c:pt>
                      <c:pt idx="380">
                        <c:v>0.44300000000000594</c:v>
                      </c:pt>
                      <c:pt idx="381">
                        <c:v>0.442500000000006</c:v>
                      </c:pt>
                      <c:pt idx="382">
                        <c:v>0.44200000000000605</c:v>
                      </c:pt>
                      <c:pt idx="383">
                        <c:v>0.44150000000000611</c:v>
                      </c:pt>
                      <c:pt idx="384">
                        <c:v>0.44100000000000616</c:v>
                      </c:pt>
                      <c:pt idx="385">
                        <c:v>0.44050000000000622</c:v>
                      </c:pt>
                      <c:pt idx="386">
                        <c:v>0.44000000000000627</c:v>
                      </c:pt>
                      <c:pt idx="387">
                        <c:v>0.43950000000000633</c:v>
                      </c:pt>
                      <c:pt idx="388">
                        <c:v>0.43900000000000639</c:v>
                      </c:pt>
                      <c:pt idx="389">
                        <c:v>0.43850000000000644</c:v>
                      </c:pt>
                      <c:pt idx="390">
                        <c:v>0.4380000000000065</c:v>
                      </c:pt>
                      <c:pt idx="391">
                        <c:v>0.43750000000000655</c:v>
                      </c:pt>
                      <c:pt idx="392">
                        <c:v>0.43700000000000661</c:v>
                      </c:pt>
                      <c:pt idx="393">
                        <c:v>0.43650000000000666</c:v>
                      </c:pt>
                      <c:pt idx="394">
                        <c:v>0.43600000000000672</c:v>
                      </c:pt>
                      <c:pt idx="395">
                        <c:v>0.43550000000000677</c:v>
                      </c:pt>
                      <c:pt idx="396">
                        <c:v>0.43500000000000683</c:v>
                      </c:pt>
                      <c:pt idx="397">
                        <c:v>0.43450000000000688</c:v>
                      </c:pt>
                      <c:pt idx="398">
                        <c:v>0.43400000000000694</c:v>
                      </c:pt>
                      <c:pt idx="399">
                        <c:v>0.43350000000000699</c:v>
                      </c:pt>
                      <c:pt idx="400">
                        <c:v>0.43300000000000705</c:v>
                      </c:pt>
                      <c:pt idx="401">
                        <c:v>0.4325000000000071</c:v>
                      </c:pt>
                      <c:pt idx="402">
                        <c:v>0.43200000000000716</c:v>
                      </c:pt>
                      <c:pt idx="403">
                        <c:v>0.43150000000000721</c:v>
                      </c:pt>
                      <c:pt idx="404">
                        <c:v>0.43100000000000727</c:v>
                      </c:pt>
                      <c:pt idx="405">
                        <c:v>0.43050000000000732</c:v>
                      </c:pt>
                      <c:pt idx="406">
                        <c:v>0.43000000000000738</c:v>
                      </c:pt>
                      <c:pt idx="407">
                        <c:v>0.42950000000000743</c:v>
                      </c:pt>
                      <c:pt idx="408">
                        <c:v>0.42900000000000749</c:v>
                      </c:pt>
                      <c:pt idx="409">
                        <c:v>0.42850000000000754</c:v>
                      </c:pt>
                      <c:pt idx="410">
                        <c:v>0.4280000000000076</c:v>
                      </c:pt>
                      <c:pt idx="411">
                        <c:v>0.42750000000000765</c:v>
                      </c:pt>
                      <c:pt idx="412">
                        <c:v>0.42700000000000771</c:v>
                      </c:pt>
                      <c:pt idx="413">
                        <c:v>0.42650000000000776</c:v>
                      </c:pt>
                      <c:pt idx="414">
                        <c:v>0.42600000000000782</c:v>
                      </c:pt>
                      <c:pt idx="415">
                        <c:v>0.42550000000000787</c:v>
                      </c:pt>
                      <c:pt idx="416">
                        <c:v>0.42500000000000793</c:v>
                      </c:pt>
                      <c:pt idx="417">
                        <c:v>0.42450000000000798</c:v>
                      </c:pt>
                      <c:pt idx="418">
                        <c:v>0.42400000000000804</c:v>
                      </c:pt>
                      <c:pt idx="419">
                        <c:v>0.42350000000000809</c:v>
                      </c:pt>
                      <c:pt idx="420">
                        <c:v>0.42300000000000815</c:v>
                      </c:pt>
                      <c:pt idx="421">
                        <c:v>0.4225000000000082</c:v>
                      </c:pt>
                      <c:pt idx="422">
                        <c:v>0.42200000000000826</c:v>
                      </c:pt>
                      <c:pt idx="423">
                        <c:v>0.42150000000000831</c:v>
                      </c:pt>
                      <c:pt idx="424">
                        <c:v>0.42100000000000837</c:v>
                      </c:pt>
                      <c:pt idx="425">
                        <c:v>0.42050000000000842</c:v>
                      </c:pt>
                      <c:pt idx="426">
                        <c:v>0.42000000000000848</c:v>
                      </c:pt>
                      <c:pt idx="427">
                        <c:v>0.41950000000000853</c:v>
                      </c:pt>
                      <c:pt idx="428">
                        <c:v>0.41900000000000859</c:v>
                      </c:pt>
                      <c:pt idx="429">
                        <c:v>0.41850000000000864</c:v>
                      </c:pt>
                      <c:pt idx="430">
                        <c:v>0.4180000000000087</c:v>
                      </c:pt>
                      <c:pt idx="431">
                        <c:v>0.41750000000000875</c:v>
                      </c:pt>
                      <c:pt idx="432">
                        <c:v>0.41700000000000881</c:v>
                      </c:pt>
                      <c:pt idx="433">
                        <c:v>0.41650000000000886</c:v>
                      </c:pt>
                      <c:pt idx="434">
                        <c:v>0.41600000000000892</c:v>
                      </c:pt>
                      <c:pt idx="435">
                        <c:v>0.41550000000000897</c:v>
                      </c:pt>
                      <c:pt idx="436">
                        <c:v>0.41500000000000903</c:v>
                      </c:pt>
                      <c:pt idx="437">
                        <c:v>0.41450000000000908</c:v>
                      </c:pt>
                      <c:pt idx="438">
                        <c:v>0.41400000000000914</c:v>
                      </c:pt>
                      <c:pt idx="439">
                        <c:v>0.41350000000000919</c:v>
                      </c:pt>
                      <c:pt idx="440">
                        <c:v>0.41300000000000925</c:v>
                      </c:pt>
                      <c:pt idx="441">
                        <c:v>0.4125000000000093</c:v>
                      </c:pt>
                      <c:pt idx="442">
                        <c:v>0.41200000000000936</c:v>
                      </c:pt>
                      <c:pt idx="443">
                        <c:v>0.41150000000000941</c:v>
                      </c:pt>
                      <c:pt idx="444">
                        <c:v>0.41100000000000947</c:v>
                      </c:pt>
                      <c:pt idx="445">
                        <c:v>0.41050000000000952</c:v>
                      </c:pt>
                      <c:pt idx="446">
                        <c:v>0.41000000000000958</c:v>
                      </c:pt>
                      <c:pt idx="447">
                        <c:v>0.40950000000000963</c:v>
                      </c:pt>
                      <c:pt idx="448">
                        <c:v>0.40900000000000969</c:v>
                      </c:pt>
                      <c:pt idx="449">
                        <c:v>0.40850000000000974</c:v>
                      </c:pt>
                      <c:pt idx="450">
                        <c:v>0.4080000000000098</c:v>
                      </c:pt>
                      <c:pt idx="451">
                        <c:v>0.40750000000000985</c:v>
                      </c:pt>
                      <c:pt idx="452">
                        <c:v>0.40700000000000991</c:v>
                      </c:pt>
                      <c:pt idx="453">
                        <c:v>0.40650000000000996</c:v>
                      </c:pt>
                      <c:pt idx="454">
                        <c:v>0.40600000000001002</c:v>
                      </c:pt>
                      <c:pt idx="455">
                        <c:v>0.40550000000001007</c:v>
                      </c:pt>
                      <c:pt idx="456">
                        <c:v>0.40500000000001013</c:v>
                      </c:pt>
                      <c:pt idx="457">
                        <c:v>0.40450000000001018</c:v>
                      </c:pt>
                      <c:pt idx="458">
                        <c:v>0.40400000000001024</c:v>
                      </c:pt>
                      <c:pt idx="459">
                        <c:v>0.40350000000001029</c:v>
                      </c:pt>
                      <c:pt idx="460">
                        <c:v>0.40300000000001035</c:v>
                      </c:pt>
                      <c:pt idx="461">
                        <c:v>0.40250000000001041</c:v>
                      </c:pt>
                      <c:pt idx="462">
                        <c:v>0.40200000000001046</c:v>
                      </c:pt>
                      <c:pt idx="463">
                        <c:v>0.40150000000001052</c:v>
                      </c:pt>
                      <c:pt idx="464">
                        <c:v>0.40100000000001057</c:v>
                      </c:pt>
                      <c:pt idx="465">
                        <c:v>0.40050000000001063</c:v>
                      </c:pt>
                      <c:pt idx="466">
                        <c:v>0.40000000000001068</c:v>
                      </c:pt>
                      <c:pt idx="467">
                        <c:v>0.39950000000001074</c:v>
                      </c:pt>
                      <c:pt idx="468">
                        <c:v>0.39900000000001079</c:v>
                      </c:pt>
                      <c:pt idx="469">
                        <c:v>0.39850000000001085</c:v>
                      </c:pt>
                      <c:pt idx="470">
                        <c:v>0.3980000000000109</c:v>
                      </c:pt>
                      <c:pt idx="471">
                        <c:v>0.39750000000001096</c:v>
                      </c:pt>
                      <c:pt idx="472">
                        <c:v>0.39700000000001101</c:v>
                      </c:pt>
                      <c:pt idx="473">
                        <c:v>0.39650000000001107</c:v>
                      </c:pt>
                      <c:pt idx="474">
                        <c:v>0.39600000000001112</c:v>
                      </c:pt>
                      <c:pt idx="475">
                        <c:v>0.39550000000001118</c:v>
                      </c:pt>
                      <c:pt idx="476">
                        <c:v>0.39500000000001123</c:v>
                      </c:pt>
                      <c:pt idx="477">
                        <c:v>0.39450000000001129</c:v>
                      </c:pt>
                      <c:pt idx="478">
                        <c:v>0.39400000000001134</c:v>
                      </c:pt>
                      <c:pt idx="479">
                        <c:v>0.3935000000000114</c:v>
                      </c:pt>
                      <c:pt idx="480">
                        <c:v>0.39300000000001145</c:v>
                      </c:pt>
                      <c:pt idx="481">
                        <c:v>0.39250000000001151</c:v>
                      </c:pt>
                      <c:pt idx="482">
                        <c:v>0.39200000000001156</c:v>
                      </c:pt>
                      <c:pt idx="483">
                        <c:v>0.39150000000001162</c:v>
                      </c:pt>
                      <c:pt idx="484">
                        <c:v>0.39100000000001167</c:v>
                      </c:pt>
                      <c:pt idx="485">
                        <c:v>0.39050000000001173</c:v>
                      </c:pt>
                      <c:pt idx="486">
                        <c:v>0.39000000000001178</c:v>
                      </c:pt>
                      <c:pt idx="487">
                        <c:v>0.38950000000001184</c:v>
                      </c:pt>
                      <c:pt idx="488">
                        <c:v>0.38900000000001189</c:v>
                      </c:pt>
                      <c:pt idx="489">
                        <c:v>0.38850000000001195</c:v>
                      </c:pt>
                      <c:pt idx="490">
                        <c:v>0.388000000000012</c:v>
                      </c:pt>
                      <c:pt idx="491">
                        <c:v>0.38750000000001206</c:v>
                      </c:pt>
                      <c:pt idx="492">
                        <c:v>0.38700000000001211</c:v>
                      </c:pt>
                      <c:pt idx="493">
                        <c:v>0.38650000000001217</c:v>
                      </c:pt>
                      <c:pt idx="494">
                        <c:v>0.38600000000001222</c:v>
                      </c:pt>
                      <c:pt idx="495">
                        <c:v>0.38550000000001228</c:v>
                      </c:pt>
                      <c:pt idx="496">
                        <c:v>0.38500000000001233</c:v>
                      </c:pt>
                      <c:pt idx="497">
                        <c:v>0.38450000000001239</c:v>
                      </c:pt>
                      <c:pt idx="498">
                        <c:v>0.38400000000001244</c:v>
                      </c:pt>
                      <c:pt idx="499">
                        <c:v>0.3835000000000125</c:v>
                      </c:pt>
                      <c:pt idx="500">
                        <c:v>0.38300000000001255</c:v>
                      </c:pt>
                      <c:pt idx="501">
                        <c:v>0.38250000000001261</c:v>
                      </c:pt>
                      <c:pt idx="502">
                        <c:v>0.38200000000001266</c:v>
                      </c:pt>
                      <c:pt idx="503">
                        <c:v>0.38150000000001272</c:v>
                      </c:pt>
                      <c:pt idx="504">
                        <c:v>0.38100000000001277</c:v>
                      </c:pt>
                      <c:pt idx="505">
                        <c:v>0.38050000000001283</c:v>
                      </c:pt>
                      <c:pt idx="506">
                        <c:v>0.38000000000001288</c:v>
                      </c:pt>
                      <c:pt idx="507">
                        <c:v>0.37950000000001294</c:v>
                      </c:pt>
                      <c:pt idx="508">
                        <c:v>0.37900000000001299</c:v>
                      </c:pt>
                      <c:pt idx="509">
                        <c:v>0.37850000000001305</c:v>
                      </c:pt>
                      <c:pt idx="510">
                        <c:v>0.3780000000000131</c:v>
                      </c:pt>
                      <c:pt idx="511">
                        <c:v>0.37750000000001316</c:v>
                      </c:pt>
                      <c:pt idx="512">
                        <c:v>0.37700000000001321</c:v>
                      </c:pt>
                      <c:pt idx="513">
                        <c:v>0.37650000000001327</c:v>
                      </c:pt>
                      <c:pt idx="514">
                        <c:v>0.37600000000001332</c:v>
                      </c:pt>
                      <c:pt idx="515">
                        <c:v>0.37550000000001338</c:v>
                      </c:pt>
                      <c:pt idx="516">
                        <c:v>0.37500000000001343</c:v>
                      </c:pt>
                      <c:pt idx="517">
                        <c:v>0.37450000000001349</c:v>
                      </c:pt>
                      <c:pt idx="518">
                        <c:v>0.37400000000001354</c:v>
                      </c:pt>
                      <c:pt idx="519">
                        <c:v>0.3735000000000136</c:v>
                      </c:pt>
                      <c:pt idx="520">
                        <c:v>0.37300000000001365</c:v>
                      </c:pt>
                      <c:pt idx="521">
                        <c:v>0.37250000000001371</c:v>
                      </c:pt>
                      <c:pt idx="522">
                        <c:v>0.37200000000001376</c:v>
                      </c:pt>
                      <c:pt idx="523">
                        <c:v>0.37150000000001382</c:v>
                      </c:pt>
                      <c:pt idx="524">
                        <c:v>0.37100000000001387</c:v>
                      </c:pt>
                      <c:pt idx="525">
                        <c:v>0.37050000000001393</c:v>
                      </c:pt>
                      <c:pt idx="526">
                        <c:v>0.37000000000001398</c:v>
                      </c:pt>
                      <c:pt idx="527">
                        <c:v>0.36950000000001404</c:v>
                      </c:pt>
                      <c:pt idx="528">
                        <c:v>0.36900000000001409</c:v>
                      </c:pt>
                      <c:pt idx="529">
                        <c:v>0.36850000000001415</c:v>
                      </c:pt>
                      <c:pt idx="530">
                        <c:v>0.3680000000000142</c:v>
                      </c:pt>
                      <c:pt idx="531">
                        <c:v>0.36750000000001426</c:v>
                      </c:pt>
                      <c:pt idx="532">
                        <c:v>0.36700000000001431</c:v>
                      </c:pt>
                      <c:pt idx="533">
                        <c:v>0.36650000000001437</c:v>
                      </c:pt>
                      <c:pt idx="534">
                        <c:v>0.36600000000001442</c:v>
                      </c:pt>
                      <c:pt idx="535">
                        <c:v>0.36550000000001448</c:v>
                      </c:pt>
                      <c:pt idx="536">
                        <c:v>0.36500000000001454</c:v>
                      </c:pt>
                      <c:pt idx="537">
                        <c:v>0.36450000000001459</c:v>
                      </c:pt>
                      <c:pt idx="538">
                        <c:v>0.36400000000001465</c:v>
                      </c:pt>
                      <c:pt idx="539">
                        <c:v>0.3635000000000147</c:v>
                      </c:pt>
                      <c:pt idx="540">
                        <c:v>0.36300000000001476</c:v>
                      </c:pt>
                      <c:pt idx="541">
                        <c:v>0.36250000000001481</c:v>
                      </c:pt>
                      <c:pt idx="542">
                        <c:v>0.36200000000001487</c:v>
                      </c:pt>
                      <c:pt idx="543">
                        <c:v>0.36150000000001492</c:v>
                      </c:pt>
                      <c:pt idx="544">
                        <c:v>0.36100000000001498</c:v>
                      </c:pt>
                      <c:pt idx="545">
                        <c:v>0.36050000000001503</c:v>
                      </c:pt>
                      <c:pt idx="546">
                        <c:v>0.36000000000001509</c:v>
                      </c:pt>
                      <c:pt idx="547">
                        <c:v>0.35950000000001514</c:v>
                      </c:pt>
                      <c:pt idx="548">
                        <c:v>0.3590000000000152</c:v>
                      </c:pt>
                      <c:pt idx="549">
                        <c:v>0.35850000000001525</c:v>
                      </c:pt>
                      <c:pt idx="550">
                        <c:v>0.35800000000001531</c:v>
                      </c:pt>
                      <c:pt idx="551">
                        <c:v>0.35750000000001536</c:v>
                      </c:pt>
                      <c:pt idx="552">
                        <c:v>0.35700000000001542</c:v>
                      </c:pt>
                      <c:pt idx="553">
                        <c:v>0.35650000000001547</c:v>
                      </c:pt>
                      <c:pt idx="554">
                        <c:v>0.35600000000001553</c:v>
                      </c:pt>
                      <c:pt idx="555">
                        <c:v>0.35550000000001558</c:v>
                      </c:pt>
                      <c:pt idx="556">
                        <c:v>0.35500000000001564</c:v>
                      </c:pt>
                      <c:pt idx="557">
                        <c:v>0.35450000000001569</c:v>
                      </c:pt>
                      <c:pt idx="558">
                        <c:v>0.35400000000001575</c:v>
                      </c:pt>
                      <c:pt idx="559">
                        <c:v>0.3535000000000158</c:v>
                      </c:pt>
                      <c:pt idx="560">
                        <c:v>0.35300000000001586</c:v>
                      </c:pt>
                      <c:pt idx="561">
                        <c:v>0.35250000000001591</c:v>
                      </c:pt>
                      <c:pt idx="562">
                        <c:v>0.35200000000001597</c:v>
                      </c:pt>
                      <c:pt idx="563">
                        <c:v>0.35150000000001602</c:v>
                      </c:pt>
                      <c:pt idx="564">
                        <c:v>0.35100000000001608</c:v>
                      </c:pt>
                      <c:pt idx="565">
                        <c:v>0.35050000000001613</c:v>
                      </c:pt>
                      <c:pt idx="566">
                        <c:v>0.35000000000001619</c:v>
                      </c:pt>
                      <c:pt idx="567">
                        <c:v>0.34950000000001624</c:v>
                      </c:pt>
                      <c:pt idx="568">
                        <c:v>0.3490000000000163</c:v>
                      </c:pt>
                      <c:pt idx="569">
                        <c:v>0.34850000000001635</c:v>
                      </c:pt>
                      <c:pt idx="570">
                        <c:v>0.34800000000001641</c:v>
                      </c:pt>
                      <c:pt idx="571">
                        <c:v>0.34750000000001646</c:v>
                      </c:pt>
                      <c:pt idx="572">
                        <c:v>0.34700000000001652</c:v>
                      </c:pt>
                      <c:pt idx="573">
                        <c:v>0.34650000000001657</c:v>
                      </c:pt>
                      <c:pt idx="574">
                        <c:v>0.34600000000001663</c:v>
                      </c:pt>
                      <c:pt idx="575">
                        <c:v>0.34550000000001668</c:v>
                      </c:pt>
                      <c:pt idx="576">
                        <c:v>0.34500000000001674</c:v>
                      </c:pt>
                      <c:pt idx="577">
                        <c:v>0.34450000000001679</c:v>
                      </c:pt>
                      <c:pt idx="578">
                        <c:v>0.34400000000001685</c:v>
                      </c:pt>
                      <c:pt idx="579">
                        <c:v>0.3435000000000169</c:v>
                      </c:pt>
                      <c:pt idx="580">
                        <c:v>0.34300000000001696</c:v>
                      </c:pt>
                      <c:pt idx="581">
                        <c:v>0.34250000000001701</c:v>
                      </c:pt>
                      <c:pt idx="582">
                        <c:v>0.34200000000001707</c:v>
                      </c:pt>
                      <c:pt idx="583">
                        <c:v>0.34150000000001712</c:v>
                      </c:pt>
                      <c:pt idx="584">
                        <c:v>0.34100000000001718</c:v>
                      </c:pt>
                      <c:pt idx="585">
                        <c:v>0.34050000000001723</c:v>
                      </c:pt>
                      <c:pt idx="586">
                        <c:v>0.34000000000001729</c:v>
                      </c:pt>
                      <c:pt idx="587">
                        <c:v>0.33950000000001734</c:v>
                      </c:pt>
                      <c:pt idx="588">
                        <c:v>0.3390000000000174</c:v>
                      </c:pt>
                      <c:pt idx="589">
                        <c:v>0.33850000000001745</c:v>
                      </c:pt>
                      <c:pt idx="590">
                        <c:v>0.33800000000001751</c:v>
                      </c:pt>
                      <c:pt idx="591">
                        <c:v>0.33750000000001756</c:v>
                      </c:pt>
                      <c:pt idx="592">
                        <c:v>0.33700000000001762</c:v>
                      </c:pt>
                      <c:pt idx="593">
                        <c:v>0.33650000000001767</c:v>
                      </c:pt>
                      <c:pt idx="594">
                        <c:v>0.33600000000001773</c:v>
                      </c:pt>
                      <c:pt idx="595">
                        <c:v>0.33550000000001778</c:v>
                      </c:pt>
                      <c:pt idx="596">
                        <c:v>0.33500000000001784</c:v>
                      </c:pt>
                      <c:pt idx="597">
                        <c:v>0.33450000000001789</c:v>
                      </c:pt>
                      <c:pt idx="598">
                        <c:v>0.33400000000001795</c:v>
                      </c:pt>
                      <c:pt idx="599">
                        <c:v>0.333500000000018</c:v>
                      </c:pt>
                      <c:pt idx="600">
                        <c:v>0.33300000000001806</c:v>
                      </c:pt>
                      <c:pt idx="601">
                        <c:v>0.33250000000001811</c:v>
                      </c:pt>
                      <c:pt idx="602">
                        <c:v>0.33200000000001817</c:v>
                      </c:pt>
                      <c:pt idx="603">
                        <c:v>0.33150000000001822</c:v>
                      </c:pt>
                      <c:pt idx="604">
                        <c:v>0.33100000000001828</c:v>
                      </c:pt>
                      <c:pt idx="605">
                        <c:v>0.33050000000001833</c:v>
                      </c:pt>
                      <c:pt idx="606">
                        <c:v>0.33000000000001839</c:v>
                      </c:pt>
                      <c:pt idx="607">
                        <c:v>0.32950000000001844</c:v>
                      </c:pt>
                      <c:pt idx="608">
                        <c:v>0.3290000000000185</c:v>
                      </c:pt>
                      <c:pt idx="609">
                        <c:v>0.32850000000001855</c:v>
                      </c:pt>
                      <c:pt idx="610">
                        <c:v>0.32800000000001861</c:v>
                      </c:pt>
                      <c:pt idx="611">
                        <c:v>0.32750000000001867</c:v>
                      </c:pt>
                      <c:pt idx="612">
                        <c:v>0.32700000000001872</c:v>
                      </c:pt>
                      <c:pt idx="613">
                        <c:v>0.32650000000001878</c:v>
                      </c:pt>
                      <c:pt idx="614">
                        <c:v>0.32600000000001883</c:v>
                      </c:pt>
                      <c:pt idx="615">
                        <c:v>0.32550000000001889</c:v>
                      </c:pt>
                      <c:pt idx="616">
                        <c:v>0.32500000000001894</c:v>
                      </c:pt>
                      <c:pt idx="617">
                        <c:v>0.324500000000019</c:v>
                      </c:pt>
                      <c:pt idx="618">
                        <c:v>0.32400000000001905</c:v>
                      </c:pt>
                      <c:pt idx="619">
                        <c:v>0.32350000000001911</c:v>
                      </c:pt>
                      <c:pt idx="620">
                        <c:v>0.32300000000001916</c:v>
                      </c:pt>
                      <c:pt idx="621">
                        <c:v>0.32250000000001922</c:v>
                      </c:pt>
                      <c:pt idx="622">
                        <c:v>0.32200000000001927</c:v>
                      </c:pt>
                      <c:pt idx="623">
                        <c:v>0.32150000000001933</c:v>
                      </c:pt>
                      <c:pt idx="624">
                        <c:v>0.32100000000001938</c:v>
                      </c:pt>
                      <c:pt idx="625">
                        <c:v>0.32050000000001944</c:v>
                      </c:pt>
                      <c:pt idx="626">
                        <c:v>0.32000000000001949</c:v>
                      </c:pt>
                      <c:pt idx="627">
                        <c:v>0.31950000000001955</c:v>
                      </c:pt>
                      <c:pt idx="628">
                        <c:v>0.3190000000000196</c:v>
                      </c:pt>
                      <c:pt idx="629">
                        <c:v>0.31850000000001966</c:v>
                      </c:pt>
                      <c:pt idx="630">
                        <c:v>0.31800000000001971</c:v>
                      </c:pt>
                      <c:pt idx="631">
                        <c:v>0.31750000000001977</c:v>
                      </c:pt>
                      <c:pt idx="632">
                        <c:v>0.31700000000001982</c:v>
                      </c:pt>
                      <c:pt idx="633">
                        <c:v>0.31650000000001988</c:v>
                      </c:pt>
                      <c:pt idx="634">
                        <c:v>0.31600000000001993</c:v>
                      </c:pt>
                      <c:pt idx="635">
                        <c:v>0.31550000000001999</c:v>
                      </c:pt>
                      <c:pt idx="636">
                        <c:v>0.31500000000002004</c:v>
                      </c:pt>
                      <c:pt idx="637">
                        <c:v>0.3145000000000201</c:v>
                      </c:pt>
                      <c:pt idx="638">
                        <c:v>0.31400000000002015</c:v>
                      </c:pt>
                      <c:pt idx="639">
                        <c:v>0.31350000000002021</c:v>
                      </c:pt>
                      <c:pt idx="640">
                        <c:v>0.31300000000002026</c:v>
                      </c:pt>
                      <c:pt idx="641">
                        <c:v>0.31250000000002032</c:v>
                      </c:pt>
                      <c:pt idx="642">
                        <c:v>0.31200000000002037</c:v>
                      </c:pt>
                      <c:pt idx="643">
                        <c:v>0.31150000000002043</c:v>
                      </c:pt>
                      <c:pt idx="644">
                        <c:v>0.31100000000002048</c:v>
                      </c:pt>
                      <c:pt idx="645">
                        <c:v>0.31050000000002054</c:v>
                      </c:pt>
                      <c:pt idx="646">
                        <c:v>0.31000000000002059</c:v>
                      </c:pt>
                      <c:pt idx="647">
                        <c:v>0.30950000000002065</c:v>
                      </c:pt>
                      <c:pt idx="648">
                        <c:v>0.3090000000000207</c:v>
                      </c:pt>
                      <c:pt idx="649">
                        <c:v>0.30850000000002076</c:v>
                      </c:pt>
                      <c:pt idx="650">
                        <c:v>0.30800000000002081</c:v>
                      </c:pt>
                      <c:pt idx="651">
                        <c:v>0.30750000000002087</c:v>
                      </c:pt>
                      <c:pt idx="652">
                        <c:v>0.30700000000002092</c:v>
                      </c:pt>
                      <c:pt idx="653">
                        <c:v>0.30650000000002098</c:v>
                      </c:pt>
                      <c:pt idx="654">
                        <c:v>0.30600000000002103</c:v>
                      </c:pt>
                      <c:pt idx="655">
                        <c:v>0.30550000000002109</c:v>
                      </c:pt>
                      <c:pt idx="656">
                        <c:v>0.30500000000002114</c:v>
                      </c:pt>
                      <c:pt idx="657">
                        <c:v>0.3045000000000212</c:v>
                      </c:pt>
                      <c:pt idx="658">
                        <c:v>0.30400000000002125</c:v>
                      </c:pt>
                      <c:pt idx="659">
                        <c:v>0.30350000000002131</c:v>
                      </c:pt>
                      <c:pt idx="660">
                        <c:v>0.30300000000002136</c:v>
                      </c:pt>
                      <c:pt idx="661">
                        <c:v>0.30250000000002142</c:v>
                      </c:pt>
                      <c:pt idx="662">
                        <c:v>0.30200000000002147</c:v>
                      </c:pt>
                      <c:pt idx="663">
                        <c:v>0.30150000000002153</c:v>
                      </c:pt>
                      <c:pt idx="664">
                        <c:v>0.30100000000002158</c:v>
                      </c:pt>
                      <c:pt idx="665">
                        <c:v>0.30050000000002164</c:v>
                      </c:pt>
                      <c:pt idx="666">
                        <c:v>0.30000000000002169</c:v>
                      </c:pt>
                      <c:pt idx="667">
                        <c:v>0.29950000000002175</c:v>
                      </c:pt>
                      <c:pt idx="668">
                        <c:v>0.2990000000000218</c:v>
                      </c:pt>
                      <c:pt idx="669">
                        <c:v>0.29850000000002186</c:v>
                      </c:pt>
                      <c:pt idx="670">
                        <c:v>0.29800000000002191</c:v>
                      </c:pt>
                      <c:pt idx="671">
                        <c:v>0.29750000000002197</c:v>
                      </c:pt>
                      <c:pt idx="672">
                        <c:v>0.29700000000002202</c:v>
                      </c:pt>
                      <c:pt idx="673">
                        <c:v>0.29650000000002208</c:v>
                      </c:pt>
                      <c:pt idx="674">
                        <c:v>0.29600000000002213</c:v>
                      </c:pt>
                      <c:pt idx="675">
                        <c:v>0.29550000000002219</c:v>
                      </c:pt>
                      <c:pt idx="676">
                        <c:v>0.29500000000002224</c:v>
                      </c:pt>
                      <c:pt idx="677">
                        <c:v>0.2945000000000223</c:v>
                      </c:pt>
                      <c:pt idx="678">
                        <c:v>0.29400000000002235</c:v>
                      </c:pt>
                      <c:pt idx="679">
                        <c:v>0.29350000000002241</c:v>
                      </c:pt>
                      <c:pt idx="680">
                        <c:v>0.29300000000002246</c:v>
                      </c:pt>
                      <c:pt idx="681">
                        <c:v>0.29250000000002252</c:v>
                      </c:pt>
                      <c:pt idx="682">
                        <c:v>0.29200000000002257</c:v>
                      </c:pt>
                      <c:pt idx="683">
                        <c:v>0.29150000000002263</c:v>
                      </c:pt>
                      <c:pt idx="684">
                        <c:v>0.29100000000002268</c:v>
                      </c:pt>
                      <c:pt idx="685">
                        <c:v>0.29050000000002274</c:v>
                      </c:pt>
                      <c:pt idx="686">
                        <c:v>0.2900000000000228</c:v>
                      </c:pt>
                      <c:pt idx="687">
                        <c:v>0.28950000000002285</c:v>
                      </c:pt>
                      <c:pt idx="688">
                        <c:v>0.28900000000002291</c:v>
                      </c:pt>
                      <c:pt idx="689">
                        <c:v>0.28850000000002296</c:v>
                      </c:pt>
                      <c:pt idx="690">
                        <c:v>0.28800000000002302</c:v>
                      </c:pt>
                      <c:pt idx="691">
                        <c:v>0.28750000000002307</c:v>
                      </c:pt>
                      <c:pt idx="692">
                        <c:v>0.28700000000002313</c:v>
                      </c:pt>
                      <c:pt idx="693">
                        <c:v>0.28650000000002318</c:v>
                      </c:pt>
                      <c:pt idx="694">
                        <c:v>0.28600000000002324</c:v>
                      </c:pt>
                      <c:pt idx="695">
                        <c:v>0.28550000000002329</c:v>
                      </c:pt>
                      <c:pt idx="696">
                        <c:v>0.28500000000002335</c:v>
                      </c:pt>
                      <c:pt idx="697">
                        <c:v>0.2845000000000234</c:v>
                      </c:pt>
                      <c:pt idx="698">
                        <c:v>0.28400000000002346</c:v>
                      </c:pt>
                      <c:pt idx="699">
                        <c:v>0.28350000000002351</c:v>
                      </c:pt>
                      <c:pt idx="700">
                        <c:v>0.28300000000002357</c:v>
                      </c:pt>
                      <c:pt idx="701">
                        <c:v>0.28250000000002362</c:v>
                      </c:pt>
                      <c:pt idx="702">
                        <c:v>0.28200000000002368</c:v>
                      </c:pt>
                      <c:pt idx="703">
                        <c:v>0.28150000000002373</c:v>
                      </c:pt>
                      <c:pt idx="704">
                        <c:v>0.28100000000002379</c:v>
                      </c:pt>
                      <c:pt idx="705">
                        <c:v>0.28050000000002384</c:v>
                      </c:pt>
                      <c:pt idx="706">
                        <c:v>0.2800000000000239</c:v>
                      </c:pt>
                      <c:pt idx="707">
                        <c:v>0.27950000000002395</c:v>
                      </c:pt>
                      <c:pt idx="708">
                        <c:v>0.27900000000002401</c:v>
                      </c:pt>
                      <c:pt idx="709">
                        <c:v>0.27850000000002406</c:v>
                      </c:pt>
                      <c:pt idx="710">
                        <c:v>0.27800000000002412</c:v>
                      </c:pt>
                      <c:pt idx="711">
                        <c:v>0.27750000000002417</c:v>
                      </c:pt>
                      <c:pt idx="712">
                        <c:v>0.27700000000002423</c:v>
                      </c:pt>
                      <c:pt idx="713">
                        <c:v>0.27650000000002428</c:v>
                      </c:pt>
                      <c:pt idx="714">
                        <c:v>0.27600000000002434</c:v>
                      </c:pt>
                      <c:pt idx="715">
                        <c:v>0.27550000000002439</c:v>
                      </c:pt>
                      <c:pt idx="716">
                        <c:v>0.27500000000002445</c:v>
                      </c:pt>
                      <c:pt idx="717">
                        <c:v>0.2745000000000245</c:v>
                      </c:pt>
                      <c:pt idx="718">
                        <c:v>0.27400000000002456</c:v>
                      </c:pt>
                      <c:pt idx="719">
                        <c:v>0.27350000000002461</c:v>
                      </c:pt>
                      <c:pt idx="720">
                        <c:v>0.27300000000002467</c:v>
                      </c:pt>
                      <c:pt idx="721">
                        <c:v>0.27250000000002472</c:v>
                      </c:pt>
                      <c:pt idx="722">
                        <c:v>0.27200000000002478</c:v>
                      </c:pt>
                      <c:pt idx="723">
                        <c:v>0.27150000000002483</c:v>
                      </c:pt>
                      <c:pt idx="724">
                        <c:v>0.27100000000002489</c:v>
                      </c:pt>
                      <c:pt idx="725">
                        <c:v>0.27050000000002494</c:v>
                      </c:pt>
                      <c:pt idx="726">
                        <c:v>0.270000000000025</c:v>
                      </c:pt>
                      <c:pt idx="727">
                        <c:v>0.26950000000002505</c:v>
                      </c:pt>
                      <c:pt idx="728">
                        <c:v>0.26900000000002511</c:v>
                      </c:pt>
                      <c:pt idx="729">
                        <c:v>0.26850000000002516</c:v>
                      </c:pt>
                      <c:pt idx="730">
                        <c:v>0.26800000000002522</c:v>
                      </c:pt>
                      <c:pt idx="731">
                        <c:v>0.26750000000002527</c:v>
                      </c:pt>
                      <c:pt idx="732">
                        <c:v>0.26700000000002533</c:v>
                      </c:pt>
                      <c:pt idx="733">
                        <c:v>0.26650000000002538</c:v>
                      </c:pt>
                      <c:pt idx="734">
                        <c:v>0.26600000000002544</c:v>
                      </c:pt>
                      <c:pt idx="735">
                        <c:v>0.26550000000002549</c:v>
                      </c:pt>
                      <c:pt idx="736">
                        <c:v>0.26500000000002555</c:v>
                      </c:pt>
                      <c:pt idx="737">
                        <c:v>0.2645000000000256</c:v>
                      </c:pt>
                      <c:pt idx="738">
                        <c:v>0.26400000000002566</c:v>
                      </c:pt>
                      <c:pt idx="739">
                        <c:v>0.26350000000002571</c:v>
                      </c:pt>
                      <c:pt idx="740">
                        <c:v>0.26300000000002577</c:v>
                      </c:pt>
                      <c:pt idx="741">
                        <c:v>0.26250000000002582</c:v>
                      </c:pt>
                      <c:pt idx="742">
                        <c:v>0.26200000000002588</c:v>
                      </c:pt>
                      <c:pt idx="743">
                        <c:v>0.26150000000002593</c:v>
                      </c:pt>
                      <c:pt idx="744">
                        <c:v>0.26100000000002599</c:v>
                      </c:pt>
                      <c:pt idx="745">
                        <c:v>0.26050000000002604</c:v>
                      </c:pt>
                      <c:pt idx="746">
                        <c:v>0.2600000000000261</c:v>
                      </c:pt>
                      <c:pt idx="747">
                        <c:v>0.25950000000002615</c:v>
                      </c:pt>
                      <c:pt idx="748">
                        <c:v>0.25900000000002621</c:v>
                      </c:pt>
                      <c:pt idx="749">
                        <c:v>0.25850000000002626</c:v>
                      </c:pt>
                      <c:pt idx="750">
                        <c:v>0.25800000000002632</c:v>
                      </c:pt>
                      <c:pt idx="751">
                        <c:v>0.25750000000002637</c:v>
                      </c:pt>
                      <c:pt idx="752">
                        <c:v>0.25700000000002643</c:v>
                      </c:pt>
                      <c:pt idx="753">
                        <c:v>0.25650000000002648</c:v>
                      </c:pt>
                      <c:pt idx="754">
                        <c:v>0.25600000000002654</c:v>
                      </c:pt>
                      <c:pt idx="755">
                        <c:v>0.25550000000002659</c:v>
                      </c:pt>
                      <c:pt idx="756">
                        <c:v>0.25500000000002665</c:v>
                      </c:pt>
                      <c:pt idx="757">
                        <c:v>0.2545000000000267</c:v>
                      </c:pt>
                      <c:pt idx="758">
                        <c:v>0.25400000000002676</c:v>
                      </c:pt>
                      <c:pt idx="759">
                        <c:v>0.25350000000002681</c:v>
                      </c:pt>
                      <c:pt idx="760">
                        <c:v>0.25300000000002687</c:v>
                      </c:pt>
                      <c:pt idx="761">
                        <c:v>0.25250000000002693</c:v>
                      </c:pt>
                      <c:pt idx="762">
                        <c:v>0.25200000000002698</c:v>
                      </c:pt>
                      <c:pt idx="763">
                        <c:v>0.25150000000002704</c:v>
                      </c:pt>
                      <c:pt idx="764">
                        <c:v>0.25100000000002709</c:v>
                      </c:pt>
                      <c:pt idx="765">
                        <c:v>0.25050000000002715</c:v>
                      </c:pt>
                      <c:pt idx="766">
                        <c:v>0.2500000000000272</c:v>
                      </c:pt>
                      <c:pt idx="767">
                        <c:v>0.24950000000002726</c:v>
                      </c:pt>
                      <c:pt idx="768">
                        <c:v>0.24900000000002731</c:v>
                      </c:pt>
                      <c:pt idx="769">
                        <c:v>0.24850000000002737</c:v>
                      </c:pt>
                      <c:pt idx="770">
                        <c:v>0.24800000000002742</c:v>
                      </c:pt>
                      <c:pt idx="771">
                        <c:v>0.24750000000002748</c:v>
                      </c:pt>
                      <c:pt idx="772">
                        <c:v>0.24700000000002753</c:v>
                      </c:pt>
                      <c:pt idx="773">
                        <c:v>0.24650000000002759</c:v>
                      </c:pt>
                      <c:pt idx="774">
                        <c:v>0.24600000000002764</c:v>
                      </c:pt>
                      <c:pt idx="775">
                        <c:v>0.2455000000000277</c:v>
                      </c:pt>
                      <c:pt idx="776">
                        <c:v>0.24500000000002775</c:v>
                      </c:pt>
                      <c:pt idx="777">
                        <c:v>0.24450000000002781</c:v>
                      </c:pt>
                      <c:pt idx="778">
                        <c:v>0.24400000000002786</c:v>
                      </c:pt>
                      <c:pt idx="779">
                        <c:v>0.24350000000002792</c:v>
                      </c:pt>
                      <c:pt idx="780">
                        <c:v>0.24300000000002797</c:v>
                      </c:pt>
                      <c:pt idx="781">
                        <c:v>0.24250000000002803</c:v>
                      </c:pt>
                      <c:pt idx="782">
                        <c:v>0.24200000000002808</c:v>
                      </c:pt>
                      <c:pt idx="783">
                        <c:v>0.24150000000002814</c:v>
                      </c:pt>
                      <c:pt idx="784">
                        <c:v>0.24100000000002819</c:v>
                      </c:pt>
                      <c:pt idx="785">
                        <c:v>0.24050000000002825</c:v>
                      </c:pt>
                      <c:pt idx="786">
                        <c:v>0.2400000000000283</c:v>
                      </c:pt>
                      <c:pt idx="787">
                        <c:v>0.23950000000002836</c:v>
                      </c:pt>
                      <c:pt idx="788">
                        <c:v>0.23900000000002841</c:v>
                      </c:pt>
                      <c:pt idx="789">
                        <c:v>0.23850000000002847</c:v>
                      </c:pt>
                      <c:pt idx="790">
                        <c:v>0.23800000000002852</c:v>
                      </c:pt>
                      <c:pt idx="791">
                        <c:v>0.23750000000002858</c:v>
                      </c:pt>
                      <c:pt idx="792">
                        <c:v>0.23700000000002863</c:v>
                      </c:pt>
                      <c:pt idx="793">
                        <c:v>0.23650000000002869</c:v>
                      </c:pt>
                      <c:pt idx="794">
                        <c:v>0.23600000000002874</c:v>
                      </c:pt>
                      <c:pt idx="795">
                        <c:v>0.2355000000000288</c:v>
                      </c:pt>
                      <c:pt idx="796">
                        <c:v>0.23500000000002885</c:v>
                      </c:pt>
                      <c:pt idx="797">
                        <c:v>0.23450000000002891</c:v>
                      </c:pt>
                      <c:pt idx="798">
                        <c:v>0.23400000000002896</c:v>
                      </c:pt>
                      <c:pt idx="799">
                        <c:v>0.23350000000002902</c:v>
                      </c:pt>
                      <c:pt idx="800">
                        <c:v>0.23300000000002907</c:v>
                      </c:pt>
                      <c:pt idx="801">
                        <c:v>0.23250000000002913</c:v>
                      </c:pt>
                      <c:pt idx="802">
                        <c:v>0.23200000000002918</c:v>
                      </c:pt>
                      <c:pt idx="803">
                        <c:v>0.23150000000002924</c:v>
                      </c:pt>
                      <c:pt idx="804">
                        <c:v>0.23100000000002929</c:v>
                      </c:pt>
                      <c:pt idx="805">
                        <c:v>0.23050000000002935</c:v>
                      </c:pt>
                      <c:pt idx="806">
                        <c:v>0.2300000000000294</c:v>
                      </c:pt>
                      <c:pt idx="807">
                        <c:v>0.22950000000002946</c:v>
                      </c:pt>
                      <c:pt idx="808">
                        <c:v>0.22900000000002951</c:v>
                      </c:pt>
                      <c:pt idx="809">
                        <c:v>0.22850000000002957</c:v>
                      </c:pt>
                      <c:pt idx="810">
                        <c:v>0.22800000000002962</c:v>
                      </c:pt>
                      <c:pt idx="811">
                        <c:v>0.22750000000002968</c:v>
                      </c:pt>
                      <c:pt idx="812">
                        <c:v>0.22700000000002973</c:v>
                      </c:pt>
                      <c:pt idx="813">
                        <c:v>0.22650000000002979</c:v>
                      </c:pt>
                      <c:pt idx="814">
                        <c:v>0.22600000000002984</c:v>
                      </c:pt>
                      <c:pt idx="815">
                        <c:v>0.2255000000000299</c:v>
                      </c:pt>
                      <c:pt idx="816">
                        <c:v>0.22500000000002995</c:v>
                      </c:pt>
                      <c:pt idx="817">
                        <c:v>0.22450000000003001</c:v>
                      </c:pt>
                      <c:pt idx="818">
                        <c:v>0.22400000000003006</c:v>
                      </c:pt>
                      <c:pt idx="819">
                        <c:v>0.22350000000003012</c:v>
                      </c:pt>
                      <c:pt idx="820">
                        <c:v>0.22300000000003017</c:v>
                      </c:pt>
                      <c:pt idx="821">
                        <c:v>0.22250000000003023</c:v>
                      </c:pt>
                      <c:pt idx="822">
                        <c:v>0.22200000000003028</c:v>
                      </c:pt>
                      <c:pt idx="823">
                        <c:v>0.22150000000003034</c:v>
                      </c:pt>
                      <c:pt idx="824">
                        <c:v>0.22100000000003039</c:v>
                      </c:pt>
                      <c:pt idx="825">
                        <c:v>0.22050000000003045</c:v>
                      </c:pt>
                      <c:pt idx="826">
                        <c:v>0.2200000000000305</c:v>
                      </c:pt>
                      <c:pt idx="827">
                        <c:v>0.21950000000003056</c:v>
                      </c:pt>
                      <c:pt idx="828">
                        <c:v>0.21900000000003061</c:v>
                      </c:pt>
                      <c:pt idx="829">
                        <c:v>0.21850000000003067</c:v>
                      </c:pt>
                      <c:pt idx="830">
                        <c:v>0.21800000000003072</c:v>
                      </c:pt>
                      <c:pt idx="831">
                        <c:v>0.21750000000003078</c:v>
                      </c:pt>
                      <c:pt idx="832">
                        <c:v>0.21700000000003083</c:v>
                      </c:pt>
                      <c:pt idx="833">
                        <c:v>0.21650000000003089</c:v>
                      </c:pt>
                      <c:pt idx="834">
                        <c:v>0.21600000000003095</c:v>
                      </c:pt>
                      <c:pt idx="835">
                        <c:v>0.215500000000031</c:v>
                      </c:pt>
                      <c:pt idx="836">
                        <c:v>0.21500000000003106</c:v>
                      </c:pt>
                      <c:pt idx="837">
                        <c:v>0.21450000000003111</c:v>
                      </c:pt>
                      <c:pt idx="838">
                        <c:v>0.21400000000003117</c:v>
                      </c:pt>
                      <c:pt idx="839">
                        <c:v>0.21350000000003122</c:v>
                      </c:pt>
                      <c:pt idx="840">
                        <c:v>0.21300000000003128</c:v>
                      </c:pt>
                      <c:pt idx="841">
                        <c:v>0.21250000000003133</c:v>
                      </c:pt>
                      <c:pt idx="842">
                        <c:v>0.21200000000003139</c:v>
                      </c:pt>
                      <c:pt idx="843">
                        <c:v>0.21150000000003144</c:v>
                      </c:pt>
                      <c:pt idx="844">
                        <c:v>0.2110000000000315</c:v>
                      </c:pt>
                      <c:pt idx="845">
                        <c:v>0.21050000000003155</c:v>
                      </c:pt>
                      <c:pt idx="846">
                        <c:v>0.21000000000003161</c:v>
                      </c:pt>
                      <c:pt idx="847">
                        <c:v>0.20950000000003166</c:v>
                      </c:pt>
                      <c:pt idx="848">
                        <c:v>0.20900000000003172</c:v>
                      </c:pt>
                      <c:pt idx="849">
                        <c:v>0.20850000000003177</c:v>
                      </c:pt>
                      <c:pt idx="850">
                        <c:v>0.20800000000003183</c:v>
                      </c:pt>
                      <c:pt idx="851">
                        <c:v>0.20750000000003188</c:v>
                      </c:pt>
                      <c:pt idx="852">
                        <c:v>0.20700000000003194</c:v>
                      </c:pt>
                      <c:pt idx="853">
                        <c:v>0.20650000000003199</c:v>
                      </c:pt>
                      <c:pt idx="854">
                        <c:v>0.20600000000003205</c:v>
                      </c:pt>
                      <c:pt idx="855">
                        <c:v>0.2055000000000321</c:v>
                      </c:pt>
                      <c:pt idx="856">
                        <c:v>0.20500000000003216</c:v>
                      </c:pt>
                      <c:pt idx="857">
                        <c:v>0.20450000000003221</c:v>
                      </c:pt>
                      <c:pt idx="858">
                        <c:v>0.20400000000003227</c:v>
                      </c:pt>
                      <c:pt idx="859">
                        <c:v>0.20350000000003232</c:v>
                      </c:pt>
                      <c:pt idx="860">
                        <c:v>0.20300000000003238</c:v>
                      </c:pt>
                      <c:pt idx="861">
                        <c:v>0.20250000000003243</c:v>
                      </c:pt>
                      <c:pt idx="862">
                        <c:v>0.20200000000003249</c:v>
                      </c:pt>
                      <c:pt idx="863">
                        <c:v>0.20150000000003254</c:v>
                      </c:pt>
                      <c:pt idx="864">
                        <c:v>0.2010000000000326</c:v>
                      </c:pt>
                      <c:pt idx="865">
                        <c:v>0.20050000000003265</c:v>
                      </c:pt>
                      <c:pt idx="866">
                        <c:v>0.20000000000003271</c:v>
                      </c:pt>
                      <c:pt idx="867">
                        <c:v>0.19950000000003276</c:v>
                      </c:pt>
                      <c:pt idx="868">
                        <c:v>0.19900000000003282</c:v>
                      </c:pt>
                      <c:pt idx="869">
                        <c:v>0.19850000000003287</c:v>
                      </c:pt>
                      <c:pt idx="870">
                        <c:v>0.19800000000003293</c:v>
                      </c:pt>
                      <c:pt idx="871">
                        <c:v>0.19750000000003298</c:v>
                      </c:pt>
                      <c:pt idx="872">
                        <c:v>0.19700000000003304</c:v>
                      </c:pt>
                      <c:pt idx="873">
                        <c:v>0.19650000000003309</c:v>
                      </c:pt>
                      <c:pt idx="874">
                        <c:v>0.19600000000003315</c:v>
                      </c:pt>
                      <c:pt idx="875">
                        <c:v>0.1955000000000332</c:v>
                      </c:pt>
                      <c:pt idx="876">
                        <c:v>0.19500000000003326</c:v>
                      </c:pt>
                      <c:pt idx="877">
                        <c:v>0.19450000000003331</c:v>
                      </c:pt>
                      <c:pt idx="878">
                        <c:v>0.19400000000003337</c:v>
                      </c:pt>
                      <c:pt idx="879">
                        <c:v>0.19350000000003342</c:v>
                      </c:pt>
                      <c:pt idx="880">
                        <c:v>0.19300000000003348</c:v>
                      </c:pt>
                      <c:pt idx="881">
                        <c:v>0.19250000000003353</c:v>
                      </c:pt>
                      <c:pt idx="882">
                        <c:v>0.19200000000003359</c:v>
                      </c:pt>
                      <c:pt idx="883">
                        <c:v>0.19150000000003364</c:v>
                      </c:pt>
                      <c:pt idx="884">
                        <c:v>0.1910000000000337</c:v>
                      </c:pt>
                      <c:pt idx="885">
                        <c:v>0.19050000000003375</c:v>
                      </c:pt>
                      <c:pt idx="886">
                        <c:v>0.19000000000003381</c:v>
                      </c:pt>
                      <c:pt idx="887">
                        <c:v>0.18950000000003386</c:v>
                      </c:pt>
                      <c:pt idx="888">
                        <c:v>0.18900000000003392</c:v>
                      </c:pt>
                      <c:pt idx="889">
                        <c:v>0.18850000000003397</c:v>
                      </c:pt>
                      <c:pt idx="890">
                        <c:v>0.18800000000003403</c:v>
                      </c:pt>
                      <c:pt idx="891">
                        <c:v>0.18750000000003408</c:v>
                      </c:pt>
                      <c:pt idx="892">
                        <c:v>0.18700000000003414</c:v>
                      </c:pt>
                      <c:pt idx="893">
                        <c:v>0.18650000000003419</c:v>
                      </c:pt>
                      <c:pt idx="894">
                        <c:v>0.18600000000003425</c:v>
                      </c:pt>
                      <c:pt idx="895">
                        <c:v>0.1855000000000343</c:v>
                      </c:pt>
                      <c:pt idx="896">
                        <c:v>0.18500000000003436</c:v>
                      </c:pt>
                      <c:pt idx="897">
                        <c:v>0.18450000000003441</c:v>
                      </c:pt>
                      <c:pt idx="898">
                        <c:v>0.18400000000003447</c:v>
                      </c:pt>
                      <c:pt idx="899">
                        <c:v>0.18350000000003452</c:v>
                      </c:pt>
                      <c:pt idx="900">
                        <c:v>0.18300000000003458</c:v>
                      </c:pt>
                      <c:pt idx="901">
                        <c:v>0.18250000000003463</c:v>
                      </c:pt>
                      <c:pt idx="902">
                        <c:v>0.18200000000003469</c:v>
                      </c:pt>
                      <c:pt idx="903">
                        <c:v>0.18150000000003474</c:v>
                      </c:pt>
                      <c:pt idx="904">
                        <c:v>0.1810000000000348</c:v>
                      </c:pt>
                      <c:pt idx="905">
                        <c:v>0.18050000000003485</c:v>
                      </c:pt>
                      <c:pt idx="906">
                        <c:v>0.18000000000003491</c:v>
                      </c:pt>
                      <c:pt idx="907">
                        <c:v>0.17950000000003496</c:v>
                      </c:pt>
                      <c:pt idx="908">
                        <c:v>0.17900000000003502</c:v>
                      </c:pt>
                      <c:pt idx="909">
                        <c:v>0.17850000000003508</c:v>
                      </c:pt>
                      <c:pt idx="910">
                        <c:v>0.17800000000003513</c:v>
                      </c:pt>
                      <c:pt idx="911">
                        <c:v>0.17750000000003519</c:v>
                      </c:pt>
                      <c:pt idx="912">
                        <c:v>0.17700000000003524</c:v>
                      </c:pt>
                      <c:pt idx="913">
                        <c:v>0.1765000000000353</c:v>
                      </c:pt>
                      <c:pt idx="914">
                        <c:v>0.17600000000003535</c:v>
                      </c:pt>
                      <c:pt idx="915">
                        <c:v>0.17550000000003541</c:v>
                      </c:pt>
                      <c:pt idx="916">
                        <c:v>0.17500000000003546</c:v>
                      </c:pt>
                      <c:pt idx="917">
                        <c:v>0.17450000000003552</c:v>
                      </c:pt>
                      <c:pt idx="918">
                        <c:v>0.17400000000003557</c:v>
                      </c:pt>
                      <c:pt idx="919">
                        <c:v>0.17350000000003563</c:v>
                      </c:pt>
                      <c:pt idx="920">
                        <c:v>0.17300000000003568</c:v>
                      </c:pt>
                      <c:pt idx="921">
                        <c:v>0.17250000000003574</c:v>
                      </c:pt>
                      <c:pt idx="922">
                        <c:v>0.17200000000003579</c:v>
                      </c:pt>
                      <c:pt idx="923">
                        <c:v>0.17150000000003585</c:v>
                      </c:pt>
                      <c:pt idx="924">
                        <c:v>0.1710000000000359</c:v>
                      </c:pt>
                      <c:pt idx="925">
                        <c:v>0.17050000000003596</c:v>
                      </c:pt>
                      <c:pt idx="926">
                        <c:v>0.17000000000003601</c:v>
                      </c:pt>
                      <c:pt idx="927">
                        <c:v>0.16950000000003607</c:v>
                      </c:pt>
                      <c:pt idx="928">
                        <c:v>0.16900000000003612</c:v>
                      </c:pt>
                      <c:pt idx="929">
                        <c:v>0.16850000000003618</c:v>
                      </c:pt>
                      <c:pt idx="930">
                        <c:v>0.16800000000003623</c:v>
                      </c:pt>
                      <c:pt idx="931">
                        <c:v>0.16750000000003629</c:v>
                      </c:pt>
                      <c:pt idx="932">
                        <c:v>0.16700000000003634</c:v>
                      </c:pt>
                      <c:pt idx="933">
                        <c:v>0.1665000000000364</c:v>
                      </c:pt>
                      <c:pt idx="934">
                        <c:v>0.16600000000003645</c:v>
                      </c:pt>
                      <c:pt idx="935">
                        <c:v>0.16550000000003651</c:v>
                      </c:pt>
                      <c:pt idx="936">
                        <c:v>0.16500000000003656</c:v>
                      </c:pt>
                      <c:pt idx="937">
                        <c:v>0.16450000000003662</c:v>
                      </c:pt>
                      <c:pt idx="938">
                        <c:v>0.16400000000003667</c:v>
                      </c:pt>
                      <c:pt idx="939">
                        <c:v>0.16350000000003673</c:v>
                      </c:pt>
                      <c:pt idx="940">
                        <c:v>0.16300000000003678</c:v>
                      </c:pt>
                      <c:pt idx="941">
                        <c:v>0.16250000000003684</c:v>
                      </c:pt>
                      <c:pt idx="942">
                        <c:v>0.16200000000003689</c:v>
                      </c:pt>
                      <c:pt idx="943">
                        <c:v>0.16150000000003695</c:v>
                      </c:pt>
                      <c:pt idx="944">
                        <c:v>0.161000000000037</c:v>
                      </c:pt>
                      <c:pt idx="945">
                        <c:v>0.16050000000003706</c:v>
                      </c:pt>
                      <c:pt idx="946">
                        <c:v>0.16000000000003711</c:v>
                      </c:pt>
                      <c:pt idx="947">
                        <c:v>0.15950000000003717</c:v>
                      </c:pt>
                      <c:pt idx="948">
                        <c:v>0.15900000000003722</c:v>
                      </c:pt>
                      <c:pt idx="949">
                        <c:v>0.15850000000003728</c:v>
                      </c:pt>
                      <c:pt idx="950">
                        <c:v>0.15800000000003733</c:v>
                      </c:pt>
                      <c:pt idx="951">
                        <c:v>0.15750000000003739</c:v>
                      </c:pt>
                      <c:pt idx="952">
                        <c:v>0.15700000000003744</c:v>
                      </c:pt>
                      <c:pt idx="953">
                        <c:v>0.1565000000000375</c:v>
                      </c:pt>
                      <c:pt idx="954">
                        <c:v>0.15600000000003755</c:v>
                      </c:pt>
                      <c:pt idx="955">
                        <c:v>0.15550000000003761</c:v>
                      </c:pt>
                      <c:pt idx="956">
                        <c:v>0.15500000000003766</c:v>
                      </c:pt>
                      <c:pt idx="957">
                        <c:v>0.15450000000003772</c:v>
                      </c:pt>
                      <c:pt idx="958">
                        <c:v>0.15400000000003777</c:v>
                      </c:pt>
                      <c:pt idx="959">
                        <c:v>0.15350000000003783</c:v>
                      </c:pt>
                      <c:pt idx="960">
                        <c:v>0.15300000000003788</c:v>
                      </c:pt>
                      <c:pt idx="961">
                        <c:v>0.15250000000003794</c:v>
                      </c:pt>
                      <c:pt idx="962">
                        <c:v>0.15200000000003799</c:v>
                      </c:pt>
                      <c:pt idx="963">
                        <c:v>0.15150000000003805</c:v>
                      </c:pt>
                      <c:pt idx="964">
                        <c:v>0.1510000000000381</c:v>
                      </c:pt>
                      <c:pt idx="965">
                        <c:v>0.15050000000003816</c:v>
                      </c:pt>
                      <c:pt idx="966">
                        <c:v>0.15000000000003821</c:v>
                      </c:pt>
                      <c:pt idx="967">
                        <c:v>0.14950000000003827</c:v>
                      </c:pt>
                      <c:pt idx="968">
                        <c:v>0.14900000000003832</c:v>
                      </c:pt>
                      <c:pt idx="969">
                        <c:v>0.14850000000003838</c:v>
                      </c:pt>
                      <c:pt idx="970">
                        <c:v>0.14800000000003843</c:v>
                      </c:pt>
                      <c:pt idx="971">
                        <c:v>0.14750000000003849</c:v>
                      </c:pt>
                      <c:pt idx="972">
                        <c:v>0.14700000000003854</c:v>
                      </c:pt>
                      <c:pt idx="973">
                        <c:v>0.1465000000000386</c:v>
                      </c:pt>
                      <c:pt idx="974">
                        <c:v>0.14600000000003865</c:v>
                      </c:pt>
                      <c:pt idx="975">
                        <c:v>0.14550000000003871</c:v>
                      </c:pt>
                      <c:pt idx="976">
                        <c:v>0.14500000000003876</c:v>
                      </c:pt>
                      <c:pt idx="977">
                        <c:v>0.14450000000003882</c:v>
                      </c:pt>
                      <c:pt idx="978">
                        <c:v>0.14400000000003887</c:v>
                      </c:pt>
                      <c:pt idx="979">
                        <c:v>0.14350000000003893</c:v>
                      </c:pt>
                      <c:pt idx="980">
                        <c:v>0.14300000000003898</c:v>
                      </c:pt>
                      <c:pt idx="981">
                        <c:v>0.14250000000003904</c:v>
                      </c:pt>
                      <c:pt idx="982">
                        <c:v>0.14200000000003909</c:v>
                      </c:pt>
                      <c:pt idx="983">
                        <c:v>0.14150000000003915</c:v>
                      </c:pt>
                      <c:pt idx="984">
                        <c:v>0.14100000000003921</c:v>
                      </c:pt>
                      <c:pt idx="985">
                        <c:v>0.14050000000003926</c:v>
                      </c:pt>
                      <c:pt idx="986">
                        <c:v>0.14000000000003932</c:v>
                      </c:pt>
                      <c:pt idx="987">
                        <c:v>0.13950000000003937</c:v>
                      </c:pt>
                      <c:pt idx="988">
                        <c:v>0.13900000000003943</c:v>
                      </c:pt>
                      <c:pt idx="989">
                        <c:v>0.13850000000003948</c:v>
                      </c:pt>
                      <c:pt idx="990">
                        <c:v>0.13800000000003954</c:v>
                      </c:pt>
                      <c:pt idx="991">
                        <c:v>0.13750000000003959</c:v>
                      </c:pt>
                      <c:pt idx="992">
                        <c:v>0.13700000000003965</c:v>
                      </c:pt>
                      <c:pt idx="993">
                        <c:v>0.1365000000000397</c:v>
                      </c:pt>
                      <c:pt idx="994">
                        <c:v>0.13600000000003976</c:v>
                      </c:pt>
                      <c:pt idx="995">
                        <c:v>0.13550000000003981</c:v>
                      </c:pt>
                      <c:pt idx="996">
                        <c:v>0.13500000000003987</c:v>
                      </c:pt>
                      <c:pt idx="997">
                        <c:v>0.13450000000003992</c:v>
                      </c:pt>
                      <c:pt idx="998">
                        <c:v>0.13400000000003998</c:v>
                      </c:pt>
                      <c:pt idx="999">
                        <c:v>0.13350000000004003</c:v>
                      </c:pt>
                      <c:pt idx="1000">
                        <c:v>0.13300000000004009</c:v>
                      </c:pt>
                      <c:pt idx="1001">
                        <c:v>0.13250000000004014</c:v>
                      </c:pt>
                      <c:pt idx="1002">
                        <c:v>0.1320000000000402</c:v>
                      </c:pt>
                      <c:pt idx="1003">
                        <c:v>0.13150000000004025</c:v>
                      </c:pt>
                      <c:pt idx="1004">
                        <c:v>0.13100000000004031</c:v>
                      </c:pt>
                      <c:pt idx="1005">
                        <c:v>0.13050000000004036</c:v>
                      </c:pt>
                      <c:pt idx="1006">
                        <c:v>0.13000000000004042</c:v>
                      </c:pt>
                      <c:pt idx="1007">
                        <c:v>0.12950000000004047</c:v>
                      </c:pt>
                      <c:pt idx="1008">
                        <c:v>0.12900000000004053</c:v>
                      </c:pt>
                      <c:pt idx="1009">
                        <c:v>0.12850000000004058</c:v>
                      </c:pt>
                      <c:pt idx="1010">
                        <c:v>0.12800000000004064</c:v>
                      </c:pt>
                      <c:pt idx="1011">
                        <c:v>0.12750000000004069</c:v>
                      </c:pt>
                      <c:pt idx="1012">
                        <c:v>0.12700000000004075</c:v>
                      </c:pt>
                      <c:pt idx="1013">
                        <c:v>0.1265000000000408</c:v>
                      </c:pt>
                      <c:pt idx="1014">
                        <c:v>0.12600000000004086</c:v>
                      </c:pt>
                      <c:pt idx="1015">
                        <c:v>0.12550000000004091</c:v>
                      </c:pt>
                      <c:pt idx="1016">
                        <c:v>0.12500000000004097</c:v>
                      </c:pt>
                      <c:pt idx="1017">
                        <c:v>0.12450000000004102</c:v>
                      </c:pt>
                      <c:pt idx="1018">
                        <c:v>0.12400000000004108</c:v>
                      </c:pt>
                      <c:pt idx="1019">
                        <c:v>0.12350000000004113</c:v>
                      </c:pt>
                      <c:pt idx="1020">
                        <c:v>0.12300000000004119</c:v>
                      </c:pt>
                      <c:pt idx="1021">
                        <c:v>0.12250000000004124</c:v>
                      </c:pt>
                      <c:pt idx="1022">
                        <c:v>0.1220000000000413</c:v>
                      </c:pt>
                      <c:pt idx="1023">
                        <c:v>0.12150000000004135</c:v>
                      </c:pt>
                      <c:pt idx="1024">
                        <c:v>0.12100000000004141</c:v>
                      </c:pt>
                      <c:pt idx="1025">
                        <c:v>0.12050000000004146</c:v>
                      </c:pt>
                      <c:pt idx="1026">
                        <c:v>0.12000000000004152</c:v>
                      </c:pt>
                      <c:pt idx="1027">
                        <c:v>0.11950000000004157</c:v>
                      </c:pt>
                      <c:pt idx="1028">
                        <c:v>0.11900000000004163</c:v>
                      </c:pt>
                      <c:pt idx="1029">
                        <c:v>0.11850000000004168</c:v>
                      </c:pt>
                      <c:pt idx="1030">
                        <c:v>0.11800000000004174</c:v>
                      </c:pt>
                      <c:pt idx="1031">
                        <c:v>0.11750000000004179</c:v>
                      </c:pt>
                      <c:pt idx="1032">
                        <c:v>0.11700000000004185</c:v>
                      </c:pt>
                      <c:pt idx="1033">
                        <c:v>0.1165000000000419</c:v>
                      </c:pt>
                      <c:pt idx="1034">
                        <c:v>0.11600000000004196</c:v>
                      </c:pt>
                      <c:pt idx="1035">
                        <c:v>0.11550000000004201</c:v>
                      </c:pt>
                      <c:pt idx="1036">
                        <c:v>0.11500000000004207</c:v>
                      </c:pt>
                      <c:pt idx="1037">
                        <c:v>0.11450000000004212</c:v>
                      </c:pt>
                      <c:pt idx="1038">
                        <c:v>0.11400000000004218</c:v>
                      </c:pt>
                      <c:pt idx="1039">
                        <c:v>0.11350000000004223</c:v>
                      </c:pt>
                      <c:pt idx="1040">
                        <c:v>0.11300000000004229</c:v>
                      </c:pt>
                      <c:pt idx="1041">
                        <c:v>0.11250000000004234</c:v>
                      </c:pt>
                      <c:pt idx="1042">
                        <c:v>0.1120000000000424</c:v>
                      </c:pt>
                      <c:pt idx="1043">
                        <c:v>0.11150000000004245</c:v>
                      </c:pt>
                      <c:pt idx="1044">
                        <c:v>0.11100000000004251</c:v>
                      </c:pt>
                      <c:pt idx="1045">
                        <c:v>0.11050000000004256</c:v>
                      </c:pt>
                      <c:pt idx="1046">
                        <c:v>0.11000000000004262</c:v>
                      </c:pt>
                      <c:pt idx="1047">
                        <c:v>0.10950000000004267</c:v>
                      </c:pt>
                      <c:pt idx="1048">
                        <c:v>0.10900000000004273</c:v>
                      </c:pt>
                      <c:pt idx="1049">
                        <c:v>0.10850000000004278</c:v>
                      </c:pt>
                      <c:pt idx="1050">
                        <c:v>0.10800000000004284</c:v>
                      </c:pt>
                      <c:pt idx="1051">
                        <c:v>0.10750000000004289</c:v>
                      </c:pt>
                      <c:pt idx="1052">
                        <c:v>0.10700000000004295</c:v>
                      </c:pt>
                      <c:pt idx="1053">
                        <c:v>0.106500000000043</c:v>
                      </c:pt>
                      <c:pt idx="1054">
                        <c:v>0.10600000000004306</c:v>
                      </c:pt>
                      <c:pt idx="1055">
                        <c:v>0.10550000000004311</c:v>
                      </c:pt>
                      <c:pt idx="1056">
                        <c:v>0.10500000000004317</c:v>
                      </c:pt>
                      <c:pt idx="1057">
                        <c:v>0.10450000000004322</c:v>
                      </c:pt>
                      <c:pt idx="1058">
                        <c:v>0.10400000000004328</c:v>
                      </c:pt>
                      <c:pt idx="1059">
                        <c:v>0.10350000000004334</c:v>
                      </c:pt>
                      <c:pt idx="1060">
                        <c:v>0.10300000000004339</c:v>
                      </c:pt>
                      <c:pt idx="1061">
                        <c:v>0.10250000000004345</c:v>
                      </c:pt>
                      <c:pt idx="1062">
                        <c:v>0.1020000000000435</c:v>
                      </c:pt>
                      <c:pt idx="1063">
                        <c:v>0.10150000000004356</c:v>
                      </c:pt>
                      <c:pt idx="1064">
                        <c:v>0.10100000000004361</c:v>
                      </c:pt>
                      <c:pt idx="1065">
                        <c:v>0.10050000000004367</c:v>
                      </c:pt>
                      <c:pt idx="1066">
                        <c:v>0.10000000000004372</c:v>
                      </c:pt>
                      <c:pt idx="1067">
                        <c:v>9.9500000000043776E-2</c:v>
                      </c:pt>
                      <c:pt idx="1068">
                        <c:v>9.9000000000043831E-2</c:v>
                      </c:pt>
                      <c:pt idx="1069">
                        <c:v>9.8500000000043886E-2</c:v>
                      </c:pt>
                      <c:pt idx="1070">
                        <c:v>9.8000000000043941E-2</c:v>
                      </c:pt>
                      <c:pt idx="1071">
                        <c:v>9.7500000000043996E-2</c:v>
                      </c:pt>
                      <c:pt idx="1072">
                        <c:v>9.7000000000044051E-2</c:v>
                      </c:pt>
                      <c:pt idx="1073">
                        <c:v>9.6500000000044106E-2</c:v>
                      </c:pt>
                      <c:pt idx="1074">
                        <c:v>9.6000000000044161E-2</c:v>
                      </c:pt>
                      <c:pt idx="1075">
                        <c:v>9.5500000000044216E-2</c:v>
                      </c:pt>
                      <c:pt idx="1076">
                        <c:v>9.5000000000044271E-2</c:v>
                      </c:pt>
                      <c:pt idx="1077">
                        <c:v>9.4500000000044326E-2</c:v>
                      </c:pt>
                      <c:pt idx="1078">
                        <c:v>9.4000000000044381E-2</c:v>
                      </c:pt>
                      <c:pt idx="1079">
                        <c:v>9.3500000000044436E-2</c:v>
                      </c:pt>
                      <c:pt idx="1080">
                        <c:v>9.3000000000044492E-2</c:v>
                      </c:pt>
                      <c:pt idx="1081">
                        <c:v>9.2500000000044547E-2</c:v>
                      </c:pt>
                      <c:pt idx="1082">
                        <c:v>9.2000000000044602E-2</c:v>
                      </c:pt>
                      <c:pt idx="1083">
                        <c:v>9.1500000000044657E-2</c:v>
                      </c:pt>
                      <c:pt idx="1084">
                        <c:v>9.1000000000044712E-2</c:v>
                      </c:pt>
                      <c:pt idx="1085">
                        <c:v>9.0500000000044767E-2</c:v>
                      </c:pt>
                      <c:pt idx="1086">
                        <c:v>9.0000000000044822E-2</c:v>
                      </c:pt>
                      <c:pt idx="1087">
                        <c:v>8.9500000000044877E-2</c:v>
                      </c:pt>
                      <c:pt idx="1088">
                        <c:v>8.9000000000044932E-2</c:v>
                      </c:pt>
                      <c:pt idx="1089">
                        <c:v>8.8500000000044987E-2</c:v>
                      </c:pt>
                      <c:pt idx="1090">
                        <c:v>8.8000000000045042E-2</c:v>
                      </c:pt>
                      <c:pt idx="1091">
                        <c:v>8.7500000000045097E-2</c:v>
                      </c:pt>
                      <c:pt idx="1092">
                        <c:v>8.7000000000045152E-2</c:v>
                      </c:pt>
                      <c:pt idx="1093">
                        <c:v>8.6500000000045207E-2</c:v>
                      </c:pt>
                      <c:pt idx="1094">
                        <c:v>8.6000000000045262E-2</c:v>
                      </c:pt>
                      <c:pt idx="1095">
                        <c:v>8.5500000000045318E-2</c:v>
                      </c:pt>
                      <c:pt idx="1096">
                        <c:v>8.5000000000045373E-2</c:v>
                      </c:pt>
                      <c:pt idx="1097">
                        <c:v>8.4500000000045428E-2</c:v>
                      </c:pt>
                      <c:pt idx="1098">
                        <c:v>8.4000000000045483E-2</c:v>
                      </c:pt>
                      <c:pt idx="1099">
                        <c:v>8.3500000000045538E-2</c:v>
                      </c:pt>
                      <c:pt idx="1100">
                        <c:v>8.3000000000045593E-2</c:v>
                      </c:pt>
                      <c:pt idx="1101">
                        <c:v>8.2500000000045648E-2</c:v>
                      </c:pt>
                      <c:pt idx="1102">
                        <c:v>8.2000000000045703E-2</c:v>
                      </c:pt>
                      <c:pt idx="1103">
                        <c:v>8.1500000000045758E-2</c:v>
                      </c:pt>
                      <c:pt idx="1104">
                        <c:v>8.1000000000045813E-2</c:v>
                      </c:pt>
                      <c:pt idx="1105">
                        <c:v>8.0500000000045868E-2</c:v>
                      </c:pt>
                      <c:pt idx="1106">
                        <c:v>8.0000000000045923E-2</c:v>
                      </c:pt>
                      <c:pt idx="1107">
                        <c:v>7.9500000000045978E-2</c:v>
                      </c:pt>
                      <c:pt idx="1108">
                        <c:v>7.9000000000046033E-2</c:v>
                      </c:pt>
                      <c:pt idx="1109">
                        <c:v>7.8500000000046088E-2</c:v>
                      </c:pt>
                      <c:pt idx="1110">
                        <c:v>7.8000000000046144E-2</c:v>
                      </c:pt>
                      <c:pt idx="1111">
                        <c:v>7.7500000000046199E-2</c:v>
                      </c:pt>
                      <c:pt idx="1112">
                        <c:v>7.7000000000046254E-2</c:v>
                      </c:pt>
                      <c:pt idx="1113">
                        <c:v>7.6500000000046309E-2</c:v>
                      </c:pt>
                      <c:pt idx="1114">
                        <c:v>7.6000000000046364E-2</c:v>
                      </c:pt>
                      <c:pt idx="1115">
                        <c:v>7.5500000000046419E-2</c:v>
                      </c:pt>
                      <c:pt idx="1116">
                        <c:v>7.5000000000046474E-2</c:v>
                      </c:pt>
                      <c:pt idx="1117">
                        <c:v>7.4500000000046529E-2</c:v>
                      </c:pt>
                      <c:pt idx="1118">
                        <c:v>7.4000000000046584E-2</c:v>
                      </c:pt>
                      <c:pt idx="1119">
                        <c:v>7.3500000000046639E-2</c:v>
                      </c:pt>
                      <c:pt idx="1120">
                        <c:v>7.3000000000046694E-2</c:v>
                      </c:pt>
                      <c:pt idx="1121">
                        <c:v>7.2500000000046749E-2</c:v>
                      </c:pt>
                      <c:pt idx="1122">
                        <c:v>7.2000000000046804E-2</c:v>
                      </c:pt>
                      <c:pt idx="1123">
                        <c:v>7.1500000000046859E-2</c:v>
                      </c:pt>
                      <c:pt idx="1124">
                        <c:v>7.1000000000046914E-2</c:v>
                      </c:pt>
                      <c:pt idx="1125">
                        <c:v>7.050000000004697E-2</c:v>
                      </c:pt>
                      <c:pt idx="1126">
                        <c:v>7.0000000000047025E-2</c:v>
                      </c:pt>
                      <c:pt idx="1127">
                        <c:v>6.950000000004708E-2</c:v>
                      </c:pt>
                      <c:pt idx="1128">
                        <c:v>6.9000000000047135E-2</c:v>
                      </c:pt>
                      <c:pt idx="1129">
                        <c:v>6.850000000004719E-2</c:v>
                      </c:pt>
                      <c:pt idx="1130">
                        <c:v>6.8000000000047245E-2</c:v>
                      </c:pt>
                      <c:pt idx="1131">
                        <c:v>6.75000000000473E-2</c:v>
                      </c:pt>
                      <c:pt idx="1132">
                        <c:v>6.7000000000047355E-2</c:v>
                      </c:pt>
                      <c:pt idx="1133">
                        <c:v>6.650000000004741E-2</c:v>
                      </c:pt>
                      <c:pt idx="1134">
                        <c:v>6.6000000000047465E-2</c:v>
                      </c:pt>
                      <c:pt idx="1135">
                        <c:v>6.550000000004752E-2</c:v>
                      </c:pt>
                      <c:pt idx="1136">
                        <c:v>6.5000000000047575E-2</c:v>
                      </c:pt>
                      <c:pt idx="1137">
                        <c:v>6.450000000004763E-2</c:v>
                      </c:pt>
                      <c:pt idx="1138">
                        <c:v>6.4000000000047685E-2</c:v>
                      </c:pt>
                      <c:pt idx="1139">
                        <c:v>6.350000000004774E-2</c:v>
                      </c:pt>
                      <c:pt idx="1140">
                        <c:v>6.3000000000047796E-2</c:v>
                      </c:pt>
                      <c:pt idx="1141">
                        <c:v>6.2500000000047851E-2</c:v>
                      </c:pt>
                      <c:pt idx="1142">
                        <c:v>6.2000000000047906E-2</c:v>
                      </c:pt>
                      <c:pt idx="1143">
                        <c:v>6.1500000000047961E-2</c:v>
                      </c:pt>
                      <c:pt idx="1144">
                        <c:v>6.1000000000048016E-2</c:v>
                      </c:pt>
                      <c:pt idx="1145">
                        <c:v>6.0500000000048071E-2</c:v>
                      </c:pt>
                      <c:pt idx="1146">
                        <c:v>6.0000000000048126E-2</c:v>
                      </c:pt>
                      <c:pt idx="1147">
                        <c:v>5.9500000000048181E-2</c:v>
                      </c:pt>
                      <c:pt idx="1148">
                        <c:v>5.9000000000048236E-2</c:v>
                      </c:pt>
                      <c:pt idx="1149">
                        <c:v>5.8500000000048291E-2</c:v>
                      </c:pt>
                      <c:pt idx="1150">
                        <c:v>5.8000000000048346E-2</c:v>
                      </c:pt>
                      <c:pt idx="1151">
                        <c:v>5.7500000000048401E-2</c:v>
                      </c:pt>
                      <c:pt idx="1152">
                        <c:v>5.7000000000048456E-2</c:v>
                      </c:pt>
                      <c:pt idx="1153">
                        <c:v>5.6500000000048511E-2</c:v>
                      </c:pt>
                      <c:pt idx="1154">
                        <c:v>5.6000000000048566E-2</c:v>
                      </c:pt>
                      <c:pt idx="1155">
                        <c:v>5.5500000000048622E-2</c:v>
                      </c:pt>
                      <c:pt idx="1156">
                        <c:v>5.5000000000048677E-2</c:v>
                      </c:pt>
                      <c:pt idx="1157">
                        <c:v>5.4500000000048732E-2</c:v>
                      </c:pt>
                      <c:pt idx="1158">
                        <c:v>5.4000000000048787E-2</c:v>
                      </c:pt>
                      <c:pt idx="1159">
                        <c:v>5.3500000000048842E-2</c:v>
                      </c:pt>
                      <c:pt idx="1160">
                        <c:v>5.3000000000048897E-2</c:v>
                      </c:pt>
                      <c:pt idx="1161">
                        <c:v>5.2500000000048952E-2</c:v>
                      </c:pt>
                      <c:pt idx="1162">
                        <c:v>5.2000000000049007E-2</c:v>
                      </c:pt>
                      <c:pt idx="1163">
                        <c:v>5.1500000000049062E-2</c:v>
                      </c:pt>
                      <c:pt idx="1164">
                        <c:v>5.1000000000049117E-2</c:v>
                      </c:pt>
                      <c:pt idx="1165">
                        <c:v>5.0500000000049172E-2</c:v>
                      </c:pt>
                      <c:pt idx="1166">
                        <c:v>5.0000000000049227E-2</c:v>
                      </c:pt>
                      <c:pt idx="1167">
                        <c:v>4.9500000000049282E-2</c:v>
                      </c:pt>
                      <c:pt idx="1168">
                        <c:v>4.9000000000049337E-2</c:v>
                      </c:pt>
                      <c:pt idx="1169">
                        <c:v>4.8500000000049392E-2</c:v>
                      </c:pt>
                      <c:pt idx="1170">
                        <c:v>4.8000000000049448E-2</c:v>
                      </c:pt>
                      <c:pt idx="1171">
                        <c:v>4.7500000000049503E-2</c:v>
                      </c:pt>
                      <c:pt idx="1172">
                        <c:v>4.7000000000049558E-2</c:v>
                      </c:pt>
                      <c:pt idx="1173">
                        <c:v>4.6500000000049613E-2</c:v>
                      </c:pt>
                      <c:pt idx="1174">
                        <c:v>4.6000000000049668E-2</c:v>
                      </c:pt>
                      <c:pt idx="1175">
                        <c:v>4.5500000000049723E-2</c:v>
                      </c:pt>
                      <c:pt idx="1176">
                        <c:v>4.5000000000049778E-2</c:v>
                      </c:pt>
                      <c:pt idx="1177">
                        <c:v>4.4500000000049833E-2</c:v>
                      </c:pt>
                      <c:pt idx="1178">
                        <c:v>4.4000000000049888E-2</c:v>
                      </c:pt>
                      <c:pt idx="1179">
                        <c:v>4.3500000000049943E-2</c:v>
                      </c:pt>
                      <c:pt idx="1180">
                        <c:v>4.3000000000049998E-2</c:v>
                      </c:pt>
                      <c:pt idx="1181">
                        <c:v>4.2500000000050053E-2</c:v>
                      </c:pt>
                      <c:pt idx="1182">
                        <c:v>4.2000000000050108E-2</c:v>
                      </c:pt>
                      <c:pt idx="1183">
                        <c:v>4.1500000000050163E-2</c:v>
                      </c:pt>
                      <c:pt idx="1184">
                        <c:v>4.1000000000050218E-2</c:v>
                      </c:pt>
                      <c:pt idx="1185">
                        <c:v>4.0500000000050274E-2</c:v>
                      </c:pt>
                      <c:pt idx="1186">
                        <c:v>4.0000000000050329E-2</c:v>
                      </c:pt>
                      <c:pt idx="1187">
                        <c:v>3.9500000000050384E-2</c:v>
                      </c:pt>
                      <c:pt idx="1188">
                        <c:v>3.9000000000050439E-2</c:v>
                      </c:pt>
                      <c:pt idx="1189">
                        <c:v>3.8500000000050494E-2</c:v>
                      </c:pt>
                      <c:pt idx="1190">
                        <c:v>3.8000000000050549E-2</c:v>
                      </c:pt>
                      <c:pt idx="1191">
                        <c:v>3.7500000000050604E-2</c:v>
                      </c:pt>
                      <c:pt idx="1192">
                        <c:v>3.7000000000050659E-2</c:v>
                      </c:pt>
                      <c:pt idx="1193">
                        <c:v>3.6500000000050714E-2</c:v>
                      </c:pt>
                      <c:pt idx="1194">
                        <c:v>3.6000000000050769E-2</c:v>
                      </c:pt>
                      <c:pt idx="1195">
                        <c:v>3.5500000000050824E-2</c:v>
                      </c:pt>
                      <c:pt idx="1196">
                        <c:v>3.5000000000050879E-2</c:v>
                      </c:pt>
                      <c:pt idx="1197">
                        <c:v>3.4500000000050934E-2</c:v>
                      </c:pt>
                      <c:pt idx="1198">
                        <c:v>3.4000000000050989E-2</c:v>
                      </c:pt>
                      <c:pt idx="1199">
                        <c:v>3.3500000000051045E-2</c:v>
                      </c:pt>
                      <c:pt idx="1200">
                        <c:v>3.30000000000511E-2</c:v>
                      </c:pt>
                      <c:pt idx="1201">
                        <c:v>3.2500000000051155E-2</c:v>
                      </c:pt>
                      <c:pt idx="1202">
                        <c:v>3.200000000005121E-2</c:v>
                      </c:pt>
                      <c:pt idx="1203">
                        <c:v>3.1500000000051265E-2</c:v>
                      </c:pt>
                      <c:pt idx="1204">
                        <c:v>3.100000000005132E-2</c:v>
                      </c:pt>
                      <c:pt idx="1205">
                        <c:v>3.0500000000051375E-2</c:v>
                      </c:pt>
                      <c:pt idx="1206">
                        <c:v>3.000000000005143E-2</c:v>
                      </c:pt>
                      <c:pt idx="1207">
                        <c:v>2.9500000000051485E-2</c:v>
                      </c:pt>
                      <c:pt idx="1208">
                        <c:v>2.900000000005154E-2</c:v>
                      </c:pt>
                      <c:pt idx="1209">
                        <c:v>2.8500000000051595E-2</c:v>
                      </c:pt>
                      <c:pt idx="1210">
                        <c:v>2.800000000005165E-2</c:v>
                      </c:pt>
                      <c:pt idx="1211">
                        <c:v>2.7500000000051705E-2</c:v>
                      </c:pt>
                      <c:pt idx="1212">
                        <c:v>2.700000000005176E-2</c:v>
                      </c:pt>
                      <c:pt idx="1213">
                        <c:v>2.6500000000051815E-2</c:v>
                      </c:pt>
                      <c:pt idx="1214">
                        <c:v>2.6000000000051871E-2</c:v>
                      </c:pt>
                      <c:pt idx="1215">
                        <c:v>2.5500000000051926E-2</c:v>
                      </c:pt>
                      <c:pt idx="1216">
                        <c:v>2.5000000000051981E-2</c:v>
                      </c:pt>
                      <c:pt idx="1217">
                        <c:v>2.4500000000052036E-2</c:v>
                      </c:pt>
                      <c:pt idx="1218">
                        <c:v>2.4000000000052091E-2</c:v>
                      </c:pt>
                      <c:pt idx="1219">
                        <c:v>2.3500000000052146E-2</c:v>
                      </c:pt>
                      <c:pt idx="1220">
                        <c:v>2.3000000000052201E-2</c:v>
                      </c:pt>
                      <c:pt idx="1221">
                        <c:v>2.2500000000052256E-2</c:v>
                      </c:pt>
                      <c:pt idx="1222">
                        <c:v>2.2000000000052311E-2</c:v>
                      </c:pt>
                      <c:pt idx="1223">
                        <c:v>2.1500000000052366E-2</c:v>
                      </c:pt>
                      <c:pt idx="1224">
                        <c:v>2.1000000000052421E-2</c:v>
                      </c:pt>
                      <c:pt idx="1225">
                        <c:v>2.0500000000052476E-2</c:v>
                      </c:pt>
                      <c:pt idx="1226">
                        <c:v>2.0000000000052531E-2</c:v>
                      </c:pt>
                      <c:pt idx="1227">
                        <c:v>1.9500000000052586E-2</c:v>
                      </c:pt>
                      <c:pt idx="1228">
                        <c:v>1.9000000000052641E-2</c:v>
                      </c:pt>
                      <c:pt idx="1229">
                        <c:v>1.8500000000052697E-2</c:v>
                      </c:pt>
                      <c:pt idx="1230">
                        <c:v>1.8000000000052752E-2</c:v>
                      </c:pt>
                      <c:pt idx="1231">
                        <c:v>1.7500000000052807E-2</c:v>
                      </c:pt>
                      <c:pt idx="1232">
                        <c:v>1.7000000000052862E-2</c:v>
                      </c:pt>
                      <c:pt idx="1233">
                        <c:v>1.6500000000052917E-2</c:v>
                      </c:pt>
                      <c:pt idx="1234">
                        <c:v>1.6000000000052972E-2</c:v>
                      </c:pt>
                      <c:pt idx="1235">
                        <c:v>1.5500000000053027E-2</c:v>
                      </c:pt>
                      <c:pt idx="1236">
                        <c:v>1.5000000000053082E-2</c:v>
                      </c:pt>
                      <c:pt idx="1237">
                        <c:v>1.4500000000053137E-2</c:v>
                      </c:pt>
                      <c:pt idx="1238">
                        <c:v>1.4000000000053192E-2</c:v>
                      </c:pt>
                      <c:pt idx="1239">
                        <c:v>1.3500000000053247E-2</c:v>
                      </c:pt>
                      <c:pt idx="1240">
                        <c:v>1.3000000000053302E-2</c:v>
                      </c:pt>
                      <c:pt idx="1241">
                        <c:v>1.2500000000053357E-2</c:v>
                      </c:pt>
                      <c:pt idx="1242">
                        <c:v>1.2000000000053412E-2</c:v>
                      </c:pt>
                      <c:pt idx="1243">
                        <c:v>1.1500000000053467E-2</c:v>
                      </c:pt>
                      <c:pt idx="1244">
                        <c:v>1.1000000000053523E-2</c:v>
                      </c:pt>
                      <c:pt idx="1245">
                        <c:v>1.0500000000053578E-2</c:v>
                      </c:pt>
                      <c:pt idx="1246">
                        <c:v>1.0000000000053633E-2</c:v>
                      </c:pt>
                      <c:pt idx="1247">
                        <c:v>9.5000000000536877E-3</c:v>
                      </c:pt>
                      <c:pt idx="1248">
                        <c:v>9.0000000000537428E-3</c:v>
                      </c:pt>
                      <c:pt idx="1249">
                        <c:v>8.5000000000537979E-3</c:v>
                      </c:pt>
                      <c:pt idx="1250">
                        <c:v>8.0000000000538529E-3</c:v>
                      </c:pt>
                      <c:pt idx="1251">
                        <c:v>7.500000000053908E-3</c:v>
                      </c:pt>
                      <c:pt idx="1252">
                        <c:v>7.0000000000539631E-3</c:v>
                      </c:pt>
                      <c:pt idx="1253">
                        <c:v>6.5000000000540181E-3</c:v>
                      </c:pt>
                      <c:pt idx="1254">
                        <c:v>6.0000000000540732E-3</c:v>
                      </c:pt>
                      <c:pt idx="1255">
                        <c:v>5.5000000000541283E-3</c:v>
                      </c:pt>
                      <c:pt idx="1256">
                        <c:v>5.0000000000541833E-3</c:v>
                      </c:pt>
                      <c:pt idx="1257">
                        <c:v>4.5000000000542384E-3</c:v>
                      </c:pt>
                      <c:pt idx="1258">
                        <c:v>4.0000000000542935E-3</c:v>
                      </c:pt>
                      <c:pt idx="1259">
                        <c:v>3.5000000000543485E-3</c:v>
                      </c:pt>
                      <c:pt idx="1260">
                        <c:v>3.0000000000544036E-3</c:v>
                      </c:pt>
                      <c:pt idx="1261">
                        <c:v>2.5000000000544587E-3</c:v>
                      </c:pt>
                      <c:pt idx="1262">
                        <c:v>2.0000000000545137E-3</c:v>
                      </c:pt>
                      <c:pt idx="1263">
                        <c:v>1.5000000000545688E-3</c:v>
                      </c:pt>
                      <c:pt idx="1264">
                        <c:v>1.0000000000546239E-3</c:v>
                      </c:pt>
                      <c:pt idx="1265">
                        <c:v>5.0000000005467893E-4</c:v>
                      </c:pt>
                      <c:pt idx="1266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925-40B7-9F3E-50FD3589B24B}"/>
                  </c:ext>
                </c:extLst>
              </c15:ser>
            </c15:filteredScatterSeries>
          </c:ext>
        </c:extLst>
      </c:scatterChart>
      <c:valAx>
        <c:axId val="451009856"/>
        <c:scaling>
          <c:orientation val="maxMin"/>
          <c:max val="20000"/>
          <c:min val="-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10248"/>
        <c:crossesAt val="0"/>
        <c:crossBetween val="midCat"/>
      </c:valAx>
      <c:valAx>
        <c:axId val="451010248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4949848550984963E-2"/>
              <c:y val="0.33495875737972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09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5462328747368119"/>
          <c:y val="6.3602987599318622E-2"/>
          <c:w val="0.13323999884629806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28-day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0"/>
          <c:order val="3"/>
          <c:tx>
            <c:v>29-Aug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Data!$H$4:$H$736</c:f>
              <c:numCache>
                <c:formatCode>0</c:formatCode>
                <c:ptCount val="733"/>
                <c:pt idx="0">
                  <c:v>12200.7708805</c:v>
                </c:pt>
                <c:pt idx="1">
                  <c:v>11592.6628795</c:v>
                </c:pt>
                <c:pt idx="2">
                  <c:v>11512.742513200001</c:v>
                </c:pt>
                <c:pt idx="3">
                  <c:v>10989.569619600001</c:v>
                </c:pt>
                <c:pt idx="4">
                  <c:v>10349.451266</c:v>
                </c:pt>
                <c:pt idx="5">
                  <c:v>10214.4605973</c:v>
                </c:pt>
                <c:pt idx="6">
                  <c:v>10169.8103969</c:v>
                </c:pt>
                <c:pt idx="7">
                  <c:v>10080.4618001</c:v>
                </c:pt>
                <c:pt idx="8">
                  <c:v>9834.91747192</c:v>
                </c:pt>
                <c:pt idx="9">
                  <c:v>9748.0015996999991</c:v>
                </c:pt>
                <c:pt idx="10">
                  <c:v>9233.1666839499994</c:v>
                </c:pt>
                <c:pt idx="11">
                  <c:v>9223.3086146500009</c:v>
                </c:pt>
                <c:pt idx="12">
                  <c:v>9132.4495105000005</c:v>
                </c:pt>
                <c:pt idx="13">
                  <c:v>9084.4020418799992</c:v>
                </c:pt>
                <c:pt idx="14">
                  <c:v>8977.4275826199992</c:v>
                </c:pt>
                <c:pt idx="15">
                  <c:v>8776.1708756900007</c:v>
                </c:pt>
                <c:pt idx="16">
                  <c:v>8561.4877914999997</c:v>
                </c:pt>
                <c:pt idx="17">
                  <c:v>8523.3510190800007</c:v>
                </c:pt>
                <c:pt idx="18">
                  <c:v>8511.6828763800004</c:v>
                </c:pt>
                <c:pt idx="19">
                  <c:v>8465.05186417</c:v>
                </c:pt>
                <c:pt idx="20">
                  <c:v>8452.7534897299993</c:v>
                </c:pt>
                <c:pt idx="21">
                  <c:v>8436.7453956000008</c:v>
                </c:pt>
                <c:pt idx="22">
                  <c:v>8410.4891467399993</c:v>
                </c:pt>
                <c:pt idx="23">
                  <c:v>8388.8171377800008</c:v>
                </c:pt>
                <c:pt idx="24">
                  <c:v>8354.4428959199995</c:v>
                </c:pt>
                <c:pt idx="25">
                  <c:v>8346.8311844</c:v>
                </c:pt>
                <c:pt idx="26">
                  <c:v>8314.1549791100006</c:v>
                </c:pt>
                <c:pt idx="27">
                  <c:v>8169.08383013</c:v>
                </c:pt>
                <c:pt idx="28">
                  <c:v>8083.7402627399997</c:v>
                </c:pt>
                <c:pt idx="29">
                  <c:v>8016.8919785600001</c:v>
                </c:pt>
                <c:pt idx="30">
                  <c:v>8014.5228140999998</c:v>
                </c:pt>
                <c:pt idx="31">
                  <c:v>7829.7574050699995</c:v>
                </c:pt>
                <c:pt idx="32">
                  <c:v>7719.3147185899998</c:v>
                </c:pt>
                <c:pt idx="33">
                  <c:v>7660.0359111899998</c:v>
                </c:pt>
                <c:pt idx="34">
                  <c:v>7636.1699262800003</c:v>
                </c:pt>
                <c:pt idx="35">
                  <c:v>7628.1011889900001</c:v>
                </c:pt>
                <c:pt idx="36">
                  <c:v>7623.0039938199998</c:v>
                </c:pt>
                <c:pt idx="37">
                  <c:v>7578.4195444200004</c:v>
                </c:pt>
                <c:pt idx="38">
                  <c:v>7563.6017090300002</c:v>
                </c:pt>
                <c:pt idx="39">
                  <c:v>7533.6093641099997</c:v>
                </c:pt>
                <c:pt idx="40">
                  <c:v>7493.3153885900001</c:v>
                </c:pt>
                <c:pt idx="41">
                  <c:v>7478.1576894899999</c:v>
                </c:pt>
                <c:pt idx="42">
                  <c:v>7447.3025711099999</c:v>
                </c:pt>
                <c:pt idx="43">
                  <c:v>7393.9805291599996</c:v>
                </c:pt>
                <c:pt idx="44">
                  <c:v>7324.0945669599996</c:v>
                </c:pt>
                <c:pt idx="45">
                  <c:v>7307.7414984099996</c:v>
                </c:pt>
                <c:pt idx="46">
                  <c:v>7171.9220907299996</c:v>
                </c:pt>
                <c:pt idx="47">
                  <c:v>7043.9666938600003</c:v>
                </c:pt>
                <c:pt idx="48">
                  <c:v>6993.7364004499996</c:v>
                </c:pt>
                <c:pt idx="49">
                  <c:v>6986.34247409</c:v>
                </c:pt>
                <c:pt idx="50">
                  <c:v>6872.7202832499997</c:v>
                </c:pt>
                <c:pt idx="51">
                  <c:v>6863.5474543299997</c:v>
                </c:pt>
                <c:pt idx="52">
                  <c:v>6857.4617050099996</c:v>
                </c:pt>
                <c:pt idx="53">
                  <c:v>6810.9466887400004</c:v>
                </c:pt>
                <c:pt idx="54">
                  <c:v>6778.3067607499997</c:v>
                </c:pt>
                <c:pt idx="55">
                  <c:v>6704.83095804</c:v>
                </c:pt>
                <c:pt idx="56">
                  <c:v>6699.5765468999998</c:v>
                </c:pt>
                <c:pt idx="57">
                  <c:v>6689.3499625000004</c:v>
                </c:pt>
                <c:pt idx="58">
                  <c:v>6683.4899686099998</c:v>
                </c:pt>
                <c:pt idx="59">
                  <c:v>6683.1603709999999</c:v>
                </c:pt>
                <c:pt idx="60">
                  <c:v>6659.9874865499996</c:v>
                </c:pt>
                <c:pt idx="61">
                  <c:v>6641.6171195400002</c:v>
                </c:pt>
                <c:pt idx="62">
                  <c:v>6637.4653520600004</c:v>
                </c:pt>
                <c:pt idx="63">
                  <c:v>6618.3508738</c:v>
                </c:pt>
                <c:pt idx="64">
                  <c:v>6612.9008853100004</c:v>
                </c:pt>
                <c:pt idx="65">
                  <c:v>6593.6005664200002</c:v>
                </c:pt>
                <c:pt idx="66">
                  <c:v>6556.55551801</c:v>
                </c:pt>
                <c:pt idx="67">
                  <c:v>6551.58237525</c:v>
                </c:pt>
                <c:pt idx="68">
                  <c:v>6509.82498596</c:v>
                </c:pt>
                <c:pt idx="69">
                  <c:v>6509.3731572099996</c:v>
                </c:pt>
                <c:pt idx="70">
                  <c:v>6465.6416213700004</c:v>
                </c:pt>
                <c:pt idx="71">
                  <c:v>6439.9314434400003</c:v>
                </c:pt>
                <c:pt idx="72">
                  <c:v>6435.3667355600001</c:v>
                </c:pt>
                <c:pt idx="73">
                  <c:v>6411.1646971099999</c:v>
                </c:pt>
                <c:pt idx="74">
                  <c:v>6382.8374836499997</c:v>
                </c:pt>
                <c:pt idx="75">
                  <c:v>6363.5508272799998</c:v>
                </c:pt>
                <c:pt idx="76">
                  <c:v>6359.0216965600002</c:v>
                </c:pt>
                <c:pt idx="77">
                  <c:v>6338.89423205</c:v>
                </c:pt>
                <c:pt idx="78">
                  <c:v>6331.0597145600004</c:v>
                </c:pt>
                <c:pt idx="79">
                  <c:v>6309.7424417000002</c:v>
                </c:pt>
                <c:pt idx="80">
                  <c:v>6262.2844688300002</c:v>
                </c:pt>
                <c:pt idx="81">
                  <c:v>6250.8523426199999</c:v>
                </c:pt>
                <c:pt idx="82">
                  <c:v>6226.4675421100001</c:v>
                </c:pt>
                <c:pt idx="83">
                  <c:v>6203.3000377199996</c:v>
                </c:pt>
                <c:pt idx="84">
                  <c:v>6185.5841975900003</c:v>
                </c:pt>
                <c:pt idx="85">
                  <c:v>6181.0919970699997</c:v>
                </c:pt>
                <c:pt idx="86">
                  <c:v>6176.1504544600002</c:v>
                </c:pt>
                <c:pt idx="87">
                  <c:v>6160.35239757</c:v>
                </c:pt>
                <c:pt idx="88">
                  <c:v>6158.4282286600001</c:v>
                </c:pt>
                <c:pt idx="89">
                  <c:v>6105.4416689999998</c:v>
                </c:pt>
                <c:pt idx="90">
                  <c:v>6096.5401758400003</c:v>
                </c:pt>
                <c:pt idx="91">
                  <c:v>6060.0072209099999</c:v>
                </c:pt>
                <c:pt idx="92">
                  <c:v>6036.7877141600002</c:v>
                </c:pt>
                <c:pt idx="93">
                  <c:v>6030.5575217300002</c:v>
                </c:pt>
                <c:pt idx="94">
                  <c:v>5991.0688980599998</c:v>
                </c:pt>
                <c:pt idx="95">
                  <c:v>5984.8196507399998</c:v>
                </c:pt>
                <c:pt idx="96">
                  <c:v>5969.3633235699999</c:v>
                </c:pt>
                <c:pt idx="97">
                  <c:v>5948.5747438099997</c:v>
                </c:pt>
                <c:pt idx="98">
                  <c:v>5939.9494304</c:v>
                </c:pt>
                <c:pt idx="99">
                  <c:v>5910.6070050500002</c:v>
                </c:pt>
                <c:pt idx="100">
                  <c:v>5909.9478457599998</c:v>
                </c:pt>
                <c:pt idx="101">
                  <c:v>5903.3356869299996</c:v>
                </c:pt>
                <c:pt idx="102">
                  <c:v>5893.9540642399998</c:v>
                </c:pt>
                <c:pt idx="103">
                  <c:v>5889.3694834999997</c:v>
                </c:pt>
                <c:pt idx="104">
                  <c:v>5888.8974699600003</c:v>
                </c:pt>
                <c:pt idx="105">
                  <c:v>5876.0908318399997</c:v>
                </c:pt>
                <c:pt idx="106">
                  <c:v>5811.55799389</c:v>
                </c:pt>
                <c:pt idx="107">
                  <c:v>5806.1026168600001</c:v>
                </c:pt>
                <c:pt idx="108">
                  <c:v>5745.3855004899997</c:v>
                </c:pt>
                <c:pt idx="109">
                  <c:v>5725.6638534200001</c:v>
                </c:pt>
                <c:pt idx="110">
                  <c:v>5713.2954914399998</c:v>
                </c:pt>
                <c:pt idx="111">
                  <c:v>5682.4579383199998</c:v>
                </c:pt>
                <c:pt idx="112">
                  <c:v>5675.2862740299997</c:v>
                </c:pt>
                <c:pt idx="113">
                  <c:v>5661.2994859099999</c:v>
                </c:pt>
                <c:pt idx="114">
                  <c:v>5613.3836609600003</c:v>
                </c:pt>
                <c:pt idx="115">
                  <c:v>5595.8042916499999</c:v>
                </c:pt>
                <c:pt idx="116">
                  <c:v>5578.2865089300003</c:v>
                </c:pt>
                <c:pt idx="117">
                  <c:v>5563.1465820599997</c:v>
                </c:pt>
                <c:pt idx="118">
                  <c:v>5551.2835433</c:v>
                </c:pt>
                <c:pt idx="119">
                  <c:v>5536.4198186100002</c:v>
                </c:pt>
                <c:pt idx="120">
                  <c:v>5522.8534577399996</c:v>
                </c:pt>
                <c:pt idx="121">
                  <c:v>5508.4649808000004</c:v>
                </c:pt>
                <c:pt idx="122">
                  <c:v>5496.7917403900001</c:v>
                </c:pt>
                <c:pt idx="123">
                  <c:v>5488.9639775699998</c:v>
                </c:pt>
                <c:pt idx="124">
                  <c:v>5479.5413054700002</c:v>
                </c:pt>
                <c:pt idx="125">
                  <c:v>5464.1082668299996</c:v>
                </c:pt>
                <c:pt idx="126">
                  <c:v>5457.0292130799999</c:v>
                </c:pt>
                <c:pt idx="127">
                  <c:v>5448.0140427599999</c:v>
                </c:pt>
                <c:pt idx="128">
                  <c:v>5438.8781283199996</c:v>
                </c:pt>
                <c:pt idx="129">
                  <c:v>5417.7424043999999</c:v>
                </c:pt>
                <c:pt idx="130">
                  <c:v>5399.5179334300001</c:v>
                </c:pt>
                <c:pt idx="131">
                  <c:v>5369.5795083499997</c:v>
                </c:pt>
                <c:pt idx="132">
                  <c:v>5357.5715681199999</c:v>
                </c:pt>
                <c:pt idx="133">
                  <c:v>5355.5927000299998</c:v>
                </c:pt>
                <c:pt idx="134">
                  <c:v>5349.92893482</c:v>
                </c:pt>
                <c:pt idx="135">
                  <c:v>5337.1932295699999</c:v>
                </c:pt>
                <c:pt idx="136">
                  <c:v>5325.1238939799996</c:v>
                </c:pt>
                <c:pt idx="137">
                  <c:v>5302.4903080000004</c:v>
                </c:pt>
                <c:pt idx="138">
                  <c:v>5294.9296781700004</c:v>
                </c:pt>
                <c:pt idx="139">
                  <c:v>5294.4784678100004</c:v>
                </c:pt>
                <c:pt idx="140">
                  <c:v>5285.1187949100004</c:v>
                </c:pt>
                <c:pt idx="141">
                  <c:v>5284.4371814100004</c:v>
                </c:pt>
                <c:pt idx="142">
                  <c:v>5278.37786839</c:v>
                </c:pt>
                <c:pt idx="143">
                  <c:v>5238.3369421300004</c:v>
                </c:pt>
                <c:pt idx="144">
                  <c:v>5232.7533437299999</c:v>
                </c:pt>
                <c:pt idx="145">
                  <c:v>5224.5030662299996</c:v>
                </c:pt>
                <c:pt idx="146">
                  <c:v>5220.30107322</c:v>
                </c:pt>
                <c:pt idx="147">
                  <c:v>5213.5879604700003</c:v>
                </c:pt>
                <c:pt idx="148">
                  <c:v>5201.5810863300003</c:v>
                </c:pt>
                <c:pt idx="149">
                  <c:v>5191.7299031700004</c:v>
                </c:pt>
                <c:pt idx="150">
                  <c:v>5189.5009733999996</c:v>
                </c:pt>
                <c:pt idx="151">
                  <c:v>5165.6888767800001</c:v>
                </c:pt>
                <c:pt idx="152">
                  <c:v>5109.6692474499996</c:v>
                </c:pt>
                <c:pt idx="153">
                  <c:v>5105.9855578799998</c:v>
                </c:pt>
                <c:pt idx="154">
                  <c:v>5077.69579359</c:v>
                </c:pt>
                <c:pt idx="155">
                  <c:v>5064.1409080100002</c:v>
                </c:pt>
                <c:pt idx="156">
                  <c:v>5032.2831858299996</c:v>
                </c:pt>
                <c:pt idx="157">
                  <c:v>5026.3818515399998</c:v>
                </c:pt>
                <c:pt idx="158">
                  <c:v>5026.00734259</c:v>
                </c:pt>
                <c:pt idx="159">
                  <c:v>5002.2160558599999</c:v>
                </c:pt>
                <c:pt idx="160">
                  <c:v>4997.0366152400002</c:v>
                </c:pt>
                <c:pt idx="161">
                  <c:v>4988.4881636199998</c:v>
                </c:pt>
                <c:pt idx="162">
                  <c:v>4956.3646802399999</c:v>
                </c:pt>
                <c:pt idx="163">
                  <c:v>4937.2935303499999</c:v>
                </c:pt>
                <c:pt idx="164">
                  <c:v>4910.9654821499998</c:v>
                </c:pt>
                <c:pt idx="165">
                  <c:v>4900.6396031200002</c:v>
                </c:pt>
                <c:pt idx="166">
                  <c:v>4878.2576290799998</c:v>
                </c:pt>
                <c:pt idx="167">
                  <c:v>4857.0300974399997</c:v>
                </c:pt>
                <c:pt idx="168">
                  <c:v>4839.54801288</c:v>
                </c:pt>
                <c:pt idx="169">
                  <c:v>4836.1291748699996</c:v>
                </c:pt>
                <c:pt idx="170">
                  <c:v>4832.8003019099997</c:v>
                </c:pt>
                <c:pt idx="171">
                  <c:v>4825.6107070199996</c:v>
                </c:pt>
                <c:pt idx="172">
                  <c:v>4813.8309665799998</c:v>
                </c:pt>
                <c:pt idx="173">
                  <c:v>4786.0850450300004</c:v>
                </c:pt>
                <c:pt idx="174">
                  <c:v>4775.6652598500004</c:v>
                </c:pt>
                <c:pt idx="175">
                  <c:v>4750.5063610099996</c:v>
                </c:pt>
                <c:pt idx="176">
                  <c:v>4741.5050008400003</c:v>
                </c:pt>
                <c:pt idx="177">
                  <c:v>4720.6731161899997</c:v>
                </c:pt>
                <c:pt idx="178">
                  <c:v>4712.5898532800002</c:v>
                </c:pt>
                <c:pt idx="179">
                  <c:v>4706.7267030100002</c:v>
                </c:pt>
                <c:pt idx="180">
                  <c:v>4699.7112405300004</c:v>
                </c:pt>
                <c:pt idx="181">
                  <c:v>4692.6184080100002</c:v>
                </c:pt>
                <c:pt idx="182">
                  <c:v>4687.5175336700004</c:v>
                </c:pt>
                <c:pt idx="183">
                  <c:v>4656.55350911</c:v>
                </c:pt>
                <c:pt idx="184">
                  <c:v>4624.15942378</c:v>
                </c:pt>
                <c:pt idx="185">
                  <c:v>4621.2644521499997</c:v>
                </c:pt>
                <c:pt idx="186">
                  <c:v>4609.1607270699997</c:v>
                </c:pt>
                <c:pt idx="187">
                  <c:v>4592.5708921799996</c:v>
                </c:pt>
                <c:pt idx="188">
                  <c:v>4577.8820804200004</c:v>
                </c:pt>
                <c:pt idx="189">
                  <c:v>4556.3422252800001</c:v>
                </c:pt>
                <c:pt idx="190">
                  <c:v>4552.5373226199999</c:v>
                </c:pt>
                <c:pt idx="191">
                  <c:v>4549.3937276400002</c:v>
                </c:pt>
                <c:pt idx="192">
                  <c:v>4543.0911638400003</c:v>
                </c:pt>
                <c:pt idx="193">
                  <c:v>4529.56549</c:v>
                </c:pt>
                <c:pt idx="194">
                  <c:v>4520.6065179999996</c:v>
                </c:pt>
                <c:pt idx="195">
                  <c:v>4519.8744444000004</c:v>
                </c:pt>
                <c:pt idx="196">
                  <c:v>4464.0570235100004</c:v>
                </c:pt>
                <c:pt idx="197">
                  <c:v>4457.1796703500004</c:v>
                </c:pt>
                <c:pt idx="198">
                  <c:v>4441.9213358400002</c:v>
                </c:pt>
                <c:pt idx="199">
                  <c:v>4425.3780643299997</c:v>
                </c:pt>
                <c:pt idx="200">
                  <c:v>4408.2399144499996</c:v>
                </c:pt>
                <c:pt idx="201">
                  <c:v>4393.8045924600001</c:v>
                </c:pt>
                <c:pt idx="202">
                  <c:v>4389.9105072900002</c:v>
                </c:pt>
                <c:pt idx="203">
                  <c:v>4382.2152746199999</c:v>
                </c:pt>
                <c:pt idx="204">
                  <c:v>4381.6369384099999</c:v>
                </c:pt>
                <c:pt idx="205">
                  <c:v>4367.4126684399998</c:v>
                </c:pt>
                <c:pt idx="206">
                  <c:v>4364.0844689400001</c:v>
                </c:pt>
                <c:pt idx="207">
                  <c:v>4363.7813122500002</c:v>
                </c:pt>
                <c:pt idx="208">
                  <c:v>4358.2210007499998</c:v>
                </c:pt>
                <c:pt idx="209">
                  <c:v>4355.4556962400002</c:v>
                </c:pt>
                <c:pt idx="210">
                  <c:v>4347.0784141499998</c:v>
                </c:pt>
                <c:pt idx="211">
                  <c:v>4345.17693796</c:v>
                </c:pt>
                <c:pt idx="212">
                  <c:v>4314.2267587200004</c:v>
                </c:pt>
                <c:pt idx="213">
                  <c:v>4283.0375331300002</c:v>
                </c:pt>
                <c:pt idx="214">
                  <c:v>4261.9349280699998</c:v>
                </c:pt>
                <c:pt idx="215">
                  <c:v>4254.1830610400002</c:v>
                </c:pt>
                <c:pt idx="216">
                  <c:v>4252.6145006699999</c:v>
                </c:pt>
                <c:pt idx="217">
                  <c:v>4221.3267711199996</c:v>
                </c:pt>
                <c:pt idx="218">
                  <c:v>4205.9414016000001</c:v>
                </c:pt>
                <c:pt idx="219">
                  <c:v>4185.98762042</c:v>
                </c:pt>
                <c:pt idx="220">
                  <c:v>4150.4085207799999</c:v>
                </c:pt>
                <c:pt idx="221">
                  <c:v>4140.5744347999998</c:v>
                </c:pt>
                <c:pt idx="222">
                  <c:v>4138.5641031200003</c:v>
                </c:pt>
                <c:pt idx="223">
                  <c:v>4126.3123490199996</c:v>
                </c:pt>
                <c:pt idx="224">
                  <c:v>4104.1164168599998</c:v>
                </c:pt>
                <c:pt idx="225">
                  <c:v>4096.1174316500001</c:v>
                </c:pt>
                <c:pt idx="226">
                  <c:v>4079.9180027900002</c:v>
                </c:pt>
                <c:pt idx="227">
                  <c:v>4079.31184936</c:v>
                </c:pt>
                <c:pt idx="228">
                  <c:v>4057.7441438000001</c:v>
                </c:pt>
                <c:pt idx="229">
                  <c:v>4037.9750139600001</c:v>
                </c:pt>
                <c:pt idx="230">
                  <c:v>4016.76583527</c:v>
                </c:pt>
                <c:pt idx="231">
                  <c:v>4011.1197600700002</c:v>
                </c:pt>
                <c:pt idx="232">
                  <c:v>4003.0087192599999</c:v>
                </c:pt>
                <c:pt idx="233">
                  <c:v>4001.51122618</c:v>
                </c:pt>
                <c:pt idx="234">
                  <c:v>3984.2916356599999</c:v>
                </c:pt>
                <c:pt idx="235">
                  <c:v>3975.4118728899998</c:v>
                </c:pt>
                <c:pt idx="236">
                  <c:v>3968.25665359</c:v>
                </c:pt>
                <c:pt idx="237">
                  <c:v>3909.76800194</c:v>
                </c:pt>
                <c:pt idx="238">
                  <c:v>3867.5146130899998</c:v>
                </c:pt>
                <c:pt idx="239">
                  <c:v>3858.79726347</c:v>
                </c:pt>
                <c:pt idx="240">
                  <c:v>3850.1840713000001</c:v>
                </c:pt>
                <c:pt idx="241">
                  <c:v>3828.6203159299998</c:v>
                </c:pt>
                <c:pt idx="242">
                  <c:v>3804.2610588900002</c:v>
                </c:pt>
                <c:pt idx="243">
                  <c:v>3798.2683613600002</c:v>
                </c:pt>
                <c:pt idx="244">
                  <c:v>3796.1117946700001</c:v>
                </c:pt>
                <c:pt idx="245">
                  <c:v>3780.3171271199999</c:v>
                </c:pt>
                <c:pt idx="246">
                  <c:v>3773.2851489599998</c:v>
                </c:pt>
                <c:pt idx="247">
                  <c:v>3772.67980756</c:v>
                </c:pt>
                <c:pt idx="248">
                  <c:v>3764.5728166399999</c:v>
                </c:pt>
                <c:pt idx="249">
                  <c:v>3747.7130941800001</c:v>
                </c:pt>
                <c:pt idx="250">
                  <c:v>3738.6997246300002</c:v>
                </c:pt>
                <c:pt idx="251">
                  <c:v>3725.0624402200001</c:v>
                </c:pt>
                <c:pt idx="252">
                  <c:v>3685.2726947400001</c:v>
                </c:pt>
                <c:pt idx="253">
                  <c:v>3666.0278868199998</c:v>
                </c:pt>
                <c:pt idx="254">
                  <c:v>3610.4675775999999</c:v>
                </c:pt>
                <c:pt idx="255">
                  <c:v>3601.3816961699999</c:v>
                </c:pt>
                <c:pt idx="256">
                  <c:v>3597.0015352599999</c:v>
                </c:pt>
                <c:pt idx="257">
                  <c:v>3596.5461364399998</c:v>
                </c:pt>
                <c:pt idx="258">
                  <c:v>3584.0737415399999</c:v>
                </c:pt>
                <c:pt idx="259">
                  <c:v>3583.48397024</c:v>
                </c:pt>
                <c:pt idx="260">
                  <c:v>3575.47143362</c:v>
                </c:pt>
                <c:pt idx="261">
                  <c:v>3551.6451255400002</c:v>
                </c:pt>
                <c:pt idx="262">
                  <c:v>3547.1232394499998</c:v>
                </c:pt>
                <c:pt idx="263">
                  <c:v>3539.2154171400002</c:v>
                </c:pt>
                <c:pt idx="264">
                  <c:v>3522.0694592700002</c:v>
                </c:pt>
                <c:pt idx="265">
                  <c:v>3517.37069492</c:v>
                </c:pt>
                <c:pt idx="266">
                  <c:v>3476.77263485</c:v>
                </c:pt>
                <c:pt idx="267">
                  <c:v>3469.6536301699998</c:v>
                </c:pt>
                <c:pt idx="268">
                  <c:v>3465.2657330500001</c:v>
                </c:pt>
                <c:pt idx="269">
                  <c:v>3461.0592793199999</c:v>
                </c:pt>
                <c:pt idx="270">
                  <c:v>3446.8973164099998</c:v>
                </c:pt>
                <c:pt idx="271">
                  <c:v>3443.94754676</c:v>
                </c:pt>
                <c:pt idx="272">
                  <c:v>3430.0687850200002</c:v>
                </c:pt>
                <c:pt idx="273">
                  <c:v>3422.9327895000001</c:v>
                </c:pt>
                <c:pt idx="274">
                  <c:v>3409.5986663399999</c:v>
                </c:pt>
                <c:pt idx="275">
                  <c:v>3397.79848004</c:v>
                </c:pt>
                <c:pt idx="276">
                  <c:v>3385.4069703</c:v>
                </c:pt>
                <c:pt idx="277">
                  <c:v>3377.2390798199999</c:v>
                </c:pt>
                <c:pt idx="278">
                  <c:v>3365.0317096600002</c:v>
                </c:pt>
                <c:pt idx="279">
                  <c:v>3360.2521063099998</c:v>
                </c:pt>
                <c:pt idx="280">
                  <c:v>3357.9107244400002</c:v>
                </c:pt>
                <c:pt idx="281">
                  <c:v>3354.62498482</c:v>
                </c:pt>
                <c:pt idx="282">
                  <c:v>3335.0034889799999</c:v>
                </c:pt>
                <c:pt idx="283">
                  <c:v>3326.4033350999998</c:v>
                </c:pt>
                <c:pt idx="284">
                  <c:v>3302.0547843999998</c:v>
                </c:pt>
                <c:pt idx="285">
                  <c:v>3255.0762894700001</c:v>
                </c:pt>
                <c:pt idx="286">
                  <c:v>3245.0103257999999</c:v>
                </c:pt>
                <c:pt idx="287">
                  <c:v>3240.13204881</c:v>
                </c:pt>
                <c:pt idx="288">
                  <c:v>3204.00786432</c:v>
                </c:pt>
                <c:pt idx="289">
                  <c:v>3192.36715559</c:v>
                </c:pt>
                <c:pt idx="290">
                  <c:v>3184.52379445</c:v>
                </c:pt>
                <c:pt idx="291">
                  <c:v>3173.1245579400002</c:v>
                </c:pt>
                <c:pt idx="292">
                  <c:v>3149.9917340900001</c:v>
                </c:pt>
                <c:pt idx="293">
                  <c:v>3149.8987535800002</c:v>
                </c:pt>
                <c:pt idx="294">
                  <c:v>3131.03557</c:v>
                </c:pt>
                <c:pt idx="295">
                  <c:v>3120.8799205700002</c:v>
                </c:pt>
                <c:pt idx="296">
                  <c:v>3112.6880694400002</c:v>
                </c:pt>
                <c:pt idx="297">
                  <c:v>3109.8630556500002</c:v>
                </c:pt>
                <c:pt idx="298">
                  <c:v>3093.4449425299999</c:v>
                </c:pt>
                <c:pt idx="299">
                  <c:v>3092.2683663900002</c:v>
                </c:pt>
                <c:pt idx="300">
                  <c:v>3080.6190341400002</c:v>
                </c:pt>
                <c:pt idx="301">
                  <c:v>3062.0126098300002</c:v>
                </c:pt>
                <c:pt idx="302">
                  <c:v>3055.71613093</c:v>
                </c:pt>
                <c:pt idx="303">
                  <c:v>3035.56081163</c:v>
                </c:pt>
                <c:pt idx="304">
                  <c:v>3023.7627670699999</c:v>
                </c:pt>
                <c:pt idx="305">
                  <c:v>3011.60462091</c:v>
                </c:pt>
                <c:pt idx="306">
                  <c:v>3008.38986548</c:v>
                </c:pt>
                <c:pt idx="307">
                  <c:v>3007.1407737899999</c:v>
                </c:pt>
                <c:pt idx="308">
                  <c:v>3000.5248016400001</c:v>
                </c:pt>
                <c:pt idx="309">
                  <c:v>2985.3990498200001</c:v>
                </c:pt>
                <c:pt idx="310">
                  <c:v>2981.1760001500002</c:v>
                </c:pt>
                <c:pt idx="311">
                  <c:v>2979.4489447699998</c:v>
                </c:pt>
                <c:pt idx="312">
                  <c:v>2963.94803873</c:v>
                </c:pt>
                <c:pt idx="313">
                  <c:v>2959.6862483</c:v>
                </c:pt>
                <c:pt idx="314">
                  <c:v>2946.7934253100002</c:v>
                </c:pt>
                <c:pt idx="315">
                  <c:v>2940.1019827800001</c:v>
                </c:pt>
                <c:pt idx="316">
                  <c:v>2912.1153131800002</c:v>
                </c:pt>
                <c:pt idx="317">
                  <c:v>2888.7146201</c:v>
                </c:pt>
                <c:pt idx="318">
                  <c:v>2877.3986492399999</c:v>
                </c:pt>
                <c:pt idx="319">
                  <c:v>2866.8119773899998</c:v>
                </c:pt>
                <c:pt idx="320">
                  <c:v>2848.0011365199998</c:v>
                </c:pt>
                <c:pt idx="321">
                  <c:v>2840.76153995</c:v>
                </c:pt>
                <c:pt idx="322">
                  <c:v>2814.16538171</c:v>
                </c:pt>
                <c:pt idx="323">
                  <c:v>2812.6115248800002</c:v>
                </c:pt>
                <c:pt idx="324">
                  <c:v>2812.5625011100001</c:v>
                </c:pt>
                <c:pt idx="325">
                  <c:v>2811.6972928</c:v>
                </c:pt>
                <c:pt idx="326">
                  <c:v>2799.1552045499998</c:v>
                </c:pt>
                <c:pt idx="327">
                  <c:v>2798.3059174599998</c:v>
                </c:pt>
                <c:pt idx="328">
                  <c:v>2779.2788800399999</c:v>
                </c:pt>
                <c:pt idx="329">
                  <c:v>2773.1890548299998</c:v>
                </c:pt>
                <c:pt idx="330">
                  <c:v>2771.70054536</c:v>
                </c:pt>
                <c:pt idx="331">
                  <c:v>2755.2534733900002</c:v>
                </c:pt>
                <c:pt idx="332">
                  <c:v>2742.70117312</c:v>
                </c:pt>
                <c:pt idx="333">
                  <c:v>2734.1784180599998</c:v>
                </c:pt>
                <c:pt idx="334">
                  <c:v>2732.8784389000002</c:v>
                </c:pt>
                <c:pt idx="335">
                  <c:v>2711.5535849100002</c:v>
                </c:pt>
                <c:pt idx="336">
                  <c:v>2704.4835723699998</c:v>
                </c:pt>
                <c:pt idx="337">
                  <c:v>2688.30331927</c:v>
                </c:pt>
                <c:pt idx="338">
                  <c:v>2671.5532962699999</c:v>
                </c:pt>
                <c:pt idx="339">
                  <c:v>2649.7219499299999</c:v>
                </c:pt>
                <c:pt idx="340">
                  <c:v>2630.1576070800002</c:v>
                </c:pt>
                <c:pt idx="341">
                  <c:v>2624.2626580699998</c:v>
                </c:pt>
                <c:pt idx="342">
                  <c:v>2622.8016087599999</c:v>
                </c:pt>
                <c:pt idx="343">
                  <c:v>2615.98652554</c:v>
                </c:pt>
                <c:pt idx="344">
                  <c:v>2604.3974107600002</c:v>
                </c:pt>
                <c:pt idx="345">
                  <c:v>2564.3344925199999</c:v>
                </c:pt>
                <c:pt idx="346">
                  <c:v>2553.2622895700001</c:v>
                </c:pt>
                <c:pt idx="347">
                  <c:v>2536.1905733600001</c:v>
                </c:pt>
                <c:pt idx="348">
                  <c:v>2535.1480580900002</c:v>
                </c:pt>
                <c:pt idx="349">
                  <c:v>2527.4846083500001</c:v>
                </c:pt>
                <c:pt idx="350">
                  <c:v>2506.1740405099999</c:v>
                </c:pt>
                <c:pt idx="351">
                  <c:v>2497.0913364100002</c:v>
                </c:pt>
                <c:pt idx="352">
                  <c:v>2487.4913788700001</c:v>
                </c:pt>
                <c:pt idx="353">
                  <c:v>2486.9917134399998</c:v>
                </c:pt>
                <c:pt idx="354">
                  <c:v>2474.3710395500002</c:v>
                </c:pt>
                <c:pt idx="355">
                  <c:v>2473.1188040699999</c:v>
                </c:pt>
                <c:pt idx="356">
                  <c:v>2465.9774081199998</c:v>
                </c:pt>
                <c:pt idx="357">
                  <c:v>2461.83488154</c:v>
                </c:pt>
                <c:pt idx="358">
                  <c:v>2460.6286370600001</c:v>
                </c:pt>
                <c:pt idx="359">
                  <c:v>2444.82706125</c:v>
                </c:pt>
                <c:pt idx="360">
                  <c:v>2443.69327131</c:v>
                </c:pt>
                <c:pt idx="361">
                  <c:v>2440.5775492500002</c:v>
                </c:pt>
                <c:pt idx="362">
                  <c:v>2430.7539355899999</c:v>
                </c:pt>
                <c:pt idx="363">
                  <c:v>2427.7923351200002</c:v>
                </c:pt>
                <c:pt idx="364">
                  <c:v>2425.5591596200002</c:v>
                </c:pt>
                <c:pt idx="365">
                  <c:v>2419.9622120200002</c:v>
                </c:pt>
                <c:pt idx="366">
                  <c:v>2413.5198854999999</c:v>
                </c:pt>
                <c:pt idx="367">
                  <c:v>2396.7747358900001</c:v>
                </c:pt>
                <c:pt idx="368">
                  <c:v>2387.6176216899999</c:v>
                </c:pt>
                <c:pt idx="369">
                  <c:v>2380.2893784299999</c:v>
                </c:pt>
                <c:pt idx="370">
                  <c:v>2373.6717596499998</c:v>
                </c:pt>
                <c:pt idx="371">
                  <c:v>2366.6374309100001</c:v>
                </c:pt>
                <c:pt idx="372">
                  <c:v>2322.4812294899998</c:v>
                </c:pt>
                <c:pt idx="373">
                  <c:v>2306.0001099999999</c:v>
                </c:pt>
                <c:pt idx="374">
                  <c:v>2302.7704022500002</c:v>
                </c:pt>
                <c:pt idx="375">
                  <c:v>2301.59226287</c:v>
                </c:pt>
                <c:pt idx="376">
                  <c:v>2291.5245740800001</c:v>
                </c:pt>
                <c:pt idx="377">
                  <c:v>2287.2417112899998</c:v>
                </c:pt>
                <c:pt idx="378">
                  <c:v>2277.4089637400002</c:v>
                </c:pt>
                <c:pt idx="379">
                  <c:v>2266.42503807</c:v>
                </c:pt>
                <c:pt idx="380">
                  <c:v>2261.7393871200002</c:v>
                </c:pt>
                <c:pt idx="381">
                  <c:v>2257.6534169400002</c:v>
                </c:pt>
                <c:pt idx="382">
                  <c:v>2215.2975970000002</c:v>
                </c:pt>
                <c:pt idx="383">
                  <c:v>2210.8416888100001</c:v>
                </c:pt>
                <c:pt idx="384">
                  <c:v>2210.54122865</c:v>
                </c:pt>
                <c:pt idx="385">
                  <c:v>2208.7936016899998</c:v>
                </c:pt>
                <c:pt idx="386">
                  <c:v>2173.3620203</c:v>
                </c:pt>
                <c:pt idx="387">
                  <c:v>2164.6531731300001</c:v>
                </c:pt>
                <c:pt idx="388">
                  <c:v>2124.70844072</c:v>
                </c:pt>
                <c:pt idx="389">
                  <c:v>2121.9761814899998</c:v>
                </c:pt>
                <c:pt idx="390">
                  <c:v>2102.25935734</c:v>
                </c:pt>
                <c:pt idx="391">
                  <c:v>2098.6411957400001</c:v>
                </c:pt>
                <c:pt idx="392">
                  <c:v>2087.6863447599999</c:v>
                </c:pt>
                <c:pt idx="393">
                  <c:v>2085.3246251400001</c:v>
                </c:pt>
                <c:pt idx="394">
                  <c:v>2056.02403357</c:v>
                </c:pt>
                <c:pt idx="395">
                  <c:v>2026.2444142300001</c:v>
                </c:pt>
                <c:pt idx="396">
                  <c:v>2021.9291821500001</c:v>
                </c:pt>
                <c:pt idx="397">
                  <c:v>2009.0754360999999</c:v>
                </c:pt>
                <c:pt idx="398">
                  <c:v>1993.4060683299999</c:v>
                </c:pt>
                <c:pt idx="399">
                  <c:v>1991.9467341500001</c:v>
                </c:pt>
                <c:pt idx="400">
                  <c:v>1966.72387123</c:v>
                </c:pt>
                <c:pt idx="401">
                  <c:v>1957.63363013</c:v>
                </c:pt>
                <c:pt idx="402">
                  <c:v>1955.7827703299999</c:v>
                </c:pt>
                <c:pt idx="403">
                  <c:v>1955.17216315</c:v>
                </c:pt>
                <c:pt idx="404">
                  <c:v>1953.6926122899999</c:v>
                </c:pt>
                <c:pt idx="405">
                  <c:v>1951.8256729</c:v>
                </c:pt>
                <c:pt idx="406">
                  <c:v>1938.61438445</c:v>
                </c:pt>
                <c:pt idx="407">
                  <c:v>1911.73302872</c:v>
                </c:pt>
                <c:pt idx="408">
                  <c:v>1874.7226556200001</c:v>
                </c:pt>
                <c:pt idx="409">
                  <c:v>1864.45058376</c:v>
                </c:pt>
                <c:pt idx="410">
                  <c:v>1862.64495042</c:v>
                </c:pt>
                <c:pt idx="411">
                  <c:v>1860.4144651500001</c:v>
                </c:pt>
                <c:pt idx="412">
                  <c:v>1856.4676058299999</c:v>
                </c:pt>
                <c:pt idx="413">
                  <c:v>1852.1151885300001</c:v>
                </c:pt>
                <c:pt idx="414">
                  <c:v>1833.7097077999999</c:v>
                </c:pt>
                <c:pt idx="415">
                  <c:v>1827.4563492899999</c:v>
                </c:pt>
                <c:pt idx="416">
                  <c:v>1819.18250977</c:v>
                </c:pt>
                <c:pt idx="417">
                  <c:v>1816.72927344</c:v>
                </c:pt>
                <c:pt idx="418">
                  <c:v>1816.3907722399999</c:v>
                </c:pt>
                <c:pt idx="419">
                  <c:v>1802.1911077499999</c:v>
                </c:pt>
                <c:pt idx="420">
                  <c:v>1780.5600133400001</c:v>
                </c:pt>
                <c:pt idx="421">
                  <c:v>1764.3042210799999</c:v>
                </c:pt>
                <c:pt idx="422">
                  <c:v>1754.32319869</c:v>
                </c:pt>
                <c:pt idx="423">
                  <c:v>1744.7334849700001</c:v>
                </c:pt>
                <c:pt idx="424">
                  <c:v>1743.03063322</c:v>
                </c:pt>
                <c:pt idx="425">
                  <c:v>1741.27621888</c:v>
                </c:pt>
                <c:pt idx="426">
                  <c:v>1737.7965434299999</c:v>
                </c:pt>
                <c:pt idx="427">
                  <c:v>1715.07465897</c:v>
                </c:pt>
                <c:pt idx="428">
                  <c:v>1711.9140520999999</c:v>
                </c:pt>
                <c:pt idx="429">
                  <c:v>1711.84139383</c:v>
                </c:pt>
                <c:pt idx="430">
                  <c:v>1708.9035932199999</c:v>
                </c:pt>
                <c:pt idx="431">
                  <c:v>1701.58557905</c:v>
                </c:pt>
                <c:pt idx="432">
                  <c:v>1690.8866655700001</c:v>
                </c:pt>
                <c:pt idx="433">
                  <c:v>1682.36165783</c:v>
                </c:pt>
                <c:pt idx="434">
                  <c:v>1676.6829362000001</c:v>
                </c:pt>
                <c:pt idx="435">
                  <c:v>1666.1015357399999</c:v>
                </c:pt>
                <c:pt idx="436">
                  <c:v>1649.74224611</c:v>
                </c:pt>
                <c:pt idx="437">
                  <c:v>1639.9509459200001</c:v>
                </c:pt>
                <c:pt idx="438">
                  <c:v>1628.8122558800001</c:v>
                </c:pt>
                <c:pt idx="439">
                  <c:v>1623.39459425</c:v>
                </c:pt>
                <c:pt idx="440">
                  <c:v>1623.31865902</c:v>
                </c:pt>
                <c:pt idx="441">
                  <c:v>1614.7413166599999</c:v>
                </c:pt>
                <c:pt idx="442">
                  <c:v>1614.56415685</c:v>
                </c:pt>
                <c:pt idx="443">
                  <c:v>1592.38946298</c:v>
                </c:pt>
                <c:pt idx="444">
                  <c:v>1574.24151762</c:v>
                </c:pt>
                <c:pt idx="445">
                  <c:v>1573.0705153599999</c:v>
                </c:pt>
                <c:pt idx="446">
                  <c:v>1570.26800871</c:v>
                </c:pt>
                <c:pt idx="447">
                  <c:v>1569.94394059</c:v>
                </c:pt>
                <c:pt idx="448">
                  <c:v>1556.30960774</c:v>
                </c:pt>
                <c:pt idx="449">
                  <c:v>1544.1645203999999</c:v>
                </c:pt>
                <c:pt idx="450">
                  <c:v>1539.53072619</c:v>
                </c:pt>
                <c:pt idx="451">
                  <c:v>1526.2935332699999</c:v>
                </c:pt>
                <c:pt idx="452">
                  <c:v>1525.8878665499999</c:v>
                </c:pt>
                <c:pt idx="453">
                  <c:v>1518.7119963299999</c:v>
                </c:pt>
                <c:pt idx="454">
                  <c:v>1516.0944190299999</c:v>
                </c:pt>
                <c:pt idx="455">
                  <c:v>1503.05970637</c:v>
                </c:pt>
                <c:pt idx="456">
                  <c:v>1497.62074968</c:v>
                </c:pt>
                <c:pt idx="457">
                  <c:v>1496.55516231</c:v>
                </c:pt>
                <c:pt idx="458">
                  <c:v>1462.42116197</c:v>
                </c:pt>
                <c:pt idx="459">
                  <c:v>1459.1126576300001</c:v>
                </c:pt>
                <c:pt idx="460">
                  <c:v>1458.33035537</c:v>
                </c:pt>
                <c:pt idx="461">
                  <c:v>1447.40343297</c:v>
                </c:pt>
                <c:pt idx="462">
                  <c:v>1445.22181649</c:v>
                </c:pt>
                <c:pt idx="463">
                  <c:v>1433.5525738399999</c:v>
                </c:pt>
                <c:pt idx="464">
                  <c:v>1430.09404283</c:v>
                </c:pt>
                <c:pt idx="465">
                  <c:v>1395.6208320799999</c:v>
                </c:pt>
                <c:pt idx="466">
                  <c:v>1381.0371582099999</c:v>
                </c:pt>
                <c:pt idx="467">
                  <c:v>1370.29143866</c:v>
                </c:pt>
                <c:pt idx="468">
                  <c:v>1370.14191944</c:v>
                </c:pt>
                <c:pt idx="469">
                  <c:v>1368.52774671</c:v>
                </c:pt>
                <c:pt idx="470">
                  <c:v>1356.2283500799999</c:v>
                </c:pt>
                <c:pt idx="471">
                  <c:v>1354.64679497</c:v>
                </c:pt>
                <c:pt idx="472">
                  <c:v>1352.6230445599999</c:v>
                </c:pt>
                <c:pt idx="473">
                  <c:v>1346.3731109800001</c:v>
                </c:pt>
                <c:pt idx="474">
                  <c:v>1342.4834212200001</c:v>
                </c:pt>
                <c:pt idx="475">
                  <c:v>1341.4007411099999</c:v>
                </c:pt>
                <c:pt idx="476">
                  <c:v>1339.25951274</c:v>
                </c:pt>
                <c:pt idx="477">
                  <c:v>1326.2447778999999</c:v>
                </c:pt>
                <c:pt idx="478">
                  <c:v>1321.8795455699999</c:v>
                </c:pt>
                <c:pt idx="479">
                  <c:v>1314.28278363</c:v>
                </c:pt>
                <c:pt idx="480">
                  <c:v>1301.53479657</c:v>
                </c:pt>
                <c:pt idx="481">
                  <c:v>1297.20242764</c:v>
                </c:pt>
                <c:pt idx="482">
                  <c:v>1296.2540216699999</c:v>
                </c:pt>
                <c:pt idx="483">
                  <c:v>1293.23909845</c:v>
                </c:pt>
                <c:pt idx="484">
                  <c:v>1289.91168483</c:v>
                </c:pt>
                <c:pt idx="485">
                  <c:v>1282.8019190499999</c:v>
                </c:pt>
                <c:pt idx="486">
                  <c:v>1277.3223172999999</c:v>
                </c:pt>
                <c:pt idx="487">
                  <c:v>1275.4965287299999</c:v>
                </c:pt>
                <c:pt idx="488">
                  <c:v>1274.6315610900001</c:v>
                </c:pt>
                <c:pt idx="489">
                  <c:v>1261.03569698</c:v>
                </c:pt>
                <c:pt idx="490">
                  <c:v>1221.08355282</c:v>
                </c:pt>
                <c:pt idx="491">
                  <c:v>1219.75447444</c:v>
                </c:pt>
                <c:pt idx="492">
                  <c:v>1206.61926773</c:v>
                </c:pt>
                <c:pt idx="493">
                  <c:v>1206.1564560500001</c:v>
                </c:pt>
                <c:pt idx="494">
                  <c:v>1189.6869139299999</c:v>
                </c:pt>
                <c:pt idx="495">
                  <c:v>1169.98009271</c:v>
                </c:pt>
                <c:pt idx="496">
                  <c:v>1164.03824822</c:v>
                </c:pt>
                <c:pt idx="497">
                  <c:v>1161.9805339</c:v>
                </c:pt>
                <c:pt idx="498">
                  <c:v>1156.9796419500001</c:v>
                </c:pt>
                <c:pt idx="499">
                  <c:v>1153.5025734599999</c:v>
                </c:pt>
                <c:pt idx="500">
                  <c:v>1147.74398987</c:v>
                </c:pt>
                <c:pt idx="501">
                  <c:v>1146.97568553</c:v>
                </c:pt>
                <c:pt idx="502">
                  <c:v>1145.5795495100001</c:v>
                </c:pt>
                <c:pt idx="503">
                  <c:v>1134.6031435100001</c:v>
                </c:pt>
                <c:pt idx="504">
                  <c:v>1133.67116061</c:v>
                </c:pt>
                <c:pt idx="505">
                  <c:v>1125.1631179599999</c:v>
                </c:pt>
                <c:pt idx="506">
                  <c:v>1110.84619563</c:v>
                </c:pt>
                <c:pt idx="507">
                  <c:v>1108.12502262</c:v>
                </c:pt>
                <c:pt idx="508">
                  <c:v>1106.7676547900001</c:v>
                </c:pt>
                <c:pt idx="509">
                  <c:v>1104.3090495399999</c:v>
                </c:pt>
                <c:pt idx="510">
                  <c:v>1097.11011104</c:v>
                </c:pt>
                <c:pt idx="511">
                  <c:v>1096.63531999</c:v>
                </c:pt>
                <c:pt idx="512">
                  <c:v>1091.39155063</c:v>
                </c:pt>
                <c:pt idx="513">
                  <c:v>1082.5650766799999</c:v>
                </c:pt>
                <c:pt idx="514">
                  <c:v>1077.09970692</c:v>
                </c:pt>
                <c:pt idx="515">
                  <c:v>1074.0153067000001</c:v>
                </c:pt>
                <c:pt idx="516">
                  <c:v>1055.14724538</c:v>
                </c:pt>
                <c:pt idx="517">
                  <c:v>1051.04330048</c:v>
                </c:pt>
                <c:pt idx="518">
                  <c:v>1041.05693462</c:v>
                </c:pt>
                <c:pt idx="519">
                  <c:v>1038.7342903399999</c:v>
                </c:pt>
                <c:pt idx="520">
                  <c:v>1033.27625945</c:v>
                </c:pt>
                <c:pt idx="521">
                  <c:v>1022.01034715</c:v>
                </c:pt>
                <c:pt idx="522">
                  <c:v>1021.93630572</c:v>
                </c:pt>
                <c:pt idx="523">
                  <c:v>1005.56516333</c:v>
                </c:pt>
                <c:pt idx="524">
                  <c:v>1001.93775581</c:v>
                </c:pt>
                <c:pt idx="525">
                  <c:v>990.92942984800004</c:v>
                </c:pt>
                <c:pt idx="526">
                  <c:v>989.29755242099998</c:v>
                </c:pt>
                <c:pt idx="527">
                  <c:v>987.16269423599999</c:v>
                </c:pt>
                <c:pt idx="528">
                  <c:v>979.45632184999999</c:v>
                </c:pt>
                <c:pt idx="529">
                  <c:v>979.09111428300002</c:v>
                </c:pt>
                <c:pt idx="530">
                  <c:v>976.31360349500005</c:v>
                </c:pt>
                <c:pt idx="531">
                  <c:v>966.80234008900004</c:v>
                </c:pt>
                <c:pt idx="532">
                  <c:v>949.18001518899996</c:v>
                </c:pt>
                <c:pt idx="533">
                  <c:v>945.83793687599996</c:v>
                </c:pt>
                <c:pt idx="534">
                  <c:v>944.59039433500004</c:v>
                </c:pt>
                <c:pt idx="535">
                  <c:v>935.25376102099995</c:v>
                </c:pt>
                <c:pt idx="536">
                  <c:v>931.88099093799997</c:v>
                </c:pt>
                <c:pt idx="537">
                  <c:v>914.06267462100004</c:v>
                </c:pt>
                <c:pt idx="538">
                  <c:v>909.63377263300004</c:v>
                </c:pt>
                <c:pt idx="539">
                  <c:v>903.97780720699996</c:v>
                </c:pt>
                <c:pt idx="540">
                  <c:v>902.61705774999996</c:v>
                </c:pt>
                <c:pt idx="541">
                  <c:v>901.79882588099997</c:v>
                </c:pt>
                <c:pt idx="542">
                  <c:v>897.52573981700004</c:v>
                </c:pt>
                <c:pt idx="543">
                  <c:v>888.59246312100004</c:v>
                </c:pt>
                <c:pt idx="544">
                  <c:v>887.79416609500004</c:v>
                </c:pt>
                <c:pt idx="545">
                  <c:v>874.914396614</c:v>
                </c:pt>
                <c:pt idx="546">
                  <c:v>861.89014634299997</c:v>
                </c:pt>
                <c:pt idx="547">
                  <c:v>855.66892644799998</c:v>
                </c:pt>
                <c:pt idx="548">
                  <c:v>855.14831563999996</c:v>
                </c:pt>
                <c:pt idx="549">
                  <c:v>850.59491619300002</c:v>
                </c:pt>
                <c:pt idx="550">
                  <c:v>847.42555886599996</c:v>
                </c:pt>
                <c:pt idx="551">
                  <c:v>842.15464452499998</c:v>
                </c:pt>
                <c:pt idx="552">
                  <c:v>836.41425729599996</c:v>
                </c:pt>
                <c:pt idx="553">
                  <c:v>826.87736099699998</c:v>
                </c:pt>
                <c:pt idx="554">
                  <c:v>813.66141150299995</c:v>
                </c:pt>
                <c:pt idx="555">
                  <c:v>808.76615892999996</c:v>
                </c:pt>
                <c:pt idx="556">
                  <c:v>803.20005307300005</c:v>
                </c:pt>
                <c:pt idx="557">
                  <c:v>797.89756196999997</c:v>
                </c:pt>
                <c:pt idx="558">
                  <c:v>790.87027712199995</c:v>
                </c:pt>
                <c:pt idx="559">
                  <c:v>790.52959138999995</c:v>
                </c:pt>
                <c:pt idx="560">
                  <c:v>776.04626806800002</c:v>
                </c:pt>
                <c:pt idx="561">
                  <c:v>775.37505024999996</c:v>
                </c:pt>
                <c:pt idx="562">
                  <c:v>774.59891224399996</c:v>
                </c:pt>
                <c:pt idx="563">
                  <c:v>769.43217717499999</c:v>
                </c:pt>
                <c:pt idx="564">
                  <c:v>768.63137653700005</c:v>
                </c:pt>
                <c:pt idx="565">
                  <c:v>766.75380982900003</c:v>
                </c:pt>
                <c:pt idx="566">
                  <c:v>764.60274057300001</c:v>
                </c:pt>
                <c:pt idx="567">
                  <c:v>757.72669800200003</c:v>
                </c:pt>
                <c:pt idx="568">
                  <c:v>756.36246066599995</c:v>
                </c:pt>
                <c:pt idx="569">
                  <c:v>744.01886029100001</c:v>
                </c:pt>
                <c:pt idx="570">
                  <c:v>743.40688914999998</c:v>
                </c:pt>
                <c:pt idx="571">
                  <c:v>742.29001847500001</c:v>
                </c:pt>
                <c:pt idx="572">
                  <c:v>739.20809059199996</c:v>
                </c:pt>
                <c:pt idx="573">
                  <c:v>734.43888864099995</c:v>
                </c:pt>
                <c:pt idx="574">
                  <c:v>731.839811973</c:v>
                </c:pt>
                <c:pt idx="575">
                  <c:v>727.26313355699995</c:v>
                </c:pt>
                <c:pt idx="576">
                  <c:v>722.25417174200004</c:v>
                </c:pt>
                <c:pt idx="577">
                  <c:v>717.77257500099995</c:v>
                </c:pt>
                <c:pt idx="578">
                  <c:v>714.66009250800005</c:v>
                </c:pt>
                <c:pt idx="579">
                  <c:v>712.10093560200005</c:v>
                </c:pt>
                <c:pt idx="580">
                  <c:v>704.94318714099995</c:v>
                </c:pt>
                <c:pt idx="581">
                  <c:v>702.093149692</c:v>
                </c:pt>
                <c:pt idx="582">
                  <c:v>701.68026231199997</c:v>
                </c:pt>
                <c:pt idx="583">
                  <c:v>701.50472232499999</c:v>
                </c:pt>
                <c:pt idx="584">
                  <c:v>698.04242241700001</c:v>
                </c:pt>
                <c:pt idx="585">
                  <c:v>683.41628489000004</c:v>
                </c:pt>
                <c:pt idx="586">
                  <c:v>673.65065419500002</c:v>
                </c:pt>
                <c:pt idx="587">
                  <c:v>673.09611704199995</c:v>
                </c:pt>
                <c:pt idx="588">
                  <c:v>665.66068722499995</c:v>
                </c:pt>
                <c:pt idx="589">
                  <c:v>650.13102588100003</c:v>
                </c:pt>
                <c:pt idx="590">
                  <c:v>646.49238549400002</c:v>
                </c:pt>
                <c:pt idx="591">
                  <c:v>642.09351642599995</c:v>
                </c:pt>
                <c:pt idx="592">
                  <c:v>632.84501757299995</c:v>
                </c:pt>
                <c:pt idx="593">
                  <c:v>620.92235383900004</c:v>
                </c:pt>
                <c:pt idx="594">
                  <c:v>599.84838659299999</c:v>
                </c:pt>
                <c:pt idx="595">
                  <c:v>596.11958737700002</c:v>
                </c:pt>
                <c:pt idx="596">
                  <c:v>596.10374127199998</c:v>
                </c:pt>
                <c:pt idx="597">
                  <c:v>595.15186333999998</c:v>
                </c:pt>
                <c:pt idx="598">
                  <c:v>594.620857398</c:v>
                </c:pt>
                <c:pt idx="599">
                  <c:v>594.21456573800003</c:v>
                </c:pt>
                <c:pt idx="600">
                  <c:v>590.76219712700004</c:v>
                </c:pt>
                <c:pt idx="601">
                  <c:v>589.57329199900005</c:v>
                </c:pt>
                <c:pt idx="602">
                  <c:v>577.39138273499998</c:v>
                </c:pt>
                <c:pt idx="603">
                  <c:v>568.08381490199997</c:v>
                </c:pt>
                <c:pt idx="604">
                  <c:v>567.58316474699996</c:v>
                </c:pt>
                <c:pt idx="605">
                  <c:v>562.98751018799999</c:v>
                </c:pt>
                <c:pt idx="606">
                  <c:v>559.08584905099997</c:v>
                </c:pt>
                <c:pt idx="607">
                  <c:v>548.21863206900002</c:v>
                </c:pt>
                <c:pt idx="608">
                  <c:v>546.43749078600001</c:v>
                </c:pt>
                <c:pt idx="609">
                  <c:v>538.20280463799998</c:v>
                </c:pt>
                <c:pt idx="610">
                  <c:v>536.09998574700001</c:v>
                </c:pt>
                <c:pt idx="611">
                  <c:v>535.22733716799996</c:v>
                </c:pt>
                <c:pt idx="612">
                  <c:v>524.27548060399999</c:v>
                </c:pt>
                <c:pt idx="613">
                  <c:v>522.84513109700003</c:v>
                </c:pt>
                <c:pt idx="614">
                  <c:v>520.3952812</c:v>
                </c:pt>
                <c:pt idx="615">
                  <c:v>519.93805970100004</c:v>
                </c:pt>
                <c:pt idx="616">
                  <c:v>515.59401500199999</c:v>
                </c:pt>
                <c:pt idx="617">
                  <c:v>501.87685405799999</c:v>
                </c:pt>
                <c:pt idx="618">
                  <c:v>501.11113315199998</c:v>
                </c:pt>
                <c:pt idx="619">
                  <c:v>494.021399417</c:v>
                </c:pt>
                <c:pt idx="620">
                  <c:v>492.17692754199999</c:v>
                </c:pt>
                <c:pt idx="621">
                  <c:v>488.78715920299999</c:v>
                </c:pt>
                <c:pt idx="622">
                  <c:v>486.71423589400001</c:v>
                </c:pt>
                <c:pt idx="623">
                  <c:v>483.46200574699998</c:v>
                </c:pt>
                <c:pt idx="624">
                  <c:v>481.34850291100003</c:v>
                </c:pt>
                <c:pt idx="625">
                  <c:v>473.41004467900001</c:v>
                </c:pt>
                <c:pt idx="626">
                  <c:v>471.567977122</c:v>
                </c:pt>
                <c:pt idx="627">
                  <c:v>469.04930131999998</c:v>
                </c:pt>
                <c:pt idx="628">
                  <c:v>467.34618768199999</c:v>
                </c:pt>
                <c:pt idx="629">
                  <c:v>465.74136242899999</c:v>
                </c:pt>
                <c:pt idx="630">
                  <c:v>465.23305908899999</c:v>
                </c:pt>
                <c:pt idx="631">
                  <c:v>463.42855991300002</c:v>
                </c:pt>
                <c:pt idx="632">
                  <c:v>461.41233756000003</c:v>
                </c:pt>
                <c:pt idx="633">
                  <c:v>458.01064211599999</c:v>
                </c:pt>
                <c:pt idx="634">
                  <c:v>456.852100259</c:v>
                </c:pt>
                <c:pt idx="635">
                  <c:v>449.074902882</c:v>
                </c:pt>
                <c:pt idx="636">
                  <c:v>435.64473897599999</c:v>
                </c:pt>
                <c:pt idx="637">
                  <c:v>435.60662824399998</c:v>
                </c:pt>
                <c:pt idx="638">
                  <c:v>432.06167146000001</c:v>
                </c:pt>
                <c:pt idx="639">
                  <c:v>430.18795870399998</c:v>
                </c:pt>
                <c:pt idx="640">
                  <c:v>422.17427394399999</c:v>
                </c:pt>
                <c:pt idx="641">
                  <c:v>418.71265188199999</c:v>
                </c:pt>
                <c:pt idx="642">
                  <c:v>417.13553136299998</c:v>
                </c:pt>
                <c:pt idx="643">
                  <c:v>415.87969729100001</c:v>
                </c:pt>
                <c:pt idx="644">
                  <c:v>404.20467609999997</c:v>
                </c:pt>
                <c:pt idx="645">
                  <c:v>396.94192129499999</c:v>
                </c:pt>
                <c:pt idx="646">
                  <c:v>395.29783456400003</c:v>
                </c:pt>
                <c:pt idx="647">
                  <c:v>393.48631738799997</c:v>
                </c:pt>
                <c:pt idx="648">
                  <c:v>383.84398517699998</c:v>
                </c:pt>
                <c:pt idx="649">
                  <c:v>372.74998500499998</c:v>
                </c:pt>
                <c:pt idx="650">
                  <c:v>371.86653989899997</c:v>
                </c:pt>
                <c:pt idx="651">
                  <c:v>366.21451760000002</c:v>
                </c:pt>
                <c:pt idx="652">
                  <c:v>359.998855021</c:v>
                </c:pt>
                <c:pt idx="653">
                  <c:v>353.92553311</c:v>
                </c:pt>
                <c:pt idx="654">
                  <c:v>350.31409921599999</c:v>
                </c:pt>
                <c:pt idx="655">
                  <c:v>343.960862088</c:v>
                </c:pt>
                <c:pt idx="656">
                  <c:v>342.02410893299998</c:v>
                </c:pt>
                <c:pt idx="657">
                  <c:v>333.99669801900001</c:v>
                </c:pt>
                <c:pt idx="658">
                  <c:v>328.02998964900002</c:v>
                </c:pt>
                <c:pt idx="659">
                  <c:v>326.64360095900003</c:v>
                </c:pt>
                <c:pt idx="660">
                  <c:v>326.19621199099998</c:v>
                </c:pt>
                <c:pt idx="661">
                  <c:v>326.02274472099998</c:v>
                </c:pt>
                <c:pt idx="662">
                  <c:v>318.87581754500002</c:v>
                </c:pt>
                <c:pt idx="663">
                  <c:v>318.43684350400002</c:v>
                </c:pt>
                <c:pt idx="664">
                  <c:v>310.21108602700002</c:v>
                </c:pt>
                <c:pt idx="665">
                  <c:v>303.16925387700002</c:v>
                </c:pt>
                <c:pt idx="666">
                  <c:v>302.59454225500002</c:v>
                </c:pt>
                <c:pt idx="667">
                  <c:v>290.90706986200001</c:v>
                </c:pt>
                <c:pt idx="668">
                  <c:v>282.762468716</c:v>
                </c:pt>
                <c:pt idx="669">
                  <c:v>280.36761882000002</c:v>
                </c:pt>
                <c:pt idx="670">
                  <c:v>279.28943964600001</c:v>
                </c:pt>
                <c:pt idx="671">
                  <c:v>274.17960028800002</c:v>
                </c:pt>
                <c:pt idx="672">
                  <c:v>272.14439912300003</c:v>
                </c:pt>
                <c:pt idx="673">
                  <c:v>250.57113590700001</c:v>
                </c:pt>
                <c:pt idx="674">
                  <c:v>245.931380655</c:v>
                </c:pt>
                <c:pt idx="675">
                  <c:v>243.83464948599999</c:v>
                </c:pt>
                <c:pt idx="676">
                  <c:v>240.84810431299999</c:v>
                </c:pt>
                <c:pt idx="677">
                  <c:v>239.61522608499999</c:v>
                </c:pt>
                <c:pt idx="678">
                  <c:v>230.45043445499999</c:v>
                </c:pt>
                <c:pt idx="679">
                  <c:v>229.99837113800001</c:v>
                </c:pt>
                <c:pt idx="680">
                  <c:v>229.443547314</c:v>
                </c:pt>
                <c:pt idx="681">
                  <c:v>222.12117665</c:v>
                </c:pt>
                <c:pt idx="682">
                  <c:v>216.34215371100001</c:v>
                </c:pt>
                <c:pt idx="683">
                  <c:v>214.45202303900001</c:v>
                </c:pt>
                <c:pt idx="684">
                  <c:v>210.84816465899999</c:v>
                </c:pt>
                <c:pt idx="685">
                  <c:v>208.718525798</c:v>
                </c:pt>
                <c:pt idx="686">
                  <c:v>207.94016302399999</c:v>
                </c:pt>
                <c:pt idx="687">
                  <c:v>195.569462386</c:v>
                </c:pt>
                <c:pt idx="688">
                  <c:v>193.90548352900001</c:v>
                </c:pt>
                <c:pt idx="689">
                  <c:v>190.52652301800001</c:v>
                </c:pt>
                <c:pt idx="690">
                  <c:v>183.67911646499999</c:v>
                </c:pt>
                <c:pt idx="691">
                  <c:v>180.916741511</c:v>
                </c:pt>
                <c:pt idx="692">
                  <c:v>177.64340317</c:v>
                </c:pt>
                <c:pt idx="693">
                  <c:v>177.22793036600001</c:v>
                </c:pt>
                <c:pt idx="694">
                  <c:v>170.94604410599999</c:v>
                </c:pt>
                <c:pt idx="695">
                  <c:v>161.160703168</c:v>
                </c:pt>
                <c:pt idx="696">
                  <c:v>153.34649204300001</c:v>
                </c:pt>
                <c:pt idx="697">
                  <c:v>147.81445784799999</c:v>
                </c:pt>
                <c:pt idx="698">
                  <c:v>145.94354605699999</c:v>
                </c:pt>
                <c:pt idx="699">
                  <c:v>133.00206985700001</c:v>
                </c:pt>
                <c:pt idx="700">
                  <c:v>132.94931610699999</c:v>
                </c:pt>
                <c:pt idx="701">
                  <c:v>126.839621341</c:v>
                </c:pt>
                <c:pt idx="702">
                  <c:v>124.756724725</c:v>
                </c:pt>
                <c:pt idx="703">
                  <c:v>122.90786878599999</c:v>
                </c:pt>
                <c:pt idx="704">
                  <c:v>116.46918695700001</c:v>
                </c:pt>
                <c:pt idx="705">
                  <c:v>116.347635455</c:v>
                </c:pt>
                <c:pt idx="706">
                  <c:v>112.494694907</c:v>
                </c:pt>
                <c:pt idx="707">
                  <c:v>109.16132376199999</c:v>
                </c:pt>
                <c:pt idx="708">
                  <c:v>102.193000313</c:v>
                </c:pt>
                <c:pt idx="709">
                  <c:v>101.168652712</c:v>
                </c:pt>
                <c:pt idx="710">
                  <c:v>94.030848951099998</c:v>
                </c:pt>
                <c:pt idx="711">
                  <c:v>92.261725378199998</c:v>
                </c:pt>
                <c:pt idx="712">
                  <c:v>89.827985580999993</c:v>
                </c:pt>
                <c:pt idx="713">
                  <c:v>71.356290040199994</c:v>
                </c:pt>
                <c:pt idx="714">
                  <c:v>71.008434864099996</c:v>
                </c:pt>
                <c:pt idx="715">
                  <c:v>66.098094829000004</c:v>
                </c:pt>
                <c:pt idx="716">
                  <c:v>58.499930678699997</c:v>
                </c:pt>
                <c:pt idx="717">
                  <c:v>57.116412109199999</c:v>
                </c:pt>
                <c:pt idx="718">
                  <c:v>55.582193472500002</c:v>
                </c:pt>
                <c:pt idx="719">
                  <c:v>55.165063551199999</c:v>
                </c:pt>
                <c:pt idx="720">
                  <c:v>51.439582794400003</c:v>
                </c:pt>
                <c:pt idx="721">
                  <c:v>47.010519027599997</c:v>
                </c:pt>
                <c:pt idx="722">
                  <c:v>40.974781366599998</c:v>
                </c:pt>
                <c:pt idx="723">
                  <c:v>33.146255181999997</c:v>
                </c:pt>
                <c:pt idx="724">
                  <c:v>32.633846761800001</c:v>
                </c:pt>
                <c:pt idx="725">
                  <c:v>30.9369898689</c:v>
                </c:pt>
                <c:pt idx="726">
                  <c:v>25.495722092099999</c:v>
                </c:pt>
                <c:pt idx="727">
                  <c:v>24.5710820408</c:v>
                </c:pt>
                <c:pt idx="728">
                  <c:v>22.9276590226</c:v>
                </c:pt>
                <c:pt idx="729">
                  <c:v>18.247137846600001</c:v>
                </c:pt>
                <c:pt idx="730">
                  <c:v>11.886117948300001</c:v>
                </c:pt>
                <c:pt idx="731">
                  <c:v>8.7724430609699997</c:v>
                </c:pt>
                <c:pt idx="732">
                  <c:v>3.1817885153400001</c:v>
                </c:pt>
              </c:numCache>
              <c:extLst xmlns:c15="http://schemas.microsoft.com/office/drawing/2012/chart"/>
            </c:numRef>
          </c:xVal>
          <c:yVal>
            <c:numRef>
              <c:f>Data!$I$4:$I$2003</c:f>
              <c:numCache>
                <c:formatCode>0.0000</c:formatCode>
                <c:ptCount val="2000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  <c:pt idx="1521">
                  <c:v>0.23900000000002841</c:v>
                </c:pt>
                <c:pt idx="1522">
                  <c:v>0.23850000000002847</c:v>
                </c:pt>
                <c:pt idx="1523">
                  <c:v>0.23800000000002852</c:v>
                </c:pt>
                <c:pt idx="1524">
                  <c:v>0.23750000000002858</c:v>
                </c:pt>
                <c:pt idx="1525">
                  <c:v>0.23700000000002863</c:v>
                </c:pt>
                <c:pt idx="1526">
                  <c:v>0.23650000000002869</c:v>
                </c:pt>
                <c:pt idx="1527">
                  <c:v>0.23600000000002874</c:v>
                </c:pt>
                <c:pt idx="1528">
                  <c:v>0.2355000000000288</c:v>
                </c:pt>
                <c:pt idx="1529">
                  <c:v>0.23500000000002885</c:v>
                </c:pt>
                <c:pt idx="1530">
                  <c:v>0.23450000000002891</c:v>
                </c:pt>
                <c:pt idx="1531">
                  <c:v>0.23400000000002896</c:v>
                </c:pt>
                <c:pt idx="1532">
                  <c:v>0.23350000000002902</c:v>
                </c:pt>
                <c:pt idx="1533">
                  <c:v>0.23300000000002907</c:v>
                </c:pt>
                <c:pt idx="1534">
                  <c:v>0.23250000000002913</c:v>
                </c:pt>
                <c:pt idx="1535">
                  <c:v>0.23200000000002918</c:v>
                </c:pt>
                <c:pt idx="1536">
                  <c:v>0.23150000000002924</c:v>
                </c:pt>
                <c:pt idx="1537">
                  <c:v>0.23100000000002929</c:v>
                </c:pt>
                <c:pt idx="1538">
                  <c:v>0.23050000000002935</c:v>
                </c:pt>
                <c:pt idx="1539">
                  <c:v>0.2300000000000294</c:v>
                </c:pt>
                <c:pt idx="1540">
                  <c:v>0.22950000000002946</c:v>
                </c:pt>
                <c:pt idx="1541">
                  <c:v>0.22900000000002951</c:v>
                </c:pt>
                <c:pt idx="1542">
                  <c:v>0.22850000000002957</c:v>
                </c:pt>
                <c:pt idx="1543">
                  <c:v>0.22800000000002962</c:v>
                </c:pt>
                <c:pt idx="1544">
                  <c:v>0.22750000000002968</c:v>
                </c:pt>
                <c:pt idx="1545">
                  <c:v>0.22700000000002973</c:v>
                </c:pt>
                <c:pt idx="1546">
                  <c:v>0.22650000000002979</c:v>
                </c:pt>
                <c:pt idx="1547">
                  <c:v>0.22600000000002984</c:v>
                </c:pt>
                <c:pt idx="1548">
                  <c:v>0.2255000000000299</c:v>
                </c:pt>
                <c:pt idx="1549">
                  <c:v>0.22500000000002995</c:v>
                </c:pt>
                <c:pt idx="1550">
                  <c:v>0.22450000000003001</c:v>
                </c:pt>
                <c:pt idx="1551">
                  <c:v>0.22400000000003006</c:v>
                </c:pt>
                <c:pt idx="1552">
                  <c:v>0.22350000000003012</c:v>
                </c:pt>
                <c:pt idx="1553">
                  <c:v>0.22300000000003017</c:v>
                </c:pt>
                <c:pt idx="1554">
                  <c:v>0.22250000000003023</c:v>
                </c:pt>
                <c:pt idx="1555">
                  <c:v>0.22200000000003028</c:v>
                </c:pt>
                <c:pt idx="1556">
                  <c:v>0.22150000000003034</c:v>
                </c:pt>
                <c:pt idx="1557">
                  <c:v>0.22100000000003039</c:v>
                </c:pt>
                <c:pt idx="1558">
                  <c:v>0.22050000000003045</c:v>
                </c:pt>
                <c:pt idx="1559">
                  <c:v>0.2200000000000305</c:v>
                </c:pt>
                <c:pt idx="1560">
                  <c:v>0.21950000000003056</c:v>
                </c:pt>
                <c:pt idx="1561">
                  <c:v>0.21900000000003061</c:v>
                </c:pt>
                <c:pt idx="1562">
                  <c:v>0.21850000000003067</c:v>
                </c:pt>
                <c:pt idx="1563">
                  <c:v>0.21800000000003072</c:v>
                </c:pt>
                <c:pt idx="1564">
                  <c:v>0.21750000000003078</c:v>
                </c:pt>
                <c:pt idx="1565">
                  <c:v>0.21700000000003083</c:v>
                </c:pt>
                <c:pt idx="1566">
                  <c:v>0.21650000000003089</c:v>
                </c:pt>
                <c:pt idx="1567">
                  <c:v>0.21600000000003095</c:v>
                </c:pt>
                <c:pt idx="1568">
                  <c:v>0.215500000000031</c:v>
                </c:pt>
                <c:pt idx="1569">
                  <c:v>0.21500000000003106</c:v>
                </c:pt>
                <c:pt idx="1570">
                  <c:v>0.21450000000003111</c:v>
                </c:pt>
                <c:pt idx="1571">
                  <c:v>0.21400000000003117</c:v>
                </c:pt>
                <c:pt idx="1572">
                  <c:v>0.21350000000003122</c:v>
                </c:pt>
                <c:pt idx="1573">
                  <c:v>0.21300000000003128</c:v>
                </c:pt>
                <c:pt idx="1574">
                  <c:v>0.21250000000003133</c:v>
                </c:pt>
                <c:pt idx="1575">
                  <c:v>0.21200000000003139</c:v>
                </c:pt>
                <c:pt idx="1576">
                  <c:v>0.21150000000003144</c:v>
                </c:pt>
                <c:pt idx="1577">
                  <c:v>0.2110000000000315</c:v>
                </c:pt>
                <c:pt idx="1578">
                  <c:v>0.21050000000003155</c:v>
                </c:pt>
                <c:pt idx="1579">
                  <c:v>0.21000000000003161</c:v>
                </c:pt>
                <c:pt idx="1580">
                  <c:v>0.20950000000003166</c:v>
                </c:pt>
                <c:pt idx="1581">
                  <c:v>0.20900000000003172</c:v>
                </c:pt>
                <c:pt idx="1582">
                  <c:v>0.20850000000003177</c:v>
                </c:pt>
                <c:pt idx="1583">
                  <c:v>0.20800000000003183</c:v>
                </c:pt>
                <c:pt idx="1584">
                  <c:v>0.20750000000003188</c:v>
                </c:pt>
                <c:pt idx="1585">
                  <c:v>0.20700000000003194</c:v>
                </c:pt>
                <c:pt idx="1586">
                  <c:v>0.20650000000003199</c:v>
                </c:pt>
                <c:pt idx="1587">
                  <c:v>0.20600000000003205</c:v>
                </c:pt>
                <c:pt idx="1588">
                  <c:v>0.2055000000000321</c:v>
                </c:pt>
                <c:pt idx="1589">
                  <c:v>0.20500000000003216</c:v>
                </c:pt>
                <c:pt idx="1590">
                  <c:v>0.20450000000003221</c:v>
                </c:pt>
                <c:pt idx="1591">
                  <c:v>0.20400000000003227</c:v>
                </c:pt>
                <c:pt idx="1592">
                  <c:v>0.20350000000003232</c:v>
                </c:pt>
                <c:pt idx="1593">
                  <c:v>0.20300000000003238</c:v>
                </c:pt>
                <c:pt idx="1594">
                  <c:v>0.20250000000003243</c:v>
                </c:pt>
                <c:pt idx="1595">
                  <c:v>0.20200000000003249</c:v>
                </c:pt>
                <c:pt idx="1596">
                  <c:v>0.20150000000003254</c:v>
                </c:pt>
                <c:pt idx="1597">
                  <c:v>0.2010000000000326</c:v>
                </c:pt>
                <c:pt idx="1598">
                  <c:v>0.20050000000003265</c:v>
                </c:pt>
                <c:pt idx="1599">
                  <c:v>0.20000000000003271</c:v>
                </c:pt>
                <c:pt idx="1600">
                  <c:v>0.19950000000003276</c:v>
                </c:pt>
                <c:pt idx="1601">
                  <c:v>0.19900000000003282</c:v>
                </c:pt>
                <c:pt idx="1602">
                  <c:v>0.19850000000003287</c:v>
                </c:pt>
                <c:pt idx="1603">
                  <c:v>0.19800000000003293</c:v>
                </c:pt>
                <c:pt idx="1604">
                  <c:v>0.19750000000003298</c:v>
                </c:pt>
                <c:pt idx="1605">
                  <c:v>0.19700000000003304</c:v>
                </c:pt>
                <c:pt idx="1606">
                  <c:v>0.19650000000003309</c:v>
                </c:pt>
                <c:pt idx="1607">
                  <c:v>0.19600000000003315</c:v>
                </c:pt>
                <c:pt idx="1608">
                  <c:v>0.1955000000000332</c:v>
                </c:pt>
                <c:pt idx="1609">
                  <c:v>0.19500000000003326</c:v>
                </c:pt>
                <c:pt idx="1610">
                  <c:v>0.19450000000003331</c:v>
                </c:pt>
                <c:pt idx="1611">
                  <c:v>0.19400000000003337</c:v>
                </c:pt>
                <c:pt idx="1612">
                  <c:v>0.19350000000003342</c:v>
                </c:pt>
                <c:pt idx="1613">
                  <c:v>0.19300000000003348</c:v>
                </c:pt>
                <c:pt idx="1614">
                  <c:v>0.19250000000003353</c:v>
                </c:pt>
                <c:pt idx="1615">
                  <c:v>0.19200000000003359</c:v>
                </c:pt>
                <c:pt idx="1616">
                  <c:v>0.19150000000003364</c:v>
                </c:pt>
                <c:pt idx="1617">
                  <c:v>0.1910000000000337</c:v>
                </c:pt>
                <c:pt idx="1618">
                  <c:v>0.19050000000003375</c:v>
                </c:pt>
                <c:pt idx="1619">
                  <c:v>0.19000000000003381</c:v>
                </c:pt>
                <c:pt idx="1620">
                  <c:v>0.18950000000003386</c:v>
                </c:pt>
                <c:pt idx="1621">
                  <c:v>0.18900000000003392</c:v>
                </c:pt>
                <c:pt idx="1622">
                  <c:v>0.18850000000003397</c:v>
                </c:pt>
                <c:pt idx="1623">
                  <c:v>0.18800000000003403</c:v>
                </c:pt>
                <c:pt idx="1624">
                  <c:v>0.18750000000003408</c:v>
                </c:pt>
                <c:pt idx="1625">
                  <c:v>0.18700000000003414</c:v>
                </c:pt>
                <c:pt idx="1626">
                  <c:v>0.18650000000003419</c:v>
                </c:pt>
                <c:pt idx="1627">
                  <c:v>0.18600000000003425</c:v>
                </c:pt>
                <c:pt idx="1628">
                  <c:v>0.1855000000000343</c:v>
                </c:pt>
                <c:pt idx="1629">
                  <c:v>0.18500000000003436</c:v>
                </c:pt>
                <c:pt idx="1630">
                  <c:v>0.18450000000003441</c:v>
                </c:pt>
                <c:pt idx="1631">
                  <c:v>0.18400000000003447</c:v>
                </c:pt>
                <c:pt idx="1632">
                  <c:v>0.18350000000003452</c:v>
                </c:pt>
                <c:pt idx="1633">
                  <c:v>0.18300000000003458</c:v>
                </c:pt>
                <c:pt idx="1634">
                  <c:v>0.18250000000003463</c:v>
                </c:pt>
                <c:pt idx="1635">
                  <c:v>0.18200000000003469</c:v>
                </c:pt>
                <c:pt idx="1636">
                  <c:v>0.18150000000003474</c:v>
                </c:pt>
                <c:pt idx="1637">
                  <c:v>0.1810000000000348</c:v>
                </c:pt>
                <c:pt idx="1638">
                  <c:v>0.18050000000003485</c:v>
                </c:pt>
                <c:pt idx="1639">
                  <c:v>0.18000000000003491</c:v>
                </c:pt>
                <c:pt idx="1640">
                  <c:v>0.17950000000003496</c:v>
                </c:pt>
                <c:pt idx="1641">
                  <c:v>0.17900000000003502</c:v>
                </c:pt>
                <c:pt idx="1642">
                  <c:v>0.17850000000003508</c:v>
                </c:pt>
                <c:pt idx="1643">
                  <c:v>0.17800000000003513</c:v>
                </c:pt>
                <c:pt idx="1644">
                  <c:v>0.17750000000003519</c:v>
                </c:pt>
                <c:pt idx="1645">
                  <c:v>0.17700000000003524</c:v>
                </c:pt>
                <c:pt idx="1646">
                  <c:v>0.1765000000000353</c:v>
                </c:pt>
                <c:pt idx="1647">
                  <c:v>0.17600000000003535</c:v>
                </c:pt>
                <c:pt idx="1648">
                  <c:v>0.17550000000003541</c:v>
                </c:pt>
                <c:pt idx="1649">
                  <c:v>0.17500000000003546</c:v>
                </c:pt>
                <c:pt idx="1650">
                  <c:v>0.17450000000003552</c:v>
                </c:pt>
                <c:pt idx="1651">
                  <c:v>0.17400000000003557</c:v>
                </c:pt>
                <c:pt idx="1652">
                  <c:v>0.17350000000003563</c:v>
                </c:pt>
                <c:pt idx="1653">
                  <c:v>0.17300000000003568</c:v>
                </c:pt>
                <c:pt idx="1654">
                  <c:v>0.17250000000003574</c:v>
                </c:pt>
                <c:pt idx="1655">
                  <c:v>0.17200000000003579</c:v>
                </c:pt>
                <c:pt idx="1656">
                  <c:v>0.17150000000003585</c:v>
                </c:pt>
                <c:pt idx="1657">
                  <c:v>0.1710000000000359</c:v>
                </c:pt>
                <c:pt idx="1658">
                  <c:v>0.17050000000003596</c:v>
                </c:pt>
                <c:pt idx="1659">
                  <c:v>0.17000000000003601</c:v>
                </c:pt>
                <c:pt idx="1660">
                  <c:v>0.16950000000003607</c:v>
                </c:pt>
                <c:pt idx="1661">
                  <c:v>0.16900000000003612</c:v>
                </c:pt>
                <c:pt idx="1662">
                  <c:v>0.16850000000003618</c:v>
                </c:pt>
                <c:pt idx="1663">
                  <c:v>0.16800000000003623</c:v>
                </c:pt>
                <c:pt idx="1664">
                  <c:v>0.16750000000003629</c:v>
                </c:pt>
                <c:pt idx="1665">
                  <c:v>0.16700000000003634</c:v>
                </c:pt>
                <c:pt idx="1666">
                  <c:v>0.1665000000000364</c:v>
                </c:pt>
                <c:pt idx="1667">
                  <c:v>0.16600000000003645</c:v>
                </c:pt>
                <c:pt idx="1668">
                  <c:v>0.16550000000003651</c:v>
                </c:pt>
                <c:pt idx="1669">
                  <c:v>0.16500000000003656</c:v>
                </c:pt>
                <c:pt idx="1670">
                  <c:v>0.16450000000003662</c:v>
                </c:pt>
                <c:pt idx="1671">
                  <c:v>0.16400000000003667</c:v>
                </c:pt>
                <c:pt idx="1672">
                  <c:v>0.16350000000003673</c:v>
                </c:pt>
                <c:pt idx="1673">
                  <c:v>0.16300000000003678</c:v>
                </c:pt>
                <c:pt idx="1674">
                  <c:v>0.16250000000003684</c:v>
                </c:pt>
                <c:pt idx="1675">
                  <c:v>0.16200000000003689</c:v>
                </c:pt>
                <c:pt idx="1676">
                  <c:v>0.16150000000003695</c:v>
                </c:pt>
                <c:pt idx="1677">
                  <c:v>0.161000000000037</c:v>
                </c:pt>
                <c:pt idx="1678">
                  <c:v>0.16050000000003706</c:v>
                </c:pt>
                <c:pt idx="1679">
                  <c:v>0.16000000000003711</c:v>
                </c:pt>
                <c:pt idx="1680">
                  <c:v>0.15950000000003717</c:v>
                </c:pt>
                <c:pt idx="1681">
                  <c:v>0.15900000000003722</c:v>
                </c:pt>
                <c:pt idx="1682">
                  <c:v>0.15850000000003728</c:v>
                </c:pt>
                <c:pt idx="1683">
                  <c:v>0.15800000000003733</c:v>
                </c:pt>
                <c:pt idx="1684">
                  <c:v>0.15750000000003739</c:v>
                </c:pt>
                <c:pt idx="1685">
                  <c:v>0.15700000000003744</c:v>
                </c:pt>
                <c:pt idx="1686">
                  <c:v>0.1565000000000375</c:v>
                </c:pt>
                <c:pt idx="1687">
                  <c:v>0.15600000000003755</c:v>
                </c:pt>
                <c:pt idx="1688">
                  <c:v>0.15550000000003761</c:v>
                </c:pt>
                <c:pt idx="1689">
                  <c:v>0.15500000000003766</c:v>
                </c:pt>
                <c:pt idx="1690">
                  <c:v>0.15450000000003772</c:v>
                </c:pt>
                <c:pt idx="1691">
                  <c:v>0.15400000000003777</c:v>
                </c:pt>
                <c:pt idx="1692">
                  <c:v>0.15350000000003783</c:v>
                </c:pt>
                <c:pt idx="1693">
                  <c:v>0.15300000000003788</c:v>
                </c:pt>
                <c:pt idx="1694">
                  <c:v>0.15250000000003794</c:v>
                </c:pt>
                <c:pt idx="1695">
                  <c:v>0.15200000000003799</c:v>
                </c:pt>
                <c:pt idx="1696">
                  <c:v>0.15150000000003805</c:v>
                </c:pt>
                <c:pt idx="1697">
                  <c:v>0.1510000000000381</c:v>
                </c:pt>
                <c:pt idx="1698">
                  <c:v>0.15050000000003816</c:v>
                </c:pt>
                <c:pt idx="1699">
                  <c:v>0.15000000000003821</c:v>
                </c:pt>
                <c:pt idx="1700">
                  <c:v>0.14950000000003827</c:v>
                </c:pt>
                <c:pt idx="1701">
                  <c:v>0.14900000000003832</c:v>
                </c:pt>
                <c:pt idx="1702">
                  <c:v>0.14850000000003838</c:v>
                </c:pt>
                <c:pt idx="1703">
                  <c:v>0.14800000000003843</c:v>
                </c:pt>
                <c:pt idx="1704">
                  <c:v>0.14750000000003849</c:v>
                </c:pt>
                <c:pt idx="1705">
                  <c:v>0.14700000000003854</c:v>
                </c:pt>
                <c:pt idx="1706">
                  <c:v>0.1465000000000386</c:v>
                </c:pt>
                <c:pt idx="1707">
                  <c:v>0.14600000000003865</c:v>
                </c:pt>
                <c:pt idx="1708">
                  <c:v>0.14550000000003871</c:v>
                </c:pt>
                <c:pt idx="1709">
                  <c:v>0.14500000000003876</c:v>
                </c:pt>
                <c:pt idx="1710">
                  <c:v>0.14450000000003882</c:v>
                </c:pt>
                <c:pt idx="1711">
                  <c:v>0.14400000000003887</c:v>
                </c:pt>
                <c:pt idx="1712">
                  <c:v>0.14350000000003893</c:v>
                </c:pt>
                <c:pt idx="1713">
                  <c:v>0.14300000000003898</c:v>
                </c:pt>
                <c:pt idx="1714">
                  <c:v>0.14250000000003904</c:v>
                </c:pt>
                <c:pt idx="1715">
                  <c:v>0.14200000000003909</c:v>
                </c:pt>
                <c:pt idx="1716">
                  <c:v>0.14150000000003915</c:v>
                </c:pt>
                <c:pt idx="1717">
                  <c:v>0.14100000000003921</c:v>
                </c:pt>
                <c:pt idx="1718">
                  <c:v>0.14050000000003926</c:v>
                </c:pt>
                <c:pt idx="1719">
                  <c:v>0.14000000000003932</c:v>
                </c:pt>
                <c:pt idx="1720">
                  <c:v>0.13950000000003937</c:v>
                </c:pt>
                <c:pt idx="1721">
                  <c:v>0.13900000000003943</c:v>
                </c:pt>
                <c:pt idx="1722">
                  <c:v>0.13850000000003948</c:v>
                </c:pt>
                <c:pt idx="1723">
                  <c:v>0.13800000000003954</c:v>
                </c:pt>
                <c:pt idx="1724">
                  <c:v>0.13750000000003959</c:v>
                </c:pt>
                <c:pt idx="1725">
                  <c:v>0.13700000000003965</c:v>
                </c:pt>
                <c:pt idx="1726">
                  <c:v>0.1365000000000397</c:v>
                </c:pt>
                <c:pt idx="1727">
                  <c:v>0.13600000000003976</c:v>
                </c:pt>
                <c:pt idx="1728">
                  <c:v>0.13550000000003981</c:v>
                </c:pt>
                <c:pt idx="1729">
                  <c:v>0.13500000000003987</c:v>
                </c:pt>
                <c:pt idx="1730">
                  <c:v>0.13450000000003992</c:v>
                </c:pt>
                <c:pt idx="1731">
                  <c:v>0.13400000000003998</c:v>
                </c:pt>
                <c:pt idx="1732">
                  <c:v>0.13350000000004003</c:v>
                </c:pt>
                <c:pt idx="1733">
                  <c:v>0.13300000000004009</c:v>
                </c:pt>
                <c:pt idx="1734">
                  <c:v>0.13250000000004014</c:v>
                </c:pt>
                <c:pt idx="1735">
                  <c:v>0.1320000000000402</c:v>
                </c:pt>
                <c:pt idx="1736">
                  <c:v>0.13150000000004025</c:v>
                </c:pt>
                <c:pt idx="1737">
                  <c:v>0.13100000000004031</c:v>
                </c:pt>
                <c:pt idx="1738">
                  <c:v>0.13050000000004036</c:v>
                </c:pt>
                <c:pt idx="1739">
                  <c:v>0.13000000000004042</c:v>
                </c:pt>
                <c:pt idx="1740">
                  <c:v>0.12950000000004047</c:v>
                </c:pt>
                <c:pt idx="1741">
                  <c:v>0.12900000000004053</c:v>
                </c:pt>
                <c:pt idx="1742">
                  <c:v>0.12850000000004058</c:v>
                </c:pt>
                <c:pt idx="1743">
                  <c:v>0.12800000000004064</c:v>
                </c:pt>
                <c:pt idx="1744">
                  <c:v>0.12750000000004069</c:v>
                </c:pt>
                <c:pt idx="1745">
                  <c:v>0.12700000000004075</c:v>
                </c:pt>
                <c:pt idx="1746">
                  <c:v>0.1265000000000408</c:v>
                </c:pt>
                <c:pt idx="1747">
                  <c:v>0.12600000000004086</c:v>
                </c:pt>
                <c:pt idx="1748">
                  <c:v>0.12550000000004091</c:v>
                </c:pt>
                <c:pt idx="1749">
                  <c:v>0.12500000000004097</c:v>
                </c:pt>
                <c:pt idx="1750">
                  <c:v>0.12450000000004102</c:v>
                </c:pt>
                <c:pt idx="1751">
                  <c:v>0.12400000000004108</c:v>
                </c:pt>
                <c:pt idx="1752">
                  <c:v>0.12350000000004113</c:v>
                </c:pt>
                <c:pt idx="1753">
                  <c:v>0.12300000000004119</c:v>
                </c:pt>
                <c:pt idx="1754">
                  <c:v>0.12250000000004124</c:v>
                </c:pt>
                <c:pt idx="1755">
                  <c:v>0.1220000000000413</c:v>
                </c:pt>
                <c:pt idx="1756">
                  <c:v>0.12150000000004135</c:v>
                </c:pt>
                <c:pt idx="1757">
                  <c:v>0.12100000000004141</c:v>
                </c:pt>
                <c:pt idx="1758">
                  <c:v>0.12050000000004146</c:v>
                </c:pt>
                <c:pt idx="1759">
                  <c:v>0.12000000000004152</c:v>
                </c:pt>
                <c:pt idx="1760">
                  <c:v>0.11950000000004157</c:v>
                </c:pt>
                <c:pt idx="1761">
                  <c:v>0.11900000000004163</c:v>
                </c:pt>
                <c:pt idx="1762">
                  <c:v>0.11850000000004168</c:v>
                </c:pt>
                <c:pt idx="1763">
                  <c:v>0.11800000000004174</c:v>
                </c:pt>
                <c:pt idx="1764">
                  <c:v>0.11750000000004179</c:v>
                </c:pt>
                <c:pt idx="1765">
                  <c:v>0.11700000000004185</c:v>
                </c:pt>
                <c:pt idx="1766">
                  <c:v>0.1165000000000419</c:v>
                </c:pt>
                <c:pt idx="1767">
                  <c:v>0.11600000000004196</c:v>
                </c:pt>
                <c:pt idx="1768">
                  <c:v>0.11550000000004201</c:v>
                </c:pt>
                <c:pt idx="1769">
                  <c:v>0.11500000000004207</c:v>
                </c:pt>
                <c:pt idx="1770">
                  <c:v>0.11450000000004212</c:v>
                </c:pt>
                <c:pt idx="1771">
                  <c:v>0.11400000000004218</c:v>
                </c:pt>
                <c:pt idx="1772">
                  <c:v>0.11350000000004223</c:v>
                </c:pt>
                <c:pt idx="1773">
                  <c:v>0.11300000000004229</c:v>
                </c:pt>
                <c:pt idx="1774">
                  <c:v>0.11250000000004234</c:v>
                </c:pt>
                <c:pt idx="1775">
                  <c:v>0.1120000000000424</c:v>
                </c:pt>
                <c:pt idx="1776">
                  <c:v>0.11150000000004245</c:v>
                </c:pt>
                <c:pt idx="1777">
                  <c:v>0.11100000000004251</c:v>
                </c:pt>
                <c:pt idx="1778">
                  <c:v>0.11050000000004256</c:v>
                </c:pt>
                <c:pt idx="1779">
                  <c:v>0.11000000000004262</c:v>
                </c:pt>
                <c:pt idx="1780">
                  <c:v>0.10950000000004267</c:v>
                </c:pt>
                <c:pt idx="1781">
                  <c:v>0.10900000000004273</c:v>
                </c:pt>
                <c:pt idx="1782">
                  <c:v>0.10850000000004278</c:v>
                </c:pt>
                <c:pt idx="1783">
                  <c:v>0.10800000000004284</c:v>
                </c:pt>
                <c:pt idx="1784">
                  <c:v>0.10750000000004289</c:v>
                </c:pt>
                <c:pt idx="1785">
                  <c:v>0.10700000000004295</c:v>
                </c:pt>
                <c:pt idx="1786">
                  <c:v>0.106500000000043</c:v>
                </c:pt>
                <c:pt idx="1787">
                  <c:v>0.10600000000004306</c:v>
                </c:pt>
                <c:pt idx="1788">
                  <c:v>0.10550000000004311</c:v>
                </c:pt>
                <c:pt idx="1789">
                  <c:v>0.10500000000004317</c:v>
                </c:pt>
                <c:pt idx="1790">
                  <c:v>0.10450000000004322</c:v>
                </c:pt>
                <c:pt idx="1791">
                  <c:v>0.10400000000004328</c:v>
                </c:pt>
                <c:pt idx="1792">
                  <c:v>0.10350000000004334</c:v>
                </c:pt>
                <c:pt idx="1793">
                  <c:v>0.10300000000004339</c:v>
                </c:pt>
                <c:pt idx="1794">
                  <c:v>0.10250000000004345</c:v>
                </c:pt>
                <c:pt idx="1795">
                  <c:v>0.1020000000000435</c:v>
                </c:pt>
                <c:pt idx="1796">
                  <c:v>0.10150000000004356</c:v>
                </c:pt>
                <c:pt idx="1797">
                  <c:v>0.10100000000004361</c:v>
                </c:pt>
                <c:pt idx="1798">
                  <c:v>0.10050000000004367</c:v>
                </c:pt>
                <c:pt idx="1799">
                  <c:v>0.10000000000004372</c:v>
                </c:pt>
                <c:pt idx="1800">
                  <c:v>9.9500000000043776E-2</c:v>
                </c:pt>
                <c:pt idx="1801">
                  <c:v>9.9000000000043831E-2</c:v>
                </c:pt>
                <c:pt idx="1802">
                  <c:v>9.8500000000043886E-2</c:v>
                </c:pt>
                <c:pt idx="1803">
                  <c:v>9.8000000000043941E-2</c:v>
                </c:pt>
                <c:pt idx="1804">
                  <c:v>9.7500000000043996E-2</c:v>
                </c:pt>
                <c:pt idx="1805">
                  <c:v>9.7000000000044051E-2</c:v>
                </c:pt>
                <c:pt idx="1806">
                  <c:v>9.6500000000044106E-2</c:v>
                </c:pt>
                <c:pt idx="1807">
                  <c:v>9.6000000000044161E-2</c:v>
                </c:pt>
                <c:pt idx="1808">
                  <c:v>9.5500000000044216E-2</c:v>
                </c:pt>
                <c:pt idx="1809">
                  <c:v>9.5000000000044271E-2</c:v>
                </c:pt>
                <c:pt idx="1810">
                  <c:v>9.4500000000044326E-2</c:v>
                </c:pt>
                <c:pt idx="1811">
                  <c:v>9.4000000000044381E-2</c:v>
                </c:pt>
                <c:pt idx="1812">
                  <c:v>9.3500000000044436E-2</c:v>
                </c:pt>
                <c:pt idx="1813">
                  <c:v>9.3000000000044492E-2</c:v>
                </c:pt>
                <c:pt idx="1814">
                  <c:v>9.2500000000044547E-2</c:v>
                </c:pt>
                <c:pt idx="1815">
                  <c:v>9.2000000000044602E-2</c:v>
                </c:pt>
                <c:pt idx="1816">
                  <c:v>9.1500000000044657E-2</c:v>
                </c:pt>
                <c:pt idx="1817">
                  <c:v>9.1000000000044712E-2</c:v>
                </c:pt>
                <c:pt idx="1818">
                  <c:v>9.0500000000044767E-2</c:v>
                </c:pt>
                <c:pt idx="1819">
                  <c:v>9.0000000000044822E-2</c:v>
                </c:pt>
                <c:pt idx="1820">
                  <c:v>8.9500000000044877E-2</c:v>
                </c:pt>
                <c:pt idx="1821">
                  <c:v>8.9000000000044932E-2</c:v>
                </c:pt>
                <c:pt idx="1822">
                  <c:v>8.8500000000044987E-2</c:v>
                </c:pt>
                <c:pt idx="1823">
                  <c:v>8.8000000000045042E-2</c:v>
                </c:pt>
                <c:pt idx="1824">
                  <c:v>8.7500000000045097E-2</c:v>
                </c:pt>
                <c:pt idx="1825">
                  <c:v>8.7000000000045152E-2</c:v>
                </c:pt>
                <c:pt idx="1826">
                  <c:v>8.6500000000045207E-2</c:v>
                </c:pt>
                <c:pt idx="1827">
                  <c:v>8.6000000000045262E-2</c:v>
                </c:pt>
                <c:pt idx="1828">
                  <c:v>8.5500000000045318E-2</c:v>
                </c:pt>
                <c:pt idx="1829">
                  <c:v>8.5000000000045373E-2</c:v>
                </c:pt>
                <c:pt idx="1830">
                  <c:v>8.4500000000045428E-2</c:v>
                </c:pt>
                <c:pt idx="1831">
                  <c:v>8.4000000000045483E-2</c:v>
                </c:pt>
                <c:pt idx="1832">
                  <c:v>8.3500000000045538E-2</c:v>
                </c:pt>
                <c:pt idx="1833">
                  <c:v>8.3000000000045593E-2</c:v>
                </c:pt>
                <c:pt idx="1834">
                  <c:v>8.2500000000045648E-2</c:v>
                </c:pt>
                <c:pt idx="1835">
                  <c:v>8.2000000000045703E-2</c:v>
                </c:pt>
                <c:pt idx="1836">
                  <c:v>8.1500000000045758E-2</c:v>
                </c:pt>
                <c:pt idx="1837">
                  <c:v>8.1000000000045813E-2</c:v>
                </c:pt>
                <c:pt idx="1838">
                  <c:v>8.0500000000045868E-2</c:v>
                </c:pt>
                <c:pt idx="1839">
                  <c:v>8.0000000000045923E-2</c:v>
                </c:pt>
                <c:pt idx="1840">
                  <c:v>7.9500000000045978E-2</c:v>
                </c:pt>
                <c:pt idx="1841">
                  <c:v>7.9000000000046033E-2</c:v>
                </c:pt>
                <c:pt idx="1842">
                  <c:v>7.8500000000046088E-2</c:v>
                </c:pt>
                <c:pt idx="1843">
                  <c:v>7.8000000000046144E-2</c:v>
                </c:pt>
                <c:pt idx="1844">
                  <c:v>7.7500000000046199E-2</c:v>
                </c:pt>
                <c:pt idx="1845">
                  <c:v>7.7000000000046254E-2</c:v>
                </c:pt>
                <c:pt idx="1846">
                  <c:v>7.6500000000046309E-2</c:v>
                </c:pt>
                <c:pt idx="1847">
                  <c:v>7.6000000000046364E-2</c:v>
                </c:pt>
                <c:pt idx="1848">
                  <c:v>7.5500000000046419E-2</c:v>
                </c:pt>
                <c:pt idx="1849">
                  <c:v>7.5000000000046474E-2</c:v>
                </c:pt>
                <c:pt idx="1850">
                  <c:v>7.4500000000046529E-2</c:v>
                </c:pt>
                <c:pt idx="1851">
                  <c:v>7.4000000000046584E-2</c:v>
                </c:pt>
                <c:pt idx="1852">
                  <c:v>7.3500000000046639E-2</c:v>
                </c:pt>
                <c:pt idx="1853">
                  <c:v>7.3000000000046694E-2</c:v>
                </c:pt>
                <c:pt idx="1854">
                  <c:v>7.2500000000046749E-2</c:v>
                </c:pt>
                <c:pt idx="1855">
                  <c:v>7.2000000000046804E-2</c:v>
                </c:pt>
                <c:pt idx="1856">
                  <c:v>7.1500000000046859E-2</c:v>
                </c:pt>
                <c:pt idx="1857">
                  <c:v>7.1000000000046914E-2</c:v>
                </c:pt>
                <c:pt idx="1858">
                  <c:v>7.050000000004697E-2</c:v>
                </c:pt>
                <c:pt idx="1859">
                  <c:v>7.0000000000047025E-2</c:v>
                </c:pt>
                <c:pt idx="1860">
                  <c:v>6.950000000004708E-2</c:v>
                </c:pt>
                <c:pt idx="1861">
                  <c:v>6.9000000000047135E-2</c:v>
                </c:pt>
                <c:pt idx="1862">
                  <c:v>6.850000000004719E-2</c:v>
                </c:pt>
                <c:pt idx="1863">
                  <c:v>6.8000000000047245E-2</c:v>
                </c:pt>
                <c:pt idx="1864">
                  <c:v>6.75000000000473E-2</c:v>
                </c:pt>
                <c:pt idx="1865">
                  <c:v>6.7000000000047355E-2</c:v>
                </c:pt>
                <c:pt idx="1866">
                  <c:v>6.650000000004741E-2</c:v>
                </c:pt>
                <c:pt idx="1867">
                  <c:v>6.6000000000047465E-2</c:v>
                </c:pt>
                <c:pt idx="1868">
                  <c:v>6.550000000004752E-2</c:v>
                </c:pt>
                <c:pt idx="1869">
                  <c:v>6.5000000000047575E-2</c:v>
                </c:pt>
                <c:pt idx="1870">
                  <c:v>6.450000000004763E-2</c:v>
                </c:pt>
                <c:pt idx="1871">
                  <c:v>6.4000000000047685E-2</c:v>
                </c:pt>
                <c:pt idx="1872">
                  <c:v>6.350000000004774E-2</c:v>
                </c:pt>
                <c:pt idx="1873">
                  <c:v>6.3000000000047796E-2</c:v>
                </c:pt>
                <c:pt idx="1874">
                  <c:v>6.2500000000047851E-2</c:v>
                </c:pt>
                <c:pt idx="1875">
                  <c:v>6.2000000000047906E-2</c:v>
                </c:pt>
                <c:pt idx="1876">
                  <c:v>6.1500000000047961E-2</c:v>
                </c:pt>
                <c:pt idx="1877">
                  <c:v>6.1000000000048016E-2</c:v>
                </c:pt>
                <c:pt idx="1878">
                  <c:v>6.0500000000048071E-2</c:v>
                </c:pt>
                <c:pt idx="1879">
                  <c:v>6.0000000000048126E-2</c:v>
                </c:pt>
                <c:pt idx="1880">
                  <c:v>5.9500000000048181E-2</c:v>
                </c:pt>
                <c:pt idx="1881">
                  <c:v>5.9000000000048236E-2</c:v>
                </c:pt>
                <c:pt idx="1882">
                  <c:v>5.8500000000048291E-2</c:v>
                </c:pt>
                <c:pt idx="1883">
                  <c:v>5.8000000000048346E-2</c:v>
                </c:pt>
                <c:pt idx="1884">
                  <c:v>5.7500000000048401E-2</c:v>
                </c:pt>
                <c:pt idx="1885">
                  <c:v>5.7000000000048456E-2</c:v>
                </c:pt>
                <c:pt idx="1886">
                  <c:v>5.6500000000048511E-2</c:v>
                </c:pt>
                <c:pt idx="1887">
                  <c:v>5.6000000000048566E-2</c:v>
                </c:pt>
                <c:pt idx="1888">
                  <c:v>5.5500000000048622E-2</c:v>
                </c:pt>
                <c:pt idx="1889">
                  <c:v>5.5000000000048677E-2</c:v>
                </c:pt>
                <c:pt idx="1890">
                  <c:v>5.4500000000048732E-2</c:v>
                </c:pt>
                <c:pt idx="1891">
                  <c:v>5.4000000000048787E-2</c:v>
                </c:pt>
                <c:pt idx="1892">
                  <c:v>5.3500000000048842E-2</c:v>
                </c:pt>
                <c:pt idx="1893">
                  <c:v>5.3000000000048897E-2</c:v>
                </c:pt>
                <c:pt idx="1894">
                  <c:v>5.2500000000048952E-2</c:v>
                </c:pt>
                <c:pt idx="1895">
                  <c:v>5.2000000000049007E-2</c:v>
                </c:pt>
                <c:pt idx="1896">
                  <c:v>5.1500000000049062E-2</c:v>
                </c:pt>
                <c:pt idx="1897">
                  <c:v>5.1000000000049117E-2</c:v>
                </c:pt>
                <c:pt idx="1898">
                  <c:v>5.0500000000049172E-2</c:v>
                </c:pt>
                <c:pt idx="1899">
                  <c:v>5.0000000000049227E-2</c:v>
                </c:pt>
                <c:pt idx="1900">
                  <c:v>4.9500000000049282E-2</c:v>
                </c:pt>
                <c:pt idx="1901">
                  <c:v>4.9000000000049337E-2</c:v>
                </c:pt>
                <c:pt idx="1902">
                  <c:v>4.8500000000049392E-2</c:v>
                </c:pt>
                <c:pt idx="1903">
                  <c:v>4.8000000000049448E-2</c:v>
                </c:pt>
                <c:pt idx="1904">
                  <c:v>4.7500000000049503E-2</c:v>
                </c:pt>
                <c:pt idx="1905">
                  <c:v>4.7000000000049558E-2</c:v>
                </c:pt>
                <c:pt idx="1906">
                  <c:v>4.6500000000049613E-2</c:v>
                </c:pt>
                <c:pt idx="1907">
                  <c:v>4.6000000000049668E-2</c:v>
                </c:pt>
                <c:pt idx="1908">
                  <c:v>4.5500000000049723E-2</c:v>
                </c:pt>
                <c:pt idx="1909">
                  <c:v>4.5000000000049778E-2</c:v>
                </c:pt>
                <c:pt idx="1910">
                  <c:v>4.4500000000049833E-2</c:v>
                </c:pt>
                <c:pt idx="1911">
                  <c:v>4.4000000000049888E-2</c:v>
                </c:pt>
                <c:pt idx="1912">
                  <c:v>4.3500000000049943E-2</c:v>
                </c:pt>
                <c:pt idx="1913">
                  <c:v>4.3000000000049998E-2</c:v>
                </c:pt>
                <c:pt idx="1914">
                  <c:v>4.2500000000050053E-2</c:v>
                </c:pt>
                <c:pt idx="1915">
                  <c:v>4.2000000000050108E-2</c:v>
                </c:pt>
                <c:pt idx="1916">
                  <c:v>4.1500000000050163E-2</c:v>
                </c:pt>
                <c:pt idx="1917">
                  <c:v>4.1000000000050218E-2</c:v>
                </c:pt>
                <c:pt idx="1918">
                  <c:v>4.0500000000050274E-2</c:v>
                </c:pt>
                <c:pt idx="1919">
                  <c:v>4.0000000000050329E-2</c:v>
                </c:pt>
                <c:pt idx="1920">
                  <c:v>3.9500000000050384E-2</c:v>
                </c:pt>
                <c:pt idx="1921">
                  <c:v>3.9000000000050439E-2</c:v>
                </c:pt>
                <c:pt idx="1922">
                  <c:v>3.8500000000050494E-2</c:v>
                </c:pt>
                <c:pt idx="1923">
                  <c:v>3.8000000000050549E-2</c:v>
                </c:pt>
                <c:pt idx="1924">
                  <c:v>3.7500000000050604E-2</c:v>
                </c:pt>
                <c:pt idx="1925">
                  <c:v>3.7000000000050659E-2</c:v>
                </c:pt>
                <c:pt idx="1926">
                  <c:v>3.6500000000050714E-2</c:v>
                </c:pt>
                <c:pt idx="1927">
                  <c:v>3.6000000000050769E-2</c:v>
                </c:pt>
                <c:pt idx="1928">
                  <c:v>3.5500000000050824E-2</c:v>
                </c:pt>
                <c:pt idx="1929">
                  <c:v>3.5000000000050879E-2</c:v>
                </c:pt>
                <c:pt idx="1930">
                  <c:v>3.4500000000050934E-2</c:v>
                </c:pt>
                <c:pt idx="1931">
                  <c:v>3.4000000000050989E-2</c:v>
                </c:pt>
                <c:pt idx="1932">
                  <c:v>3.3500000000051045E-2</c:v>
                </c:pt>
                <c:pt idx="1933">
                  <c:v>3.30000000000511E-2</c:v>
                </c:pt>
                <c:pt idx="1934">
                  <c:v>3.2500000000051155E-2</c:v>
                </c:pt>
                <c:pt idx="1935">
                  <c:v>3.200000000005121E-2</c:v>
                </c:pt>
                <c:pt idx="1936">
                  <c:v>3.1500000000051265E-2</c:v>
                </c:pt>
                <c:pt idx="1937">
                  <c:v>3.100000000005132E-2</c:v>
                </c:pt>
                <c:pt idx="1938">
                  <c:v>3.0500000000051375E-2</c:v>
                </c:pt>
                <c:pt idx="1939">
                  <c:v>3.000000000005143E-2</c:v>
                </c:pt>
                <c:pt idx="1940">
                  <c:v>2.9500000000051485E-2</c:v>
                </c:pt>
                <c:pt idx="1941">
                  <c:v>2.900000000005154E-2</c:v>
                </c:pt>
                <c:pt idx="1942">
                  <c:v>2.8500000000051595E-2</c:v>
                </c:pt>
                <c:pt idx="1943">
                  <c:v>2.800000000005165E-2</c:v>
                </c:pt>
                <c:pt idx="1944">
                  <c:v>2.7500000000051705E-2</c:v>
                </c:pt>
                <c:pt idx="1945">
                  <c:v>2.700000000005176E-2</c:v>
                </c:pt>
                <c:pt idx="1946">
                  <c:v>2.6500000000051815E-2</c:v>
                </c:pt>
                <c:pt idx="1947">
                  <c:v>2.6000000000051871E-2</c:v>
                </c:pt>
                <c:pt idx="1948">
                  <c:v>2.5500000000051926E-2</c:v>
                </c:pt>
                <c:pt idx="1949">
                  <c:v>2.5000000000051981E-2</c:v>
                </c:pt>
                <c:pt idx="1950">
                  <c:v>2.4500000000052036E-2</c:v>
                </c:pt>
                <c:pt idx="1951">
                  <c:v>2.4000000000052091E-2</c:v>
                </c:pt>
                <c:pt idx="1952">
                  <c:v>2.3500000000052146E-2</c:v>
                </c:pt>
                <c:pt idx="1953">
                  <c:v>2.3000000000052201E-2</c:v>
                </c:pt>
                <c:pt idx="1954">
                  <c:v>2.2500000000052256E-2</c:v>
                </c:pt>
                <c:pt idx="1955">
                  <c:v>2.2000000000052311E-2</c:v>
                </c:pt>
                <c:pt idx="1956">
                  <c:v>2.1500000000052366E-2</c:v>
                </c:pt>
                <c:pt idx="1957">
                  <c:v>2.1000000000052421E-2</c:v>
                </c:pt>
                <c:pt idx="1958">
                  <c:v>2.0500000000052476E-2</c:v>
                </c:pt>
                <c:pt idx="1959">
                  <c:v>2.0000000000052531E-2</c:v>
                </c:pt>
                <c:pt idx="1960">
                  <c:v>1.9500000000052586E-2</c:v>
                </c:pt>
                <c:pt idx="1961">
                  <c:v>1.9000000000052641E-2</c:v>
                </c:pt>
                <c:pt idx="1962">
                  <c:v>1.8500000000052697E-2</c:v>
                </c:pt>
                <c:pt idx="1963">
                  <c:v>1.8000000000052752E-2</c:v>
                </c:pt>
                <c:pt idx="1964">
                  <c:v>1.7500000000052807E-2</c:v>
                </c:pt>
                <c:pt idx="1965">
                  <c:v>1.7000000000052862E-2</c:v>
                </c:pt>
                <c:pt idx="1966">
                  <c:v>1.6500000000052917E-2</c:v>
                </c:pt>
                <c:pt idx="1967">
                  <c:v>1.6000000000052972E-2</c:v>
                </c:pt>
                <c:pt idx="1968">
                  <c:v>1.5500000000053027E-2</c:v>
                </c:pt>
                <c:pt idx="1969">
                  <c:v>1.5000000000053082E-2</c:v>
                </c:pt>
                <c:pt idx="1970">
                  <c:v>1.4500000000053137E-2</c:v>
                </c:pt>
                <c:pt idx="1971">
                  <c:v>1.4000000000053192E-2</c:v>
                </c:pt>
                <c:pt idx="1972">
                  <c:v>1.3500000000053247E-2</c:v>
                </c:pt>
                <c:pt idx="1973">
                  <c:v>1.3000000000053302E-2</c:v>
                </c:pt>
                <c:pt idx="1974">
                  <c:v>1.2500000000053357E-2</c:v>
                </c:pt>
                <c:pt idx="1975">
                  <c:v>1.2000000000053412E-2</c:v>
                </c:pt>
                <c:pt idx="1976">
                  <c:v>1.1500000000053467E-2</c:v>
                </c:pt>
                <c:pt idx="1977">
                  <c:v>1.1000000000053523E-2</c:v>
                </c:pt>
                <c:pt idx="1978">
                  <c:v>1.0500000000053578E-2</c:v>
                </c:pt>
                <c:pt idx="1979">
                  <c:v>1.0000000000053633E-2</c:v>
                </c:pt>
                <c:pt idx="1980">
                  <c:v>9.5000000000536877E-3</c:v>
                </c:pt>
                <c:pt idx="1981">
                  <c:v>9.0000000000537428E-3</c:v>
                </c:pt>
                <c:pt idx="1982">
                  <c:v>8.5000000000537979E-3</c:v>
                </c:pt>
                <c:pt idx="1983">
                  <c:v>8.0000000000538529E-3</c:v>
                </c:pt>
                <c:pt idx="1984">
                  <c:v>7.500000000053908E-3</c:v>
                </c:pt>
                <c:pt idx="1985">
                  <c:v>7.0000000000539631E-3</c:v>
                </c:pt>
                <c:pt idx="1986">
                  <c:v>6.5000000000540181E-3</c:v>
                </c:pt>
                <c:pt idx="1987">
                  <c:v>6.0000000000540732E-3</c:v>
                </c:pt>
                <c:pt idx="1988">
                  <c:v>5.5000000000541283E-3</c:v>
                </c:pt>
                <c:pt idx="1989">
                  <c:v>5.0000000000541833E-3</c:v>
                </c:pt>
                <c:pt idx="1990">
                  <c:v>4.5000000000542384E-3</c:v>
                </c:pt>
                <c:pt idx="1991">
                  <c:v>4.0000000000542935E-3</c:v>
                </c:pt>
                <c:pt idx="1992">
                  <c:v>3.5000000000543485E-3</c:v>
                </c:pt>
                <c:pt idx="1993">
                  <c:v>3.0000000000544036E-3</c:v>
                </c:pt>
                <c:pt idx="1994">
                  <c:v>2.5000000000544587E-3</c:v>
                </c:pt>
                <c:pt idx="1995">
                  <c:v>2.0000000000545137E-3</c:v>
                </c:pt>
                <c:pt idx="1996">
                  <c:v>1.5000000000545688E-3</c:v>
                </c:pt>
                <c:pt idx="1997">
                  <c:v>1.0000000000546239E-3</c:v>
                </c:pt>
                <c:pt idx="1998">
                  <c:v>5.0000000005467893E-4</c:v>
                </c:pt>
                <c:pt idx="1999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1E3A-4779-BFBF-3AC12157D3C9}"/>
            </c:ext>
          </c:extLst>
        </c:ser>
        <c:ser>
          <c:idx val="7"/>
          <c:order val="7"/>
          <c:tx>
            <c:v>aug 29 - 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Data!$H$737:$H$2003</c:f>
              <c:numCache>
                <c:formatCode>0</c:formatCode>
                <c:ptCount val="1267"/>
                <c:pt idx="0">
                  <c:v>-2.97769360831E-3</c:v>
                </c:pt>
                <c:pt idx="1">
                  <c:v>-6.23217483015</c:v>
                </c:pt>
                <c:pt idx="2">
                  <c:v>-7.9831353416799997</c:v>
                </c:pt>
                <c:pt idx="3">
                  <c:v>-16.3325537588</c:v>
                </c:pt>
                <c:pt idx="4">
                  <c:v>-22.221954599299998</c:v>
                </c:pt>
                <c:pt idx="5">
                  <c:v>-25.6647467588</c:v>
                </c:pt>
                <c:pt idx="6">
                  <c:v>-26.9798196735</c:v>
                </c:pt>
                <c:pt idx="7">
                  <c:v>-31.181016112999998</c:v>
                </c:pt>
                <c:pt idx="8">
                  <c:v>-31.417338529399998</c:v>
                </c:pt>
                <c:pt idx="9">
                  <c:v>-33.258549490299998</c:v>
                </c:pt>
                <c:pt idx="10">
                  <c:v>-35.392748568199998</c:v>
                </c:pt>
                <c:pt idx="11">
                  <c:v>-45.492875225799999</c:v>
                </c:pt>
                <c:pt idx="12">
                  <c:v>-46.1735362744</c:v>
                </c:pt>
                <c:pt idx="13">
                  <c:v>-58.215745608900001</c:v>
                </c:pt>
                <c:pt idx="14">
                  <c:v>-58.3010743627</c:v>
                </c:pt>
                <c:pt idx="15">
                  <c:v>-61.833480519399998</c:v>
                </c:pt>
                <c:pt idx="16">
                  <c:v>-62.634918278800001</c:v>
                </c:pt>
                <c:pt idx="17">
                  <c:v>-63.0760479769</c:v>
                </c:pt>
                <c:pt idx="18">
                  <c:v>-65.466432245899995</c:v>
                </c:pt>
                <c:pt idx="19">
                  <c:v>-66.510168606299999</c:v>
                </c:pt>
                <c:pt idx="20">
                  <c:v>-73.104977173999998</c:v>
                </c:pt>
                <c:pt idx="21">
                  <c:v>-73.185097609400003</c:v>
                </c:pt>
                <c:pt idx="22">
                  <c:v>-86.035386250599998</c:v>
                </c:pt>
                <c:pt idx="23">
                  <c:v>-86.548697596500006</c:v>
                </c:pt>
                <c:pt idx="24">
                  <c:v>-88.235663885700006</c:v>
                </c:pt>
                <c:pt idx="25">
                  <c:v>-96.254376392899999</c:v>
                </c:pt>
                <c:pt idx="26">
                  <c:v>-98.755679457499994</c:v>
                </c:pt>
                <c:pt idx="27">
                  <c:v>-101.13246539399999</c:v>
                </c:pt>
                <c:pt idx="28">
                  <c:v>-104.090967703</c:v>
                </c:pt>
                <c:pt idx="29">
                  <c:v>-108.180033365</c:v>
                </c:pt>
                <c:pt idx="30">
                  <c:v>-109.296615614</c:v>
                </c:pt>
                <c:pt idx="31">
                  <c:v>-115.624930104</c:v>
                </c:pt>
                <c:pt idx="32">
                  <c:v>-123.006442859</c:v>
                </c:pt>
                <c:pt idx="33">
                  <c:v>-124.747194837</c:v>
                </c:pt>
                <c:pt idx="34">
                  <c:v>-126.32984189299999</c:v>
                </c:pt>
                <c:pt idx="35">
                  <c:v>-133.37648811400001</c:v>
                </c:pt>
                <c:pt idx="36">
                  <c:v>-135.12407070699999</c:v>
                </c:pt>
                <c:pt idx="37">
                  <c:v>-139.82508637000001</c:v>
                </c:pt>
                <c:pt idx="38">
                  <c:v>-144.66293479800001</c:v>
                </c:pt>
                <c:pt idx="39">
                  <c:v>-146.48255051199999</c:v>
                </c:pt>
                <c:pt idx="40">
                  <c:v>-148.644738311</c:v>
                </c:pt>
                <c:pt idx="41">
                  <c:v>-148.97339882099999</c:v>
                </c:pt>
                <c:pt idx="42">
                  <c:v>-152.82067969900001</c:v>
                </c:pt>
                <c:pt idx="43">
                  <c:v>-154.69238303099999</c:v>
                </c:pt>
                <c:pt idx="44">
                  <c:v>-156.59108208800001</c:v>
                </c:pt>
                <c:pt idx="45">
                  <c:v>-157.279575927</c:v>
                </c:pt>
                <c:pt idx="46">
                  <c:v>-158.43997475099999</c:v>
                </c:pt>
                <c:pt idx="47">
                  <c:v>-169.883188862</c:v>
                </c:pt>
                <c:pt idx="48">
                  <c:v>-170.08432613100001</c:v>
                </c:pt>
                <c:pt idx="49">
                  <c:v>-176.254295544</c:v>
                </c:pt>
                <c:pt idx="50">
                  <c:v>-186.67597797299999</c:v>
                </c:pt>
                <c:pt idx="51">
                  <c:v>-187.95953889699999</c:v>
                </c:pt>
                <c:pt idx="52">
                  <c:v>-201.198141222</c:v>
                </c:pt>
                <c:pt idx="53">
                  <c:v>-203.199460031</c:v>
                </c:pt>
                <c:pt idx="54">
                  <c:v>-203.791445745</c:v>
                </c:pt>
                <c:pt idx="55">
                  <c:v>-206.91016020800001</c:v>
                </c:pt>
                <c:pt idx="56">
                  <c:v>-207.87632636399999</c:v>
                </c:pt>
                <c:pt idx="57">
                  <c:v>-208.33016081100001</c:v>
                </c:pt>
                <c:pt idx="58">
                  <c:v>-210.898918063</c:v>
                </c:pt>
                <c:pt idx="59">
                  <c:v>-213.16972561</c:v>
                </c:pt>
                <c:pt idx="60">
                  <c:v>-225.821679074</c:v>
                </c:pt>
                <c:pt idx="61">
                  <c:v>-231.06145872799999</c:v>
                </c:pt>
                <c:pt idx="62">
                  <c:v>-232.169888254</c:v>
                </c:pt>
                <c:pt idx="63">
                  <c:v>-235.37174223100001</c:v>
                </c:pt>
                <c:pt idx="64">
                  <c:v>-236.813307186</c:v>
                </c:pt>
                <c:pt idx="65">
                  <c:v>-239.058001647</c:v>
                </c:pt>
                <c:pt idx="66">
                  <c:v>-242.196300116</c:v>
                </c:pt>
                <c:pt idx="67">
                  <c:v>-246.45691744000001</c:v>
                </c:pt>
                <c:pt idx="68">
                  <c:v>-254.00788483100001</c:v>
                </c:pt>
                <c:pt idx="69">
                  <c:v>-259.44103952799998</c:v>
                </c:pt>
                <c:pt idx="70">
                  <c:v>-262.50294142299998</c:v>
                </c:pt>
                <c:pt idx="71">
                  <c:v>-262.73715264999998</c:v>
                </c:pt>
                <c:pt idx="72">
                  <c:v>-264.974267978</c:v>
                </c:pt>
                <c:pt idx="73">
                  <c:v>-268.50718988</c:v>
                </c:pt>
                <c:pt idx="74">
                  <c:v>-270.33276728999999</c:v>
                </c:pt>
                <c:pt idx="75">
                  <c:v>-277.09508099300001</c:v>
                </c:pt>
                <c:pt idx="76">
                  <c:v>-289.371013307</c:v>
                </c:pt>
                <c:pt idx="77">
                  <c:v>-295.60378802000002</c:v>
                </c:pt>
                <c:pt idx="78">
                  <c:v>-297.59547578799999</c:v>
                </c:pt>
                <c:pt idx="79">
                  <c:v>-299.94880873400001</c:v>
                </c:pt>
                <c:pt idx="80">
                  <c:v>-306.64937806099999</c:v>
                </c:pt>
                <c:pt idx="81">
                  <c:v>-307.43055704099999</c:v>
                </c:pt>
                <c:pt idx="82">
                  <c:v>-307.56497643900002</c:v>
                </c:pt>
                <c:pt idx="83">
                  <c:v>-311.681601564</c:v>
                </c:pt>
                <c:pt idx="84">
                  <c:v>-320.91180096800002</c:v>
                </c:pt>
                <c:pt idx="85">
                  <c:v>-325.75452338999997</c:v>
                </c:pt>
                <c:pt idx="86">
                  <c:v>-328.43218234099999</c:v>
                </c:pt>
                <c:pt idx="87">
                  <c:v>-330.14862303299998</c:v>
                </c:pt>
                <c:pt idx="88">
                  <c:v>-339.20824032600001</c:v>
                </c:pt>
                <c:pt idx="89">
                  <c:v>-347.607194327</c:v>
                </c:pt>
                <c:pt idx="90">
                  <c:v>-354.83274309299998</c:v>
                </c:pt>
                <c:pt idx="91">
                  <c:v>-356.758770336</c:v>
                </c:pt>
                <c:pt idx="92">
                  <c:v>-358.09033724099999</c:v>
                </c:pt>
                <c:pt idx="93">
                  <c:v>-359.33215268499998</c:v>
                </c:pt>
                <c:pt idx="94">
                  <c:v>-360.11061791700001</c:v>
                </c:pt>
                <c:pt idx="95">
                  <c:v>-360.98143022599999</c:v>
                </c:pt>
                <c:pt idx="96">
                  <c:v>-372.00387695400002</c:v>
                </c:pt>
                <c:pt idx="97">
                  <c:v>-374.78456900100002</c:v>
                </c:pt>
                <c:pt idx="98">
                  <c:v>-375.17263569300002</c:v>
                </c:pt>
                <c:pt idx="99">
                  <c:v>-376.49693806200003</c:v>
                </c:pt>
                <c:pt idx="100">
                  <c:v>-383.70153846099998</c:v>
                </c:pt>
                <c:pt idx="101">
                  <c:v>-384.72309802199999</c:v>
                </c:pt>
                <c:pt idx="102">
                  <c:v>-391.23997912599998</c:v>
                </c:pt>
                <c:pt idx="103">
                  <c:v>-391.34590924499997</c:v>
                </c:pt>
                <c:pt idx="104">
                  <c:v>-392.89076645199998</c:v>
                </c:pt>
                <c:pt idx="105">
                  <c:v>-394.84608650199999</c:v>
                </c:pt>
                <c:pt idx="106">
                  <c:v>-397.64913487000001</c:v>
                </c:pt>
                <c:pt idx="107">
                  <c:v>-398.50116718100003</c:v>
                </c:pt>
                <c:pt idx="108">
                  <c:v>-401.36087240699999</c:v>
                </c:pt>
                <c:pt idx="109">
                  <c:v>-404.93659617200001</c:v>
                </c:pt>
                <c:pt idx="110">
                  <c:v>-410.383006083</c:v>
                </c:pt>
                <c:pt idx="111">
                  <c:v>-412.27399160700003</c:v>
                </c:pt>
                <c:pt idx="112">
                  <c:v>-418.65527003</c:v>
                </c:pt>
                <c:pt idx="113">
                  <c:v>-419.82072407999999</c:v>
                </c:pt>
                <c:pt idx="114">
                  <c:v>-420.11666030999999</c:v>
                </c:pt>
                <c:pt idx="115">
                  <c:v>-421.10747936299998</c:v>
                </c:pt>
                <c:pt idx="116">
                  <c:v>-421.21261602700002</c:v>
                </c:pt>
                <c:pt idx="117">
                  <c:v>-431.39202719500003</c:v>
                </c:pt>
                <c:pt idx="118">
                  <c:v>-438.95314567700001</c:v>
                </c:pt>
                <c:pt idx="119">
                  <c:v>-439.74675524499997</c:v>
                </c:pt>
                <c:pt idx="120">
                  <c:v>-441.02221521899997</c:v>
                </c:pt>
                <c:pt idx="121">
                  <c:v>-443.99292142399997</c:v>
                </c:pt>
                <c:pt idx="122">
                  <c:v>-444.96778339500003</c:v>
                </c:pt>
                <c:pt idx="123">
                  <c:v>-445.426104393</c:v>
                </c:pt>
                <c:pt idx="124">
                  <c:v>-450.296815116</c:v>
                </c:pt>
                <c:pt idx="125">
                  <c:v>-454.96902765200002</c:v>
                </c:pt>
                <c:pt idx="126">
                  <c:v>-458.75918972199997</c:v>
                </c:pt>
                <c:pt idx="127">
                  <c:v>-459.90875740899997</c:v>
                </c:pt>
                <c:pt idx="128">
                  <c:v>-462.567833092</c:v>
                </c:pt>
                <c:pt idx="129">
                  <c:v>-467.52544754399997</c:v>
                </c:pt>
                <c:pt idx="130">
                  <c:v>-475.25874352599999</c:v>
                </c:pt>
                <c:pt idx="131">
                  <c:v>-476.40658342900002</c:v>
                </c:pt>
                <c:pt idx="132">
                  <c:v>-479.13321063500001</c:v>
                </c:pt>
                <c:pt idx="133">
                  <c:v>-481.28045633699998</c:v>
                </c:pt>
                <c:pt idx="134">
                  <c:v>-493.17163894399999</c:v>
                </c:pt>
                <c:pt idx="135">
                  <c:v>-496.09662485799998</c:v>
                </c:pt>
                <c:pt idx="136">
                  <c:v>-499.013919724</c:v>
                </c:pt>
                <c:pt idx="137">
                  <c:v>-499.09238218299998</c:v>
                </c:pt>
                <c:pt idx="138">
                  <c:v>-504.75805999699998</c:v>
                </c:pt>
                <c:pt idx="139">
                  <c:v>-513.59350938700004</c:v>
                </c:pt>
                <c:pt idx="140">
                  <c:v>-523.79914965499995</c:v>
                </c:pt>
                <c:pt idx="141">
                  <c:v>-525.06173488499996</c:v>
                </c:pt>
                <c:pt idx="142">
                  <c:v>-527.44439437100004</c:v>
                </c:pt>
                <c:pt idx="143">
                  <c:v>-527.67524921799998</c:v>
                </c:pt>
                <c:pt idx="144">
                  <c:v>-527.93198513499999</c:v>
                </c:pt>
                <c:pt idx="145">
                  <c:v>-528.79223966200004</c:v>
                </c:pt>
                <c:pt idx="146">
                  <c:v>-532.63085751799997</c:v>
                </c:pt>
                <c:pt idx="147">
                  <c:v>-546.23253924799997</c:v>
                </c:pt>
                <c:pt idx="148">
                  <c:v>-551.48910199800002</c:v>
                </c:pt>
                <c:pt idx="149">
                  <c:v>-554.11349489099996</c:v>
                </c:pt>
                <c:pt idx="150">
                  <c:v>-555.77437130800001</c:v>
                </c:pt>
                <c:pt idx="151">
                  <c:v>-560.971033885</c:v>
                </c:pt>
                <c:pt idx="152">
                  <c:v>-561.48405669299996</c:v>
                </c:pt>
                <c:pt idx="153">
                  <c:v>-567.666753137</c:v>
                </c:pt>
                <c:pt idx="154">
                  <c:v>-583.64979952199997</c:v>
                </c:pt>
                <c:pt idx="155">
                  <c:v>-588.58015076599997</c:v>
                </c:pt>
                <c:pt idx="156">
                  <c:v>-592.53894828</c:v>
                </c:pt>
                <c:pt idx="157">
                  <c:v>-594.29134949000002</c:v>
                </c:pt>
                <c:pt idx="158">
                  <c:v>-608.45448606299999</c:v>
                </c:pt>
                <c:pt idx="159">
                  <c:v>-608.634041927</c:v>
                </c:pt>
                <c:pt idx="160">
                  <c:v>-611.80523303899997</c:v>
                </c:pt>
                <c:pt idx="161">
                  <c:v>-619.88782687200001</c:v>
                </c:pt>
                <c:pt idx="162">
                  <c:v>-619.98348580100003</c:v>
                </c:pt>
                <c:pt idx="163">
                  <c:v>-621.92053802299995</c:v>
                </c:pt>
                <c:pt idx="164">
                  <c:v>-622.89666143900001</c:v>
                </c:pt>
                <c:pt idx="165">
                  <c:v>-624.84083863900003</c:v>
                </c:pt>
                <c:pt idx="166">
                  <c:v>-630.65165893100004</c:v>
                </c:pt>
                <c:pt idx="167">
                  <c:v>-631.46982705000005</c:v>
                </c:pt>
                <c:pt idx="168">
                  <c:v>-644.40524039299999</c:v>
                </c:pt>
                <c:pt idx="169">
                  <c:v>-645.857918606</c:v>
                </c:pt>
                <c:pt idx="170">
                  <c:v>-646.04298259200004</c:v>
                </c:pt>
                <c:pt idx="171">
                  <c:v>-646.12497130400004</c:v>
                </c:pt>
                <c:pt idx="172">
                  <c:v>-649.42564070399999</c:v>
                </c:pt>
                <c:pt idx="173">
                  <c:v>-650.54103300700001</c:v>
                </c:pt>
                <c:pt idx="174">
                  <c:v>-659.098526655</c:v>
                </c:pt>
                <c:pt idx="175">
                  <c:v>-666.60683950999999</c:v>
                </c:pt>
                <c:pt idx="176">
                  <c:v>-667.56123673100001</c:v>
                </c:pt>
                <c:pt idx="177">
                  <c:v>-673.49212962599995</c:v>
                </c:pt>
                <c:pt idx="178">
                  <c:v>-685.94101421100004</c:v>
                </c:pt>
                <c:pt idx="179">
                  <c:v>-686.53319584500002</c:v>
                </c:pt>
                <c:pt idx="180">
                  <c:v>-688.32813802600003</c:v>
                </c:pt>
                <c:pt idx="181">
                  <c:v>-696.17799752899998</c:v>
                </c:pt>
                <c:pt idx="182">
                  <c:v>-698.307169843</c:v>
                </c:pt>
                <c:pt idx="183">
                  <c:v>-699.49313672000005</c:v>
                </c:pt>
                <c:pt idx="184">
                  <c:v>-701.08129111899996</c:v>
                </c:pt>
                <c:pt idx="185">
                  <c:v>-709.51613733500005</c:v>
                </c:pt>
                <c:pt idx="186">
                  <c:v>-712.97522833300002</c:v>
                </c:pt>
                <c:pt idx="187">
                  <c:v>-712.98661823400005</c:v>
                </c:pt>
                <c:pt idx="188">
                  <c:v>-715.14702100800002</c:v>
                </c:pt>
                <c:pt idx="189">
                  <c:v>-716.38290310900004</c:v>
                </c:pt>
                <c:pt idx="190">
                  <c:v>-717.90681460400003</c:v>
                </c:pt>
                <c:pt idx="191">
                  <c:v>-720.57700559600005</c:v>
                </c:pt>
                <c:pt idx="192">
                  <c:v>-722.76386648599998</c:v>
                </c:pt>
                <c:pt idx="193">
                  <c:v>-731.79249801000003</c:v>
                </c:pt>
                <c:pt idx="194">
                  <c:v>-735.86518909699998</c:v>
                </c:pt>
                <c:pt idx="195">
                  <c:v>-735.87615762999997</c:v>
                </c:pt>
                <c:pt idx="196">
                  <c:v>-741.18358770600003</c:v>
                </c:pt>
                <c:pt idx="197">
                  <c:v>-742.07526107399997</c:v>
                </c:pt>
                <c:pt idx="198">
                  <c:v>-743.34505997700001</c:v>
                </c:pt>
                <c:pt idx="199">
                  <c:v>-745.38425790099996</c:v>
                </c:pt>
                <c:pt idx="200">
                  <c:v>-747.04731717599998</c:v>
                </c:pt>
                <c:pt idx="201">
                  <c:v>-753.61327470900005</c:v>
                </c:pt>
                <c:pt idx="202">
                  <c:v>-755.82223644700002</c:v>
                </c:pt>
                <c:pt idx="203">
                  <c:v>-760.02466582399995</c:v>
                </c:pt>
                <c:pt idx="204">
                  <c:v>-762.61664857400001</c:v>
                </c:pt>
                <c:pt idx="205">
                  <c:v>-763.02179986700003</c:v>
                </c:pt>
                <c:pt idx="206">
                  <c:v>-772.20584940799995</c:v>
                </c:pt>
                <c:pt idx="207">
                  <c:v>-778.87472776499999</c:v>
                </c:pt>
                <c:pt idx="208">
                  <c:v>-782.28414669200004</c:v>
                </c:pt>
                <c:pt idx="209">
                  <c:v>-784.10298427600003</c:v>
                </c:pt>
                <c:pt idx="210">
                  <c:v>-788.63531481699999</c:v>
                </c:pt>
                <c:pt idx="211">
                  <c:v>-796.65478368699996</c:v>
                </c:pt>
                <c:pt idx="212">
                  <c:v>-809.58008313799996</c:v>
                </c:pt>
                <c:pt idx="213">
                  <c:v>-809.79519867600004</c:v>
                </c:pt>
                <c:pt idx="214">
                  <c:v>-816.69022932200005</c:v>
                </c:pt>
                <c:pt idx="215">
                  <c:v>-821.19780420999996</c:v>
                </c:pt>
                <c:pt idx="216">
                  <c:v>-828.04149256899996</c:v>
                </c:pt>
                <c:pt idx="217">
                  <c:v>-843.96771490000003</c:v>
                </c:pt>
                <c:pt idx="218">
                  <c:v>-845.10138316400003</c:v>
                </c:pt>
                <c:pt idx="219">
                  <c:v>-853.12273551400006</c:v>
                </c:pt>
                <c:pt idx="220">
                  <c:v>-855.69188324499999</c:v>
                </c:pt>
                <c:pt idx="221">
                  <c:v>-862.69941780299996</c:v>
                </c:pt>
                <c:pt idx="222">
                  <c:v>-864.49738605499999</c:v>
                </c:pt>
                <c:pt idx="223">
                  <c:v>-865.69439910300002</c:v>
                </c:pt>
                <c:pt idx="224">
                  <c:v>-868.39566167400005</c:v>
                </c:pt>
                <c:pt idx="225">
                  <c:v>-878.59310437900001</c:v>
                </c:pt>
                <c:pt idx="226">
                  <c:v>-879.25888755999995</c:v>
                </c:pt>
                <c:pt idx="227">
                  <c:v>-882.09539419700002</c:v>
                </c:pt>
                <c:pt idx="228">
                  <c:v>-883.23694575000002</c:v>
                </c:pt>
                <c:pt idx="229">
                  <c:v>-885.26072144900002</c:v>
                </c:pt>
                <c:pt idx="230">
                  <c:v>-885.54433723600005</c:v>
                </c:pt>
                <c:pt idx="231">
                  <c:v>-888.12675088200001</c:v>
                </c:pt>
                <c:pt idx="232">
                  <c:v>-890.47002842999996</c:v>
                </c:pt>
                <c:pt idx="233">
                  <c:v>-891.15638243399997</c:v>
                </c:pt>
                <c:pt idx="234">
                  <c:v>-894.58959756199999</c:v>
                </c:pt>
                <c:pt idx="235">
                  <c:v>-899.24686655300002</c:v>
                </c:pt>
                <c:pt idx="236">
                  <c:v>-899.87076805599997</c:v>
                </c:pt>
                <c:pt idx="237">
                  <c:v>-900.00736061500004</c:v>
                </c:pt>
                <c:pt idx="238">
                  <c:v>-906.86003019199995</c:v>
                </c:pt>
                <c:pt idx="239">
                  <c:v>-918.77418712500003</c:v>
                </c:pt>
                <c:pt idx="240">
                  <c:v>-926.74494869199998</c:v>
                </c:pt>
                <c:pt idx="241">
                  <c:v>-930.371601145</c:v>
                </c:pt>
                <c:pt idx="242">
                  <c:v>-933.908491078</c:v>
                </c:pt>
                <c:pt idx="243">
                  <c:v>-936.91079964999994</c:v>
                </c:pt>
                <c:pt idx="244">
                  <c:v>-937.16546426599996</c:v>
                </c:pt>
                <c:pt idx="245">
                  <c:v>-941.61433553500001</c:v>
                </c:pt>
                <c:pt idx="246">
                  <c:v>-946.99754657400001</c:v>
                </c:pt>
                <c:pt idx="247">
                  <c:v>-947.40411986900006</c:v>
                </c:pt>
                <c:pt idx="248">
                  <c:v>-949.80725127599999</c:v>
                </c:pt>
                <c:pt idx="249">
                  <c:v>-957.85194265799998</c:v>
                </c:pt>
                <c:pt idx="250">
                  <c:v>-958.51303074800001</c:v>
                </c:pt>
                <c:pt idx="251">
                  <c:v>-958.89628698399997</c:v>
                </c:pt>
                <c:pt idx="252">
                  <c:v>-965.16688358900001</c:v>
                </c:pt>
                <c:pt idx="253">
                  <c:v>-972.54332550399999</c:v>
                </c:pt>
                <c:pt idx="254">
                  <c:v>-972.95020837699997</c:v>
                </c:pt>
                <c:pt idx="255">
                  <c:v>-981.02762233399994</c:v>
                </c:pt>
                <c:pt idx="256">
                  <c:v>-988.39467342099999</c:v>
                </c:pt>
                <c:pt idx="257">
                  <c:v>-989.23723069599998</c:v>
                </c:pt>
                <c:pt idx="258">
                  <c:v>-991.45942878999995</c:v>
                </c:pt>
                <c:pt idx="259">
                  <c:v>-998.710209566</c:v>
                </c:pt>
                <c:pt idx="260">
                  <c:v>-1007.28247076</c:v>
                </c:pt>
                <c:pt idx="261">
                  <c:v>-1009.01579793</c:v>
                </c:pt>
                <c:pt idx="262">
                  <c:v>-1023.09768228</c:v>
                </c:pt>
                <c:pt idx="263">
                  <c:v>-1023.4804341400001</c:v>
                </c:pt>
                <c:pt idx="264">
                  <c:v>-1024.42598451</c:v>
                </c:pt>
                <c:pt idx="265">
                  <c:v>-1036.9888342900001</c:v>
                </c:pt>
                <c:pt idx="266">
                  <c:v>-1038.4893328400001</c:v>
                </c:pt>
                <c:pt idx="267">
                  <c:v>-1059.26712477</c:v>
                </c:pt>
                <c:pt idx="268">
                  <c:v>-1062.02240757</c:v>
                </c:pt>
                <c:pt idx="269">
                  <c:v>-1064.5063893500001</c:v>
                </c:pt>
                <c:pt idx="270">
                  <c:v>-1073.86678794</c:v>
                </c:pt>
                <c:pt idx="271">
                  <c:v>-1074.0472887999999</c:v>
                </c:pt>
                <c:pt idx="272">
                  <c:v>-1075.9086189</c:v>
                </c:pt>
                <c:pt idx="273">
                  <c:v>-1086.5310564599999</c:v>
                </c:pt>
                <c:pt idx="274">
                  <c:v>-1091.9500800400001</c:v>
                </c:pt>
                <c:pt idx="275">
                  <c:v>-1094.6533258899999</c:v>
                </c:pt>
                <c:pt idx="276">
                  <c:v>-1094.9114619100001</c:v>
                </c:pt>
                <c:pt idx="277">
                  <c:v>-1110.32804814</c:v>
                </c:pt>
                <c:pt idx="278">
                  <c:v>-1110.5312018100001</c:v>
                </c:pt>
                <c:pt idx="279">
                  <c:v>-1115.3362629200001</c:v>
                </c:pt>
                <c:pt idx="280">
                  <c:v>-1116.3301385100001</c:v>
                </c:pt>
                <c:pt idx="281">
                  <c:v>-1117.27201513</c:v>
                </c:pt>
                <c:pt idx="282">
                  <c:v>-1123.5018403399999</c:v>
                </c:pt>
                <c:pt idx="283">
                  <c:v>-1129.5687496</c:v>
                </c:pt>
                <c:pt idx="284">
                  <c:v>-1138.13151326</c:v>
                </c:pt>
                <c:pt idx="285">
                  <c:v>-1139.27311788</c:v>
                </c:pt>
                <c:pt idx="286">
                  <c:v>-1141.96242785</c:v>
                </c:pt>
                <c:pt idx="287">
                  <c:v>-1144.4437544100001</c:v>
                </c:pt>
                <c:pt idx="288">
                  <c:v>-1152.01542862</c:v>
                </c:pt>
                <c:pt idx="289">
                  <c:v>-1160.4693073799999</c:v>
                </c:pt>
                <c:pt idx="290">
                  <c:v>-1165.3436404399999</c:v>
                </c:pt>
                <c:pt idx="291">
                  <c:v>-1165.7232509200001</c:v>
                </c:pt>
                <c:pt idx="292">
                  <c:v>-1169.0236354599999</c:v>
                </c:pt>
                <c:pt idx="293">
                  <c:v>-1170.5869359200001</c:v>
                </c:pt>
                <c:pt idx="294">
                  <c:v>-1179.3605018400001</c:v>
                </c:pt>
                <c:pt idx="295">
                  <c:v>-1187.42844554</c:v>
                </c:pt>
                <c:pt idx="296">
                  <c:v>-1192.3539013899999</c:v>
                </c:pt>
                <c:pt idx="297">
                  <c:v>-1194.8591900700001</c:v>
                </c:pt>
                <c:pt idx="298">
                  <c:v>-1197.3197332100001</c:v>
                </c:pt>
                <c:pt idx="299">
                  <c:v>-1199.01029668</c:v>
                </c:pt>
                <c:pt idx="300">
                  <c:v>-1199.9582220699999</c:v>
                </c:pt>
                <c:pt idx="301">
                  <c:v>-1203.8143099900001</c:v>
                </c:pt>
                <c:pt idx="302">
                  <c:v>-1204.65786392</c:v>
                </c:pt>
                <c:pt idx="303">
                  <c:v>-1207.08691552</c:v>
                </c:pt>
                <c:pt idx="304">
                  <c:v>-1208.8048805799999</c:v>
                </c:pt>
                <c:pt idx="305">
                  <c:v>-1211.0405677900001</c:v>
                </c:pt>
                <c:pt idx="306">
                  <c:v>-1214.49397589</c:v>
                </c:pt>
                <c:pt idx="307">
                  <c:v>-1226.8691735699999</c:v>
                </c:pt>
                <c:pt idx="308">
                  <c:v>-1231.5942395100001</c:v>
                </c:pt>
                <c:pt idx="309">
                  <c:v>-1234.1741305200001</c:v>
                </c:pt>
                <c:pt idx="310">
                  <c:v>-1234.3506878999999</c:v>
                </c:pt>
                <c:pt idx="311">
                  <c:v>-1243.66976931</c:v>
                </c:pt>
                <c:pt idx="312">
                  <c:v>-1244.33254016</c:v>
                </c:pt>
                <c:pt idx="313">
                  <c:v>-1246.2708618900001</c:v>
                </c:pt>
                <c:pt idx="314">
                  <c:v>-1248.8996642699999</c:v>
                </c:pt>
                <c:pt idx="315">
                  <c:v>-1256.5901968200001</c:v>
                </c:pt>
                <c:pt idx="316">
                  <c:v>-1260.4667660499999</c:v>
                </c:pt>
                <c:pt idx="317">
                  <c:v>-1261.8145138699999</c:v>
                </c:pt>
                <c:pt idx="318">
                  <c:v>-1262.59536091</c:v>
                </c:pt>
                <c:pt idx="319">
                  <c:v>-1263.4118710400001</c:v>
                </c:pt>
                <c:pt idx="320">
                  <c:v>-1268.04062041</c:v>
                </c:pt>
                <c:pt idx="321">
                  <c:v>-1285.25189441</c:v>
                </c:pt>
                <c:pt idx="322">
                  <c:v>-1288.61391923</c:v>
                </c:pt>
                <c:pt idx="323">
                  <c:v>-1290.5806812599999</c:v>
                </c:pt>
                <c:pt idx="324">
                  <c:v>-1297.1179661799999</c:v>
                </c:pt>
                <c:pt idx="325">
                  <c:v>-1302.9695039000001</c:v>
                </c:pt>
                <c:pt idx="326">
                  <c:v>-1305.1689335599999</c:v>
                </c:pt>
                <c:pt idx="327">
                  <c:v>-1308.0815317700001</c:v>
                </c:pt>
                <c:pt idx="328">
                  <c:v>-1308.1332006299999</c:v>
                </c:pt>
                <c:pt idx="329">
                  <c:v>-1312.0181758000001</c:v>
                </c:pt>
                <c:pt idx="330">
                  <c:v>-1314.88145302</c:v>
                </c:pt>
                <c:pt idx="331">
                  <c:v>-1318.98430254</c:v>
                </c:pt>
                <c:pt idx="332">
                  <c:v>-1328.7442333900001</c:v>
                </c:pt>
                <c:pt idx="333">
                  <c:v>-1334.0532419599999</c:v>
                </c:pt>
                <c:pt idx="334">
                  <c:v>-1348.7697468199999</c:v>
                </c:pt>
                <c:pt idx="335">
                  <c:v>-1362.2762508200001</c:v>
                </c:pt>
                <c:pt idx="336">
                  <c:v>-1369.3194452400001</c:v>
                </c:pt>
                <c:pt idx="337">
                  <c:v>-1378.5160385199999</c:v>
                </c:pt>
                <c:pt idx="338">
                  <c:v>-1381.54701985</c:v>
                </c:pt>
                <c:pt idx="339">
                  <c:v>-1388.05249854</c:v>
                </c:pt>
                <c:pt idx="340">
                  <c:v>-1389.55325515</c:v>
                </c:pt>
                <c:pt idx="341">
                  <c:v>-1389.78332447</c:v>
                </c:pt>
                <c:pt idx="342">
                  <c:v>-1396.1238757199999</c:v>
                </c:pt>
                <c:pt idx="343">
                  <c:v>-1397.1110050499999</c:v>
                </c:pt>
                <c:pt idx="344">
                  <c:v>-1397.7281616499999</c:v>
                </c:pt>
                <c:pt idx="345">
                  <c:v>-1402.86363284</c:v>
                </c:pt>
                <c:pt idx="346">
                  <c:v>-1403.85195234</c:v>
                </c:pt>
                <c:pt idx="347">
                  <c:v>-1406.1138555</c:v>
                </c:pt>
                <c:pt idx="348">
                  <c:v>-1414.97631252</c:v>
                </c:pt>
                <c:pt idx="349">
                  <c:v>-1422.94159042</c:v>
                </c:pt>
                <c:pt idx="350">
                  <c:v>-1423.64577564</c:v>
                </c:pt>
                <c:pt idx="351">
                  <c:v>-1424.7649439899999</c:v>
                </c:pt>
                <c:pt idx="352">
                  <c:v>-1431.12095075</c:v>
                </c:pt>
                <c:pt idx="353">
                  <c:v>-1434.91540235</c:v>
                </c:pt>
                <c:pt idx="354">
                  <c:v>-1438.14406401</c:v>
                </c:pt>
                <c:pt idx="355">
                  <c:v>-1445.4721168599999</c:v>
                </c:pt>
                <c:pt idx="356">
                  <c:v>-1454.1429160499999</c:v>
                </c:pt>
                <c:pt idx="357">
                  <c:v>-1456.4323558200001</c:v>
                </c:pt>
                <c:pt idx="358">
                  <c:v>-1456.75615705</c:v>
                </c:pt>
                <c:pt idx="359">
                  <c:v>-1457.2333395799999</c:v>
                </c:pt>
                <c:pt idx="360">
                  <c:v>-1468.42622353</c:v>
                </c:pt>
                <c:pt idx="361">
                  <c:v>-1469.12478698</c:v>
                </c:pt>
                <c:pt idx="362">
                  <c:v>-1469.9780055700001</c:v>
                </c:pt>
                <c:pt idx="363">
                  <c:v>-1475.7550988400001</c:v>
                </c:pt>
                <c:pt idx="364">
                  <c:v>-1478.18780259</c:v>
                </c:pt>
                <c:pt idx="365">
                  <c:v>-1483.46448154</c:v>
                </c:pt>
                <c:pt idx="366">
                  <c:v>-1484.1679457800001</c:v>
                </c:pt>
                <c:pt idx="367">
                  <c:v>-1490.3758524699999</c:v>
                </c:pt>
                <c:pt idx="368">
                  <c:v>-1495.0199334500001</c:v>
                </c:pt>
                <c:pt idx="369">
                  <c:v>-1499.4197920900001</c:v>
                </c:pt>
                <c:pt idx="370">
                  <c:v>-1501.3296757999999</c:v>
                </c:pt>
                <c:pt idx="371">
                  <c:v>-1504.34301366</c:v>
                </c:pt>
                <c:pt idx="372">
                  <c:v>-1518.6077850300001</c:v>
                </c:pt>
                <c:pt idx="373">
                  <c:v>-1522.0086194099999</c:v>
                </c:pt>
                <c:pt idx="374">
                  <c:v>-1522.5293582500001</c:v>
                </c:pt>
                <c:pt idx="375">
                  <c:v>-1524.5485783399999</c:v>
                </c:pt>
                <c:pt idx="376">
                  <c:v>-1524.74159919</c:v>
                </c:pt>
                <c:pt idx="377">
                  <c:v>-1528.8692650200001</c:v>
                </c:pt>
                <c:pt idx="378">
                  <c:v>-1535.63682036</c:v>
                </c:pt>
                <c:pt idx="379">
                  <c:v>-1538.8361308599999</c:v>
                </c:pt>
                <c:pt idx="380">
                  <c:v>-1540.0400173099999</c:v>
                </c:pt>
                <c:pt idx="381">
                  <c:v>-1542.66188872</c:v>
                </c:pt>
                <c:pt idx="382">
                  <c:v>-1544.79011107</c:v>
                </c:pt>
                <c:pt idx="383">
                  <c:v>-1551.9675724799999</c:v>
                </c:pt>
                <c:pt idx="384">
                  <c:v>-1553.4870443899999</c:v>
                </c:pt>
                <c:pt idx="385">
                  <c:v>-1556.21632228</c:v>
                </c:pt>
                <c:pt idx="386">
                  <c:v>-1562.0298908100001</c:v>
                </c:pt>
                <c:pt idx="387">
                  <c:v>-1564.8112856</c:v>
                </c:pt>
                <c:pt idx="388">
                  <c:v>-1568.18844068</c:v>
                </c:pt>
                <c:pt idx="389">
                  <c:v>-1578.03671158</c:v>
                </c:pt>
                <c:pt idx="390">
                  <c:v>-1578.5639506499999</c:v>
                </c:pt>
                <c:pt idx="391">
                  <c:v>-1599.9292682800001</c:v>
                </c:pt>
                <c:pt idx="392">
                  <c:v>-1600.1494898200001</c:v>
                </c:pt>
                <c:pt idx="393">
                  <c:v>-1603.29467598</c:v>
                </c:pt>
                <c:pt idx="394">
                  <c:v>-1605.82780843</c:v>
                </c:pt>
                <c:pt idx="395">
                  <c:v>-1626.97774994</c:v>
                </c:pt>
                <c:pt idx="396">
                  <c:v>-1639.9034777500001</c:v>
                </c:pt>
                <c:pt idx="397">
                  <c:v>-1640.6668230099999</c:v>
                </c:pt>
                <c:pt idx="398">
                  <c:v>-1642.07760194</c:v>
                </c:pt>
                <c:pt idx="399">
                  <c:v>-1648.2395141899999</c:v>
                </c:pt>
                <c:pt idx="400">
                  <c:v>-1650.23499477</c:v>
                </c:pt>
                <c:pt idx="401">
                  <c:v>-1657.54856174</c:v>
                </c:pt>
                <c:pt idx="402">
                  <c:v>-1670.0266755800001</c:v>
                </c:pt>
                <c:pt idx="403">
                  <c:v>-1670.86980137</c:v>
                </c:pt>
                <c:pt idx="404">
                  <c:v>-1676.8261054</c:v>
                </c:pt>
                <c:pt idx="405">
                  <c:v>-1677.2493436100001</c:v>
                </c:pt>
                <c:pt idx="406">
                  <c:v>-1680.64886075</c:v>
                </c:pt>
                <c:pt idx="407">
                  <c:v>-1681.60909191</c:v>
                </c:pt>
                <c:pt idx="408">
                  <c:v>-1682.7289650800001</c:v>
                </c:pt>
                <c:pt idx="409">
                  <c:v>-1683.515439</c:v>
                </c:pt>
                <c:pt idx="410">
                  <c:v>-1683.8804324099999</c:v>
                </c:pt>
                <c:pt idx="411">
                  <c:v>-1694.71110991</c:v>
                </c:pt>
                <c:pt idx="412">
                  <c:v>-1696.3345580600001</c:v>
                </c:pt>
                <c:pt idx="413">
                  <c:v>-1699.8083455999999</c:v>
                </c:pt>
                <c:pt idx="414">
                  <c:v>-1705.58850224</c:v>
                </c:pt>
                <c:pt idx="415">
                  <c:v>-1707.65207949</c:v>
                </c:pt>
                <c:pt idx="416">
                  <c:v>-1708.0412454</c:v>
                </c:pt>
                <c:pt idx="417">
                  <c:v>-1710.6356160299999</c:v>
                </c:pt>
                <c:pt idx="418">
                  <c:v>-1711.44620461</c:v>
                </c:pt>
                <c:pt idx="419">
                  <c:v>-1713.20698769</c:v>
                </c:pt>
                <c:pt idx="420">
                  <c:v>-1713.5124507</c:v>
                </c:pt>
                <c:pt idx="421">
                  <c:v>-1726.9177807599999</c:v>
                </c:pt>
                <c:pt idx="422">
                  <c:v>-1734.5222221399999</c:v>
                </c:pt>
                <c:pt idx="423">
                  <c:v>-1739.56058463</c:v>
                </c:pt>
                <c:pt idx="424">
                  <c:v>-1741.43706028</c:v>
                </c:pt>
                <c:pt idx="425">
                  <c:v>-1752.7246944399999</c:v>
                </c:pt>
                <c:pt idx="426">
                  <c:v>-1752.95472475</c:v>
                </c:pt>
                <c:pt idx="427">
                  <c:v>-1753.13194703</c:v>
                </c:pt>
                <c:pt idx="428">
                  <c:v>-1760.2935093399999</c:v>
                </c:pt>
                <c:pt idx="429">
                  <c:v>-1763.0490166300001</c:v>
                </c:pt>
                <c:pt idx="430">
                  <c:v>-1769.02395772</c:v>
                </c:pt>
                <c:pt idx="431">
                  <c:v>-1770.4625019800001</c:v>
                </c:pt>
                <c:pt idx="432">
                  <c:v>-1771.4609717200001</c:v>
                </c:pt>
                <c:pt idx="433">
                  <c:v>-1772.0526905700001</c:v>
                </c:pt>
                <c:pt idx="434">
                  <c:v>-1772.93381499</c:v>
                </c:pt>
                <c:pt idx="435">
                  <c:v>-1774.61477436</c:v>
                </c:pt>
                <c:pt idx="436">
                  <c:v>-1785.1768121099999</c:v>
                </c:pt>
                <c:pt idx="437">
                  <c:v>-1785.77619914</c:v>
                </c:pt>
                <c:pt idx="438">
                  <c:v>-1787.5252949000001</c:v>
                </c:pt>
                <c:pt idx="439">
                  <c:v>-1787.9012047900001</c:v>
                </c:pt>
                <c:pt idx="440">
                  <c:v>-1799.9626017999999</c:v>
                </c:pt>
                <c:pt idx="441">
                  <c:v>-1803.0855427500001</c:v>
                </c:pt>
                <c:pt idx="442">
                  <c:v>-1809.5808878</c:v>
                </c:pt>
                <c:pt idx="443">
                  <c:v>-1817.6356820799999</c:v>
                </c:pt>
                <c:pt idx="444">
                  <c:v>-1820.92889898</c:v>
                </c:pt>
                <c:pt idx="445">
                  <c:v>-1839.7490338800001</c:v>
                </c:pt>
                <c:pt idx="446">
                  <c:v>-1840.0794568199999</c:v>
                </c:pt>
                <c:pt idx="447">
                  <c:v>-1840.70400236</c:v>
                </c:pt>
                <c:pt idx="448">
                  <c:v>-1842.8091210699999</c:v>
                </c:pt>
                <c:pt idx="449">
                  <c:v>-1843.3345941</c:v>
                </c:pt>
                <c:pt idx="450">
                  <c:v>-1845.6428650800001</c:v>
                </c:pt>
                <c:pt idx="451">
                  <c:v>-1848.6888507199999</c:v>
                </c:pt>
                <c:pt idx="452">
                  <c:v>-1852.2444050300001</c:v>
                </c:pt>
                <c:pt idx="453">
                  <c:v>-1852.58618065</c:v>
                </c:pt>
                <c:pt idx="454">
                  <c:v>-1857.5296440899999</c:v>
                </c:pt>
                <c:pt idx="455">
                  <c:v>-1864.74301995</c:v>
                </c:pt>
                <c:pt idx="456">
                  <c:v>-1866.9680986799999</c:v>
                </c:pt>
                <c:pt idx="457">
                  <c:v>-1867.5993641499999</c:v>
                </c:pt>
                <c:pt idx="458">
                  <c:v>-1869.4743156300001</c:v>
                </c:pt>
                <c:pt idx="459">
                  <c:v>-1870.7551408700001</c:v>
                </c:pt>
                <c:pt idx="460">
                  <c:v>-1873.2018976899999</c:v>
                </c:pt>
                <c:pt idx="461">
                  <c:v>-1876.8411945400001</c:v>
                </c:pt>
                <c:pt idx="462">
                  <c:v>-1878.5962699900001</c:v>
                </c:pt>
                <c:pt idx="463">
                  <c:v>-1882.7496138700001</c:v>
                </c:pt>
                <c:pt idx="464">
                  <c:v>-1882.95093357</c:v>
                </c:pt>
                <c:pt idx="465">
                  <c:v>-1883.45188289</c:v>
                </c:pt>
                <c:pt idx="466">
                  <c:v>-1884.0193603499999</c:v>
                </c:pt>
                <c:pt idx="467">
                  <c:v>-1887.4535753</c:v>
                </c:pt>
                <c:pt idx="468">
                  <c:v>-1908.3376807300001</c:v>
                </c:pt>
                <c:pt idx="469">
                  <c:v>-1911.31002055</c:v>
                </c:pt>
                <c:pt idx="470">
                  <c:v>-1914.4197460400001</c:v>
                </c:pt>
                <c:pt idx="471">
                  <c:v>-1919.7410797</c:v>
                </c:pt>
                <c:pt idx="472">
                  <c:v>-1930.0131078899999</c:v>
                </c:pt>
                <c:pt idx="473">
                  <c:v>-1943.0158290899999</c:v>
                </c:pt>
                <c:pt idx="474">
                  <c:v>-1943.7321868199999</c:v>
                </c:pt>
                <c:pt idx="475">
                  <c:v>-1963.9671545900001</c:v>
                </c:pt>
                <c:pt idx="476">
                  <c:v>-1966.5350192400001</c:v>
                </c:pt>
                <c:pt idx="477">
                  <c:v>-1968.5433602000001</c:v>
                </c:pt>
                <c:pt idx="478">
                  <c:v>-1969.82023136</c:v>
                </c:pt>
                <c:pt idx="479">
                  <c:v>-1978.3727351</c:v>
                </c:pt>
                <c:pt idx="480">
                  <c:v>-1980.4744713099999</c:v>
                </c:pt>
                <c:pt idx="481">
                  <c:v>-1986.0085095300001</c:v>
                </c:pt>
                <c:pt idx="482">
                  <c:v>-1990.5120472799999</c:v>
                </c:pt>
                <c:pt idx="483">
                  <c:v>-1993.08109139</c:v>
                </c:pt>
                <c:pt idx="484">
                  <c:v>-2001.7610031300001</c:v>
                </c:pt>
                <c:pt idx="485">
                  <c:v>-2003.6668976999999</c:v>
                </c:pt>
                <c:pt idx="486">
                  <c:v>-2006.7566948199999</c:v>
                </c:pt>
                <c:pt idx="487">
                  <c:v>-2010.15275159</c:v>
                </c:pt>
                <c:pt idx="488">
                  <c:v>-2014.1279677299999</c:v>
                </c:pt>
                <c:pt idx="489">
                  <c:v>-2015.13246923</c:v>
                </c:pt>
                <c:pt idx="490">
                  <c:v>-2020.2412783299999</c:v>
                </c:pt>
                <c:pt idx="491">
                  <c:v>-2038.93696697</c:v>
                </c:pt>
                <c:pt idx="492">
                  <c:v>-2039.3883437699999</c:v>
                </c:pt>
                <c:pt idx="493">
                  <c:v>-2048.1554336300001</c:v>
                </c:pt>
                <c:pt idx="494">
                  <c:v>-2073.2367192299998</c:v>
                </c:pt>
                <c:pt idx="495">
                  <c:v>-2081.7406539899998</c:v>
                </c:pt>
                <c:pt idx="496">
                  <c:v>-2082.8723294500001</c:v>
                </c:pt>
                <c:pt idx="497">
                  <c:v>-2104.1638174499999</c:v>
                </c:pt>
                <c:pt idx="498">
                  <c:v>-2105.6646883600001</c:v>
                </c:pt>
                <c:pt idx="499">
                  <c:v>-2112.3544134399999</c:v>
                </c:pt>
                <c:pt idx="500">
                  <c:v>-2113.7721186200001</c:v>
                </c:pt>
                <c:pt idx="501">
                  <c:v>-2122.5635997099998</c:v>
                </c:pt>
                <c:pt idx="502">
                  <c:v>-2124.4391374500001</c:v>
                </c:pt>
                <c:pt idx="503">
                  <c:v>-2128.4993725600002</c:v>
                </c:pt>
                <c:pt idx="504">
                  <c:v>-2129.0444718899998</c:v>
                </c:pt>
                <c:pt idx="505">
                  <c:v>-2131.20367145</c:v>
                </c:pt>
                <c:pt idx="506">
                  <c:v>-2131.83438505</c:v>
                </c:pt>
                <c:pt idx="507">
                  <c:v>-2140.9379661900002</c:v>
                </c:pt>
                <c:pt idx="508">
                  <c:v>-2146.46536823</c:v>
                </c:pt>
                <c:pt idx="509">
                  <c:v>-2146.9226211099999</c:v>
                </c:pt>
                <c:pt idx="510">
                  <c:v>-2155.39575569</c:v>
                </c:pt>
                <c:pt idx="511">
                  <c:v>-2157.7934981100002</c:v>
                </c:pt>
                <c:pt idx="512">
                  <c:v>-2158.00517188</c:v>
                </c:pt>
                <c:pt idx="513">
                  <c:v>-2171.9135199900002</c:v>
                </c:pt>
                <c:pt idx="514">
                  <c:v>-2181.05606588</c:v>
                </c:pt>
                <c:pt idx="515">
                  <c:v>-2186.5706696000002</c:v>
                </c:pt>
                <c:pt idx="516">
                  <c:v>-2196.2769684499999</c:v>
                </c:pt>
                <c:pt idx="517">
                  <c:v>-2198.67798171</c:v>
                </c:pt>
                <c:pt idx="518">
                  <c:v>-2230.6972707800001</c:v>
                </c:pt>
                <c:pt idx="519">
                  <c:v>-2231.3518192500001</c:v>
                </c:pt>
                <c:pt idx="520">
                  <c:v>-2234.6015786399998</c:v>
                </c:pt>
                <c:pt idx="521">
                  <c:v>-2239.0079109799999</c:v>
                </c:pt>
                <c:pt idx="522">
                  <c:v>-2241.8089559300001</c:v>
                </c:pt>
                <c:pt idx="523">
                  <c:v>-2245.31512342</c:v>
                </c:pt>
                <c:pt idx="524">
                  <c:v>-2249.4426461600001</c:v>
                </c:pt>
                <c:pt idx="525">
                  <c:v>-2262.5021676299998</c:v>
                </c:pt>
                <c:pt idx="526">
                  <c:v>-2263.4289681999999</c:v>
                </c:pt>
                <c:pt idx="527">
                  <c:v>-2265.39164858</c:v>
                </c:pt>
                <c:pt idx="528">
                  <c:v>-2274.4729089900002</c:v>
                </c:pt>
                <c:pt idx="529">
                  <c:v>-2289.6227159199998</c:v>
                </c:pt>
                <c:pt idx="530">
                  <c:v>-2289.7773559399998</c:v>
                </c:pt>
                <c:pt idx="531">
                  <c:v>-2295.18476663</c:v>
                </c:pt>
                <c:pt idx="532">
                  <c:v>-2297.71471329</c:v>
                </c:pt>
                <c:pt idx="533">
                  <c:v>-2305.2063902300001</c:v>
                </c:pt>
                <c:pt idx="534">
                  <c:v>-2311.88739601</c:v>
                </c:pt>
                <c:pt idx="535">
                  <c:v>-2318.1696811299998</c:v>
                </c:pt>
                <c:pt idx="536">
                  <c:v>-2319.4231005400002</c:v>
                </c:pt>
                <c:pt idx="537">
                  <c:v>-2322.1156085799998</c:v>
                </c:pt>
                <c:pt idx="538">
                  <c:v>-2325.3021434799998</c:v>
                </c:pt>
                <c:pt idx="539">
                  <c:v>-2325.9896879100002</c:v>
                </c:pt>
                <c:pt idx="540">
                  <c:v>-2327.7842267800002</c:v>
                </c:pt>
                <c:pt idx="541">
                  <c:v>-2329.2986159299999</c:v>
                </c:pt>
                <c:pt idx="542">
                  <c:v>-2330.4718936600002</c:v>
                </c:pt>
                <c:pt idx="543">
                  <c:v>-2335.8117973600001</c:v>
                </c:pt>
                <c:pt idx="544">
                  <c:v>-2337.0698312899999</c:v>
                </c:pt>
                <c:pt idx="545">
                  <c:v>-2339.71404046</c:v>
                </c:pt>
                <c:pt idx="546">
                  <c:v>-2344.6731468100002</c:v>
                </c:pt>
                <c:pt idx="547">
                  <c:v>-2362.40496119</c:v>
                </c:pt>
                <c:pt idx="548">
                  <c:v>-2364.1128671800002</c:v>
                </c:pt>
                <c:pt idx="549">
                  <c:v>-2367.2193424299999</c:v>
                </c:pt>
                <c:pt idx="550">
                  <c:v>-2368.1411477000001</c:v>
                </c:pt>
                <c:pt idx="551">
                  <c:v>-2371.12557896</c:v>
                </c:pt>
                <c:pt idx="552">
                  <c:v>-2378.7879924899999</c:v>
                </c:pt>
                <c:pt idx="553">
                  <c:v>-2379.4686599400002</c:v>
                </c:pt>
                <c:pt idx="554">
                  <c:v>-2379.89046994</c:v>
                </c:pt>
                <c:pt idx="555">
                  <c:v>-2380.6440352999998</c:v>
                </c:pt>
                <c:pt idx="556">
                  <c:v>-2380.83846202</c:v>
                </c:pt>
                <c:pt idx="557">
                  <c:v>-2383.3009425599998</c:v>
                </c:pt>
                <c:pt idx="558">
                  <c:v>-2393.2646292499999</c:v>
                </c:pt>
                <c:pt idx="559">
                  <c:v>-2397.58014267</c:v>
                </c:pt>
                <c:pt idx="560">
                  <c:v>-2402.1087984699998</c:v>
                </c:pt>
                <c:pt idx="561">
                  <c:v>-2402.4690578599998</c:v>
                </c:pt>
                <c:pt idx="562">
                  <c:v>-2403.1484706299998</c:v>
                </c:pt>
                <c:pt idx="563">
                  <c:v>-2427.9902696899999</c:v>
                </c:pt>
                <c:pt idx="564">
                  <c:v>-2428.20417279</c:v>
                </c:pt>
                <c:pt idx="565">
                  <c:v>-2438.15747676</c:v>
                </c:pt>
                <c:pt idx="566">
                  <c:v>-2438.4060454</c:v>
                </c:pt>
                <c:pt idx="567">
                  <c:v>-2442.36666573</c:v>
                </c:pt>
                <c:pt idx="568">
                  <c:v>-2446.4763564499999</c:v>
                </c:pt>
                <c:pt idx="569">
                  <c:v>-2447.3207661699998</c:v>
                </c:pt>
                <c:pt idx="570">
                  <c:v>-2447.7122158000002</c:v>
                </c:pt>
                <c:pt idx="571">
                  <c:v>-2448.5994744</c:v>
                </c:pt>
                <c:pt idx="572">
                  <c:v>-2450.07487601</c:v>
                </c:pt>
                <c:pt idx="573">
                  <c:v>-2455.92764764</c:v>
                </c:pt>
                <c:pt idx="574">
                  <c:v>-2463.47202139</c:v>
                </c:pt>
                <c:pt idx="575">
                  <c:v>-2468.7056479900002</c:v>
                </c:pt>
                <c:pt idx="576">
                  <c:v>-2468.9777064099999</c:v>
                </c:pt>
                <c:pt idx="577">
                  <c:v>-2470.4274703800002</c:v>
                </c:pt>
                <c:pt idx="578">
                  <c:v>-2474.06446787</c:v>
                </c:pt>
                <c:pt idx="579">
                  <c:v>-2475.7611311800001</c:v>
                </c:pt>
                <c:pt idx="580">
                  <c:v>-2477.3969493300001</c:v>
                </c:pt>
                <c:pt idx="581">
                  <c:v>-2479.8466514800002</c:v>
                </c:pt>
                <c:pt idx="582">
                  <c:v>-2486.3352854999998</c:v>
                </c:pt>
                <c:pt idx="583">
                  <c:v>-2488.8634402900002</c:v>
                </c:pt>
                <c:pt idx="584">
                  <c:v>-2499.9777009099998</c:v>
                </c:pt>
                <c:pt idx="585">
                  <c:v>-2500.12468059</c:v>
                </c:pt>
                <c:pt idx="586">
                  <c:v>-2529.3985103700002</c:v>
                </c:pt>
                <c:pt idx="587">
                  <c:v>-2531.5975133699999</c:v>
                </c:pt>
                <c:pt idx="588">
                  <c:v>-2538.42325506</c:v>
                </c:pt>
                <c:pt idx="589">
                  <c:v>-2539.57526405</c:v>
                </c:pt>
                <c:pt idx="590">
                  <c:v>-2541.2026328900001</c:v>
                </c:pt>
                <c:pt idx="591">
                  <c:v>-2545.1523517800001</c:v>
                </c:pt>
                <c:pt idx="592">
                  <c:v>-2550.3582564500002</c:v>
                </c:pt>
                <c:pt idx="593">
                  <c:v>-2552.5035794700002</c:v>
                </c:pt>
                <c:pt idx="594">
                  <c:v>-2556.05735602</c:v>
                </c:pt>
                <c:pt idx="595">
                  <c:v>-2557.2368267799998</c:v>
                </c:pt>
                <c:pt idx="596">
                  <c:v>-2560.9331058600001</c:v>
                </c:pt>
                <c:pt idx="597">
                  <c:v>-2566.6209636100002</c:v>
                </c:pt>
                <c:pt idx="598">
                  <c:v>-2567.28781187</c:v>
                </c:pt>
                <c:pt idx="599">
                  <c:v>-2570.10668579</c:v>
                </c:pt>
                <c:pt idx="600">
                  <c:v>-2578.1861512300002</c:v>
                </c:pt>
                <c:pt idx="601">
                  <c:v>-2580.1613941000001</c:v>
                </c:pt>
                <c:pt idx="602">
                  <c:v>-2583.2540957699998</c:v>
                </c:pt>
                <c:pt idx="603">
                  <c:v>-2584.0828890100001</c:v>
                </c:pt>
                <c:pt idx="604">
                  <c:v>-2586.36182259</c:v>
                </c:pt>
                <c:pt idx="605">
                  <c:v>-2586.9920207499999</c:v>
                </c:pt>
                <c:pt idx="606">
                  <c:v>-2594.5390650999998</c:v>
                </c:pt>
                <c:pt idx="607">
                  <c:v>-2600.71803159</c:v>
                </c:pt>
                <c:pt idx="608">
                  <c:v>-2608.26411895</c:v>
                </c:pt>
                <c:pt idx="609">
                  <c:v>-2623.6314298799998</c:v>
                </c:pt>
                <c:pt idx="610">
                  <c:v>-2626.7155878200001</c:v>
                </c:pt>
                <c:pt idx="611">
                  <c:v>-2627.3584133899999</c:v>
                </c:pt>
                <c:pt idx="612">
                  <c:v>-2632.5744082000001</c:v>
                </c:pt>
                <c:pt idx="613">
                  <c:v>-2632.6403316199999</c:v>
                </c:pt>
                <c:pt idx="614">
                  <c:v>-2632.7434936099999</c:v>
                </c:pt>
                <c:pt idx="615">
                  <c:v>-2634.0351860199999</c:v>
                </c:pt>
                <c:pt idx="616">
                  <c:v>-2642.1628136300001</c:v>
                </c:pt>
                <c:pt idx="617">
                  <c:v>-2644.8731542</c:v>
                </c:pt>
                <c:pt idx="618">
                  <c:v>-2652.82180569</c:v>
                </c:pt>
                <c:pt idx="619">
                  <c:v>-2652.8454658999999</c:v>
                </c:pt>
                <c:pt idx="620">
                  <c:v>-2657.2564660899998</c:v>
                </c:pt>
                <c:pt idx="621">
                  <c:v>-2657.6850355699999</c:v>
                </c:pt>
                <c:pt idx="622">
                  <c:v>-2662.6458894500001</c:v>
                </c:pt>
                <c:pt idx="623">
                  <c:v>-2666.0047970800001</c:v>
                </c:pt>
                <c:pt idx="624">
                  <c:v>-2676.5038219600001</c:v>
                </c:pt>
                <c:pt idx="625">
                  <c:v>-2677.11454245</c:v>
                </c:pt>
                <c:pt idx="626">
                  <c:v>-2679.5821324600001</c:v>
                </c:pt>
                <c:pt idx="627">
                  <c:v>-2682.2459605600002</c:v>
                </c:pt>
                <c:pt idx="628">
                  <c:v>-2687.5577612299999</c:v>
                </c:pt>
                <c:pt idx="629">
                  <c:v>-2689.11051645</c:v>
                </c:pt>
                <c:pt idx="630">
                  <c:v>-2691.67041569</c:v>
                </c:pt>
                <c:pt idx="631">
                  <c:v>-2698.3606717600001</c:v>
                </c:pt>
                <c:pt idx="632">
                  <c:v>-2700.6282572999999</c:v>
                </c:pt>
                <c:pt idx="633">
                  <c:v>-2703.4812023600002</c:v>
                </c:pt>
                <c:pt idx="634">
                  <c:v>-2713.9163310700001</c:v>
                </c:pt>
                <c:pt idx="635">
                  <c:v>-2719.99087095</c:v>
                </c:pt>
                <c:pt idx="636">
                  <c:v>-2721.3862142100002</c:v>
                </c:pt>
                <c:pt idx="637">
                  <c:v>-2740.79216292</c:v>
                </c:pt>
                <c:pt idx="638">
                  <c:v>-2741.7806166400001</c:v>
                </c:pt>
                <c:pt idx="639">
                  <c:v>-2743.8224968499999</c:v>
                </c:pt>
                <c:pt idx="640">
                  <c:v>-2744.9145960300002</c:v>
                </c:pt>
                <c:pt idx="641">
                  <c:v>-2745.88009926</c:v>
                </c:pt>
                <c:pt idx="642">
                  <c:v>-2750.7191364099999</c:v>
                </c:pt>
                <c:pt idx="643">
                  <c:v>-2762.5623386000002</c:v>
                </c:pt>
                <c:pt idx="644">
                  <c:v>-2764.27351641</c:v>
                </c:pt>
                <c:pt idx="645">
                  <c:v>-2799.0163268900001</c:v>
                </c:pt>
                <c:pt idx="646">
                  <c:v>-2799.1333740199998</c:v>
                </c:pt>
                <c:pt idx="647">
                  <c:v>-2799.7959732700001</c:v>
                </c:pt>
                <c:pt idx="648">
                  <c:v>-2812.8793036500001</c:v>
                </c:pt>
                <c:pt idx="649">
                  <c:v>-2818.2443005499999</c:v>
                </c:pt>
                <c:pt idx="650">
                  <c:v>-2822.6457196199999</c:v>
                </c:pt>
                <c:pt idx="651">
                  <c:v>-2824.8552310599998</c:v>
                </c:pt>
                <c:pt idx="652">
                  <c:v>-2825.8440996899999</c:v>
                </c:pt>
                <c:pt idx="653">
                  <c:v>-2832.07277436</c:v>
                </c:pt>
                <c:pt idx="654">
                  <c:v>-2836.5109374499998</c:v>
                </c:pt>
                <c:pt idx="655">
                  <c:v>-2842.0584227499999</c:v>
                </c:pt>
                <c:pt idx="656">
                  <c:v>-2853.72957382</c:v>
                </c:pt>
                <c:pt idx="657">
                  <c:v>-2855.6360353300001</c:v>
                </c:pt>
                <c:pt idx="658">
                  <c:v>-2856.8652990000001</c:v>
                </c:pt>
                <c:pt idx="659">
                  <c:v>-2858.1386025299998</c:v>
                </c:pt>
                <c:pt idx="660">
                  <c:v>-2863.6251213599999</c:v>
                </c:pt>
                <c:pt idx="661">
                  <c:v>-2866.1301264099998</c:v>
                </c:pt>
                <c:pt idx="662">
                  <c:v>-2874.4818184699998</c:v>
                </c:pt>
                <c:pt idx="663">
                  <c:v>-2878.4595877500001</c:v>
                </c:pt>
                <c:pt idx="664">
                  <c:v>-2880.9651249100002</c:v>
                </c:pt>
                <c:pt idx="665">
                  <c:v>-2881.53117191</c:v>
                </c:pt>
                <c:pt idx="666">
                  <c:v>-2882.8961183900001</c:v>
                </c:pt>
                <c:pt idx="667">
                  <c:v>-2882.9927212799998</c:v>
                </c:pt>
                <c:pt idx="668">
                  <c:v>-2898.02425429</c:v>
                </c:pt>
                <c:pt idx="669">
                  <c:v>-2898.3121101500001</c:v>
                </c:pt>
                <c:pt idx="670">
                  <c:v>-2906.4897788799999</c:v>
                </c:pt>
                <c:pt idx="671">
                  <c:v>-2909.4818597100002</c:v>
                </c:pt>
                <c:pt idx="672">
                  <c:v>-2921.0811061700001</c:v>
                </c:pt>
                <c:pt idx="673">
                  <c:v>-2921.7312382999999</c:v>
                </c:pt>
                <c:pt idx="674">
                  <c:v>-2923.53855767</c:v>
                </c:pt>
                <c:pt idx="675">
                  <c:v>-2924.8905524199999</c:v>
                </c:pt>
                <c:pt idx="676">
                  <c:v>-2927.5077796800001</c:v>
                </c:pt>
                <c:pt idx="677">
                  <c:v>-2929.1504876600002</c:v>
                </c:pt>
                <c:pt idx="678">
                  <c:v>-2931.7288077200001</c:v>
                </c:pt>
                <c:pt idx="679">
                  <c:v>-2931.74747312</c:v>
                </c:pt>
                <c:pt idx="680">
                  <c:v>-2933.5273737900002</c:v>
                </c:pt>
                <c:pt idx="681">
                  <c:v>-2934.70821179</c:v>
                </c:pt>
                <c:pt idx="682">
                  <c:v>-2943.2820183899998</c:v>
                </c:pt>
                <c:pt idx="683">
                  <c:v>-2948.41141161</c:v>
                </c:pt>
                <c:pt idx="684">
                  <c:v>-2950.3371029899999</c:v>
                </c:pt>
                <c:pt idx="685">
                  <c:v>-2958.2024357499999</c:v>
                </c:pt>
                <c:pt idx="686">
                  <c:v>-2972.8655915700001</c:v>
                </c:pt>
                <c:pt idx="687">
                  <c:v>-2984.80237622</c:v>
                </c:pt>
                <c:pt idx="688">
                  <c:v>-2986.6761398399999</c:v>
                </c:pt>
                <c:pt idx="689">
                  <c:v>-2990.2348930200001</c:v>
                </c:pt>
                <c:pt idx="690">
                  <c:v>-2994.2181130099998</c:v>
                </c:pt>
                <c:pt idx="691">
                  <c:v>-3007.8173433799998</c:v>
                </c:pt>
                <c:pt idx="692">
                  <c:v>-3010.7536602099999</c:v>
                </c:pt>
                <c:pt idx="693">
                  <c:v>-3012.6072966500001</c:v>
                </c:pt>
                <c:pt idx="694">
                  <c:v>-3018.0984649299999</c:v>
                </c:pt>
                <c:pt idx="695">
                  <c:v>-3019.6177443500001</c:v>
                </c:pt>
                <c:pt idx="696">
                  <c:v>-3022.7168805699998</c:v>
                </c:pt>
                <c:pt idx="697">
                  <c:v>-3022.9416181699999</c:v>
                </c:pt>
                <c:pt idx="698">
                  <c:v>-3023.3299846599998</c:v>
                </c:pt>
                <c:pt idx="699">
                  <c:v>-3025.6456258100002</c:v>
                </c:pt>
                <c:pt idx="700">
                  <c:v>-3028.0525292900002</c:v>
                </c:pt>
                <c:pt idx="701">
                  <c:v>-3030.1755675999998</c:v>
                </c:pt>
                <c:pt idx="702">
                  <c:v>-3041.03333157</c:v>
                </c:pt>
                <c:pt idx="703">
                  <c:v>-3047.78411783</c:v>
                </c:pt>
                <c:pt idx="704">
                  <c:v>-3050.6983685499999</c:v>
                </c:pt>
                <c:pt idx="705">
                  <c:v>-3051.8554183699998</c:v>
                </c:pt>
                <c:pt idx="706">
                  <c:v>-3053.3989178500001</c:v>
                </c:pt>
                <c:pt idx="707">
                  <c:v>-3054.7760005300001</c:v>
                </c:pt>
                <c:pt idx="708">
                  <c:v>-3060.74150263</c:v>
                </c:pt>
                <c:pt idx="709">
                  <c:v>-3067.1363775099999</c:v>
                </c:pt>
                <c:pt idx="710">
                  <c:v>-3068.2726652800002</c:v>
                </c:pt>
                <c:pt idx="711">
                  <c:v>-3068.3731376300002</c:v>
                </c:pt>
                <c:pt idx="712">
                  <c:v>-3074.5578645599999</c:v>
                </c:pt>
                <c:pt idx="713">
                  <c:v>-3079.76844493</c:v>
                </c:pt>
                <c:pt idx="714">
                  <c:v>-3087.87527219</c:v>
                </c:pt>
                <c:pt idx="715">
                  <c:v>-3092.27270533</c:v>
                </c:pt>
                <c:pt idx="716">
                  <c:v>-3093.2273980999998</c:v>
                </c:pt>
                <c:pt idx="717">
                  <c:v>-3097.4450789799998</c:v>
                </c:pt>
                <c:pt idx="718">
                  <c:v>-3103.4137409499999</c:v>
                </c:pt>
                <c:pt idx="719">
                  <c:v>-3109.4606389999999</c:v>
                </c:pt>
                <c:pt idx="720">
                  <c:v>-3112.6699466999999</c:v>
                </c:pt>
                <c:pt idx="721">
                  <c:v>-3113.6832546099999</c:v>
                </c:pt>
                <c:pt idx="722">
                  <c:v>-3120.1863599399999</c:v>
                </c:pt>
                <c:pt idx="723">
                  <c:v>-3122.2922181399999</c:v>
                </c:pt>
                <c:pt idx="724">
                  <c:v>-3126.79109328</c:v>
                </c:pt>
                <c:pt idx="725">
                  <c:v>-3131.4771133200002</c:v>
                </c:pt>
                <c:pt idx="726">
                  <c:v>-3140.9783686000001</c:v>
                </c:pt>
                <c:pt idx="727">
                  <c:v>-3146.1078091300001</c:v>
                </c:pt>
                <c:pt idx="728">
                  <c:v>-3146.9355088299999</c:v>
                </c:pt>
                <c:pt idx="729">
                  <c:v>-3160.0012148000001</c:v>
                </c:pt>
                <c:pt idx="730">
                  <c:v>-3161.08592658</c:v>
                </c:pt>
                <c:pt idx="731">
                  <c:v>-3164.00931567</c:v>
                </c:pt>
                <c:pt idx="732">
                  <c:v>-3168.50397475</c:v>
                </c:pt>
                <c:pt idx="733">
                  <c:v>-3169.7329571199998</c:v>
                </c:pt>
                <c:pt idx="734">
                  <c:v>-3173.2361285000002</c:v>
                </c:pt>
                <c:pt idx="735">
                  <c:v>-3174.2264918199999</c:v>
                </c:pt>
                <c:pt idx="736">
                  <c:v>-3179.89210091</c:v>
                </c:pt>
                <c:pt idx="737">
                  <c:v>-3192.3575017399999</c:v>
                </c:pt>
                <c:pt idx="738">
                  <c:v>-3204.7773374600001</c:v>
                </c:pt>
                <c:pt idx="739">
                  <c:v>-3206.2881978199998</c:v>
                </c:pt>
                <c:pt idx="740">
                  <c:v>-3207.4814760700001</c:v>
                </c:pt>
                <c:pt idx="741">
                  <c:v>-3209.2521745499998</c:v>
                </c:pt>
                <c:pt idx="742">
                  <c:v>-3215.9548962399999</c:v>
                </c:pt>
                <c:pt idx="743">
                  <c:v>-3228.1177071699999</c:v>
                </c:pt>
                <c:pt idx="744">
                  <c:v>-3235.5899775799999</c:v>
                </c:pt>
                <c:pt idx="745">
                  <c:v>-3242.9233819699998</c:v>
                </c:pt>
                <c:pt idx="746">
                  <c:v>-3245.3024907099998</c:v>
                </c:pt>
                <c:pt idx="747">
                  <c:v>-3253.7300934599998</c:v>
                </c:pt>
                <c:pt idx="748">
                  <c:v>-3253.8675875200001</c:v>
                </c:pt>
                <c:pt idx="749">
                  <c:v>-3257.45957821</c:v>
                </c:pt>
                <c:pt idx="750">
                  <c:v>-3259.7602021799999</c:v>
                </c:pt>
                <c:pt idx="751">
                  <c:v>-3261.12475739</c:v>
                </c:pt>
                <c:pt idx="752">
                  <c:v>-3264.7303185000001</c:v>
                </c:pt>
                <c:pt idx="753">
                  <c:v>-3271.0095259</c:v>
                </c:pt>
                <c:pt idx="754">
                  <c:v>-3271.1362259299999</c:v>
                </c:pt>
                <c:pt idx="755">
                  <c:v>-3275.7855546999999</c:v>
                </c:pt>
                <c:pt idx="756">
                  <c:v>-3284.3314769200001</c:v>
                </c:pt>
                <c:pt idx="757">
                  <c:v>-3286.51302338</c:v>
                </c:pt>
                <c:pt idx="758">
                  <c:v>-3287.1896868099998</c:v>
                </c:pt>
                <c:pt idx="759">
                  <c:v>-3288.9079553900001</c:v>
                </c:pt>
                <c:pt idx="760">
                  <c:v>-3289.0028973600001</c:v>
                </c:pt>
                <c:pt idx="761">
                  <c:v>-3302.5811356600002</c:v>
                </c:pt>
                <c:pt idx="762">
                  <c:v>-3305.15914673</c:v>
                </c:pt>
                <c:pt idx="763">
                  <c:v>-3315.4720393699999</c:v>
                </c:pt>
                <c:pt idx="764">
                  <c:v>-3327.2668379400002</c:v>
                </c:pt>
                <c:pt idx="765">
                  <c:v>-3328.3212875700001</c:v>
                </c:pt>
                <c:pt idx="766">
                  <c:v>-3329.9406728899999</c:v>
                </c:pt>
                <c:pt idx="767">
                  <c:v>-3331.2969171999998</c:v>
                </c:pt>
                <c:pt idx="768">
                  <c:v>-3331.5143389599998</c:v>
                </c:pt>
                <c:pt idx="769">
                  <c:v>-3334.6874716299999</c:v>
                </c:pt>
                <c:pt idx="770">
                  <c:v>-3338.1657827899999</c:v>
                </c:pt>
                <c:pt idx="771">
                  <c:v>-3344.0578790499999</c:v>
                </c:pt>
                <c:pt idx="772">
                  <c:v>-3352.4886051499998</c:v>
                </c:pt>
                <c:pt idx="773">
                  <c:v>-3354.6829690300001</c:v>
                </c:pt>
                <c:pt idx="774">
                  <c:v>-3359.3180769800001</c:v>
                </c:pt>
                <c:pt idx="775">
                  <c:v>-3361.0570274000002</c:v>
                </c:pt>
                <c:pt idx="776">
                  <c:v>-3362.2309687400002</c:v>
                </c:pt>
                <c:pt idx="777">
                  <c:v>-3368.8182013999999</c:v>
                </c:pt>
                <c:pt idx="778">
                  <c:v>-3374.0241123999999</c:v>
                </c:pt>
                <c:pt idx="779">
                  <c:v>-3382.89142343</c:v>
                </c:pt>
                <c:pt idx="780">
                  <c:v>-3384.0703343</c:v>
                </c:pt>
                <c:pt idx="781">
                  <c:v>-3389.04058304</c:v>
                </c:pt>
                <c:pt idx="782">
                  <c:v>-3401.2677901799998</c:v>
                </c:pt>
                <c:pt idx="783">
                  <c:v>-3403.6412262399999</c:v>
                </c:pt>
                <c:pt idx="784">
                  <c:v>-3407.4537662500002</c:v>
                </c:pt>
                <c:pt idx="785">
                  <c:v>-3409.4564489999998</c:v>
                </c:pt>
                <c:pt idx="786">
                  <c:v>-3412.1779824999999</c:v>
                </c:pt>
                <c:pt idx="787">
                  <c:v>-3429.0769139399999</c:v>
                </c:pt>
                <c:pt idx="788">
                  <c:v>-3430.0883624500002</c:v>
                </c:pt>
                <c:pt idx="789">
                  <c:v>-3432.11048342</c:v>
                </c:pt>
                <c:pt idx="790">
                  <c:v>-3435.8134377400002</c:v>
                </c:pt>
                <c:pt idx="791">
                  <c:v>-3452.76001163</c:v>
                </c:pt>
                <c:pt idx="792">
                  <c:v>-3454.3319055000002</c:v>
                </c:pt>
                <c:pt idx="793">
                  <c:v>-3467.9478491700002</c:v>
                </c:pt>
                <c:pt idx="794">
                  <c:v>-3472.3804360499998</c:v>
                </c:pt>
                <c:pt idx="795">
                  <c:v>-3477.3666097099999</c:v>
                </c:pt>
                <c:pt idx="796">
                  <c:v>-3478.0847668400002</c:v>
                </c:pt>
                <c:pt idx="797">
                  <c:v>-3495.7077183800002</c:v>
                </c:pt>
                <c:pt idx="798">
                  <c:v>-3505.1661901500001</c:v>
                </c:pt>
                <c:pt idx="799">
                  <c:v>-3514.3229746100001</c:v>
                </c:pt>
                <c:pt idx="800">
                  <c:v>-3522.2736019399999</c:v>
                </c:pt>
                <c:pt idx="801">
                  <c:v>-3528.0288628899998</c:v>
                </c:pt>
                <c:pt idx="802">
                  <c:v>-3552.7526995500002</c:v>
                </c:pt>
                <c:pt idx="803">
                  <c:v>-3566.9075781199999</c:v>
                </c:pt>
                <c:pt idx="804">
                  <c:v>-3579.70869348</c:v>
                </c:pt>
                <c:pt idx="805">
                  <c:v>-3580.27347272</c:v>
                </c:pt>
                <c:pt idx="806">
                  <c:v>-3582.6972247899998</c:v>
                </c:pt>
                <c:pt idx="807">
                  <c:v>-3583.5033146599999</c:v>
                </c:pt>
                <c:pt idx="808">
                  <c:v>-3585.82215705</c:v>
                </c:pt>
                <c:pt idx="809">
                  <c:v>-3589.3676439000001</c:v>
                </c:pt>
                <c:pt idx="810">
                  <c:v>-3591.3036746399998</c:v>
                </c:pt>
                <c:pt idx="811">
                  <c:v>-3595.68469538</c:v>
                </c:pt>
                <c:pt idx="812">
                  <c:v>-3603.7361738899999</c:v>
                </c:pt>
                <c:pt idx="813">
                  <c:v>-3609.63469571</c:v>
                </c:pt>
                <c:pt idx="814">
                  <c:v>-3626.7306311000002</c:v>
                </c:pt>
                <c:pt idx="815">
                  <c:v>-3633.1288293699999</c:v>
                </c:pt>
                <c:pt idx="816">
                  <c:v>-3651.31762342</c:v>
                </c:pt>
                <c:pt idx="817">
                  <c:v>-3656.9867157399999</c:v>
                </c:pt>
                <c:pt idx="818">
                  <c:v>-3661.7133532600001</c:v>
                </c:pt>
                <c:pt idx="819">
                  <c:v>-3671.0798668100001</c:v>
                </c:pt>
                <c:pt idx="820">
                  <c:v>-3672.0418106799998</c:v>
                </c:pt>
                <c:pt idx="821">
                  <c:v>-3679.0666245399998</c:v>
                </c:pt>
                <c:pt idx="822">
                  <c:v>-3680.9709111699999</c:v>
                </c:pt>
                <c:pt idx="823">
                  <c:v>-3685.4333595399999</c:v>
                </c:pt>
                <c:pt idx="824">
                  <c:v>-3686.4712401800002</c:v>
                </c:pt>
                <c:pt idx="825">
                  <c:v>-3693.22837183</c:v>
                </c:pt>
                <c:pt idx="826">
                  <c:v>-3703.1850030199998</c:v>
                </c:pt>
                <c:pt idx="827">
                  <c:v>-3703.89256299</c:v>
                </c:pt>
                <c:pt idx="828">
                  <c:v>-3706.7414846699999</c:v>
                </c:pt>
                <c:pt idx="829">
                  <c:v>-3710.65732144</c:v>
                </c:pt>
                <c:pt idx="830">
                  <c:v>-3714.3143473</c:v>
                </c:pt>
                <c:pt idx="831">
                  <c:v>-3715.3232485499998</c:v>
                </c:pt>
                <c:pt idx="832">
                  <c:v>-3715.7345319299998</c:v>
                </c:pt>
                <c:pt idx="833">
                  <c:v>-3717.66884738</c:v>
                </c:pt>
                <c:pt idx="834">
                  <c:v>-3717.7816418799998</c:v>
                </c:pt>
                <c:pt idx="835">
                  <c:v>-3718.6706764099999</c:v>
                </c:pt>
                <c:pt idx="836">
                  <c:v>-3725.4865677600001</c:v>
                </c:pt>
                <c:pt idx="837">
                  <c:v>-3728.4637427299999</c:v>
                </c:pt>
                <c:pt idx="838">
                  <c:v>-3732.4740823400002</c:v>
                </c:pt>
                <c:pt idx="839">
                  <c:v>-3750.63517379</c:v>
                </c:pt>
                <c:pt idx="840">
                  <c:v>-3761.2035880799999</c:v>
                </c:pt>
                <c:pt idx="841">
                  <c:v>-3770.0652316199998</c:v>
                </c:pt>
                <c:pt idx="842">
                  <c:v>-3772.8691507399999</c:v>
                </c:pt>
                <c:pt idx="843">
                  <c:v>-3781.3553300399999</c:v>
                </c:pt>
                <c:pt idx="844">
                  <c:v>-3783.28237429</c:v>
                </c:pt>
                <c:pt idx="845">
                  <c:v>-3785.40322259</c:v>
                </c:pt>
                <c:pt idx="846">
                  <c:v>-3787.9018191</c:v>
                </c:pt>
                <c:pt idx="847">
                  <c:v>-3789.8855979300001</c:v>
                </c:pt>
                <c:pt idx="848">
                  <c:v>-3792.0005357599998</c:v>
                </c:pt>
                <c:pt idx="849">
                  <c:v>-3796.8542259000001</c:v>
                </c:pt>
                <c:pt idx="850">
                  <c:v>-3800.9241841500002</c:v>
                </c:pt>
                <c:pt idx="851">
                  <c:v>-3803.2046546400002</c:v>
                </c:pt>
                <c:pt idx="852">
                  <c:v>-3803.3404190400001</c:v>
                </c:pt>
                <c:pt idx="853">
                  <c:v>-3803.5380338099999</c:v>
                </c:pt>
                <c:pt idx="854">
                  <c:v>-3808.2427101100002</c:v>
                </c:pt>
                <c:pt idx="855">
                  <c:v>-3809.8182717200002</c:v>
                </c:pt>
                <c:pt idx="856">
                  <c:v>-3811.4138179000001</c:v>
                </c:pt>
                <c:pt idx="857">
                  <c:v>-3822.11852292</c:v>
                </c:pt>
                <c:pt idx="858">
                  <c:v>-3825.48390285</c:v>
                </c:pt>
                <c:pt idx="859">
                  <c:v>-3825.8599858900002</c:v>
                </c:pt>
                <c:pt idx="860">
                  <c:v>-3825.9754076099998</c:v>
                </c:pt>
                <c:pt idx="861">
                  <c:v>-3838.0169588600002</c:v>
                </c:pt>
                <c:pt idx="862">
                  <c:v>-3844.1154764399998</c:v>
                </c:pt>
                <c:pt idx="863">
                  <c:v>-3844.4091241800002</c:v>
                </c:pt>
                <c:pt idx="864">
                  <c:v>-3844.9875424299998</c:v>
                </c:pt>
                <c:pt idx="865">
                  <c:v>-3846.50329431</c:v>
                </c:pt>
                <c:pt idx="866">
                  <c:v>-3849.21925151</c:v>
                </c:pt>
                <c:pt idx="867">
                  <c:v>-3852.8702382400002</c:v>
                </c:pt>
                <c:pt idx="868">
                  <c:v>-3853.3250126500002</c:v>
                </c:pt>
                <c:pt idx="869">
                  <c:v>-3853.85187111</c:v>
                </c:pt>
                <c:pt idx="870">
                  <c:v>-3856.37853778</c:v>
                </c:pt>
                <c:pt idx="871">
                  <c:v>-3856.75139597</c:v>
                </c:pt>
                <c:pt idx="872">
                  <c:v>-3869.0843583800001</c:v>
                </c:pt>
                <c:pt idx="873">
                  <c:v>-3880.55585552</c:v>
                </c:pt>
                <c:pt idx="874">
                  <c:v>-3884.2935023599998</c:v>
                </c:pt>
                <c:pt idx="875">
                  <c:v>-3884.8525979999999</c:v>
                </c:pt>
                <c:pt idx="876">
                  <c:v>-3888.70946168</c:v>
                </c:pt>
                <c:pt idx="877">
                  <c:v>-3889.5436695899998</c:v>
                </c:pt>
                <c:pt idx="878">
                  <c:v>-3891.4473188000002</c:v>
                </c:pt>
                <c:pt idx="879">
                  <c:v>-3894.8709081000002</c:v>
                </c:pt>
                <c:pt idx="880">
                  <c:v>-3895.9251524000001</c:v>
                </c:pt>
                <c:pt idx="881">
                  <c:v>-3902.3180231599999</c:v>
                </c:pt>
                <c:pt idx="882">
                  <c:v>-3908.9200853399998</c:v>
                </c:pt>
                <c:pt idx="883">
                  <c:v>-3909.17773515</c:v>
                </c:pt>
                <c:pt idx="884">
                  <c:v>-3911.04418708</c:v>
                </c:pt>
                <c:pt idx="885">
                  <c:v>-3911.45070209</c:v>
                </c:pt>
                <c:pt idx="886">
                  <c:v>-3914.0324160700002</c:v>
                </c:pt>
                <c:pt idx="887">
                  <c:v>-3917.0411199300001</c:v>
                </c:pt>
                <c:pt idx="888">
                  <c:v>-3923.6475919700001</c:v>
                </c:pt>
                <c:pt idx="889">
                  <c:v>-3925.0846207099999</c:v>
                </c:pt>
                <c:pt idx="890">
                  <c:v>-3929.1367202299998</c:v>
                </c:pt>
                <c:pt idx="891">
                  <c:v>-3938.7807187100002</c:v>
                </c:pt>
                <c:pt idx="892">
                  <c:v>-3940.2990542100001</c:v>
                </c:pt>
                <c:pt idx="893">
                  <c:v>-3947.3725730800002</c:v>
                </c:pt>
                <c:pt idx="894">
                  <c:v>-3949.28087929</c:v>
                </c:pt>
                <c:pt idx="895">
                  <c:v>-3951.3367334599998</c:v>
                </c:pt>
                <c:pt idx="896">
                  <c:v>-3954.2942159600002</c:v>
                </c:pt>
                <c:pt idx="897">
                  <c:v>-3962.5685894899998</c:v>
                </c:pt>
                <c:pt idx="898">
                  <c:v>-3963.53958616</c:v>
                </c:pt>
                <c:pt idx="899">
                  <c:v>-3964.4284920800001</c:v>
                </c:pt>
                <c:pt idx="900">
                  <c:v>-3983.9086486800002</c:v>
                </c:pt>
                <c:pt idx="901">
                  <c:v>-3984.7455933900001</c:v>
                </c:pt>
                <c:pt idx="902">
                  <c:v>-3986.0550608200001</c:v>
                </c:pt>
                <c:pt idx="903">
                  <c:v>-3997.3193014600001</c:v>
                </c:pt>
                <c:pt idx="904">
                  <c:v>-4002.5449930999998</c:v>
                </c:pt>
                <c:pt idx="905">
                  <c:v>-4008.85540816</c:v>
                </c:pt>
                <c:pt idx="906">
                  <c:v>-4014.1903298799998</c:v>
                </c:pt>
                <c:pt idx="907">
                  <c:v>-4018.6534367700001</c:v>
                </c:pt>
                <c:pt idx="908">
                  <c:v>-4025.1871638399998</c:v>
                </c:pt>
                <c:pt idx="909">
                  <c:v>-4027.1999611599999</c:v>
                </c:pt>
                <c:pt idx="910">
                  <c:v>-4034.2524966199999</c:v>
                </c:pt>
                <c:pt idx="911">
                  <c:v>-4035.9781048300001</c:v>
                </c:pt>
                <c:pt idx="912">
                  <c:v>-4041.3586644799998</c:v>
                </c:pt>
                <c:pt idx="913">
                  <c:v>-4042.90743711</c:v>
                </c:pt>
                <c:pt idx="914">
                  <c:v>-4044.9440952700002</c:v>
                </c:pt>
                <c:pt idx="915">
                  <c:v>-4049.2120889900002</c:v>
                </c:pt>
                <c:pt idx="916">
                  <c:v>-4059.6709882</c:v>
                </c:pt>
                <c:pt idx="917">
                  <c:v>-4061.1421463299998</c:v>
                </c:pt>
                <c:pt idx="918">
                  <c:v>-4064.2783131699998</c:v>
                </c:pt>
                <c:pt idx="919">
                  <c:v>-4068.3559369899999</c:v>
                </c:pt>
                <c:pt idx="920">
                  <c:v>-4070.44463387</c:v>
                </c:pt>
                <c:pt idx="921">
                  <c:v>-4072.9954821000001</c:v>
                </c:pt>
                <c:pt idx="922">
                  <c:v>-4075.6388749900002</c:v>
                </c:pt>
                <c:pt idx="923">
                  <c:v>-4076.7714589799998</c:v>
                </c:pt>
                <c:pt idx="924">
                  <c:v>-4080.0090934499999</c:v>
                </c:pt>
                <c:pt idx="925">
                  <c:v>-4087.6684997299999</c:v>
                </c:pt>
                <c:pt idx="926">
                  <c:v>-4096.4031323600002</c:v>
                </c:pt>
                <c:pt idx="927">
                  <c:v>-4097.0125979599998</c:v>
                </c:pt>
                <c:pt idx="928">
                  <c:v>-4107.87927227</c:v>
                </c:pt>
                <c:pt idx="929">
                  <c:v>-4134.3367259099996</c:v>
                </c:pt>
                <c:pt idx="930">
                  <c:v>-4148.9279713899996</c:v>
                </c:pt>
                <c:pt idx="931">
                  <c:v>-4149.6851141500001</c:v>
                </c:pt>
                <c:pt idx="932">
                  <c:v>-4152.3747673799999</c:v>
                </c:pt>
                <c:pt idx="933">
                  <c:v>-4155.1938095899995</c:v>
                </c:pt>
                <c:pt idx="934">
                  <c:v>-4159.75829737</c:v>
                </c:pt>
                <c:pt idx="935">
                  <c:v>-4176.8468444999999</c:v>
                </c:pt>
                <c:pt idx="936">
                  <c:v>-4177.1136247499999</c:v>
                </c:pt>
                <c:pt idx="937">
                  <c:v>-4182.90300381</c:v>
                </c:pt>
                <c:pt idx="938">
                  <c:v>-4186.8445716899996</c:v>
                </c:pt>
                <c:pt idx="939">
                  <c:v>-4187.2719697900002</c:v>
                </c:pt>
                <c:pt idx="940">
                  <c:v>-4193.05208657</c:v>
                </c:pt>
                <c:pt idx="941">
                  <c:v>-4207.5215753499997</c:v>
                </c:pt>
                <c:pt idx="942">
                  <c:v>-4212.6654605599997</c:v>
                </c:pt>
                <c:pt idx="943">
                  <c:v>-4219.78690155</c:v>
                </c:pt>
                <c:pt idx="944">
                  <c:v>-4220.4010150699996</c:v>
                </c:pt>
                <c:pt idx="945">
                  <c:v>-4222.1776576100001</c:v>
                </c:pt>
                <c:pt idx="946">
                  <c:v>-4242.3574614700001</c:v>
                </c:pt>
                <c:pt idx="947">
                  <c:v>-4245.1827745600003</c:v>
                </c:pt>
                <c:pt idx="948">
                  <c:v>-4246.43044672</c:v>
                </c:pt>
                <c:pt idx="949">
                  <c:v>-4246.6384704499997</c:v>
                </c:pt>
                <c:pt idx="950">
                  <c:v>-4247.8776547799998</c:v>
                </c:pt>
                <c:pt idx="951">
                  <c:v>-4249.1969547899998</c:v>
                </c:pt>
                <c:pt idx="952">
                  <c:v>-4257.79448555</c:v>
                </c:pt>
                <c:pt idx="953">
                  <c:v>-4257.8955078299996</c:v>
                </c:pt>
                <c:pt idx="954">
                  <c:v>-4260.3881693000003</c:v>
                </c:pt>
                <c:pt idx="955">
                  <c:v>-4264.9434480500004</c:v>
                </c:pt>
                <c:pt idx="956">
                  <c:v>-4264.9636069999997</c:v>
                </c:pt>
                <c:pt idx="957">
                  <c:v>-4265.7763695599997</c:v>
                </c:pt>
                <c:pt idx="958">
                  <c:v>-4268.1964263899999</c:v>
                </c:pt>
                <c:pt idx="959">
                  <c:v>-4269.80071348</c:v>
                </c:pt>
                <c:pt idx="960">
                  <c:v>-4271.7855462500002</c:v>
                </c:pt>
                <c:pt idx="961">
                  <c:v>-4278.1012828700004</c:v>
                </c:pt>
                <c:pt idx="962">
                  <c:v>-4282.9194324099999</c:v>
                </c:pt>
                <c:pt idx="963">
                  <c:v>-4283.7030151600002</c:v>
                </c:pt>
                <c:pt idx="964">
                  <c:v>-4284.5412760700001</c:v>
                </c:pt>
                <c:pt idx="965">
                  <c:v>-4285.4026178900003</c:v>
                </c:pt>
                <c:pt idx="966">
                  <c:v>-4329.4491975800001</c:v>
                </c:pt>
                <c:pt idx="967">
                  <c:v>-4331.41865478</c:v>
                </c:pt>
                <c:pt idx="968">
                  <c:v>-4341.9502899199997</c:v>
                </c:pt>
                <c:pt idx="969">
                  <c:v>-4342.4445836200002</c:v>
                </c:pt>
                <c:pt idx="970">
                  <c:v>-4360.6027972499996</c:v>
                </c:pt>
                <c:pt idx="971">
                  <c:v>-4369.9207283200003</c:v>
                </c:pt>
                <c:pt idx="972">
                  <c:v>-4370.08309095</c:v>
                </c:pt>
                <c:pt idx="973">
                  <c:v>-4377.6133213499998</c:v>
                </c:pt>
                <c:pt idx="974">
                  <c:v>-4381.0550031399998</c:v>
                </c:pt>
                <c:pt idx="975">
                  <c:v>-4385.1299620099999</c:v>
                </c:pt>
                <c:pt idx="976">
                  <c:v>-4401.2736870099998</c:v>
                </c:pt>
                <c:pt idx="977">
                  <c:v>-4405.8073142599997</c:v>
                </c:pt>
                <c:pt idx="978">
                  <c:v>-4408.8892941900003</c:v>
                </c:pt>
                <c:pt idx="979">
                  <c:v>-4409.4156545400001</c:v>
                </c:pt>
                <c:pt idx="980">
                  <c:v>-4412.5506858400004</c:v>
                </c:pt>
                <c:pt idx="981">
                  <c:v>-4416.9760148799996</c:v>
                </c:pt>
                <c:pt idx="982">
                  <c:v>-4420.9869957999999</c:v>
                </c:pt>
                <c:pt idx="983">
                  <c:v>-4435.3164562100001</c:v>
                </c:pt>
                <c:pt idx="984">
                  <c:v>-4445.49803763</c:v>
                </c:pt>
                <c:pt idx="985">
                  <c:v>-4447.9582817999999</c:v>
                </c:pt>
                <c:pt idx="986">
                  <c:v>-4450.3785249700004</c:v>
                </c:pt>
                <c:pt idx="987">
                  <c:v>-4453.3520934999997</c:v>
                </c:pt>
                <c:pt idx="988">
                  <c:v>-4463.6380102399999</c:v>
                </c:pt>
                <c:pt idx="989">
                  <c:v>-4481.7630175900003</c:v>
                </c:pt>
                <c:pt idx="990">
                  <c:v>-4487.73790482</c:v>
                </c:pt>
                <c:pt idx="991">
                  <c:v>-4499.4249953799999</c:v>
                </c:pt>
                <c:pt idx="992">
                  <c:v>-4499.55571822</c:v>
                </c:pt>
                <c:pt idx="993">
                  <c:v>-4500.6841793599997</c:v>
                </c:pt>
                <c:pt idx="994">
                  <c:v>-4509.6971219899997</c:v>
                </c:pt>
                <c:pt idx="995">
                  <c:v>-4517.1027697099998</c:v>
                </c:pt>
                <c:pt idx="996">
                  <c:v>-4519.5321046099998</c:v>
                </c:pt>
                <c:pt idx="997">
                  <c:v>-4522.54726691</c:v>
                </c:pt>
                <c:pt idx="998">
                  <c:v>-4525.9686900099996</c:v>
                </c:pt>
                <c:pt idx="999">
                  <c:v>-4528.6904735300004</c:v>
                </c:pt>
                <c:pt idx="1000">
                  <c:v>-4530.1068824599997</c:v>
                </c:pt>
                <c:pt idx="1001">
                  <c:v>-4534.3470738599999</c:v>
                </c:pt>
                <c:pt idx="1002">
                  <c:v>-4540.9358575899996</c:v>
                </c:pt>
                <c:pt idx="1003">
                  <c:v>-4561.97066748</c:v>
                </c:pt>
                <c:pt idx="1004">
                  <c:v>-4566.2497512399996</c:v>
                </c:pt>
                <c:pt idx="1005">
                  <c:v>-4580.5218219099997</c:v>
                </c:pt>
                <c:pt idx="1006">
                  <c:v>-4591.7565948000001</c:v>
                </c:pt>
                <c:pt idx="1007">
                  <c:v>-4593.3510383900002</c:v>
                </c:pt>
                <c:pt idx="1008">
                  <c:v>-4593.7628923399998</c:v>
                </c:pt>
                <c:pt idx="1009">
                  <c:v>-4601.5960735299996</c:v>
                </c:pt>
                <c:pt idx="1010">
                  <c:v>-4620.16420586</c:v>
                </c:pt>
                <c:pt idx="1011">
                  <c:v>-4620.96852287</c:v>
                </c:pt>
                <c:pt idx="1012">
                  <c:v>-4621.4292598499997</c:v>
                </c:pt>
                <c:pt idx="1013">
                  <c:v>-4625.0297866299998</c:v>
                </c:pt>
                <c:pt idx="1014">
                  <c:v>-4627.63150529</c:v>
                </c:pt>
                <c:pt idx="1015">
                  <c:v>-4632.9189966599997</c:v>
                </c:pt>
                <c:pt idx="1016">
                  <c:v>-4633.8341253199997</c:v>
                </c:pt>
                <c:pt idx="1017">
                  <c:v>-4650.7124294900004</c:v>
                </c:pt>
                <c:pt idx="1018">
                  <c:v>-4653.8428300400001</c:v>
                </c:pt>
                <c:pt idx="1019">
                  <c:v>-4661.6810539099997</c:v>
                </c:pt>
                <c:pt idx="1020">
                  <c:v>-4676.4039732800002</c:v>
                </c:pt>
                <c:pt idx="1021">
                  <c:v>-4680.0618027500004</c:v>
                </c:pt>
                <c:pt idx="1022">
                  <c:v>-4692.3307012300002</c:v>
                </c:pt>
                <c:pt idx="1023">
                  <c:v>-4693.7794331499999</c:v>
                </c:pt>
                <c:pt idx="1024">
                  <c:v>-4725.2561132299998</c:v>
                </c:pt>
                <c:pt idx="1025">
                  <c:v>-4740.2887640099998</c:v>
                </c:pt>
                <c:pt idx="1026">
                  <c:v>-4743.27025417</c:v>
                </c:pt>
                <c:pt idx="1027">
                  <c:v>-4771.09691793</c:v>
                </c:pt>
                <c:pt idx="1028">
                  <c:v>-4779.85959275</c:v>
                </c:pt>
                <c:pt idx="1029">
                  <c:v>-4782.11813162</c:v>
                </c:pt>
                <c:pt idx="1030">
                  <c:v>-4784.8603907999995</c:v>
                </c:pt>
                <c:pt idx="1031">
                  <c:v>-4790.1238635399995</c:v>
                </c:pt>
                <c:pt idx="1032">
                  <c:v>-4799.6469722000002</c:v>
                </c:pt>
                <c:pt idx="1033">
                  <c:v>-4814.4903239699997</c:v>
                </c:pt>
                <c:pt idx="1034">
                  <c:v>-4824.5041115200002</c:v>
                </c:pt>
                <c:pt idx="1035">
                  <c:v>-4830.8830374099998</c:v>
                </c:pt>
                <c:pt idx="1036">
                  <c:v>-4834.6805847400001</c:v>
                </c:pt>
                <c:pt idx="1037">
                  <c:v>-4835.0464226000004</c:v>
                </c:pt>
                <c:pt idx="1038">
                  <c:v>-4846.3928025599998</c:v>
                </c:pt>
                <c:pt idx="1039">
                  <c:v>-4864.15592793</c:v>
                </c:pt>
                <c:pt idx="1040">
                  <c:v>-4870.8376115999999</c:v>
                </c:pt>
                <c:pt idx="1041">
                  <c:v>-4873.4724099799996</c:v>
                </c:pt>
                <c:pt idx="1042">
                  <c:v>-4917.5677228499999</c:v>
                </c:pt>
                <c:pt idx="1043">
                  <c:v>-4929.5396489200002</c:v>
                </c:pt>
                <c:pt idx="1044">
                  <c:v>-4942.1642210700002</c:v>
                </c:pt>
                <c:pt idx="1045">
                  <c:v>-4966.1301175799999</c:v>
                </c:pt>
                <c:pt idx="1046">
                  <c:v>-4985.1096836400002</c:v>
                </c:pt>
                <c:pt idx="1047">
                  <c:v>-4993.2913231800003</c:v>
                </c:pt>
                <c:pt idx="1048">
                  <c:v>-4994.5424873700003</c:v>
                </c:pt>
                <c:pt idx="1049">
                  <c:v>-4995.5320720399995</c:v>
                </c:pt>
                <c:pt idx="1050">
                  <c:v>-5000.2014752799996</c:v>
                </c:pt>
                <c:pt idx="1051">
                  <c:v>-5020.3864433299996</c:v>
                </c:pt>
                <c:pt idx="1052">
                  <c:v>-5041.9943264699996</c:v>
                </c:pt>
                <c:pt idx="1053">
                  <c:v>-5042.4888235199996</c:v>
                </c:pt>
                <c:pt idx="1054">
                  <c:v>-5046.6069133499996</c:v>
                </c:pt>
                <c:pt idx="1055">
                  <c:v>-5066.9643278800004</c:v>
                </c:pt>
                <c:pt idx="1056">
                  <c:v>-5086.6783924000001</c:v>
                </c:pt>
                <c:pt idx="1057">
                  <c:v>-5105.6899886800002</c:v>
                </c:pt>
                <c:pt idx="1058">
                  <c:v>-5127.8279979400004</c:v>
                </c:pt>
                <c:pt idx="1059">
                  <c:v>-5143.3013879999999</c:v>
                </c:pt>
                <c:pt idx="1060">
                  <c:v>-5147.2263794299997</c:v>
                </c:pt>
                <c:pt idx="1061">
                  <c:v>-5161.3467223099997</c:v>
                </c:pt>
                <c:pt idx="1062">
                  <c:v>-5175.65476648</c:v>
                </c:pt>
                <c:pt idx="1063">
                  <c:v>-5176.2543613600001</c:v>
                </c:pt>
                <c:pt idx="1064">
                  <c:v>-5177.3390112999996</c:v>
                </c:pt>
                <c:pt idx="1065">
                  <c:v>-5195.3362647000004</c:v>
                </c:pt>
                <c:pt idx="1066">
                  <c:v>-5230.3168294500001</c:v>
                </c:pt>
                <c:pt idx="1067">
                  <c:v>-5231.9717824700001</c:v>
                </c:pt>
                <c:pt idx="1068">
                  <c:v>-5235.1623558499996</c:v>
                </c:pt>
                <c:pt idx="1069">
                  <c:v>-5238.7374722699997</c:v>
                </c:pt>
                <c:pt idx="1070">
                  <c:v>-5243.7912211399998</c:v>
                </c:pt>
                <c:pt idx="1071">
                  <c:v>-5251.99978268</c:v>
                </c:pt>
                <c:pt idx="1072">
                  <c:v>-5261.6276946500002</c:v>
                </c:pt>
                <c:pt idx="1073">
                  <c:v>-5287.8845454499997</c:v>
                </c:pt>
                <c:pt idx="1074">
                  <c:v>-5288.2235896900002</c:v>
                </c:pt>
                <c:pt idx="1075">
                  <c:v>-5294.2233342500003</c:v>
                </c:pt>
                <c:pt idx="1076">
                  <c:v>-5294.8052533399996</c:v>
                </c:pt>
                <c:pt idx="1077">
                  <c:v>-5295.5712932500001</c:v>
                </c:pt>
                <c:pt idx="1078">
                  <c:v>-5298.4318230400004</c:v>
                </c:pt>
                <c:pt idx="1079">
                  <c:v>-5300.7018529300003</c:v>
                </c:pt>
                <c:pt idx="1080">
                  <c:v>-5328.88708632</c:v>
                </c:pt>
                <c:pt idx="1081">
                  <c:v>-5343.9298885500002</c:v>
                </c:pt>
                <c:pt idx="1082">
                  <c:v>-5352.7211487799996</c:v>
                </c:pt>
                <c:pt idx="1083">
                  <c:v>-5359.38632968</c:v>
                </c:pt>
                <c:pt idx="1084">
                  <c:v>-5370.3886802200004</c:v>
                </c:pt>
                <c:pt idx="1085">
                  <c:v>-5375.8374397899997</c:v>
                </c:pt>
                <c:pt idx="1086">
                  <c:v>-5388.4825040899996</c:v>
                </c:pt>
                <c:pt idx="1087">
                  <c:v>-5394.5536299699997</c:v>
                </c:pt>
                <c:pt idx="1088">
                  <c:v>-5403.1680234699998</c:v>
                </c:pt>
                <c:pt idx="1089">
                  <c:v>-5406.6645392099999</c:v>
                </c:pt>
                <c:pt idx="1090">
                  <c:v>-5438.1118982999997</c:v>
                </c:pt>
                <c:pt idx="1091">
                  <c:v>-5464.4986327099996</c:v>
                </c:pt>
                <c:pt idx="1092">
                  <c:v>-5469.9641940000001</c:v>
                </c:pt>
                <c:pt idx="1093">
                  <c:v>-5499.4193173100002</c:v>
                </c:pt>
                <c:pt idx="1094">
                  <c:v>-5528.1438453600003</c:v>
                </c:pt>
                <c:pt idx="1095">
                  <c:v>-5529.13206317</c:v>
                </c:pt>
                <c:pt idx="1096">
                  <c:v>-5533.5697674399999</c:v>
                </c:pt>
                <c:pt idx="1097">
                  <c:v>-5563.2146149399996</c:v>
                </c:pt>
                <c:pt idx="1098">
                  <c:v>-5577.9050950999999</c:v>
                </c:pt>
                <c:pt idx="1099">
                  <c:v>-5582.4454282500001</c:v>
                </c:pt>
                <c:pt idx="1100">
                  <c:v>-5589.0998469400001</c:v>
                </c:pt>
                <c:pt idx="1101">
                  <c:v>-5594.4372883799997</c:v>
                </c:pt>
                <c:pt idx="1102">
                  <c:v>-5620.9386182600001</c:v>
                </c:pt>
                <c:pt idx="1103">
                  <c:v>-5634.47940819</c:v>
                </c:pt>
                <c:pt idx="1104">
                  <c:v>-5634.7706671100004</c:v>
                </c:pt>
                <c:pt idx="1105">
                  <c:v>-5690.1222992399998</c:v>
                </c:pt>
                <c:pt idx="1106">
                  <c:v>-5705.1901078000001</c:v>
                </c:pt>
                <c:pt idx="1107">
                  <c:v>-5720.1686785499996</c:v>
                </c:pt>
                <c:pt idx="1108">
                  <c:v>-5721.2218196599997</c:v>
                </c:pt>
                <c:pt idx="1109">
                  <c:v>-5746.7839751900001</c:v>
                </c:pt>
                <c:pt idx="1110">
                  <c:v>-5769.5209247800003</c:v>
                </c:pt>
                <c:pt idx="1111">
                  <c:v>-5786.2808446700001</c:v>
                </c:pt>
                <c:pt idx="1112">
                  <c:v>-5788.7694679599999</c:v>
                </c:pt>
                <c:pt idx="1113">
                  <c:v>-5836.7669921500001</c:v>
                </c:pt>
                <c:pt idx="1114">
                  <c:v>-5870.4003370099999</c:v>
                </c:pt>
                <c:pt idx="1115">
                  <c:v>-5873.1286852800004</c:v>
                </c:pt>
                <c:pt idx="1116">
                  <c:v>-5889.19641383</c:v>
                </c:pt>
                <c:pt idx="1117">
                  <c:v>-5959.9509471600004</c:v>
                </c:pt>
                <c:pt idx="1118">
                  <c:v>-6004.9888054000003</c:v>
                </c:pt>
                <c:pt idx="1119">
                  <c:v>-6054.3915301200004</c:v>
                </c:pt>
                <c:pt idx="1120">
                  <c:v>-6054.4170575899998</c:v>
                </c:pt>
                <c:pt idx="1121">
                  <c:v>-6272.8088251899999</c:v>
                </c:pt>
                <c:pt idx="1122">
                  <c:v>-6284.1267040900002</c:v>
                </c:pt>
                <c:pt idx="1123">
                  <c:v>-6284.2851519100004</c:v>
                </c:pt>
                <c:pt idx="1124">
                  <c:v>-6334.4893124800001</c:v>
                </c:pt>
                <c:pt idx="1125">
                  <c:v>-6386.2892250200002</c:v>
                </c:pt>
                <c:pt idx="1126">
                  <c:v>-6401.2008097199996</c:v>
                </c:pt>
                <c:pt idx="1127">
                  <c:v>-6419.5790509099998</c:v>
                </c:pt>
                <c:pt idx="1128">
                  <c:v>-6515.5394312199996</c:v>
                </c:pt>
                <c:pt idx="1129">
                  <c:v>-6635.7006839899996</c:v>
                </c:pt>
                <c:pt idx="1130">
                  <c:v>-6724.1085178399999</c:v>
                </c:pt>
                <c:pt idx="1131">
                  <c:v>-6725.83151757</c:v>
                </c:pt>
                <c:pt idx="1132">
                  <c:v>-6780.40276541</c:v>
                </c:pt>
                <c:pt idx="1133">
                  <c:v>-6787.8409490399999</c:v>
                </c:pt>
                <c:pt idx="1134">
                  <c:v>-6857.3514840199996</c:v>
                </c:pt>
                <c:pt idx="1135">
                  <c:v>-6963.0921255800004</c:v>
                </c:pt>
                <c:pt idx="1136">
                  <c:v>-7045.9715297299999</c:v>
                </c:pt>
                <c:pt idx="1137">
                  <c:v>-7049.51500321</c:v>
                </c:pt>
                <c:pt idx="1138">
                  <c:v>-7065.1860021900002</c:v>
                </c:pt>
                <c:pt idx="1139">
                  <c:v>-7089.7382066</c:v>
                </c:pt>
                <c:pt idx="1140">
                  <c:v>-7133.6590119499997</c:v>
                </c:pt>
                <c:pt idx="1141">
                  <c:v>-7150.6560251700002</c:v>
                </c:pt>
                <c:pt idx="1142">
                  <c:v>-7167.5595108799998</c:v>
                </c:pt>
                <c:pt idx="1143">
                  <c:v>-7243.8858707099998</c:v>
                </c:pt>
                <c:pt idx="1144">
                  <c:v>-7302.2020524099999</c:v>
                </c:pt>
                <c:pt idx="1145">
                  <c:v>-7308.9606405300001</c:v>
                </c:pt>
                <c:pt idx="1146">
                  <c:v>-7347.0625206499999</c:v>
                </c:pt>
                <c:pt idx="1147">
                  <c:v>-7368.6675882500003</c:v>
                </c:pt>
                <c:pt idx="1148">
                  <c:v>-7407.1277881200003</c:v>
                </c:pt>
                <c:pt idx="1149">
                  <c:v>-7415.11171973</c:v>
                </c:pt>
                <c:pt idx="1150">
                  <c:v>-7446.1914817899997</c:v>
                </c:pt>
                <c:pt idx="1151">
                  <c:v>-7522.8978936499998</c:v>
                </c:pt>
                <c:pt idx="1152">
                  <c:v>-7526.6724087299999</c:v>
                </c:pt>
                <c:pt idx="1153">
                  <c:v>-7549.2073296799999</c:v>
                </c:pt>
                <c:pt idx="1154">
                  <c:v>-7569.1440733099998</c:v>
                </c:pt>
                <c:pt idx="1155">
                  <c:v>-7606.4630249000002</c:v>
                </c:pt>
                <c:pt idx="1156">
                  <c:v>-7727.4114965299996</c:v>
                </c:pt>
                <c:pt idx="1157">
                  <c:v>-7742.8789786400002</c:v>
                </c:pt>
                <c:pt idx="1158">
                  <c:v>-7862.46758856</c:v>
                </c:pt>
                <c:pt idx="1159">
                  <c:v>-7868.36465469</c:v>
                </c:pt>
                <c:pt idx="1160">
                  <c:v>-7921.8288065200004</c:v>
                </c:pt>
                <c:pt idx="1161">
                  <c:v>-7929.6175832400004</c:v>
                </c:pt>
                <c:pt idx="1162">
                  <c:v>-7955.0859812600002</c:v>
                </c:pt>
                <c:pt idx="1163">
                  <c:v>-8095.6426048100002</c:v>
                </c:pt>
                <c:pt idx="1164">
                  <c:v>-8137.0941130600004</c:v>
                </c:pt>
                <c:pt idx="1165">
                  <c:v>-8139.56697454</c:v>
                </c:pt>
                <c:pt idx="1166">
                  <c:v>-8312.7118117200007</c:v>
                </c:pt>
                <c:pt idx="1167">
                  <c:v>-8373.5471572900005</c:v>
                </c:pt>
                <c:pt idx="1168">
                  <c:v>-8550.9257706699991</c:v>
                </c:pt>
                <c:pt idx="1169">
                  <c:v>-8689.2220037700008</c:v>
                </c:pt>
                <c:pt idx="1170">
                  <c:v>-8746.3406752299998</c:v>
                </c:pt>
                <c:pt idx="1171">
                  <c:v>-8773.0178328700003</c:v>
                </c:pt>
                <c:pt idx="1172">
                  <c:v>-8957.7106444399997</c:v>
                </c:pt>
                <c:pt idx="1173">
                  <c:v>-8971.2245039000009</c:v>
                </c:pt>
                <c:pt idx="1174">
                  <c:v>-9046.9311258599992</c:v>
                </c:pt>
                <c:pt idx="1175">
                  <c:v>-9057.8888467800007</c:v>
                </c:pt>
                <c:pt idx="1176">
                  <c:v>-9069.6259303400002</c:v>
                </c:pt>
                <c:pt idx="1177">
                  <c:v>-9097.1539073200001</c:v>
                </c:pt>
                <c:pt idx="1178">
                  <c:v>-9116.1818215900003</c:v>
                </c:pt>
                <c:pt idx="1179">
                  <c:v>-9189.2862439199998</c:v>
                </c:pt>
                <c:pt idx="1180">
                  <c:v>-9201.6057080200007</c:v>
                </c:pt>
                <c:pt idx="1181">
                  <c:v>-9205.8964581700002</c:v>
                </c:pt>
                <c:pt idx="1182">
                  <c:v>-9213.0718052299999</c:v>
                </c:pt>
                <c:pt idx="1183">
                  <c:v>-9251.1558352600005</c:v>
                </c:pt>
                <c:pt idx="1184">
                  <c:v>-9324.0834472099996</c:v>
                </c:pt>
                <c:pt idx="1185">
                  <c:v>-9336.4844244600008</c:v>
                </c:pt>
                <c:pt idx="1186">
                  <c:v>-9358.3753190999996</c:v>
                </c:pt>
                <c:pt idx="1187">
                  <c:v>-9368.0558612299992</c:v>
                </c:pt>
                <c:pt idx="1188">
                  <c:v>-9492.2359713099995</c:v>
                </c:pt>
                <c:pt idx="1189">
                  <c:v>-9512.3975837199996</c:v>
                </c:pt>
                <c:pt idx="1190">
                  <c:v>-9603.5649740999997</c:v>
                </c:pt>
                <c:pt idx="1191">
                  <c:v>-9608.7689158400008</c:v>
                </c:pt>
                <c:pt idx="1192">
                  <c:v>-9627.0690348099997</c:v>
                </c:pt>
                <c:pt idx="1193">
                  <c:v>-9676.5011225100006</c:v>
                </c:pt>
                <c:pt idx="1194">
                  <c:v>-9690.2874111399997</c:v>
                </c:pt>
                <c:pt idx="1195">
                  <c:v>-9712.0266108899996</c:v>
                </c:pt>
                <c:pt idx="1196">
                  <c:v>-9739.2753565599996</c:v>
                </c:pt>
                <c:pt idx="1197">
                  <c:v>-9764.0909662199992</c:v>
                </c:pt>
                <c:pt idx="1198">
                  <c:v>-9792.9510461999998</c:v>
                </c:pt>
                <c:pt idx="1199">
                  <c:v>-9828.5986536300006</c:v>
                </c:pt>
                <c:pt idx="1200">
                  <c:v>-9911.5109907000005</c:v>
                </c:pt>
                <c:pt idx="1201">
                  <c:v>-9992.9517638599991</c:v>
                </c:pt>
                <c:pt idx="1202">
                  <c:v>-10114.491156300001</c:v>
                </c:pt>
                <c:pt idx="1203">
                  <c:v>-10126.620747499999</c:v>
                </c:pt>
                <c:pt idx="1204">
                  <c:v>-10184.7531041</c:v>
                </c:pt>
                <c:pt idx="1205">
                  <c:v>-10282.992030400001</c:v>
                </c:pt>
                <c:pt idx="1206">
                  <c:v>-10291.160697200001</c:v>
                </c:pt>
                <c:pt idx="1207">
                  <c:v>-10355.968432199999</c:v>
                </c:pt>
                <c:pt idx="1208">
                  <c:v>-10371.945658299999</c:v>
                </c:pt>
                <c:pt idx="1209">
                  <c:v>-10403.771236799999</c:v>
                </c:pt>
                <c:pt idx="1210">
                  <c:v>-10446.532240500001</c:v>
                </c:pt>
                <c:pt idx="1211">
                  <c:v>-10562.681252599999</c:v>
                </c:pt>
                <c:pt idx="1212">
                  <c:v>-10615.504193500001</c:v>
                </c:pt>
                <c:pt idx="1213">
                  <c:v>-10653.2439252</c:v>
                </c:pt>
                <c:pt idx="1214">
                  <c:v>-10796.807655799999</c:v>
                </c:pt>
                <c:pt idx="1215">
                  <c:v>-10861.0605419</c:v>
                </c:pt>
                <c:pt idx="1216">
                  <c:v>-10955.5492892</c:v>
                </c:pt>
                <c:pt idx="1217">
                  <c:v>-10987.5562869</c:v>
                </c:pt>
                <c:pt idx="1218">
                  <c:v>-11038.174304300001</c:v>
                </c:pt>
                <c:pt idx="1219">
                  <c:v>-11064.6863139</c:v>
                </c:pt>
                <c:pt idx="1220">
                  <c:v>-11193.744842800001</c:v>
                </c:pt>
                <c:pt idx="1221">
                  <c:v>-11405.830156100001</c:v>
                </c:pt>
                <c:pt idx="1222">
                  <c:v>-11477.003995700001</c:v>
                </c:pt>
                <c:pt idx="1223">
                  <c:v>-11491.429773899999</c:v>
                </c:pt>
                <c:pt idx="1224">
                  <c:v>-11601.583083400001</c:v>
                </c:pt>
                <c:pt idx="1225">
                  <c:v>-11675.063516</c:v>
                </c:pt>
                <c:pt idx="1226">
                  <c:v>-11699.4100512</c:v>
                </c:pt>
                <c:pt idx="1227">
                  <c:v>-11810.078873</c:v>
                </c:pt>
                <c:pt idx="1228">
                  <c:v>-11842.6025018</c:v>
                </c:pt>
                <c:pt idx="1229">
                  <c:v>-11893.7887362</c:v>
                </c:pt>
                <c:pt idx="1230">
                  <c:v>-11907.1802725</c:v>
                </c:pt>
                <c:pt idx="1231">
                  <c:v>-12008.620093</c:v>
                </c:pt>
                <c:pt idx="1232">
                  <c:v>-12026.789435999999</c:v>
                </c:pt>
                <c:pt idx="1233">
                  <c:v>-12083.824074</c:v>
                </c:pt>
                <c:pt idx="1234">
                  <c:v>-12244.4347442</c:v>
                </c:pt>
                <c:pt idx="1235">
                  <c:v>-12349.2820799</c:v>
                </c:pt>
                <c:pt idx="1236">
                  <c:v>-12410.9167607</c:v>
                </c:pt>
                <c:pt idx="1237">
                  <c:v>-12413.626415999999</c:v>
                </c:pt>
                <c:pt idx="1238">
                  <c:v>-12554.729908900001</c:v>
                </c:pt>
                <c:pt idx="1239">
                  <c:v>-12561.175555100001</c:v>
                </c:pt>
                <c:pt idx="1240">
                  <c:v>-12737.3152601</c:v>
                </c:pt>
                <c:pt idx="1241">
                  <c:v>-12740.097037400001</c:v>
                </c:pt>
                <c:pt idx="1242">
                  <c:v>-13317.722439200001</c:v>
                </c:pt>
                <c:pt idx="1243">
                  <c:v>-13536.3599815</c:v>
                </c:pt>
                <c:pt idx="1244">
                  <c:v>-13700.2771717</c:v>
                </c:pt>
                <c:pt idx="1245">
                  <c:v>-14139.498358999999</c:v>
                </c:pt>
                <c:pt idx="1246">
                  <c:v>-14548.1750818</c:v>
                </c:pt>
                <c:pt idx="1247">
                  <c:v>-15373.2392805</c:v>
                </c:pt>
                <c:pt idx="1248">
                  <c:v>-15439.8031715</c:v>
                </c:pt>
                <c:pt idx="1249">
                  <c:v>-15558.2124702</c:v>
                </c:pt>
                <c:pt idx="1250">
                  <c:v>-17132.561827699999</c:v>
                </c:pt>
                <c:pt idx="1251">
                  <c:v>-17578.5494125</c:v>
                </c:pt>
                <c:pt idx="1252">
                  <c:v>-18272.669762099998</c:v>
                </c:pt>
                <c:pt idx="1253">
                  <c:v>-18464.451081700001</c:v>
                </c:pt>
                <c:pt idx="1254">
                  <c:v>-18594.3691855</c:v>
                </c:pt>
                <c:pt idx="1255">
                  <c:v>-18829.773865800002</c:v>
                </c:pt>
                <c:pt idx="1256">
                  <c:v>-19023.1900594</c:v>
                </c:pt>
                <c:pt idx="1257">
                  <c:v>-20205.338241000001</c:v>
                </c:pt>
                <c:pt idx="1258">
                  <c:v>-20312.408963099999</c:v>
                </c:pt>
                <c:pt idx="1259">
                  <c:v>-20982.7915713</c:v>
                </c:pt>
                <c:pt idx="1260">
                  <c:v>-21246.271739700001</c:v>
                </c:pt>
                <c:pt idx="1261">
                  <c:v>-25419.0427753</c:v>
                </c:pt>
                <c:pt idx="1262">
                  <c:v>-26725.059302000001</c:v>
                </c:pt>
                <c:pt idx="1263">
                  <c:v>-26849.516128200001</c:v>
                </c:pt>
                <c:pt idx="1264">
                  <c:v>-28084.355658600001</c:v>
                </c:pt>
                <c:pt idx="1265">
                  <c:v>-31845.836686800001</c:v>
                </c:pt>
                <c:pt idx="1266">
                  <c:v>-45577.614950199997</c:v>
                </c:pt>
              </c:numCache>
              <c:extLst xmlns:c15="http://schemas.microsoft.com/office/drawing/2012/chart"/>
            </c:numRef>
          </c:xVal>
          <c:yVal>
            <c:numRef>
              <c:f>Data!$I$737:$I$2003</c:f>
              <c:numCache>
                <c:formatCode>0.0000</c:formatCode>
                <c:ptCount val="1267"/>
                <c:pt idx="0">
                  <c:v>0.63299999999999979</c:v>
                </c:pt>
                <c:pt idx="1">
                  <c:v>0.63249999999999973</c:v>
                </c:pt>
                <c:pt idx="2">
                  <c:v>0.63199999999999967</c:v>
                </c:pt>
                <c:pt idx="3">
                  <c:v>0.63149999999999973</c:v>
                </c:pt>
                <c:pt idx="4">
                  <c:v>0.63099999999999978</c:v>
                </c:pt>
                <c:pt idx="5">
                  <c:v>0.63049999999999973</c:v>
                </c:pt>
                <c:pt idx="6">
                  <c:v>0.62999999999999967</c:v>
                </c:pt>
                <c:pt idx="7">
                  <c:v>0.62949999999999973</c:v>
                </c:pt>
                <c:pt idx="8">
                  <c:v>0.62899999999999978</c:v>
                </c:pt>
                <c:pt idx="9">
                  <c:v>0.62849999999999973</c:v>
                </c:pt>
                <c:pt idx="10">
                  <c:v>0.62799999999999967</c:v>
                </c:pt>
                <c:pt idx="11">
                  <c:v>0.62749999999999972</c:v>
                </c:pt>
                <c:pt idx="12">
                  <c:v>0.62699999999999978</c:v>
                </c:pt>
                <c:pt idx="13">
                  <c:v>0.62649999999999972</c:v>
                </c:pt>
                <c:pt idx="14">
                  <c:v>0.62599999999999967</c:v>
                </c:pt>
                <c:pt idx="15">
                  <c:v>0.62549999999999972</c:v>
                </c:pt>
                <c:pt idx="16">
                  <c:v>0.62499999999999978</c:v>
                </c:pt>
                <c:pt idx="17">
                  <c:v>0.62449999999999972</c:v>
                </c:pt>
                <c:pt idx="18">
                  <c:v>0.62399999999999967</c:v>
                </c:pt>
                <c:pt idx="19">
                  <c:v>0.62349999999999972</c:v>
                </c:pt>
                <c:pt idx="20">
                  <c:v>0.62299999999999978</c:v>
                </c:pt>
                <c:pt idx="21">
                  <c:v>0.62249999999999972</c:v>
                </c:pt>
                <c:pt idx="22">
                  <c:v>0.62199999999999966</c:v>
                </c:pt>
                <c:pt idx="23">
                  <c:v>0.62149999999999972</c:v>
                </c:pt>
                <c:pt idx="24">
                  <c:v>0.62099999999999977</c:v>
                </c:pt>
                <c:pt idx="25">
                  <c:v>0.62049999999999972</c:v>
                </c:pt>
                <c:pt idx="26">
                  <c:v>0.61999999999999966</c:v>
                </c:pt>
                <c:pt idx="27">
                  <c:v>0.61949999999999972</c:v>
                </c:pt>
                <c:pt idx="28">
                  <c:v>0.61899999999999977</c:v>
                </c:pt>
                <c:pt idx="29">
                  <c:v>0.61849999999999972</c:v>
                </c:pt>
                <c:pt idx="30">
                  <c:v>0.61799999999999966</c:v>
                </c:pt>
                <c:pt idx="31">
                  <c:v>0.61749999999999972</c:v>
                </c:pt>
                <c:pt idx="32">
                  <c:v>0.61699999999999977</c:v>
                </c:pt>
                <c:pt idx="33">
                  <c:v>0.61649999999999971</c:v>
                </c:pt>
                <c:pt idx="34">
                  <c:v>0.61599999999999966</c:v>
                </c:pt>
                <c:pt idx="35">
                  <c:v>0.61549999999999971</c:v>
                </c:pt>
                <c:pt idx="36">
                  <c:v>0.61499999999999977</c:v>
                </c:pt>
                <c:pt idx="37">
                  <c:v>0.61449999999999971</c:v>
                </c:pt>
                <c:pt idx="38">
                  <c:v>0.61399999999999966</c:v>
                </c:pt>
                <c:pt idx="39">
                  <c:v>0.61349999999999971</c:v>
                </c:pt>
                <c:pt idx="40">
                  <c:v>0.61299999999999977</c:v>
                </c:pt>
                <c:pt idx="41">
                  <c:v>0.61249999999999971</c:v>
                </c:pt>
                <c:pt idx="42">
                  <c:v>0.61199999999999966</c:v>
                </c:pt>
                <c:pt idx="43">
                  <c:v>0.61149999999999971</c:v>
                </c:pt>
                <c:pt idx="44">
                  <c:v>0.61099999999999977</c:v>
                </c:pt>
                <c:pt idx="45">
                  <c:v>0.61049999999999971</c:v>
                </c:pt>
                <c:pt idx="46">
                  <c:v>0.60999999999999965</c:v>
                </c:pt>
                <c:pt idx="47">
                  <c:v>0.60949999999999971</c:v>
                </c:pt>
                <c:pt idx="48">
                  <c:v>0.60899999999999976</c:v>
                </c:pt>
                <c:pt idx="49">
                  <c:v>0.60849999999999971</c:v>
                </c:pt>
                <c:pt idx="50">
                  <c:v>0.60799999999999965</c:v>
                </c:pt>
                <c:pt idx="51">
                  <c:v>0.60749999999999971</c:v>
                </c:pt>
                <c:pt idx="52">
                  <c:v>0.60699999999999976</c:v>
                </c:pt>
                <c:pt idx="53">
                  <c:v>0.60649999999999971</c:v>
                </c:pt>
                <c:pt idx="54">
                  <c:v>0.60599999999999965</c:v>
                </c:pt>
                <c:pt idx="55">
                  <c:v>0.60549999999999971</c:v>
                </c:pt>
                <c:pt idx="56">
                  <c:v>0.60499999999999976</c:v>
                </c:pt>
                <c:pt idx="57">
                  <c:v>0.6044999999999997</c:v>
                </c:pt>
                <c:pt idx="58">
                  <c:v>0.60399999999999965</c:v>
                </c:pt>
                <c:pt idx="59">
                  <c:v>0.6034999999999997</c:v>
                </c:pt>
                <c:pt idx="60">
                  <c:v>0.60299999999999976</c:v>
                </c:pt>
                <c:pt idx="61">
                  <c:v>0.6024999999999997</c:v>
                </c:pt>
                <c:pt idx="62">
                  <c:v>0.60199999999999965</c:v>
                </c:pt>
                <c:pt idx="63">
                  <c:v>0.6014999999999997</c:v>
                </c:pt>
                <c:pt idx="64">
                  <c:v>0.60099999999999976</c:v>
                </c:pt>
                <c:pt idx="65">
                  <c:v>0.6004999999999997</c:v>
                </c:pt>
                <c:pt idx="66">
                  <c:v>0.59999999999999964</c:v>
                </c:pt>
                <c:pt idx="67">
                  <c:v>0.5994999999999997</c:v>
                </c:pt>
                <c:pt idx="68">
                  <c:v>0.59899999999999975</c:v>
                </c:pt>
                <c:pt idx="69">
                  <c:v>0.5984999999999997</c:v>
                </c:pt>
                <c:pt idx="70">
                  <c:v>0.59799999999999964</c:v>
                </c:pt>
                <c:pt idx="71">
                  <c:v>0.5974999999999997</c:v>
                </c:pt>
                <c:pt idx="72">
                  <c:v>0.59699999999999975</c:v>
                </c:pt>
                <c:pt idx="73">
                  <c:v>0.5964999999999997</c:v>
                </c:pt>
                <c:pt idx="74">
                  <c:v>0.59599999999999964</c:v>
                </c:pt>
                <c:pt idx="75">
                  <c:v>0.5954999999999997</c:v>
                </c:pt>
                <c:pt idx="76">
                  <c:v>0.59499999999999975</c:v>
                </c:pt>
                <c:pt idx="77">
                  <c:v>0.5944999999999997</c:v>
                </c:pt>
                <c:pt idx="78">
                  <c:v>0.59399999999999964</c:v>
                </c:pt>
                <c:pt idx="79">
                  <c:v>0.59349999999999969</c:v>
                </c:pt>
                <c:pt idx="80">
                  <c:v>0.59299999999999975</c:v>
                </c:pt>
                <c:pt idx="81">
                  <c:v>0.59249999999999969</c:v>
                </c:pt>
                <c:pt idx="82">
                  <c:v>0.59199999999999964</c:v>
                </c:pt>
                <c:pt idx="83">
                  <c:v>0.59149999999999969</c:v>
                </c:pt>
                <c:pt idx="84">
                  <c:v>0.59099999999999975</c:v>
                </c:pt>
                <c:pt idx="85">
                  <c:v>0.59049999999999969</c:v>
                </c:pt>
                <c:pt idx="86">
                  <c:v>0.58999999999999964</c:v>
                </c:pt>
                <c:pt idx="87">
                  <c:v>0.58949999999999969</c:v>
                </c:pt>
                <c:pt idx="88">
                  <c:v>0.58899999999999975</c:v>
                </c:pt>
                <c:pt idx="89">
                  <c:v>0.58849999999999969</c:v>
                </c:pt>
                <c:pt idx="90">
                  <c:v>0.58799999999999963</c:v>
                </c:pt>
                <c:pt idx="91">
                  <c:v>0.58749999999999969</c:v>
                </c:pt>
                <c:pt idx="92">
                  <c:v>0.58699999999999974</c:v>
                </c:pt>
                <c:pt idx="93">
                  <c:v>0.58649999999999969</c:v>
                </c:pt>
                <c:pt idx="94">
                  <c:v>0.58599999999999963</c:v>
                </c:pt>
                <c:pt idx="95">
                  <c:v>0.58549999999999969</c:v>
                </c:pt>
                <c:pt idx="96">
                  <c:v>0.58499999999999974</c:v>
                </c:pt>
                <c:pt idx="97">
                  <c:v>0.58449999999999969</c:v>
                </c:pt>
                <c:pt idx="98">
                  <c:v>0.58399999999999963</c:v>
                </c:pt>
                <c:pt idx="99">
                  <c:v>0.58349999999999969</c:v>
                </c:pt>
                <c:pt idx="100">
                  <c:v>0.58299999999999974</c:v>
                </c:pt>
                <c:pt idx="101">
                  <c:v>0.58249999999999968</c:v>
                </c:pt>
                <c:pt idx="102">
                  <c:v>0.58199999999999963</c:v>
                </c:pt>
                <c:pt idx="103">
                  <c:v>0.58149999999999968</c:v>
                </c:pt>
                <c:pt idx="104">
                  <c:v>0.58099999999999974</c:v>
                </c:pt>
                <c:pt idx="105">
                  <c:v>0.58049999999999968</c:v>
                </c:pt>
                <c:pt idx="106">
                  <c:v>0.57999999999999963</c:v>
                </c:pt>
                <c:pt idx="107">
                  <c:v>0.57949999999999968</c:v>
                </c:pt>
                <c:pt idx="108">
                  <c:v>0.57899999999999974</c:v>
                </c:pt>
                <c:pt idx="109">
                  <c:v>0.57849999999999968</c:v>
                </c:pt>
                <c:pt idx="110">
                  <c:v>0.57799999999999963</c:v>
                </c:pt>
                <c:pt idx="111">
                  <c:v>0.57749999999999968</c:v>
                </c:pt>
                <c:pt idx="112">
                  <c:v>0.57699999999999974</c:v>
                </c:pt>
                <c:pt idx="113">
                  <c:v>0.57649999999999968</c:v>
                </c:pt>
                <c:pt idx="114">
                  <c:v>0.57599999999999962</c:v>
                </c:pt>
                <c:pt idx="115">
                  <c:v>0.57549999999999968</c:v>
                </c:pt>
                <c:pt idx="116">
                  <c:v>0.57499999999999973</c:v>
                </c:pt>
                <c:pt idx="117">
                  <c:v>0.57449999999999968</c:v>
                </c:pt>
                <c:pt idx="118">
                  <c:v>0.57399999999999962</c:v>
                </c:pt>
                <c:pt idx="119">
                  <c:v>0.57349999999999968</c:v>
                </c:pt>
                <c:pt idx="120">
                  <c:v>0.57299999999999973</c:v>
                </c:pt>
                <c:pt idx="121">
                  <c:v>0.57249999999999968</c:v>
                </c:pt>
                <c:pt idx="122">
                  <c:v>0.57199999999999962</c:v>
                </c:pt>
                <c:pt idx="123">
                  <c:v>0.57149999999999967</c:v>
                </c:pt>
                <c:pt idx="124">
                  <c:v>0.57099999999999973</c:v>
                </c:pt>
                <c:pt idx="125">
                  <c:v>0.57049999999999967</c:v>
                </c:pt>
                <c:pt idx="126">
                  <c:v>0.56999999999999962</c:v>
                </c:pt>
                <c:pt idx="127">
                  <c:v>0.56949999999999967</c:v>
                </c:pt>
                <c:pt idx="128">
                  <c:v>0.56899999999999973</c:v>
                </c:pt>
                <c:pt idx="129">
                  <c:v>0.56849999999999967</c:v>
                </c:pt>
                <c:pt idx="130">
                  <c:v>0.56799999999999962</c:v>
                </c:pt>
                <c:pt idx="131">
                  <c:v>0.56749999999999967</c:v>
                </c:pt>
                <c:pt idx="132">
                  <c:v>0.56699999999999973</c:v>
                </c:pt>
                <c:pt idx="133">
                  <c:v>0.56649999999999967</c:v>
                </c:pt>
                <c:pt idx="134">
                  <c:v>0.56599999999999961</c:v>
                </c:pt>
                <c:pt idx="135">
                  <c:v>0.56549999999999967</c:v>
                </c:pt>
                <c:pt idx="136">
                  <c:v>0.56499999999999972</c:v>
                </c:pt>
                <c:pt idx="137">
                  <c:v>0.56449999999999967</c:v>
                </c:pt>
                <c:pt idx="138">
                  <c:v>0.56399999999999961</c:v>
                </c:pt>
                <c:pt idx="139">
                  <c:v>0.56349999999999967</c:v>
                </c:pt>
                <c:pt idx="140">
                  <c:v>0.56299999999999972</c:v>
                </c:pt>
                <c:pt idx="141">
                  <c:v>0.56249999999999967</c:v>
                </c:pt>
                <c:pt idx="142">
                  <c:v>0.56199999999999961</c:v>
                </c:pt>
                <c:pt idx="143">
                  <c:v>0.56149999999999967</c:v>
                </c:pt>
                <c:pt idx="144">
                  <c:v>0.56099999999999972</c:v>
                </c:pt>
                <c:pt idx="145">
                  <c:v>0.56049999999999967</c:v>
                </c:pt>
                <c:pt idx="146">
                  <c:v>0.55999999999999961</c:v>
                </c:pt>
                <c:pt idx="147">
                  <c:v>0.55949999999999966</c:v>
                </c:pt>
                <c:pt idx="148">
                  <c:v>0.55899999999999972</c:v>
                </c:pt>
                <c:pt idx="149">
                  <c:v>0.55849999999999966</c:v>
                </c:pt>
                <c:pt idx="150">
                  <c:v>0.55799999999999961</c:v>
                </c:pt>
                <c:pt idx="151">
                  <c:v>0.55749999999999966</c:v>
                </c:pt>
                <c:pt idx="152">
                  <c:v>0.55699999999999972</c:v>
                </c:pt>
                <c:pt idx="153">
                  <c:v>0.55649999999999966</c:v>
                </c:pt>
                <c:pt idx="154">
                  <c:v>0.55599999999999961</c:v>
                </c:pt>
                <c:pt idx="155">
                  <c:v>0.55549999999999966</c:v>
                </c:pt>
                <c:pt idx="156">
                  <c:v>0.55499999999999972</c:v>
                </c:pt>
                <c:pt idx="157">
                  <c:v>0.55449999999999966</c:v>
                </c:pt>
                <c:pt idx="158">
                  <c:v>0.5539999999999996</c:v>
                </c:pt>
                <c:pt idx="159">
                  <c:v>0.55349999999999966</c:v>
                </c:pt>
                <c:pt idx="160">
                  <c:v>0.55299999999999971</c:v>
                </c:pt>
                <c:pt idx="161">
                  <c:v>0.55249999999999966</c:v>
                </c:pt>
                <c:pt idx="162">
                  <c:v>0.5519999999999996</c:v>
                </c:pt>
                <c:pt idx="163">
                  <c:v>0.55149999999999966</c:v>
                </c:pt>
                <c:pt idx="164">
                  <c:v>0.55099999999999971</c:v>
                </c:pt>
                <c:pt idx="165">
                  <c:v>0.55049999999999966</c:v>
                </c:pt>
                <c:pt idx="166">
                  <c:v>0.5499999999999996</c:v>
                </c:pt>
                <c:pt idx="167">
                  <c:v>0.54949999999999966</c:v>
                </c:pt>
                <c:pt idx="168">
                  <c:v>0.54899999999999971</c:v>
                </c:pt>
                <c:pt idx="169">
                  <c:v>0.54849999999999965</c:v>
                </c:pt>
                <c:pt idx="170">
                  <c:v>0.5479999999999996</c:v>
                </c:pt>
                <c:pt idx="171">
                  <c:v>0.54749999999999965</c:v>
                </c:pt>
                <c:pt idx="172">
                  <c:v>0.54699999999999971</c:v>
                </c:pt>
                <c:pt idx="173">
                  <c:v>0.54649999999999965</c:v>
                </c:pt>
                <c:pt idx="174">
                  <c:v>0.5459999999999996</c:v>
                </c:pt>
                <c:pt idx="175">
                  <c:v>0.54549999999999965</c:v>
                </c:pt>
                <c:pt idx="176">
                  <c:v>0.54499999999999971</c:v>
                </c:pt>
                <c:pt idx="177">
                  <c:v>0.54449999999999965</c:v>
                </c:pt>
                <c:pt idx="178">
                  <c:v>0.54399999999999959</c:v>
                </c:pt>
                <c:pt idx="179">
                  <c:v>0.54349999999999965</c:v>
                </c:pt>
                <c:pt idx="180">
                  <c:v>0.54299999999999971</c:v>
                </c:pt>
                <c:pt idx="181">
                  <c:v>0.54249999999999965</c:v>
                </c:pt>
                <c:pt idx="182">
                  <c:v>0.54199999999999959</c:v>
                </c:pt>
                <c:pt idx="183">
                  <c:v>0.54149999999999965</c:v>
                </c:pt>
                <c:pt idx="184">
                  <c:v>0.5409999999999997</c:v>
                </c:pt>
                <c:pt idx="185">
                  <c:v>0.54049999999999965</c:v>
                </c:pt>
                <c:pt idx="186">
                  <c:v>0.53999999999999959</c:v>
                </c:pt>
                <c:pt idx="187">
                  <c:v>0.53949999999999965</c:v>
                </c:pt>
                <c:pt idx="188">
                  <c:v>0.5389999999999997</c:v>
                </c:pt>
                <c:pt idx="189">
                  <c:v>0.53849999999999965</c:v>
                </c:pt>
                <c:pt idx="190">
                  <c:v>0.53799999999999959</c:v>
                </c:pt>
                <c:pt idx="191">
                  <c:v>0.53749999999999964</c:v>
                </c:pt>
                <c:pt idx="192">
                  <c:v>0.5369999999999997</c:v>
                </c:pt>
                <c:pt idx="193">
                  <c:v>0.53649999999999964</c:v>
                </c:pt>
                <c:pt idx="194">
                  <c:v>0.53599999999999959</c:v>
                </c:pt>
                <c:pt idx="195">
                  <c:v>0.53549999999999964</c:v>
                </c:pt>
                <c:pt idx="196">
                  <c:v>0.5349999999999997</c:v>
                </c:pt>
                <c:pt idx="197">
                  <c:v>0.53449999999999964</c:v>
                </c:pt>
                <c:pt idx="198">
                  <c:v>0.53399999999999959</c:v>
                </c:pt>
                <c:pt idx="199">
                  <c:v>0.53349999999999964</c:v>
                </c:pt>
                <c:pt idx="200">
                  <c:v>0.5329999999999997</c:v>
                </c:pt>
                <c:pt idx="201">
                  <c:v>0.53249999999999964</c:v>
                </c:pt>
                <c:pt idx="202">
                  <c:v>0.53199999999999958</c:v>
                </c:pt>
                <c:pt idx="203">
                  <c:v>0.53149999999999964</c:v>
                </c:pt>
                <c:pt idx="204">
                  <c:v>0.53099999999999969</c:v>
                </c:pt>
                <c:pt idx="205">
                  <c:v>0.53049999999999964</c:v>
                </c:pt>
                <c:pt idx="206">
                  <c:v>0.52999999999999958</c:v>
                </c:pt>
                <c:pt idx="207">
                  <c:v>0.52949999999999964</c:v>
                </c:pt>
                <c:pt idx="208">
                  <c:v>0.52899999999999969</c:v>
                </c:pt>
                <c:pt idx="209">
                  <c:v>0.52849999999999964</c:v>
                </c:pt>
                <c:pt idx="210">
                  <c:v>0.52799999999999958</c:v>
                </c:pt>
                <c:pt idx="211">
                  <c:v>0.52749999999999964</c:v>
                </c:pt>
                <c:pt idx="212">
                  <c:v>0.52699999999999969</c:v>
                </c:pt>
                <c:pt idx="213">
                  <c:v>0.52649999999999963</c:v>
                </c:pt>
                <c:pt idx="214">
                  <c:v>0.52599999999999958</c:v>
                </c:pt>
                <c:pt idx="215">
                  <c:v>0.52549999999999963</c:v>
                </c:pt>
                <c:pt idx="216">
                  <c:v>0.52499999999999969</c:v>
                </c:pt>
                <c:pt idx="217">
                  <c:v>0.52449999999999963</c:v>
                </c:pt>
                <c:pt idx="218">
                  <c:v>0.52399999999999958</c:v>
                </c:pt>
                <c:pt idx="219">
                  <c:v>0.52349999999999963</c:v>
                </c:pt>
                <c:pt idx="220">
                  <c:v>0.52299999999999969</c:v>
                </c:pt>
                <c:pt idx="221">
                  <c:v>0.52249999999999963</c:v>
                </c:pt>
                <c:pt idx="222">
                  <c:v>0.52199999999999958</c:v>
                </c:pt>
                <c:pt idx="223">
                  <c:v>0.52149999999999963</c:v>
                </c:pt>
                <c:pt idx="224">
                  <c:v>0.52099999999999969</c:v>
                </c:pt>
                <c:pt idx="225">
                  <c:v>0.52049999999999963</c:v>
                </c:pt>
                <c:pt idx="226">
                  <c:v>0.51999999999999957</c:v>
                </c:pt>
                <c:pt idx="227">
                  <c:v>0.51949999999999963</c:v>
                </c:pt>
                <c:pt idx="228">
                  <c:v>0.51899999999999968</c:v>
                </c:pt>
                <c:pt idx="229">
                  <c:v>0.51849999999999963</c:v>
                </c:pt>
                <c:pt idx="230">
                  <c:v>0.51799999999999957</c:v>
                </c:pt>
                <c:pt idx="231">
                  <c:v>0.51749999999999963</c:v>
                </c:pt>
                <c:pt idx="232">
                  <c:v>0.51699999999999968</c:v>
                </c:pt>
                <c:pt idx="233">
                  <c:v>0.51649999999999963</c:v>
                </c:pt>
                <c:pt idx="234">
                  <c:v>0.51599999999999957</c:v>
                </c:pt>
                <c:pt idx="235">
                  <c:v>0.51549999999999963</c:v>
                </c:pt>
                <c:pt idx="236">
                  <c:v>0.51499999999999968</c:v>
                </c:pt>
                <c:pt idx="237">
                  <c:v>0.51449999999999962</c:v>
                </c:pt>
                <c:pt idx="238">
                  <c:v>0.51399999999999957</c:v>
                </c:pt>
                <c:pt idx="239">
                  <c:v>0.51349999999999962</c:v>
                </c:pt>
                <c:pt idx="240">
                  <c:v>0.51299999999999968</c:v>
                </c:pt>
                <c:pt idx="241">
                  <c:v>0.51249999999999962</c:v>
                </c:pt>
                <c:pt idx="242">
                  <c:v>0.51199999999999957</c:v>
                </c:pt>
                <c:pt idx="243">
                  <c:v>0.51149999999999962</c:v>
                </c:pt>
                <c:pt idx="244">
                  <c:v>0.51099999999999968</c:v>
                </c:pt>
                <c:pt idx="245">
                  <c:v>0.51049999999999962</c:v>
                </c:pt>
                <c:pt idx="246">
                  <c:v>0.50999999999999956</c:v>
                </c:pt>
                <c:pt idx="247">
                  <c:v>0.50949999999999962</c:v>
                </c:pt>
                <c:pt idx="248">
                  <c:v>0.50899999999999967</c:v>
                </c:pt>
                <c:pt idx="249">
                  <c:v>0.50849999999999962</c:v>
                </c:pt>
                <c:pt idx="250">
                  <c:v>0.50799999999999956</c:v>
                </c:pt>
                <c:pt idx="251">
                  <c:v>0.50749999999999962</c:v>
                </c:pt>
                <c:pt idx="252">
                  <c:v>0.50699999999999967</c:v>
                </c:pt>
                <c:pt idx="253">
                  <c:v>0.50649999999999962</c:v>
                </c:pt>
                <c:pt idx="254">
                  <c:v>0.50599999999999956</c:v>
                </c:pt>
                <c:pt idx="255">
                  <c:v>0.50549999999999962</c:v>
                </c:pt>
                <c:pt idx="256">
                  <c:v>0.50499999999999967</c:v>
                </c:pt>
                <c:pt idx="257">
                  <c:v>0.50449999999999962</c:v>
                </c:pt>
                <c:pt idx="258">
                  <c:v>0.50399999999999956</c:v>
                </c:pt>
                <c:pt idx="259">
                  <c:v>0.50349999999999961</c:v>
                </c:pt>
                <c:pt idx="260">
                  <c:v>0.50299999999999967</c:v>
                </c:pt>
                <c:pt idx="261">
                  <c:v>0.50249999999999961</c:v>
                </c:pt>
                <c:pt idx="262">
                  <c:v>0.50199999999999956</c:v>
                </c:pt>
                <c:pt idx="263">
                  <c:v>0.50149999999999961</c:v>
                </c:pt>
                <c:pt idx="264">
                  <c:v>0.50099999999999967</c:v>
                </c:pt>
                <c:pt idx="265">
                  <c:v>0.50049999999999961</c:v>
                </c:pt>
                <c:pt idx="266">
                  <c:v>0.49999999999999967</c:v>
                </c:pt>
                <c:pt idx="267">
                  <c:v>0.49949999999999972</c:v>
                </c:pt>
                <c:pt idx="268">
                  <c:v>0.49899999999999978</c:v>
                </c:pt>
                <c:pt idx="269">
                  <c:v>0.49849999999999983</c:v>
                </c:pt>
                <c:pt idx="270">
                  <c:v>0.49799999999999989</c:v>
                </c:pt>
                <c:pt idx="271">
                  <c:v>0.49749999999999994</c:v>
                </c:pt>
                <c:pt idx="272">
                  <c:v>0.497</c:v>
                </c:pt>
                <c:pt idx="273">
                  <c:v>0.49650000000000005</c:v>
                </c:pt>
                <c:pt idx="274">
                  <c:v>0.49600000000000011</c:v>
                </c:pt>
                <c:pt idx="275">
                  <c:v>0.49550000000000016</c:v>
                </c:pt>
                <c:pt idx="276">
                  <c:v>0.49500000000000022</c:v>
                </c:pt>
                <c:pt idx="277">
                  <c:v>0.49450000000000027</c:v>
                </c:pt>
                <c:pt idx="278">
                  <c:v>0.49400000000000033</c:v>
                </c:pt>
                <c:pt idx="279">
                  <c:v>0.49350000000000038</c:v>
                </c:pt>
                <c:pt idx="280">
                  <c:v>0.49300000000000044</c:v>
                </c:pt>
                <c:pt idx="281">
                  <c:v>0.49250000000000049</c:v>
                </c:pt>
                <c:pt idx="282">
                  <c:v>0.49200000000000055</c:v>
                </c:pt>
                <c:pt idx="283">
                  <c:v>0.4915000000000006</c:v>
                </c:pt>
                <c:pt idx="284">
                  <c:v>0.49100000000000066</c:v>
                </c:pt>
                <c:pt idx="285">
                  <c:v>0.49050000000000071</c:v>
                </c:pt>
                <c:pt idx="286">
                  <c:v>0.49000000000000077</c:v>
                </c:pt>
                <c:pt idx="287">
                  <c:v>0.48950000000000082</c:v>
                </c:pt>
                <c:pt idx="288">
                  <c:v>0.48900000000000088</c:v>
                </c:pt>
                <c:pt idx="289">
                  <c:v>0.48850000000000093</c:v>
                </c:pt>
                <c:pt idx="290">
                  <c:v>0.48800000000000099</c:v>
                </c:pt>
                <c:pt idx="291">
                  <c:v>0.48750000000000104</c:v>
                </c:pt>
                <c:pt idx="292">
                  <c:v>0.4870000000000011</c:v>
                </c:pt>
                <c:pt idx="293">
                  <c:v>0.48650000000000115</c:v>
                </c:pt>
                <c:pt idx="294">
                  <c:v>0.48600000000000121</c:v>
                </c:pt>
                <c:pt idx="295">
                  <c:v>0.48550000000000126</c:v>
                </c:pt>
                <c:pt idx="296">
                  <c:v>0.48500000000000132</c:v>
                </c:pt>
                <c:pt idx="297">
                  <c:v>0.48450000000000137</c:v>
                </c:pt>
                <c:pt idx="298">
                  <c:v>0.48400000000000143</c:v>
                </c:pt>
                <c:pt idx="299">
                  <c:v>0.48350000000000148</c:v>
                </c:pt>
                <c:pt idx="300">
                  <c:v>0.48300000000000154</c:v>
                </c:pt>
                <c:pt idx="301">
                  <c:v>0.48250000000000159</c:v>
                </c:pt>
                <c:pt idx="302">
                  <c:v>0.48200000000000165</c:v>
                </c:pt>
                <c:pt idx="303">
                  <c:v>0.4815000000000017</c:v>
                </c:pt>
                <c:pt idx="304">
                  <c:v>0.48100000000000176</c:v>
                </c:pt>
                <c:pt idx="305">
                  <c:v>0.48050000000000181</c:v>
                </c:pt>
                <c:pt idx="306">
                  <c:v>0.48000000000000187</c:v>
                </c:pt>
                <c:pt idx="307">
                  <c:v>0.47950000000000192</c:v>
                </c:pt>
                <c:pt idx="308">
                  <c:v>0.47900000000000198</c:v>
                </c:pt>
                <c:pt idx="309">
                  <c:v>0.47850000000000203</c:v>
                </c:pt>
                <c:pt idx="310">
                  <c:v>0.47800000000000209</c:v>
                </c:pt>
                <c:pt idx="311">
                  <c:v>0.47750000000000214</c:v>
                </c:pt>
                <c:pt idx="312">
                  <c:v>0.4770000000000022</c:v>
                </c:pt>
                <c:pt idx="313">
                  <c:v>0.47650000000000226</c:v>
                </c:pt>
                <c:pt idx="314">
                  <c:v>0.47600000000000231</c:v>
                </c:pt>
                <c:pt idx="315">
                  <c:v>0.47550000000000237</c:v>
                </c:pt>
                <c:pt idx="316">
                  <c:v>0.47500000000000242</c:v>
                </c:pt>
                <c:pt idx="317">
                  <c:v>0.47450000000000248</c:v>
                </c:pt>
                <c:pt idx="318">
                  <c:v>0.47400000000000253</c:v>
                </c:pt>
                <c:pt idx="319">
                  <c:v>0.47350000000000259</c:v>
                </c:pt>
                <c:pt idx="320">
                  <c:v>0.47300000000000264</c:v>
                </c:pt>
                <c:pt idx="321">
                  <c:v>0.4725000000000027</c:v>
                </c:pt>
                <c:pt idx="322">
                  <c:v>0.47200000000000275</c:v>
                </c:pt>
                <c:pt idx="323">
                  <c:v>0.47150000000000281</c:v>
                </c:pt>
                <c:pt idx="324">
                  <c:v>0.47100000000000286</c:v>
                </c:pt>
                <c:pt idx="325">
                  <c:v>0.47050000000000292</c:v>
                </c:pt>
                <c:pt idx="326">
                  <c:v>0.47000000000000297</c:v>
                </c:pt>
                <c:pt idx="327">
                  <c:v>0.46950000000000303</c:v>
                </c:pt>
                <c:pt idx="328">
                  <c:v>0.46900000000000308</c:v>
                </c:pt>
                <c:pt idx="329">
                  <c:v>0.46850000000000314</c:v>
                </c:pt>
                <c:pt idx="330">
                  <c:v>0.46800000000000319</c:v>
                </c:pt>
                <c:pt idx="331">
                  <c:v>0.46750000000000325</c:v>
                </c:pt>
                <c:pt idx="332">
                  <c:v>0.4670000000000033</c:v>
                </c:pt>
                <c:pt idx="333">
                  <c:v>0.46650000000000336</c:v>
                </c:pt>
                <c:pt idx="334">
                  <c:v>0.46600000000000341</c:v>
                </c:pt>
                <c:pt idx="335">
                  <c:v>0.46550000000000347</c:v>
                </c:pt>
                <c:pt idx="336">
                  <c:v>0.46500000000000352</c:v>
                </c:pt>
                <c:pt idx="337">
                  <c:v>0.46450000000000358</c:v>
                </c:pt>
                <c:pt idx="338">
                  <c:v>0.46400000000000363</c:v>
                </c:pt>
                <c:pt idx="339">
                  <c:v>0.46350000000000369</c:v>
                </c:pt>
                <c:pt idx="340">
                  <c:v>0.46300000000000374</c:v>
                </c:pt>
                <c:pt idx="341">
                  <c:v>0.4625000000000038</c:v>
                </c:pt>
                <c:pt idx="342">
                  <c:v>0.46200000000000385</c:v>
                </c:pt>
                <c:pt idx="343">
                  <c:v>0.46150000000000391</c:v>
                </c:pt>
                <c:pt idx="344">
                  <c:v>0.46100000000000396</c:v>
                </c:pt>
                <c:pt idx="345">
                  <c:v>0.46050000000000402</c:v>
                </c:pt>
                <c:pt idx="346">
                  <c:v>0.46000000000000407</c:v>
                </c:pt>
                <c:pt idx="347">
                  <c:v>0.45950000000000413</c:v>
                </c:pt>
                <c:pt idx="348">
                  <c:v>0.45900000000000418</c:v>
                </c:pt>
                <c:pt idx="349">
                  <c:v>0.45850000000000424</c:v>
                </c:pt>
                <c:pt idx="350">
                  <c:v>0.45800000000000429</c:v>
                </c:pt>
                <c:pt idx="351">
                  <c:v>0.45750000000000435</c:v>
                </c:pt>
                <c:pt idx="352">
                  <c:v>0.4570000000000044</c:v>
                </c:pt>
                <c:pt idx="353">
                  <c:v>0.45650000000000446</c:v>
                </c:pt>
                <c:pt idx="354">
                  <c:v>0.45600000000000451</c:v>
                </c:pt>
                <c:pt idx="355">
                  <c:v>0.45550000000000457</c:v>
                </c:pt>
                <c:pt idx="356">
                  <c:v>0.45500000000000462</c:v>
                </c:pt>
                <c:pt idx="357">
                  <c:v>0.45450000000000468</c:v>
                </c:pt>
                <c:pt idx="358">
                  <c:v>0.45400000000000473</c:v>
                </c:pt>
                <c:pt idx="359">
                  <c:v>0.45350000000000479</c:v>
                </c:pt>
                <c:pt idx="360">
                  <c:v>0.45300000000000484</c:v>
                </c:pt>
                <c:pt idx="361">
                  <c:v>0.4525000000000049</c:v>
                </c:pt>
                <c:pt idx="362">
                  <c:v>0.45200000000000495</c:v>
                </c:pt>
                <c:pt idx="363">
                  <c:v>0.45150000000000501</c:v>
                </c:pt>
                <c:pt idx="364">
                  <c:v>0.45100000000000506</c:v>
                </c:pt>
                <c:pt idx="365">
                  <c:v>0.45050000000000512</c:v>
                </c:pt>
                <c:pt idx="366">
                  <c:v>0.45000000000000517</c:v>
                </c:pt>
                <c:pt idx="367">
                  <c:v>0.44950000000000523</c:v>
                </c:pt>
                <c:pt idx="368">
                  <c:v>0.44900000000000528</c:v>
                </c:pt>
                <c:pt idx="369">
                  <c:v>0.44850000000000534</c:v>
                </c:pt>
                <c:pt idx="370">
                  <c:v>0.44800000000000539</c:v>
                </c:pt>
                <c:pt idx="371">
                  <c:v>0.44750000000000545</c:v>
                </c:pt>
                <c:pt idx="372">
                  <c:v>0.4470000000000055</c:v>
                </c:pt>
                <c:pt idx="373">
                  <c:v>0.44650000000000556</c:v>
                </c:pt>
                <c:pt idx="374">
                  <c:v>0.44600000000000561</c:v>
                </c:pt>
                <c:pt idx="375">
                  <c:v>0.44550000000000567</c:v>
                </c:pt>
                <c:pt idx="376">
                  <c:v>0.44500000000000572</c:v>
                </c:pt>
                <c:pt idx="377">
                  <c:v>0.44450000000000578</c:v>
                </c:pt>
                <c:pt idx="378">
                  <c:v>0.44400000000000583</c:v>
                </c:pt>
                <c:pt idx="379">
                  <c:v>0.44350000000000589</c:v>
                </c:pt>
                <c:pt idx="380">
                  <c:v>0.44300000000000594</c:v>
                </c:pt>
                <c:pt idx="381">
                  <c:v>0.442500000000006</c:v>
                </c:pt>
                <c:pt idx="382">
                  <c:v>0.44200000000000605</c:v>
                </c:pt>
                <c:pt idx="383">
                  <c:v>0.44150000000000611</c:v>
                </c:pt>
                <c:pt idx="384">
                  <c:v>0.44100000000000616</c:v>
                </c:pt>
                <c:pt idx="385">
                  <c:v>0.44050000000000622</c:v>
                </c:pt>
                <c:pt idx="386">
                  <c:v>0.44000000000000627</c:v>
                </c:pt>
                <c:pt idx="387">
                  <c:v>0.43950000000000633</c:v>
                </c:pt>
                <c:pt idx="388">
                  <c:v>0.43900000000000639</c:v>
                </c:pt>
                <c:pt idx="389">
                  <c:v>0.43850000000000644</c:v>
                </c:pt>
                <c:pt idx="390">
                  <c:v>0.4380000000000065</c:v>
                </c:pt>
                <c:pt idx="391">
                  <c:v>0.43750000000000655</c:v>
                </c:pt>
                <c:pt idx="392">
                  <c:v>0.43700000000000661</c:v>
                </c:pt>
                <c:pt idx="393">
                  <c:v>0.43650000000000666</c:v>
                </c:pt>
                <c:pt idx="394">
                  <c:v>0.43600000000000672</c:v>
                </c:pt>
                <c:pt idx="395">
                  <c:v>0.43550000000000677</c:v>
                </c:pt>
                <c:pt idx="396">
                  <c:v>0.43500000000000683</c:v>
                </c:pt>
                <c:pt idx="397">
                  <c:v>0.43450000000000688</c:v>
                </c:pt>
                <c:pt idx="398">
                  <c:v>0.43400000000000694</c:v>
                </c:pt>
                <c:pt idx="399">
                  <c:v>0.43350000000000699</c:v>
                </c:pt>
                <c:pt idx="400">
                  <c:v>0.43300000000000705</c:v>
                </c:pt>
                <c:pt idx="401">
                  <c:v>0.4325000000000071</c:v>
                </c:pt>
                <c:pt idx="402">
                  <c:v>0.43200000000000716</c:v>
                </c:pt>
                <c:pt idx="403">
                  <c:v>0.43150000000000721</c:v>
                </c:pt>
                <c:pt idx="404">
                  <c:v>0.43100000000000727</c:v>
                </c:pt>
                <c:pt idx="405">
                  <c:v>0.43050000000000732</c:v>
                </c:pt>
                <c:pt idx="406">
                  <c:v>0.43000000000000738</c:v>
                </c:pt>
                <c:pt idx="407">
                  <c:v>0.42950000000000743</c:v>
                </c:pt>
                <c:pt idx="408">
                  <c:v>0.42900000000000749</c:v>
                </c:pt>
                <c:pt idx="409">
                  <c:v>0.42850000000000754</c:v>
                </c:pt>
                <c:pt idx="410">
                  <c:v>0.4280000000000076</c:v>
                </c:pt>
                <c:pt idx="411">
                  <c:v>0.42750000000000765</c:v>
                </c:pt>
                <c:pt idx="412">
                  <c:v>0.42700000000000771</c:v>
                </c:pt>
                <c:pt idx="413">
                  <c:v>0.42650000000000776</c:v>
                </c:pt>
                <c:pt idx="414">
                  <c:v>0.42600000000000782</c:v>
                </c:pt>
                <c:pt idx="415">
                  <c:v>0.42550000000000787</c:v>
                </c:pt>
                <c:pt idx="416">
                  <c:v>0.42500000000000793</c:v>
                </c:pt>
                <c:pt idx="417">
                  <c:v>0.42450000000000798</c:v>
                </c:pt>
                <c:pt idx="418">
                  <c:v>0.42400000000000804</c:v>
                </c:pt>
                <c:pt idx="419">
                  <c:v>0.42350000000000809</c:v>
                </c:pt>
                <c:pt idx="420">
                  <c:v>0.42300000000000815</c:v>
                </c:pt>
                <c:pt idx="421">
                  <c:v>0.4225000000000082</c:v>
                </c:pt>
                <c:pt idx="422">
                  <c:v>0.42200000000000826</c:v>
                </c:pt>
                <c:pt idx="423">
                  <c:v>0.42150000000000831</c:v>
                </c:pt>
                <c:pt idx="424">
                  <c:v>0.42100000000000837</c:v>
                </c:pt>
                <c:pt idx="425">
                  <c:v>0.42050000000000842</c:v>
                </c:pt>
                <c:pt idx="426">
                  <c:v>0.42000000000000848</c:v>
                </c:pt>
                <c:pt idx="427">
                  <c:v>0.41950000000000853</c:v>
                </c:pt>
                <c:pt idx="428">
                  <c:v>0.41900000000000859</c:v>
                </c:pt>
                <c:pt idx="429">
                  <c:v>0.41850000000000864</c:v>
                </c:pt>
                <c:pt idx="430">
                  <c:v>0.4180000000000087</c:v>
                </c:pt>
                <c:pt idx="431">
                  <c:v>0.41750000000000875</c:v>
                </c:pt>
                <c:pt idx="432">
                  <c:v>0.41700000000000881</c:v>
                </c:pt>
                <c:pt idx="433">
                  <c:v>0.41650000000000886</c:v>
                </c:pt>
                <c:pt idx="434">
                  <c:v>0.41600000000000892</c:v>
                </c:pt>
                <c:pt idx="435">
                  <c:v>0.41550000000000897</c:v>
                </c:pt>
                <c:pt idx="436">
                  <c:v>0.41500000000000903</c:v>
                </c:pt>
                <c:pt idx="437">
                  <c:v>0.41450000000000908</c:v>
                </c:pt>
                <c:pt idx="438">
                  <c:v>0.41400000000000914</c:v>
                </c:pt>
                <c:pt idx="439">
                  <c:v>0.41350000000000919</c:v>
                </c:pt>
                <c:pt idx="440">
                  <c:v>0.41300000000000925</c:v>
                </c:pt>
                <c:pt idx="441">
                  <c:v>0.4125000000000093</c:v>
                </c:pt>
                <c:pt idx="442">
                  <c:v>0.41200000000000936</c:v>
                </c:pt>
                <c:pt idx="443">
                  <c:v>0.41150000000000941</c:v>
                </c:pt>
                <c:pt idx="444">
                  <c:v>0.41100000000000947</c:v>
                </c:pt>
                <c:pt idx="445">
                  <c:v>0.41050000000000952</c:v>
                </c:pt>
                <c:pt idx="446">
                  <c:v>0.41000000000000958</c:v>
                </c:pt>
                <c:pt idx="447">
                  <c:v>0.40950000000000963</c:v>
                </c:pt>
                <c:pt idx="448">
                  <c:v>0.40900000000000969</c:v>
                </c:pt>
                <c:pt idx="449">
                  <c:v>0.40850000000000974</c:v>
                </c:pt>
                <c:pt idx="450">
                  <c:v>0.4080000000000098</c:v>
                </c:pt>
                <c:pt idx="451">
                  <c:v>0.40750000000000985</c:v>
                </c:pt>
                <c:pt idx="452">
                  <c:v>0.40700000000000991</c:v>
                </c:pt>
                <c:pt idx="453">
                  <c:v>0.40650000000000996</c:v>
                </c:pt>
                <c:pt idx="454">
                  <c:v>0.40600000000001002</c:v>
                </c:pt>
                <c:pt idx="455">
                  <c:v>0.40550000000001007</c:v>
                </c:pt>
                <c:pt idx="456">
                  <c:v>0.40500000000001013</c:v>
                </c:pt>
                <c:pt idx="457">
                  <c:v>0.40450000000001018</c:v>
                </c:pt>
                <c:pt idx="458">
                  <c:v>0.40400000000001024</c:v>
                </c:pt>
                <c:pt idx="459">
                  <c:v>0.40350000000001029</c:v>
                </c:pt>
                <c:pt idx="460">
                  <c:v>0.40300000000001035</c:v>
                </c:pt>
                <c:pt idx="461">
                  <c:v>0.40250000000001041</c:v>
                </c:pt>
                <c:pt idx="462">
                  <c:v>0.40200000000001046</c:v>
                </c:pt>
                <c:pt idx="463">
                  <c:v>0.40150000000001052</c:v>
                </c:pt>
                <c:pt idx="464">
                  <c:v>0.40100000000001057</c:v>
                </c:pt>
                <c:pt idx="465">
                  <c:v>0.40050000000001063</c:v>
                </c:pt>
                <c:pt idx="466">
                  <c:v>0.40000000000001068</c:v>
                </c:pt>
                <c:pt idx="467">
                  <c:v>0.39950000000001074</c:v>
                </c:pt>
                <c:pt idx="468">
                  <c:v>0.39900000000001079</c:v>
                </c:pt>
                <c:pt idx="469">
                  <c:v>0.39850000000001085</c:v>
                </c:pt>
                <c:pt idx="470">
                  <c:v>0.3980000000000109</c:v>
                </c:pt>
                <c:pt idx="471">
                  <c:v>0.39750000000001096</c:v>
                </c:pt>
                <c:pt idx="472">
                  <c:v>0.39700000000001101</c:v>
                </c:pt>
                <c:pt idx="473">
                  <c:v>0.39650000000001107</c:v>
                </c:pt>
                <c:pt idx="474">
                  <c:v>0.39600000000001112</c:v>
                </c:pt>
                <c:pt idx="475">
                  <c:v>0.39550000000001118</c:v>
                </c:pt>
                <c:pt idx="476">
                  <c:v>0.39500000000001123</c:v>
                </c:pt>
                <c:pt idx="477">
                  <c:v>0.39450000000001129</c:v>
                </c:pt>
                <c:pt idx="478">
                  <c:v>0.39400000000001134</c:v>
                </c:pt>
                <c:pt idx="479">
                  <c:v>0.3935000000000114</c:v>
                </c:pt>
                <c:pt idx="480">
                  <c:v>0.39300000000001145</c:v>
                </c:pt>
                <c:pt idx="481">
                  <c:v>0.39250000000001151</c:v>
                </c:pt>
                <c:pt idx="482">
                  <c:v>0.39200000000001156</c:v>
                </c:pt>
                <c:pt idx="483">
                  <c:v>0.39150000000001162</c:v>
                </c:pt>
                <c:pt idx="484">
                  <c:v>0.39100000000001167</c:v>
                </c:pt>
                <c:pt idx="485">
                  <c:v>0.39050000000001173</c:v>
                </c:pt>
                <c:pt idx="486">
                  <c:v>0.39000000000001178</c:v>
                </c:pt>
                <c:pt idx="487">
                  <c:v>0.38950000000001184</c:v>
                </c:pt>
                <c:pt idx="488">
                  <c:v>0.38900000000001189</c:v>
                </c:pt>
                <c:pt idx="489">
                  <c:v>0.38850000000001195</c:v>
                </c:pt>
                <c:pt idx="490">
                  <c:v>0.388000000000012</c:v>
                </c:pt>
                <c:pt idx="491">
                  <c:v>0.38750000000001206</c:v>
                </c:pt>
                <c:pt idx="492">
                  <c:v>0.38700000000001211</c:v>
                </c:pt>
                <c:pt idx="493">
                  <c:v>0.38650000000001217</c:v>
                </c:pt>
                <c:pt idx="494">
                  <c:v>0.38600000000001222</c:v>
                </c:pt>
                <c:pt idx="495">
                  <c:v>0.38550000000001228</c:v>
                </c:pt>
                <c:pt idx="496">
                  <c:v>0.38500000000001233</c:v>
                </c:pt>
                <c:pt idx="497">
                  <c:v>0.38450000000001239</c:v>
                </c:pt>
                <c:pt idx="498">
                  <c:v>0.38400000000001244</c:v>
                </c:pt>
                <c:pt idx="499">
                  <c:v>0.3835000000000125</c:v>
                </c:pt>
                <c:pt idx="500">
                  <c:v>0.38300000000001255</c:v>
                </c:pt>
                <c:pt idx="501">
                  <c:v>0.38250000000001261</c:v>
                </c:pt>
                <c:pt idx="502">
                  <c:v>0.38200000000001266</c:v>
                </c:pt>
                <c:pt idx="503">
                  <c:v>0.38150000000001272</c:v>
                </c:pt>
                <c:pt idx="504">
                  <c:v>0.38100000000001277</c:v>
                </c:pt>
                <c:pt idx="505">
                  <c:v>0.38050000000001283</c:v>
                </c:pt>
                <c:pt idx="506">
                  <c:v>0.38000000000001288</c:v>
                </c:pt>
                <c:pt idx="507">
                  <c:v>0.37950000000001294</c:v>
                </c:pt>
                <c:pt idx="508">
                  <c:v>0.37900000000001299</c:v>
                </c:pt>
                <c:pt idx="509">
                  <c:v>0.37850000000001305</c:v>
                </c:pt>
                <c:pt idx="510">
                  <c:v>0.3780000000000131</c:v>
                </c:pt>
                <c:pt idx="511">
                  <c:v>0.37750000000001316</c:v>
                </c:pt>
                <c:pt idx="512">
                  <c:v>0.37700000000001321</c:v>
                </c:pt>
                <c:pt idx="513">
                  <c:v>0.37650000000001327</c:v>
                </c:pt>
                <c:pt idx="514">
                  <c:v>0.37600000000001332</c:v>
                </c:pt>
                <c:pt idx="515">
                  <c:v>0.37550000000001338</c:v>
                </c:pt>
                <c:pt idx="516">
                  <c:v>0.37500000000001343</c:v>
                </c:pt>
                <c:pt idx="517">
                  <c:v>0.37450000000001349</c:v>
                </c:pt>
                <c:pt idx="518">
                  <c:v>0.37400000000001354</c:v>
                </c:pt>
                <c:pt idx="519">
                  <c:v>0.3735000000000136</c:v>
                </c:pt>
                <c:pt idx="520">
                  <c:v>0.37300000000001365</c:v>
                </c:pt>
                <c:pt idx="521">
                  <c:v>0.37250000000001371</c:v>
                </c:pt>
                <c:pt idx="522">
                  <c:v>0.37200000000001376</c:v>
                </c:pt>
                <c:pt idx="523">
                  <c:v>0.37150000000001382</c:v>
                </c:pt>
                <c:pt idx="524">
                  <c:v>0.37100000000001387</c:v>
                </c:pt>
                <c:pt idx="525">
                  <c:v>0.37050000000001393</c:v>
                </c:pt>
                <c:pt idx="526">
                  <c:v>0.37000000000001398</c:v>
                </c:pt>
                <c:pt idx="527">
                  <c:v>0.36950000000001404</c:v>
                </c:pt>
                <c:pt idx="528">
                  <c:v>0.36900000000001409</c:v>
                </c:pt>
                <c:pt idx="529">
                  <c:v>0.36850000000001415</c:v>
                </c:pt>
                <c:pt idx="530">
                  <c:v>0.3680000000000142</c:v>
                </c:pt>
                <c:pt idx="531">
                  <c:v>0.36750000000001426</c:v>
                </c:pt>
                <c:pt idx="532">
                  <c:v>0.36700000000001431</c:v>
                </c:pt>
                <c:pt idx="533">
                  <c:v>0.36650000000001437</c:v>
                </c:pt>
                <c:pt idx="534">
                  <c:v>0.36600000000001442</c:v>
                </c:pt>
                <c:pt idx="535">
                  <c:v>0.36550000000001448</c:v>
                </c:pt>
                <c:pt idx="536">
                  <c:v>0.36500000000001454</c:v>
                </c:pt>
                <c:pt idx="537">
                  <c:v>0.36450000000001459</c:v>
                </c:pt>
                <c:pt idx="538">
                  <c:v>0.36400000000001465</c:v>
                </c:pt>
                <c:pt idx="539">
                  <c:v>0.3635000000000147</c:v>
                </c:pt>
                <c:pt idx="540">
                  <c:v>0.36300000000001476</c:v>
                </c:pt>
                <c:pt idx="541">
                  <c:v>0.36250000000001481</c:v>
                </c:pt>
                <c:pt idx="542">
                  <c:v>0.36200000000001487</c:v>
                </c:pt>
                <c:pt idx="543">
                  <c:v>0.36150000000001492</c:v>
                </c:pt>
                <c:pt idx="544">
                  <c:v>0.36100000000001498</c:v>
                </c:pt>
                <c:pt idx="545">
                  <c:v>0.36050000000001503</c:v>
                </c:pt>
                <c:pt idx="546">
                  <c:v>0.36000000000001509</c:v>
                </c:pt>
                <c:pt idx="547">
                  <c:v>0.35950000000001514</c:v>
                </c:pt>
                <c:pt idx="548">
                  <c:v>0.3590000000000152</c:v>
                </c:pt>
                <c:pt idx="549">
                  <c:v>0.35850000000001525</c:v>
                </c:pt>
                <c:pt idx="550">
                  <c:v>0.35800000000001531</c:v>
                </c:pt>
                <c:pt idx="551">
                  <c:v>0.35750000000001536</c:v>
                </c:pt>
                <c:pt idx="552">
                  <c:v>0.35700000000001542</c:v>
                </c:pt>
                <c:pt idx="553">
                  <c:v>0.35650000000001547</c:v>
                </c:pt>
                <c:pt idx="554">
                  <c:v>0.35600000000001553</c:v>
                </c:pt>
                <c:pt idx="555">
                  <c:v>0.35550000000001558</c:v>
                </c:pt>
                <c:pt idx="556">
                  <c:v>0.35500000000001564</c:v>
                </c:pt>
                <c:pt idx="557">
                  <c:v>0.35450000000001569</c:v>
                </c:pt>
                <c:pt idx="558">
                  <c:v>0.35400000000001575</c:v>
                </c:pt>
                <c:pt idx="559">
                  <c:v>0.3535000000000158</c:v>
                </c:pt>
                <c:pt idx="560">
                  <c:v>0.35300000000001586</c:v>
                </c:pt>
                <c:pt idx="561">
                  <c:v>0.35250000000001591</c:v>
                </c:pt>
                <c:pt idx="562">
                  <c:v>0.35200000000001597</c:v>
                </c:pt>
                <c:pt idx="563">
                  <c:v>0.35150000000001602</c:v>
                </c:pt>
                <c:pt idx="564">
                  <c:v>0.35100000000001608</c:v>
                </c:pt>
                <c:pt idx="565">
                  <c:v>0.35050000000001613</c:v>
                </c:pt>
                <c:pt idx="566">
                  <c:v>0.35000000000001619</c:v>
                </c:pt>
                <c:pt idx="567">
                  <c:v>0.34950000000001624</c:v>
                </c:pt>
                <c:pt idx="568">
                  <c:v>0.3490000000000163</c:v>
                </c:pt>
                <c:pt idx="569">
                  <c:v>0.34850000000001635</c:v>
                </c:pt>
                <c:pt idx="570">
                  <c:v>0.34800000000001641</c:v>
                </c:pt>
                <c:pt idx="571">
                  <c:v>0.34750000000001646</c:v>
                </c:pt>
                <c:pt idx="572">
                  <c:v>0.34700000000001652</c:v>
                </c:pt>
                <c:pt idx="573">
                  <c:v>0.34650000000001657</c:v>
                </c:pt>
                <c:pt idx="574">
                  <c:v>0.34600000000001663</c:v>
                </c:pt>
                <c:pt idx="575">
                  <c:v>0.34550000000001668</c:v>
                </c:pt>
                <c:pt idx="576">
                  <c:v>0.34500000000001674</c:v>
                </c:pt>
                <c:pt idx="577">
                  <c:v>0.34450000000001679</c:v>
                </c:pt>
                <c:pt idx="578">
                  <c:v>0.34400000000001685</c:v>
                </c:pt>
                <c:pt idx="579">
                  <c:v>0.3435000000000169</c:v>
                </c:pt>
                <c:pt idx="580">
                  <c:v>0.34300000000001696</c:v>
                </c:pt>
                <c:pt idx="581">
                  <c:v>0.34250000000001701</c:v>
                </c:pt>
                <c:pt idx="582">
                  <c:v>0.34200000000001707</c:v>
                </c:pt>
                <c:pt idx="583">
                  <c:v>0.34150000000001712</c:v>
                </c:pt>
                <c:pt idx="584">
                  <c:v>0.34100000000001718</c:v>
                </c:pt>
                <c:pt idx="585">
                  <c:v>0.34050000000001723</c:v>
                </c:pt>
                <c:pt idx="586">
                  <c:v>0.34000000000001729</c:v>
                </c:pt>
                <c:pt idx="587">
                  <c:v>0.33950000000001734</c:v>
                </c:pt>
                <c:pt idx="588">
                  <c:v>0.3390000000000174</c:v>
                </c:pt>
                <c:pt idx="589">
                  <c:v>0.33850000000001745</c:v>
                </c:pt>
                <c:pt idx="590">
                  <c:v>0.33800000000001751</c:v>
                </c:pt>
                <c:pt idx="591">
                  <c:v>0.33750000000001756</c:v>
                </c:pt>
                <c:pt idx="592">
                  <c:v>0.33700000000001762</c:v>
                </c:pt>
                <c:pt idx="593">
                  <c:v>0.33650000000001767</c:v>
                </c:pt>
                <c:pt idx="594">
                  <c:v>0.33600000000001773</c:v>
                </c:pt>
                <c:pt idx="595">
                  <c:v>0.33550000000001778</c:v>
                </c:pt>
                <c:pt idx="596">
                  <c:v>0.33500000000001784</c:v>
                </c:pt>
                <c:pt idx="597">
                  <c:v>0.33450000000001789</c:v>
                </c:pt>
                <c:pt idx="598">
                  <c:v>0.33400000000001795</c:v>
                </c:pt>
                <c:pt idx="599">
                  <c:v>0.333500000000018</c:v>
                </c:pt>
                <c:pt idx="600">
                  <c:v>0.33300000000001806</c:v>
                </c:pt>
                <c:pt idx="601">
                  <c:v>0.33250000000001811</c:v>
                </c:pt>
                <c:pt idx="602">
                  <c:v>0.33200000000001817</c:v>
                </c:pt>
                <c:pt idx="603">
                  <c:v>0.33150000000001822</c:v>
                </c:pt>
                <c:pt idx="604">
                  <c:v>0.33100000000001828</c:v>
                </c:pt>
                <c:pt idx="605">
                  <c:v>0.33050000000001833</c:v>
                </c:pt>
                <c:pt idx="606">
                  <c:v>0.33000000000001839</c:v>
                </c:pt>
                <c:pt idx="607">
                  <c:v>0.32950000000001844</c:v>
                </c:pt>
                <c:pt idx="608">
                  <c:v>0.3290000000000185</c:v>
                </c:pt>
                <c:pt idx="609">
                  <c:v>0.32850000000001855</c:v>
                </c:pt>
                <c:pt idx="610">
                  <c:v>0.32800000000001861</c:v>
                </c:pt>
                <c:pt idx="611">
                  <c:v>0.32750000000001867</c:v>
                </c:pt>
                <c:pt idx="612">
                  <c:v>0.32700000000001872</c:v>
                </c:pt>
                <c:pt idx="613">
                  <c:v>0.32650000000001878</c:v>
                </c:pt>
                <c:pt idx="614">
                  <c:v>0.32600000000001883</c:v>
                </c:pt>
                <c:pt idx="615">
                  <c:v>0.32550000000001889</c:v>
                </c:pt>
                <c:pt idx="616">
                  <c:v>0.32500000000001894</c:v>
                </c:pt>
                <c:pt idx="617">
                  <c:v>0.324500000000019</c:v>
                </c:pt>
                <c:pt idx="618">
                  <c:v>0.32400000000001905</c:v>
                </c:pt>
                <c:pt idx="619">
                  <c:v>0.32350000000001911</c:v>
                </c:pt>
                <c:pt idx="620">
                  <c:v>0.32300000000001916</c:v>
                </c:pt>
                <c:pt idx="621">
                  <c:v>0.32250000000001922</c:v>
                </c:pt>
                <c:pt idx="622">
                  <c:v>0.32200000000001927</c:v>
                </c:pt>
                <c:pt idx="623">
                  <c:v>0.32150000000001933</c:v>
                </c:pt>
                <c:pt idx="624">
                  <c:v>0.32100000000001938</c:v>
                </c:pt>
                <c:pt idx="625">
                  <c:v>0.32050000000001944</c:v>
                </c:pt>
                <c:pt idx="626">
                  <c:v>0.32000000000001949</c:v>
                </c:pt>
                <c:pt idx="627">
                  <c:v>0.31950000000001955</c:v>
                </c:pt>
                <c:pt idx="628">
                  <c:v>0.3190000000000196</c:v>
                </c:pt>
                <c:pt idx="629">
                  <c:v>0.31850000000001966</c:v>
                </c:pt>
                <c:pt idx="630">
                  <c:v>0.31800000000001971</c:v>
                </c:pt>
                <c:pt idx="631">
                  <c:v>0.31750000000001977</c:v>
                </c:pt>
                <c:pt idx="632">
                  <c:v>0.31700000000001982</c:v>
                </c:pt>
                <c:pt idx="633">
                  <c:v>0.31650000000001988</c:v>
                </c:pt>
                <c:pt idx="634">
                  <c:v>0.31600000000001993</c:v>
                </c:pt>
                <c:pt idx="635">
                  <c:v>0.31550000000001999</c:v>
                </c:pt>
                <c:pt idx="636">
                  <c:v>0.31500000000002004</c:v>
                </c:pt>
                <c:pt idx="637">
                  <c:v>0.3145000000000201</c:v>
                </c:pt>
                <c:pt idx="638">
                  <c:v>0.31400000000002015</c:v>
                </c:pt>
                <c:pt idx="639">
                  <c:v>0.31350000000002021</c:v>
                </c:pt>
                <c:pt idx="640">
                  <c:v>0.31300000000002026</c:v>
                </c:pt>
                <c:pt idx="641">
                  <c:v>0.31250000000002032</c:v>
                </c:pt>
                <c:pt idx="642">
                  <c:v>0.31200000000002037</c:v>
                </c:pt>
                <c:pt idx="643">
                  <c:v>0.31150000000002043</c:v>
                </c:pt>
                <c:pt idx="644">
                  <c:v>0.31100000000002048</c:v>
                </c:pt>
                <c:pt idx="645">
                  <c:v>0.31050000000002054</c:v>
                </c:pt>
                <c:pt idx="646">
                  <c:v>0.31000000000002059</c:v>
                </c:pt>
                <c:pt idx="647">
                  <c:v>0.30950000000002065</c:v>
                </c:pt>
                <c:pt idx="648">
                  <c:v>0.3090000000000207</c:v>
                </c:pt>
                <c:pt idx="649">
                  <c:v>0.30850000000002076</c:v>
                </c:pt>
                <c:pt idx="650">
                  <c:v>0.30800000000002081</c:v>
                </c:pt>
                <c:pt idx="651">
                  <c:v>0.30750000000002087</c:v>
                </c:pt>
                <c:pt idx="652">
                  <c:v>0.30700000000002092</c:v>
                </c:pt>
                <c:pt idx="653">
                  <c:v>0.30650000000002098</c:v>
                </c:pt>
                <c:pt idx="654">
                  <c:v>0.30600000000002103</c:v>
                </c:pt>
                <c:pt idx="655">
                  <c:v>0.30550000000002109</c:v>
                </c:pt>
                <c:pt idx="656">
                  <c:v>0.30500000000002114</c:v>
                </c:pt>
                <c:pt idx="657">
                  <c:v>0.3045000000000212</c:v>
                </c:pt>
                <c:pt idx="658">
                  <c:v>0.30400000000002125</c:v>
                </c:pt>
                <c:pt idx="659">
                  <c:v>0.30350000000002131</c:v>
                </c:pt>
                <c:pt idx="660">
                  <c:v>0.30300000000002136</c:v>
                </c:pt>
                <c:pt idx="661">
                  <c:v>0.30250000000002142</c:v>
                </c:pt>
                <c:pt idx="662">
                  <c:v>0.30200000000002147</c:v>
                </c:pt>
                <c:pt idx="663">
                  <c:v>0.30150000000002153</c:v>
                </c:pt>
                <c:pt idx="664">
                  <c:v>0.30100000000002158</c:v>
                </c:pt>
                <c:pt idx="665">
                  <c:v>0.30050000000002164</c:v>
                </c:pt>
                <c:pt idx="666">
                  <c:v>0.30000000000002169</c:v>
                </c:pt>
                <c:pt idx="667">
                  <c:v>0.29950000000002175</c:v>
                </c:pt>
                <c:pt idx="668">
                  <c:v>0.2990000000000218</c:v>
                </c:pt>
                <c:pt idx="669">
                  <c:v>0.29850000000002186</c:v>
                </c:pt>
                <c:pt idx="670">
                  <c:v>0.29800000000002191</c:v>
                </c:pt>
                <c:pt idx="671">
                  <c:v>0.29750000000002197</c:v>
                </c:pt>
                <c:pt idx="672">
                  <c:v>0.29700000000002202</c:v>
                </c:pt>
                <c:pt idx="673">
                  <c:v>0.29650000000002208</c:v>
                </c:pt>
                <c:pt idx="674">
                  <c:v>0.29600000000002213</c:v>
                </c:pt>
                <c:pt idx="675">
                  <c:v>0.29550000000002219</c:v>
                </c:pt>
                <c:pt idx="676">
                  <c:v>0.29500000000002224</c:v>
                </c:pt>
                <c:pt idx="677">
                  <c:v>0.2945000000000223</c:v>
                </c:pt>
                <c:pt idx="678">
                  <c:v>0.29400000000002235</c:v>
                </c:pt>
                <c:pt idx="679">
                  <c:v>0.29350000000002241</c:v>
                </c:pt>
                <c:pt idx="680">
                  <c:v>0.29300000000002246</c:v>
                </c:pt>
                <c:pt idx="681">
                  <c:v>0.29250000000002252</c:v>
                </c:pt>
                <c:pt idx="682">
                  <c:v>0.29200000000002257</c:v>
                </c:pt>
                <c:pt idx="683">
                  <c:v>0.29150000000002263</c:v>
                </c:pt>
                <c:pt idx="684">
                  <c:v>0.29100000000002268</c:v>
                </c:pt>
                <c:pt idx="685">
                  <c:v>0.29050000000002274</c:v>
                </c:pt>
                <c:pt idx="686">
                  <c:v>0.2900000000000228</c:v>
                </c:pt>
                <c:pt idx="687">
                  <c:v>0.28950000000002285</c:v>
                </c:pt>
                <c:pt idx="688">
                  <c:v>0.28900000000002291</c:v>
                </c:pt>
                <c:pt idx="689">
                  <c:v>0.28850000000002296</c:v>
                </c:pt>
                <c:pt idx="690">
                  <c:v>0.28800000000002302</c:v>
                </c:pt>
                <c:pt idx="691">
                  <c:v>0.28750000000002307</c:v>
                </c:pt>
                <c:pt idx="692">
                  <c:v>0.28700000000002313</c:v>
                </c:pt>
                <c:pt idx="693">
                  <c:v>0.28650000000002318</c:v>
                </c:pt>
                <c:pt idx="694">
                  <c:v>0.28600000000002324</c:v>
                </c:pt>
                <c:pt idx="695">
                  <c:v>0.28550000000002329</c:v>
                </c:pt>
                <c:pt idx="696">
                  <c:v>0.28500000000002335</c:v>
                </c:pt>
                <c:pt idx="697">
                  <c:v>0.2845000000000234</c:v>
                </c:pt>
                <c:pt idx="698">
                  <c:v>0.28400000000002346</c:v>
                </c:pt>
                <c:pt idx="699">
                  <c:v>0.28350000000002351</c:v>
                </c:pt>
                <c:pt idx="700">
                  <c:v>0.28300000000002357</c:v>
                </c:pt>
                <c:pt idx="701">
                  <c:v>0.28250000000002362</c:v>
                </c:pt>
                <c:pt idx="702">
                  <c:v>0.28200000000002368</c:v>
                </c:pt>
                <c:pt idx="703">
                  <c:v>0.28150000000002373</c:v>
                </c:pt>
                <c:pt idx="704">
                  <c:v>0.28100000000002379</c:v>
                </c:pt>
                <c:pt idx="705">
                  <c:v>0.28050000000002384</c:v>
                </c:pt>
                <c:pt idx="706">
                  <c:v>0.2800000000000239</c:v>
                </c:pt>
                <c:pt idx="707">
                  <c:v>0.27950000000002395</c:v>
                </c:pt>
                <c:pt idx="708">
                  <c:v>0.27900000000002401</c:v>
                </c:pt>
                <c:pt idx="709">
                  <c:v>0.27850000000002406</c:v>
                </c:pt>
                <c:pt idx="710">
                  <c:v>0.27800000000002412</c:v>
                </c:pt>
                <c:pt idx="711">
                  <c:v>0.27750000000002417</c:v>
                </c:pt>
                <c:pt idx="712">
                  <c:v>0.27700000000002423</c:v>
                </c:pt>
                <c:pt idx="713">
                  <c:v>0.27650000000002428</c:v>
                </c:pt>
                <c:pt idx="714">
                  <c:v>0.27600000000002434</c:v>
                </c:pt>
                <c:pt idx="715">
                  <c:v>0.27550000000002439</c:v>
                </c:pt>
                <c:pt idx="716">
                  <c:v>0.27500000000002445</c:v>
                </c:pt>
                <c:pt idx="717">
                  <c:v>0.2745000000000245</c:v>
                </c:pt>
                <c:pt idx="718">
                  <c:v>0.27400000000002456</c:v>
                </c:pt>
                <c:pt idx="719">
                  <c:v>0.27350000000002461</c:v>
                </c:pt>
                <c:pt idx="720">
                  <c:v>0.27300000000002467</c:v>
                </c:pt>
                <c:pt idx="721">
                  <c:v>0.27250000000002472</c:v>
                </c:pt>
                <c:pt idx="722">
                  <c:v>0.27200000000002478</c:v>
                </c:pt>
                <c:pt idx="723">
                  <c:v>0.27150000000002483</c:v>
                </c:pt>
                <c:pt idx="724">
                  <c:v>0.27100000000002489</c:v>
                </c:pt>
                <c:pt idx="725">
                  <c:v>0.27050000000002494</c:v>
                </c:pt>
                <c:pt idx="726">
                  <c:v>0.270000000000025</c:v>
                </c:pt>
                <c:pt idx="727">
                  <c:v>0.26950000000002505</c:v>
                </c:pt>
                <c:pt idx="728">
                  <c:v>0.26900000000002511</c:v>
                </c:pt>
                <c:pt idx="729">
                  <c:v>0.26850000000002516</c:v>
                </c:pt>
                <c:pt idx="730">
                  <c:v>0.26800000000002522</c:v>
                </c:pt>
                <c:pt idx="731">
                  <c:v>0.26750000000002527</c:v>
                </c:pt>
                <c:pt idx="732">
                  <c:v>0.26700000000002533</c:v>
                </c:pt>
                <c:pt idx="733">
                  <c:v>0.26650000000002538</c:v>
                </c:pt>
                <c:pt idx="734">
                  <c:v>0.26600000000002544</c:v>
                </c:pt>
                <c:pt idx="735">
                  <c:v>0.26550000000002549</c:v>
                </c:pt>
                <c:pt idx="736">
                  <c:v>0.26500000000002555</c:v>
                </c:pt>
                <c:pt idx="737">
                  <c:v>0.2645000000000256</c:v>
                </c:pt>
                <c:pt idx="738">
                  <c:v>0.26400000000002566</c:v>
                </c:pt>
                <c:pt idx="739">
                  <c:v>0.26350000000002571</c:v>
                </c:pt>
                <c:pt idx="740">
                  <c:v>0.26300000000002577</c:v>
                </c:pt>
                <c:pt idx="741">
                  <c:v>0.26250000000002582</c:v>
                </c:pt>
                <c:pt idx="742">
                  <c:v>0.26200000000002588</c:v>
                </c:pt>
                <c:pt idx="743">
                  <c:v>0.26150000000002593</c:v>
                </c:pt>
                <c:pt idx="744">
                  <c:v>0.26100000000002599</c:v>
                </c:pt>
                <c:pt idx="745">
                  <c:v>0.26050000000002604</c:v>
                </c:pt>
                <c:pt idx="746">
                  <c:v>0.2600000000000261</c:v>
                </c:pt>
                <c:pt idx="747">
                  <c:v>0.25950000000002615</c:v>
                </c:pt>
                <c:pt idx="748">
                  <c:v>0.25900000000002621</c:v>
                </c:pt>
                <c:pt idx="749">
                  <c:v>0.25850000000002626</c:v>
                </c:pt>
                <c:pt idx="750">
                  <c:v>0.25800000000002632</c:v>
                </c:pt>
                <c:pt idx="751">
                  <c:v>0.25750000000002637</c:v>
                </c:pt>
                <c:pt idx="752">
                  <c:v>0.25700000000002643</c:v>
                </c:pt>
                <c:pt idx="753">
                  <c:v>0.25650000000002648</c:v>
                </c:pt>
                <c:pt idx="754">
                  <c:v>0.25600000000002654</c:v>
                </c:pt>
                <c:pt idx="755">
                  <c:v>0.25550000000002659</c:v>
                </c:pt>
                <c:pt idx="756">
                  <c:v>0.25500000000002665</c:v>
                </c:pt>
                <c:pt idx="757">
                  <c:v>0.2545000000000267</c:v>
                </c:pt>
                <c:pt idx="758">
                  <c:v>0.25400000000002676</c:v>
                </c:pt>
                <c:pt idx="759">
                  <c:v>0.25350000000002681</c:v>
                </c:pt>
                <c:pt idx="760">
                  <c:v>0.25300000000002687</c:v>
                </c:pt>
                <c:pt idx="761">
                  <c:v>0.25250000000002693</c:v>
                </c:pt>
                <c:pt idx="762">
                  <c:v>0.25200000000002698</c:v>
                </c:pt>
                <c:pt idx="763">
                  <c:v>0.25150000000002704</c:v>
                </c:pt>
                <c:pt idx="764">
                  <c:v>0.25100000000002709</c:v>
                </c:pt>
                <c:pt idx="765">
                  <c:v>0.25050000000002715</c:v>
                </c:pt>
                <c:pt idx="766">
                  <c:v>0.2500000000000272</c:v>
                </c:pt>
                <c:pt idx="767">
                  <c:v>0.24950000000002726</c:v>
                </c:pt>
                <c:pt idx="768">
                  <c:v>0.24900000000002731</c:v>
                </c:pt>
                <c:pt idx="769">
                  <c:v>0.24850000000002737</c:v>
                </c:pt>
                <c:pt idx="770">
                  <c:v>0.24800000000002742</c:v>
                </c:pt>
                <c:pt idx="771">
                  <c:v>0.24750000000002748</c:v>
                </c:pt>
                <c:pt idx="772">
                  <c:v>0.24700000000002753</c:v>
                </c:pt>
                <c:pt idx="773">
                  <c:v>0.24650000000002759</c:v>
                </c:pt>
                <c:pt idx="774">
                  <c:v>0.24600000000002764</c:v>
                </c:pt>
                <c:pt idx="775">
                  <c:v>0.2455000000000277</c:v>
                </c:pt>
                <c:pt idx="776">
                  <c:v>0.24500000000002775</c:v>
                </c:pt>
                <c:pt idx="777">
                  <c:v>0.24450000000002781</c:v>
                </c:pt>
                <c:pt idx="778">
                  <c:v>0.24400000000002786</c:v>
                </c:pt>
                <c:pt idx="779">
                  <c:v>0.24350000000002792</c:v>
                </c:pt>
                <c:pt idx="780">
                  <c:v>0.24300000000002797</c:v>
                </c:pt>
                <c:pt idx="781">
                  <c:v>0.24250000000002803</c:v>
                </c:pt>
                <c:pt idx="782">
                  <c:v>0.24200000000002808</c:v>
                </c:pt>
                <c:pt idx="783">
                  <c:v>0.24150000000002814</c:v>
                </c:pt>
                <c:pt idx="784">
                  <c:v>0.24100000000002819</c:v>
                </c:pt>
                <c:pt idx="785">
                  <c:v>0.24050000000002825</c:v>
                </c:pt>
                <c:pt idx="786">
                  <c:v>0.2400000000000283</c:v>
                </c:pt>
                <c:pt idx="787">
                  <c:v>0.23950000000002836</c:v>
                </c:pt>
                <c:pt idx="788">
                  <c:v>0.23900000000002841</c:v>
                </c:pt>
                <c:pt idx="789">
                  <c:v>0.23850000000002847</c:v>
                </c:pt>
                <c:pt idx="790">
                  <c:v>0.23800000000002852</c:v>
                </c:pt>
                <c:pt idx="791">
                  <c:v>0.23750000000002858</c:v>
                </c:pt>
                <c:pt idx="792">
                  <c:v>0.23700000000002863</c:v>
                </c:pt>
                <c:pt idx="793">
                  <c:v>0.23650000000002869</c:v>
                </c:pt>
                <c:pt idx="794">
                  <c:v>0.23600000000002874</c:v>
                </c:pt>
                <c:pt idx="795">
                  <c:v>0.2355000000000288</c:v>
                </c:pt>
                <c:pt idx="796">
                  <c:v>0.23500000000002885</c:v>
                </c:pt>
                <c:pt idx="797">
                  <c:v>0.23450000000002891</c:v>
                </c:pt>
                <c:pt idx="798">
                  <c:v>0.23400000000002896</c:v>
                </c:pt>
                <c:pt idx="799">
                  <c:v>0.23350000000002902</c:v>
                </c:pt>
                <c:pt idx="800">
                  <c:v>0.23300000000002907</c:v>
                </c:pt>
                <c:pt idx="801">
                  <c:v>0.23250000000002913</c:v>
                </c:pt>
                <c:pt idx="802">
                  <c:v>0.23200000000002918</c:v>
                </c:pt>
                <c:pt idx="803">
                  <c:v>0.23150000000002924</c:v>
                </c:pt>
                <c:pt idx="804">
                  <c:v>0.23100000000002929</c:v>
                </c:pt>
                <c:pt idx="805">
                  <c:v>0.23050000000002935</c:v>
                </c:pt>
                <c:pt idx="806">
                  <c:v>0.2300000000000294</c:v>
                </c:pt>
                <c:pt idx="807">
                  <c:v>0.22950000000002946</c:v>
                </c:pt>
                <c:pt idx="808">
                  <c:v>0.22900000000002951</c:v>
                </c:pt>
                <c:pt idx="809">
                  <c:v>0.22850000000002957</c:v>
                </c:pt>
                <c:pt idx="810">
                  <c:v>0.22800000000002962</c:v>
                </c:pt>
                <c:pt idx="811">
                  <c:v>0.22750000000002968</c:v>
                </c:pt>
                <c:pt idx="812">
                  <c:v>0.22700000000002973</c:v>
                </c:pt>
                <c:pt idx="813">
                  <c:v>0.22650000000002979</c:v>
                </c:pt>
                <c:pt idx="814">
                  <c:v>0.22600000000002984</c:v>
                </c:pt>
                <c:pt idx="815">
                  <c:v>0.2255000000000299</c:v>
                </c:pt>
                <c:pt idx="816">
                  <c:v>0.22500000000002995</c:v>
                </c:pt>
                <c:pt idx="817">
                  <c:v>0.22450000000003001</c:v>
                </c:pt>
                <c:pt idx="818">
                  <c:v>0.22400000000003006</c:v>
                </c:pt>
                <c:pt idx="819">
                  <c:v>0.22350000000003012</c:v>
                </c:pt>
                <c:pt idx="820">
                  <c:v>0.22300000000003017</c:v>
                </c:pt>
                <c:pt idx="821">
                  <c:v>0.22250000000003023</c:v>
                </c:pt>
                <c:pt idx="822">
                  <c:v>0.22200000000003028</c:v>
                </c:pt>
                <c:pt idx="823">
                  <c:v>0.22150000000003034</c:v>
                </c:pt>
                <c:pt idx="824">
                  <c:v>0.22100000000003039</c:v>
                </c:pt>
                <c:pt idx="825">
                  <c:v>0.22050000000003045</c:v>
                </c:pt>
                <c:pt idx="826">
                  <c:v>0.2200000000000305</c:v>
                </c:pt>
                <c:pt idx="827">
                  <c:v>0.21950000000003056</c:v>
                </c:pt>
                <c:pt idx="828">
                  <c:v>0.21900000000003061</c:v>
                </c:pt>
                <c:pt idx="829">
                  <c:v>0.21850000000003067</c:v>
                </c:pt>
                <c:pt idx="830">
                  <c:v>0.21800000000003072</c:v>
                </c:pt>
                <c:pt idx="831">
                  <c:v>0.21750000000003078</c:v>
                </c:pt>
                <c:pt idx="832">
                  <c:v>0.21700000000003083</c:v>
                </c:pt>
                <c:pt idx="833">
                  <c:v>0.21650000000003089</c:v>
                </c:pt>
                <c:pt idx="834">
                  <c:v>0.21600000000003095</c:v>
                </c:pt>
                <c:pt idx="835">
                  <c:v>0.215500000000031</c:v>
                </c:pt>
                <c:pt idx="836">
                  <c:v>0.21500000000003106</c:v>
                </c:pt>
                <c:pt idx="837">
                  <c:v>0.21450000000003111</c:v>
                </c:pt>
                <c:pt idx="838">
                  <c:v>0.21400000000003117</c:v>
                </c:pt>
                <c:pt idx="839">
                  <c:v>0.21350000000003122</c:v>
                </c:pt>
                <c:pt idx="840">
                  <c:v>0.21300000000003128</c:v>
                </c:pt>
                <c:pt idx="841">
                  <c:v>0.21250000000003133</c:v>
                </c:pt>
                <c:pt idx="842">
                  <c:v>0.21200000000003139</c:v>
                </c:pt>
                <c:pt idx="843">
                  <c:v>0.21150000000003144</c:v>
                </c:pt>
                <c:pt idx="844">
                  <c:v>0.2110000000000315</c:v>
                </c:pt>
                <c:pt idx="845">
                  <c:v>0.21050000000003155</c:v>
                </c:pt>
                <c:pt idx="846">
                  <c:v>0.21000000000003161</c:v>
                </c:pt>
                <c:pt idx="847">
                  <c:v>0.20950000000003166</c:v>
                </c:pt>
                <c:pt idx="848">
                  <c:v>0.20900000000003172</c:v>
                </c:pt>
                <c:pt idx="849">
                  <c:v>0.20850000000003177</c:v>
                </c:pt>
                <c:pt idx="850">
                  <c:v>0.20800000000003183</c:v>
                </c:pt>
                <c:pt idx="851">
                  <c:v>0.20750000000003188</c:v>
                </c:pt>
                <c:pt idx="852">
                  <c:v>0.20700000000003194</c:v>
                </c:pt>
                <c:pt idx="853">
                  <c:v>0.20650000000003199</c:v>
                </c:pt>
                <c:pt idx="854">
                  <c:v>0.20600000000003205</c:v>
                </c:pt>
                <c:pt idx="855">
                  <c:v>0.2055000000000321</c:v>
                </c:pt>
                <c:pt idx="856">
                  <c:v>0.20500000000003216</c:v>
                </c:pt>
                <c:pt idx="857">
                  <c:v>0.20450000000003221</c:v>
                </c:pt>
                <c:pt idx="858">
                  <c:v>0.20400000000003227</c:v>
                </c:pt>
                <c:pt idx="859">
                  <c:v>0.20350000000003232</c:v>
                </c:pt>
                <c:pt idx="860">
                  <c:v>0.20300000000003238</c:v>
                </c:pt>
                <c:pt idx="861">
                  <c:v>0.20250000000003243</c:v>
                </c:pt>
                <c:pt idx="862">
                  <c:v>0.20200000000003249</c:v>
                </c:pt>
                <c:pt idx="863">
                  <c:v>0.20150000000003254</c:v>
                </c:pt>
                <c:pt idx="864">
                  <c:v>0.2010000000000326</c:v>
                </c:pt>
                <c:pt idx="865">
                  <c:v>0.20050000000003265</c:v>
                </c:pt>
                <c:pt idx="866">
                  <c:v>0.20000000000003271</c:v>
                </c:pt>
                <c:pt idx="867">
                  <c:v>0.19950000000003276</c:v>
                </c:pt>
                <c:pt idx="868">
                  <c:v>0.19900000000003282</c:v>
                </c:pt>
                <c:pt idx="869">
                  <c:v>0.19850000000003287</c:v>
                </c:pt>
                <c:pt idx="870">
                  <c:v>0.19800000000003293</c:v>
                </c:pt>
                <c:pt idx="871">
                  <c:v>0.19750000000003298</c:v>
                </c:pt>
                <c:pt idx="872">
                  <c:v>0.19700000000003304</c:v>
                </c:pt>
                <c:pt idx="873">
                  <c:v>0.19650000000003309</c:v>
                </c:pt>
                <c:pt idx="874">
                  <c:v>0.19600000000003315</c:v>
                </c:pt>
                <c:pt idx="875">
                  <c:v>0.1955000000000332</c:v>
                </c:pt>
                <c:pt idx="876">
                  <c:v>0.19500000000003326</c:v>
                </c:pt>
                <c:pt idx="877">
                  <c:v>0.19450000000003331</c:v>
                </c:pt>
                <c:pt idx="878">
                  <c:v>0.19400000000003337</c:v>
                </c:pt>
                <c:pt idx="879">
                  <c:v>0.19350000000003342</c:v>
                </c:pt>
                <c:pt idx="880">
                  <c:v>0.19300000000003348</c:v>
                </c:pt>
                <c:pt idx="881">
                  <c:v>0.19250000000003353</c:v>
                </c:pt>
                <c:pt idx="882">
                  <c:v>0.19200000000003359</c:v>
                </c:pt>
                <c:pt idx="883">
                  <c:v>0.19150000000003364</c:v>
                </c:pt>
                <c:pt idx="884">
                  <c:v>0.1910000000000337</c:v>
                </c:pt>
                <c:pt idx="885">
                  <c:v>0.19050000000003375</c:v>
                </c:pt>
                <c:pt idx="886">
                  <c:v>0.19000000000003381</c:v>
                </c:pt>
                <c:pt idx="887">
                  <c:v>0.18950000000003386</c:v>
                </c:pt>
                <c:pt idx="888">
                  <c:v>0.18900000000003392</c:v>
                </c:pt>
                <c:pt idx="889">
                  <c:v>0.18850000000003397</c:v>
                </c:pt>
                <c:pt idx="890">
                  <c:v>0.18800000000003403</c:v>
                </c:pt>
                <c:pt idx="891">
                  <c:v>0.18750000000003408</c:v>
                </c:pt>
                <c:pt idx="892">
                  <c:v>0.18700000000003414</c:v>
                </c:pt>
                <c:pt idx="893">
                  <c:v>0.18650000000003419</c:v>
                </c:pt>
                <c:pt idx="894">
                  <c:v>0.18600000000003425</c:v>
                </c:pt>
                <c:pt idx="895">
                  <c:v>0.1855000000000343</c:v>
                </c:pt>
                <c:pt idx="896">
                  <c:v>0.18500000000003436</c:v>
                </c:pt>
                <c:pt idx="897">
                  <c:v>0.18450000000003441</c:v>
                </c:pt>
                <c:pt idx="898">
                  <c:v>0.18400000000003447</c:v>
                </c:pt>
                <c:pt idx="899">
                  <c:v>0.18350000000003452</c:v>
                </c:pt>
                <c:pt idx="900">
                  <c:v>0.18300000000003458</c:v>
                </c:pt>
                <c:pt idx="901">
                  <c:v>0.18250000000003463</c:v>
                </c:pt>
                <c:pt idx="902">
                  <c:v>0.18200000000003469</c:v>
                </c:pt>
                <c:pt idx="903">
                  <c:v>0.18150000000003474</c:v>
                </c:pt>
                <c:pt idx="904">
                  <c:v>0.1810000000000348</c:v>
                </c:pt>
                <c:pt idx="905">
                  <c:v>0.18050000000003485</c:v>
                </c:pt>
                <c:pt idx="906">
                  <c:v>0.18000000000003491</c:v>
                </c:pt>
                <c:pt idx="907">
                  <c:v>0.17950000000003496</c:v>
                </c:pt>
                <c:pt idx="908">
                  <c:v>0.17900000000003502</c:v>
                </c:pt>
                <c:pt idx="909">
                  <c:v>0.17850000000003508</c:v>
                </c:pt>
                <c:pt idx="910">
                  <c:v>0.17800000000003513</c:v>
                </c:pt>
                <c:pt idx="911">
                  <c:v>0.17750000000003519</c:v>
                </c:pt>
                <c:pt idx="912">
                  <c:v>0.17700000000003524</c:v>
                </c:pt>
                <c:pt idx="913">
                  <c:v>0.1765000000000353</c:v>
                </c:pt>
                <c:pt idx="914">
                  <c:v>0.17600000000003535</c:v>
                </c:pt>
                <c:pt idx="915">
                  <c:v>0.17550000000003541</c:v>
                </c:pt>
                <c:pt idx="916">
                  <c:v>0.17500000000003546</c:v>
                </c:pt>
                <c:pt idx="917">
                  <c:v>0.17450000000003552</c:v>
                </c:pt>
                <c:pt idx="918">
                  <c:v>0.17400000000003557</c:v>
                </c:pt>
                <c:pt idx="919">
                  <c:v>0.17350000000003563</c:v>
                </c:pt>
                <c:pt idx="920">
                  <c:v>0.17300000000003568</c:v>
                </c:pt>
                <c:pt idx="921">
                  <c:v>0.17250000000003574</c:v>
                </c:pt>
                <c:pt idx="922">
                  <c:v>0.17200000000003579</c:v>
                </c:pt>
                <c:pt idx="923">
                  <c:v>0.17150000000003585</c:v>
                </c:pt>
                <c:pt idx="924">
                  <c:v>0.1710000000000359</c:v>
                </c:pt>
                <c:pt idx="925">
                  <c:v>0.17050000000003596</c:v>
                </c:pt>
                <c:pt idx="926">
                  <c:v>0.17000000000003601</c:v>
                </c:pt>
                <c:pt idx="927">
                  <c:v>0.16950000000003607</c:v>
                </c:pt>
                <c:pt idx="928">
                  <c:v>0.16900000000003612</c:v>
                </c:pt>
                <c:pt idx="929">
                  <c:v>0.16850000000003618</c:v>
                </c:pt>
                <c:pt idx="930">
                  <c:v>0.16800000000003623</c:v>
                </c:pt>
                <c:pt idx="931">
                  <c:v>0.16750000000003629</c:v>
                </c:pt>
                <c:pt idx="932">
                  <c:v>0.16700000000003634</c:v>
                </c:pt>
                <c:pt idx="933">
                  <c:v>0.1665000000000364</c:v>
                </c:pt>
                <c:pt idx="934">
                  <c:v>0.16600000000003645</c:v>
                </c:pt>
                <c:pt idx="935">
                  <c:v>0.16550000000003651</c:v>
                </c:pt>
                <c:pt idx="936">
                  <c:v>0.16500000000003656</c:v>
                </c:pt>
                <c:pt idx="937">
                  <c:v>0.16450000000003662</c:v>
                </c:pt>
                <c:pt idx="938">
                  <c:v>0.16400000000003667</c:v>
                </c:pt>
                <c:pt idx="939">
                  <c:v>0.16350000000003673</c:v>
                </c:pt>
                <c:pt idx="940">
                  <c:v>0.16300000000003678</c:v>
                </c:pt>
                <c:pt idx="941">
                  <c:v>0.16250000000003684</c:v>
                </c:pt>
                <c:pt idx="942">
                  <c:v>0.16200000000003689</c:v>
                </c:pt>
                <c:pt idx="943">
                  <c:v>0.16150000000003695</c:v>
                </c:pt>
                <c:pt idx="944">
                  <c:v>0.161000000000037</c:v>
                </c:pt>
                <c:pt idx="945">
                  <c:v>0.16050000000003706</c:v>
                </c:pt>
                <c:pt idx="946">
                  <c:v>0.16000000000003711</c:v>
                </c:pt>
                <c:pt idx="947">
                  <c:v>0.15950000000003717</c:v>
                </c:pt>
                <c:pt idx="948">
                  <c:v>0.15900000000003722</c:v>
                </c:pt>
                <c:pt idx="949">
                  <c:v>0.15850000000003728</c:v>
                </c:pt>
                <c:pt idx="950">
                  <c:v>0.15800000000003733</c:v>
                </c:pt>
                <c:pt idx="951">
                  <c:v>0.15750000000003739</c:v>
                </c:pt>
                <c:pt idx="952">
                  <c:v>0.15700000000003744</c:v>
                </c:pt>
                <c:pt idx="953">
                  <c:v>0.1565000000000375</c:v>
                </c:pt>
                <c:pt idx="954">
                  <c:v>0.15600000000003755</c:v>
                </c:pt>
                <c:pt idx="955">
                  <c:v>0.15550000000003761</c:v>
                </c:pt>
                <c:pt idx="956">
                  <c:v>0.15500000000003766</c:v>
                </c:pt>
                <c:pt idx="957">
                  <c:v>0.15450000000003772</c:v>
                </c:pt>
                <c:pt idx="958">
                  <c:v>0.15400000000003777</c:v>
                </c:pt>
                <c:pt idx="959">
                  <c:v>0.15350000000003783</c:v>
                </c:pt>
                <c:pt idx="960">
                  <c:v>0.15300000000003788</c:v>
                </c:pt>
                <c:pt idx="961">
                  <c:v>0.15250000000003794</c:v>
                </c:pt>
                <c:pt idx="962">
                  <c:v>0.15200000000003799</c:v>
                </c:pt>
                <c:pt idx="963">
                  <c:v>0.15150000000003805</c:v>
                </c:pt>
                <c:pt idx="964">
                  <c:v>0.1510000000000381</c:v>
                </c:pt>
                <c:pt idx="965">
                  <c:v>0.15050000000003816</c:v>
                </c:pt>
                <c:pt idx="966">
                  <c:v>0.15000000000003821</c:v>
                </c:pt>
                <c:pt idx="967">
                  <c:v>0.14950000000003827</c:v>
                </c:pt>
                <c:pt idx="968">
                  <c:v>0.14900000000003832</c:v>
                </c:pt>
                <c:pt idx="969">
                  <c:v>0.14850000000003838</c:v>
                </c:pt>
                <c:pt idx="970">
                  <c:v>0.14800000000003843</c:v>
                </c:pt>
                <c:pt idx="971">
                  <c:v>0.14750000000003849</c:v>
                </c:pt>
                <c:pt idx="972">
                  <c:v>0.14700000000003854</c:v>
                </c:pt>
                <c:pt idx="973">
                  <c:v>0.1465000000000386</c:v>
                </c:pt>
                <c:pt idx="974">
                  <c:v>0.14600000000003865</c:v>
                </c:pt>
                <c:pt idx="975">
                  <c:v>0.14550000000003871</c:v>
                </c:pt>
                <c:pt idx="976">
                  <c:v>0.14500000000003876</c:v>
                </c:pt>
                <c:pt idx="977">
                  <c:v>0.14450000000003882</c:v>
                </c:pt>
                <c:pt idx="978">
                  <c:v>0.14400000000003887</c:v>
                </c:pt>
                <c:pt idx="979">
                  <c:v>0.14350000000003893</c:v>
                </c:pt>
                <c:pt idx="980">
                  <c:v>0.14300000000003898</c:v>
                </c:pt>
                <c:pt idx="981">
                  <c:v>0.14250000000003904</c:v>
                </c:pt>
                <c:pt idx="982">
                  <c:v>0.14200000000003909</c:v>
                </c:pt>
                <c:pt idx="983">
                  <c:v>0.14150000000003915</c:v>
                </c:pt>
                <c:pt idx="984">
                  <c:v>0.14100000000003921</c:v>
                </c:pt>
                <c:pt idx="985">
                  <c:v>0.14050000000003926</c:v>
                </c:pt>
                <c:pt idx="986">
                  <c:v>0.14000000000003932</c:v>
                </c:pt>
                <c:pt idx="987">
                  <c:v>0.13950000000003937</c:v>
                </c:pt>
                <c:pt idx="988">
                  <c:v>0.13900000000003943</c:v>
                </c:pt>
                <c:pt idx="989">
                  <c:v>0.13850000000003948</c:v>
                </c:pt>
                <c:pt idx="990">
                  <c:v>0.13800000000003954</c:v>
                </c:pt>
                <c:pt idx="991">
                  <c:v>0.13750000000003959</c:v>
                </c:pt>
                <c:pt idx="992">
                  <c:v>0.13700000000003965</c:v>
                </c:pt>
                <c:pt idx="993">
                  <c:v>0.1365000000000397</c:v>
                </c:pt>
                <c:pt idx="994">
                  <c:v>0.13600000000003976</c:v>
                </c:pt>
                <c:pt idx="995">
                  <c:v>0.13550000000003981</c:v>
                </c:pt>
                <c:pt idx="996">
                  <c:v>0.13500000000003987</c:v>
                </c:pt>
                <c:pt idx="997">
                  <c:v>0.13450000000003992</c:v>
                </c:pt>
                <c:pt idx="998">
                  <c:v>0.13400000000003998</c:v>
                </c:pt>
                <c:pt idx="999">
                  <c:v>0.13350000000004003</c:v>
                </c:pt>
                <c:pt idx="1000">
                  <c:v>0.13300000000004009</c:v>
                </c:pt>
                <c:pt idx="1001">
                  <c:v>0.13250000000004014</c:v>
                </c:pt>
                <c:pt idx="1002">
                  <c:v>0.1320000000000402</c:v>
                </c:pt>
                <c:pt idx="1003">
                  <c:v>0.13150000000004025</c:v>
                </c:pt>
                <c:pt idx="1004">
                  <c:v>0.13100000000004031</c:v>
                </c:pt>
                <c:pt idx="1005">
                  <c:v>0.13050000000004036</c:v>
                </c:pt>
                <c:pt idx="1006">
                  <c:v>0.13000000000004042</c:v>
                </c:pt>
                <c:pt idx="1007">
                  <c:v>0.12950000000004047</c:v>
                </c:pt>
                <c:pt idx="1008">
                  <c:v>0.12900000000004053</c:v>
                </c:pt>
                <c:pt idx="1009">
                  <c:v>0.12850000000004058</c:v>
                </c:pt>
                <c:pt idx="1010">
                  <c:v>0.12800000000004064</c:v>
                </c:pt>
                <c:pt idx="1011">
                  <c:v>0.12750000000004069</c:v>
                </c:pt>
                <c:pt idx="1012">
                  <c:v>0.12700000000004075</c:v>
                </c:pt>
                <c:pt idx="1013">
                  <c:v>0.1265000000000408</c:v>
                </c:pt>
                <c:pt idx="1014">
                  <c:v>0.12600000000004086</c:v>
                </c:pt>
                <c:pt idx="1015">
                  <c:v>0.12550000000004091</c:v>
                </c:pt>
                <c:pt idx="1016">
                  <c:v>0.12500000000004097</c:v>
                </c:pt>
                <c:pt idx="1017">
                  <c:v>0.12450000000004102</c:v>
                </c:pt>
                <c:pt idx="1018">
                  <c:v>0.12400000000004108</c:v>
                </c:pt>
                <c:pt idx="1019">
                  <c:v>0.12350000000004113</c:v>
                </c:pt>
                <c:pt idx="1020">
                  <c:v>0.12300000000004119</c:v>
                </c:pt>
                <c:pt idx="1021">
                  <c:v>0.12250000000004124</c:v>
                </c:pt>
                <c:pt idx="1022">
                  <c:v>0.1220000000000413</c:v>
                </c:pt>
                <c:pt idx="1023">
                  <c:v>0.12150000000004135</c:v>
                </c:pt>
                <c:pt idx="1024">
                  <c:v>0.12100000000004141</c:v>
                </c:pt>
                <c:pt idx="1025">
                  <c:v>0.12050000000004146</c:v>
                </c:pt>
                <c:pt idx="1026">
                  <c:v>0.12000000000004152</c:v>
                </c:pt>
                <c:pt idx="1027">
                  <c:v>0.11950000000004157</c:v>
                </c:pt>
                <c:pt idx="1028">
                  <c:v>0.11900000000004163</c:v>
                </c:pt>
                <c:pt idx="1029">
                  <c:v>0.11850000000004168</c:v>
                </c:pt>
                <c:pt idx="1030">
                  <c:v>0.11800000000004174</c:v>
                </c:pt>
                <c:pt idx="1031">
                  <c:v>0.11750000000004179</c:v>
                </c:pt>
                <c:pt idx="1032">
                  <c:v>0.11700000000004185</c:v>
                </c:pt>
                <c:pt idx="1033">
                  <c:v>0.1165000000000419</c:v>
                </c:pt>
                <c:pt idx="1034">
                  <c:v>0.11600000000004196</c:v>
                </c:pt>
                <c:pt idx="1035">
                  <c:v>0.11550000000004201</c:v>
                </c:pt>
                <c:pt idx="1036">
                  <c:v>0.11500000000004207</c:v>
                </c:pt>
                <c:pt idx="1037">
                  <c:v>0.11450000000004212</c:v>
                </c:pt>
                <c:pt idx="1038">
                  <c:v>0.11400000000004218</c:v>
                </c:pt>
                <c:pt idx="1039">
                  <c:v>0.11350000000004223</c:v>
                </c:pt>
                <c:pt idx="1040">
                  <c:v>0.11300000000004229</c:v>
                </c:pt>
                <c:pt idx="1041">
                  <c:v>0.11250000000004234</c:v>
                </c:pt>
                <c:pt idx="1042">
                  <c:v>0.1120000000000424</c:v>
                </c:pt>
                <c:pt idx="1043">
                  <c:v>0.11150000000004245</c:v>
                </c:pt>
                <c:pt idx="1044">
                  <c:v>0.11100000000004251</c:v>
                </c:pt>
                <c:pt idx="1045">
                  <c:v>0.11050000000004256</c:v>
                </c:pt>
                <c:pt idx="1046">
                  <c:v>0.11000000000004262</c:v>
                </c:pt>
                <c:pt idx="1047">
                  <c:v>0.10950000000004267</c:v>
                </c:pt>
                <c:pt idx="1048">
                  <c:v>0.10900000000004273</c:v>
                </c:pt>
                <c:pt idx="1049">
                  <c:v>0.10850000000004278</c:v>
                </c:pt>
                <c:pt idx="1050">
                  <c:v>0.10800000000004284</c:v>
                </c:pt>
                <c:pt idx="1051">
                  <c:v>0.10750000000004289</c:v>
                </c:pt>
                <c:pt idx="1052">
                  <c:v>0.10700000000004295</c:v>
                </c:pt>
                <c:pt idx="1053">
                  <c:v>0.106500000000043</c:v>
                </c:pt>
                <c:pt idx="1054">
                  <c:v>0.10600000000004306</c:v>
                </c:pt>
                <c:pt idx="1055">
                  <c:v>0.10550000000004311</c:v>
                </c:pt>
                <c:pt idx="1056">
                  <c:v>0.10500000000004317</c:v>
                </c:pt>
                <c:pt idx="1057">
                  <c:v>0.10450000000004322</c:v>
                </c:pt>
                <c:pt idx="1058">
                  <c:v>0.10400000000004328</c:v>
                </c:pt>
                <c:pt idx="1059">
                  <c:v>0.10350000000004334</c:v>
                </c:pt>
                <c:pt idx="1060">
                  <c:v>0.10300000000004339</c:v>
                </c:pt>
                <c:pt idx="1061">
                  <c:v>0.10250000000004345</c:v>
                </c:pt>
                <c:pt idx="1062">
                  <c:v>0.1020000000000435</c:v>
                </c:pt>
                <c:pt idx="1063">
                  <c:v>0.10150000000004356</c:v>
                </c:pt>
                <c:pt idx="1064">
                  <c:v>0.10100000000004361</c:v>
                </c:pt>
                <c:pt idx="1065">
                  <c:v>0.10050000000004367</c:v>
                </c:pt>
                <c:pt idx="1066">
                  <c:v>0.10000000000004372</c:v>
                </c:pt>
                <c:pt idx="1067">
                  <c:v>9.9500000000043776E-2</c:v>
                </c:pt>
                <c:pt idx="1068">
                  <c:v>9.9000000000043831E-2</c:v>
                </c:pt>
                <c:pt idx="1069">
                  <c:v>9.8500000000043886E-2</c:v>
                </c:pt>
                <c:pt idx="1070">
                  <c:v>9.8000000000043941E-2</c:v>
                </c:pt>
                <c:pt idx="1071">
                  <c:v>9.7500000000043996E-2</c:v>
                </c:pt>
                <c:pt idx="1072">
                  <c:v>9.7000000000044051E-2</c:v>
                </c:pt>
                <c:pt idx="1073">
                  <c:v>9.6500000000044106E-2</c:v>
                </c:pt>
                <c:pt idx="1074">
                  <c:v>9.6000000000044161E-2</c:v>
                </c:pt>
                <c:pt idx="1075">
                  <c:v>9.5500000000044216E-2</c:v>
                </c:pt>
                <c:pt idx="1076">
                  <c:v>9.5000000000044271E-2</c:v>
                </c:pt>
                <c:pt idx="1077">
                  <c:v>9.4500000000044326E-2</c:v>
                </c:pt>
                <c:pt idx="1078">
                  <c:v>9.4000000000044381E-2</c:v>
                </c:pt>
                <c:pt idx="1079">
                  <c:v>9.3500000000044436E-2</c:v>
                </c:pt>
                <c:pt idx="1080">
                  <c:v>9.3000000000044492E-2</c:v>
                </c:pt>
                <c:pt idx="1081">
                  <c:v>9.2500000000044547E-2</c:v>
                </c:pt>
                <c:pt idx="1082">
                  <c:v>9.2000000000044602E-2</c:v>
                </c:pt>
                <c:pt idx="1083">
                  <c:v>9.1500000000044657E-2</c:v>
                </c:pt>
                <c:pt idx="1084">
                  <c:v>9.1000000000044712E-2</c:v>
                </c:pt>
                <c:pt idx="1085">
                  <c:v>9.0500000000044767E-2</c:v>
                </c:pt>
                <c:pt idx="1086">
                  <c:v>9.0000000000044822E-2</c:v>
                </c:pt>
                <c:pt idx="1087">
                  <c:v>8.9500000000044877E-2</c:v>
                </c:pt>
                <c:pt idx="1088">
                  <c:v>8.9000000000044932E-2</c:v>
                </c:pt>
                <c:pt idx="1089">
                  <c:v>8.8500000000044987E-2</c:v>
                </c:pt>
                <c:pt idx="1090">
                  <c:v>8.8000000000045042E-2</c:v>
                </c:pt>
                <c:pt idx="1091">
                  <c:v>8.7500000000045097E-2</c:v>
                </c:pt>
                <c:pt idx="1092">
                  <c:v>8.7000000000045152E-2</c:v>
                </c:pt>
                <c:pt idx="1093">
                  <c:v>8.6500000000045207E-2</c:v>
                </c:pt>
                <c:pt idx="1094">
                  <c:v>8.6000000000045262E-2</c:v>
                </c:pt>
                <c:pt idx="1095">
                  <c:v>8.5500000000045318E-2</c:v>
                </c:pt>
                <c:pt idx="1096">
                  <c:v>8.5000000000045373E-2</c:v>
                </c:pt>
                <c:pt idx="1097">
                  <c:v>8.4500000000045428E-2</c:v>
                </c:pt>
                <c:pt idx="1098">
                  <c:v>8.4000000000045483E-2</c:v>
                </c:pt>
                <c:pt idx="1099">
                  <c:v>8.3500000000045538E-2</c:v>
                </c:pt>
                <c:pt idx="1100">
                  <c:v>8.3000000000045593E-2</c:v>
                </c:pt>
                <c:pt idx="1101">
                  <c:v>8.2500000000045648E-2</c:v>
                </c:pt>
                <c:pt idx="1102">
                  <c:v>8.2000000000045703E-2</c:v>
                </c:pt>
                <c:pt idx="1103">
                  <c:v>8.1500000000045758E-2</c:v>
                </c:pt>
                <c:pt idx="1104">
                  <c:v>8.1000000000045813E-2</c:v>
                </c:pt>
                <c:pt idx="1105">
                  <c:v>8.0500000000045868E-2</c:v>
                </c:pt>
                <c:pt idx="1106">
                  <c:v>8.0000000000045923E-2</c:v>
                </c:pt>
                <c:pt idx="1107">
                  <c:v>7.9500000000045978E-2</c:v>
                </c:pt>
                <c:pt idx="1108">
                  <c:v>7.9000000000046033E-2</c:v>
                </c:pt>
                <c:pt idx="1109">
                  <c:v>7.8500000000046088E-2</c:v>
                </c:pt>
                <c:pt idx="1110">
                  <c:v>7.8000000000046144E-2</c:v>
                </c:pt>
                <c:pt idx="1111">
                  <c:v>7.7500000000046199E-2</c:v>
                </c:pt>
                <c:pt idx="1112">
                  <c:v>7.7000000000046254E-2</c:v>
                </c:pt>
                <c:pt idx="1113">
                  <c:v>7.6500000000046309E-2</c:v>
                </c:pt>
                <c:pt idx="1114">
                  <c:v>7.6000000000046364E-2</c:v>
                </c:pt>
                <c:pt idx="1115">
                  <c:v>7.5500000000046419E-2</c:v>
                </c:pt>
                <c:pt idx="1116">
                  <c:v>7.5000000000046474E-2</c:v>
                </c:pt>
                <c:pt idx="1117">
                  <c:v>7.4500000000046529E-2</c:v>
                </c:pt>
                <c:pt idx="1118">
                  <c:v>7.4000000000046584E-2</c:v>
                </c:pt>
                <c:pt idx="1119">
                  <c:v>7.3500000000046639E-2</c:v>
                </c:pt>
                <c:pt idx="1120">
                  <c:v>7.3000000000046694E-2</c:v>
                </c:pt>
                <c:pt idx="1121">
                  <c:v>7.2500000000046749E-2</c:v>
                </c:pt>
                <c:pt idx="1122">
                  <c:v>7.2000000000046804E-2</c:v>
                </c:pt>
                <c:pt idx="1123">
                  <c:v>7.1500000000046859E-2</c:v>
                </c:pt>
                <c:pt idx="1124">
                  <c:v>7.1000000000046914E-2</c:v>
                </c:pt>
                <c:pt idx="1125">
                  <c:v>7.050000000004697E-2</c:v>
                </c:pt>
                <c:pt idx="1126">
                  <c:v>7.0000000000047025E-2</c:v>
                </c:pt>
                <c:pt idx="1127">
                  <c:v>6.950000000004708E-2</c:v>
                </c:pt>
                <c:pt idx="1128">
                  <c:v>6.9000000000047135E-2</c:v>
                </c:pt>
                <c:pt idx="1129">
                  <c:v>6.850000000004719E-2</c:v>
                </c:pt>
                <c:pt idx="1130">
                  <c:v>6.8000000000047245E-2</c:v>
                </c:pt>
                <c:pt idx="1131">
                  <c:v>6.75000000000473E-2</c:v>
                </c:pt>
                <c:pt idx="1132">
                  <c:v>6.7000000000047355E-2</c:v>
                </c:pt>
                <c:pt idx="1133">
                  <c:v>6.650000000004741E-2</c:v>
                </c:pt>
                <c:pt idx="1134">
                  <c:v>6.6000000000047465E-2</c:v>
                </c:pt>
                <c:pt idx="1135">
                  <c:v>6.550000000004752E-2</c:v>
                </c:pt>
                <c:pt idx="1136">
                  <c:v>6.5000000000047575E-2</c:v>
                </c:pt>
                <c:pt idx="1137">
                  <c:v>6.450000000004763E-2</c:v>
                </c:pt>
                <c:pt idx="1138">
                  <c:v>6.4000000000047685E-2</c:v>
                </c:pt>
                <c:pt idx="1139">
                  <c:v>6.350000000004774E-2</c:v>
                </c:pt>
                <c:pt idx="1140">
                  <c:v>6.3000000000047796E-2</c:v>
                </c:pt>
                <c:pt idx="1141">
                  <c:v>6.2500000000047851E-2</c:v>
                </c:pt>
                <c:pt idx="1142">
                  <c:v>6.2000000000047906E-2</c:v>
                </c:pt>
                <c:pt idx="1143">
                  <c:v>6.1500000000047961E-2</c:v>
                </c:pt>
                <c:pt idx="1144">
                  <c:v>6.1000000000048016E-2</c:v>
                </c:pt>
                <c:pt idx="1145">
                  <c:v>6.0500000000048071E-2</c:v>
                </c:pt>
                <c:pt idx="1146">
                  <c:v>6.0000000000048126E-2</c:v>
                </c:pt>
                <c:pt idx="1147">
                  <c:v>5.9500000000048181E-2</c:v>
                </c:pt>
                <c:pt idx="1148">
                  <c:v>5.9000000000048236E-2</c:v>
                </c:pt>
                <c:pt idx="1149">
                  <c:v>5.8500000000048291E-2</c:v>
                </c:pt>
                <c:pt idx="1150">
                  <c:v>5.8000000000048346E-2</c:v>
                </c:pt>
                <c:pt idx="1151">
                  <c:v>5.7500000000048401E-2</c:v>
                </c:pt>
                <c:pt idx="1152">
                  <c:v>5.7000000000048456E-2</c:v>
                </c:pt>
                <c:pt idx="1153">
                  <c:v>5.6500000000048511E-2</c:v>
                </c:pt>
                <c:pt idx="1154">
                  <c:v>5.6000000000048566E-2</c:v>
                </c:pt>
                <c:pt idx="1155">
                  <c:v>5.5500000000048622E-2</c:v>
                </c:pt>
                <c:pt idx="1156">
                  <c:v>5.5000000000048677E-2</c:v>
                </c:pt>
                <c:pt idx="1157">
                  <c:v>5.4500000000048732E-2</c:v>
                </c:pt>
                <c:pt idx="1158">
                  <c:v>5.4000000000048787E-2</c:v>
                </c:pt>
                <c:pt idx="1159">
                  <c:v>5.3500000000048842E-2</c:v>
                </c:pt>
                <c:pt idx="1160">
                  <c:v>5.3000000000048897E-2</c:v>
                </c:pt>
                <c:pt idx="1161">
                  <c:v>5.2500000000048952E-2</c:v>
                </c:pt>
                <c:pt idx="1162">
                  <c:v>5.2000000000049007E-2</c:v>
                </c:pt>
                <c:pt idx="1163">
                  <c:v>5.1500000000049062E-2</c:v>
                </c:pt>
                <c:pt idx="1164">
                  <c:v>5.1000000000049117E-2</c:v>
                </c:pt>
                <c:pt idx="1165">
                  <c:v>5.0500000000049172E-2</c:v>
                </c:pt>
                <c:pt idx="1166">
                  <c:v>5.0000000000049227E-2</c:v>
                </c:pt>
                <c:pt idx="1167">
                  <c:v>4.9500000000049282E-2</c:v>
                </c:pt>
                <c:pt idx="1168">
                  <c:v>4.9000000000049337E-2</c:v>
                </c:pt>
                <c:pt idx="1169">
                  <c:v>4.8500000000049392E-2</c:v>
                </c:pt>
                <c:pt idx="1170">
                  <c:v>4.8000000000049448E-2</c:v>
                </c:pt>
                <c:pt idx="1171">
                  <c:v>4.7500000000049503E-2</c:v>
                </c:pt>
                <c:pt idx="1172">
                  <c:v>4.7000000000049558E-2</c:v>
                </c:pt>
                <c:pt idx="1173">
                  <c:v>4.6500000000049613E-2</c:v>
                </c:pt>
                <c:pt idx="1174">
                  <c:v>4.6000000000049668E-2</c:v>
                </c:pt>
                <c:pt idx="1175">
                  <c:v>4.5500000000049723E-2</c:v>
                </c:pt>
                <c:pt idx="1176">
                  <c:v>4.5000000000049778E-2</c:v>
                </c:pt>
                <c:pt idx="1177">
                  <c:v>4.4500000000049833E-2</c:v>
                </c:pt>
                <c:pt idx="1178">
                  <c:v>4.4000000000049888E-2</c:v>
                </c:pt>
                <c:pt idx="1179">
                  <c:v>4.3500000000049943E-2</c:v>
                </c:pt>
                <c:pt idx="1180">
                  <c:v>4.3000000000049998E-2</c:v>
                </c:pt>
                <c:pt idx="1181">
                  <c:v>4.2500000000050053E-2</c:v>
                </c:pt>
                <c:pt idx="1182">
                  <c:v>4.2000000000050108E-2</c:v>
                </c:pt>
                <c:pt idx="1183">
                  <c:v>4.1500000000050163E-2</c:v>
                </c:pt>
                <c:pt idx="1184">
                  <c:v>4.1000000000050218E-2</c:v>
                </c:pt>
                <c:pt idx="1185">
                  <c:v>4.0500000000050274E-2</c:v>
                </c:pt>
                <c:pt idx="1186">
                  <c:v>4.0000000000050329E-2</c:v>
                </c:pt>
                <c:pt idx="1187">
                  <c:v>3.9500000000050384E-2</c:v>
                </c:pt>
                <c:pt idx="1188">
                  <c:v>3.9000000000050439E-2</c:v>
                </c:pt>
                <c:pt idx="1189">
                  <c:v>3.8500000000050494E-2</c:v>
                </c:pt>
                <c:pt idx="1190">
                  <c:v>3.8000000000050549E-2</c:v>
                </c:pt>
                <c:pt idx="1191">
                  <c:v>3.7500000000050604E-2</c:v>
                </c:pt>
                <c:pt idx="1192">
                  <c:v>3.7000000000050659E-2</c:v>
                </c:pt>
                <c:pt idx="1193">
                  <c:v>3.6500000000050714E-2</c:v>
                </c:pt>
                <c:pt idx="1194">
                  <c:v>3.6000000000050769E-2</c:v>
                </c:pt>
                <c:pt idx="1195">
                  <c:v>3.5500000000050824E-2</c:v>
                </c:pt>
                <c:pt idx="1196">
                  <c:v>3.5000000000050879E-2</c:v>
                </c:pt>
                <c:pt idx="1197">
                  <c:v>3.4500000000050934E-2</c:v>
                </c:pt>
                <c:pt idx="1198">
                  <c:v>3.4000000000050989E-2</c:v>
                </c:pt>
                <c:pt idx="1199">
                  <c:v>3.3500000000051045E-2</c:v>
                </c:pt>
                <c:pt idx="1200">
                  <c:v>3.30000000000511E-2</c:v>
                </c:pt>
                <c:pt idx="1201">
                  <c:v>3.2500000000051155E-2</c:v>
                </c:pt>
                <c:pt idx="1202">
                  <c:v>3.200000000005121E-2</c:v>
                </c:pt>
                <c:pt idx="1203">
                  <c:v>3.1500000000051265E-2</c:v>
                </c:pt>
                <c:pt idx="1204">
                  <c:v>3.100000000005132E-2</c:v>
                </c:pt>
                <c:pt idx="1205">
                  <c:v>3.0500000000051375E-2</c:v>
                </c:pt>
                <c:pt idx="1206">
                  <c:v>3.000000000005143E-2</c:v>
                </c:pt>
                <c:pt idx="1207">
                  <c:v>2.9500000000051485E-2</c:v>
                </c:pt>
                <c:pt idx="1208">
                  <c:v>2.900000000005154E-2</c:v>
                </c:pt>
                <c:pt idx="1209">
                  <c:v>2.8500000000051595E-2</c:v>
                </c:pt>
                <c:pt idx="1210">
                  <c:v>2.800000000005165E-2</c:v>
                </c:pt>
                <c:pt idx="1211">
                  <c:v>2.7500000000051705E-2</c:v>
                </c:pt>
                <c:pt idx="1212">
                  <c:v>2.700000000005176E-2</c:v>
                </c:pt>
                <c:pt idx="1213">
                  <c:v>2.6500000000051815E-2</c:v>
                </c:pt>
                <c:pt idx="1214">
                  <c:v>2.6000000000051871E-2</c:v>
                </c:pt>
                <c:pt idx="1215">
                  <c:v>2.5500000000051926E-2</c:v>
                </c:pt>
                <c:pt idx="1216">
                  <c:v>2.5000000000051981E-2</c:v>
                </c:pt>
                <c:pt idx="1217">
                  <c:v>2.4500000000052036E-2</c:v>
                </c:pt>
                <c:pt idx="1218">
                  <c:v>2.4000000000052091E-2</c:v>
                </c:pt>
                <c:pt idx="1219">
                  <c:v>2.3500000000052146E-2</c:v>
                </c:pt>
                <c:pt idx="1220">
                  <c:v>2.3000000000052201E-2</c:v>
                </c:pt>
                <c:pt idx="1221">
                  <c:v>2.2500000000052256E-2</c:v>
                </c:pt>
                <c:pt idx="1222">
                  <c:v>2.2000000000052311E-2</c:v>
                </c:pt>
                <c:pt idx="1223">
                  <c:v>2.1500000000052366E-2</c:v>
                </c:pt>
                <c:pt idx="1224">
                  <c:v>2.1000000000052421E-2</c:v>
                </c:pt>
                <c:pt idx="1225">
                  <c:v>2.0500000000052476E-2</c:v>
                </c:pt>
                <c:pt idx="1226">
                  <c:v>2.0000000000052531E-2</c:v>
                </c:pt>
                <c:pt idx="1227">
                  <c:v>1.9500000000052586E-2</c:v>
                </c:pt>
                <c:pt idx="1228">
                  <c:v>1.9000000000052641E-2</c:v>
                </c:pt>
                <c:pt idx="1229">
                  <c:v>1.8500000000052697E-2</c:v>
                </c:pt>
                <c:pt idx="1230">
                  <c:v>1.8000000000052752E-2</c:v>
                </c:pt>
                <c:pt idx="1231">
                  <c:v>1.7500000000052807E-2</c:v>
                </c:pt>
                <c:pt idx="1232">
                  <c:v>1.7000000000052862E-2</c:v>
                </c:pt>
                <c:pt idx="1233">
                  <c:v>1.6500000000052917E-2</c:v>
                </c:pt>
                <c:pt idx="1234">
                  <c:v>1.6000000000052972E-2</c:v>
                </c:pt>
                <c:pt idx="1235">
                  <c:v>1.5500000000053027E-2</c:v>
                </c:pt>
                <c:pt idx="1236">
                  <c:v>1.5000000000053082E-2</c:v>
                </c:pt>
                <c:pt idx="1237">
                  <c:v>1.4500000000053137E-2</c:v>
                </c:pt>
                <c:pt idx="1238">
                  <c:v>1.4000000000053192E-2</c:v>
                </c:pt>
                <c:pt idx="1239">
                  <c:v>1.3500000000053247E-2</c:v>
                </c:pt>
                <c:pt idx="1240">
                  <c:v>1.3000000000053302E-2</c:v>
                </c:pt>
                <c:pt idx="1241">
                  <c:v>1.2500000000053357E-2</c:v>
                </c:pt>
                <c:pt idx="1242">
                  <c:v>1.2000000000053412E-2</c:v>
                </c:pt>
                <c:pt idx="1243">
                  <c:v>1.1500000000053467E-2</c:v>
                </c:pt>
                <c:pt idx="1244">
                  <c:v>1.1000000000053523E-2</c:v>
                </c:pt>
                <c:pt idx="1245">
                  <c:v>1.0500000000053578E-2</c:v>
                </c:pt>
                <c:pt idx="1246">
                  <c:v>1.0000000000053633E-2</c:v>
                </c:pt>
                <c:pt idx="1247">
                  <c:v>9.5000000000536877E-3</c:v>
                </c:pt>
                <c:pt idx="1248">
                  <c:v>9.0000000000537428E-3</c:v>
                </c:pt>
                <c:pt idx="1249">
                  <c:v>8.5000000000537979E-3</c:v>
                </c:pt>
                <c:pt idx="1250">
                  <c:v>8.0000000000538529E-3</c:v>
                </c:pt>
                <c:pt idx="1251">
                  <c:v>7.500000000053908E-3</c:v>
                </c:pt>
                <c:pt idx="1252">
                  <c:v>7.0000000000539631E-3</c:v>
                </c:pt>
                <c:pt idx="1253">
                  <c:v>6.5000000000540181E-3</c:v>
                </c:pt>
                <c:pt idx="1254">
                  <c:v>6.0000000000540732E-3</c:v>
                </c:pt>
                <c:pt idx="1255">
                  <c:v>5.5000000000541283E-3</c:v>
                </c:pt>
                <c:pt idx="1256">
                  <c:v>5.0000000000541833E-3</c:v>
                </c:pt>
                <c:pt idx="1257">
                  <c:v>4.5000000000542384E-3</c:v>
                </c:pt>
                <c:pt idx="1258">
                  <c:v>4.0000000000542935E-3</c:v>
                </c:pt>
                <c:pt idx="1259">
                  <c:v>3.5000000000543485E-3</c:v>
                </c:pt>
                <c:pt idx="1260">
                  <c:v>3.0000000000544036E-3</c:v>
                </c:pt>
                <c:pt idx="1261">
                  <c:v>2.5000000000544587E-3</c:v>
                </c:pt>
                <c:pt idx="1262">
                  <c:v>2.0000000000545137E-3</c:v>
                </c:pt>
                <c:pt idx="1263">
                  <c:v>1.5000000000545688E-3</c:v>
                </c:pt>
                <c:pt idx="1264">
                  <c:v>1.0000000000546239E-3</c:v>
                </c:pt>
                <c:pt idx="1265">
                  <c:v>5.0000000005467893E-4</c:v>
                </c:pt>
                <c:pt idx="1266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1E3A-4779-BFBF-3AC12157D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11032"/>
        <c:axId val="451011424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8-Aug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Data!$B$4:$B$1955</c15:sqref>
                        </c15:formulaRef>
                      </c:ext>
                    </c:extLst>
                    <c:numCache>
                      <c:formatCode>0</c:formatCode>
                      <c:ptCount val="1952"/>
                      <c:pt idx="0">
                        <c:v>2189.7264394099998</c:v>
                      </c:pt>
                      <c:pt idx="1">
                        <c:v>1427.84297821</c:v>
                      </c:pt>
                      <c:pt idx="2">
                        <c:v>1390.1197584500001</c:v>
                      </c:pt>
                      <c:pt idx="3">
                        <c:v>1309.71633989</c:v>
                      </c:pt>
                      <c:pt idx="4">
                        <c:v>1283.1510515299999</c:v>
                      </c:pt>
                      <c:pt idx="5">
                        <c:v>1276.9010797000001</c:v>
                      </c:pt>
                      <c:pt idx="6">
                        <c:v>1244.7484651699999</c:v>
                      </c:pt>
                      <c:pt idx="7">
                        <c:v>1165.45030767</c:v>
                      </c:pt>
                      <c:pt idx="8">
                        <c:v>1151.3441650300001</c:v>
                      </c:pt>
                      <c:pt idx="9">
                        <c:v>1140.55622905</c:v>
                      </c:pt>
                      <c:pt idx="10">
                        <c:v>1110.5057951199999</c:v>
                      </c:pt>
                      <c:pt idx="11">
                        <c:v>1080.9920806299999</c:v>
                      </c:pt>
                      <c:pt idx="12">
                        <c:v>1019.0625985</c:v>
                      </c:pt>
                      <c:pt idx="13">
                        <c:v>978.38197083</c:v>
                      </c:pt>
                      <c:pt idx="14">
                        <c:v>972.99100032399997</c:v>
                      </c:pt>
                      <c:pt idx="15">
                        <c:v>970.04474561699999</c:v>
                      </c:pt>
                      <c:pt idx="16">
                        <c:v>966.727484291</c:v>
                      </c:pt>
                      <c:pt idx="17">
                        <c:v>966.63132438800005</c:v>
                      </c:pt>
                      <c:pt idx="18">
                        <c:v>963.96192282499999</c:v>
                      </c:pt>
                      <c:pt idx="19">
                        <c:v>958.20750851299999</c:v>
                      </c:pt>
                      <c:pt idx="20">
                        <c:v>950.33749995000005</c:v>
                      </c:pt>
                      <c:pt idx="21">
                        <c:v>949.32906354500005</c:v>
                      </c:pt>
                      <c:pt idx="22">
                        <c:v>930.28769358700004</c:v>
                      </c:pt>
                      <c:pt idx="23">
                        <c:v>900.68611533800004</c:v>
                      </c:pt>
                      <c:pt idx="24">
                        <c:v>889.51655543799995</c:v>
                      </c:pt>
                      <c:pt idx="25">
                        <c:v>889.28913435200002</c:v>
                      </c:pt>
                      <c:pt idx="26">
                        <c:v>887.34672379300002</c:v>
                      </c:pt>
                      <c:pt idx="27">
                        <c:v>877.10431952700003</c:v>
                      </c:pt>
                      <c:pt idx="28">
                        <c:v>875.60546212500003</c:v>
                      </c:pt>
                      <c:pt idx="29">
                        <c:v>872.96773660099996</c:v>
                      </c:pt>
                      <c:pt idx="30">
                        <c:v>872.22041599500005</c:v>
                      </c:pt>
                      <c:pt idx="31">
                        <c:v>856.202295058</c:v>
                      </c:pt>
                      <c:pt idx="32">
                        <c:v>854.53620134699997</c:v>
                      </c:pt>
                      <c:pt idx="33">
                        <c:v>843.72389177000002</c:v>
                      </c:pt>
                      <c:pt idx="34">
                        <c:v>835.05889198700004</c:v>
                      </c:pt>
                      <c:pt idx="35">
                        <c:v>833.21538365599997</c:v>
                      </c:pt>
                      <c:pt idx="36">
                        <c:v>830.60631812199995</c:v>
                      </c:pt>
                      <c:pt idx="37">
                        <c:v>830.07941199200002</c:v>
                      </c:pt>
                      <c:pt idx="38">
                        <c:v>829.90170185800002</c:v>
                      </c:pt>
                      <c:pt idx="39">
                        <c:v>824.47571702499999</c:v>
                      </c:pt>
                      <c:pt idx="40">
                        <c:v>824.42059953399996</c:v>
                      </c:pt>
                      <c:pt idx="41">
                        <c:v>824.29211541300003</c:v>
                      </c:pt>
                      <c:pt idx="42">
                        <c:v>823.92150351600003</c:v>
                      </c:pt>
                      <c:pt idx="43">
                        <c:v>823.48917242499999</c:v>
                      </c:pt>
                      <c:pt idx="44">
                        <c:v>823.16044916099997</c:v>
                      </c:pt>
                      <c:pt idx="45">
                        <c:v>819.62457548700002</c:v>
                      </c:pt>
                      <c:pt idx="46">
                        <c:v>819.275925809</c:v>
                      </c:pt>
                      <c:pt idx="47">
                        <c:v>819.26470003300005</c:v>
                      </c:pt>
                      <c:pt idx="48">
                        <c:v>818.78487046999999</c:v>
                      </c:pt>
                      <c:pt idx="49">
                        <c:v>818.15500743400003</c:v>
                      </c:pt>
                      <c:pt idx="50">
                        <c:v>818.09056994000002</c:v>
                      </c:pt>
                      <c:pt idx="51">
                        <c:v>815.836103944</c:v>
                      </c:pt>
                      <c:pt idx="52">
                        <c:v>811.61731253899995</c:v>
                      </c:pt>
                      <c:pt idx="53">
                        <c:v>810.83063326000001</c:v>
                      </c:pt>
                      <c:pt idx="54">
                        <c:v>809.87657127399996</c:v>
                      </c:pt>
                      <c:pt idx="55">
                        <c:v>808.23564116099999</c:v>
                      </c:pt>
                      <c:pt idx="56">
                        <c:v>806.01357962600002</c:v>
                      </c:pt>
                      <c:pt idx="57">
                        <c:v>803.20698217699999</c:v>
                      </c:pt>
                      <c:pt idx="58">
                        <c:v>800.33559832200001</c:v>
                      </c:pt>
                      <c:pt idx="59">
                        <c:v>799.90105645400001</c:v>
                      </c:pt>
                      <c:pt idx="60">
                        <c:v>799.57749247300001</c:v>
                      </c:pt>
                      <c:pt idx="61">
                        <c:v>799.08907357099997</c:v>
                      </c:pt>
                      <c:pt idx="62">
                        <c:v>798.66787241700001</c:v>
                      </c:pt>
                      <c:pt idx="63">
                        <c:v>797.97099196500005</c:v>
                      </c:pt>
                      <c:pt idx="64">
                        <c:v>796.34535982299997</c:v>
                      </c:pt>
                      <c:pt idx="65">
                        <c:v>795.74363118799999</c:v>
                      </c:pt>
                      <c:pt idx="66">
                        <c:v>795.28985547100001</c:v>
                      </c:pt>
                      <c:pt idx="67">
                        <c:v>794.48117641299996</c:v>
                      </c:pt>
                      <c:pt idx="68">
                        <c:v>791.51399343000003</c:v>
                      </c:pt>
                      <c:pt idx="69">
                        <c:v>790.88060357200004</c:v>
                      </c:pt>
                      <c:pt idx="70">
                        <c:v>790.70892931699996</c:v>
                      </c:pt>
                      <c:pt idx="71">
                        <c:v>789.00578142100005</c:v>
                      </c:pt>
                      <c:pt idx="72">
                        <c:v>788.578830896</c:v>
                      </c:pt>
                      <c:pt idx="73">
                        <c:v>788.48708170199995</c:v>
                      </c:pt>
                      <c:pt idx="74">
                        <c:v>788.39191126200001</c:v>
                      </c:pt>
                      <c:pt idx="75">
                        <c:v>788.14984379600003</c:v>
                      </c:pt>
                      <c:pt idx="76">
                        <c:v>788.07637529199997</c:v>
                      </c:pt>
                      <c:pt idx="77">
                        <c:v>787.48252598299996</c:v>
                      </c:pt>
                      <c:pt idx="78">
                        <c:v>787.31481463399996</c:v>
                      </c:pt>
                      <c:pt idx="79">
                        <c:v>785.71001007999996</c:v>
                      </c:pt>
                      <c:pt idx="80">
                        <c:v>784.78279609900005</c:v>
                      </c:pt>
                      <c:pt idx="81">
                        <c:v>782.087918307</c:v>
                      </c:pt>
                      <c:pt idx="82">
                        <c:v>780.85048681499995</c:v>
                      </c:pt>
                      <c:pt idx="83">
                        <c:v>780.05440888099997</c:v>
                      </c:pt>
                      <c:pt idx="84">
                        <c:v>779.82537310500004</c:v>
                      </c:pt>
                      <c:pt idx="85">
                        <c:v>779.139312711</c:v>
                      </c:pt>
                      <c:pt idx="86">
                        <c:v>779.12937845299996</c:v>
                      </c:pt>
                      <c:pt idx="87">
                        <c:v>778.66761534199998</c:v>
                      </c:pt>
                      <c:pt idx="88">
                        <c:v>776.16283626699999</c:v>
                      </c:pt>
                      <c:pt idx="89">
                        <c:v>775.77313638500004</c:v>
                      </c:pt>
                      <c:pt idx="90">
                        <c:v>775.46883103300001</c:v>
                      </c:pt>
                      <c:pt idx="91">
                        <c:v>775.34815467400006</c:v>
                      </c:pt>
                      <c:pt idx="92">
                        <c:v>774.95605365500001</c:v>
                      </c:pt>
                      <c:pt idx="93">
                        <c:v>774.200674757</c:v>
                      </c:pt>
                      <c:pt idx="94">
                        <c:v>773.388259146</c:v>
                      </c:pt>
                      <c:pt idx="95">
                        <c:v>773.27623598599996</c:v>
                      </c:pt>
                      <c:pt idx="96">
                        <c:v>772.94040698900005</c:v>
                      </c:pt>
                      <c:pt idx="97">
                        <c:v>772.06916840199995</c:v>
                      </c:pt>
                      <c:pt idx="98">
                        <c:v>771.17731082800003</c:v>
                      </c:pt>
                      <c:pt idx="99">
                        <c:v>771.06992903900004</c:v>
                      </c:pt>
                      <c:pt idx="100">
                        <c:v>770.66843508299996</c:v>
                      </c:pt>
                      <c:pt idx="101">
                        <c:v>770.29835404400001</c:v>
                      </c:pt>
                      <c:pt idx="102">
                        <c:v>767.68687285800002</c:v>
                      </c:pt>
                      <c:pt idx="103">
                        <c:v>765.80961015699995</c:v>
                      </c:pt>
                      <c:pt idx="104">
                        <c:v>765.02460506700004</c:v>
                      </c:pt>
                      <c:pt idx="105">
                        <c:v>764.66483013100003</c:v>
                      </c:pt>
                      <c:pt idx="106">
                        <c:v>762.97896736799999</c:v>
                      </c:pt>
                      <c:pt idx="107">
                        <c:v>762.78858646599997</c:v>
                      </c:pt>
                      <c:pt idx="108">
                        <c:v>762.58289815299997</c:v>
                      </c:pt>
                      <c:pt idx="109">
                        <c:v>761.13650718099996</c:v>
                      </c:pt>
                      <c:pt idx="110">
                        <c:v>759.62037036100003</c:v>
                      </c:pt>
                      <c:pt idx="111">
                        <c:v>759.30675563399996</c:v>
                      </c:pt>
                      <c:pt idx="112">
                        <c:v>757.421228735</c:v>
                      </c:pt>
                      <c:pt idx="113">
                        <c:v>756.09328773899995</c:v>
                      </c:pt>
                      <c:pt idx="114">
                        <c:v>755.26357666900003</c:v>
                      </c:pt>
                      <c:pt idx="115">
                        <c:v>754.64119731999995</c:v>
                      </c:pt>
                      <c:pt idx="116">
                        <c:v>754.48218079499998</c:v>
                      </c:pt>
                      <c:pt idx="117">
                        <c:v>754.311480577</c:v>
                      </c:pt>
                      <c:pt idx="118">
                        <c:v>753.84178160700003</c:v>
                      </c:pt>
                      <c:pt idx="119">
                        <c:v>753.60089904300003</c:v>
                      </c:pt>
                      <c:pt idx="120">
                        <c:v>753.35988280900006</c:v>
                      </c:pt>
                      <c:pt idx="121">
                        <c:v>752.89538056200001</c:v>
                      </c:pt>
                      <c:pt idx="122">
                        <c:v>752.394563232</c:v>
                      </c:pt>
                      <c:pt idx="123">
                        <c:v>751.81224760999999</c:v>
                      </c:pt>
                      <c:pt idx="124">
                        <c:v>751.66497985399997</c:v>
                      </c:pt>
                      <c:pt idx="125">
                        <c:v>751.25278757599995</c:v>
                      </c:pt>
                      <c:pt idx="126">
                        <c:v>751.08487875000003</c:v>
                      </c:pt>
                      <c:pt idx="127">
                        <c:v>750.69047105499999</c:v>
                      </c:pt>
                      <c:pt idx="128">
                        <c:v>749.93933722300005</c:v>
                      </c:pt>
                      <c:pt idx="129">
                        <c:v>749.83594852600004</c:v>
                      </c:pt>
                      <c:pt idx="130">
                        <c:v>749.32360409499995</c:v>
                      </c:pt>
                      <c:pt idx="131">
                        <c:v>748.828668515</c:v>
                      </c:pt>
                      <c:pt idx="132">
                        <c:v>748.69754293899996</c:v>
                      </c:pt>
                      <c:pt idx="133">
                        <c:v>748.581138624</c:v>
                      </c:pt>
                      <c:pt idx="134">
                        <c:v>748.03237481999997</c:v>
                      </c:pt>
                      <c:pt idx="135">
                        <c:v>747.76024395399998</c:v>
                      </c:pt>
                      <c:pt idx="136">
                        <c:v>747.453643414</c:v>
                      </c:pt>
                      <c:pt idx="137">
                        <c:v>747.35667744900002</c:v>
                      </c:pt>
                      <c:pt idx="138">
                        <c:v>747.35068670700002</c:v>
                      </c:pt>
                      <c:pt idx="139">
                        <c:v>746.90163353000003</c:v>
                      </c:pt>
                      <c:pt idx="140">
                        <c:v>746.78427490700005</c:v>
                      </c:pt>
                      <c:pt idx="141">
                        <c:v>746.73608363000005</c:v>
                      </c:pt>
                      <c:pt idx="142">
                        <c:v>746.25300147300004</c:v>
                      </c:pt>
                      <c:pt idx="143">
                        <c:v>745.45798228800004</c:v>
                      </c:pt>
                      <c:pt idx="144">
                        <c:v>744.89728870600004</c:v>
                      </c:pt>
                      <c:pt idx="145">
                        <c:v>744.48605611400001</c:v>
                      </c:pt>
                      <c:pt idx="146">
                        <c:v>743.88816217299996</c:v>
                      </c:pt>
                      <c:pt idx="147">
                        <c:v>743.41206424300003</c:v>
                      </c:pt>
                      <c:pt idx="148">
                        <c:v>742.91509275099997</c:v>
                      </c:pt>
                      <c:pt idx="149">
                        <c:v>742.61688319400002</c:v>
                      </c:pt>
                      <c:pt idx="150">
                        <c:v>741.90384794700003</c:v>
                      </c:pt>
                      <c:pt idx="151">
                        <c:v>741.16874153699996</c:v>
                      </c:pt>
                      <c:pt idx="152">
                        <c:v>740.78335778500002</c:v>
                      </c:pt>
                      <c:pt idx="153">
                        <c:v>740.45728971400001</c:v>
                      </c:pt>
                      <c:pt idx="154">
                        <c:v>739.60232012999995</c:v>
                      </c:pt>
                      <c:pt idx="155">
                        <c:v>739.59276947900003</c:v>
                      </c:pt>
                      <c:pt idx="156">
                        <c:v>739.03251279400001</c:v>
                      </c:pt>
                      <c:pt idx="157">
                        <c:v>738.89972528400006</c:v>
                      </c:pt>
                      <c:pt idx="158">
                        <c:v>738.34236438699998</c:v>
                      </c:pt>
                      <c:pt idx="159">
                        <c:v>738.10636016000001</c:v>
                      </c:pt>
                      <c:pt idx="160">
                        <c:v>738.06915569199998</c:v>
                      </c:pt>
                      <c:pt idx="161">
                        <c:v>737.46055497099997</c:v>
                      </c:pt>
                      <c:pt idx="162">
                        <c:v>737.33692505199997</c:v>
                      </c:pt>
                      <c:pt idx="163">
                        <c:v>736.97185475699996</c:v>
                      </c:pt>
                      <c:pt idx="164">
                        <c:v>736.62628674200005</c:v>
                      </c:pt>
                      <c:pt idx="165">
                        <c:v>736.583659711</c:v>
                      </c:pt>
                      <c:pt idx="166">
                        <c:v>736.48280111400004</c:v>
                      </c:pt>
                      <c:pt idx="167">
                        <c:v>736.47623779699995</c:v>
                      </c:pt>
                      <c:pt idx="168">
                        <c:v>736.24035998900001</c:v>
                      </c:pt>
                      <c:pt idx="169">
                        <c:v>736.17727135300004</c:v>
                      </c:pt>
                      <c:pt idx="170">
                        <c:v>735.54088337999997</c:v>
                      </c:pt>
                      <c:pt idx="171">
                        <c:v>735.52941351200002</c:v>
                      </c:pt>
                      <c:pt idx="172">
                        <c:v>735.38975866099997</c:v>
                      </c:pt>
                      <c:pt idx="173">
                        <c:v>735.280654884</c:v>
                      </c:pt>
                      <c:pt idx="174">
                        <c:v>734.36813470899995</c:v>
                      </c:pt>
                      <c:pt idx="175">
                        <c:v>734.17799692400001</c:v>
                      </c:pt>
                      <c:pt idx="176">
                        <c:v>733.77393979700003</c:v>
                      </c:pt>
                      <c:pt idx="177">
                        <c:v>732.65739089299996</c:v>
                      </c:pt>
                      <c:pt idx="178">
                        <c:v>732.492190532</c:v>
                      </c:pt>
                      <c:pt idx="179">
                        <c:v>732.39734612899997</c:v>
                      </c:pt>
                      <c:pt idx="180">
                        <c:v>732.22458105999999</c:v>
                      </c:pt>
                      <c:pt idx="181">
                        <c:v>732.01415748700003</c:v>
                      </c:pt>
                      <c:pt idx="182">
                        <c:v>731.82108549500003</c:v>
                      </c:pt>
                      <c:pt idx="183">
                        <c:v>731.77808158400001</c:v>
                      </c:pt>
                      <c:pt idx="184">
                        <c:v>731.52284890299995</c:v>
                      </c:pt>
                      <c:pt idx="185">
                        <c:v>731.23529992500005</c:v>
                      </c:pt>
                      <c:pt idx="186">
                        <c:v>731.19529425799999</c:v>
                      </c:pt>
                      <c:pt idx="187">
                        <c:v>731.08730576699998</c:v>
                      </c:pt>
                      <c:pt idx="188">
                        <c:v>730.87172243299995</c:v>
                      </c:pt>
                      <c:pt idx="189">
                        <c:v>730.26908633100004</c:v>
                      </c:pt>
                      <c:pt idx="190">
                        <c:v>730.07492760000002</c:v>
                      </c:pt>
                      <c:pt idx="191">
                        <c:v>729.98609495200003</c:v>
                      </c:pt>
                      <c:pt idx="192">
                        <c:v>729.83419990499999</c:v>
                      </c:pt>
                      <c:pt idx="193">
                        <c:v>729.43557773500004</c:v>
                      </c:pt>
                      <c:pt idx="194">
                        <c:v>729.22935173099995</c:v>
                      </c:pt>
                      <c:pt idx="195">
                        <c:v>728.66968898599998</c:v>
                      </c:pt>
                      <c:pt idx="196">
                        <c:v>727.76161563300002</c:v>
                      </c:pt>
                      <c:pt idx="197">
                        <c:v>727.62482145700005</c:v>
                      </c:pt>
                      <c:pt idx="198">
                        <c:v>727.04941470000006</c:v>
                      </c:pt>
                      <c:pt idx="199">
                        <c:v>726.87653487199998</c:v>
                      </c:pt>
                      <c:pt idx="200">
                        <c:v>725.66907095399995</c:v>
                      </c:pt>
                      <c:pt idx="201">
                        <c:v>725.26879150699995</c:v>
                      </c:pt>
                      <c:pt idx="202">
                        <c:v>724.87563506100003</c:v>
                      </c:pt>
                      <c:pt idx="203">
                        <c:v>724.30587415000002</c:v>
                      </c:pt>
                      <c:pt idx="204">
                        <c:v>724.08231718900004</c:v>
                      </c:pt>
                      <c:pt idx="205">
                        <c:v>724.03180664800004</c:v>
                      </c:pt>
                      <c:pt idx="206">
                        <c:v>722.08509344300001</c:v>
                      </c:pt>
                      <c:pt idx="207">
                        <c:v>721.45965060399999</c:v>
                      </c:pt>
                      <c:pt idx="208">
                        <c:v>719.45235908500001</c:v>
                      </c:pt>
                      <c:pt idx="209">
                        <c:v>719.13529453000001</c:v>
                      </c:pt>
                      <c:pt idx="210">
                        <c:v>718.60565150699995</c:v>
                      </c:pt>
                      <c:pt idx="211">
                        <c:v>717.57603549099997</c:v>
                      </c:pt>
                      <c:pt idx="212">
                        <c:v>716.98468729700005</c:v>
                      </c:pt>
                      <c:pt idx="213">
                        <c:v>716.01271186300005</c:v>
                      </c:pt>
                      <c:pt idx="214">
                        <c:v>715.94887902100004</c:v>
                      </c:pt>
                      <c:pt idx="215">
                        <c:v>715.68430915700003</c:v>
                      </c:pt>
                      <c:pt idx="216">
                        <c:v>715.17992654099999</c:v>
                      </c:pt>
                      <c:pt idx="217">
                        <c:v>715.13572049200002</c:v>
                      </c:pt>
                      <c:pt idx="218">
                        <c:v>714.679729232</c:v>
                      </c:pt>
                      <c:pt idx="219">
                        <c:v>714.18294247899996</c:v>
                      </c:pt>
                      <c:pt idx="220">
                        <c:v>713.71375179899997</c:v>
                      </c:pt>
                      <c:pt idx="221">
                        <c:v>711.22453690400005</c:v>
                      </c:pt>
                      <c:pt idx="222">
                        <c:v>711.05671950399994</c:v>
                      </c:pt>
                      <c:pt idx="223">
                        <c:v>710.44273658400004</c:v>
                      </c:pt>
                      <c:pt idx="224">
                        <c:v>709.83631191500001</c:v>
                      </c:pt>
                      <c:pt idx="225">
                        <c:v>709.23195405800004</c:v>
                      </c:pt>
                      <c:pt idx="226">
                        <c:v>708.02975257399999</c:v>
                      </c:pt>
                      <c:pt idx="227">
                        <c:v>707.63850555900001</c:v>
                      </c:pt>
                      <c:pt idx="228">
                        <c:v>707.11310438299995</c:v>
                      </c:pt>
                      <c:pt idx="229">
                        <c:v>706.54639110400001</c:v>
                      </c:pt>
                      <c:pt idx="230">
                        <c:v>705.57103583399999</c:v>
                      </c:pt>
                      <c:pt idx="231">
                        <c:v>705.55511016900005</c:v>
                      </c:pt>
                      <c:pt idx="232">
                        <c:v>705.32299546599995</c:v>
                      </c:pt>
                      <c:pt idx="233">
                        <c:v>705.29437450099999</c:v>
                      </c:pt>
                      <c:pt idx="234">
                        <c:v>705.03673452500004</c:v>
                      </c:pt>
                      <c:pt idx="235">
                        <c:v>704.81476237100003</c:v>
                      </c:pt>
                      <c:pt idx="236">
                        <c:v>704.26993480299996</c:v>
                      </c:pt>
                      <c:pt idx="237">
                        <c:v>704.21420771600003</c:v>
                      </c:pt>
                      <c:pt idx="238">
                        <c:v>704.03712882599996</c:v>
                      </c:pt>
                      <c:pt idx="239">
                        <c:v>703.82315980999999</c:v>
                      </c:pt>
                      <c:pt idx="240">
                        <c:v>703.43869490099996</c:v>
                      </c:pt>
                      <c:pt idx="241">
                        <c:v>703.30721907899999</c:v>
                      </c:pt>
                      <c:pt idx="242">
                        <c:v>702.63429196899995</c:v>
                      </c:pt>
                      <c:pt idx="243">
                        <c:v>702.49542733999999</c:v>
                      </c:pt>
                      <c:pt idx="244">
                        <c:v>702.04645204099995</c:v>
                      </c:pt>
                      <c:pt idx="245">
                        <c:v>701.94544144500003</c:v>
                      </c:pt>
                      <c:pt idx="246">
                        <c:v>701.780425003</c:v>
                      </c:pt>
                      <c:pt idx="247">
                        <c:v>701.55364280799995</c:v>
                      </c:pt>
                      <c:pt idx="248">
                        <c:v>701.29964248399995</c:v>
                      </c:pt>
                      <c:pt idx="249">
                        <c:v>700.05812232599999</c:v>
                      </c:pt>
                      <c:pt idx="250">
                        <c:v>699.09599749999995</c:v>
                      </c:pt>
                      <c:pt idx="251">
                        <c:v>698.81317791599997</c:v>
                      </c:pt>
                      <c:pt idx="252">
                        <c:v>698.58172912500004</c:v>
                      </c:pt>
                      <c:pt idx="253">
                        <c:v>698.27248558500003</c:v>
                      </c:pt>
                      <c:pt idx="254">
                        <c:v>698.16343906700001</c:v>
                      </c:pt>
                      <c:pt idx="255">
                        <c:v>696.56689562300005</c:v>
                      </c:pt>
                      <c:pt idx="256">
                        <c:v>696.438209433</c:v>
                      </c:pt>
                      <c:pt idx="257">
                        <c:v>696.25270414299996</c:v>
                      </c:pt>
                      <c:pt idx="258">
                        <c:v>695.70622485199999</c:v>
                      </c:pt>
                      <c:pt idx="259">
                        <c:v>695.66792267899996</c:v>
                      </c:pt>
                      <c:pt idx="260">
                        <c:v>695.49160146400004</c:v>
                      </c:pt>
                      <c:pt idx="261">
                        <c:v>695.35829586800003</c:v>
                      </c:pt>
                      <c:pt idx="262">
                        <c:v>695.01068567899995</c:v>
                      </c:pt>
                      <c:pt idx="263">
                        <c:v>694.93514388100004</c:v>
                      </c:pt>
                      <c:pt idx="264">
                        <c:v>694.56781034799997</c:v>
                      </c:pt>
                      <c:pt idx="265">
                        <c:v>694.56707362899999</c:v>
                      </c:pt>
                      <c:pt idx="266">
                        <c:v>694.54779285899997</c:v>
                      </c:pt>
                      <c:pt idx="267">
                        <c:v>694.27074591400003</c:v>
                      </c:pt>
                      <c:pt idx="268">
                        <c:v>693.756051329</c:v>
                      </c:pt>
                      <c:pt idx="269">
                        <c:v>693.02272689599999</c:v>
                      </c:pt>
                      <c:pt idx="270">
                        <c:v>692.90968092200001</c:v>
                      </c:pt>
                      <c:pt idx="271">
                        <c:v>692.78228954400004</c:v>
                      </c:pt>
                      <c:pt idx="272">
                        <c:v>692.75669140499997</c:v>
                      </c:pt>
                      <c:pt idx="273">
                        <c:v>692.63144942999998</c:v>
                      </c:pt>
                      <c:pt idx="274">
                        <c:v>691.88711729099998</c:v>
                      </c:pt>
                      <c:pt idx="275">
                        <c:v>691.68706061099999</c:v>
                      </c:pt>
                      <c:pt idx="276">
                        <c:v>691.14656669199996</c:v>
                      </c:pt>
                      <c:pt idx="277">
                        <c:v>690.68555046699998</c:v>
                      </c:pt>
                      <c:pt idx="278">
                        <c:v>689.74793677499997</c:v>
                      </c:pt>
                      <c:pt idx="279">
                        <c:v>689.00942223300001</c:v>
                      </c:pt>
                      <c:pt idx="280">
                        <c:v>688.49712691800005</c:v>
                      </c:pt>
                      <c:pt idx="281">
                        <c:v>688.24451977399997</c:v>
                      </c:pt>
                      <c:pt idx="282">
                        <c:v>688.22690112099997</c:v>
                      </c:pt>
                      <c:pt idx="283">
                        <c:v>687.73601651700005</c:v>
                      </c:pt>
                      <c:pt idx="284">
                        <c:v>687.01712595799995</c:v>
                      </c:pt>
                      <c:pt idx="285">
                        <c:v>686.90113331199996</c:v>
                      </c:pt>
                      <c:pt idx="286">
                        <c:v>686.497719319</c:v>
                      </c:pt>
                      <c:pt idx="287">
                        <c:v>685.10732753100001</c:v>
                      </c:pt>
                      <c:pt idx="288">
                        <c:v>684.804244122</c:v>
                      </c:pt>
                      <c:pt idx="289">
                        <c:v>684.62222796200001</c:v>
                      </c:pt>
                      <c:pt idx="290">
                        <c:v>684.52422392100004</c:v>
                      </c:pt>
                      <c:pt idx="291">
                        <c:v>684.34924299099998</c:v>
                      </c:pt>
                      <c:pt idx="292">
                        <c:v>684.09232237799995</c:v>
                      </c:pt>
                      <c:pt idx="293">
                        <c:v>683.88823317100002</c:v>
                      </c:pt>
                      <c:pt idx="294">
                        <c:v>683.87461224699996</c:v>
                      </c:pt>
                      <c:pt idx="295">
                        <c:v>683.85735056299995</c:v>
                      </c:pt>
                      <c:pt idx="296">
                        <c:v>683.66097654199996</c:v>
                      </c:pt>
                      <c:pt idx="297">
                        <c:v>683.54847347500004</c:v>
                      </c:pt>
                      <c:pt idx="298">
                        <c:v>683.38931136300005</c:v>
                      </c:pt>
                      <c:pt idx="299">
                        <c:v>682.46518169000001</c:v>
                      </c:pt>
                      <c:pt idx="300">
                        <c:v>682.35644793400002</c:v>
                      </c:pt>
                      <c:pt idx="301">
                        <c:v>682.26016845100003</c:v>
                      </c:pt>
                      <c:pt idx="302">
                        <c:v>681.92671921600004</c:v>
                      </c:pt>
                      <c:pt idx="303">
                        <c:v>681.91027567699996</c:v>
                      </c:pt>
                      <c:pt idx="304">
                        <c:v>681.44815009700005</c:v>
                      </c:pt>
                      <c:pt idx="305">
                        <c:v>681.43517698599999</c:v>
                      </c:pt>
                      <c:pt idx="306">
                        <c:v>681.16526793800006</c:v>
                      </c:pt>
                      <c:pt idx="307">
                        <c:v>680.70347574200002</c:v>
                      </c:pt>
                      <c:pt idx="308">
                        <c:v>680.16874507800003</c:v>
                      </c:pt>
                      <c:pt idx="309">
                        <c:v>679.18762465600003</c:v>
                      </c:pt>
                      <c:pt idx="310">
                        <c:v>678.73107535899999</c:v>
                      </c:pt>
                      <c:pt idx="311">
                        <c:v>678.685620546</c:v>
                      </c:pt>
                      <c:pt idx="312">
                        <c:v>678.48706381900001</c:v>
                      </c:pt>
                      <c:pt idx="313">
                        <c:v>678.14967049699999</c:v>
                      </c:pt>
                      <c:pt idx="314">
                        <c:v>677.87234037600001</c:v>
                      </c:pt>
                      <c:pt idx="315">
                        <c:v>677.11423686399996</c:v>
                      </c:pt>
                      <c:pt idx="316">
                        <c:v>677.01881529499997</c:v>
                      </c:pt>
                      <c:pt idx="317">
                        <c:v>676.56647505900003</c:v>
                      </c:pt>
                      <c:pt idx="318">
                        <c:v>676.41752186799999</c:v>
                      </c:pt>
                      <c:pt idx="319">
                        <c:v>675.49915065300002</c:v>
                      </c:pt>
                      <c:pt idx="320">
                        <c:v>675.39504202399996</c:v>
                      </c:pt>
                      <c:pt idx="321">
                        <c:v>675.22613079300004</c:v>
                      </c:pt>
                      <c:pt idx="322">
                        <c:v>675.08211676600001</c:v>
                      </c:pt>
                      <c:pt idx="323">
                        <c:v>675.00795650099997</c:v>
                      </c:pt>
                      <c:pt idx="324">
                        <c:v>674.33584521099999</c:v>
                      </c:pt>
                      <c:pt idx="325">
                        <c:v>673.83064991499998</c:v>
                      </c:pt>
                      <c:pt idx="326">
                        <c:v>673.81573520400002</c:v>
                      </c:pt>
                      <c:pt idx="327">
                        <c:v>673.66933677500003</c:v>
                      </c:pt>
                      <c:pt idx="328">
                        <c:v>673.63024321399996</c:v>
                      </c:pt>
                      <c:pt idx="329">
                        <c:v>673.45147200199995</c:v>
                      </c:pt>
                      <c:pt idx="330">
                        <c:v>673.083746303</c:v>
                      </c:pt>
                      <c:pt idx="331">
                        <c:v>673.04680588799999</c:v>
                      </c:pt>
                      <c:pt idx="332">
                        <c:v>672.90966391999996</c:v>
                      </c:pt>
                      <c:pt idx="333">
                        <c:v>671.53623552199997</c:v>
                      </c:pt>
                      <c:pt idx="334">
                        <c:v>671.40896742300004</c:v>
                      </c:pt>
                      <c:pt idx="335">
                        <c:v>671.39301098600004</c:v>
                      </c:pt>
                      <c:pt idx="336">
                        <c:v>670.89626043299995</c:v>
                      </c:pt>
                      <c:pt idx="337">
                        <c:v>670.58763979299999</c:v>
                      </c:pt>
                      <c:pt idx="338">
                        <c:v>670.527690775</c:v>
                      </c:pt>
                      <c:pt idx="339">
                        <c:v>670.196171402</c:v>
                      </c:pt>
                      <c:pt idx="340">
                        <c:v>670.083840571</c:v>
                      </c:pt>
                      <c:pt idx="341">
                        <c:v>669.84162589499999</c:v>
                      </c:pt>
                      <c:pt idx="342">
                        <c:v>669.40969404199996</c:v>
                      </c:pt>
                      <c:pt idx="343">
                        <c:v>669.22130462200005</c:v>
                      </c:pt>
                      <c:pt idx="344">
                        <c:v>669.04422002199999</c:v>
                      </c:pt>
                      <c:pt idx="345">
                        <c:v>669.01975600100002</c:v>
                      </c:pt>
                      <c:pt idx="346">
                        <c:v>668.47894221800004</c:v>
                      </c:pt>
                      <c:pt idx="347">
                        <c:v>668.46374879500001</c:v>
                      </c:pt>
                      <c:pt idx="348">
                        <c:v>668.27828455400004</c:v>
                      </c:pt>
                      <c:pt idx="349">
                        <c:v>667.54392274400004</c:v>
                      </c:pt>
                      <c:pt idx="350">
                        <c:v>667.45408069600001</c:v>
                      </c:pt>
                      <c:pt idx="351">
                        <c:v>666.87481547100003</c:v>
                      </c:pt>
                      <c:pt idx="352">
                        <c:v>665.95091260000004</c:v>
                      </c:pt>
                      <c:pt idx="353">
                        <c:v>665.94329532300003</c:v>
                      </c:pt>
                      <c:pt idx="354">
                        <c:v>665.51792604399998</c:v>
                      </c:pt>
                      <c:pt idx="355">
                        <c:v>664.86100520299999</c:v>
                      </c:pt>
                      <c:pt idx="356">
                        <c:v>664.76126741099995</c:v>
                      </c:pt>
                      <c:pt idx="357">
                        <c:v>664.623146217</c:v>
                      </c:pt>
                      <c:pt idx="358">
                        <c:v>664.53634858800001</c:v>
                      </c:pt>
                      <c:pt idx="359">
                        <c:v>664.08976674799999</c:v>
                      </c:pt>
                      <c:pt idx="360">
                        <c:v>663.82312059399999</c:v>
                      </c:pt>
                      <c:pt idx="361">
                        <c:v>663.78037799100002</c:v>
                      </c:pt>
                      <c:pt idx="362">
                        <c:v>663.56061731600005</c:v>
                      </c:pt>
                      <c:pt idx="363">
                        <c:v>663.52392956000006</c:v>
                      </c:pt>
                      <c:pt idx="364">
                        <c:v>663.478597261</c:v>
                      </c:pt>
                      <c:pt idx="365">
                        <c:v>663.45846468100001</c:v>
                      </c:pt>
                      <c:pt idx="366">
                        <c:v>663.33525383599999</c:v>
                      </c:pt>
                      <c:pt idx="367">
                        <c:v>663.29958588399995</c:v>
                      </c:pt>
                      <c:pt idx="368">
                        <c:v>663.27309712800002</c:v>
                      </c:pt>
                      <c:pt idx="369">
                        <c:v>663.22241062900002</c:v>
                      </c:pt>
                      <c:pt idx="370">
                        <c:v>662.91414609399999</c:v>
                      </c:pt>
                      <c:pt idx="371">
                        <c:v>662.69950083900005</c:v>
                      </c:pt>
                      <c:pt idx="372">
                        <c:v>662.61800941800004</c:v>
                      </c:pt>
                      <c:pt idx="373">
                        <c:v>662.25002330699999</c:v>
                      </c:pt>
                      <c:pt idx="374">
                        <c:v>661.52759170599995</c:v>
                      </c:pt>
                      <c:pt idx="375">
                        <c:v>661.29730405700002</c:v>
                      </c:pt>
                      <c:pt idx="376">
                        <c:v>660.82370316100003</c:v>
                      </c:pt>
                      <c:pt idx="377">
                        <c:v>660.69134988799999</c:v>
                      </c:pt>
                      <c:pt idx="378">
                        <c:v>660.01975409399995</c:v>
                      </c:pt>
                      <c:pt idx="379">
                        <c:v>659.76817779700002</c:v>
                      </c:pt>
                      <c:pt idx="380">
                        <c:v>658.90118937</c:v>
                      </c:pt>
                      <c:pt idx="381">
                        <c:v>658.74945034400002</c:v>
                      </c:pt>
                      <c:pt idx="382">
                        <c:v>658.74413569700005</c:v>
                      </c:pt>
                      <c:pt idx="383">
                        <c:v>658.67997195700002</c:v>
                      </c:pt>
                      <c:pt idx="384">
                        <c:v>658.41322058100002</c:v>
                      </c:pt>
                      <c:pt idx="385">
                        <c:v>658.38864336200004</c:v>
                      </c:pt>
                      <c:pt idx="386">
                        <c:v>658.16122950399995</c:v>
                      </c:pt>
                      <c:pt idx="387">
                        <c:v>658.01782662699998</c:v>
                      </c:pt>
                      <c:pt idx="388">
                        <c:v>657.91381859199998</c:v>
                      </c:pt>
                      <c:pt idx="389">
                        <c:v>657.13479143899997</c:v>
                      </c:pt>
                      <c:pt idx="390">
                        <c:v>657.02287909200004</c:v>
                      </c:pt>
                      <c:pt idx="391">
                        <c:v>656.546171845</c:v>
                      </c:pt>
                      <c:pt idx="392">
                        <c:v>655.73460807799995</c:v>
                      </c:pt>
                      <c:pt idx="393">
                        <c:v>655.38031940799999</c:v>
                      </c:pt>
                      <c:pt idx="394">
                        <c:v>655.37116116499999</c:v>
                      </c:pt>
                      <c:pt idx="395">
                        <c:v>655.29526601999999</c:v>
                      </c:pt>
                      <c:pt idx="396">
                        <c:v>655.04982510299999</c:v>
                      </c:pt>
                      <c:pt idx="397">
                        <c:v>654.89781079500005</c:v>
                      </c:pt>
                      <c:pt idx="398">
                        <c:v>654.36893431600004</c:v>
                      </c:pt>
                      <c:pt idx="399">
                        <c:v>653.93832460600004</c:v>
                      </c:pt>
                      <c:pt idx="400">
                        <c:v>653.54267908400004</c:v>
                      </c:pt>
                      <c:pt idx="401">
                        <c:v>653.35524730999998</c:v>
                      </c:pt>
                      <c:pt idx="402">
                        <c:v>653.27027753200002</c:v>
                      </c:pt>
                      <c:pt idx="403">
                        <c:v>653.02599406100001</c:v>
                      </c:pt>
                      <c:pt idx="404">
                        <c:v>653.00341248100005</c:v>
                      </c:pt>
                      <c:pt idx="405">
                        <c:v>652.95785531599995</c:v>
                      </c:pt>
                      <c:pt idx="406">
                        <c:v>652.55686346799996</c:v>
                      </c:pt>
                      <c:pt idx="407">
                        <c:v>652.14681827699997</c:v>
                      </c:pt>
                      <c:pt idx="408">
                        <c:v>651.57674146900001</c:v>
                      </c:pt>
                      <c:pt idx="409">
                        <c:v>651.54008313700001</c:v>
                      </c:pt>
                      <c:pt idx="410">
                        <c:v>651.18245716599995</c:v>
                      </c:pt>
                      <c:pt idx="411">
                        <c:v>650.62369202800005</c:v>
                      </c:pt>
                      <c:pt idx="412">
                        <c:v>650.32278292800004</c:v>
                      </c:pt>
                      <c:pt idx="413">
                        <c:v>647.851283481</c:v>
                      </c:pt>
                      <c:pt idx="414">
                        <c:v>647.66066102499997</c:v>
                      </c:pt>
                      <c:pt idx="415">
                        <c:v>646.34489579800004</c:v>
                      </c:pt>
                      <c:pt idx="416">
                        <c:v>644.56541444499999</c:v>
                      </c:pt>
                      <c:pt idx="417">
                        <c:v>644.50755852700001</c:v>
                      </c:pt>
                      <c:pt idx="418">
                        <c:v>643.97021804999997</c:v>
                      </c:pt>
                      <c:pt idx="419">
                        <c:v>643.75489539299997</c:v>
                      </c:pt>
                      <c:pt idx="420">
                        <c:v>643.57793176099995</c:v>
                      </c:pt>
                      <c:pt idx="421">
                        <c:v>643.25684633399999</c:v>
                      </c:pt>
                      <c:pt idx="422">
                        <c:v>643.04244420500004</c:v>
                      </c:pt>
                      <c:pt idx="423">
                        <c:v>642.54230967800004</c:v>
                      </c:pt>
                      <c:pt idx="424">
                        <c:v>642.51436798600002</c:v>
                      </c:pt>
                      <c:pt idx="425">
                        <c:v>642.50417808500004</c:v>
                      </c:pt>
                      <c:pt idx="426">
                        <c:v>642.11443671300003</c:v>
                      </c:pt>
                      <c:pt idx="427">
                        <c:v>642.11093409</c:v>
                      </c:pt>
                      <c:pt idx="428">
                        <c:v>641.94239075500002</c:v>
                      </c:pt>
                      <c:pt idx="429">
                        <c:v>641.78452080099999</c:v>
                      </c:pt>
                      <c:pt idx="430">
                        <c:v>641.17551065800001</c:v>
                      </c:pt>
                      <c:pt idx="431">
                        <c:v>641.12377237099997</c:v>
                      </c:pt>
                      <c:pt idx="432">
                        <c:v>640.66507381999998</c:v>
                      </c:pt>
                      <c:pt idx="433">
                        <c:v>640.56687048599997</c:v>
                      </c:pt>
                      <c:pt idx="434">
                        <c:v>640.49296772900004</c:v>
                      </c:pt>
                      <c:pt idx="435">
                        <c:v>640.37087480499997</c:v>
                      </c:pt>
                      <c:pt idx="436">
                        <c:v>639.88306555400004</c:v>
                      </c:pt>
                      <c:pt idx="437">
                        <c:v>639.78839574300002</c:v>
                      </c:pt>
                      <c:pt idx="438">
                        <c:v>639.431726088</c:v>
                      </c:pt>
                      <c:pt idx="439">
                        <c:v>639.07482905899997</c:v>
                      </c:pt>
                      <c:pt idx="440">
                        <c:v>638.99518833299999</c:v>
                      </c:pt>
                      <c:pt idx="441">
                        <c:v>638.46030456200003</c:v>
                      </c:pt>
                      <c:pt idx="442">
                        <c:v>638.21026533999998</c:v>
                      </c:pt>
                      <c:pt idx="443">
                        <c:v>637.71650327199995</c:v>
                      </c:pt>
                      <c:pt idx="444">
                        <c:v>637.54267493999998</c:v>
                      </c:pt>
                      <c:pt idx="445">
                        <c:v>637.04008139500002</c:v>
                      </c:pt>
                      <c:pt idx="446">
                        <c:v>636.74697869600004</c:v>
                      </c:pt>
                      <c:pt idx="447">
                        <c:v>636.36607887900004</c:v>
                      </c:pt>
                      <c:pt idx="448">
                        <c:v>636.30331194400003</c:v>
                      </c:pt>
                      <c:pt idx="449">
                        <c:v>635.47750992099998</c:v>
                      </c:pt>
                      <c:pt idx="450">
                        <c:v>634.768909108</c:v>
                      </c:pt>
                      <c:pt idx="451">
                        <c:v>634.73125113100002</c:v>
                      </c:pt>
                      <c:pt idx="452">
                        <c:v>634.69873422800003</c:v>
                      </c:pt>
                      <c:pt idx="453">
                        <c:v>634.63814067400006</c:v>
                      </c:pt>
                      <c:pt idx="454">
                        <c:v>634.59910843</c:v>
                      </c:pt>
                      <c:pt idx="455">
                        <c:v>634.58099956700005</c:v>
                      </c:pt>
                      <c:pt idx="456">
                        <c:v>634.25076703299999</c:v>
                      </c:pt>
                      <c:pt idx="457">
                        <c:v>634.22314648400004</c:v>
                      </c:pt>
                      <c:pt idx="458">
                        <c:v>634.15662633299996</c:v>
                      </c:pt>
                      <c:pt idx="459">
                        <c:v>634.06450959999995</c:v>
                      </c:pt>
                      <c:pt idx="460">
                        <c:v>633.05629714400004</c:v>
                      </c:pt>
                      <c:pt idx="461">
                        <c:v>632.53950593299999</c:v>
                      </c:pt>
                      <c:pt idx="462">
                        <c:v>632.439847235</c:v>
                      </c:pt>
                      <c:pt idx="463">
                        <c:v>632.41640348700003</c:v>
                      </c:pt>
                      <c:pt idx="464">
                        <c:v>632.370430478</c:v>
                      </c:pt>
                      <c:pt idx="465">
                        <c:v>631.97091285900001</c:v>
                      </c:pt>
                      <c:pt idx="466">
                        <c:v>631.87098331300001</c:v>
                      </c:pt>
                      <c:pt idx="467">
                        <c:v>631.84875464599997</c:v>
                      </c:pt>
                      <c:pt idx="468">
                        <c:v>631.70797554000001</c:v>
                      </c:pt>
                      <c:pt idx="469">
                        <c:v>631.50217791700004</c:v>
                      </c:pt>
                      <c:pt idx="470">
                        <c:v>631.44436816899997</c:v>
                      </c:pt>
                      <c:pt idx="471">
                        <c:v>631.37464799600002</c:v>
                      </c:pt>
                      <c:pt idx="472">
                        <c:v>631.36485874300001</c:v>
                      </c:pt>
                      <c:pt idx="473">
                        <c:v>631.22359024900004</c:v>
                      </c:pt>
                      <c:pt idx="474">
                        <c:v>631.20664738300002</c:v>
                      </c:pt>
                      <c:pt idx="475">
                        <c:v>631.11128414400002</c:v>
                      </c:pt>
                      <c:pt idx="476">
                        <c:v>630.83170134099998</c:v>
                      </c:pt>
                      <c:pt idx="477">
                        <c:v>630.47690507100003</c:v>
                      </c:pt>
                      <c:pt idx="478">
                        <c:v>630.46208374000003</c:v>
                      </c:pt>
                      <c:pt idx="479">
                        <c:v>630.37282930399999</c:v>
                      </c:pt>
                      <c:pt idx="480">
                        <c:v>630.23332035999999</c:v>
                      </c:pt>
                      <c:pt idx="481">
                        <c:v>629.53526601999999</c:v>
                      </c:pt>
                      <c:pt idx="482">
                        <c:v>629.25331205600003</c:v>
                      </c:pt>
                      <c:pt idx="483">
                        <c:v>628.71418067800005</c:v>
                      </c:pt>
                      <c:pt idx="484">
                        <c:v>628.295264438</c:v>
                      </c:pt>
                      <c:pt idx="485">
                        <c:v>628.16252566599996</c:v>
                      </c:pt>
                      <c:pt idx="486">
                        <c:v>627.57131215200002</c:v>
                      </c:pt>
                      <c:pt idx="487">
                        <c:v>627.30458713099995</c:v>
                      </c:pt>
                      <c:pt idx="488">
                        <c:v>627.11076981099995</c:v>
                      </c:pt>
                      <c:pt idx="489">
                        <c:v>627.06653364600004</c:v>
                      </c:pt>
                      <c:pt idx="490">
                        <c:v>627.01141578800002</c:v>
                      </c:pt>
                      <c:pt idx="491">
                        <c:v>626.87966275099996</c:v>
                      </c:pt>
                      <c:pt idx="492">
                        <c:v>626.79072662099998</c:v>
                      </c:pt>
                      <c:pt idx="493">
                        <c:v>626.63235896399999</c:v>
                      </c:pt>
                      <c:pt idx="494">
                        <c:v>626.52037788099994</c:v>
                      </c:pt>
                      <c:pt idx="495">
                        <c:v>626.44883405200005</c:v>
                      </c:pt>
                      <c:pt idx="496">
                        <c:v>626.38956041100005</c:v>
                      </c:pt>
                      <c:pt idx="497">
                        <c:v>626.19259109799998</c:v>
                      </c:pt>
                      <c:pt idx="498">
                        <c:v>626.19038750699997</c:v>
                      </c:pt>
                      <c:pt idx="499">
                        <c:v>626.187788576</c:v>
                      </c:pt>
                      <c:pt idx="500">
                        <c:v>625.78017084400005</c:v>
                      </c:pt>
                      <c:pt idx="501">
                        <c:v>625.65998024199996</c:v>
                      </c:pt>
                      <c:pt idx="502">
                        <c:v>625.543698877</c:v>
                      </c:pt>
                      <c:pt idx="503">
                        <c:v>625.48606538700005</c:v>
                      </c:pt>
                      <c:pt idx="504">
                        <c:v>625.39230306699994</c:v>
                      </c:pt>
                      <c:pt idx="505">
                        <c:v>625.13650735800002</c:v>
                      </c:pt>
                      <c:pt idx="506">
                        <c:v>625.06526733099997</c:v>
                      </c:pt>
                      <c:pt idx="507">
                        <c:v>625.03506361300003</c:v>
                      </c:pt>
                      <c:pt idx="508">
                        <c:v>624.76506002099995</c:v>
                      </c:pt>
                      <c:pt idx="509">
                        <c:v>624.60913708299995</c:v>
                      </c:pt>
                      <c:pt idx="510">
                        <c:v>624.59146050499999</c:v>
                      </c:pt>
                      <c:pt idx="511">
                        <c:v>624.48480304899999</c:v>
                      </c:pt>
                      <c:pt idx="512">
                        <c:v>624.30082067599994</c:v>
                      </c:pt>
                      <c:pt idx="513">
                        <c:v>624.05753419999996</c:v>
                      </c:pt>
                      <c:pt idx="514">
                        <c:v>623.68587692200003</c:v>
                      </c:pt>
                      <c:pt idx="515">
                        <c:v>623.55621297100004</c:v>
                      </c:pt>
                      <c:pt idx="516">
                        <c:v>622.88772733899998</c:v>
                      </c:pt>
                      <c:pt idx="517">
                        <c:v>622.46300795499997</c:v>
                      </c:pt>
                      <c:pt idx="518">
                        <c:v>622.17310952800005</c:v>
                      </c:pt>
                      <c:pt idx="519">
                        <c:v>622.15199470899995</c:v>
                      </c:pt>
                      <c:pt idx="520">
                        <c:v>621.54224235100003</c:v>
                      </c:pt>
                      <c:pt idx="521">
                        <c:v>621.07219930300005</c:v>
                      </c:pt>
                      <c:pt idx="522">
                        <c:v>621.06792968599996</c:v>
                      </c:pt>
                      <c:pt idx="523">
                        <c:v>620.76497243300003</c:v>
                      </c:pt>
                      <c:pt idx="524">
                        <c:v>620.31341276800003</c:v>
                      </c:pt>
                      <c:pt idx="525">
                        <c:v>619.78257381399999</c:v>
                      </c:pt>
                      <c:pt idx="526">
                        <c:v>619.73996977000002</c:v>
                      </c:pt>
                      <c:pt idx="527">
                        <c:v>619.46840288700002</c:v>
                      </c:pt>
                      <c:pt idx="528">
                        <c:v>618.63903681600004</c:v>
                      </c:pt>
                      <c:pt idx="529">
                        <c:v>618.30315971100003</c:v>
                      </c:pt>
                      <c:pt idx="530">
                        <c:v>618.14018835900004</c:v>
                      </c:pt>
                      <c:pt idx="531">
                        <c:v>618.07994686100005</c:v>
                      </c:pt>
                      <c:pt idx="532">
                        <c:v>617.81987854600004</c:v>
                      </c:pt>
                      <c:pt idx="533">
                        <c:v>617.70833180700004</c:v>
                      </c:pt>
                      <c:pt idx="534">
                        <c:v>617.47358406700005</c:v>
                      </c:pt>
                      <c:pt idx="535">
                        <c:v>617.11081165799999</c:v>
                      </c:pt>
                      <c:pt idx="536">
                        <c:v>616.96952145800003</c:v>
                      </c:pt>
                      <c:pt idx="537">
                        <c:v>616.40662220399997</c:v>
                      </c:pt>
                      <c:pt idx="538">
                        <c:v>616.331574682</c:v>
                      </c:pt>
                      <c:pt idx="539">
                        <c:v>616.03027369100005</c:v>
                      </c:pt>
                      <c:pt idx="540">
                        <c:v>614.63310529399996</c:v>
                      </c:pt>
                      <c:pt idx="541">
                        <c:v>614.50130847499997</c:v>
                      </c:pt>
                      <c:pt idx="542">
                        <c:v>614.34335798899997</c:v>
                      </c:pt>
                      <c:pt idx="543">
                        <c:v>614.28433477600004</c:v>
                      </c:pt>
                      <c:pt idx="544">
                        <c:v>614.21812288599995</c:v>
                      </c:pt>
                      <c:pt idx="545">
                        <c:v>614.07423980999999</c:v>
                      </c:pt>
                      <c:pt idx="546">
                        <c:v>614.00751308999997</c:v>
                      </c:pt>
                      <c:pt idx="547">
                        <c:v>613.91951997599995</c:v>
                      </c:pt>
                      <c:pt idx="548">
                        <c:v>613.79612002700003</c:v>
                      </c:pt>
                      <c:pt idx="549">
                        <c:v>613.72546449900005</c:v>
                      </c:pt>
                      <c:pt idx="550">
                        <c:v>613.60177822699995</c:v>
                      </c:pt>
                      <c:pt idx="551">
                        <c:v>613.15982711200002</c:v>
                      </c:pt>
                      <c:pt idx="552">
                        <c:v>613.01434599300001</c:v>
                      </c:pt>
                      <c:pt idx="553">
                        <c:v>612.80658823500005</c:v>
                      </c:pt>
                      <c:pt idx="554">
                        <c:v>612.62591559099997</c:v>
                      </c:pt>
                      <c:pt idx="555">
                        <c:v>612.58137468100006</c:v>
                      </c:pt>
                      <c:pt idx="556">
                        <c:v>612.57470810899997</c:v>
                      </c:pt>
                      <c:pt idx="557">
                        <c:v>612.50121888599995</c:v>
                      </c:pt>
                      <c:pt idx="558">
                        <c:v>612.398469406</c:v>
                      </c:pt>
                      <c:pt idx="559">
                        <c:v>612.261324006</c:v>
                      </c:pt>
                      <c:pt idx="560">
                        <c:v>612.13936092699998</c:v>
                      </c:pt>
                      <c:pt idx="561">
                        <c:v>612.117118</c:v>
                      </c:pt>
                      <c:pt idx="562">
                        <c:v>611.89170827099997</c:v>
                      </c:pt>
                      <c:pt idx="563">
                        <c:v>611.77568675199996</c:v>
                      </c:pt>
                      <c:pt idx="564">
                        <c:v>611.75667281999995</c:v>
                      </c:pt>
                      <c:pt idx="565">
                        <c:v>611.37863885900003</c:v>
                      </c:pt>
                      <c:pt idx="566">
                        <c:v>611.30003199299995</c:v>
                      </c:pt>
                      <c:pt idx="567">
                        <c:v>610.90742920299999</c:v>
                      </c:pt>
                      <c:pt idx="568">
                        <c:v>610.48391489699998</c:v>
                      </c:pt>
                      <c:pt idx="569">
                        <c:v>610.15117862500006</c:v>
                      </c:pt>
                      <c:pt idx="570">
                        <c:v>609.98045544900003</c:v>
                      </c:pt>
                      <c:pt idx="571">
                        <c:v>609.96835660500005</c:v>
                      </c:pt>
                      <c:pt idx="572">
                        <c:v>609.91164321400004</c:v>
                      </c:pt>
                      <c:pt idx="573">
                        <c:v>609.58902959500006</c:v>
                      </c:pt>
                      <c:pt idx="574">
                        <c:v>609.35689812500004</c:v>
                      </c:pt>
                      <c:pt idx="575">
                        <c:v>608.88943611800005</c:v>
                      </c:pt>
                      <c:pt idx="576">
                        <c:v>608.78593286499995</c:v>
                      </c:pt>
                      <c:pt idx="577">
                        <c:v>608.50835265900002</c:v>
                      </c:pt>
                      <c:pt idx="578">
                        <c:v>608.31557138100004</c:v>
                      </c:pt>
                      <c:pt idx="579">
                        <c:v>608.246353011</c:v>
                      </c:pt>
                      <c:pt idx="580">
                        <c:v>608.06937043000005</c:v>
                      </c:pt>
                      <c:pt idx="581">
                        <c:v>606.66732201900004</c:v>
                      </c:pt>
                      <c:pt idx="582">
                        <c:v>606.578661786</c:v>
                      </c:pt>
                      <c:pt idx="583">
                        <c:v>606.38492148900002</c:v>
                      </c:pt>
                      <c:pt idx="584">
                        <c:v>606.25798268100004</c:v>
                      </c:pt>
                      <c:pt idx="585">
                        <c:v>606.25749439399999</c:v>
                      </c:pt>
                      <c:pt idx="586">
                        <c:v>605.83405044000006</c:v>
                      </c:pt>
                      <c:pt idx="587">
                        <c:v>605.74166336200005</c:v>
                      </c:pt>
                      <c:pt idx="588">
                        <c:v>605.70371845499994</c:v>
                      </c:pt>
                      <c:pt idx="589">
                        <c:v>605.63426867700002</c:v>
                      </c:pt>
                      <c:pt idx="590">
                        <c:v>605.52724876000002</c:v>
                      </c:pt>
                      <c:pt idx="591">
                        <c:v>605.27204347300005</c:v>
                      </c:pt>
                      <c:pt idx="592">
                        <c:v>604.96917879700004</c:v>
                      </c:pt>
                      <c:pt idx="593">
                        <c:v>604.95731434200002</c:v>
                      </c:pt>
                      <c:pt idx="594">
                        <c:v>604.50740030600002</c:v>
                      </c:pt>
                      <c:pt idx="595">
                        <c:v>603.83628425300003</c:v>
                      </c:pt>
                      <c:pt idx="596">
                        <c:v>603.42073571100002</c:v>
                      </c:pt>
                      <c:pt idx="597">
                        <c:v>603.23104336300003</c:v>
                      </c:pt>
                      <c:pt idx="598">
                        <c:v>603.148348951</c:v>
                      </c:pt>
                      <c:pt idx="599">
                        <c:v>602.52009047900003</c:v>
                      </c:pt>
                      <c:pt idx="600">
                        <c:v>602.22399765</c:v>
                      </c:pt>
                      <c:pt idx="601">
                        <c:v>601.81111002199998</c:v>
                      </c:pt>
                      <c:pt idx="602">
                        <c:v>601.43989521799995</c:v>
                      </c:pt>
                      <c:pt idx="603">
                        <c:v>601.02940251300004</c:v>
                      </c:pt>
                      <c:pt idx="604">
                        <c:v>601.00049860299998</c:v>
                      </c:pt>
                      <c:pt idx="605">
                        <c:v>600.95390096200003</c:v>
                      </c:pt>
                      <c:pt idx="606">
                        <c:v>600.779011062</c:v>
                      </c:pt>
                      <c:pt idx="607">
                        <c:v>600.19919473699997</c:v>
                      </c:pt>
                      <c:pt idx="608">
                        <c:v>600.16363106100005</c:v>
                      </c:pt>
                      <c:pt idx="609">
                        <c:v>599.88325434700005</c:v>
                      </c:pt>
                      <c:pt idx="610">
                        <c:v>599.62503153900002</c:v>
                      </c:pt>
                      <c:pt idx="611">
                        <c:v>599.31984124600001</c:v>
                      </c:pt>
                      <c:pt idx="612">
                        <c:v>598.65952493299994</c:v>
                      </c:pt>
                      <c:pt idx="613">
                        <c:v>598.40442773799998</c:v>
                      </c:pt>
                      <c:pt idx="614">
                        <c:v>598.33353374800004</c:v>
                      </c:pt>
                      <c:pt idx="615">
                        <c:v>597.49894908900001</c:v>
                      </c:pt>
                      <c:pt idx="616">
                        <c:v>597.45008476299995</c:v>
                      </c:pt>
                      <c:pt idx="617">
                        <c:v>597.15475375799997</c:v>
                      </c:pt>
                      <c:pt idx="618">
                        <c:v>596.77325765199998</c:v>
                      </c:pt>
                      <c:pt idx="619">
                        <c:v>596.48273587100005</c:v>
                      </c:pt>
                      <c:pt idx="620">
                        <c:v>596.39879004199997</c:v>
                      </c:pt>
                      <c:pt idx="621">
                        <c:v>595.82499288899999</c:v>
                      </c:pt>
                      <c:pt idx="622">
                        <c:v>595.60688726800004</c:v>
                      </c:pt>
                      <c:pt idx="623">
                        <c:v>595.58326014099998</c:v>
                      </c:pt>
                      <c:pt idx="624">
                        <c:v>595.49014980799996</c:v>
                      </c:pt>
                      <c:pt idx="625">
                        <c:v>595.34409259500001</c:v>
                      </c:pt>
                      <c:pt idx="626">
                        <c:v>595.18209265099995</c:v>
                      </c:pt>
                      <c:pt idx="627">
                        <c:v>594.41007862499998</c:v>
                      </c:pt>
                      <c:pt idx="628">
                        <c:v>594.12957664800001</c:v>
                      </c:pt>
                      <c:pt idx="629">
                        <c:v>593.90161789700005</c:v>
                      </c:pt>
                      <c:pt idx="630">
                        <c:v>593.75932103399998</c:v>
                      </c:pt>
                      <c:pt idx="631">
                        <c:v>593.73973862100001</c:v>
                      </c:pt>
                      <c:pt idx="632">
                        <c:v>592.66759143000002</c:v>
                      </c:pt>
                      <c:pt idx="633">
                        <c:v>592.34061600099994</c:v>
                      </c:pt>
                      <c:pt idx="634">
                        <c:v>591.45721506799998</c:v>
                      </c:pt>
                      <c:pt idx="635">
                        <c:v>590.89466428100002</c:v>
                      </c:pt>
                      <c:pt idx="636">
                        <c:v>590.53175198600002</c:v>
                      </c:pt>
                      <c:pt idx="637">
                        <c:v>590.38338352400001</c:v>
                      </c:pt>
                      <c:pt idx="638">
                        <c:v>590.14327189200003</c:v>
                      </c:pt>
                      <c:pt idx="639">
                        <c:v>589.80707854399998</c:v>
                      </c:pt>
                      <c:pt idx="640">
                        <c:v>589.79827702399996</c:v>
                      </c:pt>
                      <c:pt idx="641">
                        <c:v>589.51157307200003</c:v>
                      </c:pt>
                      <c:pt idx="642">
                        <c:v>588.70718837899994</c:v>
                      </c:pt>
                      <c:pt idx="643">
                        <c:v>588.67869931799999</c:v>
                      </c:pt>
                      <c:pt idx="644">
                        <c:v>588.37755500399999</c:v>
                      </c:pt>
                      <c:pt idx="645">
                        <c:v>588.37423040099998</c:v>
                      </c:pt>
                      <c:pt idx="646">
                        <c:v>588.24277543999995</c:v>
                      </c:pt>
                      <c:pt idx="647">
                        <c:v>587.40836515700005</c:v>
                      </c:pt>
                      <c:pt idx="648">
                        <c:v>586.96093280900004</c:v>
                      </c:pt>
                      <c:pt idx="649">
                        <c:v>586.94080229999997</c:v>
                      </c:pt>
                      <c:pt idx="650">
                        <c:v>586.47951114600005</c:v>
                      </c:pt>
                      <c:pt idx="651">
                        <c:v>586.46704463200001</c:v>
                      </c:pt>
                      <c:pt idx="652">
                        <c:v>586.14449340299996</c:v>
                      </c:pt>
                      <c:pt idx="653">
                        <c:v>585.636270115</c:v>
                      </c:pt>
                      <c:pt idx="654">
                        <c:v>585.58135398599995</c:v>
                      </c:pt>
                      <c:pt idx="655">
                        <c:v>585.04399935900005</c:v>
                      </c:pt>
                      <c:pt idx="656">
                        <c:v>584.47565403900001</c:v>
                      </c:pt>
                      <c:pt idx="657">
                        <c:v>584.18926215399995</c:v>
                      </c:pt>
                      <c:pt idx="658">
                        <c:v>583.65082412899994</c:v>
                      </c:pt>
                      <c:pt idx="659">
                        <c:v>583.38604731999999</c:v>
                      </c:pt>
                      <c:pt idx="660">
                        <c:v>583.369332009</c:v>
                      </c:pt>
                      <c:pt idx="661">
                        <c:v>583.33748485199999</c:v>
                      </c:pt>
                      <c:pt idx="662">
                        <c:v>583.22349577299997</c:v>
                      </c:pt>
                      <c:pt idx="663">
                        <c:v>583.07110901700003</c:v>
                      </c:pt>
                      <c:pt idx="664">
                        <c:v>582.89675669099995</c:v>
                      </c:pt>
                      <c:pt idx="665">
                        <c:v>582.82270336299996</c:v>
                      </c:pt>
                      <c:pt idx="666">
                        <c:v>582.70836959099995</c:v>
                      </c:pt>
                      <c:pt idx="667">
                        <c:v>582.66738587700002</c:v>
                      </c:pt>
                      <c:pt idx="668">
                        <c:v>582.51143412299996</c:v>
                      </c:pt>
                      <c:pt idx="669">
                        <c:v>582.47898567200002</c:v>
                      </c:pt>
                      <c:pt idx="670">
                        <c:v>582.42646915099999</c:v>
                      </c:pt>
                      <c:pt idx="671">
                        <c:v>582.04868468300003</c:v>
                      </c:pt>
                      <c:pt idx="672">
                        <c:v>582.04265009400001</c:v>
                      </c:pt>
                      <c:pt idx="673">
                        <c:v>581.41576492800004</c:v>
                      </c:pt>
                      <c:pt idx="674">
                        <c:v>581.41003930600004</c:v>
                      </c:pt>
                      <c:pt idx="675">
                        <c:v>581.40569660000006</c:v>
                      </c:pt>
                      <c:pt idx="676">
                        <c:v>581.004299823</c:v>
                      </c:pt>
                      <c:pt idx="677">
                        <c:v>580.62055462299998</c:v>
                      </c:pt>
                      <c:pt idx="678">
                        <c:v>580.15442846600001</c:v>
                      </c:pt>
                      <c:pt idx="679">
                        <c:v>579.97427715900005</c:v>
                      </c:pt>
                      <c:pt idx="680">
                        <c:v>579.41550124000003</c:v>
                      </c:pt>
                      <c:pt idx="681">
                        <c:v>579.38680913899998</c:v>
                      </c:pt>
                      <c:pt idx="682">
                        <c:v>579.09802377000005</c:v>
                      </c:pt>
                      <c:pt idx="683">
                        <c:v>579.03139662499996</c:v>
                      </c:pt>
                      <c:pt idx="684">
                        <c:v>578.41432190700004</c:v>
                      </c:pt>
                      <c:pt idx="685">
                        <c:v>578.239027158</c:v>
                      </c:pt>
                      <c:pt idx="686">
                        <c:v>577.26132463500005</c:v>
                      </c:pt>
                      <c:pt idx="687">
                        <c:v>577.13723700000003</c:v>
                      </c:pt>
                      <c:pt idx="688">
                        <c:v>577.105565394</c:v>
                      </c:pt>
                      <c:pt idx="689">
                        <c:v>577.00956937900003</c:v>
                      </c:pt>
                      <c:pt idx="690">
                        <c:v>576.61623663299997</c:v>
                      </c:pt>
                      <c:pt idx="691">
                        <c:v>576.58287724299998</c:v>
                      </c:pt>
                      <c:pt idx="692">
                        <c:v>576.20303369700002</c:v>
                      </c:pt>
                      <c:pt idx="693">
                        <c:v>576.05260685500002</c:v>
                      </c:pt>
                      <c:pt idx="694">
                        <c:v>575.69268087499995</c:v>
                      </c:pt>
                      <c:pt idx="695">
                        <c:v>575.680425797</c:v>
                      </c:pt>
                      <c:pt idx="696">
                        <c:v>575.53155557900004</c:v>
                      </c:pt>
                      <c:pt idx="697">
                        <c:v>574.92370004700001</c:v>
                      </c:pt>
                      <c:pt idx="698">
                        <c:v>574.56146044100001</c:v>
                      </c:pt>
                      <c:pt idx="699">
                        <c:v>574.40072752000003</c:v>
                      </c:pt>
                      <c:pt idx="700">
                        <c:v>574.02803345799998</c:v>
                      </c:pt>
                      <c:pt idx="701">
                        <c:v>573.65277045699997</c:v>
                      </c:pt>
                      <c:pt idx="702">
                        <c:v>573.46108481600004</c:v>
                      </c:pt>
                      <c:pt idx="703">
                        <c:v>573.36624627000003</c:v>
                      </c:pt>
                      <c:pt idx="704">
                        <c:v>573.36465525100004</c:v>
                      </c:pt>
                      <c:pt idx="705">
                        <c:v>573.25970013300002</c:v>
                      </c:pt>
                      <c:pt idx="706">
                        <c:v>573.16794689000005</c:v>
                      </c:pt>
                      <c:pt idx="707">
                        <c:v>572.95637781899995</c:v>
                      </c:pt>
                      <c:pt idx="708">
                        <c:v>572.61611732200004</c:v>
                      </c:pt>
                      <c:pt idx="709">
                        <c:v>572.16305706399999</c:v>
                      </c:pt>
                      <c:pt idx="710">
                        <c:v>571.99109196500001</c:v>
                      </c:pt>
                      <c:pt idx="711">
                        <c:v>571.79798080499995</c:v>
                      </c:pt>
                      <c:pt idx="712">
                        <c:v>571.73729263799999</c:v>
                      </c:pt>
                      <c:pt idx="713">
                        <c:v>571.70671458100003</c:v>
                      </c:pt>
                      <c:pt idx="714">
                        <c:v>571.66727930699994</c:v>
                      </c:pt>
                      <c:pt idx="715">
                        <c:v>571.48774305100005</c:v>
                      </c:pt>
                      <c:pt idx="716">
                        <c:v>571.47826299400003</c:v>
                      </c:pt>
                      <c:pt idx="717">
                        <c:v>571.43350664599996</c:v>
                      </c:pt>
                      <c:pt idx="718">
                        <c:v>571.02895108899997</c:v>
                      </c:pt>
                      <c:pt idx="719">
                        <c:v>570.92880041499996</c:v>
                      </c:pt>
                      <c:pt idx="720">
                        <c:v>570.22337375799998</c:v>
                      </c:pt>
                      <c:pt idx="721">
                        <c:v>569.65641234400005</c:v>
                      </c:pt>
                      <c:pt idx="722">
                        <c:v>568.73905809400003</c:v>
                      </c:pt>
                      <c:pt idx="723">
                        <c:v>568.67192439099995</c:v>
                      </c:pt>
                      <c:pt idx="724">
                        <c:v>568.63668890199995</c:v>
                      </c:pt>
                      <c:pt idx="725">
                        <c:v>568.58249457199997</c:v>
                      </c:pt>
                      <c:pt idx="726">
                        <c:v>568.19857214299998</c:v>
                      </c:pt>
                      <c:pt idx="727">
                        <c:v>567.41848960200002</c:v>
                      </c:pt>
                      <c:pt idx="728">
                        <c:v>567.38649273199997</c:v>
                      </c:pt>
                      <c:pt idx="729">
                        <c:v>566.86790699899996</c:v>
                      </c:pt>
                      <c:pt idx="730">
                        <c:v>566.68151566799997</c:v>
                      </c:pt>
                      <c:pt idx="731">
                        <c:v>566.54163511800004</c:v>
                      </c:pt>
                      <c:pt idx="732">
                        <c:v>566.25834826300002</c:v>
                      </c:pt>
                      <c:pt idx="733">
                        <c:v>565.78681902899996</c:v>
                      </c:pt>
                      <c:pt idx="734">
                        <c:v>565.74349137700005</c:v>
                      </c:pt>
                      <c:pt idx="735">
                        <c:v>565.25115770100001</c:v>
                      </c:pt>
                      <c:pt idx="736">
                        <c:v>564.75831286300001</c:v>
                      </c:pt>
                      <c:pt idx="737">
                        <c:v>564.73576356000001</c:v>
                      </c:pt>
                      <c:pt idx="738">
                        <c:v>564.64807667000002</c:v>
                      </c:pt>
                      <c:pt idx="739">
                        <c:v>564.30258967099996</c:v>
                      </c:pt>
                      <c:pt idx="740">
                        <c:v>564.13388978700004</c:v>
                      </c:pt>
                      <c:pt idx="741">
                        <c:v>564.11903954000002</c:v>
                      </c:pt>
                      <c:pt idx="742">
                        <c:v>564.07711263299996</c:v>
                      </c:pt>
                      <c:pt idx="743">
                        <c:v>563.37444084900005</c:v>
                      </c:pt>
                      <c:pt idx="744">
                        <c:v>562.70715211499999</c:v>
                      </c:pt>
                      <c:pt idx="745">
                        <c:v>562.57129008300001</c:v>
                      </c:pt>
                      <c:pt idx="746">
                        <c:v>562.50733294899999</c:v>
                      </c:pt>
                      <c:pt idx="747">
                        <c:v>562.05559378299995</c:v>
                      </c:pt>
                      <c:pt idx="748">
                        <c:v>561.98294405000001</c:v>
                      </c:pt>
                      <c:pt idx="749">
                        <c:v>561.96673309699997</c:v>
                      </c:pt>
                      <c:pt idx="750">
                        <c:v>561.88036915099997</c:v>
                      </c:pt>
                      <c:pt idx="751">
                        <c:v>561.83854291199998</c:v>
                      </c:pt>
                      <c:pt idx="752">
                        <c:v>561.83532819300001</c:v>
                      </c:pt>
                      <c:pt idx="753">
                        <c:v>560.98237719999997</c:v>
                      </c:pt>
                      <c:pt idx="754">
                        <c:v>560.95948511300003</c:v>
                      </c:pt>
                      <c:pt idx="755">
                        <c:v>560.94313193899995</c:v>
                      </c:pt>
                      <c:pt idx="756">
                        <c:v>560.75727802100005</c:v>
                      </c:pt>
                      <c:pt idx="757">
                        <c:v>560.67462117000002</c:v>
                      </c:pt>
                      <c:pt idx="758">
                        <c:v>560.12763810299998</c:v>
                      </c:pt>
                      <c:pt idx="759">
                        <c:v>559.90896363499996</c:v>
                      </c:pt>
                      <c:pt idx="760">
                        <c:v>559.61363684900005</c:v>
                      </c:pt>
                      <c:pt idx="761">
                        <c:v>559.57104160100005</c:v>
                      </c:pt>
                      <c:pt idx="762">
                        <c:v>559.41775645200005</c:v>
                      </c:pt>
                      <c:pt idx="763">
                        <c:v>558.83489188600004</c:v>
                      </c:pt>
                      <c:pt idx="764">
                        <c:v>558.75530549799998</c:v>
                      </c:pt>
                      <c:pt idx="765">
                        <c:v>558.69917570999996</c:v>
                      </c:pt>
                      <c:pt idx="766">
                        <c:v>558.38532880100001</c:v>
                      </c:pt>
                      <c:pt idx="767">
                        <c:v>558.23103535799999</c:v>
                      </c:pt>
                      <c:pt idx="768">
                        <c:v>557.97476315699998</c:v>
                      </c:pt>
                      <c:pt idx="769">
                        <c:v>557.90965358899996</c:v>
                      </c:pt>
                      <c:pt idx="770">
                        <c:v>557.65146503999995</c:v>
                      </c:pt>
                      <c:pt idx="771">
                        <c:v>557.58428719300002</c:v>
                      </c:pt>
                      <c:pt idx="772">
                        <c:v>556.69413292199999</c:v>
                      </c:pt>
                      <c:pt idx="773">
                        <c:v>556.41779438100002</c:v>
                      </c:pt>
                      <c:pt idx="774">
                        <c:v>555.76749140000004</c:v>
                      </c:pt>
                      <c:pt idx="775">
                        <c:v>555.49515484300002</c:v>
                      </c:pt>
                      <c:pt idx="776">
                        <c:v>555.385306442</c:v>
                      </c:pt>
                      <c:pt idx="777">
                        <c:v>554.86705030799999</c:v>
                      </c:pt>
                      <c:pt idx="778">
                        <c:v>554.82951326700004</c:v>
                      </c:pt>
                      <c:pt idx="779">
                        <c:v>554.28638929399995</c:v>
                      </c:pt>
                      <c:pt idx="780">
                        <c:v>554.00857685799997</c:v>
                      </c:pt>
                      <c:pt idx="781">
                        <c:v>553.74723868499996</c:v>
                      </c:pt>
                      <c:pt idx="782">
                        <c:v>553.71778875500002</c:v>
                      </c:pt>
                      <c:pt idx="783">
                        <c:v>553.63239840200004</c:v>
                      </c:pt>
                      <c:pt idx="784">
                        <c:v>553.32465341099999</c:v>
                      </c:pt>
                      <c:pt idx="785">
                        <c:v>552.92485058299997</c:v>
                      </c:pt>
                      <c:pt idx="786">
                        <c:v>552.728386258</c:v>
                      </c:pt>
                      <c:pt idx="787">
                        <c:v>552.59151999899996</c:v>
                      </c:pt>
                      <c:pt idx="788">
                        <c:v>552.562464482</c:v>
                      </c:pt>
                      <c:pt idx="789">
                        <c:v>552.48619272500002</c:v>
                      </c:pt>
                      <c:pt idx="790">
                        <c:v>552.28636435600004</c:v>
                      </c:pt>
                      <c:pt idx="791">
                        <c:v>551.81770745300003</c:v>
                      </c:pt>
                      <c:pt idx="792">
                        <c:v>551.757955423</c:v>
                      </c:pt>
                      <c:pt idx="793">
                        <c:v>551.54567276199998</c:v>
                      </c:pt>
                      <c:pt idx="794">
                        <c:v>551.40298887799997</c:v>
                      </c:pt>
                      <c:pt idx="795">
                        <c:v>551.33743262999997</c:v>
                      </c:pt>
                      <c:pt idx="796">
                        <c:v>550.84741460600003</c:v>
                      </c:pt>
                      <c:pt idx="797">
                        <c:v>550.84601969300002</c:v>
                      </c:pt>
                      <c:pt idx="798">
                        <c:v>550.73538067000004</c:v>
                      </c:pt>
                      <c:pt idx="799">
                        <c:v>550.41992167900003</c:v>
                      </c:pt>
                      <c:pt idx="800">
                        <c:v>550.06759376499997</c:v>
                      </c:pt>
                      <c:pt idx="801">
                        <c:v>549.92826797400005</c:v>
                      </c:pt>
                      <c:pt idx="802">
                        <c:v>549.78406123499997</c:v>
                      </c:pt>
                      <c:pt idx="803">
                        <c:v>549.56312755500005</c:v>
                      </c:pt>
                      <c:pt idx="804">
                        <c:v>549.189332799</c:v>
                      </c:pt>
                      <c:pt idx="805">
                        <c:v>549.06915348500002</c:v>
                      </c:pt>
                      <c:pt idx="806">
                        <c:v>548.95647676099998</c:v>
                      </c:pt>
                      <c:pt idx="807">
                        <c:v>548.77339431799999</c:v>
                      </c:pt>
                      <c:pt idx="808">
                        <c:v>548.37217142999998</c:v>
                      </c:pt>
                      <c:pt idx="809">
                        <c:v>548.06622274999995</c:v>
                      </c:pt>
                      <c:pt idx="810">
                        <c:v>547.958113895</c:v>
                      </c:pt>
                      <c:pt idx="811">
                        <c:v>547.72144904200002</c:v>
                      </c:pt>
                      <c:pt idx="812">
                        <c:v>547.56955150500005</c:v>
                      </c:pt>
                      <c:pt idx="813">
                        <c:v>547.22565683000005</c:v>
                      </c:pt>
                      <c:pt idx="814">
                        <c:v>547.16538324999999</c:v>
                      </c:pt>
                      <c:pt idx="815">
                        <c:v>547.08968145699998</c:v>
                      </c:pt>
                      <c:pt idx="816">
                        <c:v>546.81970187900004</c:v>
                      </c:pt>
                      <c:pt idx="817">
                        <c:v>546.61562182199998</c:v>
                      </c:pt>
                      <c:pt idx="818">
                        <c:v>546.44347898599995</c:v>
                      </c:pt>
                      <c:pt idx="819">
                        <c:v>546.36540856800002</c:v>
                      </c:pt>
                      <c:pt idx="820">
                        <c:v>546.30648957200003</c:v>
                      </c:pt>
                      <c:pt idx="821">
                        <c:v>545.88800230200002</c:v>
                      </c:pt>
                      <c:pt idx="822">
                        <c:v>545.87022866500001</c:v>
                      </c:pt>
                      <c:pt idx="823">
                        <c:v>545.74219958200001</c:v>
                      </c:pt>
                      <c:pt idx="824">
                        <c:v>545.57058942200001</c:v>
                      </c:pt>
                      <c:pt idx="825">
                        <c:v>545.320056927</c:v>
                      </c:pt>
                      <c:pt idx="826">
                        <c:v>544.80361509299996</c:v>
                      </c:pt>
                      <c:pt idx="827">
                        <c:v>544.70112879099997</c:v>
                      </c:pt>
                      <c:pt idx="828">
                        <c:v>544.67915041399999</c:v>
                      </c:pt>
                      <c:pt idx="829">
                        <c:v>544.51709579299995</c:v>
                      </c:pt>
                      <c:pt idx="830">
                        <c:v>543.93365770699995</c:v>
                      </c:pt>
                      <c:pt idx="831">
                        <c:v>543.69781844199997</c:v>
                      </c:pt>
                      <c:pt idx="832">
                        <c:v>543.63416909900002</c:v>
                      </c:pt>
                      <c:pt idx="833">
                        <c:v>543.54022155899997</c:v>
                      </c:pt>
                      <c:pt idx="834">
                        <c:v>543.47878042699995</c:v>
                      </c:pt>
                      <c:pt idx="835">
                        <c:v>543.46065548800004</c:v>
                      </c:pt>
                      <c:pt idx="836">
                        <c:v>543.22940631799997</c:v>
                      </c:pt>
                      <c:pt idx="837">
                        <c:v>543.08095481800001</c:v>
                      </c:pt>
                      <c:pt idx="838">
                        <c:v>543.04502518899994</c:v>
                      </c:pt>
                      <c:pt idx="839">
                        <c:v>542.99075399200001</c:v>
                      </c:pt>
                      <c:pt idx="840">
                        <c:v>542.98234973599995</c:v>
                      </c:pt>
                      <c:pt idx="841">
                        <c:v>542.16215670400004</c:v>
                      </c:pt>
                      <c:pt idx="842">
                        <c:v>541.85794502700003</c:v>
                      </c:pt>
                      <c:pt idx="843">
                        <c:v>541.85619044800001</c:v>
                      </c:pt>
                      <c:pt idx="844">
                        <c:v>541.67565146100003</c:v>
                      </c:pt>
                      <c:pt idx="845">
                        <c:v>541.60712593400001</c:v>
                      </c:pt>
                      <c:pt idx="846">
                        <c:v>541.26455478100002</c:v>
                      </c:pt>
                      <c:pt idx="847">
                        <c:v>541.23420960700003</c:v>
                      </c:pt>
                      <c:pt idx="848">
                        <c:v>540.87318136299996</c:v>
                      </c:pt>
                      <c:pt idx="849">
                        <c:v>540.70640724299994</c:v>
                      </c:pt>
                      <c:pt idx="850">
                        <c:v>540.65597089000005</c:v>
                      </c:pt>
                      <c:pt idx="851">
                        <c:v>540.51199044099997</c:v>
                      </c:pt>
                      <c:pt idx="852">
                        <c:v>540.44277650799995</c:v>
                      </c:pt>
                      <c:pt idx="853">
                        <c:v>540.41035160900003</c:v>
                      </c:pt>
                      <c:pt idx="854">
                        <c:v>539.97973257199999</c:v>
                      </c:pt>
                      <c:pt idx="855">
                        <c:v>539.65804961599997</c:v>
                      </c:pt>
                      <c:pt idx="856">
                        <c:v>539.542521169</c:v>
                      </c:pt>
                      <c:pt idx="857">
                        <c:v>539.11958421400004</c:v>
                      </c:pt>
                      <c:pt idx="858">
                        <c:v>539.09756506999997</c:v>
                      </c:pt>
                      <c:pt idx="859">
                        <c:v>539.02729344399995</c:v>
                      </c:pt>
                      <c:pt idx="860">
                        <c:v>538.77683169700003</c:v>
                      </c:pt>
                      <c:pt idx="861">
                        <c:v>538.71275019500001</c:v>
                      </c:pt>
                      <c:pt idx="862">
                        <c:v>538.63283419100003</c:v>
                      </c:pt>
                      <c:pt idx="863">
                        <c:v>538.14235875099996</c:v>
                      </c:pt>
                      <c:pt idx="864">
                        <c:v>537.67121677299997</c:v>
                      </c:pt>
                      <c:pt idx="865">
                        <c:v>537.24172592699995</c:v>
                      </c:pt>
                      <c:pt idx="866">
                        <c:v>537.04694789500002</c:v>
                      </c:pt>
                      <c:pt idx="867">
                        <c:v>536.97041472599994</c:v>
                      </c:pt>
                      <c:pt idx="868">
                        <c:v>536.94822403199998</c:v>
                      </c:pt>
                      <c:pt idx="869">
                        <c:v>536.36856412500003</c:v>
                      </c:pt>
                      <c:pt idx="870">
                        <c:v>534.31272420100004</c:v>
                      </c:pt>
                      <c:pt idx="871">
                        <c:v>534.14055007900004</c:v>
                      </c:pt>
                      <c:pt idx="872">
                        <c:v>533.97363449099998</c:v>
                      </c:pt>
                      <c:pt idx="873">
                        <c:v>533.48482399399995</c:v>
                      </c:pt>
                      <c:pt idx="874">
                        <c:v>533.38093927299997</c:v>
                      </c:pt>
                      <c:pt idx="875">
                        <c:v>533.28416768099999</c:v>
                      </c:pt>
                      <c:pt idx="876">
                        <c:v>533.07530205700004</c:v>
                      </c:pt>
                      <c:pt idx="877">
                        <c:v>532.993448801</c:v>
                      </c:pt>
                      <c:pt idx="878">
                        <c:v>532.80719027800001</c:v>
                      </c:pt>
                      <c:pt idx="879">
                        <c:v>532.52160501699996</c:v>
                      </c:pt>
                      <c:pt idx="880">
                        <c:v>532.48400225</c:v>
                      </c:pt>
                      <c:pt idx="881">
                        <c:v>532.31043304499997</c:v>
                      </c:pt>
                      <c:pt idx="882">
                        <c:v>532.28306293599996</c:v>
                      </c:pt>
                      <c:pt idx="883">
                        <c:v>532.17651271700004</c:v>
                      </c:pt>
                      <c:pt idx="884">
                        <c:v>531.47107489500002</c:v>
                      </c:pt>
                      <c:pt idx="885">
                        <c:v>531.15261635000002</c:v>
                      </c:pt>
                      <c:pt idx="886">
                        <c:v>531.12073299199994</c:v>
                      </c:pt>
                      <c:pt idx="887">
                        <c:v>530.88413030000004</c:v>
                      </c:pt>
                      <c:pt idx="888">
                        <c:v>530.85547406299997</c:v>
                      </c:pt>
                      <c:pt idx="889">
                        <c:v>530.60662284</c:v>
                      </c:pt>
                      <c:pt idx="890">
                        <c:v>530.476822599</c:v>
                      </c:pt>
                      <c:pt idx="891">
                        <c:v>530.45419714800005</c:v>
                      </c:pt>
                      <c:pt idx="892">
                        <c:v>530.28367654900001</c:v>
                      </c:pt>
                      <c:pt idx="893">
                        <c:v>530.21722280799997</c:v>
                      </c:pt>
                      <c:pt idx="894">
                        <c:v>529.41332676599995</c:v>
                      </c:pt>
                      <c:pt idx="895">
                        <c:v>529.31622811600005</c:v>
                      </c:pt>
                      <c:pt idx="896">
                        <c:v>528.64582603700001</c:v>
                      </c:pt>
                      <c:pt idx="897">
                        <c:v>528.223108712</c:v>
                      </c:pt>
                      <c:pt idx="898">
                        <c:v>528.06721480700003</c:v>
                      </c:pt>
                      <c:pt idx="899">
                        <c:v>528.01237437400005</c:v>
                      </c:pt>
                      <c:pt idx="900">
                        <c:v>527.80669966300002</c:v>
                      </c:pt>
                      <c:pt idx="901">
                        <c:v>527.53922193999995</c:v>
                      </c:pt>
                      <c:pt idx="902">
                        <c:v>527.50140142700002</c:v>
                      </c:pt>
                      <c:pt idx="903">
                        <c:v>527.47194316699995</c:v>
                      </c:pt>
                      <c:pt idx="904">
                        <c:v>527.41040161000001</c:v>
                      </c:pt>
                      <c:pt idx="905">
                        <c:v>527.370257649</c:v>
                      </c:pt>
                      <c:pt idx="906">
                        <c:v>526.92545942699996</c:v>
                      </c:pt>
                      <c:pt idx="907">
                        <c:v>526.90696849100004</c:v>
                      </c:pt>
                      <c:pt idx="908">
                        <c:v>526.882285948</c:v>
                      </c:pt>
                      <c:pt idx="909">
                        <c:v>526.64019323100001</c:v>
                      </c:pt>
                      <c:pt idx="910">
                        <c:v>526.60734547100003</c:v>
                      </c:pt>
                      <c:pt idx="911">
                        <c:v>526.32880170800001</c:v>
                      </c:pt>
                      <c:pt idx="912">
                        <c:v>525.97495890699997</c:v>
                      </c:pt>
                      <c:pt idx="913">
                        <c:v>525.80843837099997</c:v>
                      </c:pt>
                      <c:pt idx="914">
                        <c:v>525.76900043299997</c:v>
                      </c:pt>
                      <c:pt idx="915">
                        <c:v>525.73939410200001</c:v>
                      </c:pt>
                      <c:pt idx="916">
                        <c:v>525.63579667099998</c:v>
                      </c:pt>
                      <c:pt idx="917">
                        <c:v>525.22811439500003</c:v>
                      </c:pt>
                      <c:pt idx="918">
                        <c:v>524.83627255800002</c:v>
                      </c:pt>
                      <c:pt idx="919">
                        <c:v>524.81040769100002</c:v>
                      </c:pt>
                      <c:pt idx="920">
                        <c:v>523.571492562</c:v>
                      </c:pt>
                      <c:pt idx="921">
                        <c:v>523.36793620599997</c:v>
                      </c:pt>
                      <c:pt idx="922">
                        <c:v>523.22126770099999</c:v>
                      </c:pt>
                      <c:pt idx="923">
                        <c:v>522.95377410799995</c:v>
                      </c:pt>
                      <c:pt idx="924">
                        <c:v>522.77284114899999</c:v>
                      </c:pt>
                      <c:pt idx="925">
                        <c:v>522.73562399499997</c:v>
                      </c:pt>
                      <c:pt idx="926">
                        <c:v>522.71058811600005</c:v>
                      </c:pt>
                      <c:pt idx="927">
                        <c:v>522.56501355700004</c:v>
                      </c:pt>
                      <c:pt idx="928">
                        <c:v>522.43366235799999</c:v>
                      </c:pt>
                      <c:pt idx="929">
                        <c:v>522.16486376299997</c:v>
                      </c:pt>
                      <c:pt idx="930">
                        <c:v>522.13034866600003</c:v>
                      </c:pt>
                      <c:pt idx="931">
                        <c:v>521.92901112799996</c:v>
                      </c:pt>
                      <c:pt idx="932">
                        <c:v>521.611897215</c:v>
                      </c:pt>
                      <c:pt idx="933">
                        <c:v>521.38108304499997</c:v>
                      </c:pt>
                      <c:pt idx="934">
                        <c:v>521.32184208399997</c:v>
                      </c:pt>
                      <c:pt idx="935">
                        <c:v>521.21151353799996</c:v>
                      </c:pt>
                      <c:pt idx="936">
                        <c:v>521.06452545599996</c:v>
                      </c:pt>
                      <c:pt idx="937">
                        <c:v>520.97321081600001</c:v>
                      </c:pt>
                      <c:pt idx="938">
                        <c:v>520.65596163999999</c:v>
                      </c:pt>
                      <c:pt idx="939">
                        <c:v>520.64912819899996</c:v>
                      </c:pt>
                      <c:pt idx="940">
                        <c:v>520.59505832499997</c:v>
                      </c:pt>
                      <c:pt idx="941">
                        <c:v>520.59174175500004</c:v>
                      </c:pt>
                      <c:pt idx="942">
                        <c:v>520.22436659699997</c:v>
                      </c:pt>
                      <c:pt idx="943">
                        <c:v>519.56500157899995</c:v>
                      </c:pt>
                      <c:pt idx="944">
                        <c:v>518.92380166400005</c:v>
                      </c:pt>
                      <c:pt idx="945">
                        <c:v>517.79596730200001</c:v>
                      </c:pt>
                      <c:pt idx="946">
                        <c:v>517.46288446599999</c:v>
                      </c:pt>
                      <c:pt idx="947">
                        <c:v>517.40407957399998</c:v>
                      </c:pt>
                      <c:pt idx="948">
                        <c:v>516.76446112400004</c:v>
                      </c:pt>
                      <c:pt idx="949">
                        <c:v>516.44592551000005</c:v>
                      </c:pt>
                      <c:pt idx="950">
                        <c:v>516.264519458</c:v>
                      </c:pt>
                      <c:pt idx="951">
                        <c:v>516.01102577400002</c:v>
                      </c:pt>
                      <c:pt idx="952">
                        <c:v>515.63943183799995</c:v>
                      </c:pt>
                      <c:pt idx="953">
                        <c:v>515.08421642400003</c:v>
                      </c:pt>
                      <c:pt idx="954">
                        <c:v>514.49558478400002</c:v>
                      </c:pt>
                      <c:pt idx="955">
                        <c:v>513.99516907500004</c:v>
                      </c:pt>
                      <c:pt idx="956">
                        <c:v>513.70809451299999</c:v>
                      </c:pt>
                      <c:pt idx="957">
                        <c:v>513.69620223799996</c:v>
                      </c:pt>
                      <c:pt idx="958">
                        <c:v>513.24082628300005</c:v>
                      </c:pt>
                      <c:pt idx="959">
                        <c:v>512.75120633100005</c:v>
                      </c:pt>
                      <c:pt idx="960">
                        <c:v>512.47585060400002</c:v>
                      </c:pt>
                      <c:pt idx="961">
                        <c:v>512.20389003299999</c:v>
                      </c:pt>
                      <c:pt idx="962">
                        <c:v>512.19889474700005</c:v>
                      </c:pt>
                      <c:pt idx="963">
                        <c:v>511.75132966199999</c:v>
                      </c:pt>
                      <c:pt idx="964">
                        <c:v>510.80215532599999</c:v>
                      </c:pt>
                      <c:pt idx="965">
                        <c:v>510.50295218299999</c:v>
                      </c:pt>
                      <c:pt idx="966">
                        <c:v>510.21989117700002</c:v>
                      </c:pt>
                      <c:pt idx="967">
                        <c:v>510.09690229300003</c:v>
                      </c:pt>
                      <c:pt idx="968">
                        <c:v>509.98522697099997</c:v>
                      </c:pt>
                      <c:pt idx="969">
                        <c:v>509.74812203300002</c:v>
                      </c:pt>
                      <c:pt idx="970">
                        <c:v>509.61700915099999</c:v>
                      </c:pt>
                      <c:pt idx="971">
                        <c:v>509.604651918</c:v>
                      </c:pt>
                      <c:pt idx="972">
                        <c:v>509.43181190299998</c:v>
                      </c:pt>
                      <c:pt idx="973">
                        <c:v>509.26947518200001</c:v>
                      </c:pt>
                      <c:pt idx="974">
                        <c:v>508.982172107</c:v>
                      </c:pt>
                      <c:pt idx="975">
                        <c:v>508.98031373100002</c:v>
                      </c:pt>
                      <c:pt idx="976">
                        <c:v>508.82272418600002</c:v>
                      </c:pt>
                      <c:pt idx="977">
                        <c:v>508.79101994400003</c:v>
                      </c:pt>
                      <c:pt idx="978">
                        <c:v>508.56701427000002</c:v>
                      </c:pt>
                      <c:pt idx="979">
                        <c:v>508.02184272699998</c:v>
                      </c:pt>
                      <c:pt idx="980">
                        <c:v>507.43181458499998</c:v>
                      </c:pt>
                      <c:pt idx="981">
                        <c:v>507.077663938</c:v>
                      </c:pt>
                      <c:pt idx="982">
                        <c:v>507.05402889599998</c:v>
                      </c:pt>
                      <c:pt idx="983">
                        <c:v>506.61662525399998</c:v>
                      </c:pt>
                      <c:pt idx="984">
                        <c:v>506.39519660399998</c:v>
                      </c:pt>
                      <c:pt idx="985">
                        <c:v>506.01590794200001</c:v>
                      </c:pt>
                      <c:pt idx="986">
                        <c:v>505.988532593</c:v>
                      </c:pt>
                      <c:pt idx="987">
                        <c:v>505.56106966599998</c:v>
                      </c:pt>
                      <c:pt idx="988">
                        <c:v>505.212353904</c:v>
                      </c:pt>
                      <c:pt idx="989">
                        <c:v>504.88719093499998</c:v>
                      </c:pt>
                      <c:pt idx="990">
                        <c:v>504.81700466199999</c:v>
                      </c:pt>
                      <c:pt idx="991">
                        <c:v>504.70884245399998</c:v>
                      </c:pt>
                      <c:pt idx="992">
                        <c:v>504.67634247000001</c:v>
                      </c:pt>
                      <c:pt idx="993">
                        <c:v>504.66605199899999</c:v>
                      </c:pt>
                      <c:pt idx="994">
                        <c:v>504.27413274000003</c:v>
                      </c:pt>
                      <c:pt idx="995">
                        <c:v>504.16491503399999</c:v>
                      </c:pt>
                      <c:pt idx="996">
                        <c:v>503.75918576700002</c:v>
                      </c:pt>
                      <c:pt idx="997">
                        <c:v>503.48539794700002</c:v>
                      </c:pt>
                      <c:pt idx="998">
                        <c:v>503.01127390900001</c:v>
                      </c:pt>
                      <c:pt idx="999">
                        <c:v>502.90730059700002</c:v>
                      </c:pt>
                      <c:pt idx="1000">
                        <c:v>502.67571686700001</c:v>
                      </c:pt>
                      <c:pt idx="1001">
                        <c:v>502.39101051400002</c:v>
                      </c:pt>
                      <c:pt idx="1002">
                        <c:v>502.33157529499999</c:v>
                      </c:pt>
                      <c:pt idx="1003">
                        <c:v>502.17927151399999</c:v>
                      </c:pt>
                      <c:pt idx="1004">
                        <c:v>501.86864804200002</c:v>
                      </c:pt>
                      <c:pt idx="1005">
                        <c:v>501.57323005500001</c:v>
                      </c:pt>
                      <c:pt idx="1006">
                        <c:v>501.05870841699999</c:v>
                      </c:pt>
                      <c:pt idx="1007">
                        <c:v>500.66903083400001</c:v>
                      </c:pt>
                      <c:pt idx="1008">
                        <c:v>500.39900033599997</c:v>
                      </c:pt>
                      <c:pt idx="1009">
                        <c:v>500.28095941999999</c:v>
                      </c:pt>
                      <c:pt idx="1010">
                        <c:v>500.22788310700003</c:v>
                      </c:pt>
                      <c:pt idx="1011">
                        <c:v>500.055481907</c:v>
                      </c:pt>
                      <c:pt idx="1012">
                        <c:v>500.02813847700003</c:v>
                      </c:pt>
                      <c:pt idx="1013">
                        <c:v>499.90738055700001</c:v>
                      </c:pt>
                      <c:pt idx="1014">
                        <c:v>498.84456153500003</c:v>
                      </c:pt>
                      <c:pt idx="1015">
                        <c:v>498.71082467999997</c:v>
                      </c:pt>
                      <c:pt idx="1016">
                        <c:v>498.08124157100002</c:v>
                      </c:pt>
                      <c:pt idx="1017">
                        <c:v>497.96472365</c:v>
                      </c:pt>
                      <c:pt idx="1018">
                        <c:v>497.94194181</c:v>
                      </c:pt>
                      <c:pt idx="1019">
                        <c:v>497.86936408399998</c:v>
                      </c:pt>
                      <c:pt idx="1020">
                        <c:v>496.84786954999998</c:v>
                      </c:pt>
                      <c:pt idx="1021">
                        <c:v>496.73759747700001</c:v>
                      </c:pt>
                      <c:pt idx="1022">
                        <c:v>496.39882226499998</c:v>
                      </c:pt>
                      <c:pt idx="1023">
                        <c:v>496.198102054</c:v>
                      </c:pt>
                      <c:pt idx="1024">
                        <c:v>495.79589186099997</c:v>
                      </c:pt>
                      <c:pt idx="1025">
                        <c:v>495.57695888500001</c:v>
                      </c:pt>
                      <c:pt idx="1026">
                        <c:v>495.26908318199997</c:v>
                      </c:pt>
                      <c:pt idx="1027">
                        <c:v>495.14130480900002</c:v>
                      </c:pt>
                      <c:pt idx="1028">
                        <c:v>495.077501477</c:v>
                      </c:pt>
                      <c:pt idx="1029">
                        <c:v>494.75531855700001</c:v>
                      </c:pt>
                      <c:pt idx="1030">
                        <c:v>494.74953276899998</c:v>
                      </c:pt>
                      <c:pt idx="1031">
                        <c:v>494.48087439099999</c:v>
                      </c:pt>
                      <c:pt idx="1032">
                        <c:v>494.35985651800002</c:v>
                      </c:pt>
                      <c:pt idx="1033">
                        <c:v>493.97850639199999</c:v>
                      </c:pt>
                      <c:pt idx="1034">
                        <c:v>493.543410182</c:v>
                      </c:pt>
                      <c:pt idx="1035">
                        <c:v>493.25887264400001</c:v>
                      </c:pt>
                      <c:pt idx="1036">
                        <c:v>493.11816491000002</c:v>
                      </c:pt>
                      <c:pt idx="1037">
                        <c:v>492.90856561800001</c:v>
                      </c:pt>
                      <c:pt idx="1038">
                        <c:v>492.64947635499999</c:v>
                      </c:pt>
                      <c:pt idx="1039">
                        <c:v>492.323996298</c:v>
                      </c:pt>
                      <c:pt idx="1040">
                        <c:v>492.29468625800001</c:v>
                      </c:pt>
                      <c:pt idx="1041">
                        <c:v>492.13617345900002</c:v>
                      </c:pt>
                      <c:pt idx="1042">
                        <c:v>491.918366107</c:v>
                      </c:pt>
                      <c:pt idx="1043">
                        <c:v>491.83957225199998</c:v>
                      </c:pt>
                      <c:pt idx="1044">
                        <c:v>491.47500701600001</c:v>
                      </c:pt>
                      <c:pt idx="1045">
                        <c:v>490.797969045</c:v>
                      </c:pt>
                      <c:pt idx="1046">
                        <c:v>490.43349604000002</c:v>
                      </c:pt>
                      <c:pt idx="1047">
                        <c:v>490.02832420099998</c:v>
                      </c:pt>
                      <c:pt idx="1048">
                        <c:v>489.68227863099997</c:v>
                      </c:pt>
                      <c:pt idx="1049">
                        <c:v>489.54931002900003</c:v>
                      </c:pt>
                      <c:pt idx="1050">
                        <c:v>489.17118842899998</c:v>
                      </c:pt>
                      <c:pt idx="1051">
                        <c:v>489.111577501</c:v>
                      </c:pt>
                      <c:pt idx="1052">
                        <c:v>488.87034835700001</c:v>
                      </c:pt>
                      <c:pt idx="1053">
                        <c:v>488.82708474899999</c:v>
                      </c:pt>
                      <c:pt idx="1054">
                        <c:v>487.29337139400002</c:v>
                      </c:pt>
                      <c:pt idx="1055">
                        <c:v>486.97770166399999</c:v>
                      </c:pt>
                      <c:pt idx="1056">
                        <c:v>486.74734808900001</c:v>
                      </c:pt>
                      <c:pt idx="1057">
                        <c:v>485.74768874300003</c:v>
                      </c:pt>
                      <c:pt idx="1058">
                        <c:v>485.20020392800001</c:v>
                      </c:pt>
                      <c:pt idx="1059">
                        <c:v>484.95903426799998</c:v>
                      </c:pt>
                      <c:pt idx="1060">
                        <c:v>484.76884443099999</c:v>
                      </c:pt>
                      <c:pt idx="1061">
                        <c:v>484.70820708399998</c:v>
                      </c:pt>
                      <c:pt idx="1062">
                        <c:v>484.62549998899999</c:v>
                      </c:pt>
                      <c:pt idx="1063">
                        <c:v>484.27677728600003</c:v>
                      </c:pt>
                      <c:pt idx="1064">
                        <c:v>484.23767842699999</c:v>
                      </c:pt>
                      <c:pt idx="1065">
                        <c:v>483.87502475100001</c:v>
                      </c:pt>
                      <c:pt idx="1066">
                        <c:v>483.851363273</c:v>
                      </c:pt>
                      <c:pt idx="1067">
                        <c:v>483.78448838499997</c:v>
                      </c:pt>
                      <c:pt idx="1068">
                        <c:v>483.49289013399999</c:v>
                      </c:pt>
                      <c:pt idx="1069">
                        <c:v>483.371156418</c:v>
                      </c:pt>
                      <c:pt idx="1070">
                        <c:v>483.04552135500001</c:v>
                      </c:pt>
                      <c:pt idx="1071">
                        <c:v>482.97470730200001</c:v>
                      </c:pt>
                      <c:pt idx="1072">
                        <c:v>482.67731842299997</c:v>
                      </c:pt>
                      <c:pt idx="1073">
                        <c:v>482.27989758400003</c:v>
                      </c:pt>
                      <c:pt idx="1074">
                        <c:v>482.076320399</c:v>
                      </c:pt>
                      <c:pt idx="1075">
                        <c:v>481.91113212499999</c:v>
                      </c:pt>
                      <c:pt idx="1076">
                        <c:v>481.73405417200001</c:v>
                      </c:pt>
                      <c:pt idx="1077">
                        <c:v>481.34298808900002</c:v>
                      </c:pt>
                      <c:pt idx="1078">
                        <c:v>481.19240414199999</c:v>
                      </c:pt>
                      <c:pt idx="1079">
                        <c:v>480.70443404700001</c:v>
                      </c:pt>
                      <c:pt idx="1080">
                        <c:v>480.599163831</c:v>
                      </c:pt>
                      <c:pt idx="1081">
                        <c:v>480.56031428</c:v>
                      </c:pt>
                      <c:pt idx="1082">
                        <c:v>480.25924829500002</c:v>
                      </c:pt>
                      <c:pt idx="1083">
                        <c:v>480.10872280400002</c:v>
                      </c:pt>
                      <c:pt idx="1084">
                        <c:v>479.87711037600002</c:v>
                      </c:pt>
                      <c:pt idx="1085">
                        <c:v>479.83330551300003</c:v>
                      </c:pt>
                      <c:pt idx="1086">
                        <c:v>479.83082740899999</c:v>
                      </c:pt>
                      <c:pt idx="1087">
                        <c:v>479.10686705500001</c:v>
                      </c:pt>
                      <c:pt idx="1088">
                        <c:v>479.054164421</c:v>
                      </c:pt>
                      <c:pt idx="1089">
                        <c:v>478.76978993500001</c:v>
                      </c:pt>
                      <c:pt idx="1090">
                        <c:v>478.49752242300002</c:v>
                      </c:pt>
                      <c:pt idx="1091">
                        <c:v>477.79244360400003</c:v>
                      </c:pt>
                      <c:pt idx="1092">
                        <c:v>477.50814940999999</c:v>
                      </c:pt>
                      <c:pt idx="1093">
                        <c:v>477.49629251099998</c:v>
                      </c:pt>
                      <c:pt idx="1094">
                        <c:v>477.28063872299998</c:v>
                      </c:pt>
                      <c:pt idx="1095">
                        <c:v>477.27782354800001</c:v>
                      </c:pt>
                      <c:pt idx="1096">
                        <c:v>477.22941603700002</c:v>
                      </c:pt>
                      <c:pt idx="1097">
                        <c:v>477.15180157399999</c:v>
                      </c:pt>
                      <c:pt idx="1098">
                        <c:v>477.14093942400001</c:v>
                      </c:pt>
                      <c:pt idx="1099">
                        <c:v>476.98363436900001</c:v>
                      </c:pt>
                      <c:pt idx="1100">
                        <c:v>476.76952906499997</c:v>
                      </c:pt>
                      <c:pt idx="1101">
                        <c:v>476.70540800700002</c:v>
                      </c:pt>
                      <c:pt idx="1102">
                        <c:v>476.18142743099997</c:v>
                      </c:pt>
                      <c:pt idx="1103">
                        <c:v>475.93839498</c:v>
                      </c:pt>
                      <c:pt idx="1104">
                        <c:v>475.92232460000002</c:v>
                      </c:pt>
                      <c:pt idx="1105">
                        <c:v>475.85451092400001</c:v>
                      </c:pt>
                      <c:pt idx="1106">
                        <c:v>475.74466615900002</c:v>
                      </c:pt>
                      <c:pt idx="1107">
                        <c:v>475.15774506100001</c:v>
                      </c:pt>
                      <c:pt idx="1108">
                        <c:v>474.779665733</c:v>
                      </c:pt>
                      <c:pt idx="1109">
                        <c:v>474.75709802699998</c:v>
                      </c:pt>
                      <c:pt idx="1110">
                        <c:v>474.48537844700002</c:v>
                      </c:pt>
                      <c:pt idx="1111">
                        <c:v>474.39264709999998</c:v>
                      </c:pt>
                      <c:pt idx="1112">
                        <c:v>474.23256828699999</c:v>
                      </c:pt>
                      <c:pt idx="1113">
                        <c:v>474.13204313400001</c:v>
                      </c:pt>
                      <c:pt idx="1114">
                        <c:v>474.12275853099999</c:v>
                      </c:pt>
                      <c:pt idx="1115">
                        <c:v>474.04113796600001</c:v>
                      </c:pt>
                      <c:pt idx="1116">
                        <c:v>474.019145353</c:v>
                      </c:pt>
                      <c:pt idx="1117">
                        <c:v>473.95179075200002</c:v>
                      </c:pt>
                      <c:pt idx="1118">
                        <c:v>473.84505837299997</c:v>
                      </c:pt>
                      <c:pt idx="1119">
                        <c:v>473.81720811000002</c:v>
                      </c:pt>
                      <c:pt idx="1120">
                        <c:v>473.34107162599997</c:v>
                      </c:pt>
                      <c:pt idx="1121">
                        <c:v>473.26824782599999</c:v>
                      </c:pt>
                      <c:pt idx="1122">
                        <c:v>473.19645991300001</c:v>
                      </c:pt>
                      <c:pt idx="1123">
                        <c:v>472.53740705799999</c:v>
                      </c:pt>
                      <c:pt idx="1124">
                        <c:v>472.53658422500001</c:v>
                      </c:pt>
                      <c:pt idx="1125">
                        <c:v>472.35043693900002</c:v>
                      </c:pt>
                      <c:pt idx="1126">
                        <c:v>471.65993227400003</c:v>
                      </c:pt>
                      <c:pt idx="1127">
                        <c:v>471.32352713900002</c:v>
                      </c:pt>
                      <c:pt idx="1128">
                        <c:v>471.28580036199997</c:v>
                      </c:pt>
                      <c:pt idx="1129">
                        <c:v>471.16205083400001</c:v>
                      </c:pt>
                      <c:pt idx="1130">
                        <c:v>470.66290570199999</c:v>
                      </c:pt>
                      <c:pt idx="1131">
                        <c:v>470.55114660800001</c:v>
                      </c:pt>
                      <c:pt idx="1132">
                        <c:v>470.17384091399998</c:v>
                      </c:pt>
                      <c:pt idx="1133">
                        <c:v>470.15899070299997</c:v>
                      </c:pt>
                      <c:pt idx="1134">
                        <c:v>470.05774532599997</c:v>
                      </c:pt>
                      <c:pt idx="1135">
                        <c:v>469.608572353</c:v>
                      </c:pt>
                      <c:pt idx="1136">
                        <c:v>469.10499062299999</c:v>
                      </c:pt>
                      <c:pt idx="1137">
                        <c:v>469.01660025500001</c:v>
                      </c:pt>
                      <c:pt idx="1138">
                        <c:v>468.19611336499997</c:v>
                      </c:pt>
                      <c:pt idx="1139">
                        <c:v>467.97916876900001</c:v>
                      </c:pt>
                      <c:pt idx="1140">
                        <c:v>467.63530030200002</c:v>
                      </c:pt>
                      <c:pt idx="1141">
                        <c:v>467.62098776699997</c:v>
                      </c:pt>
                      <c:pt idx="1142">
                        <c:v>467.60837289800003</c:v>
                      </c:pt>
                      <c:pt idx="1143">
                        <c:v>467.13316416800001</c:v>
                      </c:pt>
                      <c:pt idx="1144">
                        <c:v>466.86000455700002</c:v>
                      </c:pt>
                      <c:pt idx="1145">
                        <c:v>466.723706381</c:v>
                      </c:pt>
                      <c:pt idx="1146">
                        <c:v>466.51951055699999</c:v>
                      </c:pt>
                      <c:pt idx="1147">
                        <c:v>466.29551356000002</c:v>
                      </c:pt>
                      <c:pt idx="1148">
                        <c:v>466.285891703</c:v>
                      </c:pt>
                      <c:pt idx="1149">
                        <c:v>465.15330047399999</c:v>
                      </c:pt>
                      <c:pt idx="1150">
                        <c:v>465.09035586499999</c:v>
                      </c:pt>
                      <c:pt idx="1151">
                        <c:v>465.02212280100002</c:v>
                      </c:pt>
                      <c:pt idx="1152">
                        <c:v>464.82358820500002</c:v>
                      </c:pt>
                      <c:pt idx="1153">
                        <c:v>464.73303177600002</c:v>
                      </c:pt>
                      <c:pt idx="1154">
                        <c:v>464.34488715100002</c:v>
                      </c:pt>
                      <c:pt idx="1155">
                        <c:v>464.31068518400002</c:v>
                      </c:pt>
                      <c:pt idx="1156">
                        <c:v>463.745237073</c:v>
                      </c:pt>
                      <c:pt idx="1157">
                        <c:v>463.434175713</c:v>
                      </c:pt>
                      <c:pt idx="1158">
                        <c:v>463.06332445499999</c:v>
                      </c:pt>
                      <c:pt idx="1159">
                        <c:v>462.723918465</c:v>
                      </c:pt>
                      <c:pt idx="1160">
                        <c:v>462.65649719100003</c:v>
                      </c:pt>
                      <c:pt idx="1161">
                        <c:v>462.56504740100002</c:v>
                      </c:pt>
                      <c:pt idx="1162">
                        <c:v>462.473460811</c:v>
                      </c:pt>
                      <c:pt idx="1163">
                        <c:v>462.44599067899998</c:v>
                      </c:pt>
                      <c:pt idx="1164">
                        <c:v>462.44160126600002</c:v>
                      </c:pt>
                      <c:pt idx="1165">
                        <c:v>462.436186529</c:v>
                      </c:pt>
                      <c:pt idx="1166">
                        <c:v>462.42085369500001</c:v>
                      </c:pt>
                      <c:pt idx="1167">
                        <c:v>462.40290569199999</c:v>
                      </c:pt>
                      <c:pt idx="1168">
                        <c:v>462.17855289200003</c:v>
                      </c:pt>
                      <c:pt idx="1169">
                        <c:v>461.59982206500001</c:v>
                      </c:pt>
                      <c:pt idx="1170">
                        <c:v>461.31926304299998</c:v>
                      </c:pt>
                      <c:pt idx="1171">
                        <c:v>461.05205338100001</c:v>
                      </c:pt>
                      <c:pt idx="1172">
                        <c:v>460.81752677899999</c:v>
                      </c:pt>
                      <c:pt idx="1173">
                        <c:v>460.71791581000002</c:v>
                      </c:pt>
                      <c:pt idx="1174">
                        <c:v>460.62334824099997</c:v>
                      </c:pt>
                      <c:pt idx="1175">
                        <c:v>460.54435293199998</c:v>
                      </c:pt>
                      <c:pt idx="1176">
                        <c:v>460.32310498599998</c:v>
                      </c:pt>
                      <c:pt idx="1177">
                        <c:v>460.29384175000001</c:v>
                      </c:pt>
                      <c:pt idx="1178">
                        <c:v>460.12790355599998</c:v>
                      </c:pt>
                      <c:pt idx="1179">
                        <c:v>460.02849786000002</c:v>
                      </c:pt>
                      <c:pt idx="1180">
                        <c:v>459.86881903599999</c:v>
                      </c:pt>
                      <c:pt idx="1181">
                        <c:v>459.76728431999999</c:v>
                      </c:pt>
                      <c:pt idx="1182">
                        <c:v>459.71804755800002</c:v>
                      </c:pt>
                      <c:pt idx="1183">
                        <c:v>459.521981235</c:v>
                      </c:pt>
                      <c:pt idx="1184">
                        <c:v>459.465649133</c:v>
                      </c:pt>
                      <c:pt idx="1185">
                        <c:v>459.46091613499999</c:v>
                      </c:pt>
                      <c:pt idx="1186">
                        <c:v>459.38467837600001</c:v>
                      </c:pt>
                      <c:pt idx="1187">
                        <c:v>459.25242585900003</c:v>
                      </c:pt>
                      <c:pt idx="1188">
                        <c:v>459.10957063699999</c:v>
                      </c:pt>
                      <c:pt idx="1189">
                        <c:v>458.89135022300002</c:v>
                      </c:pt>
                      <c:pt idx="1190">
                        <c:v>458.80160477800001</c:v>
                      </c:pt>
                      <c:pt idx="1191">
                        <c:v>458.67006914500001</c:v>
                      </c:pt>
                      <c:pt idx="1192">
                        <c:v>458.34033244599999</c:v>
                      </c:pt>
                      <c:pt idx="1193">
                        <c:v>458.02460828</c:v>
                      </c:pt>
                      <c:pt idx="1194">
                        <c:v>457.92040972000001</c:v>
                      </c:pt>
                      <c:pt idx="1195">
                        <c:v>455.96486147500002</c:v>
                      </c:pt>
                      <c:pt idx="1196">
                        <c:v>455.69913755699997</c:v>
                      </c:pt>
                      <c:pt idx="1197">
                        <c:v>455.592143454</c:v>
                      </c:pt>
                      <c:pt idx="1198">
                        <c:v>455.563909819</c:v>
                      </c:pt>
                      <c:pt idx="1199">
                        <c:v>455.43537714500002</c:v>
                      </c:pt>
                      <c:pt idx="1200">
                        <c:v>455.38402151299999</c:v>
                      </c:pt>
                      <c:pt idx="1201">
                        <c:v>455.16917257199998</c:v>
                      </c:pt>
                      <c:pt idx="1202">
                        <c:v>455.13619907600003</c:v>
                      </c:pt>
                      <c:pt idx="1203">
                        <c:v>454.99521246299997</c:v>
                      </c:pt>
                      <c:pt idx="1204">
                        <c:v>454.78053119800001</c:v>
                      </c:pt>
                      <c:pt idx="1205">
                        <c:v>454.38921072400001</c:v>
                      </c:pt>
                      <c:pt idx="1206">
                        <c:v>454.38778308000002</c:v>
                      </c:pt>
                      <c:pt idx="1207">
                        <c:v>454.17152839800002</c:v>
                      </c:pt>
                      <c:pt idx="1208">
                        <c:v>453.93688259999999</c:v>
                      </c:pt>
                      <c:pt idx="1209">
                        <c:v>453.70685443999997</c:v>
                      </c:pt>
                      <c:pt idx="1210">
                        <c:v>452.88568426199998</c:v>
                      </c:pt>
                      <c:pt idx="1211">
                        <c:v>452.46799589900002</c:v>
                      </c:pt>
                      <c:pt idx="1212">
                        <c:v>452.347593303</c:v>
                      </c:pt>
                      <c:pt idx="1213">
                        <c:v>451.90292661799998</c:v>
                      </c:pt>
                      <c:pt idx="1214">
                        <c:v>451.08877076599998</c:v>
                      </c:pt>
                      <c:pt idx="1215">
                        <c:v>450.64961184999999</c:v>
                      </c:pt>
                      <c:pt idx="1216">
                        <c:v>450.57300615000003</c:v>
                      </c:pt>
                      <c:pt idx="1217">
                        <c:v>450.05833214900002</c:v>
                      </c:pt>
                      <c:pt idx="1218">
                        <c:v>449.86816295800003</c:v>
                      </c:pt>
                      <c:pt idx="1219">
                        <c:v>449.63481168599998</c:v>
                      </c:pt>
                      <c:pt idx="1220">
                        <c:v>448.800139097</c:v>
                      </c:pt>
                      <c:pt idx="1221">
                        <c:v>448.76901184600001</c:v>
                      </c:pt>
                      <c:pt idx="1222">
                        <c:v>448.73201757200002</c:v>
                      </c:pt>
                      <c:pt idx="1223">
                        <c:v>448.345099995</c:v>
                      </c:pt>
                      <c:pt idx="1224">
                        <c:v>448.27956418600002</c:v>
                      </c:pt>
                      <c:pt idx="1225">
                        <c:v>448.15729181299997</c:v>
                      </c:pt>
                      <c:pt idx="1226">
                        <c:v>447.89452229900002</c:v>
                      </c:pt>
                      <c:pt idx="1227">
                        <c:v>447.027335343</c:v>
                      </c:pt>
                      <c:pt idx="1228">
                        <c:v>446.796404913</c:v>
                      </c:pt>
                      <c:pt idx="1229">
                        <c:v>446.67721172300003</c:v>
                      </c:pt>
                      <c:pt idx="1230">
                        <c:v>446.489407282</c:v>
                      </c:pt>
                      <c:pt idx="1231">
                        <c:v>446.33143974400002</c:v>
                      </c:pt>
                      <c:pt idx="1232">
                        <c:v>446.24804591499998</c:v>
                      </c:pt>
                      <c:pt idx="1233">
                        <c:v>446.14252877500002</c:v>
                      </c:pt>
                      <c:pt idx="1234">
                        <c:v>445.80159678799998</c:v>
                      </c:pt>
                      <c:pt idx="1235">
                        <c:v>445.78113595600001</c:v>
                      </c:pt>
                      <c:pt idx="1236">
                        <c:v>445.459104948</c:v>
                      </c:pt>
                      <c:pt idx="1237">
                        <c:v>445.33042705399998</c:v>
                      </c:pt>
                      <c:pt idx="1238">
                        <c:v>445.32658416300001</c:v>
                      </c:pt>
                      <c:pt idx="1239">
                        <c:v>445.30068867599999</c:v>
                      </c:pt>
                      <c:pt idx="1240">
                        <c:v>444.948812089</c:v>
                      </c:pt>
                      <c:pt idx="1241">
                        <c:v>444.811421607</c:v>
                      </c:pt>
                      <c:pt idx="1242">
                        <c:v>444.69911176699998</c:v>
                      </c:pt>
                      <c:pt idx="1243">
                        <c:v>444.53817183199999</c:v>
                      </c:pt>
                      <c:pt idx="1244">
                        <c:v>443.86602622100003</c:v>
                      </c:pt>
                      <c:pt idx="1245">
                        <c:v>443.64438797000003</c:v>
                      </c:pt>
                      <c:pt idx="1246">
                        <c:v>443.41659575900002</c:v>
                      </c:pt>
                      <c:pt idx="1247">
                        <c:v>443.36374238500002</c:v>
                      </c:pt>
                      <c:pt idx="1248">
                        <c:v>443.02012281899999</c:v>
                      </c:pt>
                      <c:pt idx="1249">
                        <c:v>442.65552036000003</c:v>
                      </c:pt>
                      <c:pt idx="1250">
                        <c:v>442.39124414999998</c:v>
                      </c:pt>
                      <c:pt idx="1251">
                        <c:v>441.82352053400001</c:v>
                      </c:pt>
                      <c:pt idx="1252">
                        <c:v>441.72862534900003</c:v>
                      </c:pt>
                      <c:pt idx="1253">
                        <c:v>441.66602075399999</c:v>
                      </c:pt>
                      <c:pt idx="1254">
                        <c:v>441.65866545400002</c:v>
                      </c:pt>
                      <c:pt idx="1255">
                        <c:v>441.61559488799998</c:v>
                      </c:pt>
                      <c:pt idx="1256">
                        <c:v>441.23606526100002</c:v>
                      </c:pt>
                      <c:pt idx="1257">
                        <c:v>440.99195910499998</c:v>
                      </c:pt>
                      <c:pt idx="1258">
                        <c:v>440.57275617900001</c:v>
                      </c:pt>
                      <c:pt idx="1259">
                        <c:v>440.09878569699998</c:v>
                      </c:pt>
                      <c:pt idx="1260">
                        <c:v>440.06841015800001</c:v>
                      </c:pt>
                      <c:pt idx="1261">
                        <c:v>440.04198719499999</c:v>
                      </c:pt>
                      <c:pt idx="1262">
                        <c:v>439.95364443599999</c:v>
                      </c:pt>
                      <c:pt idx="1263">
                        <c:v>438.934662586</c:v>
                      </c:pt>
                      <c:pt idx="1264">
                        <c:v>438.91517557399999</c:v>
                      </c:pt>
                      <c:pt idx="1265">
                        <c:v>438.30375719900002</c:v>
                      </c:pt>
                      <c:pt idx="1266">
                        <c:v>438.25700747399998</c:v>
                      </c:pt>
                      <c:pt idx="1267">
                        <c:v>438.25328764</c:v>
                      </c:pt>
                      <c:pt idx="1268">
                        <c:v>438.12909715299998</c:v>
                      </c:pt>
                      <c:pt idx="1269">
                        <c:v>438.04644527099998</c:v>
                      </c:pt>
                      <c:pt idx="1270">
                        <c:v>437.94840498999997</c:v>
                      </c:pt>
                      <c:pt idx="1271">
                        <c:v>437.93926794399999</c:v>
                      </c:pt>
                      <c:pt idx="1272">
                        <c:v>437.89100537000002</c:v>
                      </c:pt>
                      <c:pt idx="1273">
                        <c:v>437.88457694700003</c:v>
                      </c:pt>
                      <c:pt idx="1274">
                        <c:v>437.79868401200002</c:v>
                      </c:pt>
                      <c:pt idx="1275">
                        <c:v>437.57841810500003</c:v>
                      </c:pt>
                      <c:pt idx="1276">
                        <c:v>437.54748370300001</c:v>
                      </c:pt>
                      <c:pt idx="1277">
                        <c:v>437.37834797800002</c:v>
                      </c:pt>
                      <c:pt idx="1278">
                        <c:v>437.18155555999999</c:v>
                      </c:pt>
                      <c:pt idx="1279">
                        <c:v>437.01894095</c:v>
                      </c:pt>
                      <c:pt idx="1280">
                        <c:v>436.64711449200001</c:v>
                      </c:pt>
                      <c:pt idx="1281">
                        <c:v>436.41778524699998</c:v>
                      </c:pt>
                      <c:pt idx="1282">
                        <c:v>436.23585512199998</c:v>
                      </c:pt>
                      <c:pt idx="1283">
                        <c:v>435.94138494700002</c:v>
                      </c:pt>
                      <c:pt idx="1284">
                        <c:v>435.669688877</c:v>
                      </c:pt>
                      <c:pt idx="1285">
                        <c:v>435.58284665100001</c:v>
                      </c:pt>
                      <c:pt idx="1286">
                        <c:v>435.45008396200001</c:v>
                      </c:pt>
                      <c:pt idx="1287">
                        <c:v>435.39885508600003</c:v>
                      </c:pt>
                      <c:pt idx="1288">
                        <c:v>435.27126074</c:v>
                      </c:pt>
                      <c:pt idx="1289">
                        <c:v>435.24112881000002</c:v>
                      </c:pt>
                      <c:pt idx="1290">
                        <c:v>434.629364689</c:v>
                      </c:pt>
                      <c:pt idx="1291">
                        <c:v>434.21048621199998</c:v>
                      </c:pt>
                      <c:pt idx="1292">
                        <c:v>434.11777314300002</c:v>
                      </c:pt>
                      <c:pt idx="1293">
                        <c:v>433.78005803500002</c:v>
                      </c:pt>
                      <c:pt idx="1294">
                        <c:v>433.08174415100001</c:v>
                      </c:pt>
                      <c:pt idx="1295">
                        <c:v>433.05597621099997</c:v>
                      </c:pt>
                      <c:pt idx="1296">
                        <c:v>432.839475811</c:v>
                      </c:pt>
                      <c:pt idx="1297">
                        <c:v>432.80714445299998</c:v>
                      </c:pt>
                      <c:pt idx="1298">
                        <c:v>432.65090524599998</c:v>
                      </c:pt>
                      <c:pt idx="1299">
                        <c:v>432.52693771700001</c:v>
                      </c:pt>
                      <c:pt idx="1300">
                        <c:v>431.628605327</c:v>
                      </c:pt>
                      <c:pt idx="1301">
                        <c:v>430.76012150999998</c:v>
                      </c:pt>
                      <c:pt idx="1302">
                        <c:v>430.45838536299999</c:v>
                      </c:pt>
                      <c:pt idx="1303">
                        <c:v>430.39900953199998</c:v>
                      </c:pt>
                      <c:pt idx="1304">
                        <c:v>430.34049815100002</c:v>
                      </c:pt>
                      <c:pt idx="1305">
                        <c:v>429.68228688800002</c:v>
                      </c:pt>
                      <c:pt idx="1306">
                        <c:v>429.11984728800002</c:v>
                      </c:pt>
                      <c:pt idx="1307">
                        <c:v>428.99142480500001</c:v>
                      </c:pt>
                      <c:pt idx="1308">
                        <c:v>428.643388663</c:v>
                      </c:pt>
                      <c:pt idx="1309">
                        <c:v>428.448065106</c:v>
                      </c:pt>
                      <c:pt idx="1310">
                        <c:v>428.39687357000003</c:v>
                      </c:pt>
                      <c:pt idx="1311">
                        <c:v>428.38937396599999</c:v>
                      </c:pt>
                      <c:pt idx="1312">
                        <c:v>428.16914635900002</c:v>
                      </c:pt>
                      <c:pt idx="1313">
                        <c:v>428.16205656099999</c:v>
                      </c:pt>
                      <c:pt idx="1314">
                        <c:v>427.88782167199997</c:v>
                      </c:pt>
                      <c:pt idx="1315">
                        <c:v>427.645811729</c:v>
                      </c:pt>
                      <c:pt idx="1316">
                        <c:v>427.561498427</c:v>
                      </c:pt>
                      <c:pt idx="1317">
                        <c:v>427.51222290200002</c:v>
                      </c:pt>
                      <c:pt idx="1318">
                        <c:v>427.33901958600001</c:v>
                      </c:pt>
                      <c:pt idx="1319">
                        <c:v>427.20822295900001</c:v>
                      </c:pt>
                      <c:pt idx="1320">
                        <c:v>426.77716401599997</c:v>
                      </c:pt>
                      <c:pt idx="1321">
                        <c:v>426.75393340699998</c:v>
                      </c:pt>
                      <c:pt idx="1322">
                        <c:v>425.99230593999999</c:v>
                      </c:pt>
                      <c:pt idx="1323">
                        <c:v>425.89749438000001</c:v>
                      </c:pt>
                      <c:pt idx="1324">
                        <c:v>425.59908404100003</c:v>
                      </c:pt>
                      <c:pt idx="1325">
                        <c:v>425.58308984400003</c:v>
                      </c:pt>
                      <c:pt idx="1326">
                        <c:v>424.98618843999998</c:v>
                      </c:pt>
                      <c:pt idx="1327">
                        <c:v>424.67587749900002</c:v>
                      </c:pt>
                      <c:pt idx="1328">
                        <c:v>424.13468287799998</c:v>
                      </c:pt>
                      <c:pt idx="1329">
                        <c:v>423.760765617</c:v>
                      </c:pt>
                      <c:pt idx="1330">
                        <c:v>423.75274058799999</c:v>
                      </c:pt>
                      <c:pt idx="1331">
                        <c:v>423.20324087900002</c:v>
                      </c:pt>
                      <c:pt idx="1332">
                        <c:v>423.01003897999999</c:v>
                      </c:pt>
                      <c:pt idx="1333">
                        <c:v>422.01437106499998</c:v>
                      </c:pt>
                      <c:pt idx="1334">
                        <c:v>422.01282603300001</c:v>
                      </c:pt>
                      <c:pt idx="1335">
                        <c:v>421.97715688699998</c:v>
                      </c:pt>
                      <c:pt idx="1336">
                        <c:v>421.91447144199998</c:v>
                      </c:pt>
                      <c:pt idx="1337">
                        <c:v>421.666782947</c:v>
                      </c:pt>
                      <c:pt idx="1338">
                        <c:v>421.56876756499997</c:v>
                      </c:pt>
                      <c:pt idx="1339">
                        <c:v>421.378409589</c:v>
                      </c:pt>
                      <c:pt idx="1340">
                        <c:v>421.22039522699998</c:v>
                      </c:pt>
                      <c:pt idx="1341">
                        <c:v>420.80717712900002</c:v>
                      </c:pt>
                      <c:pt idx="1342">
                        <c:v>420.57154467599997</c:v>
                      </c:pt>
                      <c:pt idx="1343">
                        <c:v>420.22564376100001</c:v>
                      </c:pt>
                      <c:pt idx="1344">
                        <c:v>420.14459574</c:v>
                      </c:pt>
                      <c:pt idx="1345">
                        <c:v>420.14215239800001</c:v>
                      </c:pt>
                      <c:pt idx="1346">
                        <c:v>418.989351828</c:v>
                      </c:pt>
                      <c:pt idx="1347">
                        <c:v>418.64731705600002</c:v>
                      </c:pt>
                      <c:pt idx="1348">
                        <c:v>418.62040478699998</c:v>
                      </c:pt>
                      <c:pt idx="1349">
                        <c:v>417.94118235600001</c:v>
                      </c:pt>
                      <c:pt idx="1350">
                        <c:v>417.79229272600003</c:v>
                      </c:pt>
                      <c:pt idx="1351">
                        <c:v>417.10274773499998</c:v>
                      </c:pt>
                      <c:pt idx="1352">
                        <c:v>416.86991057300003</c:v>
                      </c:pt>
                      <c:pt idx="1353">
                        <c:v>416.16965515200002</c:v>
                      </c:pt>
                      <c:pt idx="1354">
                        <c:v>416.00423535700003</c:v>
                      </c:pt>
                      <c:pt idx="1355">
                        <c:v>415.30142149300002</c:v>
                      </c:pt>
                      <c:pt idx="1356">
                        <c:v>415.26894665100002</c:v>
                      </c:pt>
                      <c:pt idx="1357">
                        <c:v>415.12664063599999</c:v>
                      </c:pt>
                      <c:pt idx="1358">
                        <c:v>415.03347789499998</c:v>
                      </c:pt>
                      <c:pt idx="1359">
                        <c:v>414.579071672</c:v>
                      </c:pt>
                      <c:pt idx="1360">
                        <c:v>414.49747945600001</c:v>
                      </c:pt>
                      <c:pt idx="1361">
                        <c:v>414.22664417599998</c:v>
                      </c:pt>
                      <c:pt idx="1362">
                        <c:v>414.134187822</c:v>
                      </c:pt>
                      <c:pt idx="1363">
                        <c:v>414.02088082400002</c:v>
                      </c:pt>
                      <c:pt idx="1364">
                        <c:v>413.82438765799998</c:v>
                      </c:pt>
                      <c:pt idx="1365">
                        <c:v>413.78100389700001</c:v>
                      </c:pt>
                      <c:pt idx="1366">
                        <c:v>413.69176063499998</c:v>
                      </c:pt>
                      <c:pt idx="1367">
                        <c:v>413.3437897</c:v>
                      </c:pt>
                      <c:pt idx="1368">
                        <c:v>412.86337924499998</c:v>
                      </c:pt>
                      <c:pt idx="1369">
                        <c:v>411.977514122</c:v>
                      </c:pt>
                      <c:pt idx="1370">
                        <c:v>411.46803569500003</c:v>
                      </c:pt>
                      <c:pt idx="1371">
                        <c:v>410.91766787400002</c:v>
                      </c:pt>
                      <c:pt idx="1372">
                        <c:v>409.110310406</c:v>
                      </c:pt>
                      <c:pt idx="1373">
                        <c:v>408.16139193499998</c:v>
                      </c:pt>
                      <c:pt idx="1374">
                        <c:v>408.11456774999999</c:v>
                      </c:pt>
                      <c:pt idx="1375">
                        <c:v>407.86028040899998</c:v>
                      </c:pt>
                      <c:pt idx="1376">
                        <c:v>407.57546507799998</c:v>
                      </c:pt>
                      <c:pt idx="1377">
                        <c:v>407.473302886</c:v>
                      </c:pt>
                      <c:pt idx="1378">
                        <c:v>406.02113804800001</c:v>
                      </c:pt>
                      <c:pt idx="1379">
                        <c:v>405.94336186800001</c:v>
                      </c:pt>
                      <c:pt idx="1380">
                        <c:v>405.87789400700001</c:v>
                      </c:pt>
                      <c:pt idx="1381">
                        <c:v>405.32507280499999</c:v>
                      </c:pt>
                      <c:pt idx="1382">
                        <c:v>405.19247525499998</c:v>
                      </c:pt>
                      <c:pt idx="1383">
                        <c:v>404.63796797800001</c:v>
                      </c:pt>
                      <c:pt idx="1384">
                        <c:v>404.45997685899999</c:v>
                      </c:pt>
                      <c:pt idx="1385">
                        <c:v>404.38830051100001</c:v>
                      </c:pt>
                      <c:pt idx="1386">
                        <c:v>403.87998740900002</c:v>
                      </c:pt>
                      <c:pt idx="1387">
                        <c:v>403.787043348</c:v>
                      </c:pt>
                      <c:pt idx="1388">
                        <c:v>403.74410218700001</c:v>
                      </c:pt>
                      <c:pt idx="1389">
                        <c:v>403.56605095100002</c:v>
                      </c:pt>
                      <c:pt idx="1390">
                        <c:v>403.06573677099999</c:v>
                      </c:pt>
                      <c:pt idx="1391">
                        <c:v>402.96738102099999</c:v>
                      </c:pt>
                      <c:pt idx="1392">
                        <c:v>402.510746907</c:v>
                      </c:pt>
                      <c:pt idx="1393">
                        <c:v>402.217543638</c:v>
                      </c:pt>
                      <c:pt idx="1394">
                        <c:v>402.20833690699999</c:v>
                      </c:pt>
                      <c:pt idx="1395">
                        <c:v>402.16173414100001</c:v>
                      </c:pt>
                      <c:pt idx="1396">
                        <c:v>401.693304259</c:v>
                      </c:pt>
                      <c:pt idx="1397">
                        <c:v>401.59606325800002</c:v>
                      </c:pt>
                      <c:pt idx="1398">
                        <c:v>401.439599144</c:v>
                      </c:pt>
                      <c:pt idx="1399">
                        <c:v>401.19395593600001</c:v>
                      </c:pt>
                      <c:pt idx="1400">
                        <c:v>401.05047635</c:v>
                      </c:pt>
                      <c:pt idx="1401">
                        <c:v>400.82195506300002</c:v>
                      </c:pt>
                      <c:pt idx="1402">
                        <c:v>400.79884484199999</c:v>
                      </c:pt>
                      <c:pt idx="1403">
                        <c:v>400.33439964199999</c:v>
                      </c:pt>
                      <c:pt idx="1404">
                        <c:v>400.268827343</c:v>
                      </c:pt>
                      <c:pt idx="1405">
                        <c:v>400.15250573399999</c:v>
                      </c:pt>
                      <c:pt idx="1406">
                        <c:v>399.92509354100002</c:v>
                      </c:pt>
                      <c:pt idx="1407">
                        <c:v>397.57414974699998</c:v>
                      </c:pt>
                      <c:pt idx="1408">
                        <c:v>396.72316107799998</c:v>
                      </c:pt>
                      <c:pt idx="1409">
                        <c:v>396.55410120800002</c:v>
                      </c:pt>
                      <c:pt idx="1410">
                        <c:v>396.03087128999999</c:v>
                      </c:pt>
                      <c:pt idx="1411">
                        <c:v>395.49672539800002</c:v>
                      </c:pt>
                      <c:pt idx="1412">
                        <c:v>395.493697704</c:v>
                      </c:pt>
                      <c:pt idx="1413">
                        <c:v>395.12131685100002</c:v>
                      </c:pt>
                      <c:pt idx="1414">
                        <c:v>394.81871502199999</c:v>
                      </c:pt>
                      <c:pt idx="1415">
                        <c:v>394.25409977100003</c:v>
                      </c:pt>
                      <c:pt idx="1416">
                        <c:v>393.78308827000001</c:v>
                      </c:pt>
                      <c:pt idx="1417">
                        <c:v>393.10092907500001</c:v>
                      </c:pt>
                      <c:pt idx="1418">
                        <c:v>392.95508037299999</c:v>
                      </c:pt>
                      <c:pt idx="1419">
                        <c:v>392.911649668</c:v>
                      </c:pt>
                      <c:pt idx="1420">
                        <c:v>392.79826164399998</c:v>
                      </c:pt>
                      <c:pt idx="1421">
                        <c:v>392.36870122900001</c:v>
                      </c:pt>
                      <c:pt idx="1422">
                        <c:v>392.11104406700002</c:v>
                      </c:pt>
                      <c:pt idx="1423">
                        <c:v>391.49592851599999</c:v>
                      </c:pt>
                      <c:pt idx="1424">
                        <c:v>391.41655543000002</c:v>
                      </c:pt>
                      <c:pt idx="1425">
                        <c:v>390.17622803699999</c:v>
                      </c:pt>
                      <c:pt idx="1426">
                        <c:v>389.857189076</c:v>
                      </c:pt>
                      <c:pt idx="1427">
                        <c:v>388.18244002</c:v>
                      </c:pt>
                      <c:pt idx="1428">
                        <c:v>388.17792274499999</c:v>
                      </c:pt>
                      <c:pt idx="1429">
                        <c:v>388.17352131500002</c:v>
                      </c:pt>
                      <c:pt idx="1430">
                        <c:v>387.799345582</c:v>
                      </c:pt>
                      <c:pt idx="1431">
                        <c:v>387.64718752200002</c:v>
                      </c:pt>
                      <c:pt idx="1432">
                        <c:v>387.33624344100002</c:v>
                      </c:pt>
                      <c:pt idx="1433">
                        <c:v>387.16249342899999</c:v>
                      </c:pt>
                      <c:pt idx="1434">
                        <c:v>386.99574235799997</c:v>
                      </c:pt>
                      <c:pt idx="1435">
                        <c:v>386.88247264300003</c:v>
                      </c:pt>
                      <c:pt idx="1436">
                        <c:v>386.327607258</c:v>
                      </c:pt>
                      <c:pt idx="1437">
                        <c:v>386.226225016</c:v>
                      </c:pt>
                      <c:pt idx="1438">
                        <c:v>386.199946071</c:v>
                      </c:pt>
                      <c:pt idx="1439">
                        <c:v>385.61824885800002</c:v>
                      </c:pt>
                      <c:pt idx="1440">
                        <c:v>384.99897650999998</c:v>
                      </c:pt>
                      <c:pt idx="1441">
                        <c:v>384.86541179199997</c:v>
                      </c:pt>
                      <c:pt idx="1442">
                        <c:v>384.37858762600001</c:v>
                      </c:pt>
                      <c:pt idx="1443">
                        <c:v>384.29375968199997</c:v>
                      </c:pt>
                      <c:pt idx="1444">
                        <c:v>383.42868235399999</c:v>
                      </c:pt>
                      <c:pt idx="1445">
                        <c:v>383.35270741599999</c:v>
                      </c:pt>
                      <c:pt idx="1446">
                        <c:v>383.22306548400002</c:v>
                      </c:pt>
                      <c:pt idx="1447">
                        <c:v>382.98314746800003</c:v>
                      </c:pt>
                      <c:pt idx="1448">
                        <c:v>382.09535878700001</c:v>
                      </c:pt>
                      <c:pt idx="1449">
                        <c:v>381.367003829</c:v>
                      </c:pt>
                      <c:pt idx="1450">
                        <c:v>381.23200276300003</c:v>
                      </c:pt>
                      <c:pt idx="1451">
                        <c:v>379.03003453100001</c:v>
                      </c:pt>
                      <c:pt idx="1452">
                        <c:v>379.00955387900001</c:v>
                      </c:pt>
                      <c:pt idx="1453">
                        <c:v>378.29643840799997</c:v>
                      </c:pt>
                      <c:pt idx="1454">
                        <c:v>378.15061282599999</c:v>
                      </c:pt>
                      <c:pt idx="1455">
                        <c:v>377.945077207</c:v>
                      </c:pt>
                      <c:pt idx="1456">
                        <c:v>377.76102732200002</c:v>
                      </c:pt>
                      <c:pt idx="1457">
                        <c:v>377.695130371</c:v>
                      </c:pt>
                      <c:pt idx="1458">
                        <c:v>377.38537918899999</c:v>
                      </c:pt>
                      <c:pt idx="1459">
                        <c:v>377.23562292000003</c:v>
                      </c:pt>
                      <c:pt idx="1460">
                        <c:v>376.41729872899998</c:v>
                      </c:pt>
                      <c:pt idx="1461">
                        <c:v>375.85584589699999</c:v>
                      </c:pt>
                      <c:pt idx="1462">
                        <c:v>374.40824186999998</c:v>
                      </c:pt>
                      <c:pt idx="1463">
                        <c:v>373.89850972900001</c:v>
                      </c:pt>
                      <c:pt idx="1464">
                        <c:v>373.87045648600002</c:v>
                      </c:pt>
                      <c:pt idx="1465">
                        <c:v>373.84925156999998</c:v>
                      </c:pt>
                      <c:pt idx="1466">
                        <c:v>373.78113410600002</c:v>
                      </c:pt>
                      <c:pt idx="1467">
                        <c:v>373.42492383000001</c:v>
                      </c:pt>
                      <c:pt idx="1468">
                        <c:v>372.66991579799998</c:v>
                      </c:pt>
                      <c:pt idx="1469">
                        <c:v>371.64377161599998</c:v>
                      </c:pt>
                      <c:pt idx="1470">
                        <c:v>371.51261464499999</c:v>
                      </c:pt>
                      <c:pt idx="1471">
                        <c:v>371.29486363400002</c:v>
                      </c:pt>
                      <c:pt idx="1472">
                        <c:v>371.26043310900002</c:v>
                      </c:pt>
                      <c:pt idx="1473">
                        <c:v>371.22439581999998</c:v>
                      </c:pt>
                      <c:pt idx="1474">
                        <c:v>369.598812694</c:v>
                      </c:pt>
                      <c:pt idx="1475">
                        <c:v>368.91256717800002</c:v>
                      </c:pt>
                      <c:pt idx="1476">
                        <c:v>367.67794169699999</c:v>
                      </c:pt>
                      <c:pt idx="1477">
                        <c:v>367.62725609699999</c:v>
                      </c:pt>
                      <c:pt idx="1478">
                        <c:v>366.99423733600003</c:v>
                      </c:pt>
                      <c:pt idx="1479">
                        <c:v>366.58028737199999</c:v>
                      </c:pt>
                      <c:pt idx="1480">
                        <c:v>364.47280214599999</c:v>
                      </c:pt>
                      <c:pt idx="1481">
                        <c:v>364.38432154399999</c:v>
                      </c:pt>
                      <c:pt idx="1482">
                        <c:v>362.53399132999999</c:v>
                      </c:pt>
                      <c:pt idx="1483">
                        <c:v>361.94078045999998</c:v>
                      </c:pt>
                      <c:pt idx="1484">
                        <c:v>361.898513428</c:v>
                      </c:pt>
                      <c:pt idx="1485">
                        <c:v>361.614777248</c:v>
                      </c:pt>
                      <c:pt idx="1486">
                        <c:v>361.59930197400001</c:v>
                      </c:pt>
                      <c:pt idx="1487">
                        <c:v>360.97205121399998</c:v>
                      </c:pt>
                      <c:pt idx="1488">
                        <c:v>360.83317903199998</c:v>
                      </c:pt>
                      <c:pt idx="1489">
                        <c:v>360.26365331699998</c:v>
                      </c:pt>
                      <c:pt idx="1490">
                        <c:v>359.39207358099998</c:v>
                      </c:pt>
                      <c:pt idx="1491">
                        <c:v>358.132297725</c:v>
                      </c:pt>
                      <c:pt idx="1492">
                        <c:v>356.30331093000001</c:v>
                      </c:pt>
                      <c:pt idx="1493">
                        <c:v>355.96139714100002</c:v>
                      </c:pt>
                      <c:pt idx="1494">
                        <c:v>355.41607344300002</c:v>
                      </c:pt>
                      <c:pt idx="1495">
                        <c:v>354.64842173800002</c:v>
                      </c:pt>
                      <c:pt idx="1496">
                        <c:v>354.140991875</c:v>
                      </c:pt>
                      <c:pt idx="1497">
                        <c:v>354.00468445500002</c:v>
                      </c:pt>
                      <c:pt idx="1498">
                        <c:v>352.78616433899998</c:v>
                      </c:pt>
                      <c:pt idx="1499">
                        <c:v>352.24849059299999</c:v>
                      </c:pt>
                      <c:pt idx="1500">
                        <c:v>351.80126716400002</c:v>
                      </c:pt>
                      <c:pt idx="1501">
                        <c:v>350.31927128299998</c:v>
                      </c:pt>
                      <c:pt idx="1502">
                        <c:v>349.25373200299998</c:v>
                      </c:pt>
                      <c:pt idx="1503">
                        <c:v>348.82221684000001</c:v>
                      </c:pt>
                      <c:pt idx="1504">
                        <c:v>348.61714344400002</c:v>
                      </c:pt>
                      <c:pt idx="1505">
                        <c:v>348.54603479600001</c:v>
                      </c:pt>
                      <c:pt idx="1506">
                        <c:v>347.514039626</c:v>
                      </c:pt>
                      <c:pt idx="1507">
                        <c:v>347.033824471</c:v>
                      </c:pt>
                      <c:pt idx="1508">
                        <c:v>346.997083917</c:v>
                      </c:pt>
                      <c:pt idx="1509">
                        <c:v>345.82732516599998</c:v>
                      </c:pt>
                      <c:pt idx="1510">
                        <c:v>344.99523945999999</c:v>
                      </c:pt>
                      <c:pt idx="1511">
                        <c:v>344.81743243900002</c:v>
                      </c:pt>
                      <c:pt idx="1512">
                        <c:v>344.74324323500002</c:v>
                      </c:pt>
                      <c:pt idx="1513">
                        <c:v>344.24984756100002</c:v>
                      </c:pt>
                      <c:pt idx="1514">
                        <c:v>343.294707184</c:v>
                      </c:pt>
                      <c:pt idx="1515">
                        <c:v>343.034841524</c:v>
                      </c:pt>
                      <c:pt idx="1516">
                        <c:v>342.54038323499998</c:v>
                      </c:pt>
                      <c:pt idx="1517">
                        <c:v>342.28608905999999</c:v>
                      </c:pt>
                      <c:pt idx="1518">
                        <c:v>342.15151823299999</c:v>
                      </c:pt>
                      <c:pt idx="1519">
                        <c:v>341.751041773</c:v>
                      </c:pt>
                      <c:pt idx="1520">
                        <c:v>341.41321038799998</c:v>
                      </c:pt>
                      <c:pt idx="1521">
                        <c:v>341.29792038800002</c:v>
                      </c:pt>
                      <c:pt idx="1522">
                        <c:v>341.24893114299999</c:v>
                      </c:pt>
                      <c:pt idx="1523">
                        <c:v>340.77948707899998</c:v>
                      </c:pt>
                      <c:pt idx="1524">
                        <c:v>340.56296630200001</c:v>
                      </c:pt>
                      <c:pt idx="1525">
                        <c:v>340.52459238199998</c:v>
                      </c:pt>
                      <c:pt idx="1526">
                        <c:v>340.41052045800001</c:v>
                      </c:pt>
                      <c:pt idx="1527">
                        <c:v>340.05091691500002</c:v>
                      </c:pt>
                      <c:pt idx="1528">
                        <c:v>336.72851301600002</c:v>
                      </c:pt>
                      <c:pt idx="1529">
                        <c:v>336.07905546400002</c:v>
                      </c:pt>
                      <c:pt idx="1530">
                        <c:v>335.55083553399999</c:v>
                      </c:pt>
                      <c:pt idx="1531">
                        <c:v>335.34122883100002</c:v>
                      </c:pt>
                      <c:pt idx="1532">
                        <c:v>335.32031717799998</c:v>
                      </c:pt>
                      <c:pt idx="1533">
                        <c:v>335.02197163900001</c:v>
                      </c:pt>
                      <c:pt idx="1534">
                        <c:v>334.177073957</c:v>
                      </c:pt>
                      <c:pt idx="1535">
                        <c:v>333.62731624399999</c:v>
                      </c:pt>
                      <c:pt idx="1536">
                        <c:v>333.44708193500003</c:v>
                      </c:pt>
                      <c:pt idx="1537">
                        <c:v>332.613050176</c:v>
                      </c:pt>
                      <c:pt idx="1538">
                        <c:v>331.77825838899997</c:v>
                      </c:pt>
                      <c:pt idx="1539">
                        <c:v>331.59559361100003</c:v>
                      </c:pt>
                      <c:pt idx="1540">
                        <c:v>331.56750447299999</c:v>
                      </c:pt>
                      <c:pt idx="1541">
                        <c:v>331.04318926000002</c:v>
                      </c:pt>
                      <c:pt idx="1542">
                        <c:v>330.77328966200002</c:v>
                      </c:pt>
                      <c:pt idx="1543">
                        <c:v>329.98986998700002</c:v>
                      </c:pt>
                      <c:pt idx="1544">
                        <c:v>329.26579626</c:v>
                      </c:pt>
                      <c:pt idx="1545">
                        <c:v>329.03249135099998</c:v>
                      </c:pt>
                      <c:pt idx="1546">
                        <c:v>328.69642243700002</c:v>
                      </c:pt>
                      <c:pt idx="1547">
                        <c:v>328.37772202500003</c:v>
                      </c:pt>
                      <c:pt idx="1548">
                        <c:v>327.931269714</c:v>
                      </c:pt>
                      <c:pt idx="1549">
                        <c:v>327.40444436500002</c:v>
                      </c:pt>
                      <c:pt idx="1550">
                        <c:v>327.35585436399998</c:v>
                      </c:pt>
                      <c:pt idx="1551">
                        <c:v>326.23604523300003</c:v>
                      </c:pt>
                      <c:pt idx="1552">
                        <c:v>324.92019593999999</c:v>
                      </c:pt>
                      <c:pt idx="1553">
                        <c:v>324.83234172599998</c:v>
                      </c:pt>
                      <c:pt idx="1554">
                        <c:v>324.48364633900002</c:v>
                      </c:pt>
                      <c:pt idx="1555">
                        <c:v>323.74332718199997</c:v>
                      </c:pt>
                      <c:pt idx="1556">
                        <c:v>322.730180899</c:v>
                      </c:pt>
                      <c:pt idx="1557">
                        <c:v>322.076326252</c:v>
                      </c:pt>
                      <c:pt idx="1558">
                        <c:v>321.91637837899998</c:v>
                      </c:pt>
                      <c:pt idx="1559">
                        <c:v>321.13484774400001</c:v>
                      </c:pt>
                      <c:pt idx="1560">
                        <c:v>320.51319143699999</c:v>
                      </c:pt>
                      <c:pt idx="1561">
                        <c:v>320.44499389399999</c:v>
                      </c:pt>
                      <c:pt idx="1562">
                        <c:v>319.14541879699999</c:v>
                      </c:pt>
                      <c:pt idx="1563">
                        <c:v>318.63192392299999</c:v>
                      </c:pt>
                      <c:pt idx="1564">
                        <c:v>318.56607108899999</c:v>
                      </c:pt>
                      <c:pt idx="1565">
                        <c:v>318.13503938000002</c:v>
                      </c:pt>
                      <c:pt idx="1566">
                        <c:v>317.06467068199998</c:v>
                      </c:pt>
                      <c:pt idx="1567">
                        <c:v>315.50864086299998</c:v>
                      </c:pt>
                      <c:pt idx="1568">
                        <c:v>315.300547306</c:v>
                      </c:pt>
                      <c:pt idx="1569">
                        <c:v>315.168541221</c:v>
                      </c:pt>
                      <c:pt idx="1570">
                        <c:v>314.90486139400002</c:v>
                      </c:pt>
                      <c:pt idx="1571">
                        <c:v>314.11656110000001</c:v>
                      </c:pt>
                      <c:pt idx="1572">
                        <c:v>313.51639081299999</c:v>
                      </c:pt>
                      <c:pt idx="1573">
                        <c:v>313.23912522199998</c:v>
                      </c:pt>
                      <c:pt idx="1574">
                        <c:v>313.20885713500002</c:v>
                      </c:pt>
                      <c:pt idx="1575">
                        <c:v>312.41809599200002</c:v>
                      </c:pt>
                      <c:pt idx="1576">
                        <c:v>311.938201832</c:v>
                      </c:pt>
                      <c:pt idx="1577">
                        <c:v>311.02844342399999</c:v>
                      </c:pt>
                      <c:pt idx="1578">
                        <c:v>309.31367971899999</c:v>
                      </c:pt>
                      <c:pt idx="1579">
                        <c:v>308.72816790500002</c:v>
                      </c:pt>
                      <c:pt idx="1580">
                        <c:v>308.70591111499999</c:v>
                      </c:pt>
                      <c:pt idx="1581">
                        <c:v>307.41455594500002</c:v>
                      </c:pt>
                      <c:pt idx="1582">
                        <c:v>307.02942947299999</c:v>
                      </c:pt>
                      <c:pt idx="1583">
                        <c:v>306.773552929</c:v>
                      </c:pt>
                      <c:pt idx="1584">
                        <c:v>306.16130484299998</c:v>
                      </c:pt>
                      <c:pt idx="1585">
                        <c:v>305.64846073199999</c:v>
                      </c:pt>
                      <c:pt idx="1586">
                        <c:v>304.92483472999999</c:v>
                      </c:pt>
                      <c:pt idx="1587">
                        <c:v>304.68333258600001</c:v>
                      </c:pt>
                      <c:pt idx="1588">
                        <c:v>304.26825630600001</c:v>
                      </c:pt>
                      <c:pt idx="1589">
                        <c:v>304.19640942699999</c:v>
                      </c:pt>
                      <c:pt idx="1590">
                        <c:v>303.07009464499998</c:v>
                      </c:pt>
                      <c:pt idx="1591">
                        <c:v>303.03917170699998</c:v>
                      </c:pt>
                      <c:pt idx="1592">
                        <c:v>302.98254716899999</c:v>
                      </c:pt>
                      <c:pt idx="1593">
                        <c:v>302.76213390300001</c:v>
                      </c:pt>
                      <c:pt idx="1594">
                        <c:v>302.452103884</c:v>
                      </c:pt>
                      <c:pt idx="1595">
                        <c:v>302.28705100299999</c:v>
                      </c:pt>
                      <c:pt idx="1596">
                        <c:v>300.89175860400002</c:v>
                      </c:pt>
                      <c:pt idx="1597">
                        <c:v>300.49886331800002</c:v>
                      </c:pt>
                      <c:pt idx="1598">
                        <c:v>299.85178260499998</c:v>
                      </c:pt>
                      <c:pt idx="1599">
                        <c:v>299.76472783200001</c:v>
                      </c:pt>
                      <c:pt idx="1600">
                        <c:v>299.51260893</c:v>
                      </c:pt>
                      <c:pt idx="1601">
                        <c:v>299.17721952400001</c:v>
                      </c:pt>
                      <c:pt idx="1602">
                        <c:v>298.91428874000002</c:v>
                      </c:pt>
                      <c:pt idx="1603">
                        <c:v>298.59934797</c:v>
                      </c:pt>
                      <c:pt idx="1604">
                        <c:v>298.518768792</c:v>
                      </c:pt>
                      <c:pt idx="1605">
                        <c:v>297.33325500900003</c:v>
                      </c:pt>
                      <c:pt idx="1606">
                        <c:v>297.28451109500003</c:v>
                      </c:pt>
                      <c:pt idx="1607">
                        <c:v>296.45751359299999</c:v>
                      </c:pt>
                      <c:pt idx="1608">
                        <c:v>295.43985262199999</c:v>
                      </c:pt>
                      <c:pt idx="1609">
                        <c:v>295.25387224600001</c:v>
                      </c:pt>
                      <c:pt idx="1610">
                        <c:v>294.43484734899999</c:v>
                      </c:pt>
                      <c:pt idx="1611">
                        <c:v>293.55950667799999</c:v>
                      </c:pt>
                      <c:pt idx="1612">
                        <c:v>292.09237928599998</c:v>
                      </c:pt>
                      <c:pt idx="1613">
                        <c:v>291.787845667</c:v>
                      </c:pt>
                      <c:pt idx="1614">
                        <c:v>291.64330755700001</c:v>
                      </c:pt>
                      <c:pt idx="1615">
                        <c:v>290.726346509</c:v>
                      </c:pt>
                      <c:pt idx="1616">
                        <c:v>290.57904779299997</c:v>
                      </c:pt>
                      <c:pt idx="1617">
                        <c:v>289.855941223</c:v>
                      </c:pt>
                      <c:pt idx="1618">
                        <c:v>289.02570906</c:v>
                      </c:pt>
                      <c:pt idx="1619">
                        <c:v>288.45547194199997</c:v>
                      </c:pt>
                      <c:pt idx="1620">
                        <c:v>288.090580902</c:v>
                      </c:pt>
                      <c:pt idx="1621">
                        <c:v>287.26435705</c:v>
                      </c:pt>
                      <c:pt idx="1622">
                        <c:v>287.05326202200001</c:v>
                      </c:pt>
                      <c:pt idx="1623">
                        <c:v>286.07146575299998</c:v>
                      </c:pt>
                      <c:pt idx="1624">
                        <c:v>285.83932374199998</c:v>
                      </c:pt>
                      <c:pt idx="1625">
                        <c:v>285.32331176299999</c:v>
                      </c:pt>
                      <c:pt idx="1626">
                        <c:v>282.77885003099999</c:v>
                      </c:pt>
                      <c:pt idx="1627">
                        <c:v>282.61679928500001</c:v>
                      </c:pt>
                      <c:pt idx="1628">
                        <c:v>282.54040637200001</c:v>
                      </c:pt>
                      <c:pt idx="1629">
                        <c:v>282.40748515500002</c:v>
                      </c:pt>
                      <c:pt idx="1630">
                        <c:v>281.751873295</c:v>
                      </c:pt>
                      <c:pt idx="1631">
                        <c:v>281.47168468900003</c:v>
                      </c:pt>
                      <c:pt idx="1632">
                        <c:v>281.19866794699999</c:v>
                      </c:pt>
                      <c:pt idx="1633">
                        <c:v>280.45669753300001</c:v>
                      </c:pt>
                      <c:pt idx="1634">
                        <c:v>280.38846179000001</c:v>
                      </c:pt>
                      <c:pt idx="1635">
                        <c:v>279.48824355900001</c:v>
                      </c:pt>
                      <c:pt idx="1636">
                        <c:v>279.471978299</c:v>
                      </c:pt>
                      <c:pt idx="1637">
                        <c:v>279.44817796199999</c:v>
                      </c:pt>
                      <c:pt idx="1638">
                        <c:v>279.163656473</c:v>
                      </c:pt>
                      <c:pt idx="1639">
                        <c:v>277.77110489</c:v>
                      </c:pt>
                      <c:pt idx="1640">
                        <c:v>275.91889438599998</c:v>
                      </c:pt>
                      <c:pt idx="1641">
                        <c:v>275.62569259399999</c:v>
                      </c:pt>
                      <c:pt idx="1642">
                        <c:v>275.54139783800002</c:v>
                      </c:pt>
                      <c:pt idx="1643">
                        <c:v>275.14051791899999</c:v>
                      </c:pt>
                      <c:pt idx="1644">
                        <c:v>275.06014477000002</c:v>
                      </c:pt>
                      <c:pt idx="1645">
                        <c:v>274.12659191</c:v>
                      </c:pt>
                      <c:pt idx="1646">
                        <c:v>273.74889253700002</c:v>
                      </c:pt>
                      <c:pt idx="1647">
                        <c:v>273.21756383500002</c:v>
                      </c:pt>
                      <c:pt idx="1648">
                        <c:v>272.81893706300002</c:v>
                      </c:pt>
                      <c:pt idx="1649">
                        <c:v>271.54943107100001</c:v>
                      </c:pt>
                      <c:pt idx="1650">
                        <c:v>271.54420343700002</c:v>
                      </c:pt>
                      <c:pt idx="1651">
                        <c:v>271.303595422</c:v>
                      </c:pt>
                      <c:pt idx="1652">
                        <c:v>271.24247675200002</c:v>
                      </c:pt>
                      <c:pt idx="1653">
                        <c:v>271.13568654699998</c:v>
                      </c:pt>
                      <c:pt idx="1654">
                        <c:v>269.97145617699999</c:v>
                      </c:pt>
                      <c:pt idx="1655">
                        <c:v>269.123973444</c:v>
                      </c:pt>
                      <c:pt idx="1656">
                        <c:v>267.49589151100002</c:v>
                      </c:pt>
                      <c:pt idx="1657">
                        <c:v>266.60344830299999</c:v>
                      </c:pt>
                      <c:pt idx="1658">
                        <c:v>266.53989456300002</c:v>
                      </c:pt>
                      <c:pt idx="1659">
                        <c:v>266.24757933500001</c:v>
                      </c:pt>
                      <c:pt idx="1660">
                        <c:v>266.15189497699998</c:v>
                      </c:pt>
                      <c:pt idx="1661">
                        <c:v>265.83894784500001</c:v>
                      </c:pt>
                      <c:pt idx="1662">
                        <c:v>265.03911642200001</c:v>
                      </c:pt>
                      <c:pt idx="1663">
                        <c:v>264.37021370100001</c:v>
                      </c:pt>
                      <c:pt idx="1664">
                        <c:v>263.68241844300002</c:v>
                      </c:pt>
                      <c:pt idx="1665">
                        <c:v>263.30752714699997</c:v>
                      </c:pt>
                      <c:pt idx="1666">
                        <c:v>262.80623369099999</c:v>
                      </c:pt>
                      <c:pt idx="1667">
                        <c:v>262.66233497299999</c:v>
                      </c:pt>
                      <c:pt idx="1668">
                        <c:v>262.01684756600002</c:v>
                      </c:pt>
                      <c:pt idx="1669">
                        <c:v>261.54890716099999</c:v>
                      </c:pt>
                      <c:pt idx="1670">
                        <c:v>261.28839499100002</c:v>
                      </c:pt>
                      <c:pt idx="1671">
                        <c:v>260.70542166000001</c:v>
                      </c:pt>
                      <c:pt idx="1672">
                        <c:v>260.14980834400001</c:v>
                      </c:pt>
                      <c:pt idx="1673">
                        <c:v>259.27616960099999</c:v>
                      </c:pt>
                      <c:pt idx="1674">
                        <c:v>257.280293793</c:v>
                      </c:pt>
                      <c:pt idx="1675">
                        <c:v>257.01478578299998</c:v>
                      </c:pt>
                      <c:pt idx="1676">
                        <c:v>255.09735216799999</c:v>
                      </c:pt>
                      <c:pt idx="1677">
                        <c:v>254.61486733500001</c:v>
                      </c:pt>
                      <c:pt idx="1678">
                        <c:v>254.47014219600001</c:v>
                      </c:pt>
                      <c:pt idx="1679">
                        <c:v>254.33588004000001</c:v>
                      </c:pt>
                      <c:pt idx="1680">
                        <c:v>253.06466578300001</c:v>
                      </c:pt>
                      <c:pt idx="1681">
                        <c:v>252.29837957399999</c:v>
                      </c:pt>
                      <c:pt idx="1682">
                        <c:v>252.236555565</c:v>
                      </c:pt>
                      <c:pt idx="1683">
                        <c:v>251.271030768</c:v>
                      </c:pt>
                      <c:pt idx="1684">
                        <c:v>247.93912911000001</c:v>
                      </c:pt>
                      <c:pt idx="1685">
                        <c:v>246.99309332799999</c:v>
                      </c:pt>
                      <c:pt idx="1686">
                        <c:v>246.452046631</c:v>
                      </c:pt>
                      <c:pt idx="1687">
                        <c:v>245.87009972000001</c:v>
                      </c:pt>
                      <c:pt idx="1688">
                        <c:v>245.61851355300001</c:v>
                      </c:pt>
                      <c:pt idx="1689">
                        <c:v>245.48055950400001</c:v>
                      </c:pt>
                      <c:pt idx="1690">
                        <c:v>244.892315212</c:v>
                      </c:pt>
                      <c:pt idx="1691">
                        <c:v>243.876105878</c:v>
                      </c:pt>
                      <c:pt idx="1692">
                        <c:v>243.775801771</c:v>
                      </c:pt>
                      <c:pt idx="1693">
                        <c:v>242.36790837800001</c:v>
                      </c:pt>
                      <c:pt idx="1694">
                        <c:v>241.98440776199999</c:v>
                      </c:pt>
                      <c:pt idx="1695">
                        <c:v>241.93114632999999</c:v>
                      </c:pt>
                      <c:pt idx="1696">
                        <c:v>241.69578812</c:v>
                      </c:pt>
                      <c:pt idx="1697">
                        <c:v>241.61063320700001</c:v>
                      </c:pt>
                      <c:pt idx="1698">
                        <c:v>241.16121031399999</c:v>
                      </c:pt>
                      <c:pt idx="1699">
                        <c:v>240.361469271</c:v>
                      </c:pt>
                      <c:pt idx="1700">
                        <c:v>239.550100845</c:v>
                      </c:pt>
                      <c:pt idx="1701">
                        <c:v>239.440285424</c:v>
                      </c:pt>
                      <c:pt idx="1702">
                        <c:v>237.58289663900001</c:v>
                      </c:pt>
                      <c:pt idx="1703">
                        <c:v>237.19461291799999</c:v>
                      </c:pt>
                      <c:pt idx="1704">
                        <c:v>237.028006874</c:v>
                      </c:pt>
                      <c:pt idx="1705">
                        <c:v>236.65388118499999</c:v>
                      </c:pt>
                      <c:pt idx="1706">
                        <c:v>236.044567304</c:v>
                      </c:pt>
                      <c:pt idx="1707">
                        <c:v>235.93652683100001</c:v>
                      </c:pt>
                      <c:pt idx="1708">
                        <c:v>235.157480779</c:v>
                      </c:pt>
                      <c:pt idx="1709">
                        <c:v>234.19572456700001</c:v>
                      </c:pt>
                      <c:pt idx="1710">
                        <c:v>233.903057639</c:v>
                      </c:pt>
                      <c:pt idx="1711">
                        <c:v>233.80741645500001</c:v>
                      </c:pt>
                      <c:pt idx="1712">
                        <c:v>233.73596651099999</c:v>
                      </c:pt>
                      <c:pt idx="1713">
                        <c:v>233.38553424099999</c:v>
                      </c:pt>
                      <c:pt idx="1714">
                        <c:v>232.97974305</c:v>
                      </c:pt>
                      <c:pt idx="1715">
                        <c:v>232.46747956300001</c:v>
                      </c:pt>
                      <c:pt idx="1716">
                        <c:v>231.54773977100001</c:v>
                      </c:pt>
                      <c:pt idx="1717">
                        <c:v>229.92892501700001</c:v>
                      </c:pt>
                      <c:pt idx="1718">
                        <c:v>229.85725998999999</c:v>
                      </c:pt>
                      <c:pt idx="1719">
                        <c:v>229.16490803400001</c:v>
                      </c:pt>
                      <c:pt idx="1720">
                        <c:v>228.70105417799999</c:v>
                      </c:pt>
                      <c:pt idx="1721">
                        <c:v>228.29967370099999</c:v>
                      </c:pt>
                      <c:pt idx="1722">
                        <c:v>228.07840758399999</c:v>
                      </c:pt>
                      <c:pt idx="1723">
                        <c:v>227.49583467900001</c:v>
                      </c:pt>
                      <c:pt idx="1724">
                        <c:v>227.01881856700001</c:v>
                      </c:pt>
                      <c:pt idx="1725">
                        <c:v>226.86068853</c:v>
                      </c:pt>
                      <c:pt idx="1726">
                        <c:v>226.50075989199999</c:v>
                      </c:pt>
                      <c:pt idx="1727">
                        <c:v>226.334552379</c:v>
                      </c:pt>
                      <c:pt idx="1728">
                        <c:v>226.09788648099999</c:v>
                      </c:pt>
                      <c:pt idx="1729">
                        <c:v>226.08944111</c:v>
                      </c:pt>
                      <c:pt idx="1730">
                        <c:v>225.678492191</c:v>
                      </c:pt>
                      <c:pt idx="1731">
                        <c:v>225.65262917699999</c:v>
                      </c:pt>
                      <c:pt idx="1732">
                        <c:v>225.57680146000001</c:v>
                      </c:pt>
                      <c:pt idx="1733">
                        <c:v>223.87461073700001</c:v>
                      </c:pt>
                      <c:pt idx="1734">
                        <c:v>223.22320974199999</c:v>
                      </c:pt>
                      <c:pt idx="1735">
                        <c:v>223.16744595599999</c:v>
                      </c:pt>
                      <c:pt idx="1736">
                        <c:v>223.15975439499999</c:v>
                      </c:pt>
                      <c:pt idx="1737">
                        <c:v>222.89398657000001</c:v>
                      </c:pt>
                      <c:pt idx="1738">
                        <c:v>222.27774098800001</c:v>
                      </c:pt>
                      <c:pt idx="1739">
                        <c:v>221.323920415</c:v>
                      </c:pt>
                      <c:pt idx="1740">
                        <c:v>220.47113024699999</c:v>
                      </c:pt>
                      <c:pt idx="1741">
                        <c:v>219.44702221399999</c:v>
                      </c:pt>
                      <c:pt idx="1742">
                        <c:v>218.903960512</c:v>
                      </c:pt>
                      <c:pt idx="1743">
                        <c:v>218.42325541100001</c:v>
                      </c:pt>
                      <c:pt idx="1744">
                        <c:v>218.30807752000001</c:v>
                      </c:pt>
                      <c:pt idx="1745">
                        <c:v>217.72834508099999</c:v>
                      </c:pt>
                      <c:pt idx="1746">
                        <c:v>216.27149435600001</c:v>
                      </c:pt>
                      <c:pt idx="1747">
                        <c:v>215.95231076499999</c:v>
                      </c:pt>
                      <c:pt idx="1748">
                        <c:v>215.396596434</c:v>
                      </c:pt>
                      <c:pt idx="1749">
                        <c:v>214.70025035699999</c:v>
                      </c:pt>
                      <c:pt idx="1750">
                        <c:v>213.75101374600001</c:v>
                      </c:pt>
                      <c:pt idx="1751">
                        <c:v>211.931309379</c:v>
                      </c:pt>
                      <c:pt idx="1752">
                        <c:v>211.110888937</c:v>
                      </c:pt>
                      <c:pt idx="1753">
                        <c:v>210.12576741300001</c:v>
                      </c:pt>
                      <c:pt idx="1754">
                        <c:v>209.78884712000001</c:v>
                      </c:pt>
                      <c:pt idx="1755">
                        <c:v>209.678054129</c:v>
                      </c:pt>
                      <c:pt idx="1756">
                        <c:v>209.65951321399999</c:v>
                      </c:pt>
                      <c:pt idx="1757">
                        <c:v>209.61354780400001</c:v>
                      </c:pt>
                      <c:pt idx="1758">
                        <c:v>208.06166080700001</c:v>
                      </c:pt>
                      <c:pt idx="1759">
                        <c:v>206.989806945</c:v>
                      </c:pt>
                      <c:pt idx="1760">
                        <c:v>206.42436931200001</c:v>
                      </c:pt>
                      <c:pt idx="1761">
                        <c:v>206.31606073</c:v>
                      </c:pt>
                      <c:pt idx="1762">
                        <c:v>206.145949492</c:v>
                      </c:pt>
                      <c:pt idx="1763">
                        <c:v>205.69048353900001</c:v>
                      </c:pt>
                      <c:pt idx="1764">
                        <c:v>205.00583438199999</c:v>
                      </c:pt>
                      <c:pt idx="1765">
                        <c:v>204.770445954</c:v>
                      </c:pt>
                      <c:pt idx="1766">
                        <c:v>204.14239944100001</c:v>
                      </c:pt>
                      <c:pt idx="1767">
                        <c:v>204.12756168799999</c:v>
                      </c:pt>
                      <c:pt idx="1768">
                        <c:v>203.88835405699999</c:v>
                      </c:pt>
                      <c:pt idx="1769">
                        <c:v>203.171018581</c:v>
                      </c:pt>
                      <c:pt idx="1770">
                        <c:v>202.45921752199999</c:v>
                      </c:pt>
                      <c:pt idx="1771">
                        <c:v>202.16438840000001</c:v>
                      </c:pt>
                      <c:pt idx="1772">
                        <c:v>201.99152430999999</c:v>
                      </c:pt>
                      <c:pt idx="1773">
                        <c:v>200.551234553</c:v>
                      </c:pt>
                      <c:pt idx="1774">
                        <c:v>199.97307888500001</c:v>
                      </c:pt>
                      <c:pt idx="1775">
                        <c:v>199.57779989599999</c:v>
                      </c:pt>
                      <c:pt idx="1776">
                        <c:v>199.10266226499999</c:v>
                      </c:pt>
                      <c:pt idx="1777">
                        <c:v>198.77786232</c:v>
                      </c:pt>
                      <c:pt idx="1778">
                        <c:v>196.938858805</c:v>
                      </c:pt>
                      <c:pt idx="1779">
                        <c:v>196.625538812</c:v>
                      </c:pt>
                      <c:pt idx="1780">
                        <c:v>196.61062129999999</c:v>
                      </c:pt>
                      <c:pt idx="1781">
                        <c:v>193.34719872400001</c:v>
                      </c:pt>
                      <c:pt idx="1782">
                        <c:v>193.241198207</c:v>
                      </c:pt>
                      <c:pt idx="1783">
                        <c:v>191.67857501899999</c:v>
                      </c:pt>
                      <c:pt idx="1784">
                        <c:v>190.78276640300001</c:v>
                      </c:pt>
                      <c:pt idx="1785">
                        <c:v>190.362753513</c:v>
                      </c:pt>
                      <c:pt idx="1786">
                        <c:v>189.27486889100001</c:v>
                      </c:pt>
                      <c:pt idx="1787">
                        <c:v>188.090893104</c:v>
                      </c:pt>
                      <c:pt idx="1788">
                        <c:v>188.086783868</c:v>
                      </c:pt>
                      <c:pt idx="1789">
                        <c:v>188.03551644500001</c:v>
                      </c:pt>
                      <c:pt idx="1790">
                        <c:v>187.25412199799999</c:v>
                      </c:pt>
                      <c:pt idx="1791">
                        <c:v>186.60767733399999</c:v>
                      </c:pt>
                      <c:pt idx="1792">
                        <c:v>186.36884312000001</c:v>
                      </c:pt>
                      <c:pt idx="1793">
                        <c:v>185.29674819300001</c:v>
                      </c:pt>
                      <c:pt idx="1794">
                        <c:v>184.46022592099999</c:v>
                      </c:pt>
                      <c:pt idx="1795">
                        <c:v>184.183341343</c:v>
                      </c:pt>
                      <c:pt idx="1796">
                        <c:v>181.18911192300001</c:v>
                      </c:pt>
                      <c:pt idx="1797">
                        <c:v>180.444121833</c:v>
                      </c:pt>
                      <c:pt idx="1798">
                        <c:v>180.17186823500001</c:v>
                      </c:pt>
                      <c:pt idx="1799">
                        <c:v>175.76529136400001</c:v>
                      </c:pt>
                      <c:pt idx="1800">
                        <c:v>175.73235479600001</c:v>
                      </c:pt>
                      <c:pt idx="1801">
                        <c:v>174.78682005499999</c:v>
                      </c:pt>
                      <c:pt idx="1802">
                        <c:v>174.76871109499999</c:v>
                      </c:pt>
                      <c:pt idx="1803">
                        <c:v>174.557073914</c:v>
                      </c:pt>
                      <c:pt idx="1804">
                        <c:v>172.660220329</c:v>
                      </c:pt>
                      <c:pt idx="1805">
                        <c:v>172.64480960899999</c:v>
                      </c:pt>
                      <c:pt idx="1806">
                        <c:v>172.53063994999999</c:v>
                      </c:pt>
                      <c:pt idx="1807">
                        <c:v>172.21098084299999</c:v>
                      </c:pt>
                      <c:pt idx="1808">
                        <c:v>170.267129205</c:v>
                      </c:pt>
                      <c:pt idx="1809">
                        <c:v>169.766687314</c:v>
                      </c:pt>
                      <c:pt idx="1810">
                        <c:v>169.09660888900001</c:v>
                      </c:pt>
                      <c:pt idx="1811">
                        <c:v>167.85686045899999</c:v>
                      </c:pt>
                      <c:pt idx="1812">
                        <c:v>167.15688926600001</c:v>
                      </c:pt>
                      <c:pt idx="1813">
                        <c:v>166.38280251800001</c:v>
                      </c:pt>
                      <c:pt idx="1814">
                        <c:v>166.24832174900001</c:v>
                      </c:pt>
                      <c:pt idx="1815">
                        <c:v>165.37616720700001</c:v>
                      </c:pt>
                      <c:pt idx="1816">
                        <c:v>164.012191898</c:v>
                      </c:pt>
                      <c:pt idx="1817">
                        <c:v>163.36560183099999</c:v>
                      </c:pt>
                      <c:pt idx="1818">
                        <c:v>162.76770583800001</c:v>
                      </c:pt>
                      <c:pt idx="1819">
                        <c:v>162.37021835300001</c:v>
                      </c:pt>
                      <c:pt idx="1820">
                        <c:v>160.65186578300001</c:v>
                      </c:pt>
                      <c:pt idx="1821">
                        <c:v>160.39819633600001</c:v>
                      </c:pt>
                      <c:pt idx="1822">
                        <c:v>160.06613288400001</c:v>
                      </c:pt>
                      <c:pt idx="1823">
                        <c:v>159.03425252700001</c:v>
                      </c:pt>
                      <c:pt idx="1824">
                        <c:v>157.21692005599999</c:v>
                      </c:pt>
                      <c:pt idx="1825">
                        <c:v>156.370365634</c:v>
                      </c:pt>
                      <c:pt idx="1826">
                        <c:v>155.944668466</c:v>
                      </c:pt>
                      <c:pt idx="1827">
                        <c:v>152.66314275600001</c:v>
                      </c:pt>
                      <c:pt idx="1828">
                        <c:v>152.17738018700001</c:v>
                      </c:pt>
                      <c:pt idx="1829">
                        <c:v>151.59467755700001</c:v>
                      </c:pt>
                      <c:pt idx="1830">
                        <c:v>149.683555837</c:v>
                      </c:pt>
                      <c:pt idx="1831">
                        <c:v>149.585715357</c:v>
                      </c:pt>
                      <c:pt idx="1832">
                        <c:v>149.49714725600001</c:v>
                      </c:pt>
                      <c:pt idx="1833">
                        <c:v>149.21679394399999</c:v>
                      </c:pt>
                      <c:pt idx="1834">
                        <c:v>147.615873099</c:v>
                      </c:pt>
                      <c:pt idx="1835">
                        <c:v>146.203660477</c:v>
                      </c:pt>
                      <c:pt idx="1836">
                        <c:v>146.14089982799999</c:v>
                      </c:pt>
                      <c:pt idx="1837">
                        <c:v>145.71897046699999</c:v>
                      </c:pt>
                      <c:pt idx="1838">
                        <c:v>145.70622818999999</c:v>
                      </c:pt>
                      <c:pt idx="1839">
                        <c:v>143.978756323</c:v>
                      </c:pt>
                      <c:pt idx="1840">
                        <c:v>143.626402337</c:v>
                      </c:pt>
                      <c:pt idx="1841">
                        <c:v>143.361363375</c:v>
                      </c:pt>
                      <c:pt idx="1842">
                        <c:v>142.99892173699999</c:v>
                      </c:pt>
                      <c:pt idx="1843">
                        <c:v>142.69407401399999</c:v>
                      </c:pt>
                      <c:pt idx="1844">
                        <c:v>141.296811862</c:v>
                      </c:pt>
                      <c:pt idx="1845">
                        <c:v>138.53554448099999</c:v>
                      </c:pt>
                      <c:pt idx="1846">
                        <c:v>138.14790580299999</c:v>
                      </c:pt>
                      <c:pt idx="1847">
                        <c:v>136.004186358</c:v>
                      </c:pt>
                      <c:pt idx="1848">
                        <c:v>135.100312798</c:v>
                      </c:pt>
                      <c:pt idx="1849">
                        <c:v>134.20614633100001</c:v>
                      </c:pt>
                      <c:pt idx="1850">
                        <c:v>133.74582355499999</c:v>
                      </c:pt>
                      <c:pt idx="1851">
                        <c:v>131.53401702799999</c:v>
                      </c:pt>
                      <c:pt idx="1852">
                        <c:v>131.474405338</c:v>
                      </c:pt>
                      <c:pt idx="1853">
                        <c:v>131.076033908</c:v>
                      </c:pt>
                      <c:pt idx="1854">
                        <c:v>130.66788796899999</c:v>
                      </c:pt>
                      <c:pt idx="1855">
                        <c:v>129.447618968</c:v>
                      </c:pt>
                      <c:pt idx="1856">
                        <c:v>128.52788273600001</c:v>
                      </c:pt>
                      <c:pt idx="1857">
                        <c:v>126.32549545400001</c:v>
                      </c:pt>
                      <c:pt idx="1858">
                        <c:v>125.927753563</c:v>
                      </c:pt>
                      <c:pt idx="1859">
                        <c:v>125.524933318</c:v>
                      </c:pt>
                      <c:pt idx="1860">
                        <c:v>123.741253335</c:v>
                      </c:pt>
                      <c:pt idx="1861">
                        <c:v>123.459037542</c:v>
                      </c:pt>
                      <c:pt idx="1862">
                        <c:v>123.384232576</c:v>
                      </c:pt>
                      <c:pt idx="1863">
                        <c:v>122.912965818</c:v>
                      </c:pt>
                      <c:pt idx="1864">
                        <c:v>121.8214858</c:v>
                      </c:pt>
                      <c:pt idx="1865">
                        <c:v>120.57432776500001</c:v>
                      </c:pt>
                      <c:pt idx="1866">
                        <c:v>119.599325256</c:v>
                      </c:pt>
                      <c:pt idx="1867">
                        <c:v>118.907300351</c:v>
                      </c:pt>
                      <c:pt idx="1868">
                        <c:v>118.689084048</c:v>
                      </c:pt>
                      <c:pt idx="1869">
                        <c:v>117.413912908</c:v>
                      </c:pt>
                      <c:pt idx="1870">
                        <c:v>117.20871973</c:v>
                      </c:pt>
                      <c:pt idx="1871">
                        <c:v>116.653265749</c:v>
                      </c:pt>
                      <c:pt idx="1872">
                        <c:v>115.710070712</c:v>
                      </c:pt>
                      <c:pt idx="1873">
                        <c:v>114.93968585099999</c:v>
                      </c:pt>
                      <c:pt idx="1874">
                        <c:v>114.85066578</c:v>
                      </c:pt>
                      <c:pt idx="1875">
                        <c:v>114.5437711</c:v>
                      </c:pt>
                      <c:pt idx="1876">
                        <c:v>114.17643060499999</c:v>
                      </c:pt>
                      <c:pt idx="1877">
                        <c:v>112.846556994</c:v>
                      </c:pt>
                      <c:pt idx="1878">
                        <c:v>111.930008669</c:v>
                      </c:pt>
                      <c:pt idx="1879">
                        <c:v>110.829346648</c:v>
                      </c:pt>
                      <c:pt idx="1880">
                        <c:v>109.98226766000001</c:v>
                      </c:pt>
                      <c:pt idx="1881">
                        <c:v>108.447377117</c:v>
                      </c:pt>
                      <c:pt idx="1882">
                        <c:v>108.35773940999999</c:v>
                      </c:pt>
                      <c:pt idx="1883">
                        <c:v>107.33624464499999</c:v>
                      </c:pt>
                      <c:pt idx="1884">
                        <c:v>105.838314889</c:v>
                      </c:pt>
                      <c:pt idx="1885">
                        <c:v>104.60274685100001</c:v>
                      </c:pt>
                      <c:pt idx="1886">
                        <c:v>103.07231636900001</c:v>
                      </c:pt>
                      <c:pt idx="1887">
                        <c:v>101.935787185</c:v>
                      </c:pt>
                      <c:pt idx="1888">
                        <c:v>101.46841252</c:v>
                      </c:pt>
                      <c:pt idx="1889">
                        <c:v>101.05290216500001</c:v>
                      </c:pt>
                      <c:pt idx="1890">
                        <c:v>100.102740095</c:v>
                      </c:pt>
                      <c:pt idx="1891">
                        <c:v>98.048489229799998</c:v>
                      </c:pt>
                      <c:pt idx="1892">
                        <c:v>96.910455684599995</c:v>
                      </c:pt>
                      <c:pt idx="1893">
                        <c:v>94.203716144799998</c:v>
                      </c:pt>
                      <c:pt idx="1894">
                        <c:v>93.9009705223</c:v>
                      </c:pt>
                      <c:pt idx="1895">
                        <c:v>93.613539139599993</c:v>
                      </c:pt>
                      <c:pt idx="1896">
                        <c:v>93.251336839299995</c:v>
                      </c:pt>
                      <c:pt idx="1897">
                        <c:v>92.538696505199994</c:v>
                      </c:pt>
                      <c:pt idx="1898">
                        <c:v>89.457720844400001</c:v>
                      </c:pt>
                      <c:pt idx="1899">
                        <c:v>89.286946347400004</c:v>
                      </c:pt>
                      <c:pt idx="1900">
                        <c:v>88.131520611699997</c:v>
                      </c:pt>
                      <c:pt idx="1901">
                        <c:v>87.772218453500003</c:v>
                      </c:pt>
                      <c:pt idx="1902">
                        <c:v>85.193422049299997</c:v>
                      </c:pt>
                      <c:pt idx="1903">
                        <c:v>84.3137915577</c:v>
                      </c:pt>
                      <c:pt idx="1904">
                        <c:v>83.975443097600007</c:v>
                      </c:pt>
                      <c:pt idx="1905">
                        <c:v>83.691793813800004</c:v>
                      </c:pt>
                      <c:pt idx="1906">
                        <c:v>82.310651553400007</c:v>
                      </c:pt>
                      <c:pt idx="1907">
                        <c:v>80.983013751300007</c:v>
                      </c:pt>
                      <c:pt idx="1908">
                        <c:v>76.583362081999994</c:v>
                      </c:pt>
                      <c:pt idx="1909">
                        <c:v>75.050655689699994</c:v>
                      </c:pt>
                      <c:pt idx="1910">
                        <c:v>72.739815863499999</c:v>
                      </c:pt>
                      <c:pt idx="1911">
                        <c:v>71.872108184499993</c:v>
                      </c:pt>
                      <c:pt idx="1912">
                        <c:v>69.576684373199996</c:v>
                      </c:pt>
                      <c:pt idx="1913">
                        <c:v>68.101944131600007</c:v>
                      </c:pt>
                      <c:pt idx="1914">
                        <c:v>65.345291350699995</c:v>
                      </c:pt>
                      <c:pt idx="1915">
                        <c:v>65.314378172399998</c:v>
                      </c:pt>
                      <c:pt idx="1916">
                        <c:v>63.692097968399999</c:v>
                      </c:pt>
                      <c:pt idx="1917">
                        <c:v>62.699592437699998</c:v>
                      </c:pt>
                      <c:pt idx="1918">
                        <c:v>57.954516959199999</c:v>
                      </c:pt>
                      <c:pt idx="1919">
                        <c:v>57.817992250899998</c:v>
                      </c:pt>
                      <c:pt idx="1920">
                        <c:v>57.589258641699999</c:v>
                      </c:pt>
                      <c:pt idx="1921">
                        <c:v>57.199473310499997</c:v>
                      </c:pt>
                      <c:pt idx="1922">
                        <c:v>55.777353299300003</c:v>
                      </c:pt>
                      <c:pt idx="1923">
                        <c:v>52.261527687099999</c:v>
                      </c:pt>
                      <c:pt idx="1924">
                        <c:v>51.008885745599997</c:v>
                      </c:pt>
                      <c:pt idx="1925">
                        <c:v>49.4467446986</c:v>
                      </c:pt>
                      <c:pt idx="1926">
                        <c:v>47.5336698865</c:v>
                      </c:pt>
                      <c:pt idx="1927">
                        <c:v>47.523143820400001</c:v>
                      </c:pt>
                      <c:pt idx="1928">
                        <c:v>46.785322086199997</c:v>
                      </c:pt>
                      <c:pt idx="1929">
                        <c:v>45.373442310800002</c:v>
                      </c:pt>
                      <c:pt idx="1930">
                        <c:v>43.956668468399997</c:v>
                      </c:pt>
                      <c:pt idx="1931">
                        <c:v>43.934615468399997</c:v>
                      </c:pt>
                      <c:pt idx="1932">
                        <c:v>41.835182807000002</c:v>
                      </c:pt>
                      <c:pt idx="1933">
                        <c:v>41.567260715800003</c:v>
                      </c:pt>
                      <c:pt idx="1934">
                        <c:v>40.982071035300002</c:v>
                      </c:pt>
                      <c:pt idx="1935">
                        <c:v>40.4695689168</c:v>
                      </c:pt>
                      <c:pt idx="1936">
                        <c:v>40.311454387700003</c:v>
                      </c:pt>
                      <c:pt idx="1937">
                        <c:v>38.453052863700002</c:v>
                      </c:pt>
                      <c:pt idx="1938">
                        <c:v>38.435312660199997</c:v>
                      </c:pt>
                      <c:pt idx="1939">
                        <c:v>36.085973423799999</c:v>
                      </c:pt>
                      <c:pt idx="1940">
                        <c:v>30.888039469599999</c:v>
                      </c:pt>
                      <c:pt idx="1941">
                        <c:v>29.1537708394</c:v>
                      </c:pt>
                      <c:pt idx="1942">
                        <c:v>28.396845393</c:v>
                      </c:pt>
                      <c:pt idx="1943">
                        <c:v>27.225407671599999</c:v>
                      </c:pt>
                      <c:pt idx="1944">
                        <c:v>22.635435304400001</c:v>
                      </c:pt>
                      <c:pt idx="1945">
                        <c:v>21.767870950100001</c:v>
                      </c:pt>
                      <c:pt idx="1946">
                        <c:v>15.3682120001</c:v>
                      </c:pt>
                      <c:pt idx="1947">
                        <c:v>10.981844966600001</c:v>
                      </c:pt>
                      <c:pt idx="1948">
                        <c:v>5.44381211405</c:v>
                      </c:pt>
                      <c:pt idx="1949">
                        <c:v>4.84627731408</c:v>
                      </c:pt>
                      <c:pt idx="1950">
                        <c:v>2.4561404112299998</c:v>
                      </c:pt>
                      <c:pt idx="1951">
                        <c:v>0.12669682781700001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Data!$C$4:$C$1955</c15:sqref>
                        </c15:formulaRef>
                      </c:ext>
                    </c:extLst>
                    <c:numCache>
                      <c:formatCode>0.0000</c:formatCode>
                      <c:ptCount val="1952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E3A-4779-BFBF-3AC12157D3C9}"/>
                  </c:ext>
                </c:extLst>
              </c15:ser>
            </c15:filteredScatterSeries>
            <c15:filteredScatterSeries>
              <c15:ser>
                <c:idx val="2"/>
                <c:order val="1"/>
                <c:tx>
                  <c:v>15-Aug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Data!$D$4:$D$1449</c15:sqref>
                        </c15:formulaRef>
                      </c:ext>
                    </c:extLst>
                    <c:numCache>
                      <c:formatCode>0</c:formatCode>
                      <c:ptCount val="1446"/>
                      <c:pt idx="0">
                        <c:v>5011.5954633299998</c:v>
                      </c:pt>
                      <c:pt idx="1">
                        <c:v>4555.4005725500001</c:v>
                      </c:pt>
                      <c:pt idx="2">
                        <c:v>4482.05310723</c:v>
                      </c:pt>
                      <c:pt idx="3">
                        <c:v>4178.9960016699997</c:v>
                      </c:pt>
                      <c:pt idx="4">
                        <c:v>4093.0485170400002</c:v>
                      </c:pt>
                      <c:pt idx="5">
                        <c:v>4059.7297416900001</c:v>
                      </c:pt>
                      <c:pt idx="6">
                        <c:v>3964.6268685300001</c:v>
                      </c:pt>
                      <c:pt idx="7">
                        <c:v>3918.4361719200001</c:v>
                      </c:pt>
                      <c:pt idx="8">
                        <c:v>3880.0917852600001</c:v>
                      </c:pt>
                      <c:pt idx="9">
                        <c:v>3809.8475177800001</c:v>
                      </c:pt>
                      <c:pt idx="10">
                        <c:v>3793.1958441800002</c:v>
                      </c:pt>
                      <c:pt idx="11">
                        <c:v>3792.4809610299999</c:v>
                      </c:pt>
                      <c:pt idx="12">
                        <c:v>3776.32470048</c:v>
                      </c:pt>
                      <c:pt idx="13">
                        <c:v>3653.8120870600001</c:v>
                      </c:pt>
                      <c:pt idx="14">
                        <c:v>3547.0934794</c:v>
                      </c:pt>
                      <c:pt idx="15">
                        <c:v>3503.7295009099998</c:v>
                      </c:pt>
                      <c:pt idx="16">
                        <c:v>3436.1257461300002</c:v>
                      </c:pt>
                      <c:pt idx="17">
                        <c:v>3375.54314836</c:v>
                      </c:pt>
                      <c:pt idx="18">
                        <c:v>3318.0567108300002</c:v>
                      </c:pt>
                      <c:pt idx="19">
                        <c:v>3317.5915673700001</c:v>
                      </c:pt>
                      <c:pt idx="20">
                        <c:v>3276.7449322500001</c:v>
                      </c:pt>
                      <c:pt idx="21">
                        <c:v>3257.7372060399998</c:v>
                      </c:pt>
                      <c:pt idx="22">
                        <c:v>3166.6898421999999</c:v>
                      </c:pt>
                      <c:pt idx="23">
                        <c:v>3141.94058688</c:v>
                      </c:pt>
                      <c:pt idx="24">
                        <c:v>3074.2091689499998</c:v>
                      </c:pt>
                      <c:pt idx="25">
                        <c:v>3065.3980460299999</c:v>
                      </c:pt>
                      <c:pt idx="26">
                        <c:v>3062.3747830000002</c:v>
                      </c:pt>
                      <c:pt idx="27">
                        <c:v>3031.39660959</c:v>
                      </c:pt>
                      <c:pt idx="28">
                        <c:v>3012.53812556</c:v>
                      </c:pt>
                      <c:pt idx="29">
                        <c:v>3002.9544761000002</c:v>
                      </c:pt>
                      <c:pt idx="30">
                        <c:v>2996.9578443999999</c:v>
                      </c:pt>
                      <c:pt idx="31">
                        <c:v>2969.2483192</c:v>
                      </c:pt>
                      <c:pt idx="32">
                        <c:v>2961.8001836100002</c:v>
                      </c:pt>
                      <c:pt idx="33">
                        <c:v>2914.9684026099999</c:v>
                      </c:pt>
                      <c:pt idx="34">
                        <c:v>2912.7378209399999</c:v>
                      </c:pt>
                      <c:pt idx="35">
                        <c:v>2899.6234607400002</c:v>
                      </c:pt>
                      <c:pt idx="36">
                        <c:v>2894.5628401200001</c:v>
                      </c:pt>
                      <c:pt idx="37">
                        <c:v>2882.9262719899998</c:v>
                      </c:pt>
                      <c:pt idx="38">
                        <c:v>2872.8990228900002</c:v>
                      </c:pt>
                      <c:pt idx="39">
                        <c:v>2844.4331010999999</c:v>
                      </c:pt>
                      <c:pt idx="40">
                        <c:v>2832.8538946499998</c:v>
                      </c:pt>
                      <c:pt idx="41">
                        <c:v>2808.77984105</c:v>
                      </c:pt>
                      <c:pt idx="42">
                        <c:v>2792.03772751</c:v>
                      </c:pt>
                      <c:pt idx="43">
                        <c:v>2778.3292863000001</c:v>
                      </c:pt>
                      <c:pt idx="44">
                        <c:v>2766.2325689099998</c:v>
                      </c:pt>
                      <c:pt idx="45">
                        <c:v>2742.5428159399999</c:v>
                      </c:pt>
                      <c:pt idx="46">
                        <c:v>2734.6166722799999</c:v>
                      </c:pt>
                      <c:pt idx="47">
                        <c:v>2734.1279503800001</c:v>
                      </c:pt>
                      <c:pt idx="48">
                        <c:v>2716.30559563</c:v>
                      </c:pt>
                      <c:pt idx="49">
                        <c:v>2675.2958304099998</c:v>
                      </c:pt>
                      <c:pt idx="50">
                        <c:v>2615.7990126999998</c:v>
                      </c:pt>
                      <c:pt idx="51">
                        <c:v>2603.2091740199999</c:v>
                      </c:pt>
                      <c:pt idx="52">
                        <c:v>2602.5355917100001</c:v>
                      </c:pt>
                      <c:pt idx="53">
                        <c:v>2591.8966073400002</c:v>
                      </c:pt>
                      <c:pt idx="54">
                        <c:v>2586.0407510599998</c:v>
                      </c:pt>
                      <c:pt idx="55">
                        <c:v>2584.8872481399999</c:v>
                      </c:pt>
                      <c:pt idx="56">
                        <c:v>2574.96454683</c:v>
                      </c:pt>
                      <c:pt idx="57">
                        <c:v>2546.6079171199999</c:v>
                      </c:pt>
                      <c:pt idx="58">
                        <c:v>2538.3424334800002</c:v>
                      </c:pt>
                      <c:pt idx="59">
                        <c:v>2529.7349646399998</c:v>
                      </c:pt>
                      <c:pt idx="60">
                        <c:v>2496.7886220599999</c:v>
                      </c:pt>
                      <c:pt idx="61">
                        <c:v>2489.9486816200001</c:v>
                      </c:pt>
                      <c:pt idx="62">
                        <c:v>2481.1503007299998</c:v>
                      </c:pt>
                      <c:pt idx="63">
                        <c:v>2479.62066297</c:v>
                      </c:pt>
                      <c:pt idx="64">
                        <c:v>2476.8601706700001</c:v>
                      </c:pt>
                      <c:pt idx="65">
                        <c:v>2474.6202732800002</c:v>
                      </c:pt>
                      <c:pt idx="66">
                        <c:v>2444.3326731000002</c:v>
                      </c:pt>
                      <c:pt idx="67">
                        <c:v>2433.1260561399999</c:v>
                      </c:pt>
                      <c:pt idx="68">
                        <c:v>2412.3902566500001</c:v>
                      </c:pt>
                      <c:pt idx="69">
                        <c:v>2407.3542351400001</c:v>
                      </c:pt>
                      <c:pt idx="70">
                        <c:v>2406.8134120599998</c:v>
                      </c:pt>
                      <c:pt idx="71">
                        <c:v>2404.1765089800001</c:v>
                      </c:pt>
                      <c:pt idx="72">
                        <c:v>2383.5831346800001</c:v>
                      </c:pt>
                      <c:pt idx="73">
                        <c:v>2375.6132090999999</c:v>
                      </c:pt>
                      <c:pt idx="74">
                        <c:v>2367.9997815500001</c:v>
                      </c:pt>
                      <c:pt idx="75">
                        <c:v>2367.5741414499998</c:v>
                      </c:pt>
                      <c:pt idx="76">
                        <c:v>2367.0683689799998</c:v>
                      </c:pt>
                      <c:pt idx="77">
                        <c:v>2350.90677684</c:v>
                      </c:pt>
                      <c:pt idx="78">
                        <c:v>2334.56081692</c:v>
                      </c:pt>
                      <c:pt idx="79">
                        <c:v>2322.3463154800002</c:v>
                      </c:pt>
                      <c:pt idx="80">
                        <c:v>2319.58205997</c:v>
                      </c:pt>
                      <c:pt idx="81">
                        <c:v>2312.8873040499998</c:v>
                      </c:pt>
                      <c:pt idx="82">
                        <c:v>2306.8125639199998</c:v>
                      </c:pt>
                      <c:pt idx="83">
                        <c:v>2300.8805991300001</c:v>
                      </c:pt>
                      <c:pt idx="84">
                        <c:v>2286.0487154000002</c:v>
                      </c:pt>
                      <c:pt idx="85">
                        <c:v>2282.4968869700001</c:v>
                      </c:pt>
                      <c:pt idx="86">
                        <c:v>2280.9678739699998</c:v>
                      </c:pt>
                      <c:pt idx="87">
                        <c:v>2266.27793574</c:v>
                      </c:pt>
                      <c:pt idx="88">
                        <c:v>2255.4541244400002</c:v>
                      </c:pt>
                      <c:pt idx="89">
                        <c:v>2253.3611842</c:v>
                      </c:pt>
                      <c:pt idx="90">
                        <c:v>2249.5918129299998</c:v>
                      </c:pt>
                      <c:pt idx="91">
                        <c:v>2246.5759706399999</c:v>
                      </c:pt>
                      <c:pt idx="92">
                        <c:v>2241.8515194900001</c:v>
                      </c:pt>
                      <c:pt idx="93">
                        <c:v>2241.5843339500002</c:v>
                      </c:pt>
                      <c:pt idx="94">
                        <c:v>2236.8698890999999</c:v>
                      </c:pt>
                      <c:pt idx="95">
                        <c:v>2228.6342719899999</c:v>
                      </c:pt>
                      <c:pt idx="96">
                        <c:v>2214.4212379099999</c:v>
                      </c:pt>
                      <c:pt idx="97">
                        <c:v>2213.2250039800001</c:v>
                      </c:pt>
                      <c:pt idx="98">
                        <c:v>2211.15836025</c:v>
                      </c:pt>
                      <c:pt idx="99">
                        <c:v>2205.7554406700001</c:v>
                      </c:pt>
                      <c:pt idx="100">
                        <c:v>2203.7892686599998</c:v>
                      </c:pt>
                      <c:pt idx="101">
                        <c:v>2199.9493496800001</c:v>
                      </c:pt>
                      <c:pt idx="102">
                        <c:v>2191.7006604600001</c:v>
                      </c:pt>
                      <c:pt idx="103">
                        <c:v>2174.9056392000002</c:v>
                      </c:pt>
                      <c:pt idx="104">
                        <c:v>2170.06434631</c:v>
                      </c:pt>
                      <c:pt idx="105">
                        <c:v>2152.5121559499999</c:v>
                      </c:pt>
                      <c:pt idx="106">
                        <c:v>2122.4676387600002</c:v>
                      </c:pt>
                      <c:pt idx="107">
                        <c:v>2116.2857958</c:v>
                      </c:pt>
                      <c:pt idx="108">
                        <c:v>2110.2137408499998</c:v>
                      </c:pt>
                      <c:pt idx="109">
                        <c:v>2092.1659876799999</c:v>
                      </c:pt>
                      <c:pt idx="110">
                        <c:v>2083.9137511499998</c:v>
                      </c:pt>
                      <c:pt idx="111">
                        <c:v>2079.8733361300001</c:v>
                      </c:pt>
                      <c:pt idx="112">
                        <c:v>2071.6989358999999</c:v>
                      </c:pt>
                      <c:pt idx="113">
                        <c:v>2062.6297675000001</c:v>
                      </c:pt>
                      <c:pt idx="114">
                        <c:v>2053.9213853800002</c:v>
                      </c:pt>
                      <c:pt idx="115">
                        <c:v>2050.4791279800002</c:v>
                      </c:pt>
                      <c:pt idx="116">
                        <c:v>2036.67673913</c:v>
                      </c:pt>
                      <c:pt idx="117">
                        <c:v>2036.2569133100001</c:v>
                      </c:pt>
                      <c:pt idx="118">
                        <c:v>2018.4872492500001</c:v>
                      </c:pt>
                      <c:pt idx="119">
                        <c:v>2018.3097946299999</c:v>
                      </c:pt>
                      <c:pt idx="120">
                        <c:v>2017.0763862199999</c:v>
                      </c:pt>
                      <c:pt idx="121">
                        <c:v>2011.0528011500001</c:v>
                      </c:pt>
                      <c:pt idx="122">
                        <c:v>1998.32044864</c:v>
                      </c:pt>
                      <c:pt idx="123">
                        <c:v>1995.3688368099999</c:v>
                      </c:pt>
                      <c:pt idx="124">
                        <c:v>1992.74747637</c:v>
                      </c:pt>
                      <c:pt idx="125">
                        <c:v>1990.6338037400001</c:v>
                      </c:pt>
                      <c:pt idx="126">
                        <c:v>1965.1543574100001</c:v>
                      </c:pt>
                      <c:pt idx="127">
                        <c:v>1960.0786891099999</c:v>
                      </c:pt>
                      <c:pt idx="128">
                        <c:v>1947.46874916</c:v>
                      </c:pt>
                      <c:pt idx="129">
                        <c:v>1947.0467525199999</c:v>
                      </c:pt>
                      <c:pt idx="130">
                        <c:v>1935.19242687</c:v>
                      </c:pt>
                      <c:pt idx="131">
                        <c:v>1933.2389680799999</c:v>
                      </c:pt>
                      <c:pt idx="132">
                        <c:v>1931.24611209</c:v>
                      </c:pt>
                      <c:pt idx="133">
                        <c:v>1930.2095958299999</c:v>
                      </c:pt>
                      <c:pt idx="134">
                        <c:v>1922.6387602</c:v>
                      </c:pt>
                      <c:pt idx="135">
                        <c:v>1904.19519433</c:v>
                      </c:pt>
                      <c:pt idx="136">
                        <c:v>1899.8599364300001</c:v>
                      </c:pt>
                      <c:pt idx="137">
                        <c:v>1898.4602353400001</c:v>
                      </c:pt>
                      <c:pt idx="138">
                        <c:v>1897.90028792</c:v>
                      </c:pt>
                      <c:pt idx="139">
                        <c:v>1893.6081977700001</c:v>
                      </c:pt>
                      <c:pt idx="140">
                        <c:v>1881.121991</c:v>
                      </c:pt>
                      <c:pt idx="141">
                        <c:v>1879.1162359299999</c:v>
                      </c:pt>
                      <c:pt idx="142">
                        <c:v>1875.09419701</c:v>
                      </c:pt>
                      <c:pt idx="143">
                        <c:v>1864.3562561700001</c:v>
                      </c:pt>
                      <c:pt idx="144">
                        <c:v>1862.75781854</c:v>
                      </c:pt>
                      <c:pt idx="145">
                        <c:v>1860.99203569</c:v>
                      </c:pt>
                      <c:pt idx="146">
                        <c:v>1855.1373905200001</c:v>
                      </c:pt>
                      <c:pt idx="147">
                        <c:v>1851.0641437300001</c:v>
                      </c:pt>
                      <c:pt idx="148">
                        <c:v>1850.0785248899999</c:v>
                      </c:pt>
                      <c:pt idx="149">
                        <c:v>1849.2734638500001</c:v>
                      </c:pt>
                      <c:pt idx="150">
                        <c:v>1842.5817089899999</c:v>
                      </c:pt>
                      <c:pt idx="151">
                        <c:v>1839.67147135</c:v>
                      </c:pt>
                      <c:pt idx="152">
                        <c:v>1836.9049084200001</c:v>
                      </c:pt>
                      <c:pt idx="153">
                        <c:v>1829.96047692</c:v>
                      </c:pt>
                      <c:pt idx="154">
                        <c:v>1817.9895660899999</c:v>
                      </c:pt>
                      <c:pt idx="155">
                        <c:v>1814.9162657500001</c:v>
                      </c:pt>
                      <c:pt idx="156">
                        <c:v>1811.3310291299999</c:v>
                      </c:pt>
                      <c:pt idx="157">
                        <c:v>1807.70155787</c:v>
                      </c:pt>
                      <c:pt idx="158">
                        <c:v>1805.37862006</c:v>
                      </c:pt>
                      <c:pt idx="159">
                        <c:v>1803.5368951200001</c:v>
                      </c:pt>
                      <c:pt idx="160">
                        <c:v>1792.1355181700001</c:v>
                      </c:pt>
                      <c:pt idx="161">
                        <c:v>1792.1223006099999</c:v>
                      </c:pt>
                      <c:pt idx="162">
                        <c:v>1790.81712098</c:v>
                      </c:pt>
                      <c:pt idx="163">
                        <c:v>1790.6297045199999</c:v>
                      </c:pt>
                      <c:pt idx="164">
                        <c:v>1788.56678569</c:v>
                      </c:pt>
                      <c:pt idx="165">
                        <c:v>1787.2978918199999</c:v>
                      </c:pt>
                      <c:pt idx="166">
                        <c:v>1776.91081869</c:v>
                      </c:pt>
                      <c:pt idx="167">
                        <c:v>1775.59094031</c:v>
                      </c:pt>
                      <c:pt idx="168">
                        <c:v>1765.5780486900001</c:v>
                      </c:pt>
                      <c:pt idx="169">
                        <c:v>1763.43501277</c:v>
                      </c:pt>
                      <c:pt idx="170">
                        <c:v>1763.1518371</c:v>
                      </c:pt>
                      <c:pt idx="171">
                        <c:v>1762.82117571</c:v>
                      </c:pt>
                      <c:pt idx="172">
                        <c:v>1762.6869345499999</c:v>
                      </c:pt>
                      <c:pt idx="173">
                        <c:v>1760.63118409</c:v>
                      </c:pt>
                      <c:pt idx="174">
                        <c:v>1751.5410490300001</c:v>
                      </c:pt>
                      <c:pt idx="175">
                        <c:v>1747.7415967100001</c:v>
                      </c:pt>
                      <c:pt idx="176">
                        <c:v>1746.90165174</c:v>
                      </c:pt>
                      <c:pt idx="177">
                        <c:v>1737.0081959500001</c:v>
                      </c:pt>
                      <c:pt idx="178">
                        <c:v>1736.8385348700001</c:v>
                      </c:pt>
                      <c:pt idx="179">
                        <c:v>1731.1781706100001</c:v>
                      </c:pt>
                      <c:pt idx="180">
                        <c:v>1729.3072373800001</c:v>
                      </c:pt>
                      <c:pt idx="181">
                        <c:v>1719.1370428600001</c:v>
                      </c:pt>
                      <c:pt idx="182">
                        <c:v>1715.92578841</c:v>
                      </c:pt>
                      <c:pt idx="183">
                        <c:v>1715.4565359400001</c:v>
                      </c:pt>
                      <c:pt idx="184">
                        <c:v>1714.1935950899999</c:v>
                      </c:pt>
                      <c:pt idx="185">
                        <c:v>1711.9045082499999</c:v>
                      </c:pt>
                      <c:pt idx="186">
                        <c:v>1708.1919378</c:v>
                      </c:pt>
                      <c:pt idx="187">
                        <c:v>1704.65905333</c:v>
                      </c:pt>
                      <c:pt idx="188">
                        <c:v>1703.6494415499999</c:v>
                      </c:pt>
                      <c:pt idx="189">
                        <c:v>1701.0403186999999</c:v>
                      </c:pt>
                      <c:pt idx="190">
                        <c:v>1699.9925083999999</c:v>
                      </c:pt>
                      <c:pt idx="191">
                        <c:v>1685.1534771399999</c:v>
                      </c:pt>
                      <c:pt idx="192">
                        <c:v>1684.6032278800001</c:v>
                      </c:pt>
                      <c:pt idx="193">
                        <c:v>1679.9474592199999</c:v>
                      </c:pt>
                      <c:pt idx="194">
                        <c:v>1678.5734160100001</c:v>
                      </c:pt>
                      <c:pt idx="195">
                        <c:v>1671.58655557</c:v>
                      </c:pt>
                      <c:pt idx="196">
                        <c:v>1667.57606311</c:v>
                      </c:pt>
                      <c:pt idx="197">
                        <c:v>1663.2447569799999</c:v>
                      </c:pt>
                      <c:pt idx="198">
                        <c:v>1662.4606236</c:v>
                      </c:pt>
                      <c:pt idx="199">
                        <c:v>1656.22728203</c:v>
                      </c:pt>
                      <c:pt idx="200">
                        <c:v>1655.1437612699999</c:v>
                      </c:pt>
                      <c:pt idx="201">
                        <c:v>1647.5844174900001</c:v>
                      </c:pt>
                      <c:pt idx="202">
                        <c:v>1643.32905213</c:v>
                      </c:pt>
                      <c:pt idx="203">
                        <c:v>1640.2330270499999</c:v>
                      </c:pt>
                      <c:pt idx="204">
                        <c:v>1638.32361842</c:v>
                      </c:pt>
                      <c:pt idx="205">
                        <c:v>1635.10109291</c:v>
                      </c:pt>
                      <c:pt idx="206">
                        <c:v>1633.34985123</c:v>
                      </c:pt>
                      <c:pt idx="207">
                        <c:v>1633.1679955699999</c:v>
                      </c:pt>
                      <c:pt idx="208">
                        <c:v>1630.9592545200001</c:v>
                      </c:pt>
                      <c:pt idx="209">
                        <c:v>1628.7407678100001</c:v>
                      </c:pt>
                      <c:pt idx="210">
                        <c:v>1625.9005307699999</c:v>
                      </c:pt>
                      <c:pt idx="211">
                        <c:v>1623.0274337599999</c:v>
                      </c:pt>
                      <c:pt idx="212">
                        <c:v>1616.7404613399999</c:v>
                      </c:pt>
                      <c:pt idx="213">
                        <c:v>1593.1618684699999</c:v>
                      </c:pt>
                      <c:pt idx="214">
                        <c:v>1583.8389281899999</c:v>
                      </c:pt>
                      <c:pt idx="215">
                        <c:v>1580.3008200700001</c:v>
                      </c:pt>
                      <c:pt idx="216">
                        <c:v>1574.2072791000001</c:v>
                      </c:pt>
                      <c:pt idx="217">
                        <c:v>1574.0214608599999</c:v>
                      </c:pt>
                      <c:pt idx="218">
                        <c:v>1572.3148087500001</c:v>
                      </c:pt>
                      <c:pt idx="219">
                        <c:v>1572.2079542700001</c:v>
                      </c:pt>
                      <c:pt idx="220">
                        <c:v>1571.4518275</c:v>
                      </c:pt>
                      <c:pt idx="221">
                        <c:v>1558.2024745199999</c:v>
                      </c:pt>
                      <c:pt idx="222">
                        <c:v>1554.32182732</c:v>
                      </c:pt>
                      <c:pt idx="223">
                        <c:v>1548.35661914</c:v>
                      </c:pt>
                      <c:pt idx="224">
                        <c:v>1546.27425165</c:v>
                      </c:pt>
                      <c:pt idx="225">
                        <c:v>1545.0945779399999</c:v>
                      </c:pt>
                      <c:pt idx="226">
                        <c:v>1543.5365632999999</c:v>
                      </c:pt>
                      <c:pt idx="227">
                        <c:v>1542.3848777200001</c:v>
                      </c:pt>
                      <c:pt idx="228">
                        <c:v>1541.94836663</c:v>
                      </c:pt>
                      <c:pt idx="229">
                        <c:v>1541.6979361900001</c:v>
                      </c:pt>
                      <c:pt idx="230">
                        <c:v>1540.3365282899999</c:v>
                      </c:pt>
                      <c:pt idx="231">
                        <c:v>1539.2410549700001</c:v>
                      </c:pt>
                      <c:pt idx="232">
                        <c:v>1538.2099687100001</c:v>
                      </c:pt>
                      <c:pt idx="233">
                        <c:v>1536.31455291</c:v>
                      </c:pt>
                      <c:pt idx="234">
                        <c:v>1533.435086</c:v>
                      </c:pt>
                      <c:pt idx="235">
                        <c:v>1532.91510298</c:v>
                      </c:pt>
                      <c:pt idx="236">
                        <c:v>1532.61799036</c:v>
                      </c:pt>
                      <c:pt idx="237">
                        <c:v>1530.8091924</c:v>
                      </c:pt>
                      <c:pt idx="238">
                        <c:v>1521.65714587</c:v>
                      </c:pt>
                      <c:pt idx="239">
                        <c:v>1518.88432388</c:v>
                      </c:pt>
                      <c:pt idx="240">
                        <c:v>1518.1183836600001</c:v>
                      </c:pt>
                      <c:pt idx="241">
                        <c:v>1518.0285490000001</c:v>
                      </c:pt>
                      <c:pt idx="242">
                        <c:v>1514.6992022699999</c:v>
                      </c:pt>
                      <c:pt idx="243">
                        <c:v>1514.6690449</c:v>
                      </c:pt>
                      <c:pt idx="244">
                        <c:v>1513.2259418399999</c:v>
                      </c:pt>
                      <c:pt idx="245">
                        <c:v>1512.3288636699999</c:v>
                      </c:pt>
                      <c:pt idx="246">
                        <c:v>1511.96887283</c:v>
                      </c:pt>
                      <c:pt idx="247">
                        <c:v>1511.9532696900001</c:v>
                      </c:pt>
                      <c:pt idx="248">
                        <c:v>1503.34242015</c:v>
                      </c:pt>
                      <c:pt idx="249">
                        <c:v>1501.24849505</c:v>
                      </c:pt>
                      <c:pt idx="250">
                        <c:v>1498.63963711</c:v>
                      </c:pt>
                      <c:pt idx="251">
                        <c:v>1494.80839917</c:v>
                      </c:pt>
                      <c:pt idx="252">
                        <c:v>1493.91666399</c:v>
                      </c:pt>
                      <c:pt idx="253">
                        <c:v>1485.61467395</c:v>
                      </c:pt>
                      <c:pt idx="254">
                        <c:v>1483.90544716</c:v>
                      </c:pt>
                      <c:pt idx="255">
                        <c:v>1481.97814887</c:v>
                      </c:pt>
                      <c:pt idx="256">
                        <c:v>1480.97386852</c:v>
                      </c:pt>
                      <c:pt idx="257">
                        <c:v>1480.50887397</c:v>
                      </c:pt>
                      <c:pt idx="258">
                        <c:v>1480.1743956299999</c:v>
                      </c:pt>
                      <c:pt idx="259">
                        <c:v>1476.98881289</c:v>
                      </c:pt>
                      <c:pt idx="260">
                        <c:v>1475.17151917</c:v>
                      </c:pt>
                      <c:pt idx="261">
                        <c:v>1473.5036692900001</c:v>
                      </c:pt>
                      <c:pt idx="262">
                        <c:v>1470.5969815599999</c:v>
                      </c:pt>
                      <c:pt idx="263">
                        <c:v>1469.4337336599999</c:v>
                      </c:pt>
                      <c:pt idx="264">
                        <c:v>1467.4008223400001</c:v>
                      </c:pt>
                      <c:pt idx="265">
                        <c:v>1465.9725803399999</c:v>
                      </c:pt>
                      <c:pt idx="266">
                        <c:v>1462.67404966</c:v>
                      </c:pt>
                      <c:pt idx="267">
                        <c:v>1460.2329381300001</c:v>
                      </c:pt>
                      <c:pt idx="268">
                        <c:v>1457.8140744100001</c:v>
                      </c:pt>
                      <c:pt idx="269">
                        <c:v>1457.72854968</c:v>
                      </c:pt>
                      <c:pt idx="270">
                        <c:v>1457.0262115999999</c:v>
                      </c:pt>
                      <c:pt idx="271">
                        <c:v>1452.98289557</c:v>
                      </c:pt>
                      <c:pt idx="272">
                        <c:v>1452.9820001099999</c:v>
                      </c:pt>
                      <c:pt idx="273">
                        <c:v>1451.7786679999999</c:v>
                      </c:pt>
                      <c:pt idx="274">
                        <c:v>1449.83537286</c:v>
                      </c:pt>
                      <c:pt idx="275">
                        <c:v>1446.9245487999999</c:v>
                      </c:pt>
                      <c:pt idx="276">
                        <c:v>1444.1188431200001</c:v>
                      </c:pt>
                      <c:pt idx="277">
                        <c:v>1443.5337336099999</c:v>
                      </c:pt>
                      <c:pt idx="278">
                        <c:v>1441.5895627499999</c:v>
                      </c:pt>
                      <c:pt idx="279">
                        <c:v>1441.17781803</c:v>
                      </c:pt>
                      <c:pt idx="280">
                        <c:v>1440.3540681500001</c:v>
                      </c:pt>
                      <c:pt idx="281">
                        <c:v>1439.97623073</c:v>
                      </c:pt>
                      <c:pt idx="282">
                        <c:v>1434.00338549</c:v>
                      </c:pt>
                      <c:pt idx="283">
                        <c:v>1433.18121013</c:v>
                      </c:pt>
                      <c:pt idx="284">
                        <c:v>1432.6993435899999</c:v>
                      </c:pt>
                      <c:pt idx="285">
                        <c:v>1429.6297583200001</c:v>
                      </c:pt>
                      <c:pt idx="286">
                        <c:v>1429.1579690900001</c:v>
                      </c:pt>
                      <c:pt idx="287">
                        <c:v>1428.0440102600001</c:v>
                      </c:pt>
                      <c:pt idx="288">
                        <c:v>1427.69672156</c:v>
                      </c:pt>
                      <c:pt idx="289">
                        <c:v>1425.7503681999999</c:v>
                      </c:pt>
                      <c:pt idx="290">
                        <c:v>1424.8602983999999</c:v>
                      </c:pt>
                      <c:pt idx="291">
                        <c:v>1423.6522986699999</c:v>
                      </c:pt>
                      <c:pt idx="292">
                        <c:v>1423.5247090400001</c:v>
                      </c:pt>
                      <c:pt idx="293">
                        <c:v>1421.2171650299999</c:v>
                      </c:pt>
                      <c:pt idx="294">
                        <c:v>1420.3090788500001</c:v>
                      </c:pt>
                      <c:pt idx="295">
                        <c:v>1419.5998433300001</c:v>
                      </c:pt>
                      <c:pt idx="296">
                        <c:v>1419.3098468400001</c:v>
                      </c:pt>
                      <c:pt idx="297">
                        <c:v>1418.5024544400001</c:v>
                      </c:pt>
                      <c:pt idx="298">
                        <c:v>1414.3659156399999</c:v>
                      </c:pt>
                      <c:pt idx="299">
                        <c:v>1410.4649350499999</c:v>
                      </c:pt>
                      <c:pt idx="300">
                        <c:v>1409.75105381</c:v>
                      </c:pt>
                      <c:pt idx="301">
                        <c:v>1409.0366806100001</c:v>
                      </c:pt>
                      <c:pt idx="302">
                        <c:v>1405.41169264</c:v>
                      </c:pt>
                      <c:pt idx="303">
                        <c:v>1405.2987966600001</c:v>
                      </c:pt>
                      <c:pt idx="304">
                        <c:v>1402.4101139300001</c:v>
                      </c:pt>
                      <c:pt idx="305">
                        <c:v>1400.08084229</c:v>
                      </c:pt>
                      <c:pt idx="306">
                        <c:v>1395.9292604</c:v>
                      </c:pt>
                      <c:pt idx="307">
                        <c:v>1393.48058558</c:v>
                      </c:pt>
                      <c:pt idx="308">
                        <c:v>1392.63711199</c:v>
                      </c:pt>
                      <c:pt idx="309">
                        <c:v>1391.63682363</c:v>
                      </c:pt>
                      <c:pt idx="310">
                        <c:v>1391.3000895099999</c:v>
                      </c:pt>
                      <c:pt idx="311">
                        <c:v>1388.8971625199999</c:v>
                      </c:pt>
                      <c:pt idx="312">
                        <c:v>1388.5720324900001</c:v>
                      </c:pt>
                      <c:pt idx="313">
                        <c:v>1386.66138832</c:v>
                      </c:pt>
                      <c:pt idx="314">
                        <c:v>1385.2719110200001</c:v>
                      </c:pt>
                      <c:pt idx="315">
                        <c:v>1379.86665737</c:v>
                      </c:pt>
                      <c:pt idx="316">
                        <c:v>1376.0477947100001</c:v>
                      </c:pt>
                      <c:pt idx="317">
                        <c:v>1374.68513011</c:v>
                      </c:pt>
                      <c:pt idx="318">
                        <c:v>1370.3382269799999</c:v>
                      </c:pt>
                      <c:pt idx="319">
                        <c:v>1368.9443535099999</c:v>
                      </c:pt>
                      <c:pt idx="320">
                        <c:v>1368.51080628</c:v>
                      </c:pt>
                      <c:pt idx="321">
                        <c:v>1366.29452838</c:v>
                      </c:pt>
                      <c:pt idx="322">
                        <c:v>1362.99211347</c:v>
                      </c:pt>
                      <c:pt idx="323">
                        <c:v>1362.8973041700001</c:v>
                      </c:pt>
                      <c:pt idx="324">
                        <c:v>1362.7105421399999</c:v>
                      </c:pt>
                      <c:pt idx="325">
                        <c:v>1359.78295521</c:v>
                      </c:pt>
                      <c:pt idx="326">
                        <c:v>1354.9450457400001</c:v>
                      </c:pt>
                      <c:pt idx="327">
                        <c:v>1350.51783692</c:v>
                      </c:pt>
                      <c:pt idx="328">
                        <c:v>1350.44984555</c:v>
                      </c:pt>
                      <c:pt idx="329">
                        <c:v>1345.3382113600001</c:v>
                      </c:pt>
                      <c:pt idx="330">
                        <c:v>1344.6751544900001</c:v>
                      </c:pt>
                      <c:pt idx="331">
                        <c:v>1343.3601419199999</c:v>
                      </c:pt>
                      <c:pt idx="332">
                        <c:v>1343.18701414</c:v>
                      </c:pt>
                      <c:pt idx="333">
                        <c:v>1337.1310804300001</c:v>
                      </c:pt>
                      <c:pt idx="334">
                        <c:v>1333.18059963</c:v>
                      </c:pt>
                      <c:pt idx="335">
                        <c:v>1331.40375761</c:v>
                      </c:pt>
                      <c:pt idx="336">
                        <c:v>1330.7487733200001</c:v>
                      </c:pt>
                      <c:pt idx="337">
                        <c:v>1329.9259782500001</c:v>
                      </c:pt>
                      <c:pt idx="338">
                        <c:v>1328.51911791</c:v>
                      </c:pt>
                      <c:pt idx="339">
                        <c:v>1321.11859968</c:v>
                      </c:pt>
                      <c:pt idx="340">
                        <c:v>1317.2648868799999</c:v>
                      </c:pt>
                      <c:pt idx="341">
                        <c:v>1316.3801694700001</c:v>
                      </c:pt>
                      <c:pt idx="342">
                        <c:v>1315.7532514300001</c:v>
                      </c:pt>
                      <c:pt idx="343">
                        <c:v>1310.62014886</c:v>
                      </c:pt>
                      <c:pt idx="344">
                        <c:v>1306.1753327700001</c:v>
                      </c:pt>
                      <c:pt idx="345">
                        <c:v>1305.7975536900001</c:v>
                      </c:pt>
                      <c:pt idx="346">
                        <c:v>1304.44564773</c:v>
                      </c:pt>
                      <c:pt idx="347">
                        <c:v>1300.9414031700001</c:v>
                      </c:pt>
                      <c:pt idx="348">
                        <c:v>1300.45333147</c:v>
                      </c:pt>
                      <c:pt idx="349">
                        <c:v>1299.34036012</c:v>
                      </c:pt>
                      <c:pt idx="350">
                        <c:v>1299.2005801299999</c:v>
                      </c:pt>
                      <c:pt idx="351">
                        <c:v>1297.08257589</c:v>
                      </c:pt>
                      <c:pt idx="352">
                        <c:v>1295.4158669999999</c:v>
                      </c:pt>
                      <c:pt idx="353">
                        <c:v>1293.78582979</c:v>
                      </c:pt>
                      <c:pt idx="354">
                        <c:v>1293.7575324100001</c:v>
                      </c:pt>
                      <c:pt idx="355">
                        <c:v>1292.0986960800001</c:v>
                      </c:pt>
                      <c:pt idx="356">
                        <c:v>1291.4326267500001</c:v>
                      </c:pt>
                      <c:pt idx="357">
                        <c:v>1290.22444419</c:v>
                      </c:pt>
                      <c:pt idx="358">
                        <c:v>1286.1279974300001</c:v>
                      </c:pt>
                      <c:pt idx="359">
                        <c:v>1281.43383285</c:v>
                      </c:pt>
                      <c:pt idx="360">
                        <c:v>1276.52211425</c:v>
                      </c:pt>
                      <c:pt idx="361">
                        <c:v>1275.6604997899999</c:v>
                      </c:pt>
                      <c:pt idx="362">
                        <c:v>1270.19014857</c:v>
                      </c:pt>
                      <c:pt idx="363">
                        <c:v>1269.45645143</c:v>
                      </c:pt>
                      <c:pt idx="364">
                        <c:v>1268.08930328</c:v>
                      </c:pt>
                      <c:pt idx="365">
                        <c:v>1265.99361628</c:v>
                      </c:pt>
                      <c:pt idx="366">
                        <c:v>1265.9118754000001</c:v>
                      </c:pt>
                      <c:pt idx="367">
                        <c:v>1265.0929449800001</c:v>
                      </c:pt>
                      <c:pt idx="368">
                        <c:v>1261.9438560799999</c:v>
                      </c:pt>
                      <c:pt idx="369">
                        <c:v>1261.2419902500001</c:v>
                      </c:pt>
                      <c:pt idx="370">
                        <c:v>1260.8167204599999</c:v>
                      </c:pt>
                      <c:pt idx="371">
                        <c:v>1253.0101886</c:v>
                      </c:pt>
                      <c:pt idx="372">
                        <c:v>1252.4601654799999</c:v>
                      </c:pt>
                      <c:pt idx="373">
                        <c:v>1251.3212142299999</c:v>
                      </c:pt>
                      <c:pt idx="374">
                        <c:v>1250.7271770699999</c:v>
                      </c:pt>
                      <c:pt idx="375">
                        <c:v>1250.68203479</c:v>
                      </c:pt>
                      <c:pt idx="376">
                        <c:v>1249.8691835499999</c:v>
                      </c:pt>
                      <c:pt idx="377">
                        <c:v>1249.5383532799999</c:v>
                      </c:pt>
                      <c:pt idx="378">
                        <c:v>1247.6533194799999</c:v>
                      </c:pt>
                      <c:pt idx="379">
                        <c:v>1246.13964882</c:v>
                      </c:pt>
                      <c:pt idx="380">
                        <c:v>1244.83931955</c:v>
                      </c:pt>
                      <c:pt idx="381">
                        <c:v>1240.65699827</c:v>
                      </c:pt>
                      <c:pt idx="382">
                        <c:v>1238.71812892</c:v>
                      </c:pt>
                      <c:pt idx="383">
                        <c:v>1236.0433078000001</c:v>
                      </c:pt>
                      <c:pt idx="384">
                        <c:v>1234.3239036</c:v>
                      </c:pt>
                      <c:pt idx="385">
                        <c:v>1234.2138247600001</c:v>
                      </c:pt>
                      <c:pt idx="386">
                        <c:v>1234.16355703</c:v>
                      </c:pt>
                      <c:pt idx="387">
                        <c:v>1232.3958435100001</c:v>
                      </c:pt>
                      <c:pt idx="388">
                        <c:v>1226.3681613700001</c:v>
                      </c:pt>
                      <c:pt idx="389">
                        <c:v>1224.60582342</c:v>
                      </c:pt>
                      <c:pt idx="390">
                        <c:v>1219.33850934</c:v>
                      </c:pt>
                      <c:pt idx="391">
                        <c:v>1218.4716132799999</c:v>
                      </c:pt>
                      <c:pt idx="392">
                        <c:v>1214.5264430499999</c:v>
                      </c:pt>
                      <c:pt idx="393">
                        <c:v>1213.3415186699999</c:v>
                      </c:pt>
                      <c:pt idx="394">
                        <c:v>1212.34713833</c:v>
                      </c:pt>
                      <c:pt idx="395">
                        <c:v>1210.7802338500001</c:v>
                      </c:pt>
                      <c:pt idx="396">
                        <c:v>1210.1862479700001</c:v>
                      </c:pt>
                      <c:pt idx="397">
                        <c:v>1206.69502891</c:v>
                      </c:pt>
                      <c:pt idx="398">
                        <c:v>1205.5073477399999</c:v>
                      </c:pt>
                      <c:pt idx="399">
                        <c:v>1204.5847759000001</c:v>
                      </c:pt>
                      <c:pt idx="400">
                        <c:v>1198.2039414999999</c:v>
                      </c:pt>
                      <c:pt idx="401">
                        <c:v>1192.07336485</c:v>
                      </c:pt>
                      <c:pt idx="402">
                        <c:v>1189.6513842700001</c:v>
                      </c:pt>
                      <c:pt idx="403">
                        <c:v>1189.44693992</c:v>
                      </c:pt>
                      <c:pt idx="404">
                        <c:v>1189.3994979500001</c:v>
                      </c:pt>
                      <c:pt idx="405">
                        <c:v>1189.1789793400001</c:v>
                      </c:pt>
                      <c:pt idx="406">
                        <c:v>1188.72339571</c:v>
                      </c:pt>
                      <c:pt idx="407">
                        <c:v>1187.63790698</c:v>
                      </c:pt>
                      <c:pt idx="408">
                        <c:v>1186.3635910099999</c:v>
                      </c:pt>
                      <c:pt idx="409">
                        <c:v>1184.3203154299999</c:v>
                      </c:pt>
                      <c:pt idx="410">
                        <c:v>1183.9004940699999</c:v>
                      </c:pt>
                      <c:pt idx="411">
                        <c:v>1183.1258686399999</c:v>
                      </c:pt>
                      <c:pt idx="412">
                        <c:v>1182.9846697800001</c:v>
                      </c:pt>
                      <c:pt idx="413">
                        <c:v>1177.1909840599999</c:v>
                      </c:pt>
                      <c:pt idx="414">
                        <c:v>1176.17496577</c:v>
                      </c:pt>
                      <c:pt idx="415">
                        <c:v>1173.35223486</c:v>
                      </c:pt>
                      <c:pt idx="416">
                        <c:v>1172.8318835600001</c:v>
                      </c:pt>
                      <c:pt idx="417">
                        <c:v>1168.1419232400001</c:v>
                      </c:pt>
                      <c:pt idx="418">
                        <c:v>1160.78238874</c:v>
                      </c:pt>
                      <c:pt idx="419">
                        <c:v>1158.39672025</c:v>
                      </c:pt>
                      <c:pt idx="420">
                        <c:v>1156.8437967299999</c:v>
                      </c:pt>
                      <c:pt idx="421">
                        <c:v>1156.3573609800001</c:v>
                      </c:pt>
                      <c:pt idx="422">
                        <c:v>1155.1385226699999</c:v>
                      </c:pt>
                      <c:pt idx="423">
                        <c:v>1149.2948531</c:v>
                      </c:pt>
                      <c:pt idx="424">
                        <c:v>1147.7760077999999</c:v>
                      </c:pt>
                      <c:pt idx="425">
                        <c:v>1143.5021622899999</c:v>
                      </c:pt>
                      <c:pt idx="426">
                        <c:v>1142.6106490100001</c:v>
                      </c:pt>
                      <c:pt idx="427">
                        <c:v>1141.26543242</c:v>
                      </c:pt>
                      <c:pt idx="428">
                        <c:v>1137.7818932600001</c:v>
                      </c:pt>
                      <c:pt idx="429">
                        <c:v>1134.12594911</c:v>
                      </c:pt>
                      <c:pt idx="430">
                        <c:v>1130.9891337399999</c:v>
                      </c:pt>
                      <c:pt idx="431">
                        <c:v>1128.6324552900001</c:v>
                      </c:pt>
                      <c:pt idx="432">
                        <c:v>1128.6310051299999</c:v>
                      </c:pt>
                      <c:pt idx="433">
                        <c:v>1127.9391379000001</c:v>
                      </c:pt>
                      <c:pt idx="434">
                        <c:v>1127.75618147</c:v>
                      </c:pt>
                      <c:pt idx="435">
                        <c:v>1126.0729186200001</c:v>
                      </c:pt>
                      <c:pt idx="436">
                        <c:v>1125.6181973299999</c:v>
                      </c:pt>
                      <c:pt idx="437">
                        <c:v>1122.1262607000001</c:v>
                      </c:pt>
                      <c:pt idx="438">
                        <c:v>1120.4590902699999</c:v>
                      </c:pt>
                      <c:pt idx="439">
                        <c:v>1119.3018883100001</c:v>
                      </c:pt>
                      <c:pt idx="440">
                        <c:v>1112.4613332900001</c:v>
                      </c:pt>
                      <c:pt idx="441">
                        <c:v>1112.3538865099999</c:v>
                      </c:pt>
                      <c:pt idx="442">
                        <c:v>1110.1391968999999</c:v>
                      </c:pt>
                      <c:pt idx="443">
                        <c:v>1109.75354449</c:v>
                      </c:pt>
                      <c:pt idx="444">
                        <c:v>1107.77009355</c:v>
                      </c:pt>
                      <c:pt idx="445">
                        <c:v>1107.3403831200001</c:v>
                      </c:pt>
                      <c:pt idx="446">
                        <c:v>1103.48519306</c:v>
                      </c:pt>
                      <c:pt idx="447">
                        <c:v>1102.2183235</c:v>
                      </c:pt>
                      <c:pt idx="448">
                        <c:v>1101.70149023</c:v>
                      </c:pt>
                      <c:pt idx="449">
                        <c:v>1096.2571992000001</c:v>
                      </c:pt>
                      <c:pt idx="450">
                        <c:v>1093.97563758</c:v>
                      </c:pt>
                      <c:pt idx="451">
                        <c:v>1093.8315284600001</c:v>
                      </c:pt>
                      <c:pt idx="452">
                        <c:v>1093.8277745</c:v>
                      </c:pt>
                      <c:pt idx="453">
                        <c:v>1092.24595557</c:v>
                      </c:pt>
                      <c:pt idx="454">
                        <c:v>1088.59227463</c:v>
                      </c:pt>
                      <c:pt idx="455">
                        <c:v>1086.9587723899999</c:v>
                      </c:pt>
                      <c:pt idx="456">
                        <c:v>1085.7505530200001</c:v>
                      </c:pt>
                      <c:pt idx="457">
                        <c:v>1082.83806456</c:v>
                      </c:pt>
                      <c:pt idx="458">
                        <c:v>1079.4042954199999</c:v>
                      </c:pt>
                      <c:pt idx="459">
                        <c:v>1078.73883492</c:v>
                      </c:pt>
                      <c:pt idx="460">
                        <c:v>1075.1919041000001</c:v>
                      </c:pt>
                      <c:pt idx="461">
                        <c:v>1074.81504473</c:v>
                      </c:pt>
                      <c:pt idx="462">
                        <c:v>1074.0175408099999</c:v>
                      </c:pt>
                      <c:pt idx="463">
                        <c:v>1072.44552049</c:v>
                      </c:pt>
                      <c:pt idx="464">
                        <c:v>1071.88489295</c:v>
                      </c:pt>
                      <c:pt idx="465">
                        <c:v>1071.8436668700001</c:v>
                      </c:pt>
                      <c:pt idx="466">
                        <c:v>1066.94707309</c:v>
                      </c:pt>
                      <c:pt idx="467">
                        <c:v>1063.6627160800001</c:v>
                      </c:pt>
                      <c:pt idx="468">
                        <c:v>1060.5337687000001</c:v>
                      </c:pt>
                      <c:pt idx="469">
                        <c:v>1060.2480622200001</c:v>
                      </c:pt>
                      <c:pt idx="470">
                        <c:v>1052.84737025</c:v>
                      </c:pt>
                      <c:pt idx="471">
                        <c:v>1050.4630290699999</c:v>
                      </c:pt>
                      <c:pt idx="472">
                        <c:v>1046.64398216</c:v>
                      </c:pt>
                      <c:pt idx="473">
                        <c:v>1045.65003288</c:v>
                      </c:pt>
                      <c:pt idx="474">
                        <c:v>1042.9786471899999</c:v>
                      </c:pt>
                      <c:pt idx="475">
                        <c:v>1041.9389471</c:v>
                      </c:pt>
                      <c:pt idx="476">
                        <c:v>1040.92264755</c:v>
                      </c:pt>
                      <c:pt idx="477">
                        <c:v>1039.5993639999999</c:v>
                      </c:pt>
                      <c:pt idx="478">
                        <c:v>1038.8682447799999</c:v>
                      </c:pt>
                      <c:pt idx="479">
                        <c:v>1035.8917643299999</c:v>
                      </c:pt>
                      <c:pt idx="480">
                        <c:v>1034.2963314599999</c:v>
                      </c:pt>
                      <c:pt idx="481">
                        <c:v>1034.1272595400001</c:v>
                      </c:pt>
                      <c:pt idx="482">
                        <c:v>1032.7644881799999</c:v>
                      </c:pt>
                      <c:pt idx="483">
                        <c:v>1031.3343884400001</c:v>
                      </c:pt>
                      <c:pt idx="484">
                        <c:v>1030.7363436200001</c:v>
                      </c:pt>
                      <c:pt idx="485">
                        <c:v>1028.15595768</c:v>
                      </c:pt>
                      <c:pt idx="486">
                        <c:v>1027.54263904</c:v>
                      </c:pt>
                      <c:pt idx="487">
                        <c:v>1026.8099551099999</c:v>
                      </c:pt>
                      <c:pt idx="488">
                        <c:v>1025.6032606199999</c:v>
                      </c:pt>
                      <c:pt idx="489">
                        <c:v>1025.1733402499999</c:v>
                      </c:pt>
                      <c:pt idx="490">
                        <c:v>1023.40700849</c:v>
                      </c:pt>
                      <c:pt idx="491">
                        <c:v>1023.14389752</c:v>
                      </c:pt>
                      <c:pt idx="492">
                        <c:v>1023.07600709</c:v>
                      </c:pt>
                      <c:pt idx="493">
                        <c:v>1021.1652676</c:v>
                      </c:pt>
                      <c:pt idx="494">
                        <c:v>1020.16188454</c:v>
                      </c:pt>
                      <c:pt idx="495">
                        <c:v>1018.88973171</c:v>
                      </c:pt>
                      <c:pt idx="496">
                        <c:v>1016.6242025400001</c:v>
                      </c:pt>
                      <c:pt idx="497">
                        <c:v>1016.32040049</c:v>
                      </c:pt>
                      <c:pt idx="498">
                        <c:v>1013.593202</c:v>
                      </c:pt>
                      <c:pt idx="499">
                        <c:v>1012.43701205</c:v>
                      </c:pt>
                      <c:pt idx="500">
                        <c:v>1012.41814855</c:v>
                      </c:pt>
                      <c:pt idx="501">
                        <c:v>1010.80973955</c:v>
                      </c:pt>
                      <c:pt idx="502">
                        <c:v>1008.38032127</c:v>
                      </c:pt>
                      <c:pt idx="503">
                        <c:v>1008.37023612</c:v>
                      </c:pt>
                      <c:pt idx="504">
                        <c:v>1007.52797099</c:v>
                      </c:pt>
                      <c:pt idx="505">
                        <c:v>1007.06133788</c:v>
                      </c:pt>
                      <c:pt idx="506">
                        <c:v>1006.99523382</c:v>
                      </c:pt>
                      <c:pt idx="507">
                        <c:v>1004.92076585</c:v>
                      </c:pt>
                      <c:pt idx="508">
                        <c:v>1003.9986163999999</c:v>
                      </c:pt>
                      <c:pt idx="509">
                        <c:v>1002.76367619</c:v>
                      </c:pt>
                      <c:pt idx="510">
                        <c:v>1000.97983678</c:v>
                      </c:pt>
                      <c:pt idx="511">
                        <c:v>1000.0406053200001</c:v>
                      </c:pt>
                      <c:pt idx="512">
                        <c:v>998.53516501399997</c:v>
                      </c:pt>
                      <c:pt idx="513">
                        <c:v>996.62972014800005</c:v>
                      </c:pt>
                      <c:pt idx="514">
                        <c:v>995.43061738500001</c:v>
                      </c:pt>
                      <c:pt idx="515">
                        <c:v>993.42235023399996</c:v>
                      </c:pt>
                      <c:pt idx="516">
                        <c:v>991.63316346800002</c:v>
                      </c:pt>
                      <c:pt idx="517">
                        <c:v>988.38730620000001</c:v>
                      </c:pt>
                      <c:pt idx="518">
                        <c:v>987.87425306499995</c:v>
                      </c:pt>
                      <c:pt idx="519">
                        <c:v>985.71162113299999</c:v>
                      </c:pt>
                      <c:pt idx="520">
                        <c:v>985.36541750699996</c:v>
                      </c:pt>
                      <c:pt idx="521">
                        <c:v>983.86885317199994</c:v>
                      </c:pt>
                      <c:pt idx="522">
                        <c:v>983.02704898599995</c:v>
                      </c:pt>
                      <c:pt idx="523">
                        <c:v>977.26126580599998</c:v>
                      </c:pt>
                      <c:pt idx="524">
                        <c:v>972.97550597300005</c:v>
                      </c:pt>
                      <c:pt idx="525">
                        <c:v>968.754899013</c:v>
                      </c:pt>
                      <c:pt idx="526">
                        <c:v>968.66786759900003</c:v>
                      </c:pt>
                      <c:pt idx="527">
                        <c:v>968.22405865300004</c:v>
                      </c:pt>
                      <c:pt idx="528">
                        <c:v>964.41238490600006</c:v>
                      </c:pt>
                      <c:pt idx="529">
                        <c:v>960.29612807000001</c:v>
                      </c:pt>
                      <c:pt idx="530">
                        <c:v>958.55335405799997</c:v>
                      </c:pt>
                      <c:pt idx="531">
                        <c:v>956.68173261799996</c:v>
                      </c:pt>
                      <c:pt idx="532">
                        <c:v>954.02330760200005</c:v>
                      </c:pt>
                      <c:pt idx="533">
                        <c:v>951.79990214600002</c:v>
                      </c:pt>
                      <c:pt idx="534">
                        <c:v>950.44915859900004</c:v>
                      </c:pt>
                      <c:pt idx="535">
                        <c:v>948.44802917100003</c:v>
                      </c:pt>
                      <c:pt idx="536">
                        <c:v>948.22912460700002</c:v>
                      </c:pt>
                      <c:pt idx="537">
                        <c:v>944.87673023100001</c:v>
                      </c:pt>
                      <c:pt idx="538">
                        <c:v>940.08304590399996</c:v>
                      </c:pt>
                      <c:pt idx="539">
                        <c:v>939.25046380599997</c:v>
                      </c:pt>
                      <c:pt idx="540">
                        <c:v>932.99567098099999</c:v>
                      </c:pt>
                      <c:pt idx="541">
                        <c:v>932.87822077299995</c:v>
                      </c:pt>
                      <c:pt idx="542">
                        <c:v>929.65724898200006</c:v>
                      </c:pt>
                      <c:pt idx="543">
                        <c:v>929.33123981999995</c:v>
                      </c:pt>
                      <c:pt idx="544">
                        <c:v>929.03047396700003</c:v>
                      </c:pt>
                      <c:pt idx="545">
                        <c:v>927.77078159400003</c:v>
                      </c:pt>
                      <c:pt idx="546">
                        <c:v>925.88990014000001</c:v>
                      </c:pt>
                      <c:pt idx="547">
                        <c:v>925.03724405499997</c:v>
                      </c:pt>
                      <c:pt idx="548">
                        <c:v>923.41994964100002</c:v>
                      </c:pt>
                      <c:pt idx="549">
                        <c:v>921.52897425599997</c:v>
                      </c:pt>
                      <c:pt idx="550">
                        <c:v>918.87535749999995</c:v>
                      </c:pt>
                      <c:pt idx="551">
                        <c:v>916.52790696600005</c:v>
                      </c:pt>
                      <c:pt idx="552">
                        <c:v>916.27906522900003</c:v>
                      </c:pt>
                      <c:pt idx="553">
                        <c:v>915.74159636800005</c:v>
                      </c:pt>
                      <c:pt idx="554">
                        <c:v>915.11029867299999</c:v>
                      </c:pt>
                      <c:pt idx="555">
                        <c:v>912.61827517500001</c:v>
                      </c:pt>
                      <c:pt idx="556">
                        <c:v>909.08959090799999</c:v>
                      </c:pt>
                      <c:pt idx="557">
                        <c:v>908.153857776</c:v>
                      </c:pt>
                      <c:pt idx="558">
                        <c:v>902.34026945200003</c:v>
                      </c:pt>
                      <c:pt idx="559">
                        <c:v>901.95793818899995</c:v>
                      </c:pt>
                      <c:pt idx="560">
                        <c:v>900.81879138600004</c:v>
                      </c:pt>
                      <c:pt idx="561">
                        <c:v>898.62961106099999</c:v>
                      </c:pt>
                      <c:pt idx="562">
                        <c:v>897.81430976299998</c:v>
                      </c:pt>
                      <c:pt idx="563">
                        <c:v>897.75701799499996</c:v>
                      </c:pt>
                      <c:pt idx="564">
                        <c:v>896.816032081</c:v>
                      </c:pt>
                      <c:pt idx="565">
                        <c:v>895.33516459400005</c:v>
                      </c:pt>
                      <c:pt idx="566">
                        <c:v>894.03123125900004</c:v>
                      </c:pt>
                      <c:pt idx="567">
                        <c:v>890.11095468899998</c:v>
                      </c:pt>
                      <c:pt idx="568">
                        <c:v>888.95377285200004</c:v>
                      </c:pt>
                      <c:pt idx="569">
                        <c:v>888.39056485900005</c:v>
                      </c:pt>
                      <c:pt idx="570">
                        <c:v>886.13982629500003</c:v>
                      </c:pt>
                      <c:pt idx="571">
                        <c:v>880.60022853400005</c:v>
                      </c:pt>
                      <c:pt idx="572">
                        <c:v>878.37569606099999</c:v>
                      </c:pt>
                      <c:pt idx="573">
                        <c:v>876.59387088000005</c:v>
                      </c:pt>
                      <c:pt idx="574">
                        <c:v>872.13294907199997</c:v>
                      </c:pt>
                      <c:pt idx="575">
                        <c:v>871.73219113899995</c:v>
                      </c:pt>
                      <c:pt idx="576">
                        <c:v>870.35590578400002</c:v>
                      </c:pt>
                      <c:pt idx="577">
                        <c:v>868.79594035499997</c:v>
                      </c:pt>
                      <c:pt idx="578">
                        <c:v>867.18688357300005</c:v>
                      </c:pt>
                      <c:pt idx="579">
                        <c:v>866.16768062400001</c:v>
                      </c:pt>
                      <c:pt idx="580">
                        <c:v>864.56375446000004</c:v>
                      </c:pt>
                      <c:pt idx="581">
                        <c:v>864.44218959199998</c:v>
                      </c:pt>
                      <c:pt idx="582">
                        <c:v>863.28279905700003</c:v>
                      </c:pt>
                      <c:pt idx="583">
                        <c:v>859.05930370600004</c:v>
                      </c:pt>
                      <c:pt idx="584">
                        <c:v>858.96025980900004</c:v>
                      </c:pt>
                      <c:pt idx="585">
                        <c:v>857.36149506699996</c:v>
                      </c:pt>
                      <c:pt idx="586">
                        <c:v>857.06599984800005</c:v>
                      </c:pt>
                      <c:pt idx="587">
                        <c:v>856.24687162700002</c:v>
                      </c:pt>
                      <c:pt idx="588">
                        <c:v>854.91669880200004</c:v>
                      </c:pt>
                      <c:pt idx="589">
                        <c:v>853.60615732999997</c:v>
                      </c:pt>
                      <c:pt idx="590">
                        <c:v>851.03300155500006</c:v>
                      </c:pt>
                      <c:pt idx="591">
                        <c:v>850.81523145400001</c:v>
                      </c:pt>
                      <c:pt idx="592">
                        <c:v>849.97842712399995</c:v>
                      </c:pt>
                      <c:pt idx="593">
                        <c:v>848.32065781300003</c:v>
                      </c:pt>
                      <c:pt idx="594">
                        <c:v>846.65189737000003</c:v>
                      </c:pt>
                      <c:pt idx="595">
                        <c:v>844.34937823600001</c:v>
                      </c:pt>
                      <c:pt idx="596">
                        <c:v>841.767897898</c:v>
                      </c:pt>
                      <c:pt idx="597">
                        <c:v>839.39428362299998</c:v>
                      </c:pt>
                      <c:pt idx="598">
                        <c:v>838.01214018899998</c:v>
                      </c:pt>
                      <c:pt idx="599">
                        <c:v>836.24139178799999</c:v>
                      </c:pt>
                      <c:pt idx="600">
                        <c:v>835.82598937700004</c:v>
                      </c:pt>
                      <c:pt idx="601">
                        <c:v>835.31364915699999</c:v>
                      </c:pt>
                      <c:pt idx="602">
                        <c:v>834.368063517</c:v>
                      </c:pt>
                      <c:pt idx="603">
                        <c:v>834.21638537299998</c:v>
                      </c:pt>
                      <c:pt idx="604">
                        <c:v>833.39750399900004</c:v>
                      </c:pt>
                      <c:pt idx="605">
                        <c:v>832.44191764699997</c:v>
                      </c:pt>
                      <c:pt idx="606">
                        <c:v>827.71165099300003</c:v>
                      </c:pt>
                      <c:pt idx="607">
                        <c:v>827.39386854199995</c:v>
                      </c:pt>
                      <c:pt idx="608">
                        <c:v>823.50453783600005</c:v>
                      </c:pt>
                      <c:pt idx="609">
                        <c:v>820.88005032299998</c:v>
                      </c:pt>
                      <c:pt idx="610">
                        <c:v>820.02943098399999</c:v>
                      </c:pt>
                      <c:pt idx="611">
                        <c:v>819.25358778099996</c:v>
                      </c:pt>
                      <c:pt idx="612">
                        <c:v>818.11913739600004</c:v>
                      </c:pt>
                      <c:pt idx="613">
                        <c:v>815.65494404699996</c:v>
                      </c:pt>
                      <c:pt idx="614">
                        <c:v>808.712283394</c:v>
                      </c:pt>
                      <c:pt idx="615">
                        <c:v>806.57318219299998</c:v>
                      </c:pt>
                      <c:pt idx="616">
                        <c:v>805.58631956800002</c:v>
                      </c:pt>
                      <c:pt idx="617">
                        <c:v>805.17197188600005</c:v>
                      </c:pt>
                      <c:pt idx="618">
                        <c:v>803.67327732800004</c:v>
                      </c:pt>
                      <c:pt idx="619">
                        <c:v>802.92876591499999</c:v>
                      </c:pt>
                      <c:pt idx="620">
                        <c:v>797.18239803999995</c:v>
                      </c:pt>
                      <c:pt idx="621">
                        <c:v>796.262516807</c:v>
                      </c:pt>
                      <c:pt idx="622">
                        <c:v>796.22064911500001</c:v>
                      </c:pt>
                      <c:pt idx="623">
                        <c:v>793.20740186900002</c:v>
                      </c:pt>
                      <c:pt idx="624">
                        <c:v>791.17272532100003</c:v>
                      </c:pt>
                      <c:pt idx="625">
                        <c:v>790.19363732099998</c:v>
                      </c:pt>
                      <c:pt idx="626">
                        <c:v>790.08046157000001</c:v>
                      </c:pt>
                      <c:pt idx="627">
                        <c:v>787.59780170700003</c:v>
                      </c:pt>
                      <c:pt idx="628">
                        <c:v>787.333822564</c:v>
                      </c:pt>
                      <c:pt idx="629">
                        <c:v>786.64017188699995</c:v>
                      </c:pt>
                      <c:pt idx="630">
                        <c:v>785.091421072</c:v>
                      </c:pt>
                      <c:pt idx="631">
                        <c:v>783.60659597100005</c:v>
                      </c:pt>
                      <c:pt idx="632">
                        <c:v>783.10901750899995</c:v>
                      </c:pt>
                      <c:pt idx="633">
                        <c:v>780.03047080600004</c:v>
                      </c:pt>
                      <c:pt idx="634">
                        <c:v>779.60774866600002</c:v>
                      </c:pt>
                      <c:pt idx="635">
                        <c:v>779.14159753900003</c:v>
                      </c:pt>
                      <c:pt idx="636">
                        <c:v>776.15445305799994</c:v>
                      </c:pt>
                      <c:pt idx="637">
                        <c:v>776.02608054500001</c:v>
                      </c:pt>
                      <c:pt idx="638">
                        <c:v>774.43854240300004</c:v>
                      </c:pt>
                      <c:pt idx="639">
                        <c:v>773.78305896899997</c:v>
                      </c:pt>
                      <c:pt idx="640">
                        <c:v>772.14320698699999</c:v>
                      </c:pt>
                      <c:pt idx="641">
                        <c:v>771.10699109300003</c:v>
                      </c:pt>
                      <c:pt idx="642">
                        <c:v>766.44093219700005</c:v>
                      </c:pt>
                      <c:pt idx="643">
                        <c:v>763.57818442500002</c:v>
                      </c:pt>
                      <c:pt idx="644">
                        <c:v>763.40364916199997</c:v>
                      </c:pt>
                      <c:pt idx="645">
                        <c:v>761.926922762</c:v>
                      </c:pt>
                      <c:pt idx="646">
                        <c:v>759.23714120299996</c:v>
                      </c:pt>
                      <c:pt idx="647">
                        <c:v>758.95321361599997</c:v>
                      </c:pt>
                      <c:pt idx="648">
                        <c:v>751.16270474500004</c:v>
                      </c:pt>
                      <c:pt idx="649">
                        <c:v>744.01540109099994</c:v>
                      </c:pt>
                      <c:pt idx="650">
                        <c:v>743.22736236399999</c:v>
                      </c:pt>
                      <c:pt idx="651">
                        <c:v>743.00849886200001</c:v>
                      </c:pt>
                      <c:pt idx="652">
                        <c:v>737.53972674500005</c:v>
                      </c:pt>
                      <c:pt idx="653">
                        <c:v>733.56142877699995</c:v>
                      </c:pt>
                      <c:pt idx="654">
                        <c:v>733.207494419</c:v>
                      </c:pt>
                      <c:pt idx="655">
                        <c:v>732.32021409000004</c:v>
                      </c:pt>
                      <c:pt idx="656">
                        <c:v>730.37414327299996</c:v>
                      </c:pt>
                      <c:pt idx="657">
                        <c:v>730.36824243800004</c:v>
                      </c:pt>
                      <c:pt idx="658">
                        <c:v>728.79591642900004</c:v>
                      </c:pt>
                      <c:pt idx="659">
                        <c:v>724.50936724899998</c:v>
                      </c:pt>
                      <c:pt idx="660">
                        <c:v>722.53867190300002</c:v>
                      </c:pt>
                      <c:pt idx="661">
                        <c:v>717.775639404</c:v>
                      </c:pt>
                      <c:pt idx="662">
                        <c:v>716.55781787399997</c:v>
                      </c:pt>
                      <c:pt idx="663">
                        <c:v>716.08523846000003</c:v>
                      </c:pt>
                      <c:pt idx="664">
                        <c:v>715.08950272300001</c:v>
                      </c:pt>
                      <c:pt idx="665">
                        <c:v>712.39553170800002</c:v>
                      </c:pt>
                      <c:pt idx="666">
                        <c:v>711.63554613899998</c:v>
                      </c:pt>
                      <c:pt idx="667">
                        <c:v>708.35332146799999</c:v>
                      </c:pt>
                      <c:pt idx="668">
                        <c:v>707.65403732499999</c:v>
                      </c:pt>
                      <c:pt idx="669">
                        <c:v>703.99653458499995</c:v>
                      </c:pt>
                      <c:pt idx="670">
                        <c:v>700.42015075200004</c:v>
                      </c:pt>
                      <c:pt idx="671">
                        <c:v>700.35377826800004</c:v>
                      </c:pt>
                      <c:pt idx="672">
                        <c:v>699.95565623300001</c:v>
                      </c:pt>
                      <c:pt idx="673">
                        <c:v>699.60170442699996</c:v>
                      </c:pt>
                      <c:pt idx="674">
                        <c:v>696.12988767800005</c:v>
                      </c:pt>
                      <c:pt idx="675">
                        <c:v>696.07702779500005</c:v>
                      </c:pt>
                      <c:pt idx="676">
                        <c:v>695.83486870499996</c:v>
                      </c:pt>
                      <c:pt idx="677">
                        <c:v>694.47031988000003</c:v>
                      </c:pt>
                      <c:pt idx="678">
                        <c:v>687.23266413500005</c:v>
                      </c:pt>
                      <c:pt idx="679">
                        <c:v>683.59519621699997</c:v>
                      </c:pt>
                      <c:pt idx="680">
                        <c:v>683.46388049300003</c:v>
                      </c:pt>
                      <c:pt idx="681">
                        <c:v>683.46312322200004</c:v>
                      </c:pt>
                      <c:pt idx="682">
                        <c:v>683.24413878300004</c:v>
                      </c:pt>
                      <c:pt idx="683">
                        <c:v>682.97363048900002</c:v>
                      </c:pt>
                      <c:pt idx="684">
                        <c:v>682.14567248599997</c:v>
                      </c:pt>
                      <c:pt idx="685">
                        <c:v>680.48967081599994</c:v>
                      </c:pt>
                      <c:pt idx="686">
                        <c:v>680.08818201700001</c:v>
                      </c:pt>
                      <c:pt idx="687">
                        <c:v>675.48093151700004</c:v>
                      </c:pt>
                      <c:pt idx="688">
                        <c:v>674.58932390400003</c:v>
                      </c:pt>
                      <c:pt idx="689">
                        <c:v>674.26044030200001</c:v>
                      </c:pt>
                      <c:pt idx="690">
                        <c:v>669.30943755999999</c:v>
                      </c:pt>
                      <c:pt idx="691">
                        <c:v>669.09872276099998</c:v>
                      </c:pt>
                      <c:pt idx="692">
                        <c:v>668.73063259900005</c:v>
                      </c:pt>
                      <c:pt idx="693">
                        <c:v>665.83838107899999</c:v>
                      </c:pt>
                      <c:pt idx="694">
                        <c:v>664.87932862100001</c:v>
                      </c:pt>
                      <c:pt idx="695">
                        <c:v>662.59181736999994</c:v>
                      </c:pt>
                      <c:pt idx="696">
                        <c:v>661.79700384900002</c:v>
                      </c:pt>
                      <c:pt idx="697">
                        <c:v>661.51771497000004</c:v>
                      </c:pt>
                      <c:pt idx="698">
                        <c:v>660.39864068300005</c:v>
                      </c:pt>
                      <c:pt idx="699">
                        <c:v>660.19413063499996</c:v>
                      </c:pt>
                      <c:pt idx="700">
                        <c:v>659.02002295099999</c:v>
                      </c:pt>
                      <c:pt idx="701">
                        <c:v>657.76253947400005</c:v>
                      </c:pt>
                      <c:pt idx="702">
                        <c:v>657.39981880300002</c:v>
                      </c:pt>
                      <c:pt idx="703">
                        <c:v>654.65641384100002</c:v>
                      </c:pt>
                      <c:pt idx="704">
                        <c:v>654.16460557100004</c:v>
                      </c:pt>
                      <c:pt idx="705">
                        <c:v>653.22334001199999</c:v>
                      </c:pt>
                      <c:pt idx="706">
                        <c:v>650.73405697299995</c:v>
                      </c:pt>
                      <c:pt idx="707">
                        <c:v>649.96580232300005</c:v>
                      </c:pt>
                      <c:pt idx="708">
                        <c:v>649.91440015399996</c:v>
                      </c:pt>
                      <c:pt idx="709">
                        <c:v>648.77847227999996</c:v>
                      </c:pt>
                      <c:pt idx="710">
                        <c:v>646.14385305300004</c:v>
                      </c:pt>
                      <c:pt idx="711">
                        <c:v>644.873207837</c:v>
                      </c:pt>
                      <c:pt idx="712">
                        <c:v>642.76806036100004</c:v>
                      </c:pt>
                      <c:pt idx="713">
                        <c:v>638.80995790300005</c:v>
                      </c:pt>
                      <c:pt idx="714">
                        <c:v>636.39761588199997</c:v>
                      </c:pt>
                      <c:pt idx="715">
                        <c:v>635.72570536000001</c:v>
                      </c:pt>
                      <c:pt idx="716">
                        <c:v>634.01510184799997</c:v>
                      </c:pt>
                      <c:pt idx="717">
                        <c:v>633.86435557699997</c:v>
                      </c:pt>
                      <c:pt idx="718">
                        <c:v>633.12144449100003</c:v>
                      </c:pt>
                      <c:pt idx="719">
                        <c:v>631.54606694400002</c:v>
                      </c:pt>
                      <c:pt idx="720">
                        <c:v>631.033713025</c:v>
                      </c:pt>
                      <c:pt idx="721">
                        <c:v>630.33619516500005</c:v>
                      </c:pt>
                      <c:pt idx="722">
                        <c:v>629.34738417899996</c:v>
                      </c:pt>
                      <c:pt idx="723">
                        <c:v>629.04546780400005</c:v>
                      </c:pt>
                      <c:pt idx="724">
                        <c:v>628.75461320299996</c:v>
                      </c:pt>
                      <c:pt idx="725">
                        <c:v>627.83190401499996</c:v>
                      </c:pt>
                      <c:pt idx="726">
                        <c:v>627.47003275199995</c:v>
                      </c:pt>
                      <c:pt idx="727">
                        <c:v>627.05663166500005</c:v>
                      </c:pt>
                      <c:pt idx="728">
                        <c:v>626.73311548499998</c:v>
                      </c:pt>
                      <c:pt idx="729">
                        <c:v>625.50068162900004</c:v>
                      </c:pt>
                      <c:pt idx="730">
                        <c:v>624.49773761999995</c:v>
                      </c:pt>
                      <c:pt idx="731">
                        <c:v>624.41386032499997</c:v>
                      </c:pt>
                      <c:pt idx="732">
                        <c:v>623.73843173399996</c:v>
                      </c:pt>
                      <c:pt idx="733">
                        <c:v>623.464202312</c:v>
                      </c:pt>
                      <c:pt idx="734">
                        <c:v>622.74120061199994</c:v>
                      </c:pt>
                      <c:pt idx="735">
                        <c:v>621.62175411400005</c:v>
                      </c:pt>
                      <c:pt idx="736">
                        <c:v>621.00480892999997</c:v>
                      </c:pt>
                      <c:pt idx="737">
                        <c:v>621.00279863100002</c:v>
                      </c:pt>
                      <c:pt idx="738">
                        <c:v>619.96530329999996</c:v>
                      </c:pt>
                      <c:pt idx="739">
                        <c:v>619.25545453999996</c:v>
                      </c:pt>
                      <c:pt idx="740">
                        <c:v>619.19085664399995</c:v>
                      </c:pt>
                      <c:pt idx="741">
                        <c:v>617.37350999399996</c:v>
                      </c:pt>
                      <c:pt idx="742">
                        <c:v>614.71447017200001</c:v>
                      </c:pt>
                      <c:pt idx="743">
                        <c:v>612.472672149</c:v>
                      </c:pt>
                      <c:pt idx="744">
                        <c:v>612.18741282300005</c:v>
                      </c:pt>
                      <c:pt idx="745">
                        <c:v>611.74290953100001</c:v>
                      </c:pt>
                      <c:pt idx="746">
                        <c:v>609.81918184799997</c:v>
                      </c:pt>
                      <c:pt idx="747">
                        <c:v>609.56932730000005</c:v>
                      </c:pt>
                      <c:pt idx="748">
                        <c:v>608.72558126000001</c:v>
                      </c:pt>
                      <c:pt idx="749">
                        <c:v>607.98075079499995</c:v>
                      </c:pt>
                      <c:pt idx="750">
                        <c:v>604.54961871900002</c:v>
                      </c:pt>
                      <c:pt idx="751">
                        <c:v>604.44847638600004</c:v>
                      </c:pt>
                      <c:pt idx="752">
                        <c:v>602.085656954</c:v>
                      </c:pt>
                      <c:pt idx="753">
                        <c:v>600.82841973999996</c:v>
                      </c:pt>
                      <c:pt idx="754">
                        <c:v>598.93662407500005</c:v>
                      </c:pt>
                      <c:pt idx="755">
                        <c:v>598.47517835099995</c:v>
                      </c:pt>
                      <c:pt idx="756">
                        <c:v>596.65323072399997</c:v>
                      </c:pt>
                      <c:pt idx="757">
                        <c:v>596.00647150299994</c:v>
                      </c:pt>
                      <c:pt idx="758">
                        <c:v>595.44698377700001</c:v>
                      </c:pt>
                      <c:pt idx="759">
                        <c:v>593.49910397199994</c:v>
                      </c:pt>
                      <c:pt idx="760">
                        <c:v>592.10800713799995</c:v>
                      </c:pt>
                      <c:pt idx="761">
                        <c:v>591.62685736599997</c:v>
                      </c:pt>
                      <c:pt idx="762">
                        <c:v>591.09935695499996</c:v>
                      </c:pt>
                      <c:pt idx="763">
                        <c:v>590.84648998700004</c:v>
                      </c:pt>
                      <c:pt idx="764">
                        <c:v>589.26964634000001</c:v>
                      </c:pt>
                      <c:pt idx="765">
                        <c:v>589.09771789700005</c:v>
                      </c:pt>
                      <c:pt idx="766">
                        <c:v>588.22433600800002</c:v>
                      </c:pt>
                      <c:pt idx="767">
                        <c:v>587.81017638499998</c:v>
                      </c:pt>
                      <c:pt idx="768">
                        <c:v>586.690104518</c:v>
                      </c:pt>
                      <c:pt idx="769">
                        <c:v>586.05251370500002</c:v>
                      </c:pt>
                      <c:pt idx="770">
                        <c:v>585.588904372</c:v>
                      </c:pt>
                      <c:pt idx="771">
                        <c:v>584.599809177</c:v>
                      </c:pt>
                      <c:pt idx="772">
                        <c:v>581.27209816100003</c:v>
                      </c:pt>
                      <c:pt idx="773">
                        <c:v>580.05009354499998</c:v>
                      </c:pt>
                      <c:pt idx="774">
                        <c:v>580.01338478599996</c:v>
                      </c:pt>
                      <c:pt idx="775">
                        <c:v>579.74971226000002</c:v>
                      </c:pt>
                      <c:pt idx="776">
                        <c:v>579.636725845</c:v>
                      </c:pt>
                      <c:pt idx="777">
                        <c:v>578.19942718000004</c:v>
                      </c:pt>
                      <c:pt idx="778">
                        <c:v>577.15667952599995</c:v>
                      </c:pt>
                      <c:pt idx="779">
                        <c:v>576.54212851499994</c:v>
                      </c:pt>
                      <c:pt idx="780">
                        <c:v>576.28188678100003</c:v>
                      </c:pt>
                      <c:pt idx="781">
                        <c:v>576.04789788100004</c:v>
                      </c:pt>
                      <c:pt idx="782">
                        <c:v>575.73327627599997</c:v>
                      </c:pt>
                      <c:pt idx="783">
                        <c:v>575.44851989999995</c:v>
                      </c:pt>
                      <c:pt idx="784">
                        <c:v>574.57757868500005</c:v>
                      </c:pt>
                      <c:pt idx="785">
                        <c:v>573.65213721700002</c:v>
                      </c:pt>
                      <c:pt idx="786">
                        <c:v>572.53225615999997</c:v>
                      </c:pt>
                      <c:pt idx="787">
                        <c:v>571.25369615800003</c:v>
                      </c:pt>
                      <c:pt idx="788">
                        <c:v>571.14085338300004</c:v>
                      </c:pt>
                      <c:pt idx="789">
                        <c:v>570.15931994599998</c:v>
                      </c:pt>
                      <c:pt idx="790">
                        <c:v>568.86225102100002</c:v>
                      </c:pt>
                      <c:pt idx="791">
                        <c:v>568.76490738899997</c:v>
                      </c:pt>
                      <c:pt idx="792">
                        <c:v>567.26173538800003</c:v>
                      </c:pt>
                      <c:pt idx="793">
                        <c:v>566.49781497699996</c:v>
                      </c:pt>
                      <c:pt idx="794">
                        <c:v>565.535326403</c:v>
                      </c:pt>
                      <c:pt idx="795">
                        <c:v>565.50846912099996</c:v>
                      </c:pt>
                      <c:pt idx="796">
                        <c:v>563.68706373600003</c:v>
                      </c:pt>
                      <c:pt idx="797">
                        <c:v>563.18908878100001</c:v>
                      </c:pt>
                      <c:pt idx="798">
                        <c:v>562.44522801999994</c:v>
                      </c:pt>
                      <c:pt idx="799">
                        <c:v>562.21003158600001</c:v>
                      </c:pt>
                      <c:pt idx="800">
                        <c:v>561.52102368099997</c:v>
                      </c:pt>
                      <c:pt idx="801">
                        <c:v>561.50201540499995</c:v>
                      </c:pt>
                      <c:pt idx="802">
                        <c:v>560.92267891500001</c:v>
                      </c:pt>
                      <c:pt idx="803">
                        <c:v>559.03791162699997</c:v>
                      </c:pt>
                      <c:pt idx="804">
                        <c:v>556.61291904699999</c:v>
                      </c:pt>
                      <c:pt idx="805">
                        <c:v>555.72218174499994</c:v>
                      </c:pt>
                      <c:pt idx="806">
                        <c:v>555.60334780599999</c:v>
                      </c:pt>
                      <c:pt idx="807">
                        <c:v>555.10841087300003</c:v>
                      </c:pt>
                      <c:pt idx="808">
                        <c:v>553.97825574299998</c:v>
                      </c:pt>
                      <c:pt idx="809">
                        <c:v>553.77187231599999</c:v>
                      </c:pt>
                      <c:pt idx="810">
                        <c:v>553.443499815</c:v>
                      </c:pt>
                      <c:pt idx="811">
                        <c:v>553.01383593200001</c:v>
                      </c:pt>
                      <c:pt idx="812">
                        <c:v>552.62161503599998</c:v>
                      </c:pt>
                      <c:pt idx="813">
                        <c:v>552.10145830600004</c:v>
                      </c:pt>
                      <c:pt idx="814">
                        <c:v>551.58887511600005</c:v>
                      </c:pt>
                      <c:pt idx="815">
                        <c:v>551.21053758200003</c:v>
                      </c:pt>
                      <c:pt idx="816">
                        <c:v>550.80947284199999</c:v>
                      </c:pt>
                      <c:pt idx="817">
                        <c:v>550.60837894300005</c:v>
                      </c:pt>
                      <c:pt idx="818">
                        <c:v>550.30950135900002</c:v>
                      </c:pt>
                      <c:pt idx="819">
                        <c:v>547.86520911399998</c:v>
                      </c:pt>
                      <c:pt idx="820">
                        <c:v>547.83095729000001</c:v>
                      </c:pt>
                      <c:pt idx="821">
                        <c:v>547.53933948899999</c:v>
                      </c:pt>
                      <c:pt idx="822">
                        <c:v>546.71776558900001</c:v>
                      </c:pt>
                      <c:pt idx="823">
                        <c:v>546.58977379099997</c:v>
                      </c:pt>
                      <c:pt idx="824">
                        <c:v>544.36477238999998</c:v>
                      </c:pt>
                      <c:pt idx="825">
                        <c:v>542.313003353</c:v>
                      </c:pt>
                      <c:pt idx="826">
                        <c:v>542.19836071899999</c:v>
                      </c:pt>
                      <c:pt idx="827">
                        <c:v>541.29398251199996</c:v>
                      </c:pt>
                      <c:pt idx="828">
                        <c:v>540.70948869400002</c:v>
                      </c:pt>
                      <c:pt idx="829">
                        <c:v>540.16195170599997</c:v>
                      </c:pt>
                      <c:pt idx="830">
                        <c:v>539.08521548399995</c:v>
                      </c:pt>
                      <c:pt idx="831">
                        <c:v>538.56172519899997</c:v>
                      </c:pt>
                      <c:pt idx="832">
                        <c:v>537.82137889700005</c:v>
                      </c:pt>
                      <c:pt idx="833">
                        <c:v>535.52739242400003</c:v>
                      </c:pt>
                      <c:pt idx="834">
                        <c:v>533.72144296800002</c:v>
                      </c:pt>
                      <c:pt idx="835">
                        <c:v>533.61104550000005</c:v>
                      </c:pt>
                      <c:pt idx="836">
                        <c:v>532.87569236900003</c:v>
                      </c:pt>
                      <c:pt idx="837">
                        <c:v>530.22887904599997</c:v>
                      </c:pt>
                      <c:pt idx="838">
                        <c:v>530.15618816699998</c:v>
                      </c:pt>
                      <c:pt idx="839">
                        <c:v>529.04664206200005</c:v>
                      </c:pt>
                      <c:pt idx="840">
                        <c:v>528.96670957499998</c:v>
                      </c:pt>
                      <c:pt idx="841">
                        <c:v>528.42367331000003</c:v>
                      </c:pt>
                      <c:pt idx="842">
                        <c:v>526.41921196700002</c:v>
                      </c:pt>
                      <c:pt idx="843">
                        <c:v>525.43738500999996</c:v>
                      </c:pt>
                      <c:pt idx="844">
                        <c:v>524.84136308999996</c:v>
                      </c:pt>
                      <c:pt idx="845">
                        <c:v>524.04087838400005</c:v>
                      </c:pt>
                      <c:pt idx="846">
                        <c:v>523.93994030299996</c:v>
                      </c:pt>
                      <c:pt idx="847">
                        <c:v>523.60057903100005</c:v>
                      </c:pt>
                      <c:pt idx="848">
                        <c:v>523.45234132099995</c:v>
                      </c:pt>
                      <c:pt idx="849">
                        <c:v>523.424506124</c:v>
                      </c:pt>
                      <c:pt idx="850">
                        <c:v>523.16165762000003</c:v>
                      </c:pt>
                      <c:pt idx="851">
                        <c:v>518.39631561600004</c:v>
                      </c:pt>
                      <c:pt idx="852">
                        <c:v>518.37194321699997</c:v>
                      </c:pt>
                      <c:pt idx="853">
                        <c:v>518.22749371099997</c:v>
                      </c:pt>
                      <c:pt idx="854">
                        <c:v>517.58171239399996</c:v>
                      </c:pt>
                      <c:pt idx="855">
                        <c:v>517.52475371599996</c:v>
                      </c:pt>
                      <c:pt idx="856">
                        <c:v>517.51894749999997</c:v>
                      </c:pt>
                      <c:pt idx="857">
                        <c:v>517.39319542400006</c:v>
                      </c:pt>
                      <c:pt idx="858">
                        <c:v>516.62082019499996</c:v>
                      </c:pt>
                      <c:pt idx="859">
                        <c:v>516.24531133899995</c:v>
                      </c:pt>
                      <c:pt idx="860">
                        <c:v>515.90935862499998</c:v>
                      </c:pt>
                      <c:pt idx="861">
                        <c:v>515.73886362099995</c:v>
                      </c:pt>
                      <c:pt idx="862">
                        <c:v>515.706532004</c:v>
                      </c:pt>
                      <c:pt idx="863">
                        <c:v>515.25022311199996</c:v>
                      </c:pt>
                      <c:pt idx="864">
                        <c:v>513.64269364500001</c:v>
                      </c:pt>
                      <c:pt idx="865">
                        <c:v>513.04658692700002</c:v>
                      </c:pt>
                      <c:pt idx="866">
                        <c:v>512.71675552399995</c:v>
                      </c:pt>
                      <c:pt idx="867">
                        <c:v>512.32160365599998</c:v>
                      </c:pt>
                      <c:pt idx="868">
                        <c:v>511.058128447</c:v>
                      </c:pt>
                      <c:pt idx="869">
                        <c:v>510.25423357800003</c:v>
                      </c:pt>
                      <c:pt idx="870">
                        <c:v>509.51256706599997</c:v>
                      </c:pt>
                      <c:pt idx="871">
                        <c:v>509.47315203099998</c:v>
                      </c:pt>
                      <c:pt idx="872">
                        <c:v>509.37973676799999</c:v>
                      </c:pt>
                      <c:pt idx="873">
                        <c:v>509.15210288600002</c:v>
                      </c:pt>
                      <c:pt idx="874">
                        <c:v>508.60639224599998</c:v>
                      </c:pt>
                      <c:pt idx="875">
                        <c:v>507.305210837</c:v>
                      </c:pt>
                      <c:pt idx="876">
                        <c:v>506.85041710000002</c:v>
                      </c:pt>
                      <c:pt idx="877">
                        <c:v>505.47163968900003</c:v>
                      </c:pt>
                      <c:pt idx="878">
                        <c:v>504.65793938500002</c:v>
                      </c:pt>
                      <c:pt idx="879">
                        <c:v>504.38737421000002</c:v>
                      </c:pt>
                      <c:pt idx="880">
                        <c:v>503.760789961</c:v>
                      </c:pt>
                      <c:pt idx="881">
                        <c:v>503.27787555700002</c:v>
                      </c:pt>
                      <c:pt idx="882">
                        <c:v>501.77516795600002</c:v>
                      </c:pt>
                      <c:pt idx="883">
                        <c:v>500.627144988</c:v>
                      </c:pt>
                      <c:pt idx="884">
                        <c:v>499.61009274100002</c:v>
                      </c:pt>
                      <c:pt idx="885">
                        <c:v>498.57537385099999</c:v>
                      </c:pt>
                      <c:pt idx="886">
                        <c:v>497.68974028299999</c:v>
                      </c:pt>
                      <c:pt idx="887">
                        <c:v>497.196978946</c:v>
                      </c:pt>
                      <c:pt idx="888">
                        <c:v>497.11258505500001</c:v>
                      </c:pt>
                      <c:pt idx="889">
                        <c:v>497.101636724</c:v>
                      </c:pt>
                      <c:pt idx="890">
                        <c:v>497.08906506199997</c:v>
                      </c:pt>
                      <c:pt idx="891">
                        <c:v>496.22888584999998</c:v>
                      </c:pt>
                      <c:pt idx="892">
                        <c:v>495.89493035200002</c:v>
                      </c:pt>
                      <c:pt idx="893">
                        <c:v>493.941099307</c:v>
                      </c:pt>
                      <c:pt idx="894">
                        <c:v>493.04001840699999</c:v>
                      </c:pt>
                      <c:pt idx="895">
                        <c:v>492.63027957999998</c:v>
                      </c:pt>
                      <c:pt idx="896">
                        <c:v>490.88766990099998</c:v>
                      </c:pt>
                      <c:pt idx="897">
                        <c:v>490.39342357800001</c:v>
                      </c:pt>
                      <c:pt idx="898">
                        <c:v>489.87330270400003</c:v>
                      </c:pt>
                      <c:pt idx="899">
                        <c:v>489.74808772400002</c:v>
                      </c:pt>
                      <c:pt idx="900">
                        <c:v>489.61357839200002</c:v>
                      </c:pt>
                      <c:pt idx="901">
                        <c:v>488.63055966299999</c:v>
                      </c:pt>
                      <c:pt idx="902">
                        <c:v>487.81368528600001</c:v>
                      </c:pt>
                      <c:pt idx="903">
                        <c:v>487.45953632999999</c:v>
                      </c:pt>
                      <c:pt idx="904">
                        <c:v>487.26955244300001</c:v>
                      </c:pt>
                      <c:pt idx="905">
                        <c:v>485.20495721700001</c:v>
                      </c:pt>
                      <c:pt idx="906">
                        <c:v>484.96730877300001</c:v>
                      </c:pt>
                      <c:pt idx="907">
                        <c:v>484.712516607</c:v>
                      </c:pt>
                      <c:pt idx="908">
                        <c:v>483.94130394799998</c:v>
                      </c:pt>
                      <c:pt idx="909">
                        <c:v>483.50246183399997</c:v>
                      </c:pt>
                      <c:pt idx="910">
                        <c:v>483.20719131999999</c:v>
                      </c:pt>
                      <c:pt idx="911">
                        <c:v>483.16099989499997</c:v>
                      </c:pt>
                      <c:pt idx="912">
                        <c:v>482.57169338400001</c:v>
                      </c:pt>
                      <c:pt idx="913">
                        <c:v>482.51548493799999</c:v>
                      </c:pt>
                      <c:pt idx="914">
                        <c:v>482.10008044400001</c:v>
                      </c:pt>
                      <c:pt idx="915">
                        <c:v>481.59882741500002</c:v>
                      </c:pt>
                      <c:pt idx="916">
                        <c:v>478.09354551600001</c:v>
                      </c:pt>
                      <c:pt idx="917">
                        <c:v>477.26415066800001</c:v>
                      </c:pt>
                      <c:pt idx="918">
                        <c:v>476.962029728</c:v>
                      </c:pt>
                      <c:pt idx="919">
                        <c:v>475.895251422</c:v>
                      </c:pt>
                      <c:pt idx="920">
                        <c:v>475.37026824200001</c:v>
                      </c:pt>
                      <c:pt idx="921">
                        <c:v>474.37616564799998</c:v>
                      </c:pt>
                      <c:pt idx="922">
                        <c:v>474.21674214799998</c:v>
                      </c:pt>
                      <c:pt idx="923">
                        <c:v>473.341771736</c:v>
                      </c:pt>
                      <c:pt idx="924">
                        <c:v>472.93246091999998</c:v>
                      </c:pt>
                      <c:pt idx="925">
                        <c:v>471.64935780600001</c:v>
                      </c:pt>
                      <c:pt idx="926">
                        <c:v>471.515278072</c:v>
                      </c:pt>
                      <c:pt idx="927">
                        <c:v>470.94302162499997</c:v>
                      </c:pt>
                      <c:pt idx="928">
                        <c:v>470.50924447699998</c:v>
                      </c:pt>
                      <c:pt idx="929">
                        <c:v>468.50929711499998</c:v>
                      </c:pt>
                      <c:pt idx="930">
                        <c:v>467.577160886</c:v>
                      </c:pt>
                      <c:pt idx="931">
                        <c:v>467.33636436699999</c:v>
                      </c:pt>
                      <c:pt idx="932">
                        <c:v>466.82193571400001</c:v>
                      </c:pt>
                      <c:pt idx="933">
                        <c:v>465.195390702</c:v>
                      </c:pt>
                      <c:pt idx="934">
                        <c:v>464.79814034899999</c:v>
                      </c:pt>
                      <c:pt idx="935">
                        <c:v>464.27151438200002</c:v>
                      </c:pt>
                      <c:pt idx="936">
                        <c:v>464.19689229099998</c:v>
                      </c:pt>
                      <c:pt idx="937">
                        <c:v>462.81095568400002</c:v>
                      </c:pt>
                      <c:pt idx="938">
                        <c:v>462.26672311499999</c:v>
                      </c:pt>
                      <c:pt idx="939">
                        <c:v>461.12827334600001</c:v>
                      </c:pt>
                      <c:pt idx="940">
                        <c:v>460.417312095</c:v>
                      </c:pt>
                      <c:pt idx="941">
                        <c:v>459.64725331900001</c:v>
                      </c:pt>
                      <c:pt idx="942">
                        <c:v>456.73952095800001</c:v>
                      </c:pt>
                      <c:pt idx="943">
                        <c:v>456.668367687</c:v>
                      </c:pt>
                      <c:pt idx="944">
                        <c:v>455.527121964</c:v>
                      </c:pt>
                      <c:pt idx="945">
                        <c:v>454.685850496</c:v>
                      </c:pt>
                      <c:pt idx="946">
                        <c:v>454.20227933799998</c:v>
                      </c:pt>
                      <c:pt idx="947">
                        <c:v>454.13626920799999</c:v>
                      </c:pt>
                      <c:pt idx="948">
                        <c:v>452.93000979499999</c:v>
                      </c:pt>
                      <c:pt idx="949">
                        <c:v>449.54688459400001</c:v>
                      </c:pt>
                      <c:pt idx="950">
                        <c:v>448.58849611699998</c:v>
                      </c:pt>
                      <c:pt idx="951">
                        <c:v>446.933536344</c:v>
                      </c:pt>
                      <c:pt idx="952">
                        <c:v>444.907662781</c:v>
                      </c:pt>
                      <c:pt idx="953">
                        <c:v>444.86793861699999</c:v>
                      </c:pt>
                      <c:pt idx="954">
                        <c:v>441.53647410799999</c:v>
                      </c:pt>
                      <c:pt idx="955">
                        <c:v>440.25284696300002</c:v>
                      </c:pt>
                      <c:pt idx="956">
                        <c:v>437.46870427499999</c:v>
                      </c:pt>
                      <c:pt idx="957">
                        <c:v>436.17940354000001</c:v>
                      </c:pt>
                      <c:pt idx="958">
                        <c:v>431.538938589</c:v>
                      </c:pt>
                      <c:pt idx="959">
                        <c:v>431.31818449000002</c:v>
                      </c:pt>
                      <c:pt idx="960">
                        <c:v>429.99363108099999</c:v>
                      </c:pt>
                      <c:pt idx="961">
                        <c:v>428.84387053299997</c:v>
                      </c:pt>
                      <c:pt idx="962">
                        <c:v>428.28955368300001</c:v>
                      </c:pt>
                      <c:pt idx="963">
                        <c:v>428.042727743</c:v>
                      </c:pt>
                      <c:pt idx="964">
                        <c:v>423.080678546</c:v>
                      </c:pt>
                      <c:pt idx="965">
                        <c:v>422.84777972400002</c:v>
                      </c:pt>
                      <c:pt idx="966">
                        <c:v>421.87219914799999</c:v>
                      </c:pt>
                      <c:pt idx="967">
                        <c:v>420.74844149799998</c:v>
                      </c:pt>
                      <c:pt idx="968">
                        <c:v>420.70951872000001</c:v>
                      </c:pt>
                      <c:pt idx="969">
                        <c:v>419.27816264900002</c:v>
                      </c:pt>
                      <c:pt idx="970">
                        <c:v>418.10702908899998</c:v>
                      </c:pt>
                      <c:pt idx="971">
                        <c:v>418.03843926100001</c:v>
                      </c:pt>
                      <c:pt idx="972">
                        <c:v>416.22667401799998</c:v>
                      </c:pt>
                      <c:pt idx="973">
                        <c:v>416.059515014</c:v>
                      </c:pt>
                      <c:pt idx="974">
                        <c:v>414.44632201899998</c:v>
                      </c:pt>
                      <c:pt idx="975">
                        <c:v>414.21557295999997</c:v>
                      </c:pt>
                      <c:pt idx="976">
                        <c:v>413.82259017600001</c:v>
                      </c:pt>
                      <c:pt idx="977">
                        <c:v>413.36881573599999</c:v>
                      </c:pt>
                      <c:pt idx="978">
                        <c:v>411.31825473599997</c:v>
                      </c:pt>
                      <c:pt idx="979">
                        <c:v>411.02056325500001</c:v>
                      </c:pt>
                      <c:pt idx="980">
                        <c:v>410.61301135299999</c:v>
                      </c:pt>
                      <c:pt idx="981">
                        <c:v>410.13857357099999</c:v>
                      </c:pt>
                      <c:pt idx="982">
                        <c:v>408.13413812300001</c:v>
                      </c:pt>
                      <c:pt idx="983">
                        <c:v>407.49855996700001</c:v>
                      </c:pt>
                      <c:pt idx="984">
                        <c:v>406.94429067900001</c:v>
                      </c:pt>
                      <c:pt idx="985">
                        <c:v>405.50691770700001</c:v>
                      </c:pt>
                      <c:pt idx="986">
                        <c:v>405.05330067900002</c:v>
                      </c:pt>
                      <c:pt idx="987">
                        <c:v>403.70868063099999</c:v>
                      </c:pt>
                      <c:pt idx="988">
                        <c:v>402.38272145799999</c:v>
                      </c:pt>
                      <c:pt idx="989">
                        <c:v>401.72628584799997</c:v>
                      </c:pt>
                      <c:pt idx="990">
                        <c:v>401.35471847100001</c:v>
                      </c:pt>
                      <c:pt idx="991">
                        <c:v>398.52692963099997</c:v>
                      </c:pt>
                      <c:pt idx="992">
                        <c:v>397.35977514299998</c:v>
                      </c:pt>
                      <c:pt idx="993">
                        <c:v>396.904775374</c:v>
                      </c:pt>
                      <c:pt idx="994">
                        <c:v>396.46914685199999</c:v>
                      </c:pt>
                      <c:pt idx="995">
                        <c:v>396.025409352</c:v>
                      </c:pt>
                      <c:pt idx="996">
                        <c:v>395.416393261</c:v>
                      </c:pt>
                      <c:pt idx="997">
                        <c:v>394.68261946199999</c:v>
                      </c:pt>
                      <c:pt idx="998">
                        <c:v>389.53536512199997</c:v>
                      </c:pt>
                      <c:pt idx="999">
                        <c:v>389.27105419499998</c:v>
                      </c:pt>
                      <c:pt idx="1000">
                        <c:v>388.220624504</c:v>
                      </c:pt>
                      <c:pt idx="1001">
                        <c:v>387.40692572099999</c:v>
                      </c:pt>
                      <c:pt idx="1002">
                        <c:v>386.44807692000001</c:v>
                      </c:pt>
                      <c:pt idx="1003">
                        <c:v>385.343898497</c:v>
                      </c:pt>
                      <c:pt idx="1004">
                        <c:v>383.22448799799997</c:v>
                      </c:pt>
                      <c:pt idx="1005">
                        <c:v>383.10839776500001</c:v>
                      </c:pt>
                      <c:pt idx="1006">
                        <c:v>382.80183842700001</c:v>
                      </c:pt>
                      <c:pt idx="1007">
                        <c:v>379.13294219099998</c:v>
                      </c:pt>
                      <c:pt idx="1008">
                        <c:v>378.49120741899998</c:v>
                      </c:pt>
                      <c:pt idx="1009">
                        <c:v>378.29365189700002</c:v>
                      </c:pt>
                      <c:pt idx="1010">
                        <c:v>378.1551801</c:v>
                      </c:pt>
                      <c:pt idx="1011">
                        <c:v>377.85590285900003</c:v>
                      </c:pt>
                      <c:pt idx="1012">
                        <c:v>376.50439282500002</c:v>
                      </c:pt>
                      <c:pt idx="1013">
                        <c:v>375.32163902399998</c:v>
                      </c:pt>
                      <c:pt idx="1014">
                        <c:v>374.82588894499997</c:v>
                      </c:pt>
                      <c:pt idx="1015">
                        <c:v>374.20470581299998</c:v>
                      </c:pt>
                      <c:pt idx="1016">
                        <c:v>373.53281650299999</c:v>
                      </c:pt>
                      <c:pt idx="1017">
                        <c:v>373.355080015</c:v>
                      </c:pt>
                      <c:pt idx="1018">
                        <c:v>372.90840192399997</c:v>
                      </c:pt>
                      <c:pt idx="1019">
                        <c:v>372.72932018199998</c:v>
                      </c:pt>
                      <c:pt idx="1020">
                        <c:v>372.51920224499997</c:v>
                      </c:pt>
                      <c:pt idx="1021">
                        <c:v>371.80133731900003</c:v>
                      </c:pt>
                      <c:pt idx="1022">
                        <c:v>371.75271487200001</c:v>
                      </c:pt>
                      <c:pt idx="1023">
                        <c:v>371.46071582600001</c:v>
                      </c:pt>
                      <c:pt idx="1024">
                        <c:v>370.63685101900001</c:v>
                      </c:pt>
                      <c:pt idx="1025">
                        <c:v>367.48465406700001</c:v>
                      </c:pt>
                      <c:pt idx="1026">
                        <c:v>367.39679031399999</c:v>
                      </c:pt>
                      <c:pt idx="1027">
                        <c:v>366.91232699400001</c:v>
                      </c:pt>
                      <c:pt idx="1028">
                        <c:v>366.66719287799998</c:v>
                      </c:pt>
                      <c:pt idx="1029">
                        <c:v>366.34248521400002</c:v>
                      </c:pt>
                      <c:pt idx="1030">
                        <c:v>364.52539766400002</c:v>
                      </c:pt>
                      <c:pt idx="1031">
                        <c:v>364.251918085</c:v>
                      </c:pt>
                      <c:pt idx="1032">
                        <c:v>363.830417619</c:v>
                      </c:pt>
                      <c:pt idx="1033">
                        <c:v>363.393117964</c:v>
                      </c:pt>
                      <c:pt idx="1034">
                        <c:v>359.54492899100001</c:v>
                      </c:pt>
                      <c:pt idx="1035">
                        <c:v>357.75006354200002</c:v>
                      </c:pt>
                      <c:pt idx="1036">
                        <c:v>355.806760575</c:v>
                      </c:pt>
                      <c:pt idx="1037">
                        <c:v>355.36127064900001</c:v>
                      </c:pt>
                      <c:pt idx="1038">
                        <c:v>355.13268348299999</c:v>
                      </c:pt>
                      <c:pt idx="1039">
                        <c:v>352.85543184400001</c:v>
                      </c:pt>
                      <c:pt idx="1040">
                        <c:v>352.48852114599998</c:v>
                      </c:pt>
                      <c:pt idx="1041">
                        <c:v>349.44265891399999</c:v>
                      </c:pt>
                      <c:pt idx="1042">
                        <c:v>349.32808263999999</c:v>
                      </c:pt>
                      <c:pt idx="1043">
                        <c:v>349.32437905400002</c:v>
                      </c:pt>
                      <c:pt idx="1044">
                        <c:v>349.29630471500002</c:v>
                      </c:pt>
                      <c:pt idx="1045">
                        <c:v>348.04582591100001</c:v>
                      </c:pt>
                      <c:pt idx="1046">
                        <c:v>347.86193612599999</c:v>
                      </c:pt>
                      <c:pt idx="1047">
                        <c:v>347.31171039700001</c:v>
                      </c:pt>
                      <c:pt idx="1048">
                        <c:v>346.95264701899998</c:v>
                      </c:pt>
                      <c:pt idx="1049">
                        <c:v>344.89355700300001</c:v>
                      </c:pt>
                      <c:pt idx="1050">
                        <c:v>344.05476823599997</c:v>
                      </c:pt>
                      <c:pt idx="1051">
                        <c:v>344.00068856199999</c:v>
                      </c:pt>
                      <c:pt idx="1052">
                        <c:v>342.88238765199998</c:v>
                      </c:pt>
                      <c:pt idx="1053">
                        <c:v>342.55331615</c:v>
                      </c:pt>
                      <c:pt idx="1054">
                        <c:v>341.53677445300002</c:v>
                      </c:pt>
                      <c:pt idx="1055">
                        <c:v>340.216652646</c:v>
                      </c:pt>
                      <c:pt idx="1056">
                        <c:v>339.20244576800002</c:v>
                      </c:pt>
                      <c:pt idx="1057">
                        <c:v>338.982259253</c:v>
                      </c:pt>
                      <c:pt idx="1058">
                        <c:v>337.90566564099998</c:v>
                      </c:pt>
                      <c:pt idx="1059">
                        <c:v>336.90323441499999</c:v>
                      </c:pt>
                      <c:pt idx="1060">
                        <c:v>336.03969784499998</c:v>
                      </c:pt>
                      <c:pt idx="1061">
                        <c:v>334.87130404300001</c:v>
                      </c:pt>
                      <c:pt idx="1062">
                        <c:v>334.22065187700002</c:v>
                      </c:pt>
                      <c:pt idx="1063">
                        <c:v>334.05417645300003</c:v>
                      </c:pt>
                      <c:pt idx="1064">
                        <c:v>333.91735865800001</c:v>
                      </c:pt>
                      <c:pt idx="1065">
                        <c:v>333.72619036899999</c:v>
                      </c:pt>
                      <c:pt idx="1066">
                        <c:v>333.47315467999999</c:v>
                      </c:pt>
                      <c:pt idx="1067">
                        <c:v>332.49083681399998</c:v>
                      </c:pt>
                      <c:pt idx="1068">
                        <c:v>331.08050301100002</c:v>
                      </c:pt>
                      <c:pt idx="1069">
                        <c:v>330.63478419299997</c:v>
                      </c:pt>
                      <c:pt idx="1070">
                        <c:v>330.05764252</c:v>
                      </c:pt>
                      <c:pt idx="1071">
                        <c:v>329.65097238200002</c:v>
                      </c:pt>
                      <c:pt idx="1072">
                        <c:v>326.95252454600001</c:v>
                      </c:pt>
                      <c:pt idx="1073">
                        <c:v>325.30722649199998</c:v>
                      </c:pt>
                      <c:pt idx="1074">
                        <c:v>320.29956078999999</c:v>
                      </c:pt>
                      <c:pt idx="1075">
                        <c:v>320.26553075599998</c:v>
                      </c:pt>
                      <c:pt idx="1076">
                        <c:v>319.74371403800001</c:v>
                      </c:pt>
                      <c:pt idx="1077">
                        <c:v>319.55107287200002</c:v>
                      </c:pt>
                      <c:pt idx="1078">
                        <c:v>319.17248852699998</c:v>
                      </c:pt>
                      <c:pt idx="1079">
                        <c:v>316.79554829</c:v>
                      </c:pt>
                      <c:pt idx="1080">
                        <c:v>316.58210576800002</c:v>
                      </c:pt>
                      <c:pt idx="1081">
                        <c:v>314.984189501</c:v>
                      </c:pt>
                      <c:pt idx="1082">
                        <c:v>310.91173574300001</c:v>
                      </c:pt>
                      <c:pt idx="1083">
                        <c:v>310.39324239799998</c:v>
                      </c:pt>
                      <c:pt idx="1084">
                        <c:v>309.46674111599998</c:v>
                      </c:pt>
                      <c:pt idx="1085">
                        <c:v>308.17717255700001</c:v>
                      </c:pt>
                      <c:pt idx="1086">
                        <c:v>308.06075301700002</c:v>
                      </c:pt>
                      <c:pt idx="1087">
                        <c:v>303.93367203399998</c:v>
                      </c:pt>
                      <c:pt idx="1088">
                        <c:v>303.68750299300001</c:v>
                      </c:pt>
                      <c:pt idx="1089">
                        <c:v>300.98303608700002</c:v>
                      </c:pt>
                      <c:pt idx="1090">
                        <c:v>300.89203561599999</c:v>
                      </c:pt>
                      <c:pt idx="1091">
                        <c:v>300.77072407499998</c:v>
                      </c:pt>
                      <c:pt idx="1092">
                        <c:v>299.27158241000001</c:v>
                      </c:pt>
                      <c:pt idx="1093">
                        <c:v>298.97688897099999</c:v>
                      </c:pt>
                      <c:pt idx="1094">
                        <c:v>298.92737217199999</c:v>
                      </c:pt>
                      <c:pt idx="1095">
                        <c:v>289.86773163999999</c:v>
                      </c:pt>
                      <c:pt idx="1096">
                        <c:v>289.84897198499999</c:v>
                      </c:pt>
                      <c:pt idx="1097">
                        <c:v>289.327593369</c:v>
                      </c:pt>
                      <c:pt idx="1098">
                        <c:v>285.62349386099999</c:v>
                      </c:pt>
                      <c:pt idx="1099">
                        <c:v>285.62126339500003</c:v>
                      </c:pt>
                      <c:pt idx="1100">
                        <c:v>285.46997377000002</c:v>
                      </c:pt>
                      <c:pt idx="1101">
                        <c:v>284.63561534600001</c:v>
                      </c:pt>
                      <c:pt idx="1102">
                        <c:v>284.17764765099997</c:v>
                      </c:pt>
                      <c:pt idx="1103">
                        <c:v>283.47541320099998</c:v>
                      </c:pt>
                      <c:pt idx="1104">
                        <c:v>283.36422479200002</c:v>
                      </c:pt>
                      <c:pt idx="1105">
                        <c:v>283.22087191600002</c:v>
                      </c:pt>
                      <c:pt idx="1106">
                        <c:v>283.03521334800001</c:v>
                      </c:pt>
                      <c:pt idx="1107">
                        <c:v>282.53276419899998</c:v>
                      </c:pt>
                      <c:pt idx="1108">
                        <c:v>281.91440414099998</c:v>
                      </c:pt>
                      <c:pt idx="1109">
                        <c:v>280.289123964</c:v>
                      </c:pt>
                      <c:pt idx="1110">
                        <c:v>276.018022702</c:v>
                      </c:pt>
                      <c:pt idx="1111">
                        <c:v>275.23107494300001</c:v>
                      </c:pt>
                      <c:pt idx="1112">
                        <c:v>274.26990533499998</c:v>
                      </c:pt>
                      <c:pt idx="1113">
                        <c:v>274.24994035899999</c:v>
                      </c:pt>
                      <c:pt idx="1114">
                        <c:v>273.91663135800002</c:v>
                      </c:pt>
                      <c:pt idx="1115">
                        <c:v>273.02485779599999</c:v>
                      </c:pt>
                      <c:pt idx="1116">
                        <c:v>272.838901717</c:v>
                      </c:pt>
                      <c:pt idx="1117">
                        <c:v>272.56849645800003</c:v>
                      </c:pt>
                      <c:pt idx="1118">
                        <c:v>271.811174515</c:v>
                      </c:pt>
                      <c:pt idx="1119">
                        <c:v>271.52587406399999</c:v>
                      </c:pt>
                      <c:pt idx="1120">
                        <c:v>270.46529363500002</c:v>
                      </c:pt>
                      <c:pt idx="1121">
                        <c:v>270.23405379799999</c:v>
                      </c:pt>
                      <c:pt idx="1122">
                        <c:v>269.17339265300001</c:v>
                      </c:pt>
                      <c:pt idx="1123">
                        <c:v>268.28406884499998</c:v>
                      </c:pt>
                      <c:pt idx="1124">
                        <c:v>266.48445850799999</c:v>
                      </c:pt>
                      <c:pt idx="1125">
                        <c:v>265.14150598999998</c:v>
                      </c:pt>
                      <c:pt idx="1126">
                        <c:v>262.36175598800003</c:v>
                      </c:pt>
                      <c:pt idx="1127">
                        <c:v>262.30748325600001</c:v>
                      </c:pt>
                      <c:pt idx="1128">
                        <c:v>261.752849475</c:v>
                      </c:pt>
                      <c:pt idx="1129">
                        <c:v>261.35892263599999</c:v>
                      </c:pt>
                      <c:pt idx="1130">
                        <c:v>260.00588219500003</c:v>
                      </c:pt>
                      <c:pt idx="1131">
                        <c:v>258.281101466</c:v>
                      </c:pt>
                      <c:pt idx="1132">
                        <c:v>257.76653600700001</c:v>
                      </c:pt>
                      <c:pt idx="1133">
                        <c:v>257.35267189699999</c:v>
                      </c:pt>
                      <c:pt idx="1134">
                        <c:v>256.08354955800002</c:v>
                      </c:pt>
                      <c:pt idx="1135">
                        <c:v>254.96618143399999</c:v>
                      </c:pt>
                      <c:pt idx="1136">
                        <c:v>254.30561439799999</c:v>
                      </c:pt>
                      <c:pt idx="1137">
                        <c:v>253.56309866300001</c:v>
                      </c:pt>
                      <c:pt idx="1138">
                        <c:v>252.37613011100001</c:v>
                      </c:pt>
                      <c:pt idx="1139">
                        <c:v>251.062942701</c:v>
                      </c:pt>
                      <c:pt idx="1140">
                        <c:v>250.50373393000001</c:v>
                      </c:pt>
                      <c:pt idx="1141">
                        <c:v>250.48915294</c:v>
                      </c:pt>
                      <c:pt idx="1142">
                        <c:v>250.027210341</c:v>
                      </c:pt>
                      <c:pt idx="1143">
                        <c:v>249.97616697699999</c:v>
                      </c:pt>
                      <c:pt idx="1144">
                        <c:v>249.333482836</c:v>
                      </c:pt>
                      <c:pt idx="1145">
                        <c:v>248.876719966</c:v>
                      </c:pt>
                      <c:pt idx="1146">
                        <c:v>247.488995966</c:v>
                      </c:pt>
                      <c:pt idx="1147">
                        <c:v>247.14926613399999</c:v>
                      </c:pt>
                      <c:pt idx="1148">
                        <c:v>246.738098235</c:v>
                      </c:pt>
                      <c:pt idx="1149">
                        <c:v>246.48913712199999</c:v>
                      </c:pt>
                      <c:pt idx="1150">
                        <c:v>246.40553831099999</c:v>
                      </c:pt>
                      <c:pt idx="1151">
                        <c:v>243.33166852400001</c:v>
                      </c:pt>
                      <c:pt idx="1152">
                        <c:v>242.99808081899999</c:v>
                      </c:pt>
                      <c:pt idx="1153">
                        <c:v>242.874110204</c:v>
                      </c:pt>
                      <c:pt idx="1154">
                        <c:v>242.852527546</c:v>
                      </c:pt>
                      <c:pt idx="1155">
                        <c:v>241.50405170499999</c:v>
                      </c:pt>
                      <c:pt idx="1156">
                        <c:v>240.87543275300001</c:v>
                      </c:pt>
                      <c:pt idx="1157">
                        <c:v>240.74021031300001</c:v>
                      </c:pt>
                      <c:pt idx="1158">
                        <c:v>240.65735830200001</c:v>
                      </c:pt>
                      <c:pt idx="1159">
                        <c:v>239.94918836799999</c:v>
                      </c:pt>
                      <c:pt idx="1160">
                        <c:v>238.87776954399999</c:v>
                      </c:pt>
                      <c:pt idx="1161">
                        <c:v>238.668581926</c:v>
                      </c:pt>
                      <c:pt idx="1162">
                        <c:v>237.001163284</c:v>
                      </c:pt>
                      <c:pt idx="1163">
                        <c:v>236.313369653</c:v>
                      </c:pt>
                      <c:pt idx="1164">
                        <c:v>235.37546563999999</c:v>
                      </c:pt>
                      <c:pt idx="1165">
                        <c:v>233.57291334600001</c:v>
                      </c:pt>
                      <c:pt idx="1166">
                        <c:v>233.33026541300001</c:v>
                      </c:pt>
                      <c:pt idx="1167">
                        <c:v>232.58350209700001</c:v>
                      </c:pt>
                      <c:pt idx="1168">
                        <c:v>230.70707254300001</c:v>
                      </c:pt>
                      <c:pt idx="1169">
                        <c:v>230.42984805699999</c:v>
                      </c:pt>
                      <c:pt idx="1170">
                        <c:v>227.60871259000001</c:v>
                      </c:pt>
                      <c:pt idx="1171">
                        <c:v>224.735752813</c:v>
                      </c:pt>
                      <c:pt idx="1172">
                        <c:v>223.38185807299999</c:v>
                      </c:pt>
                      <c:pt idx="1173">
                        <c:v>220.93036369699999</c:v>
                      </c:pt>
                      <c:pt idx="1174">
                        <c:v>220.16329945300001</c:v>
                      </c:pt>
                      <c:pt idx="1175">
                        <c:v>217.639803169</c:v>
                      </c:pt>
                      <c:pt idx="1176">
                        <c:v>217.573512064</c:v>
                      </c:pt>
                      <c:pt idx="1177">
                        <c:v>217.16725111</c:v>
                      </c:pt>
                      <c:pt idx="1178">
                        <c:v>216.30113459</c:v>
                      </c:pt>
                      <c:pt idx="1179">
                        <c:v>215.14322035000001</c:v>
                      </c:pt>
                      <c:pt idx="1180">
                        <c:v>213.91923365100001</c:v>
                      </c:pt>
                      <c:pt idx="1181">
                        <c:v>212.996498543</c:v>
                      </c:pt>
                      <c:pt idx="1182">
                        <c:v>212.95698818100001</c:v>
                      </c:pt>
                      <c:pt idx="1183">
                        <c:v>210.76978891900001</c:v>
                      </c:pt>
                      <c:pt idx="1184">
                        <c:v>210.72903573299999</c:v>
                      </c:pt>
                      <c:pt idx="1185">
                        <c:v>209.79141851200001</c:v>
                      </c:pt>
                      <c:pt idx="1186">
                        <c:v>208.584026236</c:v>
                      </c:pt>
                      <c:pt idx="1187">
                        <c:v>207.882177834</c:v>
                      </c:pt>
                      <c:pt idx="1188">
                        <c:v>207.74251667300001</c:v>
                      </c:pt>
                      <c:pt idx="1189">
                        <c:v>207.52657437299999</c:v>
                      </c:pt>
                      <c:pt idx="1190">
                        <c:v>207.46925127399999</c:v>
                      </c:pt>
                      <c:pt idx="1191">
                        <c:v>207.04433563500001</c:v>
                      </c:pt>
                      <c:pt idx="1192">
                        <c:v>206.474551545</c:v>
                      </c:pt>
                      <c:pt idx="1193">
                        <c:v>205.511506685</c:v>
                      </c:pt>
                      <c:pt idx="1194">
                        <c:v>204.48965798699999</c:v>
                      </c:pt>
                      <c:pt idx="1195">
                        <c:v>204.17642303599999</c:v>
                      </c:pt>
                      <c:pt idx="1196">
                        <c:v>203.61698640899999</c:v>
                      </c:pt>
                      <c:pt idx="1197">
                        <c:v>203.19544062400001</c:v>
                      </c:pt>
                      <c:pt idx="1198">
                        <c:v>202.33749637</c:v>
                      </c:pt>
                      <c:pt idx="1199">
                        <c:v>202.309922906</c:v>
                      </c:pt>
                      <c:pt idx="1200">
                        <c:v>201.89722316699999</c:v>
                      </c:pt>
                      <c:pt idx="1201">
                        <c:v>201.06621711700001</c:v>
                      </c:pt>
                      <c:pt idx="1202">
                        <c:v>199.48994680300001</c:v>
                      </c:pt>
                      <c:pt idx="1203">
                        <c:v>199.17294897100001</c:v>
                      </c:pt>
                      <c:pt idx="1204">
                        <c:v>198.61597047999999</c:v>
                      </c:pt>
                      <c:pt idx="1205">
                        <c:v>196.09733726600001</c:v>
                      </c:pt>
                      <c:pt idx="1206">
                        <c:v>195.30468341700001</c:v>
                      </c:pt>
                      <c:pt idx="1207">
                        <c:v>194.78269980600001</c:v>
                      </c:pt>
                      <c:pt idx="1208">
                        <c:v>194.35548481399999</c:v>
                      </c:pt>
                      <c:pt idx="1209">
                        <c:v>194.14578645099999</c:v>
                      </c:pt>
                      <c:pt idx="1210">
                        <c:v>192.101786191</c:v>
                      </c:pt>
                      <c:pt idx="1211">
                        <c:v>191.448099767</c:v>
                      </c:pt>
                      <c:pt idx="1212">
                        <c:v>189.573383439</c:v>
                      </c:pt>
                      <c:pt idx="1213">
                        <c:v>189.52435330200001</c:v>
                      </c:pt>
                      <c:pt idx="1214">
                        <c:v>187.78418601499999</c:v>
                      </c:pt>
                      <c:pt idx="1215">
                        <c:v>187.001097421</c:v>
                      </c:pt>
                      <c:pt idx="1216">
                        <c:v>186.25567074099999</c:v>
                      </c:pt>
                      <c:pt idx="1217">
                        <c:v>185.805312289</c:v>
                      </c:pt>
                      <c:pt idx="1218">
                        <c:v>185.13814390799999</c:v>
                      </c:pt>
                      <c:pt idx="1219">
                        <c:v>184.87447922600001</c:v>
                      </c:pt>
                      <c:pt idx="1220">
                        <c:v>184.10136849899999</c:v>
                      </c:pt>
                      <c:pt idx="1221">
                        <c:v>182.67948388600001</c:v>
                      </c:pt>
                      <c:pt idx="1222">
                        <c:v>182.649102922</c:v>
                      </c:pt>
                      <c:pt idx="1223">
                        <c:v>181.20366334400001</c:v>
                      </c:pt>
                      <c:pt idx="1224">
                        <c:v>181.07123135399999</c:v>
                      </c:pt>
                      <c:pt idx="1225">
                        <c:v>179.752032141</c:v>
                      </c:pt>
                      <c:pt idx="1226">
                        <c:v>178.79286349099999</c:v>
                      </c:pt>
                      <c:pt idx="1227">
                        <c:v>177.76288861200001</c:v>
                      </c:pt>
                      <c:pt idx="1228">
                        <c:v>177.41827968600001</c:v>
                      </c:pt>
                      <c:pt idx="1229">
                        <c:v>176.818072484</c:v>
                      </c:pt>
                      <c:pt idx="1230">
                        <c:v>176.37222951800001</c:v>
                      </c:pt>
                      <c:pt idx="1231">
                        <c:v>175.96898035999999</c:v>
                      </c:pt>
                      <c:pt idx="1232">
                        <c:v>175.16052178999999</c:v>
                      </c:pt>
                      <c:pt idx="1233">
                        <c:v>174.99261891200001</c:v>
                      </c:pt>
                      <c:pt idx="1234">
                        <c:v>173.891103829</c:v>
                      </c:pt>
                      <c:pt idx="1235">
                        <c:v>173.71670237800001</c:v>
                      </c:pt>
                      <c:pt idx="1236">
                        <c:v>172.596711376</c:v>
                      </c:pt>
                      <c:pt idx="1237">
                        <c:v>172.08342288899999</c:v>
                      </c:pt>
                      <c:pt idx="1238">
                        <c:v>169.820548933</c:v>
                      </c:pt>
                      <c:pt idx="1239">
                        <c:v>169.18057929899999</c:v>
                      </c:pt>
                      <c:pt idx="1240">
                        <c:v>168.28974807399999</c:v>
                      </c:pt>
                      <c:pt idx="1241">
                        <c:v>168.28576146699999</c:v>
                      </c:pt>
                      <c:pt idx="1242">
                        <c:v>168.282640679</c:v>
                      </c:pt>
                      <c:pt idx="1243">
                        <c:v>167.773222315</c:v>
                      </c:pt>
                      <c:pt idx="1244">
                        <c:v>166.90205895</c:v>
                      </c:pt>
                      <c:pt idx="1245">
                        <c:v>164.43924734800001</c:v>
                      </c:pt>
                      <c:pt idx="1246">
                        <c:v>161.293851918</c:v>
                      </c:pt>
                      <c:pt idx="1247">
                        <c:v>159.58768476099999</c:v>
                      </c:pt>
                      <c:pt idx="1248">
                        <c:v>158.178291573</c:v>
                      </c:pt>
                      <c:pt idx="1249">
                        <c:v>157.97303543199999</c:v>
                      </c:pt>
                      <c:pt idx="1250">
                        <c:v>157.45759339</c:v>
                      </c:pt>
                      <c:pt idx="1251">
                        <c:v>156.23723751399999</c:v>
                      </c:pt>
                      <c:pt idx="1252">
                        <c:v>154.78995359000001</c:v>
                      </c:pt>
                      <c:pt idx="1253">
                        <c:v>153.744635512</c:v>
                      </c:pt>
                      <c:pt idx="1254">
                        <c:v>153.17728842400001</c:v>
                      </c:pt>
                      <c:pt idx="1255">
                        <c:v>153.081164258</c:v>
                      </c:pt>
                      <c:pt idx="1256">
                        <c:v>153.02141496799999</c:v>
                      </c:pt>
                      <c:pt idx="1257">
                        <c:v>152.90895874200001</c:v>
                      </c:pt>
                      <c:pt idx="1258">
                        <c:v>152.63930461499999</c:v>
                      </c:pt>
                      <c:pt idx="1259">
                        <c:v>151.60795175499999</c:v>
                      </c:pt>
                      <c:pt idx="1260">
                        <c:v>149.017787836</c:v>
                      </c:pt>
                      <c:pt idx="1261">
                        <c:v>148.56042955800001</c:v>
                      </c:pt>
                      <c:pt idx="1262">
                        <c:v>148.317934482</c:v>
                      </c:pt>
                      <c:pt idx="1263">
                        <c:v>147.31493741200001</c:v>
                      </c:pt>
                      <c:pt idx="1264">
                        <c:v>147.27846381699999</c:v>
                      </c:pt>
                      <c:pt idx="1265">
                        <c:v>145.85048648599999</c:v>
                      </c:pt>
                      <c:pt idx="1266">
                        <c:v>145.83704802700001</c:v>
                      </c:pt>
                      <c:pt idx="1267">
                        <c:v>144.16898333200001</c:v>
                      </c:pt>
                      <c:pt idx="1268">
                        <c:v>142.33520790200001</c:v>
                      </c:pt>
                      <c:pt idx="1269">
                        <c:v>141.66989344500001</c:v>
                      </c:pt>
                      <c:pt idx="1270">
                        <c:v>141.58496956900001</c:v>
                      </c:pt>
                      <c:pt idx="1271">
                        <c:v>139.811342518</c:v>
                      </c:pt>
                      <c:pt idx="1272">
                        <c:v>139.123678571</c:v>
                      </c:pt>
                      <c:pt idx="1273">
                        <c:v>138.456069695</c:v>
                      </c:pt>
                      <c:pt idx="1274">
                        <c:v>137.605389578</c:v>
                      </c:pt>
                      <c:pt idx="1275">
                        <c:v>137.28742324800001</c:v>
                      </c:pt>
                      <c:pt idx="1276">
                        <c:v>137.03305731099999</c:v>
                      </c:pt>
                      <c:pt idx="1277">
                        <c:v>137.00965334899999</c:v>
                      </c:pt>
                      <c:pt idx="1278">
                        <c:v>136.51330025199999</c:v>
                      </c:pt>
                      <c:pt idx="1279">
                        <c:v>136.428852573</c:v>
                      </c:pt>
                      <c:pt idx="1280">
                        <c:v>136.420900781</c:v>
                      </c:pt>
                      <c:pt idx="1281">
                        <c:v>136.09817804599999</c:v>
                      </c:pt>
                      <c:pt idx="1282">
                        <c:v>136.08582299400001</c:v>
                      </c:pt>
                      <c:pt idx="1283">
                        <c:v>135.94458043</c:v>
                      </c:pt>
                      <c:pt idx="1284">
                        <c:v>135.228435002</c:v>
                      </c:pt>
                      <c:pt idx="1285">
                        <c:v>135.120628837</c:v>
                      </c:pt>
                      <c:pt idx="1286">
                        <c:v>134.96344655799999</c:v>
                      </c:pt>
                      <c:pt idx="1287">
                        <c:v>134.73874060099999</c:v>
                      </c:pt>
                      <c:pt idx="1288">
                        <c:v>133.616556761</c:v>
                      </c:pt>
                      <c:pt idx="1289">
                        <c:v>133.19857325800001</c:v>
                      </c:pt>
                      <c:pt idx="1290">
                        <c:v>132.77219282499999</c:v>
                      </c:pt>
                      <c:pt idx="1291">
                        <c:v>132.22690885700001</c:v>
                      </c:pt>
                      <c:pt idx="1292">
                        <c:v>131.421336373</c:v>
                      </c:pt>
                      <c:pt idx="1293">
                        <c:v>129.94191801900001</c:v>
                      </c:pt>
                      <c:pt idx="1294">
                        <c:v>129.41753849</c:v>
                      </c:pt>
                      <c:pt idx="1295">
                        <c:v>128.29053164000001</c:v>
                      </c:pt>
                      <c:pt idx="1296">
                        <c:v>127.808774325</c:v>
                      </c:pt>
                      <c:pt idx="1297">
                        <c:v>127.704877184</c:v>
                      </c:pt>
                      <c:pt idx="1298">
                        <c:v>127.51800215999999</c:v>
                      </c:pt>
                      <c:pt idx="1299">
                        <c:v>127.092383627</c:v>
                      </c:pt>
                      <c:pt idx="1300">
                        <c:v>124.513868808</c:v>
                      </c:pt>
                      <c:pt idx="1301">
                        <c:v>121.629198433</c:v>
                      </c:pt>
                      <c:pt idx="1302">
                        <c:v>120.79034845</c:v>
                      </c:pt>
                      <c:pt idx="1303">
                        <c:v>119.961993171</c:v>
                      </c:pt>
                      <c:pt idx="1304">
                        <c:v>119.09019428000001</c:v>
                      </c:pt>
                      <c:pt idx="1305">
                        <c:v>118.423687395</c:v>
                      </c:pt>
                      <c:pt idx="1306">
                        <c:v>118.152675657</c:v>
                      </c:pt>
                      <c:pt idx="1307">
                        <c:v>115.806896537</c:v>
                      </c:pt>
                      <c:pt idx="1308">
                        <c:v>114.87319452600001</c:v>
                      </c:pt>
                      <c:pt idx="1309">
                        <c:v>114.424482634</c:v>
                      </c:pt>
                      <c:pt idx="1310">
                        <c:v>113.91016906999999</c:v>
                      </c:pt>
                      <c:pt idx="1311">
                        <c:v>113.738471776</c:v>
                      </c:pt>
                      <c:pt idx="1312">
                        <c:v>113.643300801</c:v>
                      </c:pt>
                      <c:pt idx="1313">
                        <c:v>113.57731396299999</c:v>
                      </c:pt>
                      <c:pt idx="1314">
                        <c:v>113.48412683700001</c:v>
                      </c:pt>
                      <c:pt idx="1315">
                        <c:v>113.44034137600001</c:v>
                      </c:pt>
                      <c:pt idx="1316">
                        <c:v>113.318318287</c:v>
                      </c:pt>
                      <c:pt idx="1317">
                        <c:v>112.267126968</c:v>
                      </c:pt>
                      <c:pt idx="1318">
                        <c:v>111.781254551</c:v>
                      </c:pt>
                      <c:pt idx="1319">
                        <c:v>111.13781208899999</c:v>
                      </c:pt>
                      <c:pt idx="1320">
                        <c:v>110.57322682100001</c:v>
                      </c:pt>
                      <c:pt idx="1321">
                        <c:v>110.533892069</c:v>
                      </c:pt>
                      <c:pt idx="1322">
                        <c:v>109.504620669</c:v>
                      </c:pt>
                      <c:pt idx="1323">
                        <c:v>109.31370108199999</c:v>
                      </c:pt>
                      <c:pt idx="1324">
                        <c:v>108.68372230600001</c:v>
                      </c:pt>
                      <c:pt idx="1325">
                        <c:v>107.713275688</c:v>
                      </c:pt>
                      <c:pt idx="1326">
                        <c:v>107.566173611</c:v>
                      </c:pt>
                      <c:pt idx="1327">
                        <c:v>107.30201841500001</c:v>
                      </c:pt>
                      <c:pt idx="1328">
                        <c:v>107.220120697</c:v>
                      </c:pt>
                      <c:pt idx="1329">
                        <c:v>107.14576924799999</c:v>
                      </c:pt>
                      <c:pt idx="1330">
                        <c:v>106.97701222400001</c:v>
                      </c:pt>
                      <c:pt idx="1331">
                        <c:v>106.71541686499999</c:v>
                      </c:pt>
                      <c:pt idx="1332">
                        <c:v>106.627919257</c:v>
                      </c:pt>
                      <c:pt idx="1333">
                        <c:v>100.560915799</c:v>
                      </c:pt>
                      <c:pt idx="1334">
                        <c:v>100.139007815</c:v>
                      </c:pt>
                      <c:pt idx="1335">
                        <c:v>99.577986797400001</c:v>
                      </c:pt>
                      <c:pt idx="1336">
                        <c:v>98.978631113899993</c:v>
                      </c:pt>
                      <c:pt idx="1337">
                        <c:v>97.921620160100005</c:v>
                      </c:pt>
                      <c:pt idx="1338">
                        <c:v>97.736004799</c:v>
                      </c:pt>
                      <c:pt idx="1339">
                        <c:v>97.4747112676</c:v>
                      </c:pt>
                      <c:pt idx="1340">
                        <c:v>96.840915497300003</c:v>
                      </c:pt>
                      <c:pt idx="1341">
                        <c:v>95.713866742199997</c:v>
                      </c:pt>
                      <c:pt idx="1342">
                        <c:v>95.686810925399996</c:v>
                      </c:pt>
                      <c:pt idx="1343">
                        <c:v>93.823263561100006</c:v>
                      </c:pt>
                      <c:pt idx="1344">
                        <c:v>93.684781489900004</c:v>
                      </c:pt>
                      <c:pt idx="1345">
                        <c:v>92.599780704099999</c:v>
                      </c:pt>
                      <c:pt idx="1346">
                        <c:v>92.172200493999995</c:v>
                      </c:pt>
                      <c:pt idx="1347">
                        <c:v>91.111563757499994</c:v>
                      </c:pt>
                      <c:pt idx="1348">
                        <c:v>90.683028853799996</c:v>
                      </c:pt>
                      <c:pt idx="1349">
                        <c:v>90.644574814999999</c:v>
                      </c:pt>
                      <c:pt idx="1350">
                        <c:v>90.631879681000001</c:v>
                      </c:pt>
                      <c:pt idx="1351">
                        <c:v>89.836052804299996</c:v>
                      </c:pt>
                      <c:pt idx="1352">
                        <c:v>87.666275100700005</c:v>
                      </c:pt>
                      <c:pt idx="1353">
                        <c:v>86.156049956900006</c:v>
                      </c:pt>
                      <c:pt idx="1354">
                        <c:v>85.447911429300007</c:v>
                      </c:pt>
                      <c:pt idx="1355">
                        <c:v>84.959235700400001</c:v>
                      </c:pt>
                      <c:pt idx="1356">
                        <c:v>84.115568079499994</c:v>
                      </c:pt>
                      <c:pt idx="1357">
                        <c:v>83.835919367900004</c:v>
                      </c:pt>
                      <c:pt idx="1358">
                        <c:v>82.496828825199998</c:v>
                      </c:pt>
                      <c:pt idx="1359">
                        <c:v>81.439923260800001</c:v>
                      </c:pt>
                      <c:pt idx="1360">
                        <c:v>81.281841554300001</c:v>
                      </c:pt>
                      <c:pt idx="1361">
                        <c:v>80.975602389700001</c:v>
                      </c:pt>
                      <c:pt idx="1362">
                        <c:v>79.309533070599997</c:v>
                      </c:pt>
                      <c:pt idx="1363">
                        <c:v>78.057934295500004</c:v>
                      </c:pt>
                      <c:pt idx="1364">
                        <c:v>77.637030495600001</c:v>
                      </c:pt>
                      <c:pt idx="1365">
                        <c:v>77.122580706700006</c:v>
                      </c:pt>
                      <c:pt idx="1366">
                        <c:v>75.354116688199994</c:v>
                      </c:pt>
                      <c:pt idx="1367">
                        <c:v>74.750751146599995</c:v>
                      </c:pt>
                      <c:pt idx="1368">
                        <c:v>73.986177615499997</c:v>
                      </c:pt>
                      <c:pt idx="1369">
                        <c:v>73.763307262500007</c:v>
                      </c:pt>
                      <c:pt idx="1370">
                        <c:v>71.308097834099996</c:v>
                      </c:pt>
                      <c:pt idx="1371">
                        <c:v>70.766572222700006</c:v>
                      </c:pt>
                      <c:pt idx="1372">
                        <c:v>70.140877121800003</c:v>
                      </c:pt>
                      <c:pt idx="1373">
                        <c:v>66.669267579800007</c:v>
                      </c:pt>
                      <c:pt idx="1374">
                        <c:v>64.771100658799995</c:v>
                      </c:pt>
                      <c:pt idx="1375">
                        <c:v>64.560275824100003</c:v>
                      </c:pt>
                      <c:pt idx="1376">
                        <c:v>64.422487774100006</c:v>
                      </c:pt>
                      <c:pt idx="1377">
                        <c:v>61.780202133099998</c:v>
                      </c:pt>
                      <c:pt idx="1378">
                        <c:v>61.741620420399997</c:v>
                      </c:pt>
                      <c:pt idx="1379">
                        <c:v>58.4274889458</c:v>
                      </c:pt>
                      <c:pt idx="1380">
                        <c:v>58.051627421900001</c:v>
                      </c:pt>
                      <c:pt idx="1381">
                        <c:v>55.580192373300001</c:v>
                      </c:pt>
                      <c:pt idx="1382">
                        <c:v>54.326080238199999</c:v>
                      </c:pt>
                      <c:pt idx="1383">
                        <c:v>52.066575999100003</c:v>
                      </c:pt>
                      <c:pt idx="1384">
                        <c:v>52.044752881400001</c:v>
                      </c:pt>
                      <c:pt idx="1385">
                        <c:v>51.037158534</c:v>
                      </c:pt>
                      <c:pt idx="1386">
                        <c:v>50.972340555099997</c:v>
                      </c:pt>
                      <c:pt idx="1387">
                        <c:v>50.2579787337</c:v>
                      </c:pt>
                      <c:pt idx="1388">
                        <c:v>50.037099286699998</c:v>
                      </c:pt>
                      <c:pt idx="1389">
                        <c:v>49.680996044899999</c:v>
                      </c:pt>
                      <c:pt idx="1390">
                        <c:v>49.083023470800001</c:v>
                      </c:pt>
                      <c:pt idx="1391">
                        <c:v>48.765519464</c:v>
                      </c:pt>
                      <c:pt idx="1392">
                        <c:v>46.5100251191</c:v>
                      </c:pt>
                      <c:pt idx="1393">
                        <c:v>44.772378769900001</c:v>
                      </c:pt>
                      <c:pt idx="1394">
                        <c:v>43.738749693800003</c:v>
                      </c:pt>
                      <c:pt idx="1395">
                        <c:v>43.581861831099999</c:v>
                      </c:pt>
                      <c:pt idx="1396">
                        <c:v>39.142558015399999</c:v>
                      </c:pt>
                      <c:pt idx="1397">
                        <c:v>38.989898904299999</c:v>
                      </c:pt>
                      <c:pt idx="1398">
                        <c:v>38.675799512300003</c:v>
                      </c:pt>
                      <c:pt idx="1399">
                        <c:v>38.4308976644</c:v>
                      </c:pt>
                      <c:pt idx="1400">
                        <c:v>38.324788285700002</c:v>
                      </c:pt>
                      <c:pt idx="1401">
                        <c:v>37.3827081879</c:v>
                      </c:pt>
                      <c:pt idx="1402">
                        <c:v>35.6267877979</c:v>
                      </c:pt>
                      <c:pt idx="1403">
                        <c:v>34.955240920999998</c:v>
                      </c:pt>
                      <c:pt idx="1404">
                        <c:v>33.4511046788</c:v>
                      </c:pt>
                      <c:pt idx="1405">
                        <c:v>33.161445003099999</c:v>
                      </c:pt>
                      <c:pt idx="1406">
                        <c:v>33.091615955100004</c:v>
                      </c:pt>
                      <c:pt idx="1407">
                        <c:v>32.873094705299998</c:v>
                      </c:pt>
                      <c:pt idx="1408">
                        <c:v>31.9741134792</c:v>
                      </c:pt>
                      <c:pt idx="1409">
                        <c:v>31.224971336500001</c:v>
                      </c:pt>
                      <c:pt idx="1410">
                        <c:v>30.235369351500001</c:v>
                      </c:pt>
                      <c:pt idx="1411">
                        <c:v>29.8276608137</c:v>
                      </c:pt>
                      <c:pt idx="1412">
                        <c:v>29.5048920447</c:v>
                      </c:pt>
                      <c:pt idx="1413">
                        <c:v>27.527565170900001</c:v>
                      </c:pt>
                      <c:pt idx="1414">
                        <c:v>25.409188415700001</c:v>
                      </c:pt>
                      <c:pt idx="1415">
                        <c:v>25.190394819600002</c:v>
                      </c:pt>
                      <c:pt idx="1416">
                        <c:v>24.9528351226</c:v>
                      </c:pt>
                      <c:pt idx="1417">
                        <c:v>24.935549397900001</c:v>
                      </c:pt>
                      <c:pt idx="1418">
                        <c:v>24.608506798299999</c:v>
                      </c:pt>
                      <c:pt idx="1419">
                        <c:v>24.472087174199999</c:v>
                      </c:pt>
                      <c:pt idx="1420">
                        <c:v>23.738200769500001</c:v>
                      </c:pt>
                      <c:pt idx="1421">
                        <c:v>22.700731439199998</c:v>
                      </c:pt>
                      <c:pt idx="1422">
                        <c:v>22.5758891451</c:v>
                      </c:pt>
                      <c:pt idx="1423">
                        <c:v>21.571931732300001</c:v>
                      </c:pt>
                      <c:pt idx="1424">
                        <c:v>21.569581941300001</c:v>
                      </c:pt>
                      <c:pt idx="1425">
                        <c:v>21.477685961300001</c:v>
                      </c:pt>
                      <c:pt idx="1426">
                        <c:v>21.1416560352</c:v>
                      </c:pt>
                      <c:pt idx="1427">
                        <c:v>20.7095837534</c:v>
                      </c:pt>
                      <c:pt idx="1428">
                        <c:v>20.225361811199999</c:v>
                      </c:pt>
                      <c:pt idx="1429">
                        <c:v>17.1595775258</c:v>
                      </c:pt>
                      <c:pt idx="1430">
                        <c:v>16.3463279196</c:v>
                      </c:pt>
                      <c:pt idx="1431">
                        <c:v>16.3128861842</c:v>
                      </c:pt>
                      <c:pt idx="1432">
                        <c:v>15.9813649508</c:v>
                      </c:pt>
                      <c:pt idx="1433">
                        <c:v>12.8305494728</c:v>
                      </c:pt>
                      <c:pt idx="1434">
                        <c:v>12.5416392104</c:v>
                      </c:pt>
                      <c:pt idx="1435">
                        <c:v>11.203733313700001</c:v>
                      </c:pt>
                      <c:pt idx="1436">
                        <c:v>9.5786605795900002</c:v>
                      </c:pt>
                      <c:pt idx="1437">
                        <c:v>7.3563061029599996</c:v>
                      </c:pt>
                      <c:pt idx="1438">
                        <c:v>6.6753710353200004</c:v>
                      </c:pt>
                      <c:pt idx="1439">
                        <c:v>5.6042348935200001</c:v>
                      </c:pt>
                      <c:pt idx="1440">
                        <c:v>4.2039229240199996</c:v>
                      </c:pt>
                      <c:pt idx="1441">
                        <c:v>1.99496624995</c:v>
                      </c:pt>
                      <c:pt idx="1442">
                        <c:v>1.95555839784</c:v>
                      </c:pt>
                      <c:pt idx="1443">
                        <c:v>1.7312060739199999</c:v>
                      </c:pt>
                      <c:pt idx="1444">
                        <c:v>1.0088992624299999</c:v>
                      </c:pt>
                      <c:pt idx="1445">
                        <c:v>0.73224289052000002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Data!$E$4:$E$1449</c15:sqref>
                        </c15:formulaRef>
                      </c:ext>
                    </c:extLst>
                    <c:numCache>
                      <c:formatCode>0.0000</c:formatCode>
                      <c:ptCount val="1446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E3A-4779-BFBF-3AC12157D3C9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22-Aug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Data!$F$4:$F$947</c15:sqref>
                        </c15:formulaRef>
                      </c:ext>
                    </c:extLst>
                    <c:numCache>
                      <c:formatCode>0</c:formatCode>
                      <c:ptCount val="944"/>
                      <c:pt idx="0">
                        <c:v>7790.3900051000001</c:v>
                      </c:pt>
                      <c:pt idx="1">
                        <c:v>6687.2598706500003</c:v>
                      </c:pt>
                      <c:pt idx="2">
                        <c:v>6195.4655241500004</c:v>
                      </c:pt>
                      <c:pt idx="3">
                        <c:v>6066.1404415200004</c:v>
                      </c:pt>
                      <c:pt idx="4">
                        <c:v>5732.1945697900001</c:v>
                      </c:pt>
                      <c:pt idx="5">
                        <c:v>5593.0061086200003</c:v>
                      </c:pt>
                      <c:pt idx="6">
                        <c:v>5530.2647391399996</c:v>
                      </c:pt>
                      <c:pt idx="7">
                        <c:v>5109.1656106399996</c:v>
                      </c:pt>
                      <c:pt idx="8">
                        <c:v>4912.5313761400002</c:v>
                      </c:pt>
                      <c:pt idx="9">
                        <c:v>4855.55230321</c:v>
                      </c:pt>
                      <c:pt idx="10">
                        <c:v>4839.2260965300002</c:v>
                      </c:pt>
                      <c:pt idx="11">
                        <c:v>4593.3903799399995</c:v>
                      </c:pt>
                      <c:pt idx="12">
                        <c:v>4546.2923470899996</c:v>
                      </c:pt>
                      <c:pt idx="13">
                        <c:v>4404.2231336799996</c:v>
                      </c:pt>
                      <c:pt idx="14">
                        <c:v>4391.8613414600004</c:v>
                      </c:pt>
                      <c:pt idx="15">
                        <c:v>4356.8067952299998</c:v>
                      </c:pt>
                      <c:pt idx="16">
                        <c:v>4316.2476850399999</c:v>
                      </c:pt>
                      <c:pt idx="17">
                        <c:v>4085.2921357599998</c:v>
                      </c:pt>
                      <c:pt idx="18">
                        <c:v>4063.5436483399999</c:v>
                      </c:pt>
                      <c:pt idx="19">
                        <c:v>4017.6026912900002</c:v>
                      </c:pt>
                      <c:pt idx="20">
                        <c:v>4011.0200183000002</c:v>
                      </c:pt>
                      <c:pt idx="21">
                        <c:v>3922.98750402</c:v>
                      </c:pt>
                      <c:pt idx="22">
                        <c:v>3919.98774972</c:v>
                      </c:pt>
                      <c:pt idx="23">
                        <c:v>3871.08317829</c:v>
                      </c:pt>
                      <c:pt idx="24">
                        <c:v>3827.3524074400002</c:v>
                      </c:pt>
                      <c:pt idx="25">
                        <c:v>3824.7627163400002</c:v>
                      </c:pt>
                      <c:pt idx="26">
                        <c:v>3809.7043522899999</c:v>
                      </c:pt>
                      <c:pt idx="27">
                        <c:v>3685.9508668799999</c:v>
                      </c:pt>
                      <c:pt idx="28">
                        <c:v>3651.6646363099999</c:v>
                      </c:pt>
                      <c:pt idx="29">
                        <c:v>3631.57970793</c:v>
                      </c:pt>
                      <c:pt idx="30">
                        <c:v>3572.0487878200001</c:v>
                      </c:pt>
                      <c:pt idx="31">
                        <c:v>3527.9028506300001</c:v>
                      </c:pt>
                      <c:pt idx="32">
                        <c:v>3483.62442401</c:v>
                      </c:pt>
                      <c:pt idx="33">
                        <c:v>3462.6170326199999</c:v>
                      </c:pt>
                      <c:pt idx="34">
                        <c:v>3446.2516299899999</c:v>
                      </c:pt>
                      <c:pt idx="35">
                        <c:v>3434.4823127499999</c:v>
                      </c:pt>
                      <c:pt idx="36">
                        <c:v>3423.4806686299999</c:v>
                      </c:pt>
                      <c:pt idx="37">
                        <c:v>3400.8386626900001</c:v>
                      </c:pt>
                      <c:pt idx="38">
                        <c:v>3364.0919046399999</c:v>
                      </c:pt>
                      <c:pt idx="39">
                        <c:v>3360.0082300899999</c:v>
                      </c:pt>
                      <c:pt idx="40">
                        <c:v>3348.8837388299999</c:v>
                      </c:pt>
                      <c:pt idx="41">
                        <c:v>3332.3632423700001</c:v>
                      </c:pt>
                      <c:pt idx="42">
                        <c:v>3285.8413329499999</c:v>
                      </c:pt>
                      <c:pt idx="43">
                        <c:v>3258.5990858599998</c:v>
                      </c:pt>
                      <c:pt idx="44">
                        <c:v>3238.2245298299999</c:v>
                      </c:pt>
                      <c:pt idx="45">
                        <c:v>3216.8463463600001</c:v>
                      </c:pt>
                      <c:pt idx="46">
                        <c:v>3153.9085596999998</c:v>
                      </c:pt>
                      <c:pt idx="47">
                        <c:v>3151.4479886300001</c:v>
                      </c:pt>
                      <c:pt idx="48">
                        <c:v>3096.58766156</c:v>
                      </c:pt>
                      <c:pt idx="49">
                        <c:v>3089.7582601899999</c:v>
                      </c:pt>
                      <c:pt idx="50">
                        <c:v>3079.2024999499999</c:v>
                      </c:pt>
                      <c:pt idx="51">
                        <c:v>3075.0424358700002</c:v>
                      </c:pt>
                      <c:pt idx="52">
                        <c:v>3055.2959676800001</c:v>
                      </c:pt>
                      <c:pt idx="53">
                        <c:v>3048.0405311300001</c:v>
                      </c:pt>
                      <c:pt idx="54">
                        <c:v>3045.70232369</c:v>
                      </c:pt>
                      <c:pt idx="55">
                        <c:v>3041.4341457099999</c:v>
                      </c:pt>
                      <c:pt idx="56">
                        <c:v>3027.2024828200001</c:v>
                      </c:pt>
                      <c:pt idx="57">
                        <c:v>2996.34753942</c:v>
                      </c:pt>
                      <c:pt idx="58">
                        <c:v>2949.1830406499998</c:v>
                      </c:pt>
                      <c:pt idx="59">
                        <c:v>2945.8254510500001</c:v>
                      </c:pt>
                      <c:pt idx="60">
                        <c:v>2924.4616397700001</c:v>
                      </c:pt>
                      <c:pt idx="61">
                        <c:v>2917.0153964000001</c:v>
                      </c:pt>
                      <c:pt idx="62">
                        <c:v>2902.0039516100001</c:v>
                      </c:pt>
                      <c:pt idx="63">
                        <c:v>2900.3999036999999</c:v>
                      </c:pt>
                      <c:pt idx="64">
                        <c:v>2895.8067352500002</c:v>
                      </c:pt>
                      <c:pt idx="65">
                        <c:v>2885.9498173100001</c:v>
                      </c:pt>
                      <c:pt idx="66">
                        <c:v>2875.54887719</c:v>
                      </c:pt>
                      <c:pt idx="67">
                        <c:v>2875.2237501899999</c:v>
                      </c:pt>
                      <c:pt idx="68">
                        <c:v>2875.1115004500002</c:v>
                      </c:pt>
                      <c:pt idx="69">
                        <c:v>2828.8444699199999</c:v>
                      </c:pt>
                      <c:pt idx="70">
                        <c:v>2823.8778158300001</c:v>
                      </c:pt>
                      <c:pt idx="71">
                        <c:v>2816.3558801499998</c:v>
                      </c:pt>
                      <c:pt idx="72">
                        <c:v>2815.7271797100002</c:v>
                      </c:pt>
                      <c:pt idx="73">
                        <c:v>2807.0997013599999</c:v>
                      </c:pt>
                      <c:pt idx="74">
                        <c:v>2795.2107463900002</c:v>
                      </c:pt>
                      <c:pt idx="75">
                        <c:v>2790.01836258</c:v>
                      </c:pt>
                      <c:pt idx="76">
                        <c:v>2781.9226309000001</c:v>
                      </c:pt>
                      <c:pt idx="77">
                        <c:v>2779.81452145</c:v>
                      </c:pt>
                      <c:pt idx="78">
                        <c:v>2773.36273067</c:v>
                      </c:pt>
                      <c:pt idx="79">
                        <c:v>2714.97741507</c:v>
                      </c:pt>
                      <c:pt idx="80">
                        <c:v>2700.96558215</c:v>
                      </c:pt>
                      <c:pt idx="81">
                        <c:v>2700.1637331299999</c:v>
                      </c:pt>
                      <c:pt idx="82">
                        <c:v>2681.5713934999999</c:v>
                      </c:pt>
                      <c:pt idx="83">
                        <c:v>2677.43649426</c:v>
                      </c:pt>
                      <c:pt idx="84">
                        <c:v>2673.7961759099999</c:v>
                      </c:pt>
                      <c:pt idx="85">
                        <c:v>2666.7626211299998</c:v>
                      </c:pt>
                      <c:pt idx="86">
                        <c:v>2665.8572267899999</c:v>
                      </c:pt>
                      <c:pt idx="87">
                        <c:v>2553.54006076</c:v>
                      </c:pt>
                      <c:pt idx="88">
                        <c:v>2513.27722563</c:v>
                      </c:pt>
                      <c:pt idx="89">
                        <c:v>2508.1906719799999</c:v>
                      </c:pt>
                      <c:pt idx="90">
                        <c:v>2504.6329337000002</c:v>
                      </c:pt>
                      <c:pt idx="91">
                        <c:v>2489.5089464299999</c:v>
                      </c:pt>
                      <c:pt idx="92">
                        <c:v>2480.98993797</c:v>
                      </c:pt>
                      <c:pt idx="93">
                        <c:v>2474.5435762500001</c:v>
                      </c:pt>
                      <c:pt idx="94">
                        <c:v>2446.7474275700001</c:v>
                      </c:pt>
                      <c:pt idx="95">
                        <c:v>2442.6409907500001</c:v>
                      </c:pt>
                      <c:pt idx="96">
                        <c:v>2438.68815537</c:v>
                      </c:pt>
                      <c:pt idx="97">
                        <c:v>2438.17595003</c:v>
                      </c:pt>
                      <c:pt idx="98">
                        <c:v>2422.2553105400002</c:v>
                      </c:pt>
                      <c:pt idx="99">
                        <c:v>2414.2470494600002</c:v>
                      </c:pt>
                      <c:pt idx="100">
                        <c:v>2412.30090909</c:v>
                      </c:pt>
                      <c:pt idx="101">
                        <c:v>2412.2624973900001</c:v>
                      </c:pt>
                      <c:pt idx="102">
                        <c:v>2407.8253874000002</c:v>
                      </c:pt>
                      <c:pt idx="103">
                        <c:v>2405.8947318599999</c:v>
                      </c:pt>
                      <c:pt idx="104">
                        <c:v>2401.3000505999998</c:v>
                      </c:pt>
                      <c:pt idx="105">
                        <c:v>2394.4733324899998</c:v>
                      </c:pt>
                      <c:pt idx="106">
                        <c:v>2388.5387594499998</c:v>
                      </c:pt>
                      <c:pt idx="107">
                        <c:v>2376.18028129</c:v>
                      </c:pt>
                      <c:pt idx="108">
                        <c:v>2345.2387767599998</c:v>
                      </c:pt>
                      <c:pt idx="109">
                        <c:v>2327.3623824800002</c:v>
                      </c:pt>
                      <c:pt idx="110">
                        <c:v>2325.3664586700002</c:v>
                      </c:pt>
                      <c:pt idx="111">
                        <c:v>2297.6991519799999</c:v>
                      </c:pt>
                      <c:pt idx="112">
                        <c:v>2278.5271673799998</c:v>
                      </c:pt>
                      <c:pt idx="113">
                        <c:v>2271.0223012800002</c:v>
                      </c:pt>
                      <c:pt idx="114">
                        <c:v>2264.9618437099998</c:v>
                      </c:pt>
                      <c:pt idx="115">
                        <c:v>2247.6233785099998</c:v>
                      </c:pt>
                      <c:pt idx="116">
                        <c:v>2245.4079686199998</c:v>
                      </c:pt>
                      <c:pt idx="117">
                        <c:v>2244.6026647200001</c:v>
                      </c:pt>
                      <c:pt idx="118">
                        <c:v>2238.1916840600002</c:v>
                      </c:pt>
                      <c:pt idx="119">
                        <c:v>2216.37720653</c:v>
                      </c:pt>
                      <c:pt idx="120">
                        <c:v>2195.3822000199998</c:v>
                      </c:pt>
                      <c:pt idx="121">
                        <c:v>2184.70367932</c:v>
                      </c:pt>
                      <c:pt idx="122">
                        <c:v>2183.9243804399998</c:v>
                      </c:pt>
                      <c:pt idx="123">
                        <c:v>2165.4566174000001</c:v>
                      </c:pt>
                      <c:pt idx="124">
                        <c:v>2157.3030234799999</c:v>
                      </c:pt>
                      <c:pt idx="125">
                        <c:v>2152.2977429399998</c:v>
                      </c:pt>
                      <c:pt idx="126">
                        <c:v>2148.38581148</c:v>
                      </c:pt>
                      <c:pt idx="127">
                        <c:v>2131.7785374300001</c:v>
                      </c:pt>
                      <c:pt idx="128">
                        <c:v>2131.0102332400002</c:v>
                      </c:pt>
                      <c:pt idx="129">
                        <c:v>2121.82460907</c:v>
                      </c:pt>
                      <c:pt idx="130">
                        <c:v>2109.4680936099999</c:v>
                      </c:pt>
                      <c:pt idx="131">
                        <c:v>2102.8621268699999</c:v>
                      </c:pt>
                      <c:pt idx="132">
                        <c:v>2089.58999718</c:v>
                      </c:pt>
                      <c:pt idx="133">
                        <c:v>2085.3535311099999</c:v>
                      </c:pt>
                      <c:pt idx="134">
                        <c:v>2077.53580569</c:v>
                      </c:pt>
                      <c:pt idx="135">
                        <c:v>2070.27259443</c:v>
                      </c:pt>
                      <c:pt idx="136">
                        <c:v>2065.8804665600001</c:v>
                      </c:pt>
                      <c:pt idx="137">
                        <c:v>2055.5931583500001</c:v>
                      </c:pt>
                      <c:pt idx="138">
                        <c:v>2035.81628443</c:v>
                      </c:pt>
                      <c:pt idx="139">
                        <c:v>2031.8641910599999</c:v>
                      </c:pt>
                      <c:pt idx="140">
                        <c:v>2031.0119258100001</c:v>
                      </c:pt>
                      <c:pt idx="141">
                        <c:v>2029.02814571</c:v>
                      </c:pt>
                      <c:pt idx="142">
                        <c:v>2027.65720012</c:v>
                      </c:pt>
                      <c:pt idx="143">
                        <c:v>2026.4458595900001</c:v>
                      </c:pt>
                      <c:pt idx="144">
                        <c:v>2026.1131299900001</c:v>
                      </c:pt>
                      <c:pt idx="145">
                        <c:v>2023.58643846</c:v>
                      </c:pt>
                      <c:pt idx="146">
                        <c:v>2020.57426609</c:v>
                      </c:pt>
                      <c:pt idx="147">
                        <c:v>2017.1202659200001</c:v>
                      </c:pt>
                      <c:pt idx="148">
                        <c:v>2015.38407476</c:v>
                      </c:pt>
                      <c:pt idx="149">
                        <c:v>2010.41943087</c:v>
                      </c:pt>
                      <c:pt idx="150">
                        <c:v>2003.9807264799999</c:v>
                      </c:pt>
                      <c:pt idx="151">
                        <c:v>1990.56869714</c:v>
                      </c:pt>
                      <c:pt idx="152">
                        <c:v>1987.44172411</c:v>
                      </c:pt>
                      <c:pt idx="153">
                        <c:v>1980.9185852400001</c:v>
                      </c:pt>
                      <c:pt idx="154">
                        <c:v>1976.8752194399999</c:v>
                      </c:pt>
                      <c:pt idx="155">
                        <c:v>1952.58262952</c:v>
                      </c:pt>
                      <c:pt idx="156">
                        <c:v>1943.86590729</c:v>
                      </c:pt>
                      <c:pt idx="157">
                        <c:v>1936.4166976900001</c:v>
                      </c:pt>
                      <c:pt idx="158">
                        <c:v>1931.3603006999999</c:v>
                      </c:pt>
                      <c:pt idx="159">
                        <c:v>1924.0571471999999</c:v>
                      </c:pt>
                      <c:pt idx="160">
                        <c:v>1920.22346333</c:v>
                      </c:pt>
                      <c:pt idx="161">
                        <c:v>1919.0675770299999</c:v>
                      </c:pt>
                      <c:pt idx="162">
                        <c:v>1904.6998946599999</c:v>
                      </c:pt>
                      <c:pt idx="163">
                        <c:v>1885.31044873</c:v>
                      </c:pt>
                      <c:pt idx="164">
                        <c:v>1884.7516258200001</c:v>
                      </c:pt>
                      <c:pt idx="165">
                        <c:v>1884.2967245699999</c:v>
                      </c:pt>
                      <c:pt idx="166">
                        <c:v>1864.1051219799999</c:v>
                      </c:pt>
                      <c:pt idx="167">
                        <c:v>1863.8848248700001</c:v>
                      </c:pt>
                      <c:pt idx="168">
                        <c:v>1856.5355410699999</c:v>
                      </c:pt>
                      <c:pt idx="169">
                        <c:v>1849.1185076199999</c:v>
                      </c:pt>
                      <c:pt idx="170">
                        <c:v>1846.5111750000001</c:v>
                      </c:pt>
                      <c:pt idx="171">
                        <c:v>1843.8055865900001</c:v>
                      </c:pt>
                      <c:pt idx="172">
                        <c:v>1841.26936535</c:v>
                      </c:pt>
                      <c:pt idx="173">
                        <c:v>1821.80594367</c:v>
                      </c:pt>
                      <c:pt idx="174">
                        <c:v>1816.1920083499999</c:v>
                      </c:pt>
                      <c:pt idx="175">
                        <c:v>1806.51865907</c:v>
                      </c:pt>
                      <c:pt idx="176">
                        <c:v>1800.68810102</c:v>
                      </c:pt>
                      <c:pt idx="177">
                        <c:v>1787.7638204100001</c:v>
                      </c:pt>
                      <c:pt idx="178">
                        <c:v>1785.58715317</c:v>
                      </c:pt>
                      <c:pt idx="179">
                        <c:v>1785.42353813</c:v>
                      </c:pt>
                      <c:pt idx="180">
                        <c:v>1784.84242124</c:v>
                      </c:pt>
                      <c:pt idx="181">
                        <c:v>1783.4734676999999</c:v>
                      </c:pt>
                      <c:pt idx="182">
                        <c:v>1780.4091470599999</c:v>
                      </c:pt>
                      <c:pt idx="183">
                        <c:v>1776.85726211</c:v>
                      </c:pt>
                      <c:pt idx="184">
                        <c:v>1776.44693768</c:v>
                      </c:pt>
                      <c:pt idx="185">
                        <c:v>1768.48471008</c:v>
                      </c:pt>
                      <c:pt idx="186">
                        <c:v>1768.1623960500001</c:v>
                      </c:pt>
                      <c:pt idx="187">
                        <c:v>1766.72498322</c:v>
                      </c:pt>
                      <c:pt idx="188">
                        <c:v>1765.45436103</c:v>
                      </c:pt>
                      <c:pt idx="189">
                        <c:v>1765.3820307999999</c:v>
                      </c:pt>
                      <c:pt idx="190">
                        <c:v>1763.1706017399999</c:v>
                      </c:pt>
                      <c:pt idx="191">
                        <c:v>1756.1403179700001</c:v>
                      </c:pt>
                      <c:pt idx="192">
                        <c:v>1745.87162648</c:v>
                      </c:pt>
                      <c:pt idx="193">
                        <c:v>1739.7966884699999</c:v>
                      </c:pt>
                      <c:pt idx="194">
                        <c:v>1734.5971461900001</c:v>
                      </c:pt>
                      <c:pt idx="195">
                        <c:v>1717.27740599</c:v>
                      </c:pt>
                      <c:pt idx="196">
                        <c:v>1710.6004979899999</c:v>
                      </c:pt>
                      <c:pt idx="197">
                        <c:v>1710.15734391</c:v>
                      </c:pt>
                      <c:pt idx="198">
                        <c:v>1703.4816016299999</c:v>
                      </c:pt>
                      <c:pt idx="199">
                        <c:v>1696.33452257</c:v>
                      </c:pt>
                      <c:pt idx="200">
                        <c:v>1690.3981434</c:v>
                      </c:pt>
                      <c:pt idx="201">
                        <c:v>1687.9441328600001</c:v>
                      </c:pt>
                      <c:pt idx="202">
                        <c:v>1685.4377586200001</c:v>
                      </c:pt>
                      <c:pt idx="203">
                        <c:v>1678.84720019</c:v>
                      </c:pt>
                      <c:pt idx="204">
                        <c:v>1672.2978024199999</c:v>
                      </c:pt>
                      <c:pt idx="205">
                        <c:v>1671.4873801900001</c:v>
                      </c:pt>
                      <c:pt idx="206">
                        <c:v>1671.4202944799999</c:v>
                      </c:pt>
                      <c:pt idx="207">
                        <c:v>1669.3537888799999</c:v>
                      </c:pt>
                      <c:pt idx="208">
                        <c:v>1669.1814087099999</c:v>
                      </c:pt>
                      <c:pt idx="209">
                        <c:v>1667.34724921</c:v>
                      </c:pt>
                      <c:pt idx="210">
                        <c:v>1663.9921206500001</c:v>
                      </c:pt>
                      <c:pt idx="211">
                        <c:v>1663.92908055</c:v>
                      </c:pt>
                      <c:pt idx="212">
                        <c:v>1645.8341599400001</c:v>
                      </c:pt>
                      <c:pt idx="213">
                        <c:v>1643.16648485</c:v>
                      </c:pt>
                      <c:pt idx="214">
                        <c:v>1631.3356819000001</c:v>
                      </c:pt>
                      <c:pt idx="215">
                        <c:v>1630.62420404</c:v>
                      </c:pt>
                      <c:pt idx="216">
                        <c:v>1627.5525981799999</c:v>
                      </c:pt>
                      <c:pt idx="217">
                        <c:v>1627.4712586999999</c:v>
                      </c:pt>
                      <c:pt idx="218">
                        <c:v>1626.7788195099999</c:v>
                      </c:pt>
                      <c:pt idx="219">
                        <c:v>1626.24277648</c:v>
                      </c:pt>
                      <c:pt idx="220">
                        <c:v>1624.6193613600001</c:v>
                      </c:pt>
                      <c:pt idx="221">
                        <c:v>1623.2342776800001</c:v>
                      </c:pt>
                      <c:pt idx="222">
                        <c:v>1620.1916159800001</c:v>
                      </c:pt>
                      <c:pt idx="223">
                        <c:v>1616.4335162299999</c:v>
                      </c:pt>
                      <c:pt idx="224">
                        <c:v>1615.79070606</c:v>
                      </c:pt>
                      <c:pt idx="225">
                        <c:v>1611.78517362</c:v>
                      </c:pt>
                      <c:pt idx="226">
                        <c:v>1610.45492603</c:v>
                      </c:pt>
                      <c:pt idx="227">
                        <c:v>1602.85913375</c:v>
                      </c:pt>
                      <c:pt idx="228">
                        <c:v>1601.14301585</c:v>
                      </c:pt>
                      <c:pt idx="229">
                        <c:v>1597.90995959</c:v>
                      </c:pt>
                      <c:pt idx="230">
                        <c:v>1590.1495419099999</c:v>
                      </c:pt>
                      <c:pt idx="231">
                        <c:v>1590.0257381199999</c:v>
                      </c:pt>
                      <c:pt idx="232">
                        <c:v>1589.8103827699999</c:v>
                      </c:pt>
                      <c:pt idx="233">
                        <c:v>1583.86915589</c:v>
                      </c:pt>
                      <c:pt idx="234">
                        <c:v>1579.10811571</c:v>
                      </c:pt>
                      <c:pt idx="235">
                        <c:v>1568.6083290500001</c:v>
                      </c:pt>
                      <c:pt idx="236">
                        <c:v>1566.8007519099999</c:v>
                      </c:pt>
                      <c:pt idx="237">
                        <c:v>1564.8320451</c:v>
                      </c:pt>
                      <c:pt idx="238">
                        <c:v>1562.4067236799999</c:v>
                      </c:pt>
                      <c:pt idx="239">
                        <c:v>1562.3125484</c:v>
                      </c:pt>
                      <c:pt idx="240">
                        <c:v>1559.8436369000001</c:v>
                      </c:pt>
                      <c:pt idx="241">
                        <c:v>1555.59132927</c:v>
                      </c:pt>
                      <c:pt idx="242">
                        <c:v>1551.17355903</c:v>
                      </c:pt>
                      <c:pt idx="243">
                        <c:v>1550.38542057</c:v>
                      </c:pt>
                      <c:pt idx="244">
                        <c:v>1548.98130449</c:v>
                      </c:pt>
                      <c:pt idx="245">
                        <c:v>1547.65106904</c:v>
                      </c:pt>
                      <c:pt idx="246">
                        <c:v>1544.70898167</c:v>
                      </c:pt>
                      <c:pt idx="247">
                        <c:v>1544.3417362099999</c:v>
                      </c:pt>
                      <c:pt idx="248">
                        <c:v>1543.7947092899999</c:v>
                      </c:pt>
                      <c:pt idx="249">
                        <c:v>1541.57979131</c:v>
                      </c:pt>
                      <c:pt idx="250">
                        <c:v>1539.8762859599999</c:v>
                      </c:pt>
                      <c:pt idx="251">
                        <c:v>1538.8609943900001</c:v>
                      </c:pt>
                      <c:pt idx="252">
                        <c:v>1533.75033237</c:v>
                      </c:pt>
                      <c:pt idx="253">
                        <c:v>1527.8002540699999</c:v>
                      </c:pt>
                      <c:pt idx="254">
                        <c:v>1514.5024306400001</c:v>
                      </c:pt>
                      <c:pt idx="255">
                        <c:v>1511.2433931099999</c:v>
                      </c:pt>
                      <c:pt idx="256">
                        <c:v>1504.5882783899999</c:v>
                      </c:pt>
                      <c:pt idx="257">
                        <c:v>1496.2548325299999</c:v>
                      </c:pt>
                      <c:pt idx="258">
                        <c:v>1489.2125296199999</c:v>
                      </c:pt>
                      <c:pt idx="259">
                        <c:v>1487.7474816900001</c:v>
                      </c:pt>
                      <c:pt idx="260">
                        <c:v>1485.6210734700001</c:v>
                      </c:pt>
                      <c:pt idx="261">
                        <c:v>1484.2851474700001</c:v>
                      </c:pt>
                      <c:pt idx="262">
                        <c:v>1483.8306204099999</c:v>
                      </c:pt>
                      <c:pt idx="263">
                        <c:v>1481.31835482</c:v>
                      </c:pt>
                      <c:pt idx="264">
                        <c:v>1478.48490191</c:v>
                      </c:pt>
                      <c:pt idx="265">
                        <c:v>1473.2021442</c:v>
                      </c:pt>
                      <c:pt idx="266">
                        <c:v>1467.1694873399999</c:v>
                      </c:pt>
                      <c:pt idx="267">
                        <c:v>1465.67045207</c:v>
                      </c:pt>
                      <c:pt idx="268">
                        <c:v>1463.5750762299999</c:v>
                      </c:pt>
                      <c:pt idx="269">
                        <c:v>1463.2395592099999</c:v>
                      </c:pt>
                      <c:pt idx="270">
                        <c:v>1462.42497114</c:v>
                      </c:pt>
                      <c:pt idx="271">
                        <c:v>1453.5736681000001</c:v>
                      </c:pt>
                      <c:pt idx="272">
                        <c:v>1444.03873675</c:v>
                      </c:pt>
                      <c:pt idx="273">
                        <c:v>1430.6544591700001</c:v>
                      </c:pt>
                      <c:pt idx="274">
                        <c:v>1428.5600292900001</c:v>
                      </c:pt>
                      <c:pt idx="275">
                        <c:v>1427.61576483</c:v>
                      </c:pt>
                      <c:pt idx="276">
                        <c:v>1424.2676148099999</c:v>
                      </c:pt>
                      <c:pt idx="277">
                        <c:v>1423.8583630400001</c:v>
                      </c:pt>
                      <c:pt idx="278">
                        <c:v>1420.76638923</c:v>
                      </c:pt>
                      <c:pt idx="279">
                        <c:v>1418.45514933</c:v>
                      </c:pt>
                      <c:pt idx="280">
                        <c:v>1417.88846734</c:v>
                      </c:pt>
                      <c:pt idx="281">
                        <c:v>1416.06216204</c:v>
                      </c:pt>
                      <c:pt idx="282">
                        <c:v>1411.3879496300001</c:v>
                      </c:pt>
                      <c:pt idx="283">
                        <c:v>1402.25851801</c:v>
                      </c:pt>
                      <c:pt idx="284">
                        <c:v>1392.7529928900001</c:v>
                      </c:pt>
                      <c:pt idx="285">
                        <c:v>1391.4534770099999</c:v>
                      </c:pt>
                      <c:pt idx="286">
                        <c:v>1388.5736489799999</c:v>
                      </c:pt>
                      <c:pt idx="287">
                        <c:v>1386.7915653</c:v>
                      </c:pt>
                      <c:pt idx="288">
                        <c:v>1383.91807313</c:v>
                      </c:pt>
                      <c:pt idx="289">
                        <c:v>1381.9007987</c:v>
                      </c:pt>
                      <c:pt idx="290">
                        <c:v>1375.7789187799999</c:v>
                      </c:pt>
                      <c:pt idx="291">
                        <c:v>1371.2427884399999</c:v>
                      </c:pt>
                      <c:pt idx="292">
                        <c:v>1371.1716619900001</c:v>
                      </c:pt>
                      <c:pt idx="293">
                        <c:v>1369.3259258099999</c:v>
                      </c:pt>
                      <c:pt idx="294">
                        <c:v>1366.9689351699999</c:v>
                      </c:pt>
                      <c:pt idx="295">
                        <c:v>1366.86155345</c:v>
                      </c:pt>
                      <c:pt idx="296">
                        <c:v>1358.33200035</c:v>
                      </c:pt>
                      <c:pt idx="297">
                        <c:v>1351.3948573099999</c:v>
                      </c:pt>
                      <c:pt idx="298">
                        <c:v>1350.8129912899999</c:v>
                      </c:pt>
                      <c:pt idx="299">
                        <c:v>1349.9883297900001</c:v>
                      </c:pt>
                      <c:pt idx="300">
                        <c:v>1349.56334333</c:v>
                      </c:pt>
                      <c:pt idx="301">
                        <c:v>1346.9151237399999</c:v>
                      </c:pt>
                      <c:pt idx="302">
                        <c:v>1344.2049097700001</c:v>
                      </c:pt>
                      <c:pt idx="303">
                        <c:v>1340.26231665</c:v>
                      </c:pt>
                      <c:pt idx="304">
                        <c:v>1334.11566057</c:v>
                      </c:pt>
                      <c:pt idx="305">
                        <c:v>1327.2377772</c:v>
                      </c:pt>
                      <c:pt idx="306">
                        <c:v>1326.43547334</c:v>
                      </c:pt>
                      <c:pt idx="307">
                        <c:v>1324.8641502999999</c:v>
                      </c:pt>
                      <c:pt idx="308">
                        <c:v>1320.8242268500001</c:v>
                      </c:pt>
                      <c:pt idx="309">
                        <c:v>1319.85061855</c:v>
                      </c:pt>
                      <c:pt idx="310">
                        <c:v>1315.22287222</c:v>
                      </c:pt>
                      <c:pt idx="311">
                        <c:v>1315.09209065</c:v>
                      </c:pt>
                      <c:pt idx="312">
                        <c:v>1308.91870002</c:v>
                      </c:pt>
                      <c:pt idx="313">
                        <c:v>1308.24667479</c:v>
                      </c:pt>
                      <c:pt idx="314">
                        <c:v>1306.38061971</c:v>
                      </c:pt>
                      <c:pt idx="315">
                        <c:v>1303.11672249</c:v>
                      </c:pt>
                      <c:pt idx="316">
                        <c:v>1301.9817033300001</c:v>
                      </c:pt>
                      <c:pt idx="317">
                        <c:v>1301.57831349</c:v>
                      </c:pt>
                      <c:pt idx="318">
                        <c:v>1298.2356037699999</c:v>
                      </c:pt>
                      <c:pt idx="319">
                        <c:v>1291.77968031</c:v>
                      </c:pt>
                      <c:pt idx="320">
                        <c:v>1291.38243769</c:v>
                      </c:pt>
                      <c:pt idx="321">
                        <c:v>1290.4463803199999</c:v>
                      </c:pt>
                      <c:pt idx="322">
                        <c:v>1288.5942116000001</c:v>
                      </c:pt>
                      <c:pt idx="323">
                        <c:v>1286.5422370700001</c:v>
                      </c:pt>
                      <c:pt idx="324">
                        <c:v>1284.64702429</c:v>
                      </c:pt>
                      <c:pt idx="325">
                        <c:v>1283.7417571399999</c:v>
                      </c:pt>
                      <c:pt idx="326">
                        <c:v>1282.11455533</c:v>
                      </c:pt>
                      <c:pt idx="327">
                        <c:v>1282.08755421</c:v>
                      </c:pt>
                      <c:pt idx="328">
                        <c:v>1282.07252468</c:v>
                      </c:pt>
                      <c:pt idx="329">
                        <c:v>1279.37789759</c:v>
                      </c:pt>
                      <c:pt idx="330">
                        <c:v>1277.87827496</c:v>
                      </c:pt>
                      <c:pt idx="331">
                        <c:v>1274.6931969899999</c:v>
                      </c:pt>
                      <c:pt idx="332">
                        <c:v>1274.1881991600001</c:v>
                      </c:pt>
                      <c:pt idx="333">
                        <c:v>1274.0414808999999</c:v>
                      </c:pt>
                      <c:pt idx="334">
                        <c:v>1273.59266996</c:v>
                      </c:pt>
                      <c:pt idx="335">
                        <c:v>1270.9770837000001</c:v>
                      </c:pt>
                      <c:pt idx="336">
                        <c:v>1266.4411066800001</c:v>
                      </c:pt>
                      <c:pt idx="337">
                        <c:v>1265.7575024299999</c:v>
                      </c:pt>
                      <c:pt idx="338">
                        <c:v>1259.38397553</c:v>
                      </c:pt>
                      <c:pt idx="339">
                        <c:v>1259.2768909700001</c:v>
                      </c:pt>
                      <c:pt idx="340">
                        <c:v>1255.2395381199999</c:v>
                      </c:pt>
                      <c:pt idx="341">
                        <c:v>1253.26379468</c:v>
                      </c:pt>
                      <c:pt idx="342">
                        <c:v>1252.4754649700001</c:v>
                      </c:pt>
                      <c:pt idx="343">
                        <c:v>1248.53252909</c:v>
                      </c:pt>
                      <c:pt idx="344">
                        <c:v>1247.9996748000001</c:v>
                      </c:pt>
                      <c:pt idx="345">
                        <c:v>1236.59351552</c:v>
                      </c:pt>
                      <c:pt idx="346">
                        <c:v>1233.25552758</c:v>
                      </c:pt>
                      <c:pt idx="347">
                        <c:v>1230.32534607</c:v>
                      </c:pt>
                      <c:pt idx="348">
                        <c:v>1229.81622634</c:v>
                      </c:pt>
                      <c:pt idx="349">
                        <c:v>1221.59825976</c:v>
                      </c:pt>
                      <c:pt idx="350">
                        <c:v>1218.73760814</c:v>
                      </c:pt>
                      <c:pt idx="351">
                        <c:v>1218.53576716</c:v>
                      </c:pt>
                      <c:pt idx="352">
                        <c:v>1210.97799543</c:v>
                      </c:pt>
                      <c:pt idx="353">
                        <c:v>1199.41115595</c:v>
                      </c:pt>
                      <c:pt idx="354">
                        <c:v>1196.2939524599999</c:v>
                      </c:pt>
                      <c:pt idx="355">
                        <c:v>1195.1259798799999</c:v>
                      </c:pt>
                      <c:pt idx="356">
                        <c:v>1194.8000268400001</c:v>
                      </c:pt>
                      <c:pt idx="357">
                        <c:v>1193.46418591</c:v>
                      </c:pt>
                      <c:pt idx="358">
                        <c:v>1193.3006769199999</c:v>
                      </c:pt>
                      <c:pt idx="359">
                        <c:v>1187.8800010699999</c:v>
                      </c:pt>
                      <c:pt idx="360">
                        <c:v>1185.03651827</c:v>
                      </c:pt>
                      <c:pt idx="361">
                        <c:v>1184.86318267</c:v>
                      </c:pt>
                      <c:pt idx="362">
                        <c:v>1180.6108248999999</c:v>
                      </c:pt>
                      <c:pt idx="363">
                        <c:v>1179.6722055299999</c:v>
                      </c:pt>
                      <c:pt idx="364">
                        <c:v>1172.6802157899999</c:v>
                      </c:pt>
                      <c:pt idx="365">
                        <c:v>1170.62194187</c:v>
                      </c:pt>
                      <c:pt idx="366">
                        <c:v>1169.8705908300001</c:v>
                      </c:pt>
                      <c:pt idx="367">
                        <c:v>1166.29924504</c:v>
                      </c:pt>
                      <c:pt idx="368">
                        <c:v>1160.54200646</c:v>
                      </c:pt>
                      <c:pt idx="369">
                        <c:v>1157.1310307000001</c:v>
                      </c:pt>
                      <c:pt idx="370">
                        <c:v>1153.6192629699999</c:v>
                      </c:pt>
                      <c:pt idx="371">
                        <c:v>1152.3532822100001</c:v>
                      </c:pt>
                      <c:pt idx="372">
                        <c:v>1147.41460082</c:v>
                      </c:pt>
                      <c:pt idx="373">
                        <c:v>1145.1943614500001</c:v>
                      </c:pt>
                      <c:pt idx="374">
                        <c:v>1143.67068823</c:v>
                      </c:pt>
                      <c:pt idx="375">
                        <c:v>1142.26612082</c:v>
                      </c:pt>
                      <c:pt idx="376">
                        <c:v>1141.61036936</c:v>
                      </c:pt>
                      <c:pt idx="377">
                        <c:v>1139.13003987</c:v>
                      </c:pt>
                      <c:pt idx="378">
                        <c:v>1137.4291565599999</c:v>
                      </c:pt>
                      <c:pt idx="379">
                        <c:v>1136.0894685400001</c:v>
                      </c:pt>
                      <c:pt idx="380">
                        <c:v>1131.3453611499999</c:v>
                      </c:pt>
                      <c:pt idx="381">
                        <c:v>1130.4623081899999</c:v>
                      </c:pt>
                      <c:pt idx="382">
                        <c:v>1130.4114069699999</c:v>
                      </c:pt>
                      <c:pt idx="383">
                        <c:v>1129.8880004499999</c:v>
                      </c:pt>
                      <c:pt idx="384">
                        <c:v>1128.98082789</c:v>
                      </c:pt>
                      <c:pt idx="385">
                        <c:v>1124.1060975600001</c:v>
                      </c:pt>
                      <c:pt idx="386">
                        <c:v>1121.07381123</c:v>
                      </c:pt>
                      <c:pt idx="387">
                        <c:v>1120.9338259399999</c:v>
                      </c:pt>
                      <c:pt idx="388">
                        <c:v>1118.08940469</c:v>
                      </c:pt>
                      <c:pt idx="389">
                        <c:v>1117.81529456</c:v>
                      </c:pt>
                      <c:pt idx="390">
                        <c:v>1114.90300256</c:v>
                      </c:pt>
                      <c:pt idx="391">
                        <c:v>1114.29595892</c:v>
                      </c:pt>
                      <c:pt idx="392">
                        <c:v>1106.50395693</c:v>
                      </c:pt>
                      <c:pt idx="393">
                        <c:v>1106.1662203599999</c:v>
                      </c:pt>
                      <c:pt idx="394">
                        <c:v>1103.3673204700001</c:v>
                      </c:pt>
                      <c:pt idx="395">
                        <c:v>1101.31854494</c:v>
                      </c:pt>
                      <c:pt idx="396">
                        <c:v>1101.21959068</c:v>
                      </c:pt>
                      <c:pt idx="397">
                        <c:v>1099.96344802</c:v>
                      </c:pt>
                      <c:pt idx="398">
                        <c:v>1096.47868064</c:v>
                      </c:pt>
                      <c:pt idx="399">
                        <c:v>1094.6703800499999</c:v>
                      </c:pt>
                      <c:pt idx="400">
                        <c:v>1094.4733121300001</c:v>
                      </c:pt>
                      <c:pt idx="401">
                        <c:v>1092.0446496699999</c:v>
                      </c:pt>
                      <c:pt idx="402">
                        <c:v>1087.0491026699999</c:v>
                      </c:pt>
                      <c:pt idx="403">
                        <c:v>1084.59592198</c:v>
                      </c:pt>
                      <c:pt idx="404">
                        <c:v>1084.3749930399999</c:v>
                      </c:pt>
                      <c:pt idx="405">
                        <c:v>1081.31500056</c:v>
                      </c:pt>
                      <c:pt idx="406">
                        <c:v>1080.53445713</c:v>
                      </c:pt>
                      <c:pt idx="407">
                        <c:v>1079.0947896299999</c:v>
                      </c:pt>
                      <c:pt idx="408">
                        <c:v>1077.8196288199999</c:v>
                      </c:pt>
                      <c:pt idx="409">
                        <c:v>1076.39819657</c:v>
                      </c:pt>
                      <c:pt idx="410">
                        <c:v>1075.83029272</c:v>
                      </c:pt>
                      <c:pt idx="411">
                        <c:v>1075.1407342499999</c:v>
                      </c:pt>
                      <c:pt idx="412">
                        <c:v>1073.5058398900001</c:v>
                      </c:pt>
                      <c:pt idx="413">
                        <c:v>1073.4702105900001</c:v>
                      </c:pt>
                      <c:pt idx="414">
                        <c:v>1073.41397508</c:v>
                      </c:pt>
                      <c:pt idx="415">
                        <c:v>1071.96823139</c:v>
                      </c:pt>
                      <c:pt idx="416">
                        <c:v>1070.4295572599999</c:v>
                      </c:pt>
                      <c:pt idx="417">
                        <c:v>1063.07974517</c:v>
                      </c:pt>
                      <c:pt idx="418">
                        <c:v>1061.9771299399999</c:v>
                      </c:pt>
                      <c:pt idx="419">
                        <c:v>1061.62839239</c:v>
                      </c:pt>
                      <c:pt idx="420">
                        <c:v>1061.45825962</c:v>
                      </c:pt>
                      <c:pt idx="421">
                        <c:v>1055.8909184199999</c:v>
                      </c:pt>
                      <c:pt idx="422">
                        <c:v>1055.2389045100001</c:v>
                      </c:pt>
                      <c:pt idx="423">
                        <c:v>1051.597921</c:v>
                      </c:pt>
                      <c:pt idx="424">
                        <c:v>1050.76317806</c:v>
                      </c:pt>
                      <c:pt idx="425">
                        <c:v>1050.0376202800001</c:v>
                      </c:pt>
                      <c:pt idx="426">
                        <c:v>1049.93280815</c:v>
                      </c:pt>
                      <c:pt idx="427">
                        <c:v>1049.0705271300001</c:v>
                      </c:pt>
                      <c:pt idx="428">
                        <c:v>1047.94627212</c:v>
                      </c:pt>
                      <c:pt idx="429">
                        <c:v>1046.2769433200001</c:v>
                      </c:pt>
                      <c:pt idx="430">
                        <c:v>1044.83719789</c:v>
                      </c:pt>
                      <c:pt idx="431">
                        <c:v>1037.7549352000001</c:v>
                      </c:pt>
                      <c:pt idx="432">
                        <c:v>1037.55622135</c:v>
                      </c:pt>
                      <c:pt idx="433">
                        <c:v>1037.4728442200001</c:v>
                      </c:pt>
                      <c:pt idx="434">
                        <c:v>1031.3448746900001</c:v>
                      </c:pt>
                      <c:pt idx="435">
                        <c:v>1030.41674474</c:v>
                      </c:pt>
                      <c:pt idx="436">
                        <c:v>1030.1470513500001</c:v>
                      </c:pt>
                      <c:pt idx="437">
                        <c:v>1026.27464201</c:v>
                      </c:pt>
                      <c:pt idx="438">
                        <c:v>1023.5619397299999</c:v>
                      </c:pt>
                      <c:pt idx="439">
                        <c:v>1023.4443215</c:v>
                      </c:pt>
                      <c:pt idx="440">
                        <c:v>1022.37821489</c:v>
                      </c:pt>
                      <c:pt idx="441">
                        <c:v>1012.01824694</c:v>
                      </c:pt>
                      <c:pt idx="442">
                        <c:v>1009.60952864</c:v>
                      </c:pt>
                      <c:pt idx="443">
                        <c:v>1007.97694057</c:v>
                      </c:pt>
                      <c:pt idx="444">
                        <c:v>1005.24986801</c:v>
                      </c:pt>
                      <c:pt idx="445">
                        <c:v>999.96664485500003</c:v>
                      </c:pt>
                      <c:pt idx="446">
                        <c:v>997.86480436600004</c:v>
                      </c:pt>
                      <c:pt idx="447">
                        <c:v>994.38695300100005</c:v>
                      </c:pt>
                      <c:pt idx="448">
                        <c:v>991.10238268099999</c:v>
                      </c:pt>
                      <c:pt idx="449">
                        <c:v>990.79938373699997</c:v>
                      </c:pt>
                      <c:pt idx="450">
                        <c:v>989.64814187499996</c:v>
                      </c:pt>
                      <c:pt idx="451">
                        <c:v>989.52584133699997</c:v>
                      </c:pt>
                      <c:pt idx="452">
                        <c:v>987.87602215200002</c:v>
                      </c:pt>
                      <c:pt idx="453">
                        <c:v>985.40681432899999</c:v>
                      </c:pt>
                      <c:pt idx="454">
                        <c:v>982.42095150199998</c:v>
                      </c:pt>
                      <c:pt idx="455">
                        <c:v>980.20126871299999</c:v>
                      </c:pt>
                      <c:pt idx="456">
                        <c:v>978.25491837899995</c:v>
                      </c:pt>
                      <c:pt idx="457">
                        <c:v>976.44227823999995</c:v>
                      </c:pt>
                      <c:pt idx="458">
                        <c:v>976.17086423199999</c:v>
                      </c:pt>
                      <c:pt idx="459">
                        <c:v>975.19493472500005</c:v>
                      </c:pt>
                      <c:pt idx="460">
                        <c:v>972.25834908399997</c:v>
                      </c:pt>
                      <c:pt idx="461">
                        <c:v>971.76625033400001</c:v>
                      </c:pt>
                      <c:pt idx="462">
                        <c:v>970.88436114499996</c:v>
                      </c:pt>
                      <c:pt idx="463">
                        <c:v>966.37078363600006</c:v>
                      </c:pt>
                      <c:pt idx="464">
                        <c:v>963.12257685500003</c:v>
                      </c:pt>
                      <c:pt idx="465">
                        <c:v>961.44749788900003</c:v>
                      </c:pt>
                      <c:pt idx="466">
                        <c:v>958.40226072200005</c:v>
                      </c:pt>
                      <c:pt idx="467">
                        <c:v>957.19269610100002</c:v>
                      </c:pt>
                      <c:pt idx="468">
                        <c:v>956.31121742200003</c:v>
                      </c:pt>
                      <c:pt idx="469">
                        <c:v>955.444158238</c:v>
                      </c:pt>
                      <c:pt idx="470">
                        <c:v>955.33776129199998</c:v>
                      </c:pt>
                      <c:pt idx="471">
                        <c:v>954.25971927800003</c:v>
                      </c:pt>
                      <c:pt idx="472">
                        <c:v>950.08014687100001</c:v>
                      </c:pt>
                      <c:pt idx="473">
                        <c:v>947.38996869499999</c:v>
                      </c:pt>
                      <c:pt idx="474">
                        <c:v>947.35234346599998</c:v>
                      </c:pt>
                      <c:pt idx="475">
                        <c:v>944.63931373599996</c:v>
                      </c:pt>
                      <c:pt idx="476">
                        <c:v>943.73906274900003</c:v>
                      </c:pt>
                      <c:pt idx="477">
                        <c:v>937.85830640999995</c:v>
                      </c:pt>
                      <c:pt idx="478">
                        <c:v>932.37358150099999</c:v>
                      </c:pt>
                      <c:pt idx="479">
                        <c:v>928.24256970199997</c:v>
                      </c:pt>
                      <c:pt idx="480">
                        <c:v>927.20991168499995</c:v>
                      </c:pt>
                      <c:pt idx="481">
                        <c:v>926.82153305500003</c:v>
                      </c:pt>
                      <c:pt idx="482">
                        <c:v>925.84490507999999</c:v>
                      </c:pt>
                      <c:pt idx="483">
                        <c:v>924.46284572900004</c:v>
                      </c:pt>
                      <c:pt idx="484">
                        <c:v>923.60624872899996</c:v>
                      </c:pt>
                      <c:pt idx="485">
                        <c:v>921.30468651399997</c:v>
                      </c:pt>
                      <c:pt idx="486">
                        <c:v>917.64017076000005</c:v>
                      </c:pt>
                      <c:pt idx="487">
                        <c:v>908.09216784399996</c:v>
                      </c:pt>
                      <c:pt idx="488">
                        <c:v>900.28563637000002</c:v>
                      </c:pt>
                      <c:pt idx="489">
                        <c:v>900.214328163</c:v>
                      </c:pt>
                      <c:pt idx="490">
                        <c:v>893.30545279099999</c:v>
                      </c:pt>
                      <c:pt idx="491">
                        <c:v>893.21602157999996</c:v>
                      </c:pt>
                      <c:pt idx="492">
                        <c:v>890.00345953500005</c:v>
                      </c:pt>
                      <c:pt idx="493">
                        <c:v>889.53908204100003</c:v>
                      </c:pt>
                      <c:pt idx="494">
                        <c:v>888.56948607200002</c:v>
                      </c:pt>
                      <c:pt idx="495">
                        <c:v>888.01411894399996</c:v>
                      </c:pt>
                      <c:pt idx="496">
                        <c:v>885.89752360600005</c:v>
                      </c:pt>
                      <c:pt idx="497">
                        <c:v>885.53525173800006</c:v>
                      </c:pt>
                      <c:pt idx="498">
                        <c:v>885.45745613199995</c:v>
                      </c:pt>
                      <c:pt idx="499">
                        <c:v>884.49758510200002</c:v>
                      </c:pt>
                      <c:pt idx="500">
                        <c:v>875.40771984399998</c:v>
                      </c:pt>
                      <c:pt idx="501">
                        <c:v>874.57766953299995</c:v>
                      </c:pt>
                      <c:pt idx="502">
                        <c:v>872.78927214199996</c:v>
                      </c:pt>
                      <c:pt idx="503">
                        <c:v>864.87269795099996</c:v>
                      </c:pt>
                      <c:pt idx="504">
                        <c:v>862.98086734799995</c:v>
                      </c:pt>
                      <c:pt idx="505">
                        <c:v>862.41597464500001</c:v>
                      </c:pt>
                      <c:pt idx="506">
                        <c:v>860.38691987100003</c:v>
                      </c:pt>
                      <c:pt idx="507">
                        <c:v>857.92174566300002</c:v>
                      </c:pt>
                      <c:pt idx="508">
                        <c:v>857.47189729900003</c:v>
                      </c:pt>
                      <c:pt idx="509">
                        <c:v>854.75374780699997</c:v>
                      </c:pt>
                      <c:pt idx="510">
                        <c:v>854.66922625899997</c:v>
                      </c:pt>
                      <c:pt idx="511">
                        <c:v>853.65976342099998</c:v>
                      </c:pt>
                      <c:pt idx="512">
                        <c:v>852.21920259700005</c:v>
                      </c:pt>
                      <c:pt idx="513">
                        <c:v>851.22658982200005</c:v>
                      </c:pt>
                      <c:pt idx="514">
                        <c:v>846.94259689199998</c:v>
                      </c:pt>
                      <c:pt idx="515">
                        <c:v>844.58108120600002</c:v>
                      </c:pt>
                      <c:pt idx="516">
                        <c:v>840.76100368699997</c:v>
                      </c:pt>
                      <c:pt idx="517">
                        <c:v>840.40084787399996</c:v>
                      </c:pt>
                      <c:pt idx="518">
                        <c:v>838.20824466399995</c:v>
                      </c:pt>
                      <c:pt idx="519">
                        <c:v>837.97090624999998</c:v>
                      </c:pt>
                      <c:pt idx="520">
                        <c:v>836.52511600599996</c:v>
                      </c:pt>
                      <c:pt idx="521">
                        <c:v>836.43964707199996</c:v>
                      </c:pt>
                      <c:pt idx="522">
                        <c:v>832.04408979599998</c:v>
                      </c:pt>
                      <c:pt idx="523">
                        <c:v>832.00936945900003</c:v>
                      </c:pt>
                      <c:pt idx="524">
                        <c:v>829.17892012899995</c:v>
                      </c:pt>
                      <c:pt idx="525">
                        <c:v>825.74042255300003</c:v>
                      </c:pt>
                      <c:pt idx="526">
                        <c:v>825.10253002800005</c:v>
                      </c:pt>
                      <c:pt idx="527">
                        <c:v>825.02513502199997</c:v>
                      </c:pt>
                      <c:pt idx="528">
                        <c:v>815.37127106399998</c:v>
                      </c:pt>
                      <c:pt idx="529">
                        <c:v>814.04449749900004</c:v>
                      </c:pt>
                      <c:pt idx="530">
                        <c:v>810.91520576100004</c:v>
                      </c:pt>
                      <c:pt idx="531">
                        <c:v>808.86104595799998</c:v>
                      </c:pt>
                      <c:pt idx="532">
                        <c:v>804.16189989300005</c:v>
                      </c:pt>
                      <c:pt idx="533">
                        <c:v>803.46666457499998</c:v>
                      </c:pt>
                      <c:pt idx="534">
                        <c:v>803.21684109600005</c:v>
                      </c:pt>
                      <c:pt idx="535">
                        <c:v>802.35525506299996</c:v>
                      </c:pt>
                      <c:pt idx="536">
                        <c:v>798.22366395200004</c:v>
                      </c:pt>
                      <c:pt idx="537">
                        <c:v>793.57801118700002</c:v>
                      </c:pt>
                      <c:pt idx="538">
                        <c:v>793.56297494399996</c:v>
                      </c:pt>
                      <c:pt idx="539">
                        <c:v>791.26683181099997</c:v>
                      </c:pt>
                      <c:pt idx="540">
                        <c:v>790.36736499100004</c:v>
                      </c:pt>
                      <c:pt idx="541">
                        <c:v>789.77368392000005</c:v>
                      </c:pt>
                      <c:pt idx="542">
                        <c:v>789.56157582100002</c:v>
                      </c:pt>
                      <c:pt idx="543">
                        <c:v>787.74303290299997</c:v>
                      </c:pt>
                      <c:pt idx="544">
                        <c:v>787.19485167400001</c:v>
                      </c:pt>
                      <c:pt idx="545">
                        <c:v>782.80909564599995</c:v>
                      </c:pt>
                      <c:pt idx="546">
                        <c:v>776.43030407000003</c:v>
                      </c:pt>
                      <c:pt idx="547">
                        <c:v>770.73705425000003</c:v>
                      </c:pt>
                      <c:pt idx="548">
                        <c:v>769.11597507900001</c:v>
                      </c:pt>
                      <c:pt idx="549">
                        <c:v>764.72583406700005</c:v>
                      </c:pt>
                      <c:pt idx="550">
                        <c:v>759.867472873</c:v>
                      </c:pt>
                      <c:pt idx="551">
                        <c:v>759.47813983699996</c:v>
                      </c:pt>
                      <c:pt idx="552">
                        <c:v>758.98492653400001</c:v>
                      </c:pt>
                      <c:pt idx="553">
                        <c:v>750.82791689600003</c:v>
                      </c:pt>
                      <c:pt idx="554">
                        <c:v>749.14537322900003</c:v>
                      </c:pt>
                      <c:pt idx="555">
                        <c:v>748.50049529199998</c:v>
                      </c:pt>
                      <c:pt idx="556">
                        <c:v>745.99578328500002</c:v>
                      </c:pt>
                      <c:pt idx="557">
                        <c:v>745.53978670000004</c:v>
                      </c:pt>
                      <c:pt idx="558">
                        <c:v>739.83409873899996</c:v>
                      </c:pt>
                      <c:pt idx="559">
                        <c:v>739.51229397600002</c:v>
                      </c:pt>
                      <c:pt idx="560">
                        <c:v>735.74488715200005</c:v>
                      </c:pt>
                      <c:pt idx="561">
                        <c:v>729.95276541099997</c:v>
                      </c:pt>
                      <c:pt idx="562">
                        <c:v>725.81261966199997</c:v>
                      </c:pt>
                      <c:pt idx="563">
                        <c:v>725.499870977</c:v>
                      </c:pt>
                      <c:pt idx="564">
                        <c:v>722.52315541200005</c:v>
                      </c:pt>
                      <c:pt idx="565">
                        <c:v>718.24668802899998</c:v>
                      </c:pt>
                      <c:pt idx="566">
                        <c:v>717.88481953600001</c:v>
                      </c:pt>
                      <c:pt idx="567">
                        <c:v>717.867161452</c:v>
                      </c:pt>
                      <c:pt idx="568">
                        <c:v>715.67096428299999</c:v>
                      </c:pt>
                      <c:pt idx="569">
                        <c:v>709.02038417599999</c:v>
                      </c:pt>
                      <c:pt idx="570">
                        <c:v>708.01285988200004</c:v>
                      </c:pt>
                      <c:pt idx="571">
                        <c:v>707.81090374600001</c:v>
                      </c:pt>
                      <c:pt idx="572">
                        <c:v>705.67463414199995</c:v>
                      </c:pt>
                      <c:pt idx="573">
                        <c:v>705.51651353399996</c:v>
                      </c:pt>
                      <c:pt idx="574">
                        <c:v>702.38779575000001</c:v>
                      </c:pt>
                      <c:pt idx="575">
                        <c:v>701.73046212700001</c:v>
                      </c:pt>
                      <c:pt idx="576">
                        <c:v>699.44975566100004</c:v>
                      </c:pt>
                      <c:pt idx="577">
                        <c:v>698.48063419599998</c:v>
                      </c:pt>
                      <c:pt idx="578">
                        <c:v>694.83441952299995</c:v>
                      </c:pt>
                      <c:pt idx="579">
                        <c:v>694.80090905600002</c:v>
                      </c:pt>
                      <c:pt idx="580">
                        <c:v>694.604037941</c:v>
                      </c:pt>
                      <c:pt idx="581">
                        <c:v>689.70456855299994</c:v>
                      </c:pt>
                      <c:pt idx="582">
                        <c:v>689.66816047299994</c:v>
                      </c:pt>
                      <c:pt idx="583">
                        <c:v>688.21204923200003</c:v>
                      </c:pt>
                      <c:pt idx="584">
                        <c:v>685.78588133699998</c:v>
                      </c:pt>
                      <c:pt idx="585">
                        <c:v>679.85176570800002</c:v>
                      </c:pt>
                      <c:pt idx="586">
                        <c:v>678.30852521400004</c:v>
                      </c:pt>
                      <c:pt idx="587">
                        <c:v>678.24081347399999</c:v>
                      </c:pt>
                      <c:pt idx="588">
                        <c:v>676.46075042999996</c:v>
                      </c:pt>
                      <c:pt idx="589">
                        <c:v>675.13448668399997</c:v>
                      </c:pt>
                      <c:pt idx="590">
                        <c:v>673.83007055899998</c:v>
                      </c:pt>
                      <c:pt idx="591">
                        <c:v>673.62146371400001</c:v>
                      </c:pt>
                      <c:pt idx="592">
                        <c:v>672.859416829</c:v>
                      </c:pt>
                      <c:pt idx="593">
                        <c:v>672.29462298600004</c:v>
                      </c:pt>
                      <c:pt idx="594">
                        <c:v>669.38890324600004</c:v>
                      </c:pt>
                      <c:pt idx="595">
                        <c:v>668.143930039</c:v>
                      </c:pt>
                      <c:pt idx="596">
                        <c:v>663.62164886799997</c:v>
                      </c:pt>
                      <c:pt idx="597">
                        <c:v>663.24970960899998</c:v>
                      </c:pt>
                      <c:pt idx="598">
                        <c:v>662.95984127999998</c:v>
                      </c:pt>
                      <c:pt idx="599">
                        <c:v>662.84795316500004</c:v>
                      </c:pt>
                      <c:pt idx="600">
                        <c:v>661.43660229</c:v>
                      </c:pt>
                      <c:pt idx="601">
                        <c:v>660.29340994200004</c:v>
                      </c:pt>
                      <c:pt idx="602">
                        <c:v>658.58984567599998</c:v>
                      </c:pt>
                      <c:pt idx="603">
                        <c:v>654.63059991</c:v>
                      </c:pt>
                      <c:pt idx="604">
                        <c:v>653.44419905999996</c:v>
                      </c:pt>
                      <c:pt idx="605">
                        <c:v>652.86514206699997</c:v>
                      </c:pt>
                      <c:pt idx="606">
                        <c:v>650.53051183299999</c:v>
                      </c:pt>
                      <c:pt idx="607">
                        <c:v>648.25256206500001</c:v>
                      </c:pt>
                      <c:pt idx="608">
                        <c:v>646.271768759</c:v>
                      </c:pt>
                      <c:pt idx="609">
                        <c:v>641.23851657099999</c:v>
                      </c:pt>
                      <c:pt idx="610">
                        <c:v>637.980380997</c:v>
                      </c:pt>
                      <c:pt idx="611">
                        <c:v>637.35268680199999</c:v>
                      </c:pt>
                      <c:pt idx="612">
                        <c:v>636.85422001899997</c:v>
                      </c:pt>
                      <c:pt idx="613">
                        <c:v>636.43594042999996</c:v>
                      </c:pt>
                      <c:pt idx="614">
                        <c:v>634.49594949200002</c:v>
                      </c:pt>
                      <c:pt idx="615">
                        <c:v>631.68480207200002</c:v>
                      </c:pt>
                      <c:pt idx="616">
                        <c:v>629.28037497699995</c:v>
                      </c:pt>
                      <c:pt idx="617">
                        <c:v>625.58149485499996</c:v>
                      </c:pt>
                      <c:pt idx="618">
                        <c:v>624.80364596100003</c:v>
                      </c:pt>
                      <c:pt idx="619">
                        <c:v>623.94807625299995</c:v>
                      </c:pt>
                      <c:pt idx="620">
                        <c:v>621.33710311000004</c:v>
                      </c:pt>
                      <c:pt idx="621">
                        <c:v>620.45646724599999</c:v>
                      </c:pt>
                      <c:pt idx="622">
                        <c:v>619.99812335599995</c:v>
                      </c:pt>
                      <c:pt idx="623">
                        <c:v>619.63284087700004</c:v>
                      </c:pt>
                      <c:pt idx="624">
                        <c:v>619.13822396900002</c:v>
                      </c:pt>
                      <c:pt idx="625">
                        <c:v>618.39994940199995</c:v>
                      </c:pt>
                      <c:pt idx="626">
                        <c:v>616.75457687799997</c:v>
                      </c:pt>
                      <c:pt idx="627">
                        <c:v>614.37034645200004</c:v>
                      </c:pt>
                      <c:pt idx="628">
                        <c:v>612.38464648499996</c:v>
                      </c:pt>
                      <c:pt idx="629">
                        <c:v>611.13212632600005</c:v>
                      </c:pt>
                      <c:pt idx="630">
                        <c:v>604.00526811999998</c:v>
                      </c:pt>
                      <c:pt idx="631">
                        <c:v>602.79520264300004</c:v>
                      </c:pt>
                      <c:pt idx="632">
                        <c:v>600.96805259099995</c:v>
                      </c:pt>
                      <c:pt idx="633">
                        <c:v>600.59308249900005</c:v>
                      </c:pt>
                      <c:pt idx="634">
                        <c:v>595.841536088</c:v>
                      </c:pt>
                      <c:pt idx="635">
                        <c:v>594.48014835200001</c:v>
                      </c:pt>
                      <c:pt idx="636">
                        <c:v>590.14059218600005</c:v>
                      </c:pt>
                      <c:pt idx="637">
                        <c:v>589.00370032000001</c:v>
                      </c:pt>
                      <c:pt idx="638">
                        <c:v>587.06399528099996</c:v>
                      </c:pt>
                      <c:pt idx="639">
                        <c:v>585.40476148699997</c:v>
                      </c:pt>
                      <c:pt idx="640">
                        <c:v>583.87633139399998</c:v>
                      </c:pt>
                      <c:pt idx="641">
                        <c:v>579.82601697699999</c:v>
                      </c:pt>
                      <c:pt idx="642">
                        <c:v>576.06758664200004</c:v>
                      </c:pt>
                      <c:pt idx="643">
                        <c:v>575.75965642300002</c:v>
                      </c:pt>
                      <c:pt idx="644">
                        <c:v>573.99362417299994</c:v>
                      </c:pt>
                      <c:pt idx="645">
                        <c:v>571.89105109699995</c:v>
                      </c:pt>
                      <c:pt idx="646">
                        <c:v>570.90044244399996</c:v>
                      </c:pt>
                      <c:pt idx="647">
                        <c:v>570.65790760699997</c:v>
                      </c:pt>
                      <c:pt idx="648">
                        <c:v>570.59657003100006</c:v>
                      </c:pt>
                      <c:pt idx="649">
                        <c:v>565.90906711499997</c:v>
                      </c:pt>
                      <c:pt idx="650">
                        <c:v>562.206586679</c:v>
                      </c:pt>
                      <c:pt idx="651">
                        <c:v>552.89534925600003</c:v>
                      </c:pt>
                      <c:pt idx="652">
                        <c:v>546.63418445499997</c:v>
                      </c:pt>
                      <c:pt idx="653">
                        <c:v>546.01198087600005</c:v>
                      </c:pt>
                      <c:pt idx="654">
                        <c:v>544.493527578</c:v>
                      </c:pt>
                      <c:pt idx="655">
                        <c:v>543.50314022299995</c:v>
                      </c:pt>
                      <c:pt idx="656">
                        <c:v>543.07665291399996</c:v>
                      </c:pt>
                      <c:pt idx="657">
                        <c:v>542.67119555199997</c:v>
                      </c:pt>
                      <c:pt idx="658">
                        <c:v>540.67678026500005</c:v>
                      </c:pt>
                      <c:pt idx="659">
                        <c:v>534.48500936100004</c:v>
                      </c:pt>
                      <c:pt idx="660">
                        <c:v>531.07454309800005</c:v>
                      </c:pt>
                      <c:pt idx="661">
                        <c:v>530.494518395</c:v>
                      </c:pt>
                      <c:pt idx="662">
                        <c:v>528.83016219599995</c:v>
                      </c:pt>
                      <c:pt idx="663">
                        <c:v>525.08225996700003</c:v>
                      </c:pt>
                      <c:pt idx="664">
                        <c:v>522.49954934799996</c:v>
                      </c:pt>
                      <c:pt idx="665">
                        <c:v>518.59118586299996</c:v>
                      </c:pt>
                      <c:pt idx="666">
                        <c:v>518.22144768299995</c:v>
                      </c:pt>
                      <c:pt idx="667">
                        <c:v>517.97926778999999</c:v>
                      </c:pt>
                      <c:pt idx="668">
                        <c:v>515.80095412000003</c:v>
                      </c:pt>
                      <c:pt idx="669">
                        <c:v>514.62410518299998</c:v>
                      </c:pt>
                      <c:pt idx="670">
                        <c:v>513.61722439300001</c:v>
                      </c:pt>
                      <c:pt idx="671">
                        <c:v>507.89306828600002</c:v>
                      </c:pt>
                      <c:pt idx="672">
                        <c:v>506.76029337599999</c:v>
                      </c:pt>
                      <c:pt idx="673">
                        <c:v>502.92544035700001</c:v>
                      </c:pt>
                      <c:pt idx="674">
                        <c:v>501.20467923400003</c:v>
                      </c:pt>
                      <c:pt idx="675">
                        <c:v>493.95081269600001</c:v>
                      </c:pt>
                      <c:pt idx="676">
                        <c:v>493.89086873500003</c:v>
                      </c:pt>
                      <c:pt idx="677">
                        <c:v>491.61241718799999</c:v>
                      </c:pt>
                      <c:pt idx="678">
                        <c:v>488.69734821399999</c:v>
                      </c:pt>
                      <c:pt idx="679">
                        <c:v>488.34488737599997</c:v>
                      </c:pt>
                      <c:pt idx="680">
                        <c:v>488.220026233</c:v>
                      </c:pt>
                      <c:pt idx="681">
                        <c:v>486.11035363399998</c:v>
                      </c:pt>
                      <c:pt idx="682">
                        <c:v>485.65696464400003</c:v>
                      </c:pt>
                      <c:pt idx="683">
                        <c:v>485.48590141199998</c:v>
                      </c:pt>
                      <c:pt idx="684">
                        <c:v>483.90940310600001</c:v>
                      </c:pt>
                      <c:pt idx="685">
                        <c:v>480.773274286</c:v>
                      </c:pt>
                      <c:pt idx="686">
                        <c:v>480.72293093899998</c:v>
                      </c:pt>
                      <c:pt idx="687">
                        <c:v>480.51675545099999</c:v>
                      </c:pt>
                      <c:pt idx="688">
                        <c:v>477.25579173400001</c:v>
                      </c:pt>
                      <c:pt idx="689">
                        <c:v>475.42177892000001</c:v>
                      </c:pt>
                      <c:pt idx="690">
                        <c:v>475.11273438000001</c:v>
                      </c:pt>
                      <c:pt idx="691">
                        <c:v>474.90747153400002</c:v>
                      </c:pt>
                      <c:pt idx="692">
                        <c:v>474.48133273799999</c:v>
                      </c:pt>
                      <c:pt idx="693">
                        <c:v>471.60779066600003</c:v>
                      </c:pt>
                      <c:pt idx="694">
                        <c:v>468.89704844099998</c:v>
                      </c:pt>
                      <c:pt idx="695">
                        <c:v>467.11155512699997</c:v>
                      </c:pt>
                      <c:pt idx="696">
                        <c:v>466.83972082399998</c:v>
                      </c:pt>
                      <c:pt idx="697">
                        <c:v>465.41013142999998</c:v>
                      </c:pt>
                      <c:pt idx="698">
                        <c:v>463.71080538199999</c:v>
                      </c:pt>
                      <c:pt idx="699">
                        <c:v>463.57003765399998</c:v>
                      </c:pt>
                      <c:pt idx="700">
                        <c:v>463.36578957799998</c:v>
                      </c:pt>
                      <c:pt idx="701">
                        <c:v>461.14555602600001</c:v>
                      </c:pt>
                      <c:pt idx="702">
                        <c:v>455.09942480699999</c:v>
                      </c:pt>
                      <c:pt idx="703">
                        <c:v>451.88126841600001</c:v>
                      </c:pt>
                      <c:pt idx="704">
                        <c:v>451.71328463600003</c:v>
                      </c:pt>
                      <c:pt idx="705">
                        <c:v>448.60327582000002</c:v>
                      </c:pt>
                      <c:pt idx="706">
                        <c:v>447.84288099700001</c:v>
                      </c:pt>
                      <c:pt idx="707">
                        <c:v>447.18294470299998</c:v>
                      </c:pt>
                      <c:pt idx="708">
                        <c:v>438.895825307</c:v>
                      </c:pt>
                      <c:pt idx="709">
                        <c:v>438.86257239399998</c:v>
                      </c:pt>
                      <c:pt idx="710">
                        <c:v>435.90346800399999</c:v>
                      </c:pt>
                      <c:pt idx="711">
                        <c:v>432.83046000799999</c:v>
                      </c:pt>
                      <c:pt idx="712">
                        <c:v>428.84152556100003</c:v>
                      </c:pt>
                      <c:pt idx="713">
                        <c:v>428.19246476500001</c:v>
                      </c:pt>
                      <c:pt idx="714">
                        <c:v>426.79431110799999</c:v>
                      </c:pt>
                      <c:pt idx="715">
                        <c:v>426.08371579200002</c:v>
                      </c:pt>
                      <c:pt idx="716">
                        <c:v>422.86457694000001</c:v>
                      </c:pt>
                      <c:pt idx="717">
                        <c:v>421.26728961700002</c:v>
                      </c:pt>
                      <c:pt idx="718">
                        <c:v>418.84858183</c:v>
                      </c:pt>
                      <c:pt idx="719">
                        <c:v>417.784910223</c:v>
                      </c:pt>
                      <c:pt idx="720">
                        <c:v>417.29598552800002</c:v>
                      </c:pt>
                      <c:pt idx="721">
                        <c:v>416.56715571000001</c:v>
                      </c:pt>
                      <c:pt idx="722">
                        <c:v>414.825937737</c:v>
                      </c:pt>
                      <c:pt idx="723">
                        <c:v>408.34574556000001</c:v>
                      </c:pt>
                      <c:pt idx="724">
                        <c:v>407.88962987899998</c:v>
                      </c:pt>
                      <c:pt idx="725">
                        <c:v>407.55678992499998</c:v>
                      </c:pt>
                      <c:pt idx="726">
                        <c:v>407.34206797500002</c:v>
                      </c:pt>
                      <c:pt idx="727">
                        <c:v>406.93056734999999</c:v>
                      </c:pt>
                      <c:pt idx="728">
                        <c:v>404.92161528899999</c:v>
                      </c:pt>
                      <c:pt idx="729">
                        <c:v>404.06412933299998</c:v>
                      </c:pt>
                      <c:pt idx="730">
                        <c:v>403.46387301800002</c:v>
                      </c:pt>
                      <c:pt idx="731">
                        <c:v>401.495956406</c:v>
                      </c:pt>
                      <c:pt idx="732">
                        <c:v>397.83824507700001</c:v>
                      </c:pt>
                      <c:pt idx="733">
                        <c:v>397.20537540200002</c:v>
                      </c:pt>
                      <c:pt idx="734">
                        <c:v>393.58749099599999</c:v>
                      </c:pt>
                      <c:pt idx="735">
                        <c:v>392.807665574</c:v>
                      </c:pt>
                      <c:pt idx="736">
                        <c:v>391.19098519300002</c:v>
                      </c:pt>
                      <c:pt idx="737">
                        <c:v>386.88934592999999</c:v>
                      </c:pt>
                      <c:pt idx="738">
                        <c:v>383.45572685399998</c:v>
                      </c:pt>
                      <c:pt idx="739">
                        <c:v>382.09048946399997</c:v>
                      </c:pt>
                      <c:pt idx="740">
                        <c:v>381.69800762800003</c:v>
                      </c:pt>
                      <c:pt idx="741">
                        <c:v>380.44979656300001</c:v>
                      </c:pt>
                      <c:pt idx="742">
                        <c:v>377.57848858199998</c:v>
                      </c:pt>
                      <c:pt idx="743">
                        <c:v>375.64019333300001</c:v>
                      </c:pt>
                      <c:pt idx="744">
                        <c:v>372.83514916000001</c:v>
                      </c:pt>
                      <c:pt idx="745">
                        <c:v>371.68376495400003</c:v>
                      </c:pt>
                      <c:pt idx="746">
                        <c:v>368.49252426800001</c:v>
                      </c:pt>
                      <c:pt idx="747">
                        <c:v>364.53856277900002</c:v>
                      </c:pt>
                      <c:pt idx="748">
                        <c:v>360.877141177</c:v>
                      </c:pt>
                      <c:pt idx="749">
                        <c:v>360.64970286900001</c:v>
                      </c:pt>
                      <c:pt idx="750">
                        <c:v>360.520967235</c:v>
                      </c:pt>
                      <c:pt idx="751">
                        <c:v>357.43482744200003</c:v>
                      </c:pt>
                      <c:pt idx="752">
                        <c:v>355.31627102300001</c:v>
                      </c:pt>
                      <c:pt idx="753">
                        <c:v>355.20444385899998</c:v>
                      </c:pt>
                      <c:pt idx="754">
                        <c:v>350.64997602900002</c:v>
                      </c:pt>
                      <c:pt idx="755">
                        <c:v>348.158339635</c:v>
                      </c:pt>
                      <c:pt idx="756">
                        <c:v>344.36060734300003</c:v>
                      </c:pt>
                      <c:pt idx="757">
                        <c:v>343.679946282</c:v>
                      </c:pt>
                      <c:pt idx="758">
                        <c:v>341.73909008800001</c:v>
                      </c:pt>
                      <c:pt idx="759">
                        <c:v>339.954286787</c:v>
                      </c:pt>
                      <c:pt idx="760">
                        <c:v>338.26480325799997</c:v>
                      </c:pt>
                      <c:pt idx="761">
                        <c:v>337.17064646799997</c:v>
                      </c:pt>
                      <c:pt idx="762">
                        <c:v>332.68654823399999</c:v>
                      </c:pt>
                      <c:pt idx="763">
                        <c:v>331.14384034900002</c:v>
                      </c:pt>
                      <c:pt idx="764">
                        <c:v>330.56792895699999</c:v>
                      </c:pt>
                      <c:pt idx="765">
                        <c:v>329.89321432499997</c:v>
                      </c:pt>
                      <c:pt idx="766">
                        <c:v>329.04884154699999</c:v>
                      </c:pt>
                      <c:pt idx="767">
                        <c:v>326.61043300599999</c:v>
                      </c:pt>
                      <c:pt idx="768">
                        <c:v>323.68319209700002</c:v>
                      </c:pt>
                      <c:pt idx="769">
                        <c:v>323.18895029100003</c:v>
                      </c:pt>
                      <c:pt idx="770">
                        <c:v>323.00693041099998</c:v>
                      </c:pt>
                      <c:pt idx="771">
                        <c:v>321.13530573100002</c:v>
                      </c:pt>
                      <c:pt idx="772">
                        <c:v>319.36180134699998</c:v>
                      </c:pt>
                      <c:pt idx="773">
                        <c:v>316.06978041899998</c:v>
                      </c:pt>
                      <c:pt idx="774">
                        <c:v>314.12359674499999</c:v>
                      </c:pt>
                      <c:pt idx="775">
                        <c:v>312.68319075400001</c:v>
                      </c:pt>
                      <c:pt idx="776">
                        <c:v>308.01457539400002</c:v>
                      </c:pt>
                      <c:pt idx="777">
                        <c:v>306.61245788000002</c:v>
                      </c:pt>
                      <c:pt idx="778">
                        <c:v>303.14923634000002</c:v>
                      </c:pt>
                      <c:pt idx="779">
                        <c:v>300.168213208</c:v>
                      </c:pt>
                      <c:pt idx="780">
                        <c:v>300.13296791400001</c:v>
                      </c:pt>
                      <c:pt idx="781">
                        <c:v>298.890595932</c:v>
                      </c:pt>
                      <c:pt idx="782">
                        <c:v>298.46282676800001</c:v>
                      </c:pt>
                      <c:pt idx="783">
                        <c:v>293.82138402499999</c:v>
                      </c:pt>
                      <c:pt idx="784">
                        <c:v>293.525355752</c:v>
                      </c:pt>
                      <c:pt idx="785">
                        <c:v>293.48804375200001</c:v>
                      </c:pt>
                      <c:pt idx="786">
                        <c:v>292.94085063599999</c:v>
                      </c:pt>
                      <c:pt idx="787">
                        <c:v>291.45063928799999</c:v>
                      </c:pt>
                      <c:pt idx="788">
                        <c:v>290.437624744</c:v>
                      </c:pt>
                      <c:pt idx="789">
                        <c:v>289.24314324199997</c:v>
                      </c:pt>
                      <c:pt idx="790">
                        <c:v>280.93795370999999</c:v>
                      </c:pt>
                      <c:pt idx="791">
                        <c:v>280.28408433099997</c:v>
                      </c:pt>
                      <c:pt idx="792">
                        <c:v>276.71257691900001</c:v>
                      </c:pt>
                      <c:pt idx="793">
                        <c:v>274.42916894400003</c:v>
                      </c:pt>
                      <c:pt idx="794">
                        <c:v>266.55981470799998</c:v>
                      </c:pt>
                      <c:pt idx="795">
                        <c:v>266.27635586999997</c:v>
                      </c:pt>
                      <c:pt idx="796">
                        <c:v>263.55542777300002</c:v>
                      </c:pt>
                      <c:pt idx="797">
                        <c:v>250.26816652799999</c:v>
                      </c:pt>
                      <c:pt idx="798">
                        <c:v>247.18935410899999</c:v>
                      </c:pt>
                      <c:pt idx="799">
                        <c:v>247.08290574200001</c:v>
                      </c:pt>
                      <c:pt idx="800">
                        <c:v>245.32523380000001</c:v>
                      </c:pt>
                      <c:pt idx="801">
                        <c:v>243.631922702</c:v>
                      </c:pt>
                      <c:pt idx="802">
                        <c:v>242.316600542</c:v>
                      </c:pt>
                      <c:pt idx="803">
                        <c:v>239.83668750199999</c:v>
                      </c:pt>
                      <c:pt idx="804">
                        <c:v>239.801124319</c:v>
                      </c:pt>
                      <c:pt idx="805">
                        <c:v>239.30618880700001</c:v>
                      </c:pt>
                      <c:pt idx="806">
                        <c:v>235.23571426800001</c:v>
                      </c:pt>
                      <c:pt idx="807">
                        <c:v>235.12356189499999</c:v>
                      </c:pt>
                      <c:pt idx="808">
                        <c:v>231.52450419799999</c:v>
                      </c:pt>
                      <c:pt idx="809">
                        <c:v>229.91111180199999</c:v>
                      </c:pt>
                      <c:pt idx="810">
                        <c:v>229.68677054899999</c:v>
                      </c:pt>
                      <c:pt idx="811">
                        <c:v>229.57428338700001</c:v>
                      </c:pt>
                      <c:pt idx="812">
                        <c:v>226.77044086800001</c:v>
                      </c:pt>
                      <c:pt idx="813">
                        <c:v>226.37291919399999</c:v>
                      </c:pt>
                      <c:pt idx="814">
                        <c:v>226.14128437400001</c:v>
                      </c:pt>
                      <c:pt idx="815">
                        <c:v>224.36146248099999</c:v>
                      </c:pt>
                      <c:pt idx="816">
                        <c:v>223.917437232</c:v>
                      </c:pt>
                      <c:pt idx="817">
                        <c:v>223.254300812</c:v>
                      </c:pt>
                      <c:pt idx="818">
                        <c:v>221.56485164899999</c:v>
                      </c:pt>
                      <c:pt idx="819">
                        <c:v>220.567876141</c:v>
                      </c:pt>
                      <c:pt idx="820">
                        <c:v>220.36063309599999</c:v>
                      </c:pt>
                      <c:pt idx="821">
                        <c:v>220.06729881199999</c:v>
                      </c:pt>
                      <c:pt idx="822">
                        <c:v>219.66341594900001</c:v>
                      </c:pt>
                      <c:pt idx="823">
                        <c:v>219.27178558099999</c:v>
                      </c:pt>
                      <c:pt idx="824">
                        <c:v>216.81682042</c:v>
                      </c:pt>
                      <c:pt idx="825">
                        <c:v>215.299130787</c:v>
                      </c:pt>
                      <c:pt idx="826">
                        <c:v>215.27779495999999</c:v>
                      </c:pt>
                      <c:pt idx="827">
                        <c:v>214.879543071</c:v>
                      </c:pt>
                      <c:pt idx="828">
                        <c:v>211.43234370299999</c:v>
                      </c:pt>
                      <c:pt idx="829">
                        <c:v>210.65164356400001</c:v>
                      </c:pt>
                      <c:pt idx="830">
                        <c:v>208.600979526</c:v>
                      </c:pt>
                      <c:pt idx="831">
                        <c:v>207.83784926800001</c:v>
                      </c:pt>
                      <c:pt idx="832">
                        <c:v>207.64081408199999</c:v>
                      </c:pt>
                      <c:pt idx="833">
                        <c:v>207.24681760799999</c:v>
                      </c:pt>
                      <c:pt idx="834">
                        <c:v>207.227686049</c:v>
                      </c:pt>
                      <c:pt idx="835">
                        <c:v>207.10674481800001</c:v>
                      </c:pt>
                      <c:pt idx="836">
                        <c:v>206.01745158599999</c:v>
                      </c:pt>
                      <c:pt idx="837">
                        <c:v>205.56787328199999</c:v>
                      </c:pt>
                      <c:pt idx="838">
                        <c:v>203.865727271</c:v>
                      </c:pt>
                      <c:pt idx="839">
                        <c:v>202.779174248</c:v>
                      </c:pt>
                      <c:pt idx="840">
                        <c:v>201.75172615</c:v>
                      </c:pt>
                      <c:pt idx="841">
                        <c:v>201.291420504</c:v>
                      </c:pt>
                      <c:pt idx="842">
                        <c:v>199.54827732699999</c:v>
                      </c:pt>
                      <c:pt idx="843">
                        <c:v>199.543855573</c:v>
                      </c:pt>
                      <c:pt idx="844">
                        <c:v>198.663571354</c:v>
                      </c:pt>
                      <c:pt idx="845">
                        <c:v>197.736684959</c:v>
                      </c:pt>
                      <c:pt idx="846">
                        <c:v>197.460984803</c:v>
                      </c:pt>
                      <c:pt idx="847">
                        <c:v>195.48782736499999</c:v>
                      </c:pt>
                      <c:pt idx="848">
                        <c:v>192.83807299599999</c:v>
                      </c:pt>
                      <c:pt idx="849">
                        <c:v>192.52751464599999</c:v>
                      </c:pt>
                      <c:pt idx="850">
                        <c:v>184.74404546400001</c:v>
                      </c:pt>
                      <c:pt idx="851">
                        <c:v>184.60177974600001</c:v>
                      </c:pt>
                      <c:pt idx="852">
                        <c:v>180.57313829500001</c:v>
                      </c:pt>
                      <c:pt idx="853">
                        <c:v>177.35612138499999</c:v>
                      </c:pt>
                      <c:pt idx="854">
                        <c:v>175.167348901</c:v>
                      </c:pt>
                      <c:pt idx="855">
                        <c:v>174.77520236399999</c:v>
                      </c:pt>
                      <c:pt idx="856">
                        <c:v>172.942654597</c:v>
                      </c:pt>
                      <c:pt idx="857">
                        <c:v>172.03447011399999</c:v>
                      </c:pt>
                      <c:pt idx="858">
                        <c:v>169.095754218</c:v>
                      </c:pt>
                      <c:pt idx="859">
                        <c:v>169.02696688200001</c:v>
                      </c:pt>
                      <c:pt idx="860">
                        <c:v>167.875362448</c:v>
                      </c:pt>
                      <c:pt idx="861">
                        <c:v>163.395948503</c:v>
                      </c:pt>
                      <c:pt idx="862">
                        <c:v>161.899802123</c:v>
                      </c:pt>
                      <c:pt idx="863">
                        <c:v>160.36578936800001</c:v>
                      </c:pt>
                      <c:pt idx="864">
                        <c:v>160.09951668900001</c:v>
                      </c:pt>
                      <c:pt idx="865">
                        <c:v>159.868817648</c:v>
                      </c:pt>
                      <c:pt idx="866">
                        <c:v>157.33924827600001</c:v>
                      </c:pt>
                      <c:pt idx="867">
                        <c:v>156.222051679</c:v>
                      </c:pt>
                      <c:pt idx="868">
                        <c:v>154.99337367300001</c:v>
                      </c:pt>
                      <c:pt idx="869">
                        <c:v>154.279771436</c:v>
                      </c:pt>
                      <c:pt idx="870">
                        <c:v>154.02054533099999</c:v>
                      </c:pt>
                      <c:pt idx="871">
                        <c:v>149.15341537099999</c:v>
                      </c:pt>
                      <c:pt idx="872">
                        <c:v>148.74961480600001</c:v>
                      </c:pt>
                      <c:pt idx="873">
                        <c:v>146.34634429499999</c:v>
                      </c:pt>
                      <c:pt idx="874">
                        <c:v>145.36658826600001</c:v>
                      </c:pt>
                      <c:pt idx="875">
                        <c:v>143.34903647199999</c:v>
                      </c:pt>
                      <c:pt idx="876">
                        <c:v>138.291665419</c:v>
                      </c:pt>
                      <c:pt idx="877">
                        <c:v>138.07200660300001</c:v>
                      </c:pt>
                      <c:pt idx="878">
                        <c:v>137.443827989</c:v>
                      </c:pt>
                      <c:pt idx="879">
                        <c:v>136.262769195</c:v>
                      </c:pt>
                      <c:pt idx="880">
                        <c:v>135.75814438</c:v>
                      </c:pt>
                      <c:pt idx="881">
                        <c:v>130.268200294</c:v>
                      </c:pt>
                      <c:pt idx="882">
                        <c:v>129.958969188</c:v>
                      </c:pt>
                      <c:pt idx="883">
                        <c:v>129.675081522</c:v>
                      </c:pt>
                      <c:pt idx="884">
                        <c:v>127.23883687199999</c:v>
                      </c:pt>
                      <c:pt idx="885">
                        <c:v>124.546111971</c:v>
                      </c:pt>
                      <c:pt idx="886">
                        <c:v>117.918668504</c:v>
                      </c:pt>
                      <c:pt idx="887">
                        <c:v>117.86887272600001</c:v>
                      </c:pt>
                      <c:pt idx="888">
                        <c:v>114.799599973</c:v>
                      </c:pt>
                      <c:pt idx="889">
                        <c:v>114.12327150500001</c:v>
                      </c:pt>
                      <c:pt idx="890">
                        <c:v>113.528079944</c:v>
                      </c:pt>
                      <c:pt idx="891">
                        <c:v>106.759451915</c:v>
                      </c:pt>
                      <c:pt idx="892">
                        <c:v>105.03847435</c:v>
                      </c:pt>
                      <c:pt idx="893">
                        <c:v>104.89913060400001</c:v>
                      </c:pt>
                      <c:pt idx="894">
                        <c:v>104.727772214</c:v>
                      </c:pt>
                      <c:pt idx="895">
                        <c:v>104.722110828</c:v>
                      </c:pt>
                      <c:pt idx="896">
                        <c:v>103.892114652</c:v>
                      </c:pt>
                      <c:pt idx="897">
                        <c:v>102.235320876</c:v>
                      </c:pt>
                      <c:pt idx="898">
                        <c:v>99.769518567600002</c:v>
                      </c:pt>
                      <c:pt idx="899">
                        <c:v>96.954123167500001</c:v>
                      </c:pt>
                      <c:pt idx="900">
                        <c:v>96.115157237800005</c:v>
                      </c:pt>
                      <c:pt idx="901">
                        <c:v>94.809836261300006</c:v>
                      </c:pt>
                      <c:pt idx="902">
                        <c:v>93.482766526600003</c:v>
                      </c:pt>
                      <c:pt idx="903">
                        <c:v>92.591953465200007</c:v>
                      </c:pt>
                      <c:pt idx="904">
                        <c:v>91.895570624699999</c:v>
                      </c:pt>
                      <c:pt idx="905">
                        <c:v>91.3369015902</c:v>
                      </c:pt>
                      <c:pt idx="906">
                        <c:v>87.761947381699997</c:v>
                      </c:pt>
                      <c:pt idx="907">
                        <c:v>87.362072062199999</c:v>
                      </c:pt>
                      <c:pt idx="908">
                        <c:v>86.340600203700006</c:v>
                      </c:pt>
                      <c:pt idx="909">
                        <c:v>85.607199133899996</c:v>
                      </c:pt>
                      <c:pt idx="910">
                        <c:v>82.038991213700001</c:v>
                      </c:pt>
                      <c:pt idx="911">
                        <c:v>80.202163065099995</c:v>
                      </c:pt>
                      <c:pt idx="912">
                        <c:v>79.279307364800005</c:v>
                      </c:pt>
                      <c:pt idx="913">
                        <c:v>78.260100982400004</c:v>
                      </c:pt>
                      <c:pt idx="914">
                        <c:v>76.061804481300001</c:v>
                      </c:pt>
                      <c:pt idx="915">
                        <c:v>70.545691186400006</c:v>
                      </c:pt>
                      <c:pt idx="916">
                        <c:v>69.4315012207</c:v>
                      </c:pt>
                      <c:pt idx="917">
                        <c:v>68.700206151700002</c:v>
                      </c:pt>
                      <c:pt idx="918">
                        <c:v>67.425242939900002</c:v>
                      </c:pt>
                      <c:pt idx="919">
                        <c:v>66.683919785399993</c:v>
                      </c:pt>
                      <c:pt idx="920">
                        <c:v>65.679174160700001</c:v>
                      </c:pt>
                      <c:pt idx="921">
                        <c:v>59.492570729100002</c:v>
                      </c:pt>
                      <c:pt idx="922">
                        <c:v>56.7650235065</c:v>
                      </c:pt>
                      <c:pt idx="923">
                        <c:v>48.587635018599997</c:v>
                      </c:pt>
                      <c:pt idx="924">
                        <c:v>46.726283281199997</c:v>
                      </c:pt>
                      <c:pt idx="925">
                        <c:v>46.529369584199998</c:v>
                      </c:pt>
                      <c:pt idx="926">
                        <c:v>45.648577769900001</c:v>
                      </c:pt>
                      <c:pt idx="927">
                        <c:v>42.3173842717</c:v>
                      </c:pt>
                      <c:pt idx="928">
                        <c:v>39.042779731099998</c:v>
                      </c:pt>
                      <c:pt idx="929">
                        <c:v>38.775306945399997</c:v>
                      </c:pt>
                      <c:pt idx="930">
                        <c:v>38.330368425099998</c:v>
                      </c:pt>
                      <c:pt idx="931">
                        <c:v>36.216163919400003</c:v>
                      </c:pt>
                      <c:pt idx="932">
                        <c:v>32.593755906299997</c:v>
                      </c:pt>
                      <c:pt idx="933">
                        <c:v>31.474454249800001</c:v>
                      </c:pt>
                      <c:pt idx="934">
                        <c:v>31.351771686599999</c:v>
                      </c:pt>
                      <c:pt idx="935">
                        <c:v>29.613176859300001</c:v>
                      </c:pt>
                      <c:pt idx="936">
                        <c:v>27.997239772499999</c:v>
                      </c:pt>
                      <c:pt idx="937">
                        <c:v>24.166818192800001</c:v>
                      </c:pt>
                      <c:pt idx="938">
                        <c:v>17.269055632499999</c:v>
                      </c:pt>
                      <c:pt idx="939">
                        <c:v>8.2854072532499998</c:v>
                      </c:pt>
                      <c:pt idx="940">
                        <c:v>7.1256930300199999</c:v>
                      </c:pt>
                      <c:pt idx="941">
                        <c:v>3.9126168152999998</c:v>
                      </c:pt>
                      <c:pt idx="942">
                        <c:v>3.0684463539600002</c:v>
                      </c:pt>
                      <c:pt idx="943">
                        <c:v>9.7727549486699997E-2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Data!$G$4:$G$947</c15:sqref>
                        </c15:formulaRef>
                      </c:ext>
                    </c:extLst>
                    <c:numCache>
                      <c:formatCode>0.0000</c:formatCode>
                      <c:ptCount val="944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E3A-4779-BFBF-3AC12157D3C9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Aug-8 -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40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5-1E3A-4779-BFBF-3AC12157D3C9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Data!$B$1956:$B$2003</c15:sqref>
                        </c15:formulaRef>
                      </c:ext>
                    </c:extLst>
                    <c:numCache>
                      <c:formatCode>0</c:formatCode>
                      <c:ptCount val="48"/>
                      <c:pt idx="0">
                        <c:v>-2.0437042162300001</c:v>
                      </c:pt>
                      <c:pt idx="1">
                        <c:v>-13.748045496</c:v>
                      </c:pt>
                      <c:pt idx="2">
                        <c:v>-16.115511287</c:v>
                      </c:pt>
                      <c:pt idx="3">
                        <c:v>-19.600107624</c:v>
                      </c:pt>
                      <c:pt idx="4">
                        <c:v>-21.531957438599999</c:v>
                      </c:pt>
                      <c:pt idx="5">
                        <c:v>-22.124462646400001</c:v>
                      </c:pt>
                      <c:pt idx="6">
                        <c:v>-24.4191609519</c:v>
                      </c:pt>
                      <c:pt idx="7">
                        <c:v>-26.874863752</c:v>
                      </c:pt>
                      <c:pt idx="8">
                        <c:v>-27.358190049699999</c:v>
                      </c:pt>
                      <c:pt idx="9">
                        <c:v>-29.935793563499999</c:v>
                      </c:pt>
                      <c:pt idx="10">
                        <c:v>-31.575129608200001</c:v>
                      </c:pt>
                      <c:pt idx="11">
                        <c:v>-37.543437644599997</c:v>
                      </c:pt>
                      <c:pt idx="12">
                        <c:v>-38.863447088800001</c:v>
                      </c:pt>
                      <c:pt idx="13">
                        <c:v>-40.342289786099997</c:v>
                      </c:pt>
                      <c:pt idx="14">
                        <c:v>-41.600552026800003</c:v>
                      </c:pt>
                      <c:pt idx="15">
                        <c:v>-45.434904378200002</c:v>
                      </c:pt>
                      <c:pt idx="16">
                        <c:v>-48.536420376099997</c:v>
                      </c:pt>
                      <c:pt idx="17">
                        <c:v>-52.7616357335</c:v>
                      </c:pt>
                      <c:pt idx="18">
                        <c:v>-54.309023727099998</c:v>
                      </c:pt>
                      <c:pt idx="19">
                        <c:v>-56.362911621899997</c:v>
                      </c:pt>
                      <c:pt idx="20">
                        <c:v>-57.196229329399998</c:v>
                      </c:pt>
                      <c:pt idx="21">
                        <c:v>-58.134009556000002</c:v>
                      </c:pt>
                      <c:pt idx="22">
                        <c:v>-59.981788418999997</c:v>
                      </c:pt>
                      <c:pt idx="23">
                        <c:v>-67.436356000399996</c:v>
                      </c:pt>
                      <c:pt idx="24">
                        <c:v>-69.213327719399999</c:v>
                      </c:pt>
                      <c:pt idx="25">
                        <c:v>-70.813477599899997</c:v>
                      </c:pt>
                      <c:pt idx="26">
                        <c:v>-73.143059219799994</c:v>
                      </c:pt>
                      <c:pt idx="27">
                        <c:v>-81.920405021899995</c:v>
                      </c:pt>
                      <c:pt idx="28">
                        <c:v>-83.312371308099998</c:v>
                      </c:pt>
                      <c:pt idx="29">
                        <c:v>-97.750171513200002</c:v>
                      </c:pt>
                      <c:pt idx="30">
                        <c:v>-102.228916274</c:v>
                      </c:pt>
                      <c:pt idx="31">
                        <c:v>-103.20025964</c:v>
                      </c:pt>
                      <c:pt idx="32">
                        <c:v>-122.232435604</c:v>
                      </c:pt>
                      <c:pt idx="33">
                        <c:v>-138.81509882</c:v>
                      </c:pt>
                      <c:pt idx="34">
                        <c:v>-143.44067232</c:v>
                      </c:pt>
                      <c:pt idx="35">
                        <c:v>-149.21095988600001</c:v>
                      </c:pt>
                      <c:pt idx="36">
                        <c:v>-167.430830184</c:v>
                      </c:pt>
                      <c:pt idx="37">
                        <c:v>-173.08434076699999</c:v>
                      </c:pt>
                      <c:pt idx="38">
                        <c:v>-189.192891344</c:v>
                      </c:pt>
                      <c:pt idx="39">
                        <c:v>-193.89390046099999</c:v>
                      </c:pt>
                      <c:pt idx="40">
                        <c:v>-203.815614727</c:v>
                      </c:pt>
                      <c:pt idx="41">
                        <c:v>-205.49685408400001</c:v>
                      </c:pt>
                      <c:pt idx="42">
                        <c:v>-211.29638008500001</c:v>
                      </c:pt>
                      <c:pt idx="43">
                        <c:v>-226.615943612</c:v>
                      </c:pt>
                      <c:pt idx="44">
                        <c:v>-226.71878806800001</c:v>
                      </c:pt>
                      <c:pt idx="45">
                        <c:v>-271.05919823800002</c:v>
                      </c:pt>
                      <c:pt idx="46">
                        <c:v>-284.93750860099999</c:v>
                      </c:pt>
                      <c:pt idx="47">
                        <c:v>-1648.7285572999999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Data!$C$1956:$C$2003</c15:sqref>
                        </c15:formulaRef>
                      </c:ext>
                    </c:extLst>
                    <c:numCache>
                      <c:formatCode>0.0000</c:formatCode>
                      <c:ptCount val="48"/>
                      <c:pt idx="0">
                        <c:v>2.3500000000052146E-2</c:v>
                      </c:pt>
                      <c:pt idx="1">
                        <c:v>2.3000000000052201E-2</c:v>
                      </c:pt>
                      <c:pt idx="2">
                        <c:v>2.2500000000052256E-2</c:v>
                      </c:pt>
                      <c:pt idx="3">
                        <c:v>2.2000000000052311E-2</c:v>
                      </c:pt>
                      <c:pt idx="4">
                        <c:v>2.1500000000052366E-2</c:v>
                      </c:pt>
                      <c:pt idx="5">
                        <c:v>2.1000000000052421E-2</c:v>
                      </c:pt>
                      <c:pt idx="6">
                        <c:v>2.0500000000052476E-2</c:v>
                      </c:pt>
                      <c:pt idx="7">
                        <c:v>2.0000000000052531E-2</c:v>
                      </c:pt>
                      <c:pt idx="8">
                        <c:v>1.9500000000052586E-2</c:v>
                      </c:pt>
                      <c:pt idx="9">
                        <c:v>1.9000000000052641E-2</c:v>
                      </c:pt>
                      <c:pt idx="10">
                        <c:v>1.8500000000052697E-2</c:v>
                      </c:pt>
                      <c:pt idx="11">
                        <c:v>1.8000000000052752E-2</c:v>
                      </c:pt>
                      <c:pt idx="12">
                        <c:v>1.7500000000052807E-2</c:v>
                      </c:pt>
                      <c:pt idx="13">
                        <c:v>1.7000000000052862E-2</c:v>
                      </c:pt>
                      <c:pt idx="14">
                        <c:v>1.6500000000052917E-2</c:v>
                      </c:pt>
                      <c:pt idx="15">
                        <c:v>1.6000000000052972E-2</c:v>
                      </c:pt>
                      <c:pt idx="16">
                        <c:v>1.5500000000053027E-2</c:v>
                      </c:pt>
                      <c:pt idx="17">
                        <c:v>1.5000000000053082E-2</c:v>
                      </c:pt>
                      <c:pt idx="18">
                        <c:v>1.4500000000053137E-2</c:v>
                      </c:pt>
                      <c:pt idx="19">
                        <c:v>1.4000000000053192E-2</c:v>
                      </c:pt>
                      <c:pt idx="20">
                        <c:v>1.3500000000053247E-2</c:v>
                      </c:pt>
                      <c:pt idx="21">
                        <c:v>1.3000000000053302E-2</c:v>
                      </c:pt>
                      <c:pt idx="22">
                        <c:v>1.2500000000053357E-2</c:v>
                      </c:pt>
                      <c:pt idx="23">
                        <c:v>1.2000000000053412E-2</c:v>
                      </c:pt>
                      <c:pt idx="24">
                        <c:v>1.1500000000053467E-2</c:v>
                      </c:pt>
                      <c:pt idx="25">
                        <c:v>1.1000000000053523E-2</c:v>
                      </c:pt>
                      <c:pt idx="26">
                        <c:v>1.0500000000053578E-2</c:v>
                      </c:pt>
                      <c:pt idx="27">
                        <c:v>1.0000000000053633E-2</c:v>
                      </c:pt>
                      <c:pt idx="28">
                        <c:v>9.5000000000536877E-3</c:v>
                      </c:pt>
                      <c:pt idx="29">
                        <c:v>9.0000000000537428E-3</c:v>
                      </c:pt>
                      <c:pt idx="30">
                        <c:v>8.5000000000537979E-3</c:v>
                      </c:pt>
                      <c:pt idx="31">
                        <c:v>8.0000000000538529E-3</c:v>
                      </c:pt>
                      <c:pt idx="32">
                        <c:v>7.500000000053908E-3</c:v>
                      </c:pt>
                      <c:pt idx="33">
                        <c:v>7.0000000000539631E-3</c:v>
                      </c:pt>
                      <c:pt idx="34">
                        <c:v>6.5000000000540181E-3</c:v>
                      </c:pt>
                      <c:pt idx="35">
                        <c:v>6.0000000000540732E-3</c:v>
                      </c:pt>
                      <c:pt idx="36">
                        <c:v>5.5000000000541283E-3</c:v>
                      </c:pt>
                      <c:pt idx="37">
                        <c:v>5.0000000000541833E-3</c:v>
                      </c:pt>
                      <c:pt idx="38">
                        <c:v>4.5000000000542384E-3</c:v>
                      </c:pt>
                      <c:pt idx="39">
                        <c:v>4.0000000000542935E-3</c:v>
                      </c:pt>
                      <c:pt idx="40">
                        <c:v>3.5000000000543485E-3</c:v>
                      </c:pt>
                      <c:pt idx="41">
                        <c:v>3.0000000000544036E-3</c:v>
                      </c:pt>
                      <c:pt idx="42">
                        <c:v>2.5000000000544587E-3</c:v>
                      </c:pt>
                      <c:pt idx="43">
                        <c:v>2.0000000000545137E-3</c:v>
                      </c:pt>
                      <c:pt idx="44">
                        <c:v>1.5000000000545688E-3</c:v>
                      </c:pt>
                      <c:pt idx="45">
                        <c:v>1.0000000000546239E-3</c:v>
                      </c:pt>
                      <c:pt idx="46">
                        <c:v>5.0000000005467893E-4</c:v>
                      </c:pt>
                      <c:pt idx="47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E3A-4779-BFBF-3AC12157D3C9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Aug 15 -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Data!$D$1450:$D$2003</c15:sqref>
                        </c15:formulaRef>
                      </c:ext>
                    </c:extLst>
                    <c:numCache>
                      <c:formatCode>0</c:formatCode>
                      <c:ptCount val="554"/>
                      <c:pt idx="0">
                        <c:v>-0.30352636117100001</c:v>
                      </c:pt>
                      <c:pt idx="1">
                        <c:v>-0.76248238808199997</c:v>
                      </c:pt>
                      <c:pt idx="2">
                        <c:v>-2.0535541952399998</c:v>
                      </c:pt>
                      <c:pt idx="3">
                        <c:v>-2.3611307018900001</c:v>
                      </c:pt>
                      <c:pt idx="4">
                        <c:v>-2.45853573656</c:v>
                      </c:pt>
                      <c:pt idx="5">
                        <c:v>-5.2534223020999997</c:v>
                      </c:pt>
                      <c:pt idx="6">
                        <c:v>-5.3735438646700002</c:v>
                      </c:pt>
                      <c:pt idx="7">
                        <c:v>-5.3790372203699999</c:v>
                      </c:pt>
                      <c:pt idx="8">
                        <c:v>-5.7658679828799997</c:v>
                      </c:pt>
                      <c:pt idx="9">
                        <c:v>-6.1142794985900002</c:v>
                      </c:pt>
                      <c:pt idx="10">
                        <c:v>-6.2717344293600004</c:v>
                      </c:pt>
                      <c:pt idx="11">
                        <c:v>-6.3985803235500001</c:v>
                      </c:pt>
                      <c:pt idx="12">
                        <c:v>-6.6916236387000003</c:v>
                      </c:pt>
                      <c:pt idx="13">
                        <c:v>-9.2776572152900005</c:v>
                      </c:pt>
                      <c:pt idx="14">
                        <c:v>-9.7490524778100003</c:v>
                      </c:pt>
                      <c:pt idx="15">
                        <c:v>-10.110158270199999</c:v>
                      </c:pt>
                      <c:pt idx="16">
                        <c:v>-11.365432176800001</c:v>
                      </c:pt>
                      <c:pt idx="17">
                        <c:v>-12.613992146399999</c:v>
                      </c:pt>
                      <c:pt idx="18">
                        <c:v>-14.558809564300001</c:v>
                      </c:pt>
                      <c:pt idx="19">
                        <c:v>-15.901172089899999</c:v>
                      </c:pt>
                      <c:pt idx="20">
                        <c:v>-17.722545932700001</c:v>
                      </c:pt>
                      <c:pt idx="21">
                        <c:v>-19.101768010099999</c:v>
                      </c:pt>
                      <c:pt idx="22">
                        <c:v>-19.806999060100001</c:v>
                      </c:pt>
                      <c:pt idx="23">
                        <c:v>-20.6796554652</c:v>
                      </c:pt>
                      <c:pt idx="24">
                        <c:v>-24.598469999199999</c:v>
                      </c:pt>
                      <c:pt idx="25">
                        <c:v>-26.254655570899999</c:v>
                      </c:pt>
                      <c:pt idx="26">
                        <c:v>-26.826357625699998</c:v>
                      </c:pt>
                      <c:pt idx="27">
                        <c:v>-29.1447662908</c:v>
                      </c:pt>
                      <c:pt idx="28">
                        <c:v>-30.6831480912</c:v>
                      </c:pt>
                      <c:pt idx="29">
                        <c:v>-32.350539251800001</c:v>
                      </c:pt>
                      <c:pt idx="30">
                        <c:v>-32.987591001799998</c:v>
                      </c:pt>
                      <c:pt idx="31">
                        <c:v>-34.723184774899998</c:v>
                      </c:pt>
                      <c:pt idx="32">
                        <c:v>-35.072304941500001</c:v>
                      </c:pt>
                      <c:pt idx="33">
                        <c:v>-36.136328835900002</c:v>
                      </c:pt>
                      <c:pt idx="34">
                        <c:v>-37.075698694400003</c:v>
                      </c:pt>
                      <c:pt idx="35">
                        <c:v>-37.264098429699999</c:v>
                      </c:pt>
                      <c:pt idx="36">
                        <c:v>-37.4223215516</c:v>
                      </c:pt>
                      <c:pt idx="37">
                        <c:v>-37.828655990100003</c:v>
                      </c:pt>
                      <c:pt idx="38">
                        <c:v>-40.7243129258</c:v>
                      </c:pt>
                      <c:pt idx="39">
                        <c:v>-41.020568472800001</c:v>
                      </c:pt>
                      <c:pt idx="40">
                        <c:v>-42.762688653399998</c:v>
                      </c:pt>
                      <c:pt idx="41">
                        <c:v>-43.184672336799999</c:v>
                      </c:pt>
                      <c:pt idx="42">
                        <c:v>-48.244148193100003</c:v>
                      </c:pt>
                      <c:pt idx="43">
                        <c:v>-49.4817481726</c:v>
                      </c:pt>
                      <c:pt idx="44">
                        <c:v>-53.092392235699997</c:v>
                      </c:pt>
                      <c:pt idx="45">
                        <c:v>-53.700068891999997</c:v>
                      </c:pt>
                      <c:pt idx="46">
                        <c:v>-54.826386768799999</c:v>
                      </c:pt>
                      <c:pt idx="47">
                        <c:v>-55.762248271700003</c:v>
                      </c:pt>
                      <c:pt idx="48">
                        <c:v>-56.078238530599997</c:v>
                      </c:pt>
                      <c:pt idx="49">
                        <c:v>-56.8673388315</c:v>
                      </c:pt>
                      <c:pt idx="50">
                        <c:v>-60.116186071999998</c:v>
                      </c:pt>
                      <c:pt idx="51">
                        <c:v>-64.934872163799994</c:v>
                      </c:pt>
                      <c:pt idx="52">
                        <c:v>-65.083719916299998</c:v>
                      </c:pt>
                      <c:pt idx="53">
                        <c:v>-68.263774485699997</c:v>
                      </c:pt>
                      <c:pt idx="54">
                        <c:v>-68.8462355411</c:v>
                      </c:pt>
                      <c:pt idx="55">
                        <c:v>-76.785776689100004</c:v>
                      </c:pt>
                      <c:pt idx="56">
                        <c:v>-76.892644032999996</c:v>
                      </c:pt>
                      <c:pt idx="57">
                        <c:v>-78.114240089199996</c:v>
                      </c:pt>
                      <c:pt idx="58">
                        <c:v>-81.281515442400007</c:v>
                      </c:pt>
                      <c:pt idx="59">
                        <c:v>-84.213151066400002</c:v>
                      </c:pt>
                      <c:pt idx="60">
                        <c:v>-89.180309758600004</c:v>
                      </c:pt>
                      <c:pt idx="61">
                        <c:v>-89.803096599100002</c:v>
                      </c:pt>
                      <c:pt idx="62">
                        <c:v>-89.891169463300002</c:v>
                      </c:pt>
                      <c:pt idx="63">
                        <c:v>-91.929246957800004</c:v>
                      </c:pt>
                      <c:pt idx="64">
                        <c:v>-95.982475172600004</c:v>
                      </c:pt>
                      <c:pt idx="65">
                        <c:v>-98.506467274399995</c:v>
                      </c:pt>
                      <c:pt idx="66">
                        <c:v>-103.682333185</c:v>
                      </c:pt>
                      <c:pt idx="67">
                        <c:v>-110.340016545</c:v>
                      </c:pt>
                      <c:pt idx="68">
                        <c:v>-113.112242357</c:v>
                      </c:pt>
                      <c:pt idx="69">
                        <c:v>-113.482902118</c:v>
                      </c:pt>
                      <c:pt idx="70">
                        <c:v>-117.026221386</c:v>
                      </c:pt>
                      <c:pt idx="71">
                        <c:v>-118.44768460900001</c:v>
                      </c:pt>
                      <c:pt idx="72">
                        <c:v>-122.29728926200001</c:v>
                      </c:pt>
                      <c:pt idx="73">
                        <c:v>-123.726002978</c:v>
                      </c:pt>
                      <c:pt idx="74">
                        <c:v>-125.226390674</c:v>
                      </c:pt>
                      <c:pt idx="75">
                        <c:v>-127.13344775</c:v>
                      </c:pt>
                      <c:pt idx="76">
                        <c:v>-133.156746973</c:v>
                      </c:pt>
                      <c:pt idx="77">
                        <c:v>-136.40310281000001</c:v>
                      </c:pt>
                      <c:pt idx="78">
                        <c:v>-136.66164462699999</c:v>
                      </c:pt>
                      <c:pt idx="79">
                        <c:v>-141.71332634500001</c:v>
                      </c:pt>
                      <c:pt idx="80">
                        <c:v>-144.13216279599999</c:v>
                      </c:pt>
                      <c:pt idx="81">
                        <c:v>-145.024299466</c:v>
                      </c:pt>
                      <c:pt idx="82">
                        <c:v>-153.269311571</c:v>
                      </c:pt>
                      <c:pt idx="83">
                        <c:v>-155.66115240100001</c:v>
                      </c:pt>
                      <c:pt idx="84">
                        <c:v>-156.90051649399999</c:v>
                      </c:pt>
                      <c:pt idx="85">
                        <c:v>-159.73406992299999</c:v>
                      </c:pt>
                      <c:pt idx="86">
                        <c:v>-160.50981883200001</c:v>
                      </c:pt>
                      <c:pt idx="87">
                        <c:v>-162.79004557299999</c:v>
                      </c:pt>
                      <c:pt idx="88">
                        <c:v>-164.234446819</c:v>
                      </c:pt>
                      <c:pt idx="89">
                        <c:v>-166.45762424700001</c:v>
                      </c:pt>
                      <c:pt idx="90">
                        <c:v>-167.57594517800001</c:v>
                      </c:pt>
                      <c:pt idx="91">
                        <c:v>-175.28587618200001</c:v>
                      </c:pt>
                      <c:pt idx="92">
                        <c:v>-179.96291190900001</c:v>
                      </c:pt>
                      <c:pt idx="93">
                        <c:v>-181.70937741200001</c:v>
                      </c:pt>
                      <c:pt idx="94">
                        <c:v>-184.737063906</c:v>
                      </c:pt>
                      <c:pt idx="95">
                        <c:v>-186.94516753600001</c:v>
                      </c:pt>
                      <c:pt idx="96">
                        <c:v>-191.218153884</c:v>
                      </c:pt>
                      <c:pt idx="97">
                        <c:v>-193.13736913100001</c:v>
                      </c:pt>
                      <c:pt idx="98">
                        <c:v>-202.36395847399999</c:v>
                      </c:pt>
                      <c:pt idx="99">
                        <c:v>-212.22437506099999</c:v>
                      </c:pt>
                      <c:pt idx="100">
                        <c:v>-216.361658629</c:v>
                      </c:pt>
                      <c:pt idx="101">
                        <c:v>-216.79530473</c:v>
                      </c:pt>
                      <c:pt idx="102">
                        <c:v>-221.97706431200001</c:v>
                      </c:pt>
                      <c:pt idx="103">
                        <c:v>-224.859343061</c:v>
                      </c:pt>
                      <c:pt idx="104">
                        <c:v>-226.30607684</c:v>
                      </c:pt>
                      <c:pt idx="105">
                        <c:v>-232.538709606</c:v>
                      </c:pt>
                      <c:pt idx="106">
                        <c:v>-236.04463142</c:v>
                      </c:pt>
                      <c:pt idx="107">
                        <c:v>-242.29113063599999</c:v>
                      </c:pt>
                      <c:pt idx="108">
                        <c:v>-246.13730402600001</c:v>
                      </c:pt>
                      <c:pt idx="109">
                        <c:v>-247.316239083</c:v>
                      </c:pt>
                      <c:pt idx="110">
                        <c:v>-248.132103148</c:v>
                      </c:pt>
                      <c:pt idx="111">
                        <c:v>-251.20755678899999</c:v>
                      </c:pt>
                      <c:pt idx="112">
                        <c:v>-257.33390921900002</c:v>
                      </c:pt>
                      <c:pt idx="113">
                        <c:v>-263.98219849899999</c:v>
                      </c:pt>
                      <c:pt idx="114">
                        <c:v>-270.04717282199999</c:v>
                      </c:pt>
                      <c:pt idx="115">
                        <c:v>-271.95447327599999</c:v>
                      </c:pt>
                      <c:pt idx="116">
                        <c:v>-273.10701847899998</c:v>
                      </c:pt>
                      <c:pt idx="117">
                        <c:v>-274.11861223800003</c:v>
                      </c:pt>
                      <c:pt idx="118">
                        <c:v>-276.30632812900001</c:v>
                      </c:pt>
                      <c:pt idx="119">
                        <c:v>-276.41978478300001</c:v>
                      </c:pt>
                      <c:pt idx="120">
                        <c:v>-282.29921095499998</c:v>
                      </c:pt>
                      <c:pt idx="121">
                        <c:v>-300.16006085999999</c:v>
                      </c:pt>
                      <c:pt idx="122">
                        <c:v>-307.724216775</c:v>
                      </c:pt>
                      <c:pt idx="123">
                        <c:v>-308.864009076</c:v>
                      </c:pt>
                      <c:pt idx="124">
                        <c:v>-311.73026172900001</c:v>
                      </c:pt>
                      <c:pt idx="125">
                        <c:v>-311.90828266699998</c:v>
                      </c:pt>
                      <c:pt idx="126">
                        <c:v>-313.63427250900003</c:v>
                      </c:pt>
                      <c:pt idx="127">
                        <c:v>-315.23609087099999</c:v>
                      </c:pt>
                      <c:pt idx="128">
                        <c:v>-315.54067971199999</c:v>
                      </c:pt>
                      <c:pt idx="129">
                        <c:v>-316.65854854499997</c:v>
                      </c:pt>
                      <c:pt idx="130">
                        <c:v>-317.16607370700001</c:v>
                      </c:pt>
                      <c:pt idx="131">
                        <c:v>-319.31739023900002</c:v>
                      </c:pt>
                      <c:pt idx="132">
                        <c:v>-322.68961057899998</c:v>
                      </c:pt>
                      <c:pt idx="133">
                        <c:v>-325.95119141599997</c:v>
                      </c:pt>
                      <c:pt idx="134">
                        <c:v>-326.01552575400001</c:v>
                      </c:pt>
                      <c:pt idx="135">
                        <c:v>-335.04331545500003</c:v>
                      </c:pt>
                      <c:pt idx="136">
                        <c:v>-335.32176173900001</c:v>
                      </c:pt>
                      <c:pt idx="137">
                        <c:v>-337.61563259899998</c:v>
                      </c:pt>
                      <c:pt idx="138">
                        <c:v>-339.18966651</c:v>
                      </c:pt>
                      <c:pt idx="139">
                        <c:v>-341.48368334499997</c:v>
                      </c:pt>
                      <c:pt idx="140">
                        <c:v>-348.76776932199999</c:v>
                      </c:pt>
                      <c:pt idx="141">
                        <c:v>-349.53618846000001</c:v>
                      </c:pt>
                      <c:pt idx="142">
                        <c:v>-354.36803883699997</c:v>
                      </c:pt>
                      <c:pt idx="143">
                        <c:v>-354.73744918099999</c:v>
                      </c:pt>
                      <c:pt idx="144">
                        <c:v>-368.75306664700003</c:v>
                      </c:pt>
                      <c:pt idx="145">
                        <c:v>-376.28190727600003</c:v>
                      </c:pt>
                      <c:pt idx="146">
                        <c:v>-379.46155734799999</c:v>
                      </c:pt>
                      <c:pt idx="147">
                        <c:v>-379.66080649600002</c:v>
                      </c:pt>
                      <c:pt idx="148">
                        <c:v>-387.51236393099998</c:v>
                      </c:pt>
                      <c:pt idx="149">
                        <c:v>-388.78763767999999</c:v>
                      </c:pt>
                      <c:pt idx="150">
                        <c:v>-398.33365320000001</c:v>
                      </c:pt>
                      <c:pt idx="151">
                        <c:v>-404.61237298600003</c:v>
                      </c:pt>
                      <c:pt idx="152">
                        <c:v>-407.86479008999999</c:v>
                      </c:pt>
                      <c:pt idx="153">
                        <c:v>-409.49573664899998</c:v>
                      </c:pt>
                      <c:pt idx="154">
                        <c:v>-414.01752498600001</c:v>
                      </c:pt>
                      <c:pt idx="155">
                        <c:v>-422.66364675099999</c:v>
                      </c:pt>
                      <c:pt idx="156">
                        <c:v>-424.06032176000002</c:v>
                      </c:pt>
                      <c:pt idx="157">
                        <c:v>-429.22278273400002</c:v>
                      </c:pt>
                      <c:pt idx="158">
                        <c:v>-429.43360424100001</c:v>
                      </c:pt>
                      <c:pt idx="159">
                        <c:v>-430.39462453800002</c:v>
                      </c:pt>
                      <c:pt idx="160">
                        <c:v>-432.649812365</c:v>
                      </c:pt>
                      <c:pt idx="161">
                        <c:v>-437.14267432999998</c:v>
                      </c:pt>
                      <c:pt idx="162">
                        <c:v>-438.92425604599998</c:v>
                      </c:pt>
                      <c:pt idx="163">
                        <c:v>-440.09305396299999</c:v>
                      </c:pt>
                      <c:pt idx="164">
                        <c:v>-449.35799297199998</c:v>
                      </c:pt>
                      <c:pt idx="165">
                        <c:v>-449.75841359899999</c:v>
                      </c:pt>
                      <c:pt idx="166">
                        <c:v>-464.59356063299998</c:v>
                      </c:pt>
                      <c:pt idx="167">
                        <c:v>-464.74785727900002</c:v>
                      </c:pt>
                      <c:pt idx="168">
                        <c:v>-465.56288827200001</c:v>
                      </c:pt>
                      <c:pt idx="169">
                        <c:v>-466.09598604199999</c:v>
                      </c:pt>
                      <c:pt idx="170">
                        <c:v>-474.71399356299997</c:v>
                      </c:pt>
                      <c:pt idx="171">
                        <c:v>-478.61669559400002</c:v>
                      </c:pt>
                      <c:pt idx="172">
                        <c:v>-485.43298083600001</c:v>
                      </c:pt>
                      <c:pt idx="173">
                        <c:v>-488.470870547</c:v>
                      </c:pt>
                      <c:pt idx="174">
                        <c:v>-490.93365919000001</c:v>
                      </c:pt>
                      <c:pt idx="175">
                        <c:v>-497.90043757500001</c:v>
                      </c:pt>
                      <c:pt idx="176">
                        <c:v>-501.333496271</c:v>
                      </c:pt>
                      <c:pt idx="177">
                        <c:v>-506.50154127799999</c:v>
                      </c:pt>
                      <c:pt idx="178">
                        <c:v>-508.943576463</c:v>
                      </c:pt>
                      <c:pt idx="179">
                        <c:v>-514.33572586900004</c:v>
                      </c:pt>
                      <c:pt idx="180">
                        <c:v>-516.166243302</c:v>
                      </c:pt>
                      <c:pt idx="181">
                        <c:v>-519.29503073700005</c:v>
                      </c:pt>
                      <c:pt idx="182">
                        <c:v>-530.08971952100001</c:v>
                      </c:pt>
                      <c:pt idx="183">
                        <c:v>-533.78457609999998</c:v>
                      </c:pt>
                      <c:pt idx="184">
                        <c:v>-539.63388384200005</c:v>
                      </c:pt>
                      <c:pt idx="185">
                        <c:v>-554.14225912699999</c:v>
                      </c:pt>
                      <c:pt idx="186">
                        <c:v>-579.57509316999995</c:v>
                      </c:pt>
                      <c:pt idx="187">
                        <c:v>-580.34759754799995</c:v>
                      </c:pt>
                      <c:pt idx="188">
                        <c:v>-590.363098337</c:v>
                      </c:pt>
                      <c:pt idx="189">
                        <c:v>-592.03207057199995</c:v>
                      </c:pt>
                      <c:pt idx="190">
                        <c:v>-594.60581322999997</c:v>
                      </c:pt>
                      <c:pt idx="191">
                        <c:v>-610.26161616399997</c:v>
                      </c:pt>
                      <c:pt idx="192">
                        <c:v>-617.021986373</c:v>
                      </c:pt>
                      <c:pt idx="193">
                        <c:v>-622.53623074100005</c:v>
                      </c:pt>
                      <c:pt idx="194">
                        <c:v>-622.72714048399996</c:v>
                      </c:pt>
                      <c:pt idx="195">
                        <c:v>-623.25850591300002</c:v>
                      </c:pt>
                      <c:pt idx="196">
                        <c:v>-629.06240733499999</c:v>
                      </c:pt>
                      <c:pt idx="197">
                        <c:v>-637.51503743399996</c:v>
                      </c:pt>
                      <c:pt idx="198">
                        <c:v>-641.34813387400004</c:v>
                      </c:pt>
                      <c:pt idx="199">
                        <c:v>-648.89324588199997</c:v>
                      </c:pt>
                      <c:pt idx="200">
                        <c:v>-653.35328839900001</c:v>
                      </c:pt>
                      <c:pt idx="201">
                        <c:v>-654.36864697999999</c:v>
                      </c:pt>
                      <c:pt idx="202">
                        <c:v>-655.27876411499994</c:v>
                      </c:pt>
                      <c:pt idx="203">
                        <c:v>-659.59308095599999</c:v>
                      </c:pt>
                      <c:pt idx="204">
                        <c:v>-667.57785029599995</c:v>
                      </c:pt>
                      <c:pt idx="205">
                        <c:v>-668.84228201899998</c:v>
                      </c:pt>
                      <c:pt idx="206">
                        <c:v>-674.87297277100004</c:v>
                      </c:pt>
                      <c:pt idx="207">
                        <c:v>-678.870987431</c:v>
                      </c:pt>
                      <c:pt idx="208">
                        <c:v>-683.52918499999998</c:v>
                      </c:pt>
                      <c:pt idx="209">
                        <c:v>-684.32059429900005</c:v>
                      </c:pt>
                      <c:pt idx="210">
                        <c:v>-696.83489381499999</c:v>
                      </c:pt>
                      <c:pt idx="211">
                        <c:v>-710.97491761900005</c:v>
                      </c:pt>
                      <c:pt idx="212">
                        <c:v>-724.29421072699995</c:v>
                      </c:pt>
                      <c:pt idx="213">
                        <c:v>-726.98420713999997</c:v>
                      </c:pt>
                      <c:pt idx="214">
                        <c:v>-731.05779151000002</c:v>
                      </c:pt>
                      <c:pt idx="215">
                        <c:v>-737.68468861600002</c:v>
                      </c:pt>
                      <c:pt idx="216">
                        <c:v>-741.61273395399996</c:v>
                      </c:pt>
                      <c:pt idx="217">
                        <c:v>-743.77654540499998</c:v>
                      </c:pt>
                      <c:pt idx="218">
                        <c:v>-745.90212637499997</c:v>
                      </c:pt>
                      <c:pt idx="219">
                        <c:v>-751.20000423500005</c:v>
                      </c:pt>
                      <c:pt idx="220">
                        <c:v>-769.32305570899996</c:v>
                      </c:pt>
                      <c:pt idx="221">
                        <c:v>-787.999987455</c:v>
                      </c:pt>
                      <c:pt idx="222">
                        <c:v>-792.63918143199999</c:v>
                      </c:pt>
                      <c:pt idx="223">
                        <c:v>-813.76504178300002</c:v>
                      </c:pt>
                      <c:pt idx="224">
                        <c:v>-814.75059469600001</c:v>
                      </c:pt>
                      <c:pt idx="225">
                        <c:v>-830.43891550199999</c:v>
                      </c:pt>
                      <c:pt idx="226">
                        <c:v>-831.97544858599997</c:v>
                      </c:pt>
                      <c:pt idx="227">
                        <c:v>-832.517792816</c:v>
                      </c:pt>
                      <c:pt idx="228">
                        <c:v>-849.69852731900005</c:v>
                      </c:pt>
                      <c:pt idx="229">
                        <c:v>-852.00907447600002</c:v>
                      </c:pt>
                      <c:pt idx="230">
                        <c:v>-861.86448589700001</c:v>
                      </c:pt>
                      <c:pt idx="231">
                        <c:v>-867.80054376999999</c:v>
                      </c:pt>
                      <c:pt idx="232">
                        <c:v>-872.22043171400003</c:v>
                      </c:pt>
                      <c:pt idx="233">
                        <c:v>-877.251547749</c:v>
                      </c:pt>
                      <c:pt idx="234">
                        <c:v>-897.07483149699999</c:v>
                      </c:pt>
                      <c:pt idx="235">
                        <c:v>-904.33333428100002</c:v>
                      </c:pt>
                      <c:pt idx="236">
                        <c:v>-916.861981141</c:v>
                      </c:pt>
                      <c:pt idx="237">
                        <c:v>-925.04088193600001</c:v>
                      </c:pt>
                      <c:pt idx="238">
                        <c:v>-926.84133902099995</c:v>
                      </c:pt>
                      <c:pt idx="239">
                        <c:v>-934.13340015300003</c:v>
                      </c:pt>
                      <c:pt idx="240">
                        <c:v>-936.25802080999995</c:v>
                      </c:pt>
                      <c:pt idx="241">
                        <c:v>-941.10051262100001</c:v>
                      </c:pt>
                      <c:pt idx="242">
                        <c:v>-947.80246302600005</c:v>
                      </c:pt>
                      <c:pt idx="243">
                        <c:v>-948.18354433000002</c:v>
                      </c:pt>
                      <c:pt idx="244">
                        <c:v>-965.62056822399995</c:v>
                      </c:pt>
                      <c:pt idx="245">
                        <c:v>-969.25472328800004</c:v>
                      </c:pt>
                      <c:pt idx="246">
                        <c:v>-976.99315855099996</c:v>
                      </c:pt>
                      <c:pt idx="247">
                        <c:v>-995.85378509500003</c:v>
                      </c:pt>
                      <c:pt idx="248">
                        <c:v>-1000.1329666399999</c:v>
                      </c:pt>
                      <c:pt idx="249">
                        <c:v>-1005.74365865</c:v>
                      </c:pt>
                      <c:pt idx="250">
                        <c:v>-1007.83449081</c:v>
                      </c:pt>
                      <c:pt idx="251">
                        <c:v>-1008.84717243</c:v>
                      </c:pt>
                      <c:pt idx="252">
                        <c:v>-1014.75465984</c:v>
                      </c:pt>
                      <c:pt idx="253">
                        <c:v>-1016.3728876500001</c:v>
                      </c:pt>
                      <c:pt idx="254">
                        <c:v>-1019.8122731</c:v>
                      </c:pt>
                      <c:pt idx="255">
                        <c:v>-1022.02496232</c:v>
                      </c:pt>
                      <c:pt idx="256">
                        <c:v>-1034.78265835</c:v>
                      </c:pt>
                      <c:pt idx="257">
                        <c:v>-1040.39118347</c:v>
                      </c:pt>
                      <c:pt idx="258">
                        <c:v>-1045.0998137700001</c:v>
                      </c:pt>
                      <c:pt idx="259">
                        <c:v>-1050.8736832</c:v>
                      </c:pt>
                      <c:pt idx="260">
                        <c:v>-1057.61393099</c:v>
                      </c:pt>
                      <c:pt idx="261">
                        <c:v>-1060.2795520699999</c:v>
                      </c:pt>
                      <c:pt idx="262">
                        <c:v>-1061.3916370300001</c:v>
                      </c:pt>
                      <c:pt idx="263">
                        <c:v>-1069.62294475</c:v>
                      </c:pt>
                      <c:pt idx="264">
                        <c:v>-1080.5936799200001</c:v>
                      </c:pt>
                      <c:pt idx="265">
                        <c:v>-1087.29992322</c:v>
                      </c:pt>
                      <c:pt idx="266">
                        <c:v>-1089.2824043999999</c:v>
                      </c:pt>
                      <c:pt idx="267">
                        <c:v>-1090.0554415900001</c:v>
                      </c:pt>
                      <c:pt idx="268">
                        <c:v>-1093.1407661799999</c:v>
                      </c:pt>
                      <c:pt idx="269">
                        <c:v>-1115.19023085</c:v>
                      </c:pt>
                      <c:pt idx="270">
                        <c:v>-1116.04971267</c:v>
                      </c:pt>
                      <c:pt idx="271">
                        <c:v>-1120.24088024</c:v>
                      </c:pt>
                      <c:pt idx="272">
                        <c:v>-1135.8464122400001</c:v>
                      </c:pt>
                      <c:pt idx="273">
                        <c:v>-1152.5257103199999</c:v>
                      </c:pt>
                      <c:pt idx="274">
                        <c:v>-1162.4967532200001</c:v>
                      </c:pt>
                      <c:pt idx="275">
                        <c:v>-1169.9837227400001</c:v>
                      </c:pt>
                      <c:pt idx="276">
                        <c:v>-1173.1893345799999</c:v>
                      </c:pt>
                      <c:pt idx="277">
                        <c:v>-1189.3701502700001</c:v>
                      </c:pt>
                      <c:pt idx="278">
                        <c:v>-1214.4489750099999</c:v>
                      </c:pt>
                      <c:pt idx="279">
                        <c:v>-1238.07883236</c:v>
                      </c:pt>
                      <c:pt idx="280">
                        <c:v>-1238.81520989</c:v>
                      </c:pt>
                      <c:pt idx="281">
                        <c:v>-1239.3722197699999</c:v>
                      </c:pt>
                      <c:pt idx="282">
                        <c:v>-1263.8796622499999</c:v>
                      </c:pt>
                      <c:pt idx="283">
                        <c:v>-1267.90131251</c:v>
                      </c:pt>
                      <c:pt idx="284">
                        <c:v>-1287.6032432500001</c:v>
                      </c:pt>
                      <c:pt idx="285">
                        <c:v>-1289.35499465</c:v>
                      </c:pt>
                      <c:pt idx="286">
                        <c:v>-1300.2143480100001</c:v>
                      </c:pt>
                      <c:pt idx="287">
                        <c:v>-1308.9368028199999</c:v>
                      </c:pt>
                      <c:pt idx="288">
                        <c:v>-1312.2909651499999</c:v>
                      </c:pt>
                      <c:pt idx="289">
                        <c:v>-1321.3388614200001</c:v>
                      </c:pt>
                      <c:pt idx="290">
                        <c:v>-1335.2147178499999</c:v>
                      </c:pt>
                      <c:pt idx="291">
                        <c:v>-1352.3694582099999</c:v>
                      </c:pt>
                      <c:pt idx="292">
                        <c:v>-1353.88293836</c:v>
                      </c:pt>
                      <c:pt idx="293">
                        <c:v>-1365.6817569699999</c:v>
                      </c:pt>
                      <c:pt idx="294">
                        <c:v>-1379.94324742</c:v>
                      </c:pt>
                      <c:pt idx="295">
                        <c:v>-1381.03067659</c:v>
                      </c:pt>
                      <c:pt idx="296">
                        <c:v>-1393.3893735500001</c:v>
                      </c:pt>
                      <c:pt idx="297">
                        <c:v>-1406.6795331799999</c:v>
                      </c:pt>
                      <c:pt idx="298">
                        <c:v>-1411.8879004600001</c:v>
                      </c:pt>
                      <c:pt idx="299">
                        <c:v>-1414.43328374</c:v>
                      </c:pt>
                      <c:pt idx="300">
                        <c:v>-1425.3565407799999</c:v>
                      </c:pt>
                      <c:pt idx="301">
                        <c:v>-1425.5869682499999</c:v>
                      </c:pt>
                      <c:pt idx="302">
                        <c:v>-1428.5022015100001</c:v>
                      </c:pt>
                      <c:pt idx="303">
                        <c:v>-1439.0252366100001</c:v>
                      </c:pt>
                      <c:pt idx="304">
                        <c:v>-1458.60400009</c:v>
                      </c:pt>
                      <c:pt idx="305">
                        <c:v>-1463.79875249</c:v>
                      </c:pt>
                      <c:pt idx="306">
                        <c:v>-1482.08153522</c:v>
                      </c:pt>
                      <c:pt idx="307">
                        <c:v>-1487.6497274599999</c:v>
                      </c:pt>
                      <c:pt idx="308">
                        <c:v>-1488.1529501099999</c:v>
                      </c:pt>
                      <c:pt idx="309">
                        <c:v>-1490.5232413599999</c:v>
                      </c:pt>
                      <c:pt idx="310">
                        <c:v>-1496.2998376600001</c:v>
                      </c:pt>
                      <c:pt idx="311">
                        <c:v>-1498.2651965699999</c:v>
                      </c:pt>
                      <c:pt idx="312">
                        <c:v>-1506.6306627900001</c:v>
                      </c:pt>
                      <c:pt idx="313">
                        <c:v>-1513.2287657700001</c:v>
                      </c:pt>
                      <c:pt idx="314">
                        <c:v>-1518.2608092600001</c:v>
                      </c:pt>
                      <c:pt idx="315">
                        <c:v>-1521.6612958600001</c:v>
                      </c:pt>
                      <c:pt idx="316">
                        <c:v>-1524.7660897799999</c:v>
                      </c:pt>
                      <c:pt idx="317">
                        <c:v>-1525.3649962100001</c:v>
                      </c:pt>
                      <c:pt idx="318">
                        <c:v>-1527.51995369</c:v>
                      </c:pt>
                      <c:pt idx="319">
                        <c:v>-1530.43275969</c:v>
                      </c:pt>
                      <c:pt idx="320">
                        <c:v>-1532.0217225199999</c:v>
                      </c:pt>
                      <c:pt idx="321">
                        <c:v>-1537.2056991300001</c:v>
                      </c:pt>
                      <c:pt idx="322">
                        <c:v>-1545.26439003</c:v>
                      </c:pt>
                      <c:pt idx="323">
                        <c:v>-1557.0669150000001</c:v>
                      </c:pt>
                      <c:pt idx="324">
                        <c:v>-1559.98946028</c:v>
                      </c:pt>
                      <c:pt idx="325">
                        <c:v>-1568.19016126</c:v>
                      </c:pt>
                      <c:pt idx="326">
                        <c:v>-1569.06398203</c:v>
                      </c:pt>
                      <c:pt idx="327">
                        <c:v>-1570.6271717699999</c:v>
                      </c:pt>
                      <c:pt idx="328">
                        <c:v>-1584.1819182300001</c:v>
                      </c:pt>
                      <c:pt idx="329">
                        <c:v>-1602.71524565</c:v>
                      </c:pt>
                      <c:pt idx="330">
                        <c:v>-1604.1107331799999</c:v>
                      </c:pt>
                      <c:pt idx="331">
                        <c:v>-1612.49829649</c:v>
                      </c:pt>
                      <c:pt idx="332">
                        <c:v>-1614.07103893</c:v>
                      </c:pt>
                      <c:pt idx="333">
                        <c:v>-1623.97032545</c:v>
                      </c:pt>
                      <c:pt idx="334">
                        <c:v>-1625.0008877800001</c:v>
                      </c:pt>
                      <c:pt idx="335">
                        <c:v>-1634.97688685</c:v>
                      </c:pt>
                      <c:pt idx="336">
                        <c:v>-1635.59117631</c:v>
                      </c:pt>
                      <c:pt idx="337">
                        <c:v>-1642.4633419700001</c:v>
                      </c:pt>
                      <c:pt idx="338">
                        <c:v>-1663.5546769</c:v>
                      </c:pt>
                      <c:pt idx="339">
                        <c:v>-1675.4997686700001</c:v>
                      </c:pt>
                      <c:pt idx="340">
                        <c:v>-1690.4788527400001</c:v>
                      </c:pt>
                      <c:pt idx="341">
                        <c:v>-1693.5769272699999</c:v>
                      </c:pt>
                      <c:pt idx="342">
                        <c:v>-1700.60735757</c:v>
                      </c:pt>
                      <c:pt idx="343">
                        <c:v>-1703.04139609</c:v>
                      </c:pt>
                      <c:pt idx="344">
                        <c:v>-1717.32649668</c:v>
                      </c:pt>
                      <c:pt idx="345">
                        <c:v>-1725.50340504</c:v>
                      </c:pt>
                      <c:pt idx="346">
                        <c:v>-1749.75946245</c:v>
                      </c:pt>
                      <c:pt idx="347">
                        <c:v>-1752.8953462699999</c:v>
                      </c:pt>
                      <c:pt idx="348">
                        <c:v>-1777.3379622699999</c:v>
                      </c:pt>
                      <c:pt idx="349">
                        <c:v>-1792.7447999000001</c:v>
                      </c:pt>
                      <c:pt idx="350">
                        <c:v>-1793.2325819299999</c:v>
                      </c:pt>
                      <c:pt idx="351">
                        <c:v>-1804.1959336</c:v>
                      </c:pt>
                      <c:pt idx="352">
                        <c:v>-1817.35629036</c:v>
                      </c:pt>
                      <c:pt idx="353">
                        <c:v>-1818.1474511700001</c:v>
                      </c:pt>
                      <c:pt idx="354">
                        <c:v>-1818.7436835000001</c:v>
                      </c:pt>
                      <c:pt idx="355">
                        <c:v>-1856.8556673400001</c:v>
                      </c:pt>
                      <c:pt idx="356">
                        <c:v>-1881.5197628400001</c:v>
                      </c:pt>
                      <c:pt idx="357">
                        <c:v>-1894.13069445</c:v>
                      </c:pt>
                      <c:pt idx="358">
                        <c:v>-1909.3602408199999</c:v>
                      </c:pt>
                      <c:pt idx="359">
                        <c:v>-1922.9358329900001</c:v>
                      </c:pt>
                      <c:pt idx="360">
                        <c:v>-1923.93510066</c:v>
                      </c:pt>
                      <c:pt idx="361">
                        <c:v>-1928.2945254000001</c:v>
                      </c:pt>
                      <c:pt idx="362">
                        <c:v>-1933.58565578</c:v>
                      </c:pt>
                      <c:pt idx="363">
                        <c:v>-1957.2652111499999</c:v>
                      </c:pt>
                      <c:pt idx="364">
                        <c:v>-1962.35202398</c:v>
                      </c:pt>
                      <c:pt idx="365">
                        <c:v>-1970.4480787499999</c:v>
                      </c:pt>
                      <c:pt idx="366">
                        <c:v>-2012.9145332799999</c:v>
                      </c:pt>
                      <c:pt idx="367">
                        <c:v>-2014.2617272299999</c:v>
                      </c:pt>
                      <c:pt idx="368">
                        <c:v>-2022.95533531</c:v>
                      </c:pt>
                      <c:pt idx="369">
                        <c:v>-2029.0375239800001</c:v>
                      </c:pt>
                      <c:pt idx="370">
                        <c:v>-2031.22578223</c:v>
                      </c:pt>
                      <c:pt idx="371">
                        <c:v>-2045.2896701499999</c:v>
                      </c:pt>
                      <c:pt idx="372">
                        <c:v>-2055.8844037099998</c:v>
                      </c:pt>
                      <c:pt idx="373">
                        <c:v>-2088.2768555600001</c:v>
                      </c:pt>
                      <c:pt idx="374">
                        <c:v>-2099.06179479</c:v>
                      </c:pt>
                      <c:pt idx="375">
                        <c:v>-2105.61545836</c:v>
                      </c:pt>
                      <c:pt idx="376">
                        <c:v>-2107.3781081900001</c:v>
                      </c:pt>
                      <c:pt idx="377">
                        <c:v>-2107.9382639</c:v>
                      </c:pt>
                      <c:pt idx="378">
                        <c:v>-2115.8643019699998</c:v>
                      </c:pt>
                      <c:pt idx="379">
                        <c:v>-2116.26497681</c:v>
                      </c:pt>
                      <c:pt idx="380">
                        <c:v>-2129.6168555700001</c:v>
                      </c:pt>
                      <c:pt idx="381">
                        <c:v>-2136.40444991</c:v>
                      </c:pt>
                      <c:pt idx="382">
                        <c:v>-2162.6819615899999</c:v>
                      </c:pt>
                      <c:pt idx="383">
                        <c:v>-2168.23880151</c:v>
                      </c:pt>
                      <c:pt idx="384">
                        <c:v>-2172.1863495399998</c:v>
                      </c:pt>
                      <c:pt idx="385">
                        <c:v>-2176.21438954</c:v>
                      </c:pt>
                      <c:pt idx="386">
                        <c:v>-2206.4798163800001</c:v>
                      </c:pt>
                      <c:pt idx="387">
                        <c:v>-2225.01631507</c:v>
                      </c:pt>
                      <c:pt idx="388">
                        <c:v>-2239.6187047499998</c:v>
                      </c:pt>
                      <c:pt idx="389">
                        <c:v>-2255.3723579100001</c:v>
                      </c:pt>
                      <c:pt idx="390">
                        <c:v>-2271.6739430500002</c:v>
                      </c:pt>
                      <c:pt idx="391">
                        <c:v>-2274.0975678899999</c:v>
                      </c:pt>
                      <c:pt idx="392">
                        <c:v>-2282.2475521699998</c:v>
                      </c:pt>
                      <c:pt idx="393">
                        <c:v>-2286.3402199100001</c:v>
                      </c:pt>
                      <c:pt idx="394">
                        <c:v>-2303.41686699</c:v>
                      </c:pt>
                      <c:pt idx="395">
                        <c:v>-2327.0585050999998</c:v>
                      </c:pt>
                      <c:pt idx="396">
                        <c:v>-2329.42606475</c:v>
                      </c:pt>
                      <c:pt idx="397">
                        <c:v>-2333.8617435599999</c:v>
                      </c:pt>
                      <c:pt idx="398">
                        <c:v>-2335.79198739</c:v>
                      </c:pt>
                      <c:pt idx="399">
                        <c:v>-2340.8885586000001</c:v>
                      </c:pt>
                      <c:pt idx="400">
                        <c:v>-2359.6414231499998</c:v>
                      </c:pt>
                      <c:pt idx="401">
                        <c:v>-2360.12814665</c:v>
                      </c:pt>
                      <c:pt idx="402">
                        <c:v>-2372.5543133699998</c:v>
                      </c:pt>
                      <c:pt idx="403">
                        <c:v>-2392.4943776700002</c:v>
                      </c:pt>
                      <c:pt idx="404">
                        <c:v>-2393.6430250200001</c:v>
                      </c:pt>
                      <c:pt idx="405">
                        <c:v>-2429.22058062</c:v>
                      </c:pt>
                      <c:pt idx="406">
                        <c:v>-2431.01077682</c:v>
                      </c:pt>
                      <c:pt idx="407">
                        <c:v>-2445.8928640899999</c:v>
                      </c:pt>
                      <c:pt idx="408">
                        <c:v>-2446.4386912700002</c:v>
                      </c:pt>
                      <c:pt idx="409">
                        <c:v>-2456.8379150599999</c:v>
                      </c:pt>
                      <c:pt idx="410">
                        <c:v>-2462.5657040299998</c:v>
                      </c:pt>
                      <c:pt idx="411">
                        <c:v>-2476.01522492</c:v>
                      </c:pt>
                      <c:pt idx="412">
                        <c:v>-2492.7433886200001</c:v>
                      </c:pt>
                      <c:pt idx="413">
                        <c:v>-2500.7249109700001</c:v>
                      </c:pt>
                      <c:pt idx="414">
                        <c:v>-2509.2783231399999</c:v>
                      </c:pt>
                      <c:pt idx="415">
                        <c:v>-2525.8746435899998</c:v>
                      </c:pt>
                      <c:pt idx="416">
                        <c:v>-2526.4298112800002</c:v>
                      </c:pt>
                      <c:pt idx="417">
                        <c:v>-2537.9201436799999</c:v>
                      </c:pt>
                      <c:pt idx="418">
                        <c:v>-2543.2480351999998</c:v>
                      </c:pt>
                      <c:pt idx="419">
                        <c:v>-2565.7566063700001</c:v>
                      </c:pt>
                      <c:pt idx="420">
                        <c:v>-2566.0670496500002</c:v>
                      </c:pt>
                      <c:pt idx="421">
                        <c:v>-2572.7231051099998</c:v>
                      </c:pt>
                      <c:pt idx="422">
                        <c:v>-2611.8574150999998</c:v>
                      </c:pt>
                      <c:pt idx="423">
                        <c:v>-2624.2681964499998</c:v>
                      </c:pt>
                      <c:pt idx="424">
                        <c:v>-2633.2955232600002</c:v>
                      </c:pt>
                      <c:pt idx="425">
                        <c:v>-2638.9555480200002</c:v>
                      </c:pt>
                      <c:pt idx="426">
                        <c:v>-2639.8041178200001</c:v>
                      </c:pt>
                      <c:pt idx="427">
                        <c:v>-2650.5869802900002</c:v>
                      </c:pt>
                      <c:pt idx="428">
                        <c:v>-2657.6823705500001</c:v>
                      </c:pt>
                      <c:pt idx="429">
                        <c:v>-2666.4160644499998</c:v>
                      </c:pt>
                      <c:pt idx="430">
                        <c:v>-2686.8531053699999</c:v>
                      </c:pt>
                      <c:pt idx="431">
                        <c:v>-2714.7158158100001</c:v>
                      </c:pt>
                      <c:pt idx="432">
                        <c:v>-2723.0234948100001</c:v>
                      </c:pt>
                      <c:pt idx="433">
                        <c:v>-2739.6310094999999</c:v>
                      </c:pt>
                      <c:pt idx="434">
                        <c:v>-2741.6602361499999</c:v>
                      </c:pt>
                      <c:pt idx="435">
                        <c:v>-2742.8038907800001</c:v>
                      </c:pt>
                      <c:pt idx="436">
                        <c:v>-2782.69447691</c:v>
                      </c:pt>
                      <c:pt idx="437">
                        <c:v>-2796.1188552100002</c:v>
                      </c:pt>
                      <c:pt idx="438">
                        <c:v>-2827.3766621099999</c:v>
                      </c:pt>
                      <c:pt idx="439">
                        <c:v>-2853.2539669500002</c:v>
                      </c:pt>
                      <c:pt idx="440">
                        <c:v>-2854.5015427100002</c:v>
                      </c:pt>
                      <c:pt idx="441">
                        <c:v>-2871.7800970500002</c:v>
                      </c:pt>
                      <c:pt idx="442">
                        <c:v>-2882.89166583</c:v>
                      </c:pt>
                      <c:pt idx="443">
                        <c:v>-2884.1705493200002</c:v>
                      </c:pt>
                      <c:pt idx="444">
                        <c:v>-2930.5579456999999</c:v>
                      </c:pt>
                      <c:pt idx="445">
                        <c:v>-2931.2556051900001</c:v>
                      </c:pt>
                      <c:pt idx="446">
                        <c:v>-2944.2841602600001</c:v>
                      </c:pt>
                      <c:pt idx="447">
                        <c:v>-2953.91104421</c:v>
                      </c:pt>
                      <c:pt idx="448">
                        <c:v>-2959.7239411700002</c:v>
                      </c:pt>
                      <c:pt idx="449">
                        <c:v>-2965.4030351000001</c:v>
                      </c:pt>
                      <c:pt idx="450">
                        <c:v>-2974.7393487700001</c:v>
                      </c:pt>
                      <c:pt idx="451">
                        <c:v>-3005.4357245699998</c:v>
                      </c:pt>
                      <c:pt idx="452">
                        <c:v>-3025.3541044499998</c:v>
                      </c:pt>
                      <c:pt idx="453">
                        <c:v>-3035.2112517599999</c:v>
                      </c:pt>
                      <c:pt idx="454">
                        <c:v>-3036.20830475</c:v>
                      </c:pt>
                      <c:pt idx="455">
                        <c:v>-3039.0541068000002</c:v>
                      </c:pt>
                      <c:pt idx="456">
                        <c:v>-3048.2792025700001</c:v>
                      </c:pt>
                      <c:pt idx="457">
                        <c:v>-3058.6108533000001</c:v>
                      </c:pt>
                      <c:pt idx="458">
                        <c:v>-3082.2278279100001</c:v>
                      </c:pt>
                      <c:pt idx="459">
                        <c:v>-3105.5843812500002</c:v>
                      </c:pt>
                      <c:pt idx="460">
                        <c:v>-3142.9740227699999</c:v>
                      </c:pt>
                      <c:pt idx="461">
                        <c:v>-3149.5009898899998</c:v>
                      </c:pt>
                      <c:pt idx="462">
                        <c:v>-3183.3547812500001</c:v>
                      </c:pt>
                      <c:pt idx="463">
                        <c:v>-3200.2746824999999</c:v>
                      </c:pt>
                      <c:pt idx="464">
                        <c:v>-3219.6744252399999</c:v>
                      </c:pt>
                      <c:pt idx="465">
                        <c:v>-3227.3007943100001</c:v>
                      </c:pt>
                      <c:pt idx="466">
                        <c:v>-3242.05419609</c:v>
                      </c:pt>
                      <c:pt idx="467">
                        <c:v>-3282.61188459</c:v>
                      </c:pt>
                      <c:pt idx="468">
                        <c:v>-3305.7454575900001</c:v>
                      </c:pt>
                      <c:pt idx="469">
                        <c:v>-3317.07799153</c:v>
                      </c:pt>
                      <c:pt idx="470">
                        <c:v>-3342.8994994200002</c:v>
                      </c:pt>
                      <c:pt idx="471">
                        <c:v>-3351.2512104399998</c:v>
                      </c:pt>
                      <c:pt idx="472">
                        <c:v>-3360.6028765800002</c:v>
                      </c:pt>
                      <c:pt idx="473">
                        <c:v>-3389.7117595</c:v>
                      </c:pt>
                      <c:pt idx="474">
                        <c:v>-3412.72649434</c:v>
                      </c:pt>
                      <c:pt idx="475">
                        <c:v>-3415.6751385799998</c:v>
                      </c:pt>
                      <c:pt idx="476">
                        <c:v>-3419.77620634</c:v>
                      </c:pt>
                      <c:pt idx="477">
                        <c:v>-3432.7614126499998</c:v>
                      </c:pt>
                      <c:pt idx="478">
                        <c:v>-3443.9798003400001</c:v>
                      </c:pt>
                      <c:pt idx="479">
                        <c:v>-3451.33754533</c:v>
                      </c:pt>
                      <c:pt idx="480">
                        <c:v>-3464.8884739199998</c:v>
                      </c:pt>
                      <c:pt idx="481">
                        <c:v>-3466.88745638</c:v>
                      </c:pt>
                      <c:pt idx="482">
                        <c:v>-3477.2042053</c:v>
                      </c:pt>
                      <c:pt idx="483">
                        <c:v>-3509.4735268999998</c:v>
                      </c:pt>
                      <c:pt idx="484">
                        <c:v>-3510.6642411500002</c:v>
                      </c:pt>
                      <c:pt idx="485">
                        <c:v>-3511.84677577</c:v>
                      </c:pt>
                      <c:pt idx="486">
                        <c:v>-3517.2498137600001</c:v>
                      </c:pt>
                      <c:pt idx="487">
                        <c:v>-3539.2584294500002</c:v>
                      </c:pt>
                      <c:pt idx="488">
                        <c:v>-3560.00346868</c:v>
                      </c:pt>
                      <c:pt idx="489">
                        <c:v>-3561.0733316699998</c:v>
                      </c:pt>
                      <c:pt idx="490">
                        <c:v>-3571.4277900900001</c:v>
                      </c:pt>
                      <c:pt idx="491">
                        <c:v>-3624.8618872100001</c:v>
                      </c:pt>
                      <c:pt idx="492">
                        <c:v>-3636.2358021800001</c:v>
                      </c:pt>
                      <c:pt idx="493">
                        <c:v>-3636.7342076999998</c:v>
                      </c:pt>
                      <c:pt idx="494">
                        <c:v>-3718.9245527100002</c:v>
                      </c:pt>
                      <c:pt idx="495">
                        <c:v>-3726.4244460499999</c:v>
                      </c:pt>
                      <c:pt idx="496">
                        <c:v>-3727.47200492</c:v>
                      </c:pt>
                      <c:pt idx="497">
                        <c:v>-3744.78348525</c:v>
                      </c:pt>
                      <c:pt idx="498">
                        <c:v>-3759.20591702</c:v>
                      </c:pt>
                      <c:pt idx="499">
                        <c:v>-3812.83316887</c:v>
                      </c:pt>
                      <c:pt idx="500">
                        <c:v>-3820.7550903900001</c:v>
                      </c:pt>
                      <c:pt idx="501">
                        <c:v>-3821.43217263</c:v>
                      </c:pt>
                      <c:pt idx="502">
                        <c:v>-3823.3093749599998</c:v>
                      </c:pt>
                      <c:pt idx="503">
                        <c:v>-3834.2868643500001</c:v>
                      </c:pt>
                      <c:pt idx="504">
                        <c:v>-3849.3287700800001</c:v>
                      </c:pt>
                      <c:pt idx="505">
                        <c:v>-3850.5050272399999</c:v>
                      </c:pt>
                      <c:pt idx="506">
                        <c:v>-3897.4711383200001</c:v>
                      </c:pt>
                      <c:pt idx="507">
                        <c:v>-3908.35092717</c:v>
                      </c:pt>
                      <c:pt idx="508">
                        <c:v>-3925.2510971800002</c:v>
                      </c:pt>
                      <c:pt idx="509">
                        <c:v>-3987.2532212299998</c:v>
                      </c:pt>
                      <c:pt idx="510">
                        <c:v>-4020.4125939099999</c:v>
                      </c:pt>
                      <c:pt idx="511">
                        <c:v>-4033.4552979599998</c:v>
                      </c:pt>
                      <c:pt idx="512">
                        <c:v>-4043.0116173299998</c:v>
                      </c:pt>
                      <c:pt idx="513">
                        <c:v>-4048.39117257</c:v>
                      </c:pt>
                      <c:pt idx="514">
                        <c:v>-4073.3934026799998</c:v>
                      </c:pt>
                      <c:pt idx="515">
                        <c:v>-4125.1217775200003</c:v>
                      </c:pt>
                      <c:pt idx="516">
                        <c:v>-4132.5279426699999</c:v>
                      </c:pt>
                      <c:pt idx="517">
                        <c:v>-4136.0332583700001</c:v>
                      </c:pt>
                      <c:pt idx="518">
                        <c:v>-4142.3911225299998</c:v>
                      </c:pt>
                      <c:pt idx="519">
                        <c:v>-4238.13862075</c:v>
                      </c:pt>
                      <c:pt idx="520">
                        <c:v>-4299.0025818800004</c:v>
                      </c:pt>
                      <c:pt idx="521">
                        <c:v>-4337.5652843999997</c:v>
                      </c:pt>
                      <c:pt idx="522">
                        <c:v>-4373.5959179700003</c:v>
                      </c:pt>
                      <c:pt idx="523">
                        <c:v>-4453.9395693099996</c:v>
                      </c:pt>
                      <c:pt idx="524">
                        <c:v>-4471.8435962599997</c:v>
                      </c:pt>
                      <c:pt idx="525">
                        <c:v>-4502.8732215399996</c:v>
                      </c:pt>
                      <c:pt idx="526">
                        <c:v>-4527.0738234199998</c:v>
                      </c:pt>
                      <c:pt idx="527">
                        <c:v>-4572.5355603600001</c:v>
                      </c:pt>
                      <c:pt idx="528">
                        <c:v>-4702.1200695099997</c:v>
                      </c:pt>
                      <c:pt idx="529">
                        <c:v>-4740.864896</c:v>
                      </c:pt>
                      <c:pt idx="530">
                        <c:v>-4870.9057727600002</c:v>
                      </c:pt>
                      <c:pt idx="531">
                        <c:v>-4873.9071070199998</c:v>
                      </c:pt>
                      <c:pt idx="532">
                        <c:v>-4903.45495183</c:v>
                      </c:pt>
                      <c:pt idx="533">
                        <c:v>-4946.4269641800001</c:v>
                      </c:pt>
                      <c:pt idx="534">
                        <c:v>-5027.5733220800003</c:v>
                      </c:pt>
                      <c:pt idx="535">
                        <c:v>-5148.7479626699997</c:v>
                      </c:pt>
                      <c:pt idx="536">
                        <c:v>-5208.0551910200002</c:v>
                      </c:pt>
                      <c:pt idx="537">
                        <c:v>-5217.9882838499998</c:v>
                      </c:pt>
                      <c:pt idx="538">
                        <c:v>-5279.6799282000002</c:v>
                      </c:pt>
                      <c:pt idx="539">
                        <c:v>-5397.2165558300003</c:v>
                      </c:pt>
                      <c:pt idx="540">
                        <c:v>-5425.4656101500004</c:v>
                      </c:pt>
                      <c:pt idx="541">
                        <c:v>-5502.0208796899997</c:v>
                      </c:pt>
                      <c:pt idx="542">
                        <c:v>-5560.7659762000003</c:v>
                      </c:pt>
                      <c:pt idx="543">
                        <c:v>-5568.7714622499998</c:v>
                      </c:pt>
                      <c:pt idx="544">
                        <c:v>-5595.2451611699998</c:v>
                      </c:pt>
                      <c:pt idx="545">
                        <c:v>-5954.9663589700003</c:v>
                      </c:pt>
                      <c:pt idx="546">
                        <c:v>-5957.9872851399996</c:v>
                      </c:pt>
                      <c:pt idx="547">
                        <c:v>-5959.9273774599997</c:v>
                      </c:pt>
                      <c:pt idx="548">
                        <c:v>-5999.8677165899999</c:v>
                      </c:pt>
                      <c:pt idx="549">
                        <c:v>-6008.6898009799997</c:v>
                      </c:pt>
                      <c:pt idx="550">
                        <c:v>-6160.1183938900003</c:v>
                      </c:pt>
                      <c:pt idx="551">
                        <c:v>-6340.8675976000004</c:v>
                      </c:pt>
                      <c:pt idx="552">
                        <c:v>-6819.5112708400002</c:v>
                      </c:pt>
                      <c:pt idx="553">
                        <c:v>-7225.3390425899997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Data!$E$1450:$E$2003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0.27650000000002428</c:v>
                      </c:pt>
                      <c:pt idx="1">
                        <c:v>0.27600000000002434</c:v>
                      </c:pt>
                      <c:pt idx="2">
                        <c:v>0.27550000000002439</c:v>
                      </c:pt>
                      <c:pt idx="3">
                        <c:v>0.27500000000002445</c:v>
                      </c:pt>
                      <c:pt idx="4">
                        <c:v>0.2745000000000245</c:v>
                      </c:pt>
                      <c:pt idx="5">
                        <c:v>0.27400000000002456</c:v>
                      </c:pt>
                      <c:pt idx="6">
                        <c:v>0.27350000000002461</c:v>
                      </c:pt>
                      <c:pt idx="7">
                        <c:v>0.27300000000002467</c:v>
                      </c:pt>
                      <c:pt idx="8">
                        <c:v>0.27250000000002472</c:v>
                      </c:pt>
                      <c:pt idx="9">
                        <c:v>0.27200000000002478</c:v>
                      </c:pt>
                      <c:pt idx="10">
                        <c:v>0.27150000000002483</c:v>
                      </c:pt>
                      <c:pt idx="11">
                        <c:v>0.27100000000002489</c:v>
                      </c:pt>
                      <c:pt idx="12">
                        <c:v>0.27050000000002494</c:v>
                      </c:pt>
                      <c:pt idx="13">
                        <c:v>0.270000000000025</c:v>
                      </c:pt>
                      <c:pt idx="14">
                        <c:v>0.26950000000002505</c:v>
                      </c:pt>
                      <c:pt idx="15">
                        <c:v>0.26900000000002511</c:v>
                      </c:pt>
                      <c:pt idx="16">
                        <c:v>0.26850000000002516</c:v>
                      </c:pt>
                      <c:pt idx="17">
                        <c:v>0.26800000000002522</c:v>
                      </c:pt>
                      <c:pt idx="18">
                        <c:v>0.26750000000002527</c:v>
                      </c:pt>
                      <c:pt idx="19">
                        <c:v>0.26700000000002533</c:v>
                      </c:pt>
                      <c:pt idx="20">
                        <c:v>0.26650000000002538</c:v>
                      </c:pt>
                      <c:pt idx="21">
                        <c:v>0.26600000000002544</c:v>
                      </c:pt>
                      <c:pt idx="22">
                        <c:v>0.26550000000002549</c:v>
                      </c:pt>
                      <c:pt idx="23">
                        <c:v>0.26500000000002555</c:v>
                      </c:pt>
                      <c:pt idx="24">
                        <c:v>0.2645000000000256</c:v>
                      </c:pt>
                      <c:pt idx="25">
                        <c:v>0.26400000000002566</c:v>
                      </c:pt>
                      <c:pt idx="26">
                        <c:v>0.26350000000002571</c:v>
                      </c:pt>
                      <c:pt idx="27">
                        <c:v>0.26300000000002577</c:v>
                      </c:pt>
                      <c:pt idx="28">
                        <c:v>0.26250000000002582</c:v>
                      </c:pt>
                      <c:pt idx="29">
                        <c:v>0.26200000000002588</c:v>
                      </c:pt>
                      <c:pt idx="30">
                        <c:v>0.26150000000002593</c:v>
                      </c:pt>
                      <c:pt idx="31">
                        <c:v>0.26100000000002599</c:v>
                      </c:pt>
                      <c:pt idx="32">
                        <c:v>0.26050000000002604</c:v>
                      </c:pt>
                      <c:pt idx="33">
                        <c:v>0.2600000000000261</c:v>
                      </c:pt>
                      <c:pt idx="34">
                        <c:v>0.25950000000002615</c:v>
                      </c:pt>
                      <c:pt idx="35">
                        <c:v>0.25900000000002621</c:v>
                      </c:pt>
                      <c:pt idx="36">
                        <c:v>0.25850000000002626</c:v>
                      </c:pt>
                      <c:pt idx="37">
                        <c:v>0.25800000000002632</c:v>
                      </c:pt>
                      <c:pt idx="38">
                        <c:v>0.25750000000002637</c:v>
                      </c:pt>
                      <c:pt idx="39">
                        <c:v>0.25700000000002643</c:v>
                      </c:pt>
                      <c:pt idx="40">
                        <c:v>0.25650000000002648</c:v>
                      </c:pt>
                      <c:pt idx="41">
                        <c:v>0.25600000000002654</c:v>
                      </c:pt>
                      <c:pt idx="42">
                        <c:v>0.25550000000002659</c:v>
                      </c:pt>
                      <c:pt idx="43">
                        <c:v>0.25500000000002665</c:v>
                      </c:pt>
                      <c:pt idx="44">
                        <c:v>0.2545000000000267</c:v>
                      </c:pt>
                      <c:pt idx="45">
                        <c:v>0.25400000000002676</c:v>
                      </c:pt>
                      <c:pt idx="46">
                        <c:v>0.25350000000002681</c:v>
                      </c:pt>
                      <c:pt idx="47">
                        <c:v>0.25300000000002687</c:v>
                      </c:pt>
                      <c:pt idx="48">
                        <c:v>0.25250000000002693</c:v>
                      </c:pt>
                      <c:pt idx="49">
                        <c:v>0.25200000000002698</c:v>
                      </c:pt>
                      <c:pt idx="50">
                        <c:v>0.25150000000002704</c:v>
                      </c:pt>
                      <c:pt idx="51">
                        <c:v>0.25100000000002709</c:v>
                      </c:pt>
                      <c:pt idx="52">
                        <c:v>0.25050000000002715</c:v>
                      </c:pt>
                      <c:pt idx="53">
                        <c:v>0.2500000000000272</c:v>
                      </c:pt>
                      <c:pt idx="54">
                        <c:v>0.24950000000002726</c:v>
                      </c:pt>
                      <c:pt idx="55">
                        <c:v>0.24900000000002731</c:v>
                      </c:pt>
                      <c:pt idx="56">
                        <c:v>0.24850000000002737</c:v>
                      </c:pt>
                      <c:pt idx="57">
                        <c:v>0.24800000000002742</c:v>
                      </c:pt>
                      <c:pt idx="58">
                        <c:v>0.24750000000002748</c:v>
                      </c:pt>
                      <c:pt idx="59">
                        <c:v>0.24700000000002753</c:v>
                      </c:pt>
                      <c:pt idx="60">
                        <c:v>0.24650000000002759</c:v>
                      </c:pt>
                      <c:pt idx="61">
                        <c:v>0.24600000000002764</c:v>
                      </c:pt>
                      <c:pt idx="62">
                        <c:v>0.2455000000000277</c:v>
                      </c:pt>
                      <c:pt idx="63">
                        <c:v>0.24500000000002775</c:v>
                      </c:pt>
                      <c:pt idx="64">
                        <c:v>0.24450000000002781</c:v>
                      </c:pt>
                      <c:pt idx="65">
                        <c:v>0.24400000000002786</c:v>
                      </c:pt>
                      <c:pt idx="66">
                        <c:v>0.24350000000002792</c:v>
                      </c:pt>
                      <c:pt idx="67">
                        <c:v>0.24300000000002797</c:v>
                      </c:pt>
                      <c:pt idx="68">
                        <c:v>0.24250000000002803</c:v>
                      </c:pt>
                      <c:pt idx="69">
                        <c:v>0.24200000000002808</c:v>
                      </c:pt>
                      <c:pt idx="70">
                        <c:v>0.24150000000002814</c:v>
                      </c:pt>
                      <c:pt idx="71">
                        <c:v>0.24100000000002819</c:v>
                      </c:pt>
                      <c:pt idx="72">
                        <c:v>0.24050000000002825</c:v>
                      </c:pt>
                      <c:pt idx="73">
                        <c:v>0.2400000000000283</c:v>
                      </c:pt>
                      <c:pt idx="74">
                        <c:v>0.23950000000002836</c:v>
                      </c:pt>
                      <c:pt idx="75">
                        <c:v>0.23900000000002841</c:v>
                      </c:pt>
                      <c:pt idx="76">
                        <c:v>0.23850000000002847</c:v>
                      </c:pt>
                      <c:pt idx="77">
                        <c:v>0.23800000000002852</c:v>
                      </c:pt>
                      <c:pt idx="78">
                        <c:v>0.23750000000002858</c:v>
                      </c:pt>
                      <c:pt idx="79">
                        <c:v>0.23700000000002863</c:v>
                      </c:pt>
                      <c:pt idx="80">
                        <c:v>0.23650000000002869</c:v>
                      </c:pt>
                      <c:pt idx="81">
                        <c:v>0.23600000000002874</c:v>
                      </c:pt>
                      <c:pt idx="82">
                        <c:v>0.2355000000000288</c:v>
                      </c:pt>
                      <c:pt idx="83">
                        <c:v>0.23500000000002885</c:v>
                      </c:pt>
                      <c:pt idx="84">
                        <c:v>0.23450000000002891</c:v>
                      </c:pt>
                      <c:pt idx="85">
                        <c:v>0.23400000000002896</c:v>
                      </c:pt>
                      <c:pt idx="86">
                        <c:v>0.23350000000002902</c:v>
                      </c:pt>
                      <c:pt idx="87">
                        <c:v>0.23300000000002907</c:v>
                      </c:pt>
                      <c:pt idx="88">
                        <c:v>0.23250000000002913</c:v>
                      </c:pt>
                      <c:pt idx="89">
                        <c:v>0.23200000000002918</c:v>
                      </c:pt>
                      <c:pt idx="90">
                        <c:v>0.23150000000002924</c:v>
                      </c:pt>
                      <c:pt idx="91">
                        <c:v>0.23100000000002929</c:v>
                      </c:pt>
                      <c:pt idx="92">
                        <c:v>0.23050000000002935</c:v>
                      </c:pt>
                      <c:pt idx="93">
                        <c:v>0.2300000000000294</c:v>
                      </c:pt>
                      <c:pt idx="94">
                        <c:v>0.22950000000002946</c:v>
                      </c:pt>
                      <c:pt idx="95">
                        <c:v>0.22900000000002951</c:v>
                      </c:pt>
                      <c:pt idx="96">
                        <c:v>0.22850000000002957</c:v>
                      </c:pt>
                      <c:pt idx="97">
                        <c:v>0.22800000000002962</c:v>
                      </c:pt>
                      <c:pt idx="98">
                        <c:v>0.22750000000002968</c:v>
                      </c:pt>
                      <c:pt idx="99">
                        <c:v>0.22700000000002973</c:v>
                      </c:pt>
                      <c:pt idx="100">
                        <c:v>0.22650000000002979</c:v>
                      </c:pt>
                      <c:pt idx="101">
                        <c:v>0.22600000000002984</c:v>
                      </c:pt>
                      <c:pt idx="102">
                        <c:v>0.2255000000000299</c:v>
                      </c:pt>
                      <c:pt idx="103">
                        <c:v>0.22500000000002995</c:v>
                      </c:pt>
                      <c:pt idx="104">
                        <c:v>0.22450000000003001</c:v>
                      </c:pt>
                      <c:pt idx="105">
                        <c:v>0.22400000000003006</c:v>
                      </c:pt>
                      <c:pt idx="106">
                        <c:v>0.22350000000003012</c:v>
                      </c:pt>
                      <c:pt idx="107">
                        <c:v>0.22300000000003017</c:v>
                      </c:pt>
                      <c:pt idx="108">
                        <c:v>0.22250000000003023</c:v>
                      </c:pt>
                      <c:pt idx="109">
                        <c:v>0.22200000000003028</c:v>
                      </c:pt>
                      <c:pt idx="110">
                        <c:v>0.22150000000003034</c:v>
                      </c:pt>
                      <c:pt idx="111">
                        <c:v>0.22100000000003039</c:v>
                      </c:pt>
                      <c:pt idx="112">
                        <c:v>0.22050000000003045</c:v>
                      </c:pt>
                      <c:pt idx="113">
                        <c:v>0.2200000000000305</c:v>
                      </c:pt>
                      <c:pt idx="114">
                        <c:v>0.21950000000003056</c:v>
                      </c:pt>
                      <c:pt idx="115">
                        <c:v>0.21900000000003061</c:v>
                      </c:pt>
                      <c:pt idx="116">
                        <c:v>0.21850000000003067</c:v>
                      </c:pt>
                      <c:pt idx="117">
                        <c:v>0.21800000000003072</c:v>
                      </c:pt>
                      <c:pt idx="118">
                        <c:v>0.21750000000003078</c:v>
                      </c:pt>
                      <c:pt idx="119">
                        <c:v>0.21700000000003083</c:v>
                      </c:pt>
                      <c:pt idx="120">
                        <c:v>0.21650000000003089</c:v>
                      </c:pt>
                      <c:pt idx="121">
                        <c:v>0.21600000000003095</c:v>
                      </c:pt>
                      <c:pt idx="122">
                        <c:v>0.215500000000031</c:v>
                      </c:pt>
                      <c:pt idx="123">
                        <c:v>0.21500000000003106</c:v>
                      </c:pt>
                      <c:pt idx="124">
                        <c:v>0.21450000000003111</c:v>
                      </c:pt>
                      <c:pt idx="125">
                        <c:v>0.21400000000003117</c:v>
                      </c:pt>
                      <c:pt idx="126">
                        <c:v>0.21350000000003122</c:v>
                      </c:pt>
                      <c:pt idx="127">
                        <c:v>0.21300000000003128</c:v>
                      </c:pt>
                      <c:pt idx="128">
                        <c:v>0.21250000000003133</c:v>
                      </c:pt>
                      <c:pt idx="129">
                        <c:v>0.21200000000003139</c:v>
                      </c:pt>
                      <c:pt idx="130">
                        <c:v>0.21150000000003144</c:v>
                      </c:pt>
                      <c:pt idx="131">
                        <c:v>0.2110000000000315</c:v>
                      </c:pt>
                      <c:pt idx="132">
                        <c:v>0.21050000000003155</c:v>
                      </c:pt>
                      <c:pt idx="133">
                        <c:v>0.21000000000003161</c:v>
                      </c:pt>
                      <c:pt idx="134">
                        <c:v>0.20950000000003166</c:v>
                      </c:pt>
                      <c:pt idx="135">
                        <c:v>0.20900000000003172</c:v>
                      </c:pt>
                      <c:pt idx="136">
                        <c:v>0.20850000000003177</c:v>
                      </c:pt>
                      <c:pt idx="137">
                        <c:v>0.20800000000003183</c:v>
                      </c:pt>
                      <c:pt idx="138">
                        <c:v>0.20750000000003188</c:v>
                      </c:pt>
                      <c:pt idx="139">
                        <c:v>0.20700000000003194</c:v>
                      </c:pt>
                      <c:pt idx="140">
                        <c:v>0.20650000000003199</c:v>
                      </c:pt>
                      <c:pt idx="141">
                        <c:v>0.20600000000003205</c:v>
                      </c:pt>
                      <c:pt idx="142">
                        <c:v>0.2055000000000321</c:v>
                      </c:pt>
                      <c:pt idx="143">
                        <c:v>0.20500000000003216</c:v>
                      </c:pt>
                      <c:pt idx="144">
                        <c:v>0.20450000000003221</c:v>
                      </c:pt>
                      <c:pt idx="145">
                        <c:v>0.20400000000003227</c:v>
                      </c:pt>
                      <c:pt idx="146">
                        <c:v>0.20350000000003232</c:v>
                      </c:pt>
                      <c:pt idx="147">
                        <c:v>0.20300000000003238</c:v>
                      </c:pt>
                      <c:pt idx="148">
                        <c:v>0.20250000000003243</c:v>
                      </c:pt>
                      <c:pt idx="149">
                        <c:v>0.20200000000003249</c:v>
                      </c:pt>
                      <c:pt idx="150">
                        <c:v>0.20150000000003254</c:v>
                      </c:pt>
                      <c:pt idx="151">
                        <c:v>0.2010000000000326</c:v>
                      </c:pt>
                      <c:pt idx="152">
                        <c:v>0.20050000000003265</c:v>
                      </c:pt>
                      <c:pt idx="153">
                        <c:v>0.20000000000003271</c:v>
                      </c:pt>
                      <c:pt idx="154">
                        <c:v>0.19950000000003276</c:v>
                      </c:pt>
                      <c:pt idx="155">
                        <c:v>0.19900000000003282</c:v>
                      </c:pt>
                      <c:pt idx="156">
                        <c:v>0.19850000000003287</c:v>
                      </c:pt>
                      <c:pt idx="157">
                        <c:v>0.19800000000003293</c:v>
                      </c:pt>
                      <c:pt idx="158">
                        <c:v>0.19750000000003298</c:v>
                      </c:pt>
                      <c:pt idx="159">
                        <c:v>0.19700000000003304</c:v>
                      </c:pt>
                      <c:pt idx="160">
                        <c:v>0.19650000000003309</c:v>
                      </c:pt>
                      <c:pt idx="161">
                        <c:v>0.19600000000003315</c:v>
                      </c:pt>
                      <c:pt idx="162">
                        <c:v>0.1955000000000332</c:v>
                      </c:pt>
                      <c:pt idx="163">
                        <c:v>0.19500000000003326</c:v>
                      </c:pt>
                      <c:pt idx="164">
                        <c:v>0.19450000000003331</c:v>
                      </c:pt>
                      <c:pt idx="165">
                        <c:v>0.19400000000003337</c:v>
                      </c:pt>
                      <c:pt idx="166">
                        <c:v>0.19350000000003342</c:v>
                      </c:pt>
                      <c:pt idx="167">
                        <c:v>0.19300000000003348</c:v>
                      </c:pt>
                      <c:pt idx="168">
                        <c:v>0.19250000000003353</c:v>
                      </c:pt>
                      <c:pt idx="169">
                        <c:v>0.19200000000003359</c:v>
                      </c:pt>
                      <c:pt idx="170">
                        <c:v>0.19150000000003364</c:v>
                      </c:pt>
                      <c:pt idx="171">
                        <c:v>0.1910000000000337</c:v>
                      </c:pt>
                      <c:pt idx="172">
                        <c:v>0.19050000000003375</c:v>
                      </c:pt>
                      <c:pt idx="173">
                        <c:v>0.19000000000003381</c:v>
                      </c:pt>
                      <c:pt idx="174">
                        <c:v>0.18950000000003386</c:v>
                      </c:pt>
                      <c:pt idx="175">
                        <c:v>0.18900000000003392</c:v>
                      </c:pt>
                      <c:pt idx="176">
                        <c:v>0.18850000000003397</c:v>
                      </c:pt>
                      <c:pt idx="177">
                        <c:v>0.18800000000003403</c:v>
                      </c:pt>
                      <c:pt idx="178">
                        <c:v>0.18750000000003408</c:v>
                      </c:pt>
                      <c:pt idx="179">
                        <c:v>0.18700000000003414</c:v>
                      </c:pt>
                      <c:pt idx="180">
                        <c:v>0.18650000000003419</c:v>
                      </c:pt>
                      <c:pt idx="181">
                        <c:v>0.18600000000003425</c:v>
                      </c:pt>
                      <c:pt idx="182">
                        <c:v>0.1855000000000343</c:v>
                      </c:pt>
                      <c:pt idx="183">
                        <c:v>0.18500000000003436</c:v>
                      </c:pt>
                      <c:pt idx="184">
                        <c:v>0.18450000000003441</c:v>
                      </c:pt>
                      <c:pt idx="185">
                        <c:v>0.18400000000003447</c:v>
                      </c:pt>
                      <c:pt idx="186">
                        <c:v>0.18350000000003452</c:v>
                      </c:pt>
                      <c:pt idx="187">
                        <c:v>0.18300000000003458</c:v>
                      </c:pt>
                      <c:pt idx="188">
                        <c:v>0.18250000000003463</c:v>
                      </c:pt>
                      <c:pt idx="189">
                        <c:v>0.18200000000003469</c:v>
                      </c:pt>
                      <c:pt idx="190">
                        <c:v>0.18150000000003474</c:v>
                      </c:pt>
                      <c:pt idx="191">
                        <c:v>0.1810000000000348</c:v>
                      </c:pt>
                      <c:pt idx="192">
                        <c:v>0.18050000000003485</c:v>
                      </c:pt>
                      <c:pt idx="193">
                        <c:v>0.18000000000003491</c:v>
                      </c:pt>
                      <c:pt idx="194">
                        <c:v>0.17950000000003496</c:v>
                      </c:pt>
                      <c:pt idx="195">
                        <c:v>0.17900000000003502</c:v>
                      </c:pt>
                      <c:pt idx="196">
                        <c:v>0.17850000000003508</c:v>
                      </c:pt>
                      <c:pt idx="197">
                        <c:v>0.17800000000003513</c:v>
                      </c:pt>
                      <c:pt idx="198">
                        <c:v>0.17750000000003519</c:v>
                      </c:pt>
                      <c:pt idx="199">
                        <c:v>0.17700000000003524</c:v>
                      </c:pt>
                      <c:pt idx="200">
                        <c:v>0.1765000000000353</c:v>
                      </c:pt>
                      <c:pt idx="201">
                        <c:v>0.17600000000003535</c:v>
                      </c:pt>
                      <c:pt idx="202">
                        <c:v>0.17550000000003541</c:v>
                      </c:pt>
                      <c:pt idx="203">
                        <c:v>0.17500000000003546</c:v>
                      </c:pt>
                      <c:pt idx="204">
                        <c:v>0.17450000000003552</c:v>
                      </c:pt>
                      <c:pt idx="205">
                        <c:v>0.17400000000003557</c:v>
                      </c:pt>
                      <c:pt idx="206">
                        <c:v>0.17350000000003563</c:v>
                      </c:pt>
                      <c:pt idx="207">
                        <c:v>0.17300000000003568</c:v>
                      </c:pt>
                      <c:pt idx="208">
                        <c:v>0.17250000000003574</c:v>
                      </c:pt>
                      <c:pt idx="209">
                        <c:v>0.17200000000003579</c:v>
                      </c:pt>
                      <c:pt idx="210">
                        <c:v>0.17150000000003585</c:v>
                      </c:pt>
                      <c:pt idx="211">
                        <c:v>0.1710000000000359</c:v>
                      </c:pt>
                      <c:pt idx="212">
                        <c:v>0.17050000000003596</c:v>
                      </c:pt>
                      <c:pt idx="213">
                        <c:v>0.17000000000003601</c:v>
                      </c:pt>
                      <c:pt idx="214">
                        <c:v>0.16950000000003607</c:v>
                      </c:pt>
                      <c:pt idx="215">
                        <c:v>0.16900000000003612</c:v>
                      </c:pt>
                      <c:pt idx="216">
                        <c:v>0.16850000000003618</c:v>
                      </c:pt>
                      <c:pt idx="217">
                        <c:v>0.16800000000003623</c:v>
                      </c:pt>
                      <c:pt idx="218">
                        <c:v>0.16750000000003629</c:v>
                      </c:pt>
                      <c:pt idx="219">
                        <c:v>0.16700000000003634</c:v>
                      </c:pt>
                      <c:pt idx="220">
                        <c:v>0.1665000000000364</c:v>
                      </c:pt>
                      <c:pt idx="221">
                        <c:v>0.16600000000003645</c:v>
                      </c:pt>
                      <c:pt idx="222">
                        <c:v>0.16550000000003651</c:v>
                      </c:pt>
                      <c:pt idx="223">
                        <c:v>0.16500000000003656</c:v>
                      </c:pt>
                      <c:pt idx="224">
                        <c:v>0.16450000000003662</c:v>
                      </c:pt>
                      <c:pt idx="225">
                        <c:v>0.16400000000003667</c:v>
                      </c:pt>
                      <c:pt idx="226">
                        <c:v>0.16350000000003673</c:v>
                      </c:pt>
                      <c:pt idx="227">
                        <c:v>0.16300000000003678</c:v>
                      </c:pt>
                      <c:pt idx="228">
                        <c:v>0.16250000000003684</c:v>
                      </c:pt>
                      <c:pt idx="229">
                        <c:v>0.16200000000003689</c:v>
                      </c:pt>
                      <c:pt idx="230">
                        <c:v>0.16150000000003695</c:v>
                      </c:pt>
                      <c:pt idx="231">
                        <c:v>0.161000000000037</c:v>
                      </c:pt>
                      <c:pt idx="232">
                        <c:v>0.16050000000003706</c:v>
                      </c:pt>
                      <c:pt idx="233">
                        <c:v>0.16000000000003711</c:v>
                      </c:pt>
                      <c:pt idx="234">
                        <c:v>0.15950000000003717</c:v>
                      </c:pt>
                      <c:pt idx="235">
                        <c:v>0.15900000000003722</c:v>
                      </c:pt>
                      <c:pt idx="236">
                        <c:v>0.15850000000003728</c:v>
                      </c:pt>
                      <c:pt idx="237">
                        <c:v>0.15800000000003733</c:v>
                      </c:pt>
                      <c:pt idx="238">
                        <c:v>0.15750000000003739</c:v>
                      </c:pt>
                      <c:pt idx="239">
                        <c:v>0.15700000000003744</c:v>
                      </c:pt>
                      <c:pt idx="240">
                        <c:v>0.1565000000000375</c:v>
                      </c:pt>
                      <c:pt idx="241">
                        <c:v>0.15600000000003755</c:v>
                      </c:pt>
                      <c:pt idx="242">
                        <c:v>0.15550000000003761</c:v>
                      </c:pt>
                      <c:pt idx="243">
                        <c:v>0.15500000000003766</c:v>
                      </c:pt>
                      <c:pt idx="244">
                        <c:v>0.15450000000003772</c:v>
                      </c:pt>
                      <c:pt idx="245">
                        <c:v>0.15400000000003777</c:v>
                      </c:pt>
                      <c:pt idx="246">
                        <c:v>0.15350000000003783</c:v>
                      </c:pt>
                      <c:pt idx="247">
                        <c:v>0.15300000000003788</c:v>
                      </c:pt>
                      <c:pt idx="248">
                        <c:v>0.15250000000003794</c:v>
                      </c:pt>
                      <c:pt idx="249">
                        <c:v>0.15200000000003799</c:v>
                      </c:pt>
                      <c:pt idx="250">
                        <c:v>0.15150000000003805</c:v>
                      </c:pt>
                      <c:pt idx="251">
                        <c:v>0.1510000000000381</c:v>
                      </c:pt>
                      <c:pt idx="252">
                        <c:v>0.15050000000003816</c:v>
                      </c:pt>
                      <c:pt idx="253">
                        <c:v>0.15000000000003821</c:v>
                      </c:pt>
                      <c:pt idx="254">
                        <c:v>0.14950000000003827</c:v>
                      </c:pt>
                      <c:pt idx="255">
                        <c:v>0.14900000000003832</c:v>
                      </c:pt>
                      <c:pt idx="256">
                        <c:v>0.14850000000003838</c:v>
                      </c:pt>
                      <c:pt idx="257">
                        <c:v>0.14800000000003843</c:v>
                      </c:pt>
                      <c:pt idx="258">
                        <c:v>0.14750000000003849</c:v>
                      </c:pt>
                      <c:pt idx="259">
                        <c:v>0.14700000000003854</c:v>
                      </c:pt>
                      <c:pt idx="260">
                        <c:v>0.1465000000000386</c:v>
                      </c:pt>
                      <c:pt idx="261">
                        <c:v>0.14600000000003865</c:v>
                      </c:pt>
                      <c:pt idx="262">
                        <c:v>0.14550000000003871</c:v>
                      </c:pt>
                      <c:pt idx="263">
                        <c:v>0.14500000000003876</c:v>
                      </c:pt>
                      <c:pt idx="264">
                        <c:v>0.14450000000003882</c:v>
                      </c:pt>
                      <c:pt idx="265">
                        <c:v>0.14400000000003887</c:v>
                      </c:pt>
                      <c:pt idx="266">
                        <c:v>0.14350000000003893</c:v>
                      </c:pt>
                      <c:pt idx="267">
                        <c:v>0.14300000000003898</c:v>
                      </c:pt>
                      <c:pt idx="268">
                        <c:v>0.14250000000003904</c:v>
                      </c:pt>
                      <c:pt idx="269">
                        <c:v>0.14200000000003909</c:v>
                      </c:pt>
                      <c:pt idx="270">
                        <c:v>0.14150000000003915</c:v>
                      </c:pt>
                      <c:pt idx="271">
                        <c:v>0.14100000000003921</c:v>
                      </c:pt>
                      <c:pt idx="272">
                        <c:v>0.14050000000003926</c:v>
                      </c:pt>
                      <c:pt idx="273">
                        <c:v>0.14000000000003932</c:v>
                      </c:pt>
                      <c:pt idx="274">
                        <c:v>0.13950000000003937</c:v>
                      </c:pt>
                      <c:pt idx="275">
                        <c:v>0.13900000000003943</c:v>
                      </c:pt>
                      <c:pt idx="276">
                        <c:v>0.13850000000003948</c:v>
                      </c:pt>
                      <c:pt idx="277">
                        <c:v>0.13800000000003954</c:v>
                      </c:pt>
                      <c:pt idx="278">
                        <c:v>0.13750000000003959</c:v>
                      </c:pt>
                      <c:pt idx="279">
                        <c:v>0.13700000000003965</c:v>
                      </c:pt>
                      <c:pt idx="280">
                        <c:v>0.1365000000000397</c:v>
                      </c:pt>
                      <c:pt idx="281">
                        <c:v>0.13600000000003976</c:v>
                      </c:pt>
                      <c:pt idx="282">
                        <c:v>0.13550000000003981</c:v>
                      </c:pt>
                      <c:pt idx="283">
                        <c:v>0.13500000000003987</c:v>
                      </c:pt>
                      <c:pt idx="284">
                        <c:v>0.13450000000003992</c:v>
                      </c:pt>
                      <c:pt idx="285">
                        <c:v>0.13400000000003998</c:v>
                      </c:pt>
                      <c:pt idx="286">
                        <c:v>0.13350000000004003</c:v>
                      </c:pt>
                      <c:pt idx="287">
                        <c:v>0.13300000000004009</c:v>
                      </c:pt>
                      <c:pt idx="288">
                        <c:v>0.13250000000004014</c:v>
                      </c:pt>
                      <c:pt idx="289">
                        <c:v>0.1320000000000402</c:v>
                      </c:pt>
                      <c:pt idx="290">
                        <c:v>0.13150000000004025</c:v>
                      </c:pt>
                      <c:pt idx="291">
                        <c:v>0.13100000000004031</c:v>
                      </c:pt>
                      <c:pt idx="292">
                        <c:v>0.13050000000004036</c:v>
                      </c:pt>
                      <c:pt idx="293">
                        <c:v>0.13000000000004042</c:v>
                      </c:pt>
                      <c:pt idx="294">
                        <c:v>0.12950000000004047</c:v>
                      </c:pt>
                      <c:pt idx="295">
                        <c:v>0.12900000000004053</c:v>
                      </c:pt>
                      <c:pt idx="296">
                        <c:v>0.12850000000004058</c:v>
                      </c:pt>
                      <c:pt idx="297">
                        <c:v>0.12800000000004064</c:v>
                      </c:pt>
                      <c:pt idx="298">
                        <c:v>0.12750000000004069</c:v>
                      </c:pt>
                      <c:pt idx="299">
                        <c:v>0.12700000000004075</c:v>
                      </c:pt>
                      <c:pt idx="300">
                        <c:v>0.1265000000000408</c:v>
                      </c:pt>
                      <c:pt idx="301">
                        <c:v>0.12600000000004086</c:v>
                      </c:pt>
                      <c:pt idx="302">
                        <c:v>0.12550000000004091</c:v>
                      </c:pt>
                      <c:pt idx="303">
                        <c:v>0.12500000000004097</c:v>
                      </c:pt>
                      <c:pt idx="304">
                        <c:v>0.12450000000004102</c:v>
                      </c:pt>
                      <c:pt idx="305">
                        <c:v>0.12400000000004108</c:v>
                      </c:pt>
                      <c:pt idx="306">
                        <c:v>0.12350000000004113</c:v>
                      </c:pt>
                      <c:pt idx="307">
                        <c:v>0.12300000000004119</c:v>
                      </c:pt>
                      <c:pt idx="308">
                        <c:v>0.12250000000004124</c:v>
                      </c:pt>
                      <c:pt idx="309">
                        <c:v>0.1220000000000413</c:v>
                      </c:pt>
                      <c:pt idx="310">
                        <c:v>0.12150000000004135</c:v>
                      </c:pt>
                      <c:pt idx="311">
                        <c:v>0.12100000000004141</c:v>
                      </c:pt>
                      <c:pt idx="312">
                        <c:v>0.12050000000004146</c:v>
                      </c:pt>
                      <c:pt idx="313">
                        <c:v>0.12000000000004152</c:v>
                      </c:pt>
                      <c:pt idx="314">
                        <c:v>0.11950000000004157</c:v>
                      </c:pt>
                      <c:pt idx="315">
                        <c:v>0.11900000000004163</c:v>
                      </c:pt>
                      <c:pt idx="316">
                        <c:v>0.11850000000004168</c:v>
                      </c:pt>
                      <c:pt idx="317">
                        <c:v>0.11800000000004174</c:v>
                      </c:pt>
                      <c:pt idx="318">
                        <c:v>0.11750000000004179</c:v>
                      </c:pt>
                      <c:pt idx="319">
                        <c:v>0.11700000000004185</c:v>
                      </c:pt>
                      <c:pt idx="320">
                        <c:v>0.1165000000000419</c:v>
                      </c:pt>
                      <c:pt idx="321">
                        <c:v>0.11600000000004196</c:v>
                      </c:pt>
                      <c:pt idx="322">
                        <c:v>0.11550000000004201</c:v>
                      </c:pt>
                      <c:pt idx="323">
                        <c:v>0.11500000000004207</c:v>
                      </c:pt>
                      <c:pt idx="324">
                        <c:v>0.11450000000004212</c:v>
                      </c:pt>
                      <c:pt idx="325">
                        <c:v>0.11400000000004218</c:v>
                      </c:pt>
                      <c:pt idx="326">
                        <c:v>0.11350000000004223</c:v>
                      </c:pt>
                      <c:pt idx="327">
                        <c:v>0.11300000000004229</c:v>
                      </c:pt>
                      <c:pt idx="328">
                        <c:v>0.11250000000004234</c:v>
                      </c:pt>
                      <c:pt idx="329">
                        <c:v>0.1120000000000424</c:v>
                      </c:pt>
                      <c:pt idx="330">
                        <c:v>0.11150000000004245</c:v>
                      </c:pt>
                      <c:pt idx="331">
                        <c:v>0.11100000000004251</c:v>
                      </c:pt>
                      <c:pt idx="332">
                        <c:v>0.11050000000004256</c:v>
                      </c:pt>
                      <c:pt idx="333">
                        <c:v>0.11000000000004262</c:v>
                      </c:pt>
                      <c:pt idx="334">
                        <c:v>0.10950000000004267</c:v>
                      </c:pt>
                      <c:pt idx="335">
                        <c:v>0.10900000000004273</c:v>
                      </c:pt>
                      <c:pt idx="336">
                        <c:v>0.10850000000004278</c:v>
                      </c:pt>
                      <c:pt idx="337">
                        <c:v>0.10800000000004284</c:v>
                      </c:pt>
                      <c:pt idx="338">
                        <c:v>0.10750000000004289</c:v>
                      </c:pt>
                      <c:pt idx="339">
                        <c:v>0.10700000000004295</c:v>
                      </c:pt>
                      <c:pt idx="340">
                        <c:v>0.106500000000043</c:v>
                      </c:pt>
                      <c:pt idx="341">
                        <c:v>0.10600000000004306</c:v>
                      </c:pt>
                      <c:pt idx="342">
                        <c:v>0.10550000000004311</c:v>
                      </c:pt>
                      <c:pt idx="343">
                        <c:v>0.10500000000004317</c:v>
                      </c:pt>
                      <c:pt idx="344">
                        <c:v>0.10450000000004322</c:v>
                      </c:pt>
                      <c:pt idx="345">
                        <c:v>0.10400000000004328</c:v>
                      </c:pt>
                      <c:pt idx="346">
                        <c:v>0.10350000000004334</c:v>
                      </c:pt>
                      <c:pt idx="347">
                        <c:v>0.10300000000004339</c:v>
                      </c:pt>
                      <c:pt idx="348">
                        <c:v>0.10250000000004345</c:v>
                      </c:pt>
                      <c:pt idx="349">
                        <c:v>0.1020000000000435</c:v>
                      </c:pt>
                      <c:pt idx="350">
                        <c:v>0.10150000000004356</c:v>
                      </c:pt>
                      <c:pt idx="351">
                        <c:v>0.10100000000004361</c:v>
                      </c:pt>
                      <c:pt idx="352">
                        <c:v>0.10050000000004367</c:v>
                      </c:pt>
                      <c:pt idx="353">
                        <c:v>0.10000000000004372</c:v>
                      </c:pt>
                      <c:pt idx="354">
                        <c:v>9.9500000000043776E-2</c:v>
                      </c:pt>
                      <c:pt idx="355">
                        <c:v>9.9000000000043831E-2</c:v>
                      </c:pt>
                      <c:pt idx="356">
                        <c:v>9.8500000000043886E-2</c:v>
                      </c:pt>
                      <c:pt idx="357">
                        <c:v>9.8000000000043941E-2</c:v>
                      </c:pt>
                      <c:pt idx="358">
                        <c:v>9.7500000000043996E-2</c:v>
                      </c:pt>
                      <c:pt idx="359">
                        <c:v>9.7000000000044051E-2</c:v>
                      </c:pt>
                      <c:pt idx="360">
                        <c:v>9.6500000000044106E-2</c:v>
                      </c:pt>
                      <c:pt idx="361">
                        <c:v>9.6000000000044161E-2</c:v>
                      </c:pt>
                      <c:pt idx="362">
                        <c:v>9.5500000000044216E-2</c:v>
                      </c:pt>
                      <c:pt idx="363">
                        <c:v>9.5000000000044271E-2</c:v>
                      </c:pt>
                      <c:pt idx="364">
                        <c:v>9.4500000000044326E-2</c:v>
                      </c:pt>
                      <c:pt idx="365">
                        <c:v>9.4000000000044381E-2</c:v>
                      </c:pt>
                      <c:pt idx="366">
                        <c:v>9.3500000000044436E-2</c:v>
                      </c:pt>
                      <c:pt idx="367">
                        <c:v>9.3000000000044492E-2</c:v>
                      </c:pt>
                      <c:pt idx="368">
                        <c:v>9.2500000000044547E-2</c:v>
                      </c:pt>
                      <c:pt idx="369">
                        <c:v>9.2000000000044602E-2</c:v>
                      </c:pt>
                      <c:pt idx="370">
                        <c:v>9.1500000000044657E-2</c:v>
                      </c:pt>
                      <c:pt idx="371">
                        <c:v>9.1000000000044712E-2</c:v>
                      </c:pt>
                      <c:pt idx="372">
                        <c:v>9.0500000000044767E-2</c:v>
                      </c:pt>
                      <c:pt idx="373">
                        <c:v>9.0000000000044822E-2</c:v>
                      </c:pt>
                      <c:pt idx="374">
                        <c:v>8.9500000000044877E-2</c:v>
                      </c:pt>
                      <c:pt idx="375">
                        <c:v>8.9000000000044932E-2</c:v>
                      </c:pt>
                      <c:pt idx="376">
                        <c:v>8.8500000000044987E-2</c:v>
                      </c:pt>
                      <c:pt idx="377">
                        <c:v>8.8000000000045042E-2</c:v>
                      </c:pt>
                      <c:pt idx="378">
                        <c:v>8.7500000000045097E-2</c:v>
                      </c:pt>
                      <c:pt idx="379">
                        <c:v>8.7000000000045152E-2</c:v>
                      </c:pt>
                      <c:pt idx="380">
                        <c:v>8.6500000000045207E-2</c:v>
                      </c:pt>
                      <c:pt idx="381">
                        <c:v>8.6000000000045262E-2</c:v>
                      </c:pt>
                      <c:pt idx="382">
                        <c:v>8.5500000000045318E-2</c:v>
                      </c:pt>
                      <c:pt idx="383">
                        <c:v>8.5000000000045373E-2</c:v>
                      </c:pt>
                      <c:pt idx="384">
                        <c:v>8.4500000000045428E-2</c:v>
                      </c:pt>
                      <c:pt idx="385">
                        <c:v>8.4000000000045483E-2</c:v>
                      </c:pt>
                      <c:pt idx="386">
                        <c:v>8.3500000000045538E-2</c:v>
                      </c:pt>
                      <c:pt idx="387">
                        <c:v>8.3000000000045593E-2</c:v>
                      </c:pt>
                      <c:pt idx="388">
                        <c:v>8.2500000000045648E-2</c:v>
                      </c:pt>
                      <c:pt idx="389">
                        <c:v>8.2000000000045703E-2</c:v>
                      </c:pt>
                      <c:pt idx="390">
                        <c:v>8.1500000000045758E-2</c:v>
                      </c:pt>
                      <c:pt idx="391">
                        <c:v>8.1000000000045813E-2</c:v>
                      </c:pt>
                      <c:pt idx="392">
                        <c:v>8.0500000000045868E-2</c:v>
                      </c:pt>
                      <c:pt idx="393">
                        <c:v>8.0000000000045923E-2</c:v>
                      </c:pt>
                      <c:pt idx="394">
                        <c:v>7.9500000000045978E-2</c:v>
                      </c:pt>
                      <c:pt idx="395">
                        <c:v>7.9000000000046033E-2</c:v>
                      </c:pt>
                      <c:pt idx="396">
                        <c:v>7.8500000000046088E-2</c:v>
                      </c:pt>
                      <c:pt idx="397">
                        <c:v>7.8000000000046144E-2</c:v>
                      </c:pt>
                      <c:pt idx="398">
                        <c:v>7.7500000000046199E-2</c:v>
                      </c:pt>
                      <c:pt idx="399">
                        <c:v>7.7000000000046254E-2</c:v>
                      </c:pt>
                      <c:pt idx="400">
                        <c:v>7.6500000000046309E-2</c:v>
                      </c:pt>
                      <c:pt idx="401">
                        <c:v>7.6000000000046364E-2</c:v>
                      </c:pt>
                      <c:pt idx="402">
                        <c:v>7.5500000000046419E-2</c:v>
                      </c:pt>
                      <c:pt idx="403">
                        <c:v>7.5000000000046474E-2</c:v>
                      </c:pt>
                      <c:pt idx="404">
                        <c:v>7.4500000000046529E-2</c:v>
                      </c:pt>
                      <c:pt idx="405">
                        <c:v>7.4000000000046584E-2</c:v>
                      </c:pt>
                      <c:pt idx="406">
                        <c:v>7.3500000000046639E-2</c:v>
                      </c:pt>
                      <c:pt idx="407">
                        <c:v>7.3000000000046694E-2</c:v>
                      </c:pt>
                      <c:pt idx="408">
                        <c:v>7.2500000000046749E-2</c:v>
                      </c:pt>
                      <c:pt idx="409">
                        <c:v>7.2000000000046804E-2</c:v>
                      </c:pt>
                      <c:pt idx="410">
                        <c:v>7.1500000000046859E-2</c:v>
                      </c:pt>
                      <c:pt idx="411">
                        <c:v>7.1000000000046914E-2</c:v>
                      </c:pt>
                      <c:pt idx="412">
                        <c:v>7.050000000004697E-2</c:v>
                      </c:pt>
                      <c:pt idx="413">
                        <c:v>7.0000000000047025E-2</c:v>
                      </c:pt>
                      <c:pt idx="414">
                        <c:v>6.950000000004708E-2</c:v>
                      </c:pt>
                      <c:pt idx="415">
                        <c:v>6.9000000000047135E-2</c:v>
                      </c:pt>
                      <c:pt idx="416">
                        <c:v>6.850000000004719E-2</c:v>
                      </c:pt>
                      <c:pt idx="417">
                        <c:v>6.8000000000047245E-2</c:v>
                      </c:pt>
                      <c:pt idx="418">
                        <c:v>6.75000000000473E-2</c:v>
                      </c:pt>
                      <c:pt idx="419">
                        <c:v>6.7000000000047355E-2</c:v>
                      </c:pt>
                      <c:pt idx="420">
                        <c:v>6.650000000004741E-2</c:v>
                      </c:pt>
                      <c:pt idx="421">
                        <c:v>6.6000000000047465E-2</c:v>
                      </c:pt>
                      <c:pt idx="422">
                        <c:v>6.550000000004752E-2</c:v>
                      </c:pt>
                      <c:pt idx="423">
                        <c:v>6.5000000000047575E-2</c:v>
                      </c:pt>
                      <c:pt idx="424">
                        <c:v>6.450000000004763E-2</c:v>
                      </c:pt>
                      <c:pt idx="425">
                        <c:v>6.4000000000047685E-2</c:v>
                      </c:pt>
                      <c:pt idx="426">
                        <c:v>6.350000000004774E-2</c:v>
                      </c:pt>
                      <c:pt idx="427">
                        <c:v>6.3000000000047796E-2</c:v>
                      </c:pt>
                      <c:pt idx="428">
                        <c:v>6.2500000000047851E-2</c:v>
                      </c:pt>
                      <c:pt idx="429">
                        <c:v>6.2000000000047906E-2</c:v>
                      </c:pt>
                      <c:pt idx="430">
                        <c:v>6.1500000000047961E-2</c:v>
                      </c:pt>
                      <c:pt idx="431">
                        <c:v>6.1000000000048016E-2</c:v>
                      </c:pt>
                      <c:pt idx="432">
                        <c:v>6.0500000000048071E-2</c:v>
                      </c:pt>
                      <c:pt idx="433">
                        <c:v>6.0000000000048126E-2</c:v>
                      </c:pt>
                      <c:pt idx="434">
                        <c:v>5.9500000000048181E-2</c:v>
                      </c:pt>
                      <c:pt idx="435">
                        <c:v>5.9000000000048236E-2</c:v>
                      </c:pt>
                      <c:pt idx="436">
                        <c:v>5.8500000000048291E-2</c:v>
                      </c:pt>
                      <c:pt idx="437">
                        <c:v>5.8000000000048346E-2</c:v>
                      </c:pt>
                      <c:pt idx="438">
                        <c:v>5.7500000000048401E-2</c:v>
                      </c:pt>
                      <c:pt idx="439">
                        <c:v>5.7000000000048456E-2</c:v>
                      </c:pt>
                      <c:pt idx="440">
                        <c:v>5.6500000000048511E-2</c:v>
                      </c:pt>
                      <c:pt idx="441">
                        <c:v>5.6000000000048566E-2</c:v>
                      </c:pt>
                      <c:pt idx="442">
                        <c:v>5.5500000000048622E-2</c:v>
                      </c:pt>
                      <c:pt idx="443">
                        <c:v>5.5000000000048677E-2</c:v>
                      </c:pt>
                      <c:pt idx="444">
                        <c:v>5.4500000000048732E-2</c:v>
                      </c:pt>
                      <c:pt idx="445">
                        <c:v>5.4000000000048787E-2</c:v>
                      </c:pt>
                      <c:pt idx="446">
                        <c:v>5.3500000000048842E-2</c:v>
                      </c:pt>
                      <c:pt idx="447">
                        <c:v>5.3000000000048897E-2</c:v>
                      </c:pt>
                      <c:pt idx="448">
                        <c:v>5.2500000000048952E-2</c:v>
                      </c:pt>
                      <c:pt idx="449">
                        <c:v>5.2000000000049007E-2</c:v>
                      </c:pt>
                      <c:pt idx="450">
                        <c:v>5.1500000000049062E-2</c:v>
                      </c:pt>
                      <c:pt idx="451">
                        <c:v>5.1000000000049117E-2</c:v>
                      </c:pt>
                      <c:pt idx="452">
                        <c:v>5.0500000000049172E-2</c:v>
                      </c:pt>
                      <c:pt idx="453">
                        <c:v>5.0000000000049227E-2</c:v>
                      </c:pt>
                      <c:pt idx="454">
                        <c:v>4.9500000000049282E-2</c:v>
                      </c:pt>
                      <c:pt idx="455">
                        <c:v>4.9000000000049337E-2</c:v>
                      </c:pt>
                      <c:pt idx="456">
                        <c:v>4.8500000000049392E-2</c:v>
                      </c:pt>
                      <c:pt idx="457">
                        <c:v>4.8000000000049448E-2</c:v>
                      </c:pt>
                      <c:pt idx="458">
                        <c:v>4.7500000000049503E-2</c:v>
                      </c:pt>
                      <c:pt idx="459">
                        <c:v>4.7000000000049558E-2</c:v>
                      </c:pt>
                      <c:pt idx="460">
                        <c:v>4.6500000000049613E-2</c:v>
                      </c:pt>
                      <c:pt idx="461">
                        <c:v>4.6000000000049668E-2</c:v>
                      </c:pt>
                      <c:pt idx="462">
                        <c:v>4.5500000000049723E-2</c:v>
                      </c:pt>
                      <c:pt idx="463">
                        <c:v>4.5000000000049778E-2</c:v>
                      </c:pt>
                      <c:pt idx="464">
                        <c:v>4.4500000000049833E-2</c:v>
                      </c:pt>
                      <c:pt idx="465">
                        <c:v>4.4000000000049888E-2</c:v>
                      </c:pt>
                      <c:pt idx="466">
                        <c:v>4.3500000000049943E-2</c:v>
                      </c:pt>
                      <c:pt idx="467">
                        <c:v>4.3000000000049998E-2</c:v>
                      </c:pt>
                      <c:pt idx="468">
                        <c:v>4.2500000000050053E-2</c:v>
                      </c:pt>
                      <c:pt idx="469">
                        <c:v>4.2000000000050108E-2</c:v>
                      </c:pt>
                      <c:pt idx="470">
                        <c:v>4.1500000000050163E-2</c:v>
                      </c:pt>
                      <c:pt idx="471">
                        <c:v>4.1000000000050218E-2</c:v>
                      </c:pt>
                      <c:pt idx="472">
                        <c:v>4.0500000000050274E-2</c:v>
                      </c:pt>
                      <c:pt idx="473">
                        <c:v>4.0000000000050329E-2</c:v>
                      </c:pt>
                      <c:pt idx="474">
                        <c:v>3.9500000000050384E-2</c:v>
                      </c:pt>
                      <c:pt idx="475">
                        <c:v>3.9000000000050439E-2</c:v>
                      </c:pt>
                      <c:pt idx="476">
                        <c:v>3.8500000000050494E-2</c:v>
                      </c:pt>
                      <c:pt idx="477">
                        <c:v>3.8000000000050549E-2</c:v>
                      </c:pt>
                      <c:pt idx="478">
                        <c:v>3.7500000000050604E-2</c:v>
                      </c:pt>
                      <c:pt idx="479">
                        <c:v>3.7000000000050659E-2</c:v>
                      </c:pt>
                      <c:pt idx="480">
                        <c:v>3.6500000000050714E-2</c:v>
                      </c:pt>
                      <c:pt idx="481">
                        <c:v>3.6000000000050769E-2</c:v>
                      </c:pt>
                      <c:pt idx="482">
                        <c:v>3.5500000000050824E-2</c:v>
                      </c:pt>
                      <c:pt idx="483">
                        <c:v>3.5000000000050879E-2</c:v>
                      </c:pt>
                      <c:pt idx="484">
                        <c:v>3.4500000000050934E-2</c:v>
                      </c:pt>
                      <c:pt idx="485">
                        <c:v>3.4000000000050989E-2</c:v>
                      </c:pt>
                      <c:pt idx="486">
                        <c:v>3.3500000000051045E-2</c:v>
                      </c:pt>
                      <c:pt idx="487">
                        <c:v>3.30000000000511E-2</c:v>
                      </c:pt>
                      <c:pt idx="488">
                        <c:v>3.2500000000051155E-2</c:v>
                      </c:pt>
                      <c:pt idx="489">
                        <c:v>3.200000000005121E-2</c:v>
                      </c:pt>
                      <c:pt idx="490">
                        <c:v>3.1500000000051265E-2</c:v>
                      </c:pt>
                      <c:pt idx="491">
                        <c:v>3.100000000005132E-2</c:v>
                      </c:pt>
                      <c:pt idx="492">
                        <c:v>3.0500000000051375E-2</c:v>
                      </c:pt>
                      <c:pt idx="493">
                        <c:v>3.000000000005143E-2</c:v>
                      </c:pt>
                      <c:pt idx="494">
                        <c:v>2.9500000000051485E-2</c:v>
                      </c:pt>
                      <c:pt idx="495">
                        <c:v>2.900000000005154E-2</c:v>
                      </c:pt>
                      <c:pt idx="496">
                        <c:v>2.8500000000051595E-2</c:v>
                      </c:pt>
                      <c:pt idx="497">
                        <c:v>2.800000000005165E-2</c:v>
                      </c:pt>
                      <c:pt idx="498">
                        <c:v>2.7500000000051705E-2</c:v>
                      </c:pt>
                      <c:pt idx="499">
                        <c:v>2.700000000005176E-2</c:v>
                      </c:pt>
                      <c:pt idx="500">
                        <c:v>2.6500000000051815E-2</c:v>
                      </c:pt>
                      <c:pt idx="501">
                        <c:v>2.6000000000051871E-2</c:v>
                      </c:pt>
                      <c:pt idx="502">
                        <c:v>2.5500000000051926E-2</c:v>
                      </c:pt>
                      <c:pt idx="503">
                        <c:v>2.5000000000051981E-2</c:v>
                      </c:pt>
                      <c:pt idx="504">
                        <c:v>2.4500000000052036E-2</c:v>
                      </c:pt>
                      <c:pt idx="505">
                        <c:v>2.4000000000052091E-2</c:v>
                      </c:pt>
                      <c:pt idx="506">
                        <c:v>2.3500000000052146E-2</c:v>
                      </c:pt>
                      <c:pt idx="507">
                        <c:v>2.3000000000052201E-2</c:v>
                      </c:pt>
                      <c:pt idx="508">
                        <c:v>2.2500000000052256E-2</c:v>
                      </c:pt>
                      <c:pt idx="509">
                        <c:v>2.2000000000052311E-2</c:v>
                      </c:pt>
                      <c:pt idx="510">
                        <c:v>2.1500000000052366E-2</c:v>
                      </c:pt>
                      <c:pt idx="511">
                        <c:v>2.1000000000052421E-2</c:v>
                      </c:pt>
                      <c:pt idx="512">
                        <c:v>2.0500000000052476E-2</c:v>
                      </c:pt>
                      <c:pt idx="513">
                        <c:v>2.0000000000052531E-2</c:v>
                      </c:pt>
                      <c:pt idx="514">
                        <c:v>1.9500000000052586E-2</c:v>
                      </c:pt>
                      <c:pt idx="515">
                        <c:v>1.9000000000052641E-2</c:v>
                      </c:pt>
                      <c:pt idx="516">
                        <c:v>1.8500000000052697E-2</c:v>
                      </c:pt>
                      <c:pt idx="517">
                        <c:v>1.8000000000052752E-2</c:v>
                      </c:pt>
                      <c:pt idx="518">
                        <c:v>1.7500000000052807E-2</c:v>
                      </c:pt>
                      <c:pt idx="519">
                        <c:v>1.7000000000052862E-2</c:v>
                      </c:pt>
                      <c:pt idx="520">
                        <c:v>1.6500000000052917E-2</c:v>
                      </c:pt>
                      <c:pt idx="521">
                        <c:v>1.6000000000052972E-2</c:v>
                      </c:pt>
                      <c:pt idx="522">
                        <c:v>1.5500000000053027E-2</c:v>
                      </c:pt>
                      <c:pt idx="523">
                        <c:v>1.5000000000053082E-2</c:v>
                      </c:pt>
                      <c:pt idx="524">
                        <c:v>1.4500000000053137E-2</c:v>
                      </c:pt>
                      <c:pt idx="525">
                        <c:v>1.4000000000053192E-2</c:v>
                      </c:pt>
                      <c:pt idx="526">
                        <c:v>1.3500000000053247E-2</c:v>
                      </c:pt>
                      <c:pt idx="527">
                        <c:v>1.3000000000053302E-2</c:v>
                      </c:pt>
                      <c:pt idx="528">
                        <c:v>1.2500000000053357E-2</c:v>
                      </c:pt>
                      <c:pt idx="529">
                        <c:v>1.2000000000053412E-2</c:v>
                      </c:pt>
                      <c:pt idx="530">
                        <c:v>1.1500000000053467E-2</c:v>
                      </c:pt>
                      <c:pt idx="531">
                        <c:v>1.1000000000053523E-2</c:v>
                      </c:pt>
                      <c:pt idx="532">
                        <c:v>1.0500000000053578E-2</c:v>
                      </c:pt>
                      <c:pt idx="533">
                        <c:v>1.0000000000053633E-2</c:v>
                      </c:pt>
                      <c:pt idx="534">
                        <c:v>9.5000000000536877E-3</c:v>
                      </c:pt>
                      <c:pt idx="535">
                        <c:v>9.0000000000537428E-3</c:v>
                      </c:pt>
                      <c:pt idx="536">
                        <c:v>8.5000000000537979E-3</c:v>
                      </c:pt>
                      <c:pt idx="537">
                        <c:v>8.0000000000538529E-3</c:v>
                      </c:pt>
                      <c:pt idx="538">
                        <c:v>7.500000000053908E-3</c:v>
                      </c:pt>
                      <c:pt idx="539">
                        <c:v>7.0000000000539631E-3</c:v>
                      </c:pt>
                      <c:pt idx="540">
                        <c:v>6.5000000000540181E-3</c:v>
                      </c:pt>
                      <c:pt idx="541">
                        <c:v>6.0000000000540732E-3</c:v>
                      </c:pt>
                      <c:pt idx="542">
                        <c:v>5.5000000000541283E-3</c:v>
                      </c:pt>
                      <c:pt idx="543">
                        <c:v>5.0000000000541833E-3</c:v>
                      </c:pt>
                      <c:pt idx="544">
                        <c:v>4.5000000000542384E-3</c:v>
                      </c:pt>
                      <c:pt idx="545">
                        <c:v>4.0000000000542935E-3</c:v>
                      </c:pt>
                      <c:pt idx="546">
                        <c:v>3.5000000000543485E-3</c:v>
                      </c:pt>
                      <c:pt idx="547">
                        <c:v>3.0000000000544036E-3</c:v>
                      </c:pt>
                      <c:pt idx="548">
                        <c:v>2.5000000000544587E-3</c:v>
                      </c:pt>
                      <c:pt idx="549">
                        <c:v>2.0000000000545137E-3</c:v>
                      </c:pt>
                      <c:pt idx="550">
                        <c:v>1.5000000000545688E-3</c:v>
                      </c:pt>
                      <c:pt idx="551">
                        <c:v>1.0000000000546239E-3</c:v>
                      </c:pt>
                      <c:pt idx="552">
                        <c:v>5.0000000005467893E-4</c:v>
                      </c:pt>
                      <c:pt idx="553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E3A-4779-BFBF-3AC12157D3C9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aug 22 -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Data!$F$948:$F$2003</c15:sqref>
                        </c15:formulaRef>
                      </c:ext>
                    </c:extLst>
                    <c:numCache>
                      <c:formatCode>0</c:formatCode>
                      <c:ptCount val="1056"/>
                      <c:pt idx="0">
                        <c:v>-1.3898350881999999</c:v>
                      </c:pt>
                      <c:pt idx="1">
                        <c:v>-2.3601467813500001</c:v>
                      </c:pt>
                      <c:pt idx="2">
                        <c:v>-3.08281488593</c:v>
                      </c:pt>
                      <c:pt idx="3">
                        <c:v>-8.0425389403</c:v>
                      </c:pt>
                      <c:pt idx="4">
                        <c:v>-8.6336949681600004</c:v>
                      </c:pt>
                      <c:pt idx="5">
                        <c:v>-9.2370009553700001</c:v>
                      </c:pt>
                      <c:pt idx="6">
                        <c:v>-9.5147865810599992</c:v>
                      </c:pt>
                      <c:pt idx="7">
                        <c:v>-9.6300252493799992</c:v>
                      </c:pt>
                      <c:pt idx="8">
                        <c:v>-10.563432688800001</c:v>
                      </c:pt>
                      <c:pt idx="9">
                        <c:v>-11.414566454299999</c:v>
                      </c:pt>
                      <c:pt idx="10">
                        <c:v>-12.2646231494</c:v>
                      </c:pt>
                      <c:pt idx="11">
                        <c:v>-14.138413782800001</c:v>
                      </c:pt>
                      <c:pt idx="12">
                        <c:v>-15.719651949099999</c:v>
                      </c:pt>
                      <c:pt idx="13">
                        <c:v>-17.643709016399999</c:v>
                      </c:pt>
                      <c:pt idx="14">
                        <c:v>-17.793854918200001</c:v>
                      </c:pt>
                      <c:pt idx="15">
                        <c:v>-19.138732124600001</c:v>
                      </c:pt>
                      <c:pt idx="16">
                        <c:v>-23.503111083099999</c:v>
                      </c:pt>
                      <c:pt idx="17">
                        <c:v>-24.895819721399999</c:v>
                      </c:pt>
                      <c:pt idx="18">
                        <c:v>-25.058533193100001</c:v>
                      </c:pt>
                      <c:pt idx="19">
                        <c:v>-25.2252964439</c:v>
                      </c:pt>
                      <c:pt idx="20">
                        <c:v>-25.763032240499999</c:v>
                      </c:pt>
                      <c:pt idx="21">
                        <c:v>-32.558811630199997</c:v>
                      </c:pt>
                      <c:pt idx="22">
                        <c:v>-37.803541924400001</c:v>
                      </c:pt>
                      <c:pt idx="23">
                        <c:v>-38.765126627500003</c:v>
                      </c:pt>
                      <c:pt idx="24">
                        <c:v>-40.738522325399998</c:v>
                      </c:pt>
                      <c:pt idx="25">
                        <c:v>-42.276254723299999</c:v>
                      </c:pt>
                      <c:pt idx="26">
                        <c:v>-45.710209969300003</c:v>
                      </c:pt>
                      <c:pt idx="27">
                        <c:v>-45.7865298551</c:v>
                      </c:pt>
                      <c:pt idx="28">
                        <c:v>-48.589382024899997</c:v>
                      </c:pt>
                      <c:pt idx="29">
                        <c:v>-51.834159504100001</c:v>
                      </c:pt>
                      <c:pt idx="30">
                        <c:v>-51.9949378799</c:v>
                      </c:pt>
                      <c:pt idx="31">
                        <c:v>-52.3807502931</c:v>
                      </c:pt>
                      <c:pt idx="32">
                        <c:v>-53.849163195099997</c:v>
                      </c:pt>
                      <c:pt idx="33">
                        <c:v>-57.234113557999997</c:v>
                      </c:pt>
                      <c:pt idx="34">
                        <c:v>-57.6496610847</c:v>
                      </c:pt>
                      <c:pt idx="35">
                        <c:v>-59.123320652399997</c:v>
                      </c:pt>
                      <c:pt idx="36">
                        <c:v>-59.687574681500003</c:v>
                      </c:pt>
                      <c:pt idx="37">
                        <c:v>-60.104617795099998</c:v>
                      </c:pt>
                      <c:pt idx="38">
                        <c:v>-60.111213555299997</c:v>
                      </c:pt>
                      <c:pt idx="39">
                        <c:v>-67.676520633899997</c:v>
                      </c:pt>
                      <c:pt idx="40">
                        <c:v>-73.663580301400003</c:v>
                      </c:pt>
                      <c:pt idx="41">
                        <c:v>-74.054514699199999</c:v>
                      </c:pt>
                      <c:pt idx="42">
                        <c:v>-75.774617205499993</c:v>
                      </c:pt>
                      <c:pt idx="43">
                        <c:v>-75.804088398199994</c:v>
                      </c:pt>
                      <c:pt idx="44">
                        <c:v>-83.964062558500004</c:v>
                      </c:pt>
                      <c:pt idx="45">
                        <c:v>-85.164334634300005</c:v>
                      </c:pt>
                      <c:pt idx="46">
                        <c:v>-85.784428994099997</c:v>
                      </c:pt>
                      <c:pt idx="47">
                        <c:v>-98.618083234599993</c:v>
                      </c:pt>
                      <c:pt idx="48">
                        <c:v>-100.79555213099999</c:v>
                      </c:pt>
                      <c:pt idx="49">
                        <c:v>-103.67865512</c:v>
                      </c:pt>
                      <c:pt idx="50">
                        <c:v>-103.889833039</c:v>
                      </c:pt>
                      <c:pt idx="51">
                        <c:v>-108.12604546599999</c:v>
                      </c:pt>
                      <c:pt idx="52">
                        <c:v>-108.14554167199999</c:v>
                      </c:pt>
                      <c:pt idx="53">
                        <c:v>-109.55598725500001</c:v>
                      </c:pt>
                      <c:pt idx="54">
                        <c:v>-112.844974476</c:v>
                      </c:pt>
                      <c:pt idx="55">
                        <c:v>-114.700311615</c:v>
                      </c:pt>
                      <c:pt idx="56">
                        <c:v>-115.52545176300001</c:v>
                      </c:pt>
                      <c:pt idx="57">
                        <c:v>-117.97085846100001</c:v>
                      </c:pt>
                      <c:pt idx="58">
                        <c:v>-120.982382418</c:v>
                      </c:pt>
                      <c:pt idx="59">
                        <c:v>-121.795268691</c:v>
                      </c:pt>
                      <c:pt idx="60">
                        <c:v>-123.191666148</c:v>
                      </c:pt>
                      <c:pt idx="61">
                        <c:v>-123.681362849</c:v>
                      </c:pt>
                      <c:pt idx="62">
                        <c:v>-123.77594173999999</c:v>
                      </c:pt>
                      <c:pt idx="63">
                        <c:v>-126.461505084</c:v>
                      </c:pt>
                      <c:pt idx="64">
                        <c:v>-130.73451957699999</c:v>
                      </c:pt>
                      <c:pt idx="65">
                        <c:v>-131.59535600199999</c:v>
                      </c:pt>
                      <c:pt idx="66">
                        <c:v>-142.50771622799999</c:v>
                      </c:pt>
                      <c:pt idx="67">
                        <c:v>-143.51436728900001</c:v>
                      </c:pt>
                      <c:pt idx="68">
                        <c:v>-145.64122652699999</c:v>
                      </c:pt>
                      <c:pt idx="69">
                        <c:v>-146.78697575800001</c:v>
                      </c:pt>
                      <c:pt idx="70">
                        <c:v>-161.37804630700001</c:v>
                      </c:pt>
                      <c:pt idx="71">
                        <c:v>-163.13342586499999</c:v>
                      </c:pt>
                      <c:pt idx="72">
                        <c:v>-164.86636263099999</c:v>
                      </c:pt>
                      <c:pt idx="73">
                        <c:v>-167.73974021699999</c:v>
                      </c:pt>
                      <c:pt idx="74">
                        <c:v>-170.97382592700001</c:v>
                      </c:pt>
                      <c:pt idx="75">
                        <c:v>-172.346546582</c:v>
                      </c:pt>
                      <c:pt idx="76">
                        <c:v>-175.18257059699999</c:v>
                      </c:pt>
                      <c:pt idx="77">
                        <c:v>-176.36027241400001</c:v>
                      </c:pt>
                      <c:pt idx="78">
                        <c:v>-176.464285566</c:v>
                      </c:pt>
                      <c:pt idx="79">
                        <c:v>-177.819148877</c:v>
                      </c:pt>
                      <c:pt idx="80">
                        <c:v>-182.786573006</c:v>
                      </c:pt>
                      <c:pt idx="81">
                        <c:v>-184.304060835</c:v>
                      </c:pt>
                      <c:pt idx="82">
                        <c:v>-184.97485799099999</c:v>
                      </c:pt>
                      <c:pt idx="83">
                        <c:v>-187.10715153300001</c:v>
                      </c:pt>
                      <c:pt idx="84">
                        <c:v>-190.72403407499999</c:v>
                      </c:pt>
                      <c:pt idx="85">
                        <c:v>-191.005647686</c:v>
                      </c:pt>
                      <c:pt idx="86">
                        <c:v>-193.05257743600001</c:v>
                      </c:pt>
                      <c:pt idx="87">
                        <c:v>-193.67066649700001</c:v>
                      </c:pt>
                      <c:pt idx="88">
                        <c:v>-195.20425398399999</c:v>
                      </c:pt>
                      <c:pt idx="89">
                        <c:v>-196.547640285</c:v>
                      </c:pt>
                      <c:pt idx="90">
                        <c:v>-197.12465853500001</c:v>
                      </c:pt>
                      <c:pt idx="91">
                        <c:v>-199.338831959</c:v>
                      </c:pt>
                      <c:pt idx="92">
                        <c:v>-201.656731952</c:v>
                      </c:pt>
                      <c:pt idx="93">
                        <c:v>-202.640863741</c:v>
                      </c:pt>
                      <c:pt idx="94">
                        <c:v>-202.901765165</c:v>
                      </c:pt>
                      <c:pt idx="95">
                        <c:v>-202.97579160800001</c:v>
                      </c:pt>
                      <c:pt idx="96">
                        <c:v>-204.754461244</c:v>
                      </c:pt>
                      <c:pt idx="97">
                        <c:v>-208.42214713499999</c:v>
                      </c:pt>
                      <c:pt idx="98">
                        <c:v>-209.326293902</c:v>
                      </c:pt>
                      <c:pt idx="99">
                        <c:v>-209.985341476</c:v>
                      </c:pt>
                      <c:pt idx="100">
                        <c:v>-210.18569608999999</c:v>
                      </c:pt>
                      <c:pt idx="101">
                        <c:v>-210.30012530600001</c:v>
                      </c:pt>
                      <c:pt idx="102">
                        <c:v>-216.31742394400001</c:v>
                      </c:pt>
                      <c:pt idx="103">
                        <c:v>-216.929562449</c:v>
                      </c:pt>
                      <c:pt idx="104">
                        <c:v>-217.790763089</c:v>
                      </c:pt>
                      <c:pt idx="105">
                        <c:v>-218.341430699</c:v>
                      </c:pt>
                      <c:pt idx="106">
                        <c:v>-218.449529727</c:v>
                      </c:pt>
                      <c:pt idx="107">
                        <c:v>-225.348509737</c:v>
                      </c:pt>
                      <c:pt idx="108">
                        <c:v>-229.357197367</c:v>
                      </c:pt>
                      <c:pt idx="109">
                        <c:v>-231.13684779600001</c:v>
                      </c:pt>
                      <c:pt idx="110">
                        <c:v>-234.13762996</c:v>
                      </c:pt>
                      <c:pt idx="111">
                        <c:v>-239.25289410799999</c:v>
                      </c:pt>
                      <c:pt idx="112">
                        <c:v>-245.59387169499999</c:v>
                      </c:pt>
                      <c:pt idx="113">
                        <c:v>-248.229582975</c:v>
                      </c:pt>
                      <c:pt idx="114">
                        <c:v>-262.47296550800002</c:v>
                      </c:pt>
                      <c:pt idx="115">
                        <c:v>-280.12012324699998</c:v>
                      </c:pt>
                      <c:pt idx="116">
                        <c:v>-281.49581163099998</c:v>
                      </c:pt>
                      <c:pt idx="117">
                        <c:v>-284.685502267</c:v>
                      </c:pt>
                      <c:pt idx="118">
                        <c:v>-286.58476470400001</c:v>
                      </c:pt>
                      <c:pt idx="119">
                        <c:v>-288.95232517099998</c:v>
                      </c:pt>
                      <c:pt idx="120">
                        <c:v>-292.64718193800002</c:v>
                      </c:pt>
                      <c:pt idx="121">
                        <c:v>-294.22639848199998</c:v>
                      </c:pt>
                      <c:pt idx="122">
                        <c:v>-299.183786967</c:v>
                      </c:pt>
                      <c:pt idx="123">
                        <c:v>-301.416489953</c:v>
                      </c:pt>
                      <c:pt idx="124">
                        <c:v>-303.06996979799999</c:v>
                      </c:pt>
                      <c:pt idx="125">
                        <c:v>-305.69029811399997</c:v>
                      </c:pt>
                      <c:pt idx="126">
                        <c:v>-317.69897206100001</c:v>
                      </c:pt>
                      <c:pt idx="127">
                        <c:v>-319.22752157100001</c:v>
                      </c:pt>
                      <c:pt idx="128">
                        <c:v>-320.45100685900002</c:v>
                      </c:pt>
                      <c:pt idx="129">
                        <c:v>-326.37180198800002</c:v>
                      </c:pt>
                      <c:pt idx="130">
                        <c:v>-327.34159809599998</c:v>
                      </c:pt>
                      <c:pt idx="131">
                        <c:v>-340.356476751</c:v>
                      </c:pt>
                      <c:pt idx="132">
                        <c:v>-341.93825375400002</c:v>
                      </c:pt>
                      <c:pt idx="133">
                        <c:v>-344.61256804499999</c:v>
                      </c:pt>
                      <c:pt idx="134">
                        <c:v>-350.39348255900001</c:v>
                      </c:pt>
                      <c:pt idx="135">
                        <c:v>-356.33928970400001</c:v>
                      </c:pt>
                      <c:pt idx="136">
                        <c:v>-362.07249262599998</c:v>
                      </c:pt>
                      <c:pt idx="137">
                        <c:v>-363.26498296</c:v>
                      </c:pt>
                      <c:pt idx="138">
                        <c:v>-371.40604405599998</c:v>
                      </c:pt>
                      <c:pt idx="139">
                        <c:v>-371.97090490400001</c:v>
                      </c:pt>
                      <c:pt idx="140">
                        <c:v>-374.771295372</c:v>
                      </c:pt>
                      <c:pt idx="141">
                        <c:v>-375.74398436000001</c:v>
                      </c:pt>
                      <c:pt idx="142">
                        <c:v>-382.21578288900002</c:v>
                      </c:pt>
                      <c:pt idx="143">
                        <c:v>-391.04554050500002</c:v>
                      </c:pt>
                      <c:pt idx="144">
                        <c:v>-394.32774767400002</c:v>
                      </c:pt>
                      <c:pt idx="145">
                        <c:v>-400.95556283000002</c:v>
                      </c:pt>
                      <c:pt idx="146">
                        <c:v>-408.35846289400001</c:v>
                      </c:pt>
                      <c:pt idx="147">
                        <c:v>-415.27916258800002</c:v>
                      </c:pt>
                      <c:pt idx="148">
                        <c:v>-417.13671321300001</c:v>
                      </c:pt>
                      <c:pt idx="149">
                        <c:v>-420.70538422599998</c:v>
                      </c:pt>
                      <c:pt idx="150">
                        <c:v>-424.87552745400001</c:v>
                      </c:pt>
                      <c:pt idx="151">
                        <c:v>-444.535939353</c:v>
                      </c:pt>
                      <c:pt idx="152">
                        <c:v>-453.63198201300003</c:v>
                      </c:pt>
                      <c:pt idx="153">
                        <c:v>-463.78281598199999</c:v>
                      </c:pt>
                      <c:pt idx="154">
                        <c:v>-468.291970311</c:v>
                      </c:pt>
                      <c:pt idx="155">
                        <c:v>-474.55252683600003</c:v>
                      </c:pt>
                      <c:pt idx="156">
                        <c:v>-475.09018103300002</c:v>
                      </c:pt>
                      <c:pt idx="157">
                        <c:v>-475.77206141400001</c:v>
                      </c:pt>
                      <c:pt idx="158">
                        <c:v>-476.20949642800002</c:v>
                      </c:pt>
                      <c:pt idx="159">
                        <c:v>-476.42705607400001</c:v>
                      </c:pt>
                      <c:pt idx="160">
                        <c:v>-480.74015397099998</c:v>
                      </c:pt>
                      <c:pt idx="161">
                        <c:v>-483.20486940500001</c:v>
                      </c:pt>
                      <c:pt idx="162">
                        <c:v>-503.76560332700001</c:v>
                      </c:pt>
                      <c:pt idx="163">
                        <c:v>-505.26053265799999</c:v>
                      </c:pt>
                      <c:pt idx="164">
                        <c:v>-505.39090780399999</c:v>
                      </c:pt>
                      <c:pt idx="165">
                        <c:v>-505.94569143299998</c:v>
                      </c:pt>
                      <c:pt idx="166">
                        <c:v>-506.72792647300002</c:v>
                      </c:pt>
                      <c:pt idx="167">
                        <c:v>-507.80965861499999</c:v>
                      </c:pt>
                      <c:pt idx="168">
                        <c:v>-508.66436374199998</c:v>
                      </c:pt>
                      <c:pt idx="169">
                        <c:v>-516.72722303700004</c:v>
                      </c:pt>
                      <c:pt idx="170">
                        <c:v>-518.57194371699995</c:v>
                      </c:pt>
                      <c:pt idx="171">
                        <c:v>-523.043770817</c:v>
                      </c:pt>
                      <c:pt idx="172">
                        <c:v>-524.963330369</c:v>
                      </c:pt>
                      <c:pt idx="173">
                        <c:v>-526.399692899</c:v>
                      </c:pt>
                      <c:pt idx="174">
                        <c:v>-528.46255763900001</c:v>
                      </c:pt>
                      <c:pt idx="175">
                        <c:v>-529.44571954499997</c:v>
                      </c:pt>
                      <c:pt idx="176">
                        <c:v>-529.772261168</c:v>
                      </c:pt>
                      <c:pt idx="177">
                        <c:v>-529.98627893000003</c:v>
                      </c:pt>
                      <c:pt idx="178">
                        <c:v>-531.04380945699995</c:v>
                      </c:pt>
                      <c:pt idx="179">
                        <c:v>-533.44568870900002</c:v>
                      </c:pt>
                      <c:pt idx="180">
                        <c:v>-535.936465172</c:v>
                      </c:pt>
                      <c:pt idx="181">
                        <c:v>-542.809995179</c:v>
                      </c:pt>
                      <c:pt idx="182">
                        <c:v>-543.90098671500004</c:v>
                      </c:pt>
                      <c:pt idx="183">
                        <c:v>-553.60686475</c:v>
                      </c:pt>
                      <c:pt idx="184">
                        <c:v>-554.02430882500005</c:v>
                      </c:pt>
                      <c:pt idx="185">
                        <c:v>-560.80971429099998</c:v>
                      </c:pt>
                      <c:pt idx="186">
                        <c:v>-565.00764152399995</c:v>
                      </c:pt>
                      <c:pt idx="187">
                        <c:v>-566.03213210299998</c:v>
                      </c:pt>
                      <c:pt idx="188">
                        <c:v>-566.23435187300004</c:v>
                      </c:pt>
                      <c:pt idx="189">
                        <c:v>-566.44696623300001</c:v>
                      </c:pt>
                      <c:pt idx="190">
                        <c:v>-567.16358020899997</c:v>
                      </c:pt>
                      <c:pt idx="191">
                        <c:v>-571.58837950700001</c:v>
                      </c:pt>
                      <c:pt idx="192">
                        <c:v>-584.65597429900004</c:v>
                      </c:pt>
                      <c:pt idx="193">
                        <c:v>-592.16508928500002</c:v>
                      </c:pt>
                      <c:pt idx="194">
                        <c:v>-600.00306533699995</c:v>
                      </c:pt>
                      <c:pt idx="195">
                        <c:v>-606.74564092799994</c:v>
                      </c:pt>
                      <c:pt idx="196">
                        <c:v>-607.72045419100004</c:v>
                      </c:pt>
                      <c:pt idx="197">
                        <c:v>-616.86019226200006</c:v>
                      </c:pt>
                      <c:pt idx="198">
                        <c:v>-617.50933651399998</c:v>
                      </c:pt>
                      <c:pt idx="199">
                        <c:v>-618.95017476700002</c:v>
                      </c:pt>
                      <c:pt idx="200">
                        <c:v>-621.76994244900004</c:v>
                      </c:pt>
                      <c:pt idx="201">
                        <c:v>-623.03417239800001</c:v>
                      </c:pt>
                      <c:pt idx="202">
                        <c:v>-630.41531321699995</c:v>
                      </c:pt>
                      <c:pt idx="203">
                        <c:v>-632.15422208400003</c:v>
                      </c:pt>
                      <c:pt idx="204">
                        <c:v>-632.28377155500004</c:v>
                      </c:pt>
                      <c:pt idx="205">
                        <c:v>-632.81174380599998</c:v>
                      </c:pt>
                      <c:pt idx="206">
                        <c:v>-635.52856349299998</c:v>
                      </c:pt>
                      <c:pt idx="207">
                        <c:v>-639.00941983899997</c:v>
                      </c:pt>
                      <c:pt idx="208">
                        <c:v>-640.55165038099994</c:v>
                      </c:pt>
                      <c:pt idx="209">
                        <c:v>-648.86409005500002</c:v>
                      </c:pt>
                      <c:pt idx="210">
                        <c:v>-650.81416857399995</c:v>
                      </c:pt>
                      <c:pt idx="211">
                        <c:v>-651.206048764</c:v>
                      </c:pt>
                      <c:pt idx="212">
                        <c:v>-657.107631298</c:v>
                      </c:pt>
                      <c:pt idx="213">
                        <c:v>-662.11321333800004</c:v>
                      </c:pt>
                      <c:pt idx="214">
                        <c:v>-664.29001140599996</c:v>
                      </c:pt>
                      <c:pt idx="215">
                        <c:v>-665.61367671799997</c:v>
                      </c:pt>
                      <c:pt idx="216">
                        <c:v>-669.27987386899997</c:v>
                      </c:pt>
                      <c:pt idx="217">
                        <c:v>-675.55213261200004</c:v>
                      </c:pt>
                      <c:pt idx="218">
                        <c:v>-677.68009190600003</c:v>
                      </c:pt>
                      <c:pt idx="219">
                        <c:v>-685.42051460300002</c:v>
                      </c:pt>
                      <c:pt idx="220">
                        <c:v>-692.83540656100001</c:v>
                      </c:pt>
                      <c:pt idx="221">
                        <c:v>-695.32032561200003</c:v>
                      </c:pt>
                      <c:pt idx="222">
                        <c:v>-697.16072842899996</c:v>
                      </c:pt>
                      <c:pt idx="223">
                        <c:v>-698.34457753200002</c:v>
                      </c:pt>
                      <c:pt idx="224">
                        <c:v>-698.88834447299996</c:v>
                      </c:pt>
                      <c:pt idx="225">
                        <c:v>-699.889598912</c:v>
                      </c:pt>
                      <c:pt idx="226">
                        <c:v>-703.16080538699998</c:v>
                      </c:pt>
                      <c:pt idx="227">
                        <c:v>-710.76468303900003</c:v>
                      </c:pt>
                      <c:pt idx="228">
                        <c:v>-719.00822743699996</c:v>
                      </c:pt>
                      <c:pt idx="229">
                        <c:v>-719.85178103600003</c:v>
                      </c:pt>
                      <c:pt idx="230">
                        <c:v>-723.23725020100005</c:v>
                      </c:pt>
                      <c:pt idx="231">
                        <c:v>-729.97840052399999</c:v>
                      </c:pt>
                      <c:pt idx="232">
                        <c:v>-730.76539638600002</c:v>
                      </c:pt>
                      <c:pt idx="233">
                        <c:v>-739.14723967999998</c:v>
                      </c:pt>
                      <c:pt idx="234">
                        <c:v>-742.56214942899999</c:v>
                      </c:pt>
                      <c:pt idx="235">
                        <c:v>-743.59751739299998</c:v>
                      </c:pt>
                      <c:pt idx="236">
                        <c:v>-753.46977390799998</c:v>
                      </c:pt>
                      <c:pt idx="237">
                        <c:v>-754.06450858799997</c:v>
                      </c:pt>
                      <c:pt idx="238">
                        <c:v>-756.72492254700001</c:v>
                      </c:pt>
                      <c:pt idx="239">
                        <c:v>-757.02341160200001</c:v>
                      </c:pt>
                      <c:pt idx="240">
                        <c:v>-757.89151448200005</c:v>
                      </c:pt>
                      <c:pt idx="241">
                        <c:v>-767.76756845600005</c:v>
                      </c:pt>
                      <c:pt idx="242">
                        <c:v>-772.67447778099995</c:v>
                      </c:pt>
                      <c:pt idx="243">
                        <c:v>-775.07715476199996</c:v>
                      </c:pt>
                      <c:pt idx="244">
                        <c:v>-781.70777573999999</c:v>
                      </c:pt>
                      <c:pt idx="245">
                        <c:v>-783.004827396</c:v>
                      </c:pt>
                      <c:pt idx="246">
                        <c:v>-784.37495052199995</c:v>
                      </c:pt>
                      <c:pt idx="247">
                        <c:v>-788.95381823599996</c:v>
                      </c:pt>
                      <c:pt idx="248">
                        <c:v>-789.99373111099999</c:v>
                      </c:pt>
                      <c:pt idx="249">
                        <c:v>-790.85035525299998</c:v>
                      </c:pt>
                      <c:pt idx="250">
                        <c:v>-791.16358968099996</c:v>
                      </c:pt>
                      <c:pt idx="251">
                        <c:v>-795.287217693</c:v>
                      </c:pt>
                      <c:pt idx="252">
                        <c:v>-795.35100931299996</c:v>
                      </c:pt>
                      <c:pt idx="253">
                        <c:v>-795.67357642800005</c:v>
                      </c:pt>
                      <c:pt idx="254">
                        <c:v>-798.70123758800003</c:v>
                      </c:pt>
                      <c:pt idx="255">
                        <c:v>-800.877292356</c:v>
                      </c:pt>
                      <c:pt idx="256">
                        <c:v>-801.47555874600005</c:v>
                      </c:pt>
                      <c:pt idx="257">
                        <c:v>-802.98091759099998</c:v>
                      </c:pt>
                      <c:pt idx="258">
                        <c:v>-805.07471058800002</c:v>
                      </c:pt>
                      <c:pt idx="259">
                        <c:v>-806.06588041600003</c:v>
                      </c:pt>
                      <c:pt idx="260">
                        <c:v>-806.73593238199999</c:v>
                      </c:pt>
                      <c:pt idx="261">
                        <c:v>-812.13064809000002</c:v>
                      </c:pt>
                      <c:pt idx="262">
                        <c:v>-816.62571711700002</c:v>
                      </c:pt>
                      <c:pt idx="263">
                        <c:v>-822.268903077</c:v>
                      </c:pt>
                      <c:pt idx="264">
                        <c:v>-826.14838664700005</c:v>
                      </c:pt>
                      <c:pt idx="265">
                        <c:v>-830.37529037800005</c:v>
                      </c:pt>
                      <c:pt idx="266">
                        <c:v>-831.02048911899999</c:v>
                      </c:pt>
                      <c:pt idx="267">
                        <c:v>-839.75853092299997</c:v>
                      </c:pt>
                      <c:pt idx="268">
                        <c:v>-848.78285762400003</c:v>
                      </c:pt>
                      <c:pt idx="269">
                        <c:v>-855.84469900800002</c:v>
                      </c:pt>
                      <c:pt idx="270">
                        <c:v>-856.92911379999998</c:v>
                      </c:pt>
                      <c:pt idx="271">
                        <c:v>-859.12789693399998</c:v>
                      </c:pt>
                      <c:pt idx="272">
                        <c:v>-874.36795766900002</c:v>
                      </c:pt>
                      <c:pt idx="273">
                        <c:v>-876.22031031500001</c:v>
                      </c:pt>
                      <c:pt idx="274">
                        <c:v>-878.89625781100005</c:v>
                      </c:pt>
                      <c:pt idx="275">
                        <c:v>-880.59459912199998</c:v>
                      </c:pt>
                      <c:pt idx="276">
                        <c:v>-883.293868245</c:v>
                      </c:pt>
                      <c:pt idx="277">
                        <c:v>-889.34689668999999</c:v>
                      </c:pt>
                      <c:pt idx="278">
                        <c:v>-890.97810241499997</c:v>
                      </c:pt>
                      <c:pt idx="279">
                        <c:v>-895.239999399</c:v>
                      </c:pt>
                      <c:pt idx="280">
                        <c:v>-899.26341211600004</c:v>
                      </c:pt>
                      <c:pt idx="281">
                        <c:v>-904.02597816499997</c:v>
                      </c:pt>
                      <c:pt idx="282">
                        <c:v>-905.19461706599998</c:v>
                      </c:pt>
                      <c:pt idx="283">
                        <c:v>-909.34710677700002</c:v>
                      </c:pt>
                      <c:pt idx="284">
                        <c:v>-909.65816648700002</c:v>
                      </c:pt>
                      <c:pt idx="285">
                        <c:v>-910.684401815</c:v>
                      </c:pt>
                      <c:pt idx="286">
                        <c:v>-920.59126848699998</c:v>
                      </c:pt>
                      <c:pt idx="287">
                        <c:v>-922.06311791200005</c:v>
                      </c:pt>
                      <c:pt idx="288">
                        <c:v>-922.26090625899997</c:v>
                      </c:pt>
                      <c:pt idx="289">
                        <c:v>-922.96062947899998</c:v>
                      </c:pt>
                      <c:pt idx="290">
                        <c:v>-926.86599617399997</c:v>
                      </c:pt>
                      <c:pt idx="291">
                        <c:v>-927.92035590399996</c:v>
                      </c:pt>
                      <c:pt idx="292">
                        <c:v>-930.01113462800004</c:v>
                      </c:pt>
                      <c:pt idx="293">
                        <c:v>-936.85716573900004</c:v>
                      </c:pt>
                      <c:pt idx="294">
                        <c:v>-937.97874441399995</c:v>
                      </c:pt>
                      <c:pt idx="295">
                        <c:v>-942.67840593799997</c:v>
                      </c:pt>
                      <c:pt idx="296">
                        <c:v>-943.41590828699998</c:v>
                      </c:pt>
                      <c:pt idx="297">
                        <c:v>-946.46945865999999</c:v>
                      </c:pt>
                      <c:pt idx="298">
                        <c:v>-946.62788456999999</c:v>
                      </c:pt>
                      <c:pt idx="299">
                        <c:v>-951.59758682799998</c:v>
                      </c:pt>
                      <c:pt idx="300">
                        <c:v>-956.91998925799999</c:v>
                      </c:pt>
                      <c:pt idx="301">
                        <c:v>-960.12890796800002</c:v>
                      </c:pt>
                      <c:pt idx="302">
                        <c:v>-960.33761880199995</c:v>
                      </c:pt>
                      <c:pt idx="303">
                        <c:v>-963.30894794300002</c:v>
                      </c:pt>
                      <c:pt idx="304">
                        <c:v>-964.63757105599996</c:v>
                      </c:pt>
                      <c:pt idx="305">
                        <c:v>-965.45302663899997</c:v>
                      </c:pt>
                      <c:pt idx="306">
                        <c:v>-972.08519392400001</c:v>
                      </c:pt>
                      <c:pt idx="307">
                        <c:v>-982.47133485500001</c:v>
                      </c:pt>
                      <c:pt idx="308">
                        <c:v>-995.79736862300001</c:v>
                      </c:pt>
                      <c:pt idx="309">
                        <c:v>-1001.89347713</c:v>
                      </c:pt>
                      <c:pt idx="310">
                        <c:v>-1007.05549516</c:v>
                      </c:pt>
                      <c:pt idx="311">
                        <c:v>-1009.77881519</c:v>
                      </c:pt>
                      <c:pt idx="312">
                        <c:v>-1018.87009029</c:v>
                      </c:pt>
                      <c:pt idx="313">
                        <c:v>-1023.34638109</c:v>
                      </c:pt>
                      <c:pt idx="314">
                        <c:v>-1024.3791584600001</c:v>
                      </c:pt>
                      <c:pt idx="315">
                        <c:v>-1028.4809301600001</c:v>
                      </c:pt>
                      <c:pt idx="316">
                        <c:v>-1029.5795578499999</c:v>
                      </c:pt>
                      <c:pt idx="317">
                        <c:v>-1030.83095488</c:v>
                      </c:pt>
                      <c:pt idx="318">
                        <c:v>-1035.1537972199999</c:v>
                      </c:pt>
                      <c:pt idx="319">
                        <c:v>-1039.10618841</c:v>
                      </c:pt>
                      <c:pt idx="320">
                        <c:v>-1043.18624907</c:v>
                      </c:pt>
                      <c:pt idx="321">
                        <c:v>-1046.2986045800001</c:v>
                      </c:pt>
                      <c:pt idx="322">
                        <c:v>-1050.2994340299999</c:v>
                      </c:pt>
                      <c:pt idx="323">
                        <c:v>-1050.8472598999999</c:v>
                      </c:pt>
                      <c:pt idx="324">
                        <c:v>-1051.9568211999999</c:v>
                      </c:pt>
                      <c:pt idx="325">
                        <c:v>-1055.9825328899999</c:v>
                      </c:pt>
                      <c:pt idx="326">
                        <c:v>-1056.5672014500001</c:v>
                      </c:pt>
                      <c:pt idx="327">
                        <c:v>-1058.7729942200001</c:v>
                      </c:pt>
                      <c:pt idx="328">
                        <c:v>-1060.0869336400001</c:v>
                      </c:pt>
                      <c:pt idx="329">
                        <c:v>-1068.84876766</c:v>
                      </c:pt>
                      <c:pt idx="330">
                        <c:v>-1071.5582109100001</c:v>
                      </c:pt>
                      <c:pt idx="331">
                        <c:v>-1074.27370202</c:v>
                      </c:pt>
                      <c:pt idx="332">
                        <c:v>-1077.76912535</c:v>
                      </c:pt>
                      <c:pt idx="333">
                        <c:v>-1079.0759655899999</c:v>
                      </c:pt>
                      <c:pt idx="334">
                        <c:v>-1094.5698620600001</c:v>
                      </c:pt>
                      <c:pt idx="335">
                        <c:v>-1100.5006069900001</c:v>
                      </c:pt>
                      <c:pt idx="336">
                        <c:v>-1100.7351229999999</c:v>
                      </c:pt>
                      <c:pt idx="337">
                        <c:v>-1105.6552909699999</c:v>
                      </c:pt>
                      <c:pt idx="338">
                        <c:v>-1106.48901669</c:v>
                      </c:pt>
                      <c:pt idx="339">
                        <c:v>-1112.88429658</c:v>
                      </c:pt>
                      <c:pt idx="340">
                        <c:v>-1116.38975977</c:v>
                      </c:pt>
                      <c:pt idx="341">
                        <c:v>-1116.8103783900001</c:v>
                      </c:pt>
                      <c:pt idx="342">
                        <c:v>-1124.9928267600001</c:v>
                      </c:pt>
                      <c:pt idx="343">
                        <c:v>-1126.7338265200001</c:v>
                      </c:pt>
                      <c:pt idx="344">
                        <c:v>-1126.9576890999999</c:v>
                      </c:pt>
                      <c:pt idx="345">
                        <c:v>-1129.2480429899999</c:v>
                      </c:pt>
                      <c:pt idx="346">
                        <c:v>-1130.64193761</c:v>
                      </c:pt>
                      <c:pt idx="347">
                        <c:v>-1134.50120606</c:v>
                      </c:pt>
                      <c:pt idx="348">
                        <c:v>-1141.07639425</c:v>
                      </c:pt>
                      <c:pt idx="349">
                        <c:v>-1143.2608285700001</c:v>
                      </c:pt>
                      <c:pt idx="350">
                        <c:v>-1143.9610081999999</c:v>
                      </c:pt>
                      <c:pt idx="351">
                        <c:v>-1151.0229939200001</c:v>
                      </c:pt>
                      <c:pt idx="352">
                        <c:v>-1151.7882695200001</c:v>
                      </c:pt>
                      <c:pt idx="353">
                        <c:v>-1154.8751662100001</c:v>
                      </c:pt>
                      <c:pt idx="354">
                        <c:v>-1158.87679688</c:v>
                      </c:pt>
                      <c:pt idx="355">
                        <c:v>-1164.66632585</c:v>
                      </c:pt>
                      <c:pt idx="356">
                        <c:v>-1177.93934605</c:v>
                      </c:pt>
                      <c:pt idx="357">
                        <c:v>-1179.5295940599999</c:v>
                      </c:pt>
                      <c:pt idx="358">
                        <c:v>-1179.5506948</c:v>
                      </c:pt>
                      <c:pt idx="359">
                        <c:v>-1180.18371093</c:v>
                      </c:pt>
                      <c:pt idx="360">
                        <c:v>-1181.7666830600001</c:v>
                      </c:pt>
                      <c:pt idx="361">
                        <c:v>-1192.08689041</c:v>
                      </c:pt>
                      <c:pt idx="362">
                        <c:v>-1194.3038873</c:v>
                      </c:pt>
                      <c:pt idx="363">
                        <c:v>-1198.8266020000001</c:v>
                      </c:pt>
                      <c:pt idx="364">
                        <c:v>-1199.7923036899999</c:v>
                      </c:pt>
                      <c:pt idx="365">
                        <c:v>-1203.8436367100001</c:v>
                      </c:pt>
                      <c:pt idx="366">
                        <c:v>-1220.06300934</c:v>
                      </c:pt>
                      <c:pt idx="367">
                        <c:v>-1226.7286379499999</c:v>
                      </c:pt>
                      <c:pt idx="368">
                        <c:v>-1227.1239787899999</c:v>
                      </c:pt>
                      <c:pt idx="369">
                        <c:v>-1234.0276431699999</c:v>
                      </c:pt>
                      <c:pt idx="370">
                        <c:v>-1234.59380332</c:v>
                      </c:pt>
                      <c:pt idx="371">
                        <c:v>-1236.10761626</c:v>
                      </c:pt>
                      <c:pt idx="372">
                        <c:v>-1244.8702075799999</c:v>
                      </c:pt>
                      <c:pt idx="373">
                        <c:v>-1256.2245069600001</c:v>
                      </c:pt>
                      <c:pt idx="374">
                        <c:v>-1256.47875273</c:v>
                      </c:pt>
                      <c:pt idx="375">
                        <c:v>-1260.8771171599999</c:v>
                      </c:pt>
                      <c:pt idx="376">
                        <c:v>-1266.7894246999999</c:v>
                      </c:pt>
                      <c:pt idx="377">
                        <c:v>-1268.71922496</c:v>
                      </c:pt>
                      <c:pt idx="378">
                        <c:v>-1283.1356449</c:v>
                      </c:pt>
                      <c:pt idx="379">
                        <c:v>-1287.5118181600001</c:v>
                      </c:pt>
                      <c:pt idx="380">
                        <c:v>-1287.5664340000001</c:v>
                      </c:pt>
                      <c:pt idx="381">
                        <c:v>-1293.6939929299999</c:v>
                      </c:pt>
                      <c:pt idx="382">
                        <c:v>-1295.2826477999999</c:v>
                      </c:pt>
                      <c:pt idx="383">
                        <c:v>-1300.0183712800001</c:v>
                      </c:pt>
                      <c:pt idx="384">
                        <c:v>-1306.2829725900001</c:v>
                      </c:pt>
                      <c:pt idx="385">
                        <c:v>-1311.9496289599999</c:v>
                      </c:pt>
                      <c:pt idx="386">
                        <c:v>-1319.02026933</c:v>
                      </c:pt>
                      <c:pt idx="387">
                        <c:v>-1323.1216287300001</c:v>
                      </c:pt>
                      <c:pt idx="388">
                        <c:v>-1324.4603610900001</c:v>
                      </c:pt>
                      <c:pt idx="389">
                        <c:v>-1334.89638193</c:v>
                      </c:pt>
                      <c:pt idx="390">
                        <c:v>-1339.21768318</c:v>
                      </c:pt>
                      <c:pt idx="391">
                        <c:v>-1343.97232803</c:v>
                      </c:pt>
                      <c:pt idx="392">
                        <c:v>-1352.05786592</c:v>
                      </c:pt>
                      <c:pt idx="393">
                        <c:v>-1356.6199733999999</c:v>
                      </c:pt>
                      <c:pt idx="394">
                        <c:v>-1357.8799233</c:v>
                      </c:pt>
                      <c:pt idx="395">
                        <c:v>-1360.4254827899999</c:v>
                      </c:pt>
                      <c:pt idx="396">
                        <c:v>-1362.69453512</c:v>
                      </c:pt>
                      <c:pt idx="397">
                        <c:v>-1366.9060477999999</c:v>
                      </c:pt>
                      <c:pt idx="398">
                        <c:v>-1379.16394833</c:v>
                      </c:pt>
                      <c:pt idx="399">
                        <c:v>-1380.11537155</c:v>
                      </c:pt>
                      <c:pt idx="400">
                        <c:v>-1381.1054061</c:v>
                      </c:pt>
                      <c:pt idx="401">
                        <c:v>-1381.7913512800001</c:v>
                      </c:pt>
                      <c:pt idx="402">
                        <c:v>-1403.21901207</c:v>
                      </c:pt>
                      <c:pt idx="403">
                        <c:v>-1404.6538378800001</c:v>
                      </c:pt>
                      <c:pt idx="404">
                        <c:v>-1405.1778869100001</c:v>
                      </c:pt>
                      <c:pt idx="405">
                        <c:v>-1411.0035733899999</c:v>
                      </c:pt>
                      <c:pt idx="406">
                        <c:v>-1413.8603935199999</c:v>
                      </c:pt>
                      <c:pt idx="407">
                        <c:v>-1417.0087998199999</c:v>
                      </c:pt>
                      <c:pt idx="408">
                        <c:v>-1417.15617634</c:v>
                      </c:pt>
                      <c:pt idx="409">
                        <c:v>-1418.9737128500001</c:v>
                      </c:pt>
                      <c:pt idx="410">
                        <c:v>-1422.66545335</c:v>
                      </c:pt>
                      <c:pt idx="411">
                        <c:v>-1429.8252716300001</c:v>
                      </c:pt>
                      <c:pt idx="412">
                        <c:v>-1432.68403339</c:v>
                      </c:pt>
                      <c:pt idx="413">
                        <c:v>-1432.8252937100001</c:v>
                      </c:pt>
                      <c:pt idx="414">
                        <c:v>-1434.0360918599999</c:v>
                      </c:pt>
                      <c:pt idx="415">
                        <c:v>-1435.38362966</c:v>
                      </c:pt>
                      <c:pt idx="416">
                        <c:v>-1439.38257013</c:v>
                      </c:pt>
                      <c:pt idx="417">
                        <c:v>-1442.0029496699999</c:v>
                      </c:pt>
                      <c:pt idx="418">
                        <c:v>-1443.0807103499999</c:v>
                      </c:pt>
                      <c:pt idx="419">
                        <c:v>-1444.8540157699999</c:v>
                      </c:pt>
                      <c:pt idx="420">
                        <c:v>-1449.5060090300001</c:v>
                      </c:pt>
                      <c:pt idx="421">
                        <c:v>-1449.7100374500001</c:v>
                      </c:pt>
                      <c:pt idx="422">
                        <c:v>-1451.41306375</c:v>
                      </c:pt>
                      <c:pt idx="423">
                        <c:v>-1451.47986294</c:v>
                      </c:pt>
                      <c:pt idx="424">
                        <c:v>-1451.5848532499999</c:v>
                      </c:pt>
                      <c:pt idx="425">
                        <c:v>-1461.3523888899999</c:v>
                      </c:pt>
                      <c:pt idx="426">
                        <c:v>-1461.42004853</c:v>
                      </c:pt>
                      <c:pt idx="427">
                        <c:v>-1468.7010692399999</c:v>
                      </c:pt>
                      <c:pt idx="428">
                        <c:v>-1477.41383638</c:v>
                      </c:pt>
                      <c:pt idx="429">
                        <c:v>-1481.1436484799999</c:v>
                      </c:pt>
                      <c:pt idx="430">
                        <c:v>-1481.78399223</c:v>
                      </c:pt>
                      <c:pt idx="431">
                        <c:v>-1484.0816690700001</c:v>
                      </c:pt>
                      <c:pt idx="432">
                        <c:v>-1487.11039701</c:v>
                      </c:pt>
                      <c:pt idx="433">
                        <c:v>-1488.4069046100001</c:v>
                      </c:pt>
                      <c:pt idx="434">
                        <c:v>-1496.80476565</c:v>
                      </c:pt>
                      <c:pt idx="435">
                        <c:v>-1502.75925287</c:v>
                      </c:pt>
                      <c:pt idx="436">
                        <c:v>-1503.47958202</c:v>
                      </c:pt>
                      <c:pt idx="437">
                        <c:v>-1503.5003731500001</c:v>
                      </c:pt>
                      <c:pt idx="438">
                        <c:v>-1506.4240464699999</c:v>
                      </c:pt>
                      <c:pt idx="439">
                        <c:v>-1507.6709204900001</c:v>
                      </c:pt>
                      <c:pt idx="440">
                        <c:v>-1520.4862222899999</c:v>
                      </c:pt>
                      <c:pt idx="441">
                        <c:v>-1537.6922209899999</c:v>
                      </c:pt>
                      <c:pt idx="442">
                        <c:v>-1538.1862525700001</c:v>
                      </c:pt>
                      <c:pt idx="443">
                        <c:v>-1544.0414460500001</c:v>
                      </c:pt>
                      <c:pt idx="444">
                        <c:v>-1546.7109673499999</c:v>
                      </c:pt>
                      <c:pt idx="445">
                        <c:v>-1567.43225381</c:v>
                      </c:pt>
                      <c:pt idx="446">
                        <c:v>-1570.8268362599999</c:v>
                      </c:pt>
                      <c:pt idx="447">
                        <c:v>-1572.65444454</c:v>
                      </c:pt>
                      <c:pt idx="448">
                        <c:v>-1573.11966323</c:v>
                      </c:pt>
                      <c:pt idx="449">
                        <c:v>-1573.3511090699999</c:v>
                      </c:pt>
                      <c:pt idx="450">
                        <c:v>-1576.6595958099999</c:v>
                      </c:pt>
                      <c:pt idx="451">
                        <c:v>-1579.1307906100001</c:v>
                      </c:pt>
                      <c:pt idx="452">
                        <c:v>-1583.6603486199999</c:v>
                      </c:pt>
                      <c:pt idx="453">
                        <c:v>-1591.1654712100001</c:v>
                      </c:pt>
                      <c:pt idx="454">
                        <c:v>-1591.73481896</c:v>
                      </c:pt>
                      <c:pt idx="455">
                        <c:v>-1595.17202836</c:v>
                      </c:pt>
                      <c:pt idx="456">
                        <c:v>-1600.1013498499999</c:v>
                      </c:pt>
                      <c:pt idx="457">
                        <c:v>-1602.0069232999999</c:v>
                      </c:pt>
                      <c:pt idx="458">
                        <c:v>-1606.9948539699999</c:v>
                      </c:pt>
                      <c:pt idx="459">
                        <c:v>-1607.56799916</c:v>
                      </c:pt>
                      <c:pt idx="460">
                        <c:v>-1609.16075927</c:v>
                      </c:pt>
                      <c:pt idx="461">
                        <c:v>-1614.3732849600001</c:v>
                      </c:pt>
                      <c:pt idx="462">
                        <c:v>-1615.9107315900001</c:v>
                      </c:pt>
                      <c:pt idx="463">
                        <c:v>-1618.0679729799999</c:v>
                      </c:pt>
                      <c:pt idx="464">
                        <c:v>-1623.8061585299999</c:v>
                      </c:pt>
                      <c:pt idx="465">
                        <c:v>-1624.75547781</c:v>
                      </c:pt>
                      <c:pt idx="466">
                        <c:v>-1626.9739944800001</c:v>
                      </c:pt>
                      <c:pt idx="467">
                        <c:v>-1629.3257994799999</c:v>
                      </c:pt>
                      <c:pt idx="468">
                        <c:v>-1630.33924697</c:v>
                      </c:pt>
                      <c:pt idx="469">
                        <c:v>-1630.96677292</c:v>
                      </c:pt>
                      <c:pt idx="470">
                        <c:v>-1632.94171181</c:v>
                      </c:pt>
                      <c:pt idx="471">
                        <c:v>-1634.97329919</c:v>
                      </c:pt>
                      <c:pt idx="472">
                        <c:v>-1642.52106678</c:v>
                      </c:pt>
                      <c:pt idx="473">
                        <c:v>-1644.37572086</c:v>
                      </c:pt>
                      <c:pt idx="474">
                        <c:v>-1650.4202853500001</c:v>
                      </c:pt>
                      <c:pt idx="475">
                        <c:v>-1664.5096483100001</c:v>
                      </c:pt>
                      <c:pt idx="476">
                        <c:v>-1669.0566959099999</c:v>
                      </c:pt>
                      <c:pt idx="477">
                        <c:v>-1675.9316375799999</c:v>
                      </c:pt>
                      <c:pt idx="478">
                        <c:v>-1676.2895441799999</c:v>
                      </c:pt>
                      <c:pt idx="479">
                        <c:v>-1681.6053346199999</c:v>
                      </c:pt>
                      <c:pt idx="480">
                        <c:v>-1688.6758029099999</c:v>
                      </c:pt>
                      <c:pt idx="481">
                        <c:v>-1689.65979655</c:v>
                      </c:pt>
                      <c:pt idx="482">
                        <c:v>-1694.0346458500001</c:v>
                      </c:pt>
                      <c:pt idx="483">
                        <c:v>-1698.39578205</c:v>
                      </c:pt>
                      <c:pt idx="484">
                        <c:v>-1699.96374657</c:v>
                      </c:pt>
                      <c:pt idx="485">
                        <c:v>-1705.29367671</c:v>
                      </c:pt>
                      <c:pt idx="486">
                        <c:v>-1707.2030702300001</c:v>
                      </c:pt>
                      <c:pt idx="487">
                        <c:v>-1707.8685372699999</c:v>
                      </c:pt>
                      <c:pt idx="488">
                        <c:v>-1711.520002</c:v>
                      </c:pt>
                      <c:pt idx="489">
                        <c:v>-1712.70029234</c:v>
                      </c:pt>
                      <c:pt idx="490">
                        <c:v>-1718.29822743</c:v>
                      </c:pt>
                      <c:pt idx="491">
                        <c:v>-1720.5776949000001</c:v>
                      </c:pt>
                      <c:pt idx="492">
                        <c:v>-1722.11131486</c:v>
                      </c:pt>
                      <c:pt idx="493">
                        <c:v>-1722.17605095</c:v>
                      </c:pt>
                      <c:pt idx="494">
                        <c:v>-1724.1071360799999</c:v>
                      </c:pt>
                      <c:pt idx="495">
                        <c:v>-1733.8792181399999</c:v>
                      </c:pt>
                      <c:pt idx="496">
                        <c:v>-1736.35902321</c:v>
                      </c:pt>
                      <c:pt idx="497">
                        <c:v>-1737.2571044399999</c:v>
                      </c:pt>
                      <c:pt idx="498">
                        <c:v>-1738.1803807700001</c:v>
                      </c:pt>
                      <c:pt idx="499">
                        <c:v>-1739.07372343</c:v>
                      </c:pt>
                      <c:pt idx="500">
                        <c:v>-1746.3228134599999</c:v>
                      </c:pt>
                      <c:pt idx="501">
                        <c:v>-1756.5409870799999</c:v>
                      </c:pt>
                      <c:pt idx="502">
                        <c:v>-1756.6036756599999</c:v>
                      </c:pt>
                      <c:pt idx="503">
                        <c:v>-1769.8358526500001</c:v>
                      </c:pt>
                      <c:pt idx="504">
                        <c:v>-1772.7844079199999</c:v>
                      </c:pt>
                      <c:pt idx="505">
                        <c:v>-1773.0010229500001</c:v>
                      </c:pt>
                      <c:pt idx="506">
                        <c:v>-1776.4789631399999</c:v>
                      </c:pt>
                      <c:pt idx="507">
                        <c:v>-1777.51480668</c:v>
                      </c:pt>
                      <c:pt idx="508">
                        <c:v>-1777.8833108900001</c:v>
                      </c:pt>
                      <c:pt idx="509">
                        <c:v>-1781.0531127700001</c:v>
                      </c:pt>
                      <c:pt idx="510">
                        <c:v>-1782.1657338099999</c:v>
                      </c:pt>
                      <c:pt idx="511">
                        <c:v>-1783.1148239900001</c:v>
                      </c:pt>
                      <c:pt idx="512">
                        <c:v>-1790.2260908999999</c:v>
                      </c:pt>
                      <c:pt idx="513">
                        <c:v>-1792.1981247599999</c:v>
                      </c:pt>
                      <c:pt idx="514">
                        <c:v>-1809.1451303700001</c:v>
                      </c:pt>
                      <c:pt idx="515">
                        <c:v>-1812.15117412</c:v>
                      </c:pt>
                      <c:pt idx="516">
                        <c:v>-1825.612259</c:v>
                      </c:pt>
                      <c:pt idx="517">
                        <c:v>-1829.54996519</c:v>
                      </c:pt>
                      <c:pt idx="518">
                        <c:v>-1830.27198015</c:v>
                      </c:pt>
                      <c:pt idx="519">
                        <c:v>-1831.67885817</c:v>
                      </c:pt>
                      <c:pt idx="520">
                        <c:v>-1837.6022616499999</c:v>
                      </c:pt>
                      <c:pt idx="521">
                        <c:v>-1841.67956559</c:v>
                      </c:pt>
                      <c:pt idx="522">
                        <c:v>-1847.7670726700001</c:v>
                      </c:pt>
                      <c:pt idx="523">
                        <c:v>-1851.6430318600001</c:v>
                      </c:pt>
                      <c:pt idx="524">
                        <c:v>-1855.0616183899999</c:v>
                      </c:pt>
                      <c:pt idx="525">
                        <c:v>-1857.38151771</c:v>
                      </c:pt>
                      <c:pt idx="526">
                        <c:v>-1863.24486355</c:v>
                      </c:pt>
                      <c:pt idx="527">
                        <c:v>-1874.412812</c:v>
                      </c:pt>
                      <c:pt idx="528">
                        <c:v>-1883.45509453</c:v>
                      </c:pt>
                      <c:pt idx="529">
                        <c:v>-1885.5090003800001</c:v>
                      </c:pt>
                      <c:pt idx="530">
                        <c:v>-1888.45163944</c:v>
                      </c:pt>
                      <c:pt idx="531">
                        <c:v>-1890.78874716</c:v>
                      </c:pt>
                      <c:pt idx="532">
                        <c:v>-1901.9964578300001</c:v>
                      </c:pt>
                      <c:pt idx="533">
                        <c:v>-1904.2467243599999</c:v>
                      </c:pt>
                      <c:pt idx="534">
                        <c:v>-1906.5431764499999</c:v>
                      </c:pt>
                      <c:pt idx="535">
                        <c:v>-1907.18119615</c:v>
                      </c:pt>
                      <c:pt idx="536">
                        <c:v>-1908.17450781</c:v>
                      </c:pt>
                      <c:pt idx="537">
                        <c:v>-1910.811416</c:v>
                      </c:pt>
                      <c:pt idx="538">
                        <c:v>-1912.4687600899999</c:v>
                      </c:pt>
                      <c:pt idx="539">
                        <c:v>-1916.01531774</c:v>
                      </c:pt>
                      <c:pt idx="540">
                        <c:v>-1921.69483842</c:v>
                      </c:pt>
                      <c:pt idx="541">
                        <c:v>-1925.71169534</c:v>
                      </c:pt>
                      <c:pt idx="542">
                        <c:v>-1926.1162879799999</c:v>
                      </c:pt>
                      <c:pt idx="543">
                        <c:v>-1935.9584049699999</c:v>
                      </c:pt>
                      <c:pt idx="544">
                        <c:v>-1937.80631236</c:v>
                      </c:pt>
                      <c:pt idx="545">
                        <c:v>-1940.3984019300001</c:v>
                      </c:pt>
                      <c:pt idx="546">
                        <c:v>-1942.44609982</c:v>
                      </c:pt>
                      <c:pt idx="547">
                        <c:v>-1946.28661708</c:v>
                      </c:pt>
                      <c:pt idx="548">
                        <c:v>-1947.7005420400001</c:v>
                      </c:pt>
                      <c:pt idx="549">
                        <c:v>-1948.2838033400001</c:v>
                      </c:pt>
                      <c:pt idx="550">
                        <c:v>-1948.62216554</c:v>
                      </c:pt>
                      <c:pt idx="551">
                        <c:v>-1956.7398045100001</c:v>
                      </c:pt>
                      <c:pt idx="552">
                        <c:v>-1956.7646265799999</c:v>
                      </c:pt>
                      <c:pt idx="553">
                        <c:v>-1961.32736576</c:v>
                      </c:pt>
                      <c:pt idx="554">
                        <c:v>-1967.2974343000001</c:v>
                      </c:pt>
                      <c:pt idx="555">
                        <c:v>-1976.33555826</c:v>
                      </c:pt>
                      <c:pt idx="556">
                        <c:v>-1982.5938653999999</c:v>
                      </c:pt>
                      <c:pt idx="557">
                        <c:v>-2001.6649158800001</c:v>
                      </c:pt>
                      <c:pt idx="558">
                        <c:v>-2007.2134151600001</c:v>
                      </c:pt>
                      <c:pt idx="559">
                        <c:v>-2008.4523606600001</c:v>
                      </c:pt>
                      <c:pt idx="560">
                        <c:v>-2016.91170786</c:v>
                      </c:pt>
                      <c:pt idx="561">
                        <c:v>-2034.5456697699999</c:v>
                      </c:pt>
                      <c:pt idx="562">
                        <c:v>-2034.6161972100001</c:v>
                      </c:pt>
                      <c:pt idx="563">
                        <c:v>-2039.4517066799999</c:v>
                      </c:pt>
                      <c:pt idx="564">
                        <c:v>-2039.5934289899999</c:v>
                      </c:pt>
                      <c:pt idx="565">
                        <c:v>-2043.3534079799999</c:v>
                      </c:pt>
                      <c:pt idx="566">
                        <c:v>-2055.3443885500001</c:v>
                      </c:pt>
                      <c:pt idx="567">
                        <c:v>-2056.8403325899999</c:v>
                      </c:pt>
                      <c:pt idx="568">
                        <c:v>-2061.9168022399999</c:v>
                      </c:pt>
                      <c:pt idx="569">
                        <c:v>-2066.0397359499998</c:v>
                      </c:pt>
                      <c:pt idx="570">
                        <c:v>-2067.5056384700001</c:v>
                      </c:pt>
                      <c:pt idx="571">
                        <c:v>-2069.49720454</c:v>
                      </c:pt>
                      <c:pt idx="572">
                        <c:v>-2075.9971963900002</c:v>
                      </c:pt>
                      <c:pt idx="573">
                        <c:v>-2076.47385717</c:v>
                      </c:pt>
                      <c:pt idx="574">
                        <c:v>-2080.58619344</c:v>
                      </c:pt>
                      <c:pt idx="575">
                        <c:v>-2082.9089859199999</c:v>
                      </c:pt>
                      <c:pt idx="576">
                        <c:v>-2093.98977014</c:v>
                      </c:pt>
                      <c:pt idx="577">
                        <c:v>-2102.8942387699999</c:v>
                      </c:pt>
                      <c:pt idx="578">
                        <c:v>-2104.9670682300002</c:v>
                      </c:pt>
                      <c:pt idx="579">
                        <c:v>-2107.2296428599998</c:v>
                      </c:pt>
                      <c:pt idx="580">
                        <c:v>-2110.42973828</c:v>
                      </c:pt>
                      <c:pt idx="581">
                        <c:v>-2111.31882554</c:v>
                      </c:pt>
                      <c:pt idx="582">
                        <c:v>-2112.7976286799999</c:v>
                      </c:pt>
                      <c:pt idx="583">
                        <c:v>-2118.2919858400001</c:v>
                      </c:pt>
                      <c:pt idx="584">
                        <c:v>-2121.02038601</c:v>
                      </c:pt>
                      <c:pt idx="585">
                        <c:v>-2125.31840844</c:v>
                      </c:pt>
                      <c:pt idx="586">
                        <c:v>-2139.1422190600001</c:v>
                      </c:pt>
                      <c:pt idx="587">
                        <c:v>-2144.3453277100002</c:v>
                      </c:pt>
                      <c:pt idx="588">
                        <c:v>-2144.4256557200001</c:v>
                      </c:pt>
                      <c:pt idx="589">
                        <c:v>-2148.0251675700001</c:v>
                      </c:pt>
                      <c:pt idx="590">
                        <c:v>-2151.3403018099998</c:v>
                      </c:pt>
                      <c:pt idx="591">
                        <c:v>-2154.8290206800002</c:v>
                      </c:pt>
                      <c:pt idx="592">
                        <c:v>-2157.8983511699998</c:v>
                      </c:pt>
                      <c:pt idx="593">
                        <c:v>-2167.0887366299999</c:v>
                      </c:pt>
                      <c:pt idx="594">
                        <c:v>-2179.7212878999999</c:v>
                      </c:pt>
                      <c:pt idx="595">
                        <c:v>-2186.4302432999998</c:v>
                      </c:pt>
                      <c:pt idx="596">
                        <c:v>-2188.28503026</c:v>
                      </c:pt>
                      <c:pt idx="597">
                        <c:v>-2189.2588657000001</c:v>
                      </c:pt>
                      <c:pt idx="598">
                        <c:v>-2194.195467</c:v>
                      </c:pt>
                      <c:pt idx="599">
                        <c:v>-2199.4838777999998</c:v>
                      </c:pt>
                      <c:pt idx="600">
                        <c:v>-2201.4697005399998</c:v>
                      </c:pt>
                      <c:pt idx="601">
                        <c:v>-2214.6797688500001</c:v>
                      </c:pt>
                      <c:pt idx="602">
                        <c:v>-2216.81418639</c:v>
                      </c:pt>
                      <c:pt idx="603">
                        <c:v>-2235.2576868900001</c:v>
                      </c:pt>
                      <c:pt idx="604">
                        <c:v>-2237.6369268499998</c:v>
                      </c:pt>
                      <c:pt idx="605">
                        <c:v>-2245.1411366699999</c:v>
                      </c:pt>
                      <c:pt idx="606">
                        <c:v>-2248.5705472300001</c:v>
                      </c:pt>
                      <c:pt idx="607">
                        <c:v>-2252.1149789199999</c:v>
                      </c:pt>
                      <c:pt idx="608">
                        <c:v>-2256.7289681500001</c:v>
                      </c:pt>
                      <c:pt idx="609">
                        <c:v>-2257.40602644</c:v>
                      </c:pt>
                      <c:pt idx="610">
                        <c:v>-2261.30284489</c:v>
                      </c:pt>
                      <c:pt idx="611">
                        <c:v>-2263.7478410200001</c:v>
                      </c:pt>
                      <c:pt idx="612">
                        <c:v>-2265.0558351599998</c:v>
                      </c:pt>
                      <c:pt idx="613">
                        <c:v>-2267.2067609699998</c:v>
                      </c:pt>
                      <c:pt idx="614">
                        <c:v>-2274.02651616</c:v>
                      </c:pt>
                      <c:pt idx="615">
                        <c:v>-2286.22285792</c:v>
                      </c:pt>
                      <c:pt idx="616">
                        <c:v>-2290.5336765900001</c:v>
                      </c:pt>
                      <c:pt idx="617">
                        <c:v>-2292.0748908300002</c:v>
                      </c:pt>
                      <c:pt idx="618">
                        <c:v>-2292.8016089100001</c:v>
                      </c:pt>
                      <c:pt idx="619">
                        <c:v>-2296.6643553700001</c:v>
                      </c:pt>
                      <c:pt idx="620">
                        <c:v>-2296.6950273299999</c:v>
                      </c:pt>
                      <c:pt idx="621">
                        <c:v>-2306.3725768600002</c:v>
                      </c:pt>
                      <c:pt idx="622">
                        <c:v>-2310.0723430899998</c:v>
                      </c:pt>
                      <c:pt idx="623">
                        <c:v>-2312.16403218</c:v>
                      </c:pt>
                      <c:pt idx="624">
                        <c:v>-2314.1174062700002</c:v>
                      </c:pt>
                      <c:pt idx="625">
                        <c:v>-2314.2973443999999</c:v>
                      </c:pt>
                      <c:pt idx="626">
                        <c:v>-2325.7148671599998</c:v>
                      </c:pt>
                      <c:pt idx="627">
                        <c:v>-2326.0144497800002</c:v>
                      </c:pt>
                      <c:pt idx="628">
                        <c:v>-2326.88852855</c:v>
                      </c:pt>
                      <c:pt idx="629">
                        <c:v>-2330.45094169</c:v>
                      </c:pt>
                      <c:pt idx="630">
                        <c:v>-2348.0579085999998</c:v>
                      </c:pt>
                      <c:pt idx="631">
                        <c:v>-2354.7151793899998</c:v>
                      </c:pt>
                      <c:pt idx="632">
                        <c:v>-2355.3015453100002</c:v>
                      </c:pt>
                      <c:pt idx="633">
                        <c:v>-2356.4574991600002</c:v>
                      </c:pt>
                      <c:pt idx="634">
                        <c:v>-2360.8228885799999</c:v>
                      </c:pt>
                      <c:pt idx="635">
                        <c:v>-2392.2318033199999</c:v>
                      </c:pt>
                      <c:pt idx="636">
                        <c:v>-2395.7610169200002</c:v>
                      </c:pt>
                      <c:pt idx="637">
                        <c:v>-2397.5056001299999</c:v>
                      </c:pt>
                      <c:pt idx="638">
                        <c:v>-2408.3936737600002</c:v>
                      </c:pt>
                      <c:pt idx="639">
                        <c:v>-2411.2568768400001</c:v>
                      </c:pt>
                      <c:pt idx="640">
                        <c:v>-2413.4161071200001</c:v>
                      </c:pt>
                      <c:pt idx="641">
                        <c:v>-2418.7206254900002</c:v>
                      </c:pt>
                      <c:pt idx="642">
                        <c:v>-2419.28150065</c:v>
                      </c:pt>
                      <c:pt idx="643">
                        <c:v>-2426.92131767</c:v>
                      </c:pt>
                      <c:pt idx="644">
                        <c:v>-2428.6061270800001</c:v>
                      </c:pt>
                      <c:pt idx="645">
                        <c:v>-2431.2537263499999</c:v>
                      </c:pt>
                      <c:pt idx="646">
                        <c:v>-2431.2651364399999</c:v>
                      </c:pt>
                      <c:pt idx="647">
                        <c:v>-2444.5933004399999</c:v>
                      </c:pt>
                      <c:pt idx="648">
                        <c:v>-2448.2120773699999</c:v>
                      </c:pt>
                      <c:pt idx="649">
                        <c:v>-2448.6546897500002</c:v>
                      </c:pt>
                      <c:pt idx="650">
                        <c:v>-2454.7687657000001</c:v>
                      </c:pt>
                      <c:pt idx="651">
                        <c:v>-2456.70220986</c:v>
                      </c:pt>
                      <c:pt idx="652">
                        <c:v>-2466.83342593</c:v>
                      </c:pt>
                      <c:pt idx="653">
                        <c:v>-2468.6988315799999</c:v>
                      </c:pt>
                      <c:pt idx="654">
                        <c:v>-2482.5919509700002</c:v>
                      </c:pt>
                      <c:pt idx="655">
                        <c:v>-2482.6210683200002</c:v>
                      </c:pt>
                      <c:pt idx="656">
                        <c:v>-2482.87968976</c:v>
                      </c:pt>
                      <c:pt idx="657">
                        <c:v>-2483.8595879999998</c:v>
                      </c:pt>
                      <c:pt idx="658">
                        <c:v>-2489.1029854799999</c:v>
                      </c:pt>
                      <c:pt idx="659">
                        <c:v>-2490.62478882</c:v>
                      </c:pt>
                      <c:pt idx="660">
                        <c:v>-2497.6417504400001</c:v>
                      </c:pt>
                      <c:pt idx="661">
                        <c:v>-2498.3685758000001</c:v>
                      </c:pt>
                      <c:pt idx="662">
                        <c:v>-2507.5291334600001</c:v>
                      </c:pt>
                      <c:pt idx="663">
                        <c:v>-2508.2808088800002</c:v>
                      </c:pt>
                      <c:pt idx="664">
                        <c:v>-2508.3690717600002</c:v>
                      </c:pt>
                      <c:pt idx="665">
                        <c:v>-2512.3387532500001</c:v>
                      </c:pt>
                      <c:pt idx="666">
                        <c:v>-2512.79184549</c:v>
                      </c:pt>
                      <c:pt idx="667">
                        <c:v>-2517.2974096299999</c:v>
                      </c:pt>
                      <c:pt idx="668">
                        <c:v>-2525.65162676</c:v>
                      </c:pt>
                      <c:pt idx="669">
                        <c:v>-2528.3865631799999</c:v>
                      </c:pt>
                      <c:pt idx="670">
                        <c:v>-2529.9134620200002</c:v>
                      </c:pt>
                      <c:pt idx="671">
                        <c:v>-2536.7772805499999</c:v>
                      </c:pt>
                      <c:pt idx="672">
                        <c:v>-2562.46918568</c:v>
                      </c:pt>
                      <c:pt idx="673">
                        <c:v>-2579.5973518300002</c:v>
                      </c:pt>
                      <c:pt idx="674">
                        <c:v>-2582.27361415</c:v>
                      </c:pt>
                      <c:pt idx="675">
                        <c:v>-2591.4099374500001</c:v>
                      </c:pt>
                      <c:pt idx="676">
                        <c:v>-2596.33250834</c:v>
                      </c:pt>
                      <c:pt idx="677">
                        <c:v>-2598.7314572499999</c:v>
                      </c:pt>
                      <c:pt idx="678">
                        <c:v>-2601.67582554</c:v>
                      </c:pt>
                      <c:pt idx="679">
                        <c:v>-2603.6836025500002</c:v>
                      </c:pt>
                      <c:pt idx="680">
                        <c:v>-2606.3261937900002</c:v>
                      </c:pt>
                      <c:pt idx="681">
                        <c:v>-2608.1536253899999</c:v>
                      </c:pt>
                      <c:pt idx="682">
                        <c:v>-2608.4733713199998</c:v>
                      </c:pt>
                      <c:pt idx="683">
                        <c:v>-2610.1987124399998</c:v>
                      </c:pt>
                      <c:pt idx="684">
                        <c:v>-2611.5155553</c:v>
                      </c:pt>
                      <c:pt idx="685">
                        <c:v>-2612.02262114</c:v>
                      </c:pt>
                      <c:pt idx="686">
                        <c:v>-2615.5099272799998</c:v>
                      </c:pt>
                      <c:pt idx="687">
                        <c:v>-2616.6721492500001</c:v>
                      </c:pt>
                      <c:pt idx="688">
                        <c:v>-2624.6508839899998</c:v>
                      </c:pt>
                      <c:pt idx="689">
                        <c:v>-2652.5615820799999</c:v>
                      </c:pt>
                      <c:pt idx="690">
                        <c:v>-2659.0065226299998</c:v>
                      </c:pt>
                      <c:pt idx="691">
                        <c:v>-2661.4685537700002</c:v>
                      </c:pt>
                      <c:pt idx="692">
                        <c:v>-2662.1727620699999</c:v>
                      </c:pt>
                      <c:pt idx="693">
                        <c:v>-2668.6169123200002</c:v>
                      </c:pt>
                      <c:pt idx="694">
                        <c:v>-2670.0888925899999</c:v>
                      </c:pt>
                      <c:pt idx="695">
                        <c:v>-2673.9291290800002</c:v>
                      </c:pt>
                      <c:pt idx="696">
                        <c:v>-2678.2495250000002</c:v>
                      </c:pt>
                      <c:pt idx="697">
                        <c:v>-2689.7135678200002</c:v>
                      </c:pt>
                      <c:pt idx="698">
                        <c:v>-2690.1913166999998</c:v>
                      </c:pt>
                      <c:pt idx="699">
                        <c:v>-2690.3736759200001</c:v>
                      </c:pt>
                      <c:pt idx="700">
                        <c:v>-2692.1423502600001</c:v>
                      </c:pt>
                      <c:pt idx="701">
                        <c:v>-2695.8822448599999</c:v>
                      </c:pt>
                      <c:pt idx="702">
                        <c:v>-2699.8522224899998</c:v>
                      </c:pt>
                      <c:pt idx="703">
                        <c:v>-2702.3724891699999</c:v>
                      </c:pt>
                      <c:pt idx="704">
                        <c:v>-2706.1769331999999</c:v>
                      </c:pt>
                      <c:pt idx="705">
                        <c:v>-2707.0311566400001</c:v>
                      </c:pt>
                      <c:pt idx="706">
                        <c:v>-2716.58965975</c:v>
                      </c:pt>
                      <c:pt idx="707">
                        <c:v>-2734.9632155200002</c:v>
                      </c:pt>
                      <c:pt idx="708">
                        <c:v>-2735.7571731799999</c:v>
                      </c:pt>
                      <c:pt idx="709">
                        <c:v>-2737.28779188</c:v>
                      </c:pt>
                      <c:pt idx="710">
                        <c:v>-2737.8998778499999</c:v>
                      </c:pt>
                      <c:pt idx="711">
                        <c:v>-2743.7305284499998</c:v>
                      </c:pt>
                      <c:pt idx="712">
                        <c:v>-2746.2870599799999</c:v>
                      </c:pt>
                      <c:pt idx="713">
                        <c:v>-2746.9487602999998</c:v>
                      </c:pt>
                      <c:pt idx="714">
                        <c:v>-2748.7274817299999</c:v>
                      </c:pt>
                      <c:pt idx="715">
                        <c:v>-2749.5931092300002</c:v>
                      </c:pt>
                      <c:pt idx="716">
                        <c:v>-2750.5381663399999</c:v>
                      </c:pt>
                      <c:pt idx="717">
                        <c:v>-2750.5622343800001</c:v>
                      </c:pt>
                      <c:pt idx="718">
                        <c:v>-2753.78556807</c:v>
                      </c:pt>
                      <c:pt idx="719">
                        <c:v>-2755.3277130199999</c:v>
                      </c:pt>
                      <c:pt idx="720">
                        <c:v>-2769.89443618</c:v>
                      </c:pt>
                      <c:pt idx="721">
                        <c:v>-2787.2793542499999</c:v>
                      </c:pt>
                      <c:pt idx="722">
                        <c:v>-2788.7384563199998</c:v>
                      </c:pt>
                      <c:pt idx="723">
                        <c:v>-2814.0840374499999</c:v>
                      </c:pt>
                      <c:pt idx="724">
                        <c:v>-2815.9138597199999</c:v>
                      </c:pt>
                      <c:pt idx="725">
                        <c:v>-2820.6870943700001</c:v>
                      </c:pt>
                      <c:pt idx="726">
                        <c:v>-2825.2872594599999</c:v>
                      </c:pt>
                      <c:pt idx="727">
                        <c:v>-2829.2926773700001</c:v>
                      </c:pt>
                      <c:pt idx="728">
                        <c:v>-2834.54683875</c:v>
                      </c:pt>
                      <c:pt idx="729">
                        <c:v>-2835.95861165</c:v>
                      </c:pt>
                      <c:pt idx="730">
                        <c:v>-2839.4175402800001</c:v>
                      </c:pt>
                      <c:pt idx="731">
                        <c:v>-2842.4014926599998</c:v>
                      </c:pt>
                      <c:pt idx="732">
                        <c:v>-2850.8220652099999</c:v>
                      </c:pt>
                      <c:pt idx="733">
                        <c:v>-2852.99428016</c:v>
                      </c:pt>
                      <c:pt idx="734">
                        <c:v>-2856.83809888</c:v>
                      </c:pt>
                      <c:pt idx="735">
                        <c:v>-2860.2964855599998</c:v>
                      </c:pt>
                      <c:pt idx="736">
                        <c:v>-2865.7126619199998</c:v>
                      </c:pt>
                      <c:pt idx="737">
                        <c:v>-2870.0714828800001</c:v>
                      </c:pt>
                      <c:pt idx="738">
                        <c:v>-2877.9540201899999</c:v>
                      </c:pt>
                      <c:pt idx="739">
                        <c:v>-2880.27194388</c:v>
                      </c:pt>
                      <c:pt idx="740">
                        <c:v>-2900.43322734</c:v>
                      </c:pt>
                      <c:pt idx="741">
                        <c:v>-2902.0269527099999</c:v>
                      </c:pt>
                      <c:pt idx="742">
                        <c:v>-2919.1216655600001</c:v>
                      </c:pt>
                      <c:pt idx="743">
                        <c:v>-2922.54996407</c:v>
                      </c:pt>
                      <c:pt idx="744">
                        <c:v>-2928.3401590600001</c:v>
                      </c:pt>
                      <c:pt idx="745">
                        <c:v>-2930.3083832699999</c:v>
                      </c:pt>
                      <c:pt idx="746">
                        <c:v>-2931.5921012899998</c:v>
                      </c:pt>
                      <c:pt idx="747">
                        <c:v>-2939.4648529000001</c:v>
                      </c:pt>
                      <c:pt idx="748">
                        <c:v>-2940.6784710699999</c:v>
                      </c:pt>
                      <c:pt idx="749">
                        <c:v>-2946.2097788999999</c:v>
                      </c:pt>
                      <c:pt idx="750">
                        <c:v>-2947.3197402599999</c:v>
                      </c:pt>
                      <c:pt idx="751">
                        <c:v>-2948.46753429</c:v>
                      </c:pt>
                      <c:pt idx="752">
                        <c:v>-2948.7984837899999</c:v>
                      </c:pt>
                      <c:pt idx="753">
                        <c:v>-2958.3902587600001</c:v>
                      </c:pt>
                      <c:pt idx="754">
                        <c:v>-2960.3003951699998</c:v>
                      </c:pt>
                      <c:pt idx="755">
                        <c:v>-2964.6857472299998</c:v>
                      </c:pt>
                      <c:pt idx="756">
                        <c:v>-2966.41780367</c:v>
                      </c:pt>
                      <c:pt idx="757">
                        <c:v>-2972.1766030799999</c:v>
                      </c:pt>
                      <c:pt idx="758">
                        <c:v>-2973.6162638000001</c:v>
                      </c:pt>
                      <c:pt idx="759">
                        <c:v>-2974.6454724</c:v>
                      </c:pt>
                      <c:pt idx="760">
                        <c:v>-2975.0384445899999</c:v>
                      </c:pt>
                      <c:pt idx="761">
                        <c:v>-2976.2764355099998</c:v>
                      </c:pt>
                      <c:pt idx="762">
                        <c:v>-2977.8388540300002</c:v>
                      </c:pt>
                      <c:pt idx="763">
                        <c:v>-2980.5992943400001</c:v>
                      </c:pt>
                      <c:pt idx="764">
                        <c:v>-2983.0937373400002</c:v>
                      </c:pt>
                      <c:pt idx="765">
                        <c:v>-2986.1014710700001</c:v>
                      </c:pt>
                      <c:pt idx="766">
                        <c:v>-2995.3611594700001</c:v>
                      </c:pt>
                      <c:pt idx="767">
                        <c:v>-2997.7205225600001</c:v>
                      </c:pt>
                      <c:pt idx="768">
                        <c:v>-3002.1639604100001</c:v>
                      </c:pt>
                      <c:pt idx="769">
                        <c:v>-3003.5321393899999</c:v>
                      </c:pt>
                      <c:pt idx="770">
                        <c:v>-3005.1809569400002</c:v>
                      </c:pt>
                      <c:pt idx="771">
                        <c:v>-3006.79623838</c:v>
                      </c:pt>
                      <c:pt idx="772">
                        <c:v>-3009.6706828199999</c:v>
                      </c:pt>
                      <c:pt idx="773">
                        <c:v>-3014.04859773</c:v>
                      </c:pt>
                      <c:pt idx="774">
                        <c:v>-3014.6400389999999</c:v>
                      </c:pt>
                      <c:pt idx="775">
                        <c:v>-3028.0828103399999</c:v>
                      </c:pt>
                      <c:pt idx="776">
                        <c:v>-3034.2018171899999</c:v>
                      </c:pt>
                      <c:pt idx="777">
                        <c:v>-3041.24376433</c:v>
                      </c:pt>
                      <c:pt idx="778">
                        <c:v>-3043.2907582799999</c:v>
                      </c:pt>
                      <c:pt idx="779">
                        <c:v>-3051.5487536999999</c:v>
                      </c:pt>
                      <c:pt idx="780">
                        <c:v>-3051.6511173899999</c:v>
                      </c:pt>
                      <c:pt idx="781">
                        <c:v>-3075.8693598499999</c:v>
                      </c:pt>
                      <c:pt idx="782">
                        <c:v>-3080.2354018599999</c:v>
                      </c:pt>
                      <c:pt idx="783">
                        <c:v>-3080.6061661200001</c:v>
                      </c:pt>
                      <c:pt idx="784">
                        <c:v>-3084.2521443000001</c:v>
                      </c:pt>
                      <c:pt idx="785">
                        <c:v>-3085.3884155599999</c:v>
                      </c:pt>
                      <c:pt idx="786">
                        <c:v>-3097.5297327200001</c:v>
                      </c:pt>
                      <c:pt idx="787">
                        <c:v>-3105.0865836900002</c:v>
                      </c:pt>
                      <c:pt idx="788">
                        <c:v>-3105.2886049700001</c:v>
                      </c:pt>
                      <c:pt idx="789">
                        <c:v>-3107.8666244299998</c:v>
                      </c:pt>
                      <c:pt idx="790">
                        <c:v>-3109.96125381</c:v>
                      </c:pt>
                      <c:pt idx="791">
                        <c:v>-3111.1400504399999</c:v>
                      </c:pt>
                      <c:pt idx="792">
                        <c:v>-3114.0407955300002</c:v>
                      </c:pt>
                      <c:pt idx="793">
                        <c:v>-3116.2227574799999</c:v>
                      </c:pt>
                      <c:pt idx="794">
                        <c:v>-3128.7423377599998</c:v>
                      </c:pt>
                      <c:pt idx="795">
                        <c:v>-3132.59441118</c:v>
                      </c:pt>
                      <c:pt idx="796">
                        <c:v>-3141.7276278300001</c:v>
                      </c:pt>
                      <c:pt idx="797">
                        <c:v>-3145.98496682</c:v>
                      </c:pt>
                      <c:pt idx="798">
                        <c:v>-3156.8395064699998</c:v>
                      </c:pt>
                      <c:pt idx="799">
                        <c:v>-3167.4419834700002</c:v>
                      </c:pt>
                      <c:pt idx="800">
                        <c:v>-3170.2334428300001</c:v>
                      </c:pt>
                      <c:pt idx="801">
                        <c:v>-3174.0931665799999</c:v>
                      </c:pt>
                      <c:pt idx="802">
                        <c:v>-3179.6677033199999</c:v>
                      </c:pt>
                      <c:pt idx="803">
                        <c:v>-3185.1925500799998</c:v>
                      </c:pt>
                      <c:pt idx="804">
                        <c:v>-3188.7873474200001</c:v>
                      </c:pt>
                      <c:pt idx="805">
                        <c:v>-3197.8576199200002</c:v>
                      </c:pt>
                      <c:pt idx="806">
                        <c:v>-3206.4029401500002</c:v>
                      </c:pt>
                      <c:pt idx="807">
                        <c:v>-3217.2901311800001</c:v>
                      </c:pt>
                      <c:pt idx="808">
                        <c:v>-3221.0766750500002</c:v>
                      </c:pt>
                      <c:pt idx="809">
                        <c:v>-3224.74893187</c:v>
                      </c:pt>
                      <c:pt idx="810">
                        <c:v>-3227.4855515899999</c:v>
                      </c:pt>
                      <c:pt idx="811">
                        <c:v>-3228.5082759699999</c:v>
                      </c:pt>
                      <c:pt idx="812">
                        <c:v>-3235.7471961299998</c:v>
                      </c:pt>
                      <c:pt idx="813">
                        <c:v>-3241.3719471899999</c:v>
                      </c:pt>
                      <c:pt idx="814">
                        <c:v>-3246.0118358700001</c:v>
                      </c:pt>
                      <c:pt idx="815">
                        <c:v>-3257.5265824899998</c:v>
                      </c:pt>
                      <c:pt idx="816">
                        <c:v>-3258.1628197800001</c:v>
                      </c:pt>
                      <c:pt idx="817">
                        <c:v>-3259.4389002399998</c:v>
                      </c:pt>
                      <c:pt idx="818">
                        <c:v>-3265.6137235699998</c:v>
                      </c:pt>
                      <c:pt idx="819">
                        <c:v>-3266.1566326900002</c:v>
                      </c:pt>
                      <c:pt idx="820">
                        <c:v>-3267.6760979400001</c:v>
                      </c:pt>
                      <c:pt idx="821">
                        <c:v>-3271.7132384400002</c:v>
                      </c:pt>
                      <c:pt idx="822">
                        <c:v>-3272.0906549199999</c:v>
                      </c:pt>
                      <c:pt idx="823">
                        <c:v>-3277.7599292700002</c:v>
                      </c:pt>
                      <c:pt idx="824">
                        <c:v>-3279.9939369600002</c:v>
                      </c:pt>
                      <c:pt idx="825">
                        <c:v>-3292.2101990400001</c:v>
                      </c:pt>
                      <c:pt idx="826">
                        <c:v>-3303.2905427300002</c:v>
                      </c:pt>
                      <c:pt idx="827">
                        <c:v>-3305.7719436399998</c:v>
                      </c:pt>
                      <c:pt idx="828">
                        <c:v>-3307.7145703800002</c:v>
                      </c:pt>
                      <c:pt idx="829">
                        <c:v>-3314.3527370199999</c:v>
                      </c:pt>
                      <c:pt idx="830">
                        <c:v>-3315.29981907</c:v>
                      </c:pt>
                      <c:pt idx="831">
                        <c:v>-3317.5215404700002</c:v>
                      </c:pt>
                      <c:pt idx="832">
                        <c:v>-3322.3612863200001</c:v>
                      </c:pt>
                      <c:pt idx="833">
                        <c:v>-3331.0860946100001</c:v>
                      </c:pt>
                      <c:pt idx="834">
                        <c:v>-3331.9216470599999</c:v>
                      </c:pt>
                      <c:pt idx="835">
                        <c:v>-3344.2325754399999</c:v>
                      </c:pt>
                      <c:pt idx="836">
                        <c:v>-3345.3351691399998</c:v>
                      </c:pt>
                      <c:pt idx="837">
                        <c:v>-3347.6849708499999</c:v>
                      </c:pt>
                      <c:pt idx="838">
                        <c:v>-3349.9383711800001</c:v>
                      </c:pt>
                      <c:pt idx="839">
                        <c:v>-3350.6876327599998</c:v>
                      </c:pt>
                      <c:pt idx="840">
                        <c:v>-3352.7372204100002</c:v>
                      </c:pt>
                      <c:pt idx="841">
                        <c:v>-3353.1069461299999</c:v>
                      </c:pt>
                      <c:pt idx="842">
                        <c:v>-3360.3884521300001</c:v>
                      </c:pt>
                      <c:pt idx="843">
                        <c:v>-3371.7929422399998</c:v>
                      </c:pt>
                      <c:pt idx="844">
                        <c:v>-3378.3415850199999</c:v>
                      </c:pt>
                      <c:pt idx="845">
                        <c:v>-3380.30584813</c:v>
                      </c:pt>
                      <c:pt idx="846">
                        <c:v>-3383.7209798600002</c:v>
                      </c:pt>
                      <c:pt idx="847">
                        <c:v>-3392.4705844199998</c:v>
                      </c:pt>
                      <c:pt idx="848">
                        <c:v>-3395.5050368699999</c:v>
                      </c:pt>
                      <c:pt idx="849">
                        <c:v>-3426.5385508600002</c:v>
                      </c:pt>
                      <c:pt idx="850">
                        <c:v>-3434.66231896</c:v>
                      </c:pt>
                      <c:pt idx="851">
                        <c:v>-3434.9821045899998</c:v>
                      </c:pt>
                      <c:pt idx="852">
                        <c:v>-3436.2337859200002</c:v>
                      </c:pt>
                      <c:pt idx="853">
                        <c:v>-3439.3784335999999</c:v>
                      </c:pt>
                      <c:pt idx="854">
                        <c:v>-3449.4986942400001</c:v>
                      </c:pt>
                      <c:pt idx="855">
                        <c:v>-3450.23630473</c:v>
                      </c:pt>
                      <c:pt idx="856">
                        <c:v>-3454.8066724300002</c:v>
                      </c:pt>
                      <c:pt idx="857">
                        <c:v>-3471.7932458999999</c:v>
                      </c:pt>
                      <c:pt idx="858">
                        <c:v>-3485.5225823199999</c:v>
                      </c:pt>
                      <c:pt idx="859">
                        <c:v>-3490.1648992800001</c:v>
                      </c:pt>
                      <c:pt idx="860">
                        <c:v>-3492.8234242399999</c:v>
                      </c:pt>
                      <c:pt idx="861">
                        <c:v>-3493.2042734800002</c:v>
                      </c:pt>
                      <c:pt idx="862">
                        <c:v>-3494.2599388499998</c:v>
                      </c:pt>
                      <c:pt idx="863">
                        <c:v>-3494.2605914599999</c:v>
                      </c:pt>
                      <c:pt idx="864">
                        <c:v>-3497.1710140300002</c:v>
                      </c:pt>
                      <c:pt idx="865">
                        <c:v>-3505.6250181999999</c:v>
                      </c:pt>
                      <c:pt idx="866">
                        <c:v>-3539.5691055699999</c:v>
                      </c:pt>
                      <c:pt idx="867">
                        <c:v>-3542.2390421099999</c:v>
                      </c:pt>
                      <c:pt idx="868">
                        <c:v>-3542.4736000100002</c:v>
                      </c:pt>
                      <c:pt idx="869">
                        <c:v>-3542.9126058000002</c:v>
                      </c:pt>
                      <c:pt idx="870">
                        <c:v>-3553.6820954099999</c:v>
                      </c:pt>
                      <c:pt idx="871">
                        <c:v>-3557.02681807</c:v>
                      </c:pt>
                      <c:pt idx="872">
                        <c:v>-3560.6753076999998</c:v>
                      </c:pt>
                      <c:pt idx="873">
                        <c:v>-3562.0250033500001</c:v>
                      </c:pt>
                      <c:pt idx="874">
                        <c:v>-3569.1062261500001</c:v>
                      </c:pt>
                      <c:pt idx="875">
                        <c:v>-3576.45424602</c:v>
                      </c:pt>
                      <c:pt idx="876">
                        <c:v>-3577.9600801299998</c:v>
                      </c:pt>
                      <c:pt idx="877">
                        <c:v>-3579.0486645599999</c:v>
                      </c:pt>
                      <c:pt idx="878">
                        <c:v>-3583.6903380799999</c:v>
                      </c:pt>
                      <c:pt idx="879">
                        <c:v>-3598.2833223600001</c:v>
                      </c:pt>
                      <c:pt idx="880">
                        <c:v>-3617.9541218099998</c:v>
                      </c:pt>
                      <c:pt idx="881">
                        <c:v>-3623.0420019600001</c:v>
                      </c:pt>
                      <c:pt idx="882">
                        <c:v>-3631.85088597</c:v>
                      </c:pt>
                      <c:pt idx="883">
                        <c:v>-3635.0531034400001</c:v>
                      </c:pt>
                      <c:pt idx="884">
                        <c:v>-3643.2521604499998</c:v>
                      </c:pt>
                      <c:pt idx="885">
                        <c:v>-3648.3611897199999</c:v>
                      </c:pt>
                      <c:pt idx="886">
                        <c:v>-3652.4555936500001</c:v>
                      </c:pt>
                      <c:pt idx="887">
                        <c:v>-3660.6958565899999</c:v>
                      </c:pt>
                      <c:pt idx="888">
                        <c:v>-3663.72789715</c:v>
                      </c:pt>
                      <c:pt idx="889">
                        <c:v>-3674.4855960199998</c:v>
                      </c:pt>
                      <c:pt idx="890">
                        <c:v>-3675.0812434499999</c:v>
                      </c:pt>
                      <c:pt idx="891">
                        <c:v>-3689.4263505899999</c:v>
                      </c:pt>
                      <c:pt idx="892">
                        <c:v>-3690.09087563</c:v>
                      </c:pt>
                      <c:pt idx="893">
                        <c:v>-3697.6863991999999</c:v>
                      </c:pt>
                      <c:pt idx="894">
                        <c:v>-3717.1028568800002</c:v>
                      </c:pt>
                      <c:pt idx="895">
                        <c:v>-3720.3614627100001</c:v>
                      </c:pt>
                      <c:pt idx="896">
                        <c:v>-3724.0871189300001</c:v>
                      </c:pt>
                      <c:pt idx="897">
                        <c:v>-3725.0026393799999</c:v>
                      </c:pt>
                      <c:pt idx="898">
                        <c:v>-3751.1786532599999</c:v>
                      </c:pt>
                      <c:pt idx="899">
                        <c:v>-3755.5539963400001</c:v>
                      </c:pt>
                      <c:pt idx="900">
                        <c:v>-3756.7033778800001</c:v>
                      </c:pt>
                      <c:pt idx="901">
                        <c:v>-3758.9901108700001</c:v>
                      </c:pt>
                      <c:pt idx="902">
                        <c:v>-3769.2851255</c:v>
                      </c:pt>
                      <c:pt idx="903">
                        <c:v>-3773.7539246400002</c:v>
                      </c:pt>
                      <c:pt idx="904">
                        <c:v>-3776.9131890399999</c:v>
                      </c:pt>
                      <c:pt idx="905">
                        <c:v>-3784.5150419800002</c:v>
                      </c:pt>
                      <c:pt idx="906">
                        <c:v>-3787.73661821</c:v>
                      </c:pt>
                      <c:pt idx="907">
                        <c:v>-3788.5249032699999</c:v>
                      </c:pt>
                      <c:pt idx="908">
                        <c:v>-3792.5186737899999</c:v>
                      </c:pt>
                      <c:pt idx="909">
                        <c:v>-3808.4402796600002</c:v>
                      </c:pt>
                      <c:pt idx="910">
                        <c:v>-3809.0874244900001</c:v>
                      </c:pt>
                      <c:pt idx="911">
                        <c:v>-3817.6373825000001</c:v>
                      </c:pt>
                      <c:pt idx="912">
                        <c:v>-3833.7081433600001</c:v>
                      </c:pt>
                      <c:pt idx="913">
                        <c:v>-3839.0869596399998</c:v>
                      </c:pt>
                      <c:pt idx="914">
                        <c:v>-3842.1575876299999</c:v>
                      </c:pt>
                      <c:pt idx="915">
                        <c:v>-3853.46461903</c:v>
                      </c:pt>
                      <c:pt idx="916">
                        <c:v>-3865.6774151200002</c:v>
                      </c:pt>
                      <c:pt idx="917">
                        <c:v>-3886.8535857000002</c:v>
                      </c:pt>
                      <c:pt idx="918">
                        <c:v>-3900.46057526</c:v>
                      </c:pt>
                      <c:pt idx="919">
                        <c:v>-3901.9763788099999</c:v>
                      </c:pt>
                      <c:pt idx="920">
                        <c:v>-3904.2373055200001</c:v>
                      </c:pt>
                      <c:pt idx="921">
                        <c:v>-3916.3602351999998</c:v>
                      </c:pt>
                      <c:pt idx="922">
                        <c:v>-3921.7236887200002</c:v>
                      </c:pt>
                      <c:pt idx="923">
                        <c:v>-3921.85751768</c:v>
                      </c:pt>
                      <c:pt idx="924">
                        <c:v>-3922.10491761</c:v>
                      </c:pt>
                      <c:pt idx="925">
                        <c:v>-3933.1653009699999</c:v>
                      </c:pt>
                      <c:pt idx="926">
                        <c:v>-3936.17630839</c:v>
                      </c:pt>
                      <c:pt idx="927">
                        <c:v>-3938.79938778</c:v>
                      </c:pt>
                      <c:pt idx="928">
                        <c:v>-3941.6718962499999</c:v>
                      </c:pt>
                      <c:pt idx="929">
                        <c:v>-3942.42038017</c:v>
                      </c:pt>
                      <c:pt idx="930">
                        <c:v>-3950.7547251000001</c:v>
                      </c:pt>
                      <c:pt idx="931">
                        <c:v>-3953.0951132199998</c:v>
                      </c:pt>
                      <c:pt idx="932">
                        <c:v>-3956.19683953</c:v>
                      </c:pt>
                      <c:pt idx="933">
                        <c:v>-3957.41387721</c:v>
                      </c:pt>
                      <c:pt idx="934">
                        <c:v>-3962.66173867</c:v>
                      </c:pt>
                      <c:pt idx="935">
                        <c:v>-3969.6488508399998</c:v>
                      </c:pt>
                      <c:pt idx="936">
                        <c:v>-3970.5042304799999</c:v>
                      </c:pt>
                      <c:pt idx="937">
                        <c:v>-3984.9079872900002</c:v>
                      </c:pt>
                      <c:pt idx="938">
                        <c:v>-3994.4963661299998</c:v>
                      </c:pt>
                      <c:pt idx="939">
                        <c:v>-4001.26832367</c:v>
                      </c:pt>
                      <c:pt idx="940">
                        <c:v>-4009.7322701500002</c:v>
                      </c:pt>
                      <c:pt idx="941">
                        <c:v>-4013.8426275400002</c:v>
                      </c:pt>
                      <c:pt idx="942">
                        <c:v>-4026.2209813999998</c:v>
                      </c:pt>
                      <c:pt idx="943">
                        <c:v>-4042.0907297600002</c:v>
                      </c:pt>
                      <c:pt idx="944">
                        <c:v>-4044.3518026299998</c:v>
                      </c:pt>
                      <c:pt idx="945">
                        <c:v>-4074.35420608</c:v>
                      </c:pt>
                      <c:pt idx="946">
                        <c:v>-4088.6379929099999</c:v>
                      </c:pt>
                      <c:pt idx="947">
                        <c:v>-4103.70624271</c:v>
                      </c:pt>
                      <c:pt idx="948">
                        <c:v>-4106.3543729900002</c:v>
                      </c:pt>
                      <c:pt idx="949">
                        <c:v>-4108.0739183200003</c:v>
                      </c:pt>
                      <c:pt idx="950">
                        <c:v>-4119.40725406</c:v>
                      </c:pt>
                      <c:pt idx="951">
                        <c:v>-4127.5004433800004</c:v>
                      </c:pt>
                      <c:pt idx="952">
                        <c:v>-4130.1567671100001</c:v>
                      </c:pt>
                      <c:pt idx="953">
                        <c:v>-4139.8701306900002</c:v>
                      </c:pt>
                      <c:pt idx="954">
                        <c:v>-4143.0672885100003</c:v>
                      </c:pt>
                      <c:pt idx="955">
                        <c:v>-4144.8159345000004</c:v>
                      </c:pt>
                      <c:pt idx="956">
                        <c:v>-4145.2575779700001</c:v>
                      </c:pt>
                      <c:pt idx="957">
                        <c:v>-4147.88893525</c:v>
                      </c:pt>
                      <c:pt idx="958">
                        <c:v>-4148.9220122400002</c:v>
                      </c:pt>
                      <c:pt idx="959">
                        <c:v>-4163.02294841</c:v>
                      </c:pt>
                      <c:pt idx="960">
                        <c:v>-4170.4936698299998</c:v>
                      </c:pt>
                      <c:pt idx="961">
                        <c:v>-4175.6890737699996</c:v>
                      </c:pt>
                      <c:pt idx="962">
                        <c:v>-4181.5262059500001</c:v>
                      </c:pt>
                      <c:pt idx="963">
                        <c:v>-4189.9171746499997</c:v>
                      </c:pt>
                      <c:pt idx="964">
                        <c:v>-4193.8123538</c:v>
                      </c:pt>
                      <c:pt idx="965">
                        <c:v>-4195.9118400400002</c:v>
                      </c:pt>
                      <c:pt idx="966">
                        <c:v>-4200.09181567</c:v>
                      </c:pt>
                      <c:pt idx="967">
                        <c:v>-4201.97598208</c:v>
                      </c:pt>
                      <c:pt idx="968">
                        <c:v>-4203.49158119</c:v>
                      </c:pt>
                      <c:pt idx="969">
                        <c:v>-4215.9010458299999</c:v>
                      </c:pt>
                      <c:pt idx="970">
                        <c:v>-4216.1736966899998</c:v>
                      </c:pt>
                      <c:pt idx="971">
                        <c:v>-4216.2755658300002</c:v>
                      </c:pt>
                      <c:pt idx="972">
                        <c:v>-4216.4201267799999</c:v>
                      </c:pt>
                      <c:pt idx="973">
                        <c:v>-4217.48034886</c:v>
                      </c:pt>
                      <c:pt idx="974">
                        <c:v>-4219.61580013</c:v>
                      </c:pt>
                      <c:pt idx="975">
                        <c:v>-4224.0419489300002</c:v>
                      </c:pt>
                      <c:pt idx="976">
                        <c:v>-4226.2547550899999</c:v>
                      </c:pt>
                      <c:pt idx="977">
                        <c:v>-4228.3445362000002</c:v>
                      </c:pt>
                      <c:pt idx="978">
                        <c:v>-4232.0305020400001</c:v>
                      </c:pt>
                      <c:pt idx="979">
                        <c:v>-4267.0560724799998</c:v>
                      </c:pt>
                      <c:pt idx="980">
                        <c:v>-4276.9672378300002</c:v>
                      </c:pt>
                      <c:pt idx="981">
                        <c:v>-4285.3441170300002</c:v>
                      </c:pt>
                      <c:pt idx="982">
                        <c:v>-4298.4881804300003</c:v>
                      </c:pt>
                      <c:pt idx="983">
                        <c:v>-4309.7693262800003</c:v>
                      </c:pt>
                      <c:pt idx="984">
                        <c:v>-4317.9661368899997</c:v>
                      </c:pt>
                      <c:pt idx="985">
                        <c:v>-4329.7565438000001</c:v>
                      </c:pt>
                      <c:pt idx="986">
                        <c:v>-4357.72135101</c:v>
                      </c:pt>
                      <c:pt idx="987">
                        <c:v>-4362.0351844899997</c:v>
                      </c:pt>
                      <c:pt idx="988">
                        <c:v>-4364.3962349399999</c:v>
                      </c:pt>
                      <c:pt idx="989">
                        <c:v>-4371.2555530600002</c:v>
                      </c:pt>
                      <c:pt idx="990">
                        <c:v>-4379.1374688699998</c:v>
                      </c:pt>
                      <c:pt idx="991">
                        <c:v>-4389.3204270699998</c:v>
                      </c:pt>
                      <c:pt idx="992">
                        <c:v>-4399.4914611499999</c:v>
                      </c:pt>
                      <c:pt idx="993">
                        <c:v>-4401.05355547</c:v>
                      </c:pt>
                      <c:pt idx="994">
                        <c:v>-4402.9222235099996</c:v>
                      </c:pt>
                      <c:pt idx="995">
                        <c:v>-4410.3050677700003</c:v>
                      </c:pt>
                      <c:pt idx="996">
                        <c:v>-4410.8303557099998</c:v>
                      </c:pt>
                      <c:pt idx="997">
                        <c:v>-4430.0442330699998</c:v>
                      </c:pt>
                      <c:pt idx="998">
                        <c:v>-4443.40554926</c:v>
                      </c:pt>
                      <c:pt idx="999">
                        <c:v>-4447.4767740799998</c:v>
                      </c:pt>
                      <c:pt idx="1000">
                        <c:v>-4450.2072422000001</c:v>
                      </c:pt>
                      <c:pt idx="1001">
                        <c:v>-4457.2652750899997</c:v>
                      </c:pt>
                      <c:pt idx="1002">
                        <c:v>-4461.6617764100001</c:v>
                      </c:pt>
                      <c:pt idx="1003">
                        <c:v>-4466.0952062400002</c:v>
                      </c:pt>
                      <c:pt idx="1004">
                        <c:v>-4473.3427086600004</c:v>
                      </c:pt>
                      <c:pt idx="1005">
                        <c:v>-4488.0221396500001</c:v>
                      </c:pt>
                      <c:pt idx="1006">
                        <c:v>-4488.2168108400001</c:v>
                      </c:pt>
                      <c:pt idx="1007">
                        <c:v>-4510.2134839999999</c:v>
                      </c:pt>
                      <c:pt idx="1008">
                        <c:v>-4517.30811343</c:v>
                      </c:pt>
                      <c:pt idx="1009">
                        <c:v>-4521.10215711</c:v>
                      </c:pt>
                      <c:pt idx="1010">
                        <c:v>-4521.8183109199999</c:v>
                      </c:pt>
                      <c:pt idx="1011">
                        <c:v>-4522.0252062500003</c:v>
                      </c:pt>
                      <c:pt idx="1012">
                        <c:v>-4522.9111113899999</c:v>
                      </c:pt>
                      <c:pt idx="1013">
                        <c:v>-4522.9789874099997</c:v>
                      </c:pt>
                      <c:pt idx="1014">
                        <c:v>-4531.2356510500003</c:v>
                      </c:pt>
                      <c:pt idx="1015">
                        <c:v>-4533.6453753300002</c:v>
                      </c:pt>
                      <c:pt idx="1016">
                        <c:v>-4544.7340973500004</c:v>
                      </c:pt>
                      <c:pt idx="1017">
                        <c:v>-4558.9013244300004</c:v>
                      </c:pt>
                      <c:pt idx="1018">
                        <c:v>-4560.7523681599996</c:v>
                      </c:pt>
                      <c:pt idx="1019">
                        <c:v>-4574.9853796099997</c:v>
                      </c:pt>
                      <c:pt idx="1020">
                        <c:v>-4601.4171698299997</c:v>
                      </c:pt>
                      <c:pt idx="1021">
                        <c:v>-4601.4571176099998</c:v>
                      </c:pt>
                      <c:pt idx="1022">
                        <c:v>-4712.5202447700003</c:v>
                      </c:pt>
                      <c:pt idx="1023">
                        <c:v>-4713.8257173600005</c:v>
                      </c:pt>
                      <c:pt idx="1024">
                        <c:v>-4714.3042677100002</c:v>
                      </c:pt>
                      <c:pt idx="1025">
                        <c:v>-4727.2361127800004</c:v>
                      </c:pt>
                      <c:pt idx="1026">
                        <c:v>-4727.8495165699997</c:v>
                      </c:pt>
                      <c:pt idx="1027">
                        <c:v>-4735.0555179800003</c:v>
                      </c:pt>
                      <c:pt idx="1028">
                        <c:v>-4736.8560464100001</c:v>
                      </c:pt>
                      <c:pt idx="1029">
                        <c:v>-4749.0561540899998</c:v>
                      </c:pt>
                      <c:pt idx="1030">
                        <c:v>-4751.33169593</c:v>
                      </c:pt>
                      <c:pt idx="1031">
                        <c:v>-4751.9584695800004</c:v>
                      </c:pt>
                      <c:pt idx="1032">
                        <c:v>-4770.0076896399996</c:v>
                      </c:pt>
                      <c:pt idx="1033">
                        <c:v>-4772.9565876799998</c:v>
                      </c:pt>
                      <c:pt idx="1034">
                        <c:v>-4776.9891318500004</c:v>
                      </c:pt>
                      <c:pt idx="1035">
                        <c:v>-4782.67682676</c:v>
                      </c:pt>
                      <c:pt idx="1036">
                        <c:v>-4791.5848749300003</c:v>
                      </c:pt>
                      <c:pt idx="1037">
                        <c:v>-4889.8775831299999</c:v>
                      </c:pt>
                      <c:pt idx="1038">
                        <c:v>-4897.8598446899996</c:v>
                      </c:pt>
                      <c:pt idx="1039">
                        <c:v>-4903.0950764700001</c:v>
                      </c:pt>
                      <c:pt idx="1040">
                        <c:v>-5136.3823816100003</c:v>
                      </c:pt>
                      <c:pt idx="1041">
                        <c:v>-5143.9145143699998</c:v>
                      </c:pt>
                      <c:pt idx="1042">
                        <c:v>-5146.96030522</c:v>
                      </c:pt>
                      <c:pt idx="1043">
                        <c:v>-5180.1749249900004</c:v>
                      </c:pt>
                      <c:pt idx="1044">
                        <c:v>-5263.6564398199998</c:v>
                      </c:pt>
                      <c:pt idx="1045">
                        <c:v>-5428.3409032199997</c:v>
                      </c:pt>
                      <c:pt idx="1046">
                        <c:v>-5442.8360812999999</c:v>
                      </c:pt>
                      <c:pt idx="1047">
                        <c:v>-5505.7924449399998</c:v>
                      </c:pt>
                      <c:pt idx="1048">
                        <c:v>-5571.3106995600001</c:v>
                      </c:pt>
                      <c:pt idx="1049">
                        <c:v>-5652.0340234499999</c:v>
                      </c:pt>
                      <c:pt idx="1050">
                        <c:v>-5709.4694206699996</c:v>
                      </c:pt>
                      <c:pt idx="1051">
                        <c:v>-5907.3152056999998</c:v>
                      </c:pt>
                      <c:pt idx="1052">
                        <c:v>-6017.1047339799998</c:v>
                      </c:pt>
                      <c:pt idx="1053">
                        <c:v>-6267.5775096199995</c:v>
                      </c:pt>
                      <c:pt idx="1054">
                        <c:v>-7032.4479745999997</c:v>
                      </c:pt>
                      <c:pt idx="1055">
                        <c:v>-8847.5852665999992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Data!$G$948:$G$2003</c15:sqref>
                        </c15:formulaRef>
                      </c:ext>
                    </c:extLst>
                    <c:numCache>
                      <c:formatCode>0.0000</c:formatCode>
                      <c:ptCount val="1056"/>
                      <c:pt idx="0">
                        <c:v>0.52749999999999964</c:v>
                      </c:pt>
                      <c:pt idx="1">
                        <c:v>0.52699999999999969</c:v>
                      </c:pt>
                      <c:pt idx="2">
                        <c:v>0.52649999999999963</c:v>
                      </c:pt>
                      <c:pt idx="3">
                        <c:v>0.52599999999999958</c:v>
                      </c:pt>
                      <c:pt idx="4">
                        <c:v>0.52549999999999963</c:v>
                      </c:pt>
                      <c:pt idx="5">
                        <c:v>0.52499999999999969</c:v>
                      </c:pt>
                      <c:pt idx="6">
                        <c:v>0.52449999999999963</c:v>
                      </c:pt>
                      <c:pt idx="7">
                        <c:v>0.52399999999999958</c:v>
                      </c:pt>
                      <c:pt idx="8">
                        <c:v>0.52349999999999963</c:v>
                      </c:pt>
                      <c:pt idx="9">
                        <c:v>0.52299999999999969</c:v>
                      </c:pt>
                      <c:pt idx="10">
                        <c:v>0.52249999999999963</c:v>
                      </c:pt>
                      <c:pt idx="11">
                        <c:v>0.52199999999999958</c:v>
                      </c:pt>
                      <c:pt idx="12">
                        <c:v>0.52149999999999963</c:v>
                      </c:pt>
                      <c:pt idx="13">
                        <c:v>0.52099999999999969</c:v>
                      </c:pt>
                      <c:pt idx="14">
                        <c:v>0.52049999999999963</c:v>
                      </c:pt>
                      <c:pt idx="15">
                        <c:v>0.51999999999999957</c:v>
                      </c:pt>
                      <c:pt idx="16">
                        <c:v>0.51949999999999963</c:v>
                      </c:pt>
                      <c:pt idx="17">
                        <c:v>0.51899999999999968</c:v>
                      </c:pt>
                      <c:pt idx="18">
                        <c:v>0.51849999999999963</c:v>
                      </c:pt>
                      <c:pt idx="19">
                        <c:v>0.51799999999999957</c:v>
                      </c:pt>
                      <c:pt idx="20">
                        <c:v>0.51749999999999963</c:v>
                      </c:pt>
                      <c:pt idx="21">
                        <c:v>0.51699999999999968</c:v>
                      </c:pt>
                      <c:pt idx="22">
                        <c:v>0.51649999999999963</c:v>
                      </c:pt>
                      <c:pt idx="23">
                        <c:v>0.51599999999999957</c:v>
                      </c:pt>
                      <c:pt idx="24">
                        <c:v>0.51549999999999963</c:v>
                      </c:pt>
                      <c:pt idx="25">
                        <c:v>0.51499999999999968</c:v>
                      </c:pt>
                      <c:pt idx="26">
                        <c:v>0.51449999999999962</c:v>
                      </c:pt>
                      <c:pt idx="27">
                        <c:v>0.51399999999999957</c:v>
                      </c:pt>
                      <c:pt idx="28">
                        <c:v>0.51349999999999962</c:v>
                      </c:pt>
                      <c:pt idx="29">
                        <c:v>0.51299999999999968</c:v>
                      </c:pt>
                      <c:pt idx="30">
                        <c:v>0.51249999999999962</c:v>
                      </c:pt>
                      <c:pt idx="31">
                        <c:v>0.51199999999999957</c:v>
                      </c:pt>
                      <c:pt idx="32">
                        <c:v>0.51149999999999962</c:v>
                      </c:pt>
                      <c:pt idx="33">
                        <c:v>0.51099999999999968</c:v>
                      </c:pt>
                      <c:pt idx="34">
                        <c:v>0.51049999999999962</c:v>
                      </c:pt>
                      <c:pt idx="35">
                        <c:v>0.50999999999999956</c:v>
                      </c:pt>
                      <c:pt idx="36">
                        <c:v>0.50949999999999962</c:v>
                      </c:pt>
                      <c:pt idx="37">
                        <c:v>0.50899999999999967</c:v>
                      </c:pt>
                      <c:pt idx="38">
                        <c:v>0.50849999999999962</c:v>
                      </c:pt>
                      <c:pt idx="39">
                        <c:v>0.50799999999999956</c:v>
                      </c:pt>
                      <c:pt idx="40">
                        <c:v>0.50749999999999962</c:v>
                      </c:pt>
                      <c:pt idx="41">
                        <c:v>0.50699999999999967</c:v>
                      </c:pt>
                      <c:pt idx="42">
                        <c:v>0.50649999999999962</c:v>
                      </c:pt>
                      <c:pt idx="43">
                        <c:v>0.50599999999999956</c:v>
                      </c:pt>
                      <c:pt idx="44">
                        <c:v>0.50549999999999962</c:v>
                      </c:pt>
                      <c:pt idx="45">
                        <c:v>0.50499999999999967</c:v>
                      </c:pt>
                      <c:pt idx="46">
                        <c:v>0.50449999999999962</c:v>
                      </c:pt>
                      <c:pt idx="47">
                        <c:v>0.50399999999999956</c:v>
                      </c:pt>
                      <c:pt idx="48">
                        <c:v>0.50349999999999961</c:v>
                      </c:pt>
                      <c:pt idx="49">
                        <c:v>0.50299999999999967</c:v>
                      </c:pt>
                      <c:pt idx="50">
                        <c:v>0.50249999999999961</c:v>
                      </c:pt>
                      <c:pt idx="51">
                        <c:v>0.50199999999999956</c:v>
                      </c:pt>
                      <c:pt idx="52">
                        <c:v>0.50149999999999961</c:v>
                      </c:pt>
                      <c:pt idx="53">
                        <c:v>0.50099999999999967</c:v>
                      </c:pt>
                      <c:pt idx="54">
                        <c:v>0.50049999999999961</c:v>
                      </c:pt>
                      <c:pt idx="55">
                        <c:v>0.49999999999999967</c:v>
                      </c:pt>
                      <c:pt idx="56">
                        <c:v>0.49949999999999972</c:v>
                      </c:pt>
                      <c:pt idx="57">
                        <c:v>0.49899999999999978</c:v>
                      </c:pt>
                      <c:pt idx="58">
                        <c:v>0.49849999999999983</c:v>
                      </c:pt>
                      <c:pt idx="59">
                        <c:v>0.49799999999999989</c:v>
                      </c:pt>
                      <c:pt idx="60">
                        <c:v>0.49749999999999994</c:v>
                      </c:pt>
                      <c:pt idx="61">
                        <c:v>0.497</c:v>
                      </c:pt>
                      <c:pt idx="62">
                        <c:v>0.49650000000000005</c:v>
                      </c:pt>
                      <c:pt idx="63">
                        <c:v>0.49600000000000011</c:v>
                      </c:pt>
                      <c:pt idx="64">
                        <c:v>0.49550000000000016</c:v>
                      </c:pt>
                      <c:pt idx="65">
                        <c:v>0.49500000000000022</c:v>
                      </c:pt>
                      <c:pt idx="66">
                        <c:v>0.49450000000000027</c:v>
                      </c:pt>
                      <c:pt idx="67">
                        <c:v>0.49400000000000033</c:v>
                      </c:pt>
                      <c:pt idx="68">
                        <c:v>0.49350000000000038</c:v>
                      </c:pt>
                      <c:pt idx="69">
                        <c:v>0.49300000000000044</c:v>
                      </c:pt>
                      <c:pt idx="70">
                        <c:v>0.49250000000000049</c:v>
                      </c:pt>
                      <c:pt idx="71">
                        <c:v>0.49200000000000055</c:v>
                      </c:pt>
                      <c:pt idx="72">
                        <c:v>0.4915000000000006</c:v>
                      </c:pt>
                      <c:pt idx="73">
                        <c:v>0.49100000000000066</c:v>
                      </c:pt>
                      <c:pt idx="74">
                        <c:v>0.49050000000000071</c:v>
                      </c:pt>
                      <c:pt idx="75">
                        <c:v>0.49000000000000077</c:v>
                      </c:pt>
                      <c:pt idx="76">
                        <c:v>0.48950000000000082</c:v>
                      </c:pt>
                      <c:pt idx="77">
                        <c:v>0.48900000000000088</c:v>
                      </c:pt>
                      <c:pt idx="78">
                        <c:v>0.48850000000000093</c:v>
                      </c:pt>
                      <c:pt idx="79">
                        <c:v>0.48800000000000099</c:v>
                      </c:pt>
                      <c:pt idx="80">
                        <c:v>0.48750000000000104</c:v>
                      </c:pt>
                      <c:pt idx="81">
                        <c:v>0.4870000000000011</c:v>
                      </c:pt>
                      <c:pt idx="82">
                        <c:v>0.48650000000000115</c:v>
                      </c:pt>
                      <c:pt idx="83">
                        <c:v>0.48600000000000121</c:v>
                      </c:pt>
                      <c:pt idx="84">
                        <c:v>0.48550000000000126</c:v>
                      </c:pt>
                      <c:pt idx="85">
                        <c:v>0.48500000000000132</c:v>
                      </c:pt>
                      <c:pt idx="86">
                        <c:v>0.48450000000000137</c:v>
                      </c:pt>
                      <c:pt idx="87">
                        <c:v>0.48400000000000143</c:v>
                      </c:pt>
                      <c:pt idx="88">
                        <c:v>0.48350000000000148</c:v>
                      </c:pt>
                      <c:pt idx="89">
                        <c:v>0.48300000000000154</c:v>
                      </c:pt>
                      <c:pt idx="90">
                        <c:v>0.48250000000000159</c:v>
                      </c:pt>
                      <c:pt idx="91">
                        <c:v>0.48200000000000165</c:v>
                      </c:pt>
                      <c:pt idx="92">
                        <c:v>0.4815000000000017</c:v>
                      </c:pt>
                      <c:pt idx="93">
                        <c:v>0.48100000000000176</c:v>
                      </c:pt>
                      <c:pt idx="94">
                        <c:v>0.48050000000000181</c:v>
                      </c:pt>
                      <c:pt idx="95">
                        <c:v>0.48000000000000187</c:v>
                      </c:pt>
                      <c:pt idx="96">
                        <c:v>0.47950000000000192</c:v>
                      </c:pt>
                      <c:pt idx="97">
                        <c:v>0.47900000000000198</c:v>
                      </c:pt>
                      <c:pt idx="98">
                        <c:v>0.47850000000000203</c:v>
                      </c:pt>
                      <c:pt idx="99">
                        <c:v>0.47800000000000209</c:v>
                      </c:pt>
                      <c:pt idx="100">
                        <c:v>0.47750000000000214</c:v>
                      </c:pt>
                      <c:pt idx="101">
                        <c:v>0.4770000000000022</c:v>
                      </c:pt>
                      <c:pt idx="102">
                        <c:v>0.47650000000000226</c:v>
                      </c:pt>
                      <c:pt idx="103">
                        <c:v>0.47600000000000231</c:v>
                      </c:pt>
                      <c:pt idx="104">
                        <c:v>0.47550000000000237</c:v>
                      </c:pt>
                      <c:pt idx="105">
                        <c:v>0.47500000000000242</c:v>
                      </c:pt>
                      <c:pt idx="106">
                        <c:v>0.47450000000000248</c:v>
                      </c:pt>
                      <c:pt idx="107">
                        <c:v>0.47400000000000253</c:v>
                      </c:pt>
                      <c:pt idx="108">
                        <c:v>0.47350000000000259</c:v>
                      </c:pt>
                      <c:pt idx="109">
                        <c:v>0.47300000000000264</c:v>
                      </c:pt>
                      <c:pt idx="110">
                        <c:v>0.4725000000000027</c:v>
                      </c:pt>
                      <c:pt idx="111">
                        <c:v>0.47200000000000275</c:v>
                      </c:pt>
                      <c:pt idx="112">
                        <c:v>0.47150000000000281</c:v>
                      </c:pt>
                      <c:pt idx="113">
                        <c:v>0.47100000000000286</c:v>
                      </c:pt>
                      <c:pt idx="114">
                        <c:v>0.47050000000000292</c:v>
                      </c:pt>
                      <c:pt idx="115">
                        <c:v>0.47000000000000297</c:v>
                      </c:pt>
                      <c:pt idx="116">
                        <c:v>0.46950000000000303</c:v>
                      </c:pt>
                      <c:pt idx="117">
                        <c:v>0.46900000000000308</c:v>
                      </c:pt>
                      <c:pt idx="118">
                        <c:v>0.46850000000000314</c:v>
                      </c:pt>
                      <c:pt idx="119">
                        <c:v>0.46800000000000319</c:v>
                      </c:pt>
                      <c:pt idx="120">
                        <c:v>0.46750000000000325</c:v>
                      </c:pt>
                      <c:pt idx="121">
                        <c:v>0.4670000000000033</c:v>
                      </c:pt>
                      <c:pt idx="122">
                        <c:v>0.46650000000000336</c:v>
                      </c:pt>
                      <c:pt idx="123">
                        <c:v>0.46600000000000341</c:v>
                      </c:pt>
                      <c:pt idx="124">
                        <c:v>0.46550000000000347</c:v>
                      </c:pt>
                      <c:pt idx="125">
                        <c:v>0.46500000000000352</c:v>
                      </c:pt>
                      <c:pt idx="126">
                        <c:v>0.46450000000000358</c:v>
                      </c:pt>
                      <c:pt idx="127">
                        <c:v>0.46400000000000363</c:v>
                      </c:pt>
                      <c:pt idx="128">
                        <c:v>0.46350000000000369</c:v>
                      </c:pt>
                      <c:pt idx="129">
                        <c:v>0.46300000000000374</c:v>
                      </c:pt>
                      <c:pt idx="130">
                        <c:v>0.4625000000000038</c:v>
                      </c:pt>
                      <c:pt idx="131">
                        <c:v>0.46200000000000385</c:v>
                      </c:pt>
                      <c:pt idx="132">
                        <c:v>0.46150000000000391</c:v>
                      </c:pt>
                      <c:pt idx="133">
                        <c:v>0.46100000000000396</c:v>
                      </c:pt>
                      <c:pt idx="134">
                        <c:v>0.46050000000000402</c:v>
                      </c:pt>
                      <c:pt idx="135">
                        <c:v>0.46000000000000407</c:v>
                      </c:pt>
                      <c:pt idx="136">
                        <c:v>0.45950000000000413</c:v>
                      </c:pt>
                      <c:pt idx="137">
                        <c:v>0.45900000000000418</c:v>
                      </c:pt>
                      <c:pt idx="138">
                        <c:v>0.45850000000000424</c:v>
                      </c:pt>
                      <c:pt idx="139">
                        <c:v>0.45800000000000429</c:v>
                      </c:pt>
                      <c:pt idx="140">
                        <c:v>0.45750000000000435</c:v>
                      </c:pt>
                      <c:pt idx="141">
                        <c:v>0.4570000000000044</c:v>
                      </c:pt>
                      <c:pt idx="142">
                        <c:v>0.45650000000000446</c:v>
                      </c:pt>
                      <c:pt idx="143">
                        <c:v>0.45600000000000451</c:v>
                      </c:pt>
                      <c:pt idx="144">
                        <c:v>0.45550000000000457</c:v>
                      </c:pt>
                      <c:pt idx="145">
                        <c:v>0.45500000000000462</c:v>
                      </c:pt>
                      <c:pt idx="146">
                        <c:v>0.45450000000000468</c:v>
                      </c:pt>
                      <c:pt idx="147">
                        <c:v>0.45400000000000473</c:v>
                      </c:pt>
                      <c:pt idx="148">
                        <c:v>0.45350000000000479</c:v>
                      </c:pt>
                      <c:pt idx="149">
                        <c:v>0.45300000000000484</c:v>
                      </c:pt>
                      <c:pt idx="150">
                        <c:v>0.4525000000000049</c:v>
                      </c:pt>
                      <c:pt idx="151">
                        <c:v>0.45200000000000495</c:v>
                      </c:pt>
                      <c:pt idx="152">
                        <c:v>0.45150000000000501</c:v>
                      </c:pt>
                      <c:pt idx="153">
                        <c:v>0.45100000000000506</c:v>
                      </c:pt>
                      <c:pt idx="154">
                        <c:v>0.45050000000000512</c:v>
                      </c:pt>
                      <c:pt idx="155">
                        <c:v>0.45000000000000517</c:v>
                      </c:pt>
                      <c:pt idx="156">
                        <c:v>0.44950000000000523</c:v>
                      </c:pt>
                      <c:pt idx="157">
                        <c:v>0.44900000000000528</c:v>
                      </c:pt>
                      <c:pt idx="158">
                        <c:v>0.44850000000000534</c:v>
                      </c:pt>
                      <c:pt idx="159">
                        <c:v>0.44800000000000539</c:v>
                      </c:pt>
                      <c:pt idx="160">
                        <c:v>0.44750000000000545</c:v>
                      </c:pt>
                      <c:pt idx="161">
                        <c:v>0.4470000000000055</c:v>
                      </c:pt>
                      <c:pt idx="162">
                        <c:v>0.44650000000000556</c:v>
                      </c:pt>
                      <c:pt idx="163">
                        <c:v>0.44600000000000561</c:v>
                      </c:pt>
                      <c:pt idx="164">
                        <c:v>0.44550000000000567</c:v>
                      </c:pt>
                      <c:pt idx="165">
                        <c:v>0.44500000000000572</c:v>
                      </c:pt>
                      <c:pt idx="166">
                        <c:v>0.44450000000000578</c:v>
                      </c:pt>
                      <c:pt idx="167">
                        <c:v>0.44400000000000583</c:v>
                      </c:pt>
                      <c:pt idx="168">
                        <c:v>0.44350000000000589</c:v>
                      </c:pt>
                      <c:pt idx="169">
                        <c:v>0.44300000000000594</c:v>
                      </c:pt>
                      <c:pt idx="170">
                        <c:v>0.442500000000006</c:v>
                      </c:pt>
                      <c:pt idx="171">
                        <c:v>0.44200000000000605</c:v>
                      </c:pt>
                      <c:pt idx="172">
                        <c:v>0.44150000000000611</c:v>
                      </c:pt>
                      <c:pt idx="173">
                        <c:v>0.44100000000000616</c:v>
                      </c:pt>
                      <c:pt idx="174">
                        <c:v>0.44050000000000622</c:v>
                      </c:pt>
                      <c:pt idx="175">
                        <c:v>0.44000000000000627</c:v>
                      </c:pt>
                      <c:pt idx="176">
                        <c:v>0.43950000000000633</c:v>
                      </c:pt>
                      <c:pt idx="177">
                        <c:v>0.43900000000000639</c:v>
                      </c:pt>
                      <c:pt idx="178">
                        <c:v>0.43850000000000644</c:v>
                      </c:pt>
                      <c:pt idx="179">
                        <c:v>0.4380000000000065</c:v>
                      </c:pt>
                      <c:pt idx="180">
                        <c:v>0.43750000000000655</c:v>
                      </c:pt>
                      <c:pt idx="181">
                        <c:v>0.43700000000000661</c:v>
                      </c:pt>
                      <c:pt idx="182">
                        <c:v>0.43650000000000666</c:v>
                      </c:pt>
                      <c:pt idx="183">
                        <c:v>0.43600000000000672</c:v>
                      </c:pt>
                      <c:pt idx="184">
                        <c:v>0.43550000000000677</c:v>
                      </c:pt>
                      <c:pt idx="185">
                        <c:v>0.43500000000000683</c:v>
                      </c:pt>
                      <c:pt idx="186">
                        <c:v>0.43450000000000688</c:v>
                      </c:pt>
                      <c:pt idx="187">
                        <c:v>0.43400000000000694</c:v>
                      </c:pt>
                      <c:pt idx="188">
                        <c:v>0.43350000000000699</c:v>
                      </c:pt>
                      <c:pt idx="189">
                        <c:v>0.43300000000000705</c:v>
                      </c:pt>
                      <c:pt idx="190">
                        <c:v>0.4325000000000071</c:v>
                      </c:pt>
                      <c:pt idx="191">
                        <c:v>0.43200000000000716</c:v>
                      </c:pt>
                      <c:pt idx="192">
                        <c:v>0.43150000000000721</c:v>
                      </c:pt>
                      <c:pt idx="193">
                        <c:v>0.43100000000000727</c:v>
                      </c:pt>
                      <c:pt idx="194">
                        <c:v>0.43050000000000732</c:v>
                      </c:pt>
                      <c:pt idx="195">
                        <c:v>0.43000000000000738</c:v>
                      </c:pt>
                      <c:pt idx="196">
                        <c:v>0.42950000000000743</c:v>
                      </c:pt>
                      <c:pt idx="197">
                        <c:v>0.42900000000000749</c:v>
                      </c:pt>
                      <c:pt idx="198">
                        <c:v>0.42850000000000754</c:v>
                      </c:pt>
                      <c:pt idx="199">
                        <c:v>0.4280000000000076</c:v>
                      </c:pt>
                      <c:pt idx="200">
                        <c:v>0.42750000000000765</c:v>
                      </c:pt>
                      <c:pt idx="201">
                        <c:v>0.42700000000000771</c:v>
                      </c:pt>
                      <c:pt idx="202">
                        <c:v>0.42650000000000776</c:v>
                      </c:pt>
                      <c:pt idx="203">
                        <c:v>0.42600000000000782</c:v>
                      </c:pt>
                      <c:pt idx="204">
                        <c:v>0.42550000000000787</c:v>
                      </c:pt>
                      <c:pt idx="205">
                        <c:v>0.42500000000000793</c:v>
                      </c:pt>
                      <c:pt idx="206">
                        <c:v>0.42450000000000798</c:v>
                      </c:pt>
                      <c:pt idx="207">
                        <c:v>0.42400000000000804</c:v>
                      </c:pt>
                      <c:pt idx="208">
                        <c:v>0.42350000000000809</c:v>
                      </c:pt>
                      <c:pt idx="209">
                        <c:v>0.42300000000000815</c:v>
                      </c:pt>
                      <c:pt idx="210">
                        <c:v>0.4225000000000082</c:v>
                      </c:pt>
                      <c:pt idx="211">
                        <c:v>0.42200000000000826</c:v>
                      </c:pt>
                      <c:pt idx="212">
                        <c:v>0.42150000000000831</c:v>
                      </c:pt>
                      <c:pt idx="213">
                        <c:v>0.42100000000000837</c:v>
                      </c:pt>
                      <c:pt idx="214">
                        <c:v>0.42050000000000842</c:v>
                      </c:pt>
                      <c:pt idx="215">
                        <c:v>0.42000000000000848</c:v>
                      </c:pt>
                      <c:pt idx="216">
                        <c:v>0.41950000000000853</c:v>
                      </c:pt>
                      <c:pt idx="217">
                        <c:v>0.41900000000000859</c:v>
                      </c:pt>
                      <c:pt idx="218">
                        <c:v>0.41850000000000864</c:v>
                      </c:pt>
                      <c:pt idx="219">
                        <c:v>0.4180000000000087</c:v>
                      </c:pt>
                      <c:pt idx="220">
                        <c:v>0.41750000000000875</c:v>
                      </c:pt>
                      <c:pt idx="221">
                        <c:v>0.41700000000000881</c:v>
                      </c:pt>
                      <c:pt idx="222">
                        <c:v>0.41650000000000886</c:v>
                      </c:pt>
                      <c:pt idx="223">
                        <c:v>0.41600000000000892</c:v>
                      </c:pt>
                      <c:pt idx="224">
                        <c:v>0.41550000000000897</c:v>
                      </c:pt>
                      <c:pt idx="225">
                        <c:v>0.41500000000000903</c:v>
                      </c:pt>
                      <c:pt idx="226">
                        <c:v>0.41450000000000908</c:v>
                      </c:pt>
                      <c:pt idx="227">
                        <c:v>0.41400000000000914</c:v>
                      </c:pt>
                      <c:pt idx="228">
                        <c:v>0.41350000000000919</c:v>
                      </c:pt>
                      <c:pt idx="229">
                        <c:v>0.41300000000000925</c:v>
                      </c:pt>
                      <c:pt idx="230">
                        <c:v>0.4125000000000093</c:v>
                      </c:pt>
                      <c:pt idx="231">
                        <c:v>0.41200000000000936</c:v>
                      </c:pt>
                      <c:pt idx="232">
                        <c:v>0.41150000000000941</c:v>
                      </c:pt>
                      <c:pt idx="233">
                        <c:v>0.41100000000000947</c:v>
                      </c:pt>
                      <c:pt idx="234">
                        <c:v>0.41050000000000952</c:v>
                      </c:pt>
                      <c:pt idx="235">
                        <c:v>0.41000000000000958</c:v>
                      </c:pt>
                      <c:pt idx="236">
                        <c:v>0.40950000000000963</c:v>
                      </c:pt>
                      <c:pt idx="237">
                        <c:v>0.40900000000000969</c:v>
                      </c:pt>
                      <c:pt idx="238">
                        <c:v>0.40850000000000974</c:v>
                      </c:pt>
                      <c:pt idx="239">
                        <c:v>0.4080000000000098</c:v>
                      </c:pt>
                      <c:pt idx="240">
                        <c:v>0.40750000000000985</c:v>
                      </c:pt>
                      <c:pt idx="241">
                        <c:v>0.40700000000000991</c:v>
                      </c:pt>
                      <c:pt idx="242">
                        <c:v>0.40650000000000996</c:v>
                      </c:pt>
                      <c:pt idx="243">
                        <c:v>0.40600000000001002</c:v>
                      </c:pt>
                      <c:pt idx="244">
                        <c:v>0.40550000000001007</c:v>
                      </c:pt>
                      <c:pt idx="245">
                        <c:v>0.40500000000001013</c:v>
                      </c:pt>
                      <c:pt idx="246">
                        <c:v>0.40450000000001018</c:v>
                      </c:pt>
                      <c:pt idx="247">
                        <c:v>0.40400000000001024</c:v>
                      </c:pt>
                      <c:pt idx="248">
                        <c:v>0.40350000000001029</c:v>
                      </c:pt>
                      <c:pt idx="249">
                        <c:v>0.40300000000001035</c:v>
                      </c:pt>
                      <c:pt idx="250">
                        <c:v>0.40250000000001041</c:v>
                      </c:pt>
                      <c:pt idx="251">
                        <c:v>0.40200000000001046</c:v>
                      </c:pt>
                      <c:pt idx="252">
                        <c:v>0.40150000000001052</c:v>
                      </c:pt>
                      <c:pt idx="253">
                        <c:v>0.40100000000001057</c:v>
                      </c:pt>
                      <c:pt idx="254">
                        <c:v>0.40050000000001063</c:v>
                      </c:pt>
                      <c:pt idx="255">
                        <c:v>0.40000000000001068</c:v>
                      </c:pt>
                      <c:pt idx="256">
                        <c:v>0.39950000000001074</c:v>
                      </c:pt>
                      <c:pt idx="257">
                        <c:v>0.39900000000001079</c:v>
                      </c:pt>
                      <c:pt idx="258">
                        <c:v>0.39850000000001085</c:v>
                      </c:pt>
                      <c:pt idx="259">
                        <c:v>0.3980000000000109</c:v>
                      </c:pt>
                      <c:pt idx="260">
                        <c:v>0.39750000000001096</c:v>
                      </c:pt>
                      <c:pt idx="261">
                        <c:v>0.39700000000001101</c:v>
                      </c:pt>
                      <c:pt idx="262">
                        <c:v>0.39650000000001107</c:v>
                      </c:pt>
                      <c:pt idx="263">
                        <c:v>0.39600000000001112</c:v>
                      </c:pt>
                      <c:pt idx="264">
                        <c:v>0.39550000000001118</c:v>
                      </c:pt>
                      <c:pt idx="265">
                        <c:v>0.39500000000001123</c:v>
                      </c:pt>
                      <c:pt idx="266">
                        <c:v>0.39450000000001129</c:v>
                      </c:pt>
                      <c:pt idx="267">
                        <c:v>0.39400000000001134</c:v>
                      </c:pt>
                      <c:pt idx="268">
                        <c:v>0.3935000000000114</c:v>
                      </c:pt>
                      <c:pt idx="269">
                        <c:v>0.39300000000001145</c:v>
                      </c:pt>
                      <c:pt idx="270">
                        <c:v>0.39250000000001151</c:v>
                      </c:pt>
                      <c:pt idx="271">
                        <c:v>0.39200000000001156</c:v>
                      </c:pt>
                      <c:pt idx="272">
                        <c:v>0.39150000000001162</c:v>
                      </c:pt>
                      <c:pt idx="273">
                        <c:v>0.39100000000001167</c:v>
                      </c:pt>
                      <c:pt idx="274">
                        <c:v>0.39050000000001173</c:v>
                      </c:pt>
                      <c:pt idx="275">
                        <c:v>0.39000000000001178</c:v>
                      </c:pt>
                      <c:pt idx="276">
                        <c:v>0.38950000000001184</c:v>
                      </c:pt>
                      <c:pt idx="277">
                        <c:v>0.38900000000001189</c:v>
                      </c:pt>
                      <c:pt idx="278">
                        <c:v>0.38850000000001195</c:v>
                      </c:pt>
                      <c:pt idx="279">
                        <c:v>0.388000000000012</c:v>
                      </c:pt>
                      <c:pt idx="280">
                        <c:v>0.38750000000001206</c:v>
                      </c:pt>
                      <c:pt idx="281">
                        <c:v>0.38700000000001211</c:v>
                      </c:pt>
                      <c:pt idx="282">
                        <c:v>0.38650000000001217</c:v>
                      </c:pt>
                      <c:pt idx="283">
                        <c:v>0.38600000000001222</c:v>
                      </c:pt>
                      <c:pt idx="284">
                        <c:v>0.38550000000001228</c:v>
                      </c:pt>
                      <c:pt idx="285">
                        <c:v>0.38500000000001233</c:v>
                      </c:pt>
                      <c:pt idx="286">
                        <c:v>0.38450000000001239</c:v>
                      </c:pt>
                      <c:pt idx="287">
                        <c:v>0.38400000000001244</c:v>
                      </c:pt>
                      <c:pt idx="288">
                        <c:v>0.3835000000000125</c:v>
                      </c:pt>
                      <c:pt idx="289">
                        <c:v>0.38300000000001255</c:v>
                      </c:pt>
                      <c:pt idx="290">
                        <c:v>0.38250000000001261</c:v>
                      </c:pt>
                      <c:pt idx="291">
                        <c:v>0.38200000000001266</c:v>
                      </c:pt>
                      <c:pt idx="292">
                        <c:v>0.38150000000001272</c:v>
                      </c:pt>
                      <c:pt idx="293">
                        <c:v>0.38100000000001277</c:v>
                      </c:pt>
                      <c:pt idx="294">
                        <c:v>0.38050000000001283</c:v>
                      </c:pt>
                      <c:pt idx="295">
                        <c:v>0.38000000000001288</c:v>
                      </c:pt>
                      <c:pt idx="296">
                        <c:v>0.37950000000001294</c:v>
                      </c:pt>
                      <c:pt idx="297">
                        <c:v>0.37900000000001299</c:v>
                      </c:pt>
                      <c:pt idx="298">
                        <c:v>0.37850000000001305</c:v>
                      </c:pt>
                      <c:pt idx="299">
                        <c:v>0.3780000000000131</c:v>
                      </c:pt>
                      <c:pt idx="300">
                        <c:v>0.37750000000001316</c:v>
                      </c:pt>
                      <c:pt idx="301">
                        <c:v>0.37700000000001321</c:v>
                      </c:pt>
                      <c:pt idx="302">
                        <c:v>0.37650000000001327</c:v>
                      </c:pt>
                      <c:pt idx="303">
                        <c:v>0.37600000000001332</c:v>
                      </c:pt>
                      <c:pt idx="304">
                        <c:v>0.37550000000001338</c:v>
                      </c:pt>
                      <c:pt idx="305">
                        <c:v>0.37500000000001343</c:v>
                      </c:pt>
                      <c:pt idx="306">
                        <c:v>0.37450000000001349</c:v>
                      </c:pt>
                      <c:pt idx="307">
                        <c:v>0.37400000000001354</c:v>
                      </c:pt>
                      <c:pt idx="308">
                        <c:v>0.3735000000000136</c:v>
                      </c:pt>
                      <c:pt idx="309">
                        <c:v>0.37300000000001365</c:v>
                      </c:pt>
                      <c:pt idx="310">
                        <c:v>0.37250000000001371</c:v>
                      </c:pt>
                      <c:pt idx="311">
                        <c:v>0.37200000000001376</c:v>
                      </c:pt>
                      <c:pt idx="312">
                        <c:v>0.37150000000001382</c:v>
                      </c:pt>
                      <c:pt idx="313">
                        <c:v>0.37100000000001387</c:v>
                      </c:pt>
                      <c:pt idx="314">
                        <c:v>0.37050000000001393</c:v>
                      </c:pt>
                      <c:pt idx="315">
                        <c:v>0.37000000000001398</c:v>
                      </c:pt>
                      <c:pt idx="316">
                        <c:v>0.36950000000001404</c:v>
                      </c:pt>
                      <c:pt idx="317">
                        <c:v>0.36900000000001409</c:v>
                      </c:pt>
                      <c:pt idx="318">
                        <c:v>0.36850000000001415</c:v>
                      </c:pt>
                      <c:pt idx="319">
                        <c:v>0.3680000000000142</c:v>
                      </c:pt>
                      <c:pt idx="320">
                        <c:v>0.36750000000001426</c:v>
                      </c:pt>
                      <c:pt idx="321">
                        <c:v>0.36700000000001431</c:v>
                      </c:pt>
                      <c:pt idx="322">
                        <c:v>0.36650000000001437</c:v>
                      </c:pt>
                      <c:pt idx="323">
                        <c:v>0.36600000000001442</c:v>
                      </c:pt>
                      <c:pt idx="324">
                        <c:v>0.36550000000001448</c:v>
                      </c:pt>
                      <c:pt idx="325">
                        <c:v>0.36500000000001454</c:v>
                      </c:pt>
                      <c:pt idx="326">
                        <c:v>0.36450000000001459</c:v>
                      </c:pt>
                      <c:pt idx="327">
                        <c:v>0.36400000000001465</c:v>
                      </c:pt>
                      <c:pt idx="328">
                        <c:v>0.3635000000000147</c:v>
                      </c:pt>
                      <c:pt idx="329">
                        <c:v>0.36300000000001476</c:v>
                      </c:pt>
                      <c:pt idx="330">
                        <c:v>0.36250000000001481</c:v>
                      </c:pt>
                      <c:pt idx="331">
                        <c:v>0.36200000000001487</c:v>
                      </c:pt>
                      <c:pt idx="332">
                        <c:v>0.36150000000001492</c:v>
                      </c:pt>
                      <c:pt idx="333">
                        <c:v>0.36100000000001498</c:v>
                      </c:pt>
                      <c:pt idx="334">
                        <c:v>0.36050000000001503</c:v>
                      </c:pt>
                      <c:pt idx="335">
                        <c:v>0.36000000000001509</c:v>
                      </c:pt>
                      <c:pt idx="336">
                        <c:v>0.35950000000001514</c:v>
                      </c:pt>
                      <c:pt idx="337">
                        <c:v>0.3590000000000152</c:v>
                      </c:pt>
                      <c:pt idx="338">
                        <c:v>0.35850000000001525</c:v>
                      </c:pt>
                      <c:pt idx="339">
                        <c:v>0.35800000000001531</c:v>
                      </c:pt>
                      <c:pt idx="340">
                        <c:v>0.35750000000001536</c:v>
                      </c:pt>
                      <c:pt idx="341">
                        <c:v>0.35700000000001542</c:v>
                      </c:pt>
                      <c:pt idx="342">
                        <c:v>0.35650000000001547</c:v>
                      </c:pt>
                      <c:pt idx="343">
                        <c:v>0.35600000000001553</c:v>
                      </c:pt>
                      <c:pt idx="344">
                        <c:v>0.35550000000001558</c:v>
                      </c:pt>
                      <c:pt idx="345">
                        <c:v>0.35500000000001564</c:v>
                      </c:pt>
                      <c:pt idx="346">
                        <c:v>0.35450000000001569</c:v>
                      </c:pt>
                      <c:pt idx="347">
                        <c:v>0.35400000000001575</c:v>
                      </c:pt>
                      <c:pt idx="348">
                        <c:v>0.3535000000000158</c:v>
                      </c:pt>
                      <c:pt idx="349">
                        <c:v>0.35300000000001586</c:v>
                      </c:pt>
                      <c:pt idx="350">
                        <c:v>0.35250000000001591</c:v>
                      </c:pt>
                      <c:pt idx="351">
                        <c:v>0.35200000000001597</c:v>
                      </c:pt>
                      <c:pt idx="352">
                        <c:v>0.35150000000001602</c:v>
                      </c:pt>
                      <c:pt idx="353">
                        <c:v>0.35100000000001608</c:v>
                      </c:pt>
                      <c:pt idx="354">
                        <c:v>0.35050000000001613</c:v>
                      </c:pt>
                      <c:pt idx="355">
                        <c:v>0.35000000000001619</c:v>
                      </c:pt>
                      <c:pt idx="356">
                        <c:v>0.34950000000001624</c:v>
                      </c:pt>
                      <c:pt idx="357">
                        <c:v>0.3490000000000163</c:v>
                      </c:pt>
                      <c:pt idx="358">
                        <c:v>0.34850000000001635</c:v>
                      </c:pt>
                      <c:pt idx="359">
                        <c:v>0.34800000000001641</c:v>
                      </c:pt>
                      <c:pt idx="360">
                        <c:v>0.34750000000001646</c:v>
                      </c:pt>
                      <c:pt idx="361">
                        <c:v>0.34700000000001652</c:v>
                      </c:pt>
                      <c:pt idx="362">
                        <c:v>0.34650000000001657</c:v>
                      </c:pt>
                      <c:pt idx="363">
                        <c:v>0.34600000000001663</c:v>
                      </c:pt>
                      <c:pt idx="364">
                        <c:v>0.34550000000001668</c:v>
                      </c:pt>
                      <c:pt idx="365">
                        <c:v>0.34500000000001674</c:v>
                      </c:pt>
                      <c:pt idx="366">
                        <c:v>0.34450000000001679</c:v>
                      </c:pt>
                      <c:pt idx="367">
                        <c:v>0.34400000000001685</c:v>
                      </c:pt>
                      <c:pt idx="368">
                        <c:v>0.3435000000000169</c:v>
                      </c:pt>
                      <c:pt idx="369">
                        <c:v>0.34300000000001696</c:v>
                      </c:pt>
                      <c:pt idx="370">
                        <c:v>0.34250000000001701</c:v>
                      </c:pt>
                      <c:pt idx="371">
                        <c:v>0.34200000000001707</c:v>
                      </c:pt>
                      <c:pt idx="372">
                        <c:v>0.34150000000001712</c:v>
                      </c:pt>
                      <c:pt idx="373">
                        <c:v>0.34100000000001718</c:v>
                      </c:pt>
                      <c:pt idx="374">
                        <c:v>0.34050000000001723</c:v>
                      </c:pt>
                      <c:pt idx="375">
                        <c:v>0.34000000000001729</c:v>
                      </c:pt>
                      <c:pt idx="376">
                        <c:v>0.33950000000001734</c:v>
                      </c:pt>
                      <c:pt idx="377">
                        <c:v>0.3390000000000174</c:v>
                      </c:pt>
                      <c:pt idx="378">
                        <c:v>0.33850000000001745</c:v>
                      </c:pt>
                      <c:pt idx="379">
                        <c:v>0.33800000000001751</c:v>
                      </c:pt>
                      <c:pt idx="380">
                        <c:v>0.33750000000001756</c:v>
                      </c:pt>
                      <c:pt idx="381">
                        <c:v>0.33700000000001762</c:v>
                      </c:pt>
                      <c:pt idx="382">
                        <c:v>0.33650000000001767</c:v>
                      </c:pt>
                      <c:pt idx="383">
                        <c:v>0.33600000000001773</c:v>
                      </c:pt>
                      <c:pt idx="384">
                        <c:v>0.33550000000001778</c:v>
                      </c:pt>
                      <c:pt idx="385">
                        <c:v>0.33500000000001784</c:v>
                      </c:pt>
                      <c:pt idx="386">
                        <c:v>0.33450000000001789</c:v>
                      </c:pt>
                      <c:pt idx="387">
                        <c:v>0.33400000000001795</c:v>
                      </c:pt>
                      <c:pt idx="388">
                        <c:v>0.333500000000018</c:v>
                      </c:pt>
                      <c:pt idx="389">
                        <c:v>0.33300000000001806</c:v>
                      </c:pt>
                      <c:pt idx="390">
                        <c:v>0.33250000000001811</c:v>
                      </c:pt>
                      <c:pt idx="391">
                        <c:v>0.33200000000001817</c:v>
                      </c:pt>
                      <c:pt idx="392">
                        <c:v>0.33150000000001822</c:v>
                      </c:pt>
                      <c:pt idx="393">
                        <c:v>0.33100000000001828</c:v>
                      </c:pt>
                      <c:pt idx="394">
                        <c:v>0.33050000000001833</c:v>
                      </c:pt>
                      <c:pt idx="395">
                        <c:v>0.33000000000001839</c:v>
                      </c:pt>
                      <c:pt idx="396">
                        <c:v>0.32950000000001844</c:v>
                      </c:pt>
                      <c:pt idx="397">
                        <c:v>0.3290000000000185</c:v>
                      </c:pt>
                      <c:pt idx="398">
                        <c:v>0.32850000000001855</c:v>
                      </c:pt>
                      <c:pt idx="399">
                        <c:v>0.32800000000001861</c:v>
                      </c:pt>
                      <c:pt idx="400">
                        <c:v>0.32750000000001867</c:v>
                      </c:pt>
                      <c:pt idx="401">
                        <c:v>0.32700000000001872</c:v>
                      </c:pt>
                      <c:pt idx="402">
                        <c:v>0.32650000000001878</c:v>
                      </c:pt>
                      <c:pt idx="403">
                        <c:v>0.32600000000001883</c:v>
                      </c:pt>
                      <c:pt idx="404">
                        <c:v>0.32550000000001889</c:v>
                      </c:pt>
                      <c:pt idx="405">
                        <c:v>0.32500000000001894</c:v>
                      </c:pt>
                      <c:pt idx="406">
                        <c:v>0.324500000000019</c:v>
                      </c:pt>
                      <c:pt idx="407">
                        <c:v>0.32400000000001905</c:v>
                      </c:pt>
                      <c:pt idx="408">
                        <c:v>0.32350000000001911</c:v>
                      </c:pt>
                      <c:pt idx="409">
                        <c:v>0.32300000000001916</c:v>
                      </c:pt>
                      <c:pt idx="410">
                        <c:v>0.32250000000001922</c:v>
                      </c:pt>
                      <c:pt idx="411">
                        <c:v>0.32200000000001927</c:v>
                      </c:pt>
                      <c:pt idx="412">
                        <c:v>0.32150000000001933</c:v>
                      </c:pt>
                      <c:pt idx="413">
                        <c:v>0.32100000000001938</c:v>
                      </c:pt>
                      <c:pt idx="414">
                        <c:v>0.32050000000001944</c:v>
                      </c:pt>
                      <c:pt idx="415">
                        <c:v>0.32000000000001949</c:v>
                      </c:pt>
                      <c:pt idx="416">
                        <c:v>0.31950000000001955</c:v>
                      </c:pt>
                      <c:pt idx="417">
                        <c:v>0.3190000000000196</c:v>
                      </c:pt>
                      <c:pt idx="418">
                        <c:v>0.31850000000001966</c:v>
                      </c:pt>
                      <c:pt idx="419">
                        <c:v>0.31800000000001971</c:v>
                      </c:pt>
                      <c:pt idx="420">
                        <c:v>0.31750000000001977</c:v>
                      </c:pt>
                      <c:pt idx="421">
                        <c:v>0.31700000000001982</c:v>
                      </c:pt>
                      <c:pt idx="422">
                        <c:v>0.31650000000001988</c:v>
                      </c:pt>
                      <c:pt idx="423">
                        <c:v>0.31600000000001993</c:v>
                      </c:pt>
                      <c:pt idx="424">
                        <c:v>0.31550000000001999</c:v>
                      </c:pt>
                      <c:pt idx="425">
                        <c:v>0.31500000000002004</c:v>
                      </c:pt>
                      <c:pt idx="426">
                        <c:v>0.3145000000000201</c:v>
                      </c:pt>
                      <c:pt idx="427">
                        <c:v>0.31400000000002015</c:v>
                      </c:pt>
                      <c:pt idx="428">
                        <c:v>0.31350000000002021</c:v>
                      </c:pt>
                      <c:pt idx="429">
                        <c:v>0.31300000000002026</c:v>
                      </c:pt>
                      <c:pt idx="430">
                        <c:v>0.31250000000002032</c:v>
                      </c:pt>
                      <c:pt idx="431">
                        <c:v>0.31200000000002037</c:v>
                      </c:pt>
                      <c:pt idx="432">
                        <c:v>0.31150000000002043</c:v>
                      </c:pt>
                      <c:pt idx="433">
                        <c:v>0.31100000000002048</c:v>
                      </c:pt>
                      <c:pt idx="434">
                        <c:v>0.31050000000002054</c:v>
                      </c:pt>
                      <c:pt idx="435">
                        <c:v>0.31000000000002059</c:v>
                      </c:pt>
                      <c:pt idx="436">
                        <c:v>0.30950000000002065</c:v>
                      </c:pt>
                      <c:pt idx="437">
                        <c:v>0.3090000000000207</c:v>
                      </c:pt>
                      <c:pt idx="438">
                        <c:v>0.30850000000002076</c:v>
                      </c:pt>
                      <c:pt idx="439">
                        <c:v>0.30800000000002081</c:v>
                      </c:pt>
                      <c:pt idx="440">
                        <c:v>0.30750000000002087</c:v>
                      </c:pt>
                      <c:pt idx="441">
                        <c:v>0.30700000000002092</c:v>
                      </c:pt>
                      <c:pt idx="442">
                        <c:v>0.30650000000002098</c:v>
                      </c:pt>
                      <c:pt idx="443">
                        <c:v>0.30600000000002103</c:v>
                      </c:pt>
                      <c:pt idx="444">
                        <c:v>0.30550000000002109</c:v>
                      </c:pt>
                      <c:pt idx="445">
                        <c:v>0.30500000000002114</c:v>
                      </c:pt>
                      <c:pt idx="446">
                        <c:v>0.3045000000000212</c:v>
                      </c:pt>
                      <c:pt idx="447">
                        <c:v>0.30400000000002125</c:v>
                      </c:pt>
                      <c:pt idx="448">
                        <c:v>0.30350000000002131</c:v>
                      </c:pt>
                      <c:pt idx="449">
                        <c:v>0.30300000000002136</c:v>
                      </c:pt>
                      <c:pt idx="450">
                        <c:v>0.30250000000002142</c:v>
                      </c:pt>
                      <c:pt idx="451">
                        <c:v>0.30200000000002147</c:v>
                      </c:pt>
                      <c:pt idx="452">
                        <c:v>0.30150000000002153</c:v>
                      </c:pt>
                      <c:pt idx="453">
                        <c:v>0.30100000000002158</c:v>
                      </c:pt>
                      <c:pt idx="454">
                        <c:v>0.30050000000002164</c:v>
                      </c:pt>
                      <c:pt idx="455">
                        <c:v>0.30000000000002169</c:v>
                      </c:pt>
                      <c:pt idx="456">
                        <c:v>0.29950000000002175</c:v>
                      </c:pt>
                      <c:pt idx="457">
                        <c:v>0.2990000000000218</c:v>
                      </c:pt>
                      <c:pt idx="458">
                        <c:v>0.29850000000002186</c:v>
                      </c:pt>
                      <c:pt idx="459">
                        <c:v>0.29800000000002191</c:v>
                      </c:pt>
                      <c:pt idx="460">
                        <c:v>0.29750000000002197</c:v>
                      </c:pt>
                      <c:pt idx="461">
                        <c:v>0.29700000000002202</c:v>
                      </c:pt>
                      <c:pt idx="462">
                        <c:v>0.29650000000002208</c:v>
                      </c:pt>
                      <c:pt idx="463">
                        <c:v>0.29600000000002213</c:v>
                      </c:pt>
                      <c:pt idx="464">
                        <c:v>0.29550000000002219</c:v>
                      </c:pt>
                      <c:pt idx="465">
                        <c:v>0.29500000000002224</c:v>
                      </c:pt>
                      <c:pt idx="466">
                        <c:v>0.2945000000000223</c:v>
                      </c:pt>
                      <c:pt idx="467">
                        <c:v>0.29400000000002235</c:v>
                      </c:pt>
                      <c:pt idx="468">
                        <c:v>0.29350000000002241</c:v>
                      </c:pt>
                      <c:pt idx="469">
                        <c:v>0.29300000000002246</c:v>
                      </c:pt>
                      <c:pt idx="470">
                        <c:v>0.29250000000002252</c:v>
                      </c:pt>
                      <c:pt idx="471">
                        <c:v>0.29200000000002257</c:v>
                      </c:pt>
                      <c:pt idx="472">
                        <c:v>0.29150000000002263</c:v>
                      </c:pt>
                      <c:pt idx="473">
                        <c:v>0.29100000000002268</c:v>
                      </c:pt>
                      <c:pt idx="474">
                        <c:v>0.29050000000002274</c:v>
                      </c:pt>
                      <c:pt idx="475">
                        <c:v>0.2900000000000228</c:v>
                      </c:pt>
                      <c:pt idx="476">
                        <c:v>0.28950000000002285</c:v>
                      </c:pt>
                      <c:pt idx="477">
                        <c:v>0.28900000000002291</c:v>
                      </c:pt>
                      <c:pt idx="478">
                        <c:v>0.28850000000002296</c:v>
                      </c:pt>
                      <c:pt idx="479">
                        <c:v>0.28800000000002302</c:v>
                      </c:pt>
                      <c:pt idx="480">
                        <c:v>0.28750000000002307</c:v>
                      </c:pt>
                      <c:pt idx="481">
                        <c:v>0.28700000000002313</c:v>
                      </c:pt>
                      <c:pt idx="482">
                        <c:v>0.28650000000002318</c:v>
                      </c:pt>
                      <c:pt idx="483">
                        <c:v>0.28600000000002324</c:v>
                      </c:pt>
                      <c:pt idx="484">
                        <c:v>0.28550000000002329</c:v>
                      </c:pt>
                      <c:pt idx="485">
                        <c:v>0.28500000000002335</c:v>
                      </c:pt>
                      <c:pt idx="486">
                        <c:v>0.2845000000000234</c:v>
                      </c:pt>
                      <c:pt idx="487">
                        <c:v>0.28400000000002346</c:v>
                      </c:pt>
                      <c:pt idx="488">
                        <c:v>0.28350000000002351</c:v>
                      </c:pt>
                      <c:pt idx="489">
                        <c:v>0.28300000000002357</c:v>
                      </c:pt>
                      <c:pt idx="490">
                        <c:v>0.28250000000002362</c:v>
                      </c:pt>
                      <c:pt idx="491">
                        <c:v>0.28200000000002368</c:v>
                      </c:pt>
                      <c:pt idx="492">
                        <c:v>0.28150000000002373</c:v>
                      </c:pt>
                      <c:pt idx="493">
                        <c:v>0.28100000000002379</c:v>
                      </c:pt>
                      <c:pt idx="494">
                        <c:v>0.28050000000002384</c:v>
                      </c:pt>
                      <c:pt idx="495">
                        <c:v>0.2800000000000239</c:v>
                      </c:pt>
                      <c:pt idx="496">
                        <c:v>0.27950000000002395</c:v>
                      </c:pt>
                      <c:pt idx="497">
                        <c:v>0.27900000000002401</c:v>
                      </c:pt>
                      <c:pt idx="498">
                        <c:v>0.27850000000002406</c:v>
                      </c:pt>
                      <c:pt idx="499">
                        <c:v>0.27800000000002412</c:v>
                      </c:pt>
                      <c:pt idx="500">
                        <c:v>0.27750000000002417</c:v>
                      </c:pt>
                      <c:pt idx="501">
                        <c:v>0.27700000000002423</c:v>
                      </c:pt>
                      <c:pt idx="502">
                        <c:v>0.27650000000002428</c:v>
                      </c:pt>
                      <c:pt idx="503">
                        <c:v>0.27600000000002434</c:v>
                      </c:pt>
                      <c:pt idx="504">
                        <c:v>0.27550000000002439</c:v>
                      </c:pt>
                      <c:pt idx="505">
                        <c:v>0.27500000000002445</c:v>
                      </c:pt>
                      <c:pt idx="506">
                        <c:v>0.2745000000000245</c:v>
                      </c:pt>
                      <c:pt idx="507">
                        <c:v>0.27400000000002456</c:v>
                      </c:pt>
                      <c:pt idx="508">
                        <c:v>0.27350000000002461</c:v>
                      </c:pt>
                      <c:pt idx="509">
                        <c:v>0.27300000000002467</c:v>
                      </c:pt>
                      <c:pt idx="510">
                        <c:v>0.27250000000002472</c:v>
                      </c:pt>
                      <c:pt idx="511">
                        <c:v>0.27200000000002478</c:v>
                      </c:pt>
                      <c:pt idx="512">
                        <c:v>0.27150000000002483</c:v>
                      </c:pt>
                      <c:pt idx="513">
                        <c:v>0.27100000000002489</c:v>
                      </c:pt>
                      <c:pt idx="514">
                        <c:v>0.27050000000002494</c:v>
                      </c:pt>
                      <c:pt idx="515">
                        <c:v>0.270000000000025</c:v>
                      </c:pt>
                      <c:pt idx="516">
                        <c:v>0.26950000000002505</c:v>
                      </c:pt>
                      <c:pt idx="517">
                        <c:v>0.26900000000002511</c:v>
                      </c:pt>
                      <c:pt idx="518">
                        <c:v>0.26850000000002516</c:v>
                      </c:pt>
                      <c:pt idx="519">
                        <c:v>0.26800000000002522</c:v>
                      </c:pt>
                      <c:pt idx="520">
                        <c:v>0.26750000000002527</c:v>
                      </c:pt>
                      <c:pt idx="521">
                        <c:v>0.26700000000002533</c:v>
                      </c:pt>
                      <c:pt idx="522">
                        <c:v>0.26650000000002538</c:v>
                      </c:pt>
                      <c:pt idx="523">
                        <c:v>0.26600000000002544</c:v>
                      </c:pt>
                      <c:pt idx="524">
                        <c:v>0.26550000000002549</c:v>
                      </c:pt>
                      <c:pt idx="525">
                        <c:v>0.26500000000002555</c:v>
                      </c:pt>
                      <c:pt idx="526">
                        <c:v>0.2645000000000256</c:v>
                      </c:pt>
                      <c:pt idx="527">
                        <c:v>0.26400000000002566</c:v>
                      </c:pt>
                      <c:pt idx="528">
                        <c:v>0.26350000000002571</c:v>
                      </c:pt>
                      <c:pt idx="529">
                        <c:v>0.26300000000002577</c:v>
                      </c:pt>
                      <c:pt idx="530">
                        <c:v>0.26250000000002582</c:v>
                      </c:pt>
                      <c:pt idx="531">
                        <c:v>0.26200000000002588</c:v>
                      </c:pt>
                      <c:pt idx="532">
                        <c:v>0.26150000000002593</c:v>
                      </c:pt>
                      <c:pt idx="533">
                        <c:v>0.26100000000002599</c:v>
                      </c:pt>
                      <c:pt idx="534">
                        <c:v>0.26050000000002604</c:v>
                      </c:pt>
                      <c:pt idx="535">
                        <c:v>0.2600000000000261</c:v>
                      </c:pt>
                      <c:pt idx="536">
                        <c:v>0.25950000000002615</c:v>
                      </c:pt>
                      <c:pt idx="537">
                        <c:v>0.25900000000002621</c:v>
                      </c:pt>
                      <c:pt idx="538">
                        <c:v>0.25850000000002626</c:v>
                      </c:pt>
                      <c:pt idx="539">
                        <c:v>0.25800000000002632</c:v>
                      </c:pt>
                      <c:pt idx="540">
                        <c:v>0.25750000000002637</c:v>
                      </c:pt>
                      <c:pt idx="541">
                        <c:v>0.25700000000002643</c:v>
                      </c:pt>
                      <c:pt idx="542">
                        <c:v>0.25650000000002648</c:v>
                      </c:pt>
                      <c:pt idx="543">
                        <c:v>0.25600000000002654</c:v>
                      </c:pt>
                      <c:pt idx="544">
                        <c:v>0.25550000000002659</c:v>
                      </c:pt>
                      <c:pt idx="545">
                        <c:v>0.25500000000002665</c:v>
                      </c:pt>
                      <c:pt idx="546">
                        <c:v>0.2545000000000267</c:v>
                      </c:pt>
                      <c:pt idx="547">
                        <c:v>0.25400000000002676</c:v>
                      </c:pt>
                      <c:pt idx="548">
                        <c:v>0.25350000000002681</c:v>
                      </c:pt>
                      <c:pt idx="549">
                        <c:v>0.25300000000002687</c:v>
                      </c:pt>
                      <c:pt idx="550">
                        <c:v>0.25250000000002693</c:v>
                      </c:pt>
                      <c:pt idx="551">
                        <c:v>0.25200000000002698</c:v>
                      </c:pt>
                      <c:pt idx="552">
                        <c:v>0.25150000000002704</c:v>
                      </c:pt>
                      <c:pt idx="553">
                        <c:v>0.25100000000002709</c:v>
                      </c:pt>
                      <c:pt idx="554">
                        <c:v>0.25050000000002715</c:v>
                      </c:pt>
                      <c:pt idx="555">
                        <c:v>0.2500000000000272</c:v>
                      </c:pt>
                      <c:pt idx="556">
                        <c:v>0.24950000000002726</c:v>
                      </c:pt>
                      <c:pt idx="557">
                        <c:v>0.24900000000002731</c:v>
                      </c:pt>
                      <c:pt idx="558">
                        <c:v>0.24850000000002737</c:v>
                      </c:pt>
                      <c:pt idx="559">
                        <c:v>0.24800000000002742</c:v>
                      </c:pt>
                      <c:pt idx="560">
                        <c:v>0.24750000000002748</c:v>
                      </c:pt>
                      <c:pt idx="561">
                        <c:v>0.24700000000002753</c:v>
                      </c:pt>
                      <c:pt idx="562">
                        <c:v>0.24650000000002759</c:v>
                      </c:pt>
                      <c:pt idx="563">
                        <c:v>0.24600000000002764</c:v>
                      </c:pt>
                      <c:pt idx="564">
                        <c:v>0.2455000000000277</c:v>
                      </c:pt>
                      <c:pt idx="565">
                        <c:v>0.24500000000002775</c:v>
                      </c:pt>
                      <c:pt idx="566">
                        <c:v>0.24450000000002781</c:v>
                      </c:pt>
                      <c:pt idx="567">
                        <c:v>0.24400000000002786</c:v>
                      </c:pt>
                      <c:pt idx="568">
                        <c:v>0.24350000000002792</c:v>
                      </c:pt>
                      <c:pt idx="569">
                        <c:v>0.24300000000002797</c:v>
                      </c:pt>
                      <c:pt idx="570">
                        <c:v>0.24250000000002803</c:v>
                      </c:pt>
                      <c:pt idx="571">
                        <c:v>0.24200000000002808</c:v>
                      </c:pt>
                      <c:pt idx="572">
                        <c:v>0.24150000000002814</c:v>
                      </c:pt>
                      <c:pt idx="573">
                        <c:v>0.24100000000002819</c:v>
                      </c:pt>
                      <c:pt idx="574">
                        <c:v>0.24050000000002825</c:v>
                      </c:pt>
                      <c:pt idx="575">
                        <c:v>0.2400000000000283</c:v>
                      </c:pt>
                      <c:pt idx="576">
                        <c:v>0.23950000000002836</c:v>
                      </c:pt>
                      <c:pt idx="577">
                        <c:v>0.23900000000002841</c:v>
                      </c:pt>
                      <c:pt idx="578">
                        <c:v>0.23850000000002847</c:v>
                      </c:pt>
                      <c:pt idx="579">
                        <c:v>0.23800000000002852</c:v>
                      </c:pt>
                      <c:pt idx="580">
                        <c:v>0.23750000000002858</c:v>
                      </c:pt>
                      <c:pt idx="581">
                        <c:v>0.23700000000002863</c:v>
                      </c:pt>
                      <c:pt idx="582">
                        <c:v>0.23650000000002869</c:v>
                      </c:pt>
                      <c:pt idx="583">
                        <c:v>0.23600000000002874</c:v>
                      </c:pt>
                      <c:pt idx="584">
                        <c:v>0.2355000000000288</c:v>
                      </c:pt>
                      <c:pt idx="585">
                        <c:v>0.23500000000002885</c:v>
                      </c:pt>
                      <c:pt idx="586">
                        <c:v>0.23450000000002891</c:v>
                      </c:pt>
                      <c:pt idx="587">
                        <c:v>0.23400000000002896</c:v>
                      </c:pt>
                      <c:pt idx="588">
                        <c:v>0.23350000000002902</c:v>
                      </c:pt>
                      <c:pt idx="589">
                        <c:v>0.23300000000002907</c:v>
                      </c:pt>
                      <c:pt idx="590">
                        <c:v>0.23250000000002913</c:v>
                      </c:pt>
                      <c:pt idx="591">
                        <c:v>0.23200000000002918</c:v>
                      </c:pt>
                      <c:pt idx="592">
                        <c:v>0.23150000000002924</c:v>
                      </c:pt>
                      <c:pt idx="593">
                        <c:v>0.23100000000002929</c:v>
                      </c:pt>
                      <c:pt idx="594">
                        <c:v>0.23050000000002935</c:v>
                      </c:pt>
                      <c:pt idx="595">
                        <c:v>0.2300000000000294</c:v>
                      </c:pt>
                      <c:pt idx="596">
                        <c:v>0.22950000000002946</c:v>
                      </c:pt>
                      <c:pt idx="597">
                        <c:v>0.22900000000002951</c:v>
                      </c:pt>
                      <c:pt idx="598">
                        <c:v>0.22850000000002957</c:v>
                      </c:pt>
                      <c:pt idx="599">
                        <c:v>0.22800000000002962</c:v>
                      </c:pt>
                      <c:pt idx="600">
                        <c:v>0.22750000000002968</c:v>
                      </c:pt>
                      <c:pt idx="601">
                        <c:v>0.22700000000002973</c:v>
                      </c:pt>
                      <c:pt idx="602">
                        <c:v>0.22650000000002979</c:v>
                      </c:pt>
                      <c:pt idx="603">
                        <c:v>0.22600000000002984</c:v>
                      </c:pt>
                      <c:pt idx="604">
                        <c:v>0.2255000000000299</c:v>
                      </c:pt>
                      <c:pt idx="605">
                        <c:v>0.22500000000002995</c:v>
                      </c:pt>
                      <c:pt idx="606">
                        <c:v>0.22450000000003001</c:v>
                      </c:pt>
                      <c:pt idx="607">
                        <c:v>0.22400000000003006</c:v>
                      </c:pt>
                      <c:pt idx="608">
                        <c:v>0.22350000000003012</c:v>
                      </c:pt>
                      <c:pt idx="609">
                        <c:v>0.22300000000003017</c:v>
                      </c:pt>
                      <c:pt idx="610">
                        <c:v>0.22250000000003023</c:v>
                      </c:pt>
                      <c:pt idx="611">
                        <c:v>0.22200000000003028</c:v>
                      </c:pt>
                      <c:pt idx="612">
                        <c:v>0.22150000000003034</c:v>
                      </c:pt>
                      <c:pt idx="613">
                        <c:v>0.22100000000003039</c:v>
                      </c:pt>
                      <c:pt idx="614">
                        <c:v>0.22050000000003045</c:v>
                      </c:pt>
                      <c:pt idx="615">
                        <c:v>0.2200000000000305</c:v>
                      </c:pt>
                      <c:pt idx="616">
                        <c:v>0.21950000000003056</c:v>
                      </c:pt>
                      <c:pt idx="617">
                        <c:v>0.21900000000003061</c:v>
                      </c:pt>
                      <c:pt idx="618">
                        <c:v>0.21850000000003067</c:v>
                      </c:pt>
                      <c:pt idx="619">
                        <c:v>0.21800000000003072</c:v>
                      </c:pt>
                      <c:pt idx="620">
                        <c:v>0.21750000000003078</c:v>
                      </c:pt>
                      <c:pt idx="621">
                        <c:v>0.21700000000003083</c:v>
                      </c:pt>
                      <c:pt idx="622">
                        <c:v>0.21650000000003089</c:v>
                      </c:pt>
                      <c:pt idx="623">
                        <c:v>0.21600000000003095</c:v>
                      </c:pt>
                      <c:pt idx="624">
                        <c:v>0.215500000000031</c:v>
                      </c:pt>
                      <c:pt idx="625">
                        <c:v>0.21500000000003106</c:v>
                      </c:pt>
                      <c:pt idx="626">
                        <c:v>0.21450000000003111</c:v>
                      </c:pt>
                      <c:pt idx="627">
                        <c:v>0.21400000000003117</c:v>
                      </c:pt>
                      <c:pt idx="628">
                        <c:v>0.21350000000003122</c:v>
                      </c:pt>
                      <c:pt idx="629">
                        <c:v>0.21300000000003128</c:v>
                      </c:pt>
                      <c:pt idx="630">
                        <c:v>0.21250000000003133</c:v>
                      </c:pt>
                      <c:pt idx="631">
                        <c:v>0.21200000000003139</c:v>
                      </c:pt>
                      <c:pt idx="632">
                        <c:v>0.21150000000003144</c:v>
                      </c:pt>
                      <c:pt idx="633">
                        <c:v>0.2110000000000315</c:v>
                      </c:pt>
                      <c:pt idx="634">
                        <c:v>0.21050000000003155</c:v>
                      </c:pt>
                      <c:pt idx="635">
                        <c:v>0.21000000000003161</c:v>
                      </c:pt>
                      <c:pt idx="636">
                        <c:v>0.20950000000003166</c:v>
                      </c:pt>
                      <c:pt idx="637">
                        <c:v>0.20900000000003172</c:v>
                      </c:pt>
                      <c:pt idx="638">
                        <c:v>0.20850000000003177</c:v>
                      </c:pt>
                      <c:pt idx="639">
                        <c:v>0.20800000000003183</c:v>
                      </c:pt>
                      <c:pt idx="640">
                        <c:v>0.20750000000003188</c:v>
                      </c:pt>
                      <c:pt idx="641">
                        <c:v>0.20700000000003194</c:v>
                      </c:pt>
                      <c:pt idx="642">
                        <c:v>0.20650000000003199</c:v>
                      </c:pt>
                      <c:pt idx="643">
                        <c:v>0.20600000000003205</c:v>
                      </c:pt>
                      <c:pt idx="644">
                        <c:v>0.2055000000000321</c:v>
                      </c:pt>
                      <c:pt idx="645">
                        <c:v>0.20500000000003216</c:v>
                      </c:pt>
                      <c:pt idx="646">
                        <c:v>0.20450000000003221</c:v>
                      </c:pt>
                      <c:pt idx="647">
                        <c:v>0.20400000000003227</c:v>
                      </c:pt>
                      <c:pt idx="648">
                        <c:v>0.20350000000003232</c:v>
                      </c:pt>
                      <c:pt idx="649">
                        <c:v>0.20300000000003238</c:v>
                      </c:pt>
                      <c:pt idx="650">
                        <c:v>0.20250000000003243</c:v>
                      </c:pt>
                      <c:pt idx="651">
                        <c:v>0.20200000000003249</c:v>
                      </c:pt>
                      <c:pt idx="652">
                        <c:v>0.20150000000003254</c:v>
                      </c:pt>
                      <c:pt idx="653">
                        <c:v>0.2010000000000326</c:v>
                      </c:pt>
                      <c:pt idx="654">
                        <c:v>0.20050000000003265</c:v>
                      </c:pt>
                      <c:pt idx="655">
                        <c:v>0.20000000000003271</c:v>
                      </c:pt>
                      <c:pt idx="656">
                        <c:v>0.19950000000003276</c:v>
                      </c:pt>
                      <c:pt idx="657">
                        <c:v>0.19900000000003282</c:v>
                      </c:pt>
                      <c:pt idx="658">
                        <c:v>0.19850000000003287</c:v>
                      </c:pt>
                      <c:pt idx="659">
                        <c:v>0.19800000000003293</c:v>
                      </c:pt>
                      <c:pt idx="660">
                        <c:v>0.19750000000003298</c:v>
                      </c:pt>
                      <c:pt idx="661">
                        <c:v>0.19700000000003304</c:v>
                      </c:pt>
                      <c:pt idx="662">
                        <c:v>0.19650000000003309</c:v>
                      </c:pt>
                      <c:pt idx="663">
                        <c:v>0.19600000000003315</c:v>
                      </c:pt>
                      <c:pt idx="664">
                        <c:v>0.1955000000000332</c:v>
                      </c:pt>
                      <c:pt idx="665">
                        <c:v>0.19500000000003326</c:v>
                      </c:pt>
                      <c:pt idx="666">
                        <c:v>0.19450000000003331</c:v>
                      </c:pt>
                      <c:pt idx="667">
                        <c:v>0.19400000000003337</c:v>
                      </c:pt>
                      <c:pt idx="668">
                        <c:v>0.19350000000003342</c:v>
                      </c:pt>
                      <c:pt idx="669">
                        <c:v>0.19300000000003348</c:v>
                      </c:pt>
                      <c:pt idx="670">
                        <c:v>0.19250000000003353</c:v>
                      </c:pt>
                      <c:pt idx="671">
                        <c:v>0.19200000000003359</c:v>
                      </c:pt>
                      <c:pt idx="672">
                        <c:v>0.19150000000003364</c:v>
                      </c:pt>
                      <c:pt idx="673">
                        <c:v>0.1910000000000337</c:v>
                      </c:pt>
                      <c:pt idx="674">
                        <c:v>0.19050000000003375</c:v>
                      </c:pt>
                      <c:pt idx="675">
                        <c:v>0.19000000000003381</c:v>
                      </c:pt>
                      <c:pt idx="676">
                        <c:v>0.18950000000003386</c:v>
                      </c:pt>
                      <c:pt idx="677">
                        <c:v>0.18900000000003392</c:v>
                      </c:pt>
                      <c:pt idx="678">
                        <c:v>0.18850000000003397</c:v>
                      </c:pt>
                      <c:pt idx="679">
                        <c:v>0.18800000000003403</c:v>
                      </c:pt>
                      <c:pt idx="680">
                        <c:v>0.18750000000003408</c:v>
                      </c:pt>
                      <c:pt idx="681">
                        <c:v>0.18700000000003414</c:v>
                      </c:pt>
                      <c:pt idx="682">
                        <c:v>0.18650000000003419</c:v>
                      </c:pt>
                      <c:pt idx="683">
                        <c:v>0.18600000000003425</c:v>
                      </c:pt>
                      <c:pt idx="684">
                        <c:v>0.1855000000000343</c:v>
                      </c:pt>
                      <c:pt idx="685">
                        <c:v>0.18500000000003436</c:v>
                      </c:pt>
                      <c:pt idx="686">
                        <c:v>0.18450000000003441</c:v>
                      </c:pt>
                      <c:pt idx="687">
                        <c:v>0.18400000000003447</c:v>
                      </c:pt>
                      <c:pt idx="688">
                        <c:v>0.18350000000003452</c:v>
                      </c:pt>
                      <c:pt idx="689">
                        <c:v>0.18300000000003458</c:v>
                      </c:pt>
                      <c:pt idx="690">
                        <c:v>0.18250000000003463</c:v>
                      </c:pt>
                      <c:pt idx="691">
                        <c:v>0.18200000000003469</c:v>
                      </c:pt>
                      <c:pt idx="692">
                        <c:v>0.18150000000003474</c:v>
                      </c:pt>
                      <c:pt idx="693">
                        <c:v>0.1810000000000348</c:v>
                      </c:pt>
                      <c:pt idx="694">
                        <c:v>0.18050000000003485</c:v>
                      </c:pt>
                      <c:pt idx="695">
                        <c:v>0.18000000000003491</c:v>
                      </c:pt>
                      <c:pt idx="696">
                        <c:v>0.17950000000003496</c:v>
                      </c:pt>
                      <c:pt idx="697">
                        <c:v>0.17900000000003502</c:v>
                      </c:pt>
                      <c:pt idx="698">
                        <c:v>0.17850000000003508</c:v>
                      </c:pt>
                      <c:pt idx="699">
                        <c:v>0.17800000000003513</c:v>
                      </c:pt>
                      <c:pt idx="700">
                        <c:v>0.17750000000003519</c:v>
                      </c:pt>
                      <c:pt idx="701">
                        <c:v>0.17700000000003524</c:v>
                      </c:pt>
                      <c:pt idx="702">
                        <c:v>0.1765000000000353</c:v>
                      </c:pt>
                      <c:pt idx="703">
                        <c:v>0.17600000000003535</c:v>
                      </c:pt>
                      <c:pt idx="704">
                        <c:v>0.17550000000003541</c:v>
                      </c:pt>
                      <c:pt idx="705">
                        <c:v>0.17500000000003546</c:v>
                      </c:pt>
                      <c:pt idx="706">
                        <c:v>0.17450000000003552</c:v>
                      </c:pt>
                      <c:pt idx="707">
                        <c:v>0.17400000000003557</c:v>
                      </c:pt>
                      <c:pt idx="708">
                        <c:v>0.17350000000003563</c:v>
                      </c:pt>
                      <c:pt idx="709">
                        <c:v>0.17300000000003568</c:v>
                      </c:pt>
                      <c:pt idx="710">
                        <c:v>0.17250000000003574</c:v>
                      </c:pt>
                      <c:pt idx="711">
                        <c:v>0.17200000000003579</c:v>
                      </c:pt>
                      <c:pt idx="712">
                        <c:v>0.17150000000003585</c:v>
                      </c:pt>
                      <c:pt idx="713">
                        <c:v>0.1710000000000359</c:v>
                      </c:pt>
                      <c:pt idx="714">
                        <c:v>0.17050000000003596</c:v>
                      </c:pt>
                      <c:pt idx="715">
                        <c:v>0.17000000000003601</c:v>
                      </c:pt>
                      <c:pt idx="716">
                        <c:v>0.16950000000003607</c:v>
                      </c:pt>
                      <c:pt idx="717">
                        <c:v>0.16900000000003612</c:v>
                      </c:pt>
                      <c:pt idx="718">
                        <c:v>0.16850000000003618</c:v>
                      </c:pt>
                      <c:pt idx="719">
                        <c:v>0.16800000000003623</c:v>
                      </c:pt>
                      <c:pt idx="720">
                        <c:v>0.16750000000003629</c:v>
                      </c:pt>
                      <c:pt idx="721">
                        <c:v>0.16700000000003634</c:v>
                      </c:pt>
                      <c:pt idx="722">
                        <c:v>0.1665000000000364</c:v>
                      </c:pt>
                      <c:pt idx="723">
                        <c:v>0.16600000000003645</c:v>
                      </c:pt>
                      <c:pt idx="724">
                        <c:v>0.16550000000003651</c:v>
                      </c:pt>
                      <c:pt idx="725">
                        <c:v>0.16500000000003656</c:v>
                      </c:pt>
                      <c:pt idx="726">
                        <c:v>0.16450000000003662</c:v>
                      </c:pt>
                      <c:pt idx="727">
                        <c:v>0.16400000000003667</c:v>
                      </c:pt>
                      <c:pt idx="728">
                        <c:v>0.16350000000003673</c:v>
                      </c:pt>
                      <c:pt idx="729">
                        <c:v>0.16300000000003678</c:v>
                      </c:pt>
                      <c:pt idx="730">
                        <c:v>0.16250000000003684</c:v>
                      </c:pt>
                      <c:pt idx="731">
                        <c:v>0.16200000000003689</c:v>
                      </c:pt>
                      <c:pt idx="732">
                        <c:v>0.16150000000003695</c:v>
                      </c:pt>
                      <c:pt idx="733">
                        <c:v>0.161000000000037</c:v>
                      </c:pt>
                      <c:pt idx="734">
                        <c:v>0.16050000000003706</c:v>
                      </c:pt>
                      <c:pt idx="735">
                        <c:v>0.16000000000003711</c:v>
                      </c:pt>
                      <c:pt idx="736">
                        <c:v>0.15950000000003717</c:v>
                      </c:pt>
                      <c:pt idx="737">
                        <c:v>0.15900000000003722</c:v>
                      </c:pt>
                      <c:pt idx="738">
                        <c:v>0.15850000000003728</c:v>
                      </c:pt>
                      <c:pt idx="739">
                        <c:v>0.15800000000003733</c:v>
                      </c:pt>
                      <c:pt idx="740">
                        <c:v>0.15750000000003739</c:v>
                      </c:pt>
                      <c:pt idx="741">
                        <c:v>0.15700000000003744</c:v>
                      </c:pt>
                      <c:pt idx="742">
                        <c:v>0.1565000000000375</c:v>
                      </c:pt>
                      <c:pt idx="743">
                        <c:v>0.15600000000003755</c:v>
                      </c:pt>
                      <c:pt idx="744">
                        <c:v>0.15550000000003761</c:v>
                      </c:pt>
                      <c:pt idx="745">
                        <c:v>0.15500000000003766</c:v>
                      </c:pt>
                      <c:pt idx="746">
                        <c:v>0.15450000000003772</c:v>
                      </c:pt>
                      <c:pt idx="747">
                        <c:v>0.15400000000003777</c:v>
                      </c:pt>
                      <c:pt idx="748">
                        <c:v>0.15350000000003783</c:v>
                      </c:pt>
                      <c:pt idx="749">
                        <c:v>0.15300000000003788</c:v>
                      </c:pt>
                      <c:pt idx="750">
                        <c:v>0.15250000000003794</c:v>
                      </c:pt>
                      <c:pt idx="751">
                        <c:v>0.15200000000003799</c:v>
                      </c:pt>
                      <c:pt idx="752">
                        <c:v>0.15150000000003805</c:v>
                      </c:pt>
                      <c:pt idx="753">
                        <c:v>0.1510000000000381</c:v>
                      </c:pt>
                      <c:pt idx="754">
                        <c:v>0.15050000000003816</c:v>
                      </c:pt>
                      <c:pt idx="755">
                        <c:v>0.15000000000003821</c:v>
                      </c:pt>
                      <c:pt idx="756">
                        <c:v>0.14950000000003827</c:v>
                      </c:pt>
                      <c:pt idx="757">
                        <c:v>0.14900000000003832</c:v>
                      </c:pt>
                      <c:pt idx="758">
                        <c:v>0.14850000000003838</c:v>
                      </c:pt>
                      <c:pt idx="759">
                        <c:v>0.14800000000003843</c:v>
                      </c:pt>
                      <c:pt idx="760">
                        <c:v>0.14750000000003849</c:v>
                      </c:pt>
                      <c:pt idx="761">
                        <c:v>0.14700000000003854</c:v>
                      </c:pt>
                      <c:pt idx="762">
                        <c:v>0.1465000000000386</c:v>
                      </c:pt>
                      <c:pt idx="763">
                        <c:v>0.14600000000003865</c:v>
                      </c:pt>
                      <c:pt idx="764">
                        <c:v>0.14550000000003871</c:v>
                      </c:pt>
                      <c:pt idx="765">
                        <c:v>0.14500000000003876</c:v>
                      </c:pt>
                      <c:pt idx="766">
                        <c:v>0.14450000000003882</c:v>
                      </c:pt>
                      <c:pt idx="767">
                        <c:v>0.14400000000003887</c:v>
                      </c:pt>
                      <c:pt idx="768">
                        <c:v>0.14350000000003893</c:v>
                      </c:pt>
                      <c:pt idx="769">
                        <c:v>0.14300000000003898</c:v>
                      </c:pt>
                      <c:pt idx="770">
                        <c:v>0.14250000000003904</c:v>
                      </c:pt>
                      <c:pt idx="771">
                        <c:v>0.14200000000003909</c:v>
                      </c:pt>
                      <c:pt idx="772">
                        <c:v>0.14150000000003915</c:v>
                      </c:pt>
                      <c:pt idx="773">
                        <c:v>0.14100000000003921</c:v>
                      </c:pt>
                      <c:pt idx="774">
                        <c:v>0.14050000000003926</c:v>
                      </c:pt>
                      <c:pt idx="775">
                        <c:v>0.14000000000003932</c:v>
                      </c:pt>
                      <c:pt idx="776">
                        <c:v>0.13950000000003937</c:v>
                      </c:pt>
                      <c:pt idx="777">
                        <c:v>0.13900000000003943</c:v>
                      </c:pt>
                      <c:pt idx="778">
                        <c:v>0.13850000000003948</c:v>
                      </c:pt>
                      <c:pt idx="779">
                        <c:v>0.13800000000003954</c:v>
                      </c:pt>
                      <c:pt idx="780">
                        <c:v>0.13750000000003959</c:v>
                      </c:pt>
                      <c:pt idx="781">
                        <c:v>0.13700000000003965</c:v>
                      </c:pt>
                      <c:pt idx="782">
                        <c:v>0.1365000000000397</c:v>
                      </c:pt>
                      <c:pt idx="783">
                        <c:v>0.13600000000003976</c:v>
                      </c:pt>
                      <c:pt idx="784">
                        <c:v>0.13550000000003981</c:v>
                      </c:pt>
                      <c:pt idx="785">
                        <c:v>0.13500000000003987</c:v>
                      </c:pt>
                      <c:pt idx="786">
                        <c:v>0.13450000000003992</c:v>
                      </c:pt>
                      <c:pt idx="787">
                        <c:v>0.13400000000003998</c:v>
                      </c:pt>
                      <c:pt idx="788">
                        <c:v>0.13350000000004003</c:v>
                      </c:pt>
                      <c:pt idx="789">
                        <c:v>0.13300000000004009</c:v>
                      </c:pt>
                      <c:pt idx="790">
                        <c:v>0.13250000000004014</c:v>
                      </c:pt>
                      <c:pt idx="791">
                        <c:v>0.1320000000000402</c:v>
                      </c:pt>
                      <c:pt idx="792">
                        <c:v>0.13150000000004025</c:v>
                      </c:pt>
                      <c:pt idx="793">
                        <c:v>0.13100000000004031</c:v>
                      </c:pt>
                      <c:pt idx="794">
                        <c:v>0.13050000000004036</c:v>
                      </c:pt>
                      <c:pt idx="795">
                        <c:v>0.13000000000004042</c:v>
                      </c:pt>
                      <c:pt idx="796">
                        <c:v>0.12950000000004047</c:v>
                      </c:pt>
                      <c:pt idx="797">
                        <c:v>0.12900000000004053</c:v>
                      </c:pt>
                      <c:pt idx="798">
                        <c:v>0.12850000000004058</c:v>
                      </c:pt>
                      <c:pt idx="799">
                        <c:v>0.12800000000004064</c:v>
                      </c:pt>
                      <c:pt idx="800">
                        <c:v>0.12750000000004069</c:v>
                      </c:pt>
                      <c:pt idx="801">
                        <c:v>0.12700000000004075</c:v>
                      </c:pt>
                      <c:pt idx="802">
                        <c:v>0.1265000000000408</c:v>
                      </c:pt>
                      <c:pt idx="803">
                        <c:v>0.12600000000004086</c:v>
                      </c:pt>
                      <c:pt idx="804">
                        <c:v>0.12550000000004091</c:v>
                      </c:pt>
                      <c:pt idx="805">
                        <c:v>0.12500000000004097</c:v>
                      </c:pt>
                      <c:pt idx="806">
                        <c:v>0.12450000000004102</c:v>
                      </c:pt>
                      <c:pt idx="807">
                        <c:v>0.12400000000004108</c:v>
                      </c:pt>
                      <c:pt idx="808">
                        <c:v>0.12350000000004113</c:v>
                      </c:pt>
                      <c:pt idx="809">
                        <c:v>0.12300000000004119</c:v>
                      </c:pt>
                      <c:pt idx="810">
                        <c:v>0.12250000000004124</c:v>
                      </c:pt>
                      <c:pt idx="811">
                        <c:v>0.1220000000000413</c:v>
                      </c:pt>
                      <c:pt idx="812">
                        <c:v>0.12150000000004135</c:v>
                      </c:pt>
                      <c:pt idx="813">
                        <c:v>0.12100000000004141</c:v>
                      </c:pt>
                      <c:pt idx="814">
                        <c:v>0.12050000000004146</c:v>
                      </c:pt>
                      <c:pt idx="815">
                        <c:v>0.12000000000004152</c:v>
                      </c:pt>
                      <c:pt idx="816">
                        <c:v>0.11950000000004157</c:v>
                      </c:pt>
                      <c:pt idx="817">
                        <c:v>0.11900000000004163</c:v>
                      </c:pt>
                      <c:pt idx="818">
                        <c:v>0.11850000000004168</c:v>
                      </c:pt>
                      <c:pt idx="819">
                        <c:v>0.11800000000004174</c:v>
                      </c:pt>
                      <c:pt idx="820">
                        <c:v>0.11750000000004179</c:v>
                      </c:pt>
                      <c:pt idx="821">
                        <c:v>0.11700000000004185</c:v>
                      </c:pt>
                      <c:pt idx="822">
                        <c:v>0.1165000000000419</c:v>
                      </c:pt>
                      <c:pt idx="823">
                        <c:v>0.11600000000004196</c:v>
                      </c:pt>
                      <c:pt idx="824">
                        <c:v>0.11550000000004201</c:v>
                      </c:pt>
                      <c:pt idx="825">
                        <c:v>0.11500000000004207</c:v>
                      </c:pt>
                      <c:pt idx="826">
                        <c:v>0.11450000000004212</c:v>
                      </c:pt>
                      <c:pt idx="827">
                        <c:v>0.11400000000004218</c:v>
                      </c:pt>
                      <c:pt idx="828">
                        <c:v>0.11350000000004223</c:v>
                      </c:pt>
                      <c:pt idx="829">
                        <c:v>0.11300000000004229</c:v>
                      </c:pt>
                      <c:pt idx="830">
                        <c:v>0.11250000000004234</c:v>
                      </c:pt>
                      <c:pt idx="831">
                        <c:v>0.1120000000000424</c:v>
                      </c:pt>
                      <c:pt idx="832">
                        <c:v>0.11150000000004245</c:v>
                      </c:pt>
                      <c:pt idx="833">
                        <c:v>0.11100000000004251</c:v>
                      </c:pt>
                      <c:pt idx="834">
                        <c:v>0.11050000000004256</c:v>
                      </c:pt>
                      <c:pt idx="835">
                        <c:v>0.11000000000004262</c:v>
                      </c:pt>
                      <c:pt idx="836">
                        <c:v>0.10950000000004267</c:v>
                      </c:pt>
                      <c:pt idx="837">
                        <c:v>0.10900000000004273</c:v>
                      </c:pt>
                      <c:pt idx="838">
                        <c:v>0.10850000000004278</c:v>
                      </c:pt>
                      <c:pt idx="839">
                        <c:v>0.10800000000004284</c:v>
                      </c:pt>
                      <c:pt idx="840">
                        <c:v>0.10750000000004289</c:v>
                      </c:pt>
                      <c:pt idx="841">
                        <c:v>0.10700000000004295</c:v>
                      </c:pt>
                      <c:pt idx="842">
                        <c:v>0.106500000000043</c:v>
                      </c:pt>
                      <c:pt idx="843">
                        <c:v>0.10600000000004306</c:v>
                      </c:pt>
                      <c:pt idx="844">
                        <c:v>0.10550000000004311</c:v>
                      </c:pt>
                      <c:pt idx="845">
                        <c:v>0.10500000000004317</c:v>
                      </c:pt>
                      <c:pt idx="846">
                        <c:v>0.10450000000004322</c:v>
                      </c:pt>
                      <c:pt idx="847">
                        <c:v>0.10400000000004328</c:v>
                      </c:pt>
                      <c:pt idx="848">
                        <c:v>0.10350000000004334</c:v>
                      </c:pt>
                      <c:pt idx="849">
                        <c:v>0.10300000000004339</c:v>
                      </c:pt>
                      <c:pt idx="850">
                        <c:v>0.10250000000004345</c:v>
                      </c:pt>
                      <c:pt idx="851">
                        <c:v>0.1020000000000435</c:v>
                      </c:pt>
                      <c:pt idx="852">
                        <c:v>0.10150000000004356</c:v>
                      </c:pt>
                      <c:pt idx="853">
                        <c:v>0.10100000000004361</c:v>
                      </c:pt>
                      <c:pt idx="854">
                        <c:v>0.10050000000004367</c:v>
                      </c:pt>
                      <c:pt idx="855">
                        <c:v>0.10000000000004372</c:v>
                      </c:pt>
                      <c:pt idx="856">
                        <c:v>9.9500000000043776E-2</c:v>
                      </c:pt>
                      <c:pt idx="857">
                        <c:v>9.9000000000043831E-2</c:v>
                      </c:pt>
                      <c:pt idx="858">
                        <c:v>9.8500000000043886E-2</c:v>
                      </c:pt>
                      <c:pt idx="859">
                        <c:v>9.8000000000043941E-2</c:v>
                      </c:pt>
                      <c:pt idx="860">
                        <c:v>9.7500000000043996E-2</c:v>
                      </c:pt>
                      <c:pt idx="861">
                        <c:v>9.7000000000044051E-2</c:v>
                      </c:pt>
                      <c:pt idx="862">
                        <c:v>9.6500000000044106E-2</c:v>
                      </c:pt>
                      <c:pt idx="863">
                        <c:v>9.6000000000044161E-2</c:v>
                      </c:pt>
                      <c:pt idx="864">
                        <c:v>9.5500000000044216E-2</c:v>
                      </c:pt>
                      <c:pt idx="865">
                        <c:v>9.5000000000044271E-2</c:v>
                      </c:pt>
                      <c:pt idx="866">
                        <c:v>9.4500000000044326E-2</c:v>
                      </c:pt>
                      <c:pt idx="867">
                        <c:v>9.4000000000044381E-2</c:v>
                      </c:pt>
                      <c:pt idx="868">
                        <c:v>9.3500000000044436E-2</c:v>
                      </c:pt>
                      <c:pt idx="869">
                        <c:v>9.3000000000044492E-2</c:v>
                      </c:pt>
                      <c:pt idx="870">
                        <c:v>9.2500000000044547E-2</c:v>
                      </c:pt>
                      <c:pt idx="871">
                        <c:v>9.2000000000044602E-2</c:v>
                      </c:pt>
                      <c:pt idx="872">
                        <c:v>9.1500000000044657E-2</c:v>
                      </c:pt>
                      <c:pt idx="873">
                        <c:v>9.1000000000044712E-2</c:v>
                      </c:pt>
                      <c:pt idx="874">
                        <c:v>9.0500000000044767E-2</c:v>
                      </c:pt>
                      <c:pt idx="875">
                        <c:v>9.0000000000044822E-2</c:v>
                      </c:pt>
                      <c:pt idx="876">
                        <c:v>8.9500000000044877E-2</c:v>
                      </c:pt>
                      <c:pt idx="877">
                        <c:v>8.9000000000044932E-2</c:v>
                      </c:pt>
                      <c:pt idx="878">
                        <c:v>8.8500000000044987E-2</c:v>
                      </c:pt>
                      <c:pt idx="879">
                        <c:v>8.8000000000045042E-2</c:v>
                      </c:pt>
                      <c:pt idx="880">
                        <c:v>8.7500000000045097E-2</c:v>
                      </c:pt>
                      <c:pt idx="881">
                        <c:v>8.7000000000045152E-2</c:v>
                      </c:pt>
                      <c:pt idx="882">
                        <c:v>8.6500000000045207E-2</c:v>
                      </c:pt>
                      <c:pt idx="883">
                        <c:v>8.6000000000045262E-2</c:v>
                      </c:pt>
                      <c:pt idx="884">
                        <c:v>8.5500000000045318E-2</c:v>
                      </c:pt>
                      <c:pt idx="885">
                        <c:v>8.5000000000045373E-2</c:v>
                      </c:pt>
                      <c:pt idx="886">
                        <c:v>8.4500000000045428E-2</c:v>
                      </c:pt>
                      <c:pt idx="887">
                        <c:v>8.4000000000045483E-2</c:v>
                      </c:pt>
                      <c:pt idx="888">
                        <c:v>8.3500000000045538E-2</c:v>
                      </c:pt>
                      <c:pt idx="889">
                        <c:v>8.3000000000045593E-2</c:v>
                      </c:pt>
                      <c:pt idx="890">
                        <c:v>8.2500000000045648E-2</c:v>
                      </c:pt>
                      <c:pt idx="891">
                        <c:v>8.2000000000045703E-2</c:v>
                      </c:pt>
                      <c:pt idx="892">
                        <c:v>8.1500000000045758E-2</c:v>
                      </c:pt>
                      <c:pt idx="893">
                        <c:v>8.1000000000045813E-2</c:v>
                      </c:pt>
                      <c:pt idx="894">
                        <c:v>8.0500000000045868E-2</c:v>
                      </c:pt>
                      <c:pt idx="895">
                        <c:v>8.0000000000045923E-2</c:v>
                      </c:pt>
                      <c:pt idx="896">
                        <c:v>7.9500000000045978E-2</c:v>
                      </c:pt>
                      <c:pt idx="897">
                        <c:v>7.9000000000046033E-2</c:v>
                      </c:pt>
                      <c:pt idx="898">
                        <c:v>7.8500000000046088E-2</c:v>
                      </c:pt>
                      <c:pt idx="899">
                        <c:v>7.8000000000046144E-2</c:v>
                      </c:pt>
                      <c:pt idx="900">
                        <c:v>7.7500000000046199E-2</c:v>
                      </c:pt>
                      <c:pt idx="901">
                        <c:v>7.7000000000046254E-2</c:v>
                      </c:pt>
                      <c:pt idx="902">
                        <c:v>7.6500000000046309E-2</c:v>
                      </c:pt>
                      <c:pt idx="903">
                        <c:v>7.6000000000046364E-2</c:v>
                      </c:pt>
                      <c:pt idx="904">
                        <c:v>7.5500000000046419E-2</c:v>
                      </c:pt>
                      <c:pt idx="905">
                        <c:v>7.5000000000046474E-2</c:v>
                      </c:pt>
                      <c:pt idx="906">
                        <c:v>7.4500000000046529E-2</c:v>
                      </c:pt>
                      <c:pt idx="907">
                        <c:v>7.4000000000046584E-2</c:v>
                      </c:pt>
                      <c:pt idx="908">
                        <c:v>7.3500000000046639E-2</c:v>
                      </c:pt>
                      <c:pt idx="909">
                        <c:v>7.3000000000046694E-2</c:v>
                      </c:pt>
                      <c:pt idx="910">
                        <c:v>7.2500000000046749E-2</c:v>
                      </c:pt>
                      <c:pt idx="911">
                        <c:v>7.2000000000046804E-2</c:v>
                      </c:pt>
                      <c:pt idx="912">
                        <c:v>7.1500000000046859E-2</c:v>
                      </c:pt>
                      <c:pt idx="913">
                        <c:v>7.1000000000046914E-2</c:v>
                      </c:pt>
                      <c:pt idx="914">
                        <c:v>7.050000000004697E-2</c:v>
                      </c:pt>
                      <c:pt idx="915">
                        <c:v>7.0000000000047025E-2</c:v>
                      </c:pt>
                      <c:pt idx="916">
                        <c:v>6.950000000004708E-2</c:v>
                      </c:pt>
                      <c:pt idx="917">
                        <c:v>6.9000000000047135E-2</c:v>
                      </c:pt>
                      <c:pt idx="918">
                        <c:v>6.850000000004719E-2</c:v>
                      </c:pt>
                      <c:pt idx="919">
                        <c:v>6.8000000000047245E-2</c:v>
                      </c:pt>
                      <c:pt idx="920">
                        <c:v>6.75000000000473E-2</c:v>
                      </c:pt>
                      <c:pt idx="921">
                        <c:v>6.7000000000047355E-2</c:v>
                      </c:pt>
                      <c:pt idx="922">
                        <c:v>6.650000000004741E-2</c:v>
                      </c:pt>
                      <c:pt idx="923">
                        <c:v>6.6000000000047465E-2</c:v>
                      </c:pt>
                      <c:pt idx="924">
                        <c:v>6.550000000004752E-2</c:v>
                      </c:pt>
                      <c:pt idx="925">
                        <c:v>6.5000000000047575E-2</c:v>
                      </c:pt>
                      <c:pt idx="926">
                        <c:v>6.450000000004763E-2</c:v>
                      </c:pt>
                      <c:pt idx="927">
                        <c:v>6.4000000000047685E-2</c:v>
                      </c:pt>
                      <c:pt idx="928">
                        <c:v>6.350000000004774E-2</c:v>
                      </c:pt>
                      <c:pt idx="929">
                        <c:v>6.3000000000047796E-2</c:v>
                      </c:pt>
                      <c:pt idx="930">
                        <c:v>6.2500000000047851E-2</c:v>
                      </c:pt>
                      <c:pt idx="931">
                        <c:v>6.2000000000047906E-2</c:v>
                      </c:pt>
                      <c:pt idx="932">
                        <c:v>6.1500000000047961E-2</c:v>
                      </c:pt>
                      <c:pt idx="933">
                        <c:v>6.1000000000048016E-2</c:v>
                      </c:pt>
                      <c:pt idx="934">
                        <c:v>6.0500000000048071E-2</c:v>
                      </c:pt>
                      <c:pt idx="935">
                        <c:v>6.0000000000048126E-2</c:v>
                      </c:pt>
                      <c:pt idx="936">
                        <c:v>5.9500000000048181E-2</c:v>
                      </c:pt>
                      <c:pt idx="937">
                        <c:v>5.9000000000048236E-2</c:v>
                      </c:pt>
                      <c:pt idx="938">
                        <c:v>5.8500000000048291E-2</c:v>
                      </c:pt>
                      <c:pt idx="939">
                        <c:v>5.8000000000048346E-2</c:v>
                      </c:pt>
                      <c:pt idx="940">
                        <c:v>5.7500000000048401E-2</c:v>
                      </c:pt>
                      <c:pt idx="941">
                        <c:v>5.7000000000048456E-2</c:v>
                      </c:pt>
                      <c:pt idx="942">
                        <c:v>5.6500000000048511E-2</c:v>
                      </c:pt>
                      <c:pt idx="943">
                        <c:v>5.6000000000048566E-2</c:v>
                      </c:pt>
                      <c:pt idx="944">
                        <c:v>5.5500000000048622E-2</c:v>
                      </c:pt>
                      <c:pt idx="945">
                        <c:v>5.5000000000048677E-2</c:v>
                      </c:pt>
                      <c:pt idx="946">
                        <c:v>5.4500000000048732E-2</c:v>
                      </c:pt>
                      <c:pt idx="947">
                        <c:v>5.4000000000048787E-2</c:v>
                      </c:pt>
                      <c:pt idx="948">
                        <c:v>5.3500000000048842E-2</c:v>
                      </c:pt>
                      <c:pt idx="949">
                        <c:v>5.3000000000048897E-2</c:v>
                      </c:pt>
                      <c:pt idx="950">
                        <c:v>5.2500000000048952E-2</c:v>
                      </c:pt>
                      <c:pt idx="951">
                        <c:v>5.2000000000049007E-2</c:v>
                      </c:pt>
                      <c:pt idx="952">
                        <c:v>5.1500000000049062E-2</c:v>
                      </c:pt>
                      <c:pt idx="953">
                        <c:v>5.1000000000049117E-2</c:v>
                      </c:pt>
                      <c:pt idx="954">
                        <c:v>5.0500000000049172E-2</c:v>
                      </c:pt>
                      <c:pt idx="955">
                        <c:v>5.0000000000049227E-2</c:v>
                      </c:pt>
                      <c:pt idx="956">
                        <c:v>4.9500000000049282E-2</c:v>
                      </c:pt>
                      <c:pt idx="957">
                        <c:v>4.9000000000049337E-2</c:v>
                      </c:pt>
                      <c:pt idx="958">
                        <c:v>4.8500000000049392E-2</c:v>
                      </c:pt>
                      <c:pt idx="959">
                        <c:v>4.8000000000049448E-2</c:v>
                      </c:pt>
                      <c:pt idx="960">
                        <c:v>4.7500000000049503E-2</c:v>
                      </c:pt>
                      <c:pt idx="961">
                        <c:v>4.7000000000049558E-2</c:v>
                      </c:pt>
                      <c:pt idx="962">
                        <c:v>4.6500000000049613E-2</c:v>
                      </c:pt>
                      <c:pt idx="963">
                        <c:v>4.6000000000049668E-2</c:v>
                      </c:pt>
                      <c:pt idx="964">
                        <c:v>4.5500000000049723E-2</c:v>
                      </c:pt>
                      <c:pt idx="965">
                        <c:v>4.5000000000049778E-2</c:v>
                      </c:pt>
                      <c:pt idx="966">
                        <c:v>4.4500000000049833E-2</c:v>
                      </c:pt>
                      <c:pt idx="967">
                        <c:v>4.4000000000049888E-2</c:v>
                      </c:pt>
                      <c:pt idx="968">
                        <c:v>4.3500000000049943E-2</c:v>
                      </c:pt>
                      <c:pt idx="969">
                        <c:v>4.3000000000049998E-2</c:v>
                      </c:pt>
                      <c:pt idx="970">
                        <c:v>4.2500000000050053E-2</c:v>
                      </c:pt>
                      <c:pt idx="971">
                        <c:v>4.2000000000050108E-2</c:v>
                      </c:pt>
                      <c:pt idx="972">
                        <c:v>4.1500000000050163E-2</c:v>
                      </c:pt>
                      <c:pt idx="973">
                        <c:v>4.1000000000050218E-2</c:v>
                      </c:pt>
                      <c:pt idx="974">
                        <c:v>4.0500000000050274E-2</c:v>
                      </c:pt>
                      <c:pt idx="975">
                        <c:v>4.0000000000050329E-2</c:v>
                      </c:pt>
                      <c:pt idx="976">
                        <c:v>3.9500000000050384E-2</c:v>
                      </c:pt>
                      <c:pt idx="977">
                        <c:v>3.9000000000050439E-2</c:v>
                      </c:pt>
                      <c:pt idx="978">
                        <c:v>3.8500000000050494E-2</c:v>
                      </c:pt>
                      <c:pt idx="979">
                        <c:v>3.8000000000050549E-2</c:v>
                      </c:pt>
                      <c:pt idx="980">
                        <c:v>3.7500000000050604E-2</c:v>
                      </c:pt>
                      <c:pt idx="981">
                        <c:v>3.7000000000050659E-2</c:v>
                      </c:pt>
                      <c:pt idx="982">
                        <c:v>3.6500000000050714E-2</c:v>
                      </c:pt>
                      <c:pt idx="983">
                        <c:v>3.6000000000050769E-2</c:v>
                      </c:pt>
                      <c:pt idx="984">
                        <c:v>3.5500000000050824E-2</c:v>
                      </c:pt>
                      <c:pt idx="985">
                        <c:v>3.5000000000050879E-2</c:v>
                      </c:pt>
                      <c:pt idx="986">
                        <c:v>3.4500000000050934E-2</c:v>
                      </c:pt>
                      <c:pt idx="987">
                        <c:v>3.4000000000050989E-2</c:v>
                      </c:pt>
                      <c:pt idx="988">
                        <c:v>3.3500000000051045E-2</c:v>
                      </c:pt>
                      <c:pt idx="989">
                        <c:v>3.30000000000511E-2</c:v>
                      </c:pt>
                      <c:pt idx="990">
                        <c:v>3.2500000000051155E-2</c:v>
                      </c:pt>
                      <c:pt idx="991">
                        <c:v>3.200000000005121E-2</c:v>
                      </c:pt>
                      <c:pt idx="992">
                        <c:v>3.1500000000051265E-2</c:v>
                      </c:pt>
                      <c:pt idx="993">
                        <c:v>3.100000000005132E-2</c:v>
                      </c:pt>
                      <c:pt idx="994">
                        <c:v>3.0500000000051375E-2</c:v>
                      </c:pt>
                      <c:pt idx="995">
                        <c:v>3.000000000005143E-2</c:v>
                      </c:pt>
                      <c:pt idx="996">
                        <c:v>2.9500000000051485E-2</c:v>
                      </c:pt>
                      <c:pt idx="997">
                        <c:v>2.900000000005154E-2</c:v>
                      </c:pt>
                      <c:pt idx="998">
                        <c:v>2.8500000000051595E-2</c:v>
                      </c:pt>
                      <c:pt idx="999">
                        <c:v>2.800000000005165E-2</c:v>
                      </c:pt>
                      <c:pt idx="1000">
                        <c:v>2.7500000000051705E-2</c:v>
                      </c:pt>
                      <c:pt idx="1001">
                        <c:v>2.700000000005176E-2</c:v>
                      </c:pt>
                      <c:pt idx="1002">
                        <c:v>2.6500000000051815E-2</c:v>
                      </c:pt>
                      <c:pt idx="1003">
                        <c:v>2.6000000000051871E-2</c:v>
                      </c:pt>
                      <c:pt idx="1004">
                        <c:v>2.5500000000051926E-2</c:v>
                      </c:pt>
                      <c:pt idx="1005">
                        <c:v>2.5000000000051981E-2</c:v>
                      </c:pt>
                      <c:pt idx="1006">
                        <c:v>2.4500000000052036E-2</c:v>
                      </c:pt>
                      <c:pt idx="1007">
                        <c:v>2.4000000000052091E-2</c:v>
                      </c:pt>
                      <c:pt idx="1008">
                        <c:v>2.3500000000052146E-2</c:v>
                      </c:pt>
                      <c:pt idx="1009">
                        <c:v>2.3000000000052201E-2</c:v>
                      </c:pt>
                      <c:pt idx="1010">
                        <c:v>2.2500000000052256E-2</c:v>
                      </c:pt>
                      <c:pt idx="1011">
                        <c:v>2.2000000000052311E-2</c:v>
                      </c:pt>
                      <c:pt idx="1012">
                        <c:v>2.1500000000052366E-2</c:v>
                      </c:pt>
                      <c:pt idx="1013">
                        <c:v>2.1000000000052421E-2</c:v>
                      </c:pt>
                      <c:pt idx="1014">
                        <c:v>2.0500000000052476E-2</c:v>
                      </c:pt>
                      <c:pt idx="1015">
                        <c:v>2.0000000000052531E-2</c:v>
                      </c:pt>
                      <c:pt idx="1016">
                        <c:v>1.9500000000052586E-2</c:v>
                      </c:pt>
                      <c:pt idx="1017">
                        <c:v>1.9000000000052641E-2</c:v>
                      </c:pt>
                      <c:pt idx="1018">
                        <c:v>1.8500000000052697E-2</c:v>
                      </c:pt>
                      <c:pt idx="1019">
                        <c:v>1.8000000000052752E-2</c:v>
                      </c:pt>
                      <c:pt idx="1020">
                        <c:v>1.7500000000052807E-2</c:v>
                      </c:pt>
                      <c:pt idx="1021">
                        <c:v>1.7000000000052862E-2</c:v>
                      </c:pt>
                      <c:pt idx="1022">
                        <c:v>1.6500000000052917E-2</c:v>
                      </c:pt>
                      <c:pt idx="1023">
                        <c:v>1.6000000000052972E-2</c:v>
                      </c:pt>
                      <c:pt idx="1024">
                        <c:v>1.5500000000053027E-2</c:v>
                      </c:pt>
                      <c:pt idx="1025">
                        <c:v>1.5000000000053082E-2</c:v>
                      </c:pt>
                      <c:pt idx="1026">
                        <c:v>1.4500000000053137E-2</c:v>
                      </c:pt>
                      <c:pt idx="1027">
                        <c:v>1.4000000000053192E-2</c:v>
                      </c:pt>
                      <c:pt idx="1028">
                        <c:v>1.3500000000053247E-2</c:v>
                      </c:pt>
                      <c:pt idx="1029">
                        <c:v>1.3000000000053302E-2</c:v>
                      </c:pt>
                      <c:pt idx="1030">
                        <c:v>1.2500000000053357E-2</c:v>
                      </c:pt>
                      <c:pt idx="1031">
                        <c:v>1.2000000000053412E-2</c:v>
                      </c:pt>
                      <c:pt idx="1032">
                        <c:v>1.1500000000053467E-2</c:v>
                      </c:pt>
                      <c:pt idx="1033">
                        <c:v>1.1000000000053523E-2</c:v>
                      </c:pt>
                      <c:pt idx="1034">
                        <c:v>1.0500000000053578E-2</c:v>
                      </c:pt>
                      <c:pt idx="1035">
                        <c:v>1.0000000000053633E-2</c:v>
                      </c:pt>
                      <c:pt idx="1036">
                        <c:v>9.5000000000536877E-3</c:v>
                      </c:pt>
                      <c:pt idx="1037">
                        <c:v>9.0000000000537428E-3</c:v>
                      </c:pt>
                      <c:pt idx="1038">
                        <c:v>8.5000000000537979E-3</c:v>
                      </c:pt>
                      <c:pt idx="1039">
                        <c:v>8.0000000000538529E-3</c:v>
                      </c:pt>
                      <c:pt idx="1040">
                        <c:v>7.500000000053908E-3</c:v>
                      </c:pt>
                      <c:pt idx="1041">
                        <c:v>7.0000000000539631E-3</c:v>
                      </c:pt>
                      <c:pt idx="1042">
                        <c:v>6.5000000000540181E-3</c:v>
                      </c:pt>
                      <c:pt idx="1043">
                        <c:v>6.0000000000540732E-3</c:v>
                      </c:pt>
                      <c:pt idx="1044">
                        <c:v>5.5000000000541283E-3</c:v>
                      </c:pt>
                      <c:pt idx="1045">
                        <c:v>5.0000000000541833E-3</c:v>
                      </c:pt>
                      <c:pt idx="1046">
                        <c:v>4.5000000000542384E-3</c:v>
                      </c:pt>
                      <c:pt idx="1047">
                        <c:v>4.0000000000542935E-3</c:v>
                      </c:pt>
                      <c:pt idx="1048">
                        <c:v>3.5000000000543485E-3</c:v>
                      </c:pt>
                      <c:pt idx="1049">
                        <c:v>3.0000000000544036E-3</c:v>
                      </c:pt>
                      <c:pt idx="1050">
                        <c:v>2.5000000000544587E-3</c:v>
                      </c:pt>
                      <c:pt idx="1051">
                        <c:v>2.0000000000545137E-3</c:v>
                      </c:pt>
                      <c:pt idx="1052">
                        <c:v>1.5000000000545688E-3</c:v>
                      </c:pt>
                      <c:pt idx="1053">
                        <c:v>1.0000000000546239E-3</c:v>
                      </c:pt>
                      <c:pt idx="1054">
                        <c:v>5.0000000005467893E-4</c:v>
                      </c:pt>
                      <c:pt idx="1055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E3A-4779-BFBF-3AC12157D3C9}"/>
                  </c:ext>
                </c:extLst>
              </c15:ser>
            </c15:filteredScatterSeries>
          </c:ext>
        </c:extLst>
      </c:scatterChart>
      <c:valAx>
        <c:axId val="451011032"/>
        <c:scaling>
          <c:orientation val="maxMin"/>
          <c:max val="20000"/>
          <c:min val="-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layout>
            <c:manualLayout>
              <c:xMode val="edge"/>
              <c:yMode val="edge"/>
              <c:x val="0.39536765596608114"/>
              <c:y val="0.94689315877875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11424"/>
        <c:crossesAt val="0"/>
        <c:crossBetween val="midCat"/>
      </c:valAx>
      <c:valAx>
        <c:axId val="451011424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2019439877707592E-2"/>
              <c:y val="0.179638581485937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11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634144962648899"/>
          <c:y val="6.3602987599318622E-2"/>
          <c:w val="9.8075163681462893E-2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Extreme value analysis -- August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Data!$B$4:$B$1955</c:f>
              <c:numCache>
                <c:formatCode>0</c:formatCode>
                <c:ptCount val="1952"/>
                <c:pt idx="0">
                  <c:v>2189.7264394099998</c:v>
                </c:pt>
                <c:pt idx="1">
                  <c:v>1427.84297821</c:v>
                </c:pt>
                <c:pt idx="2">
                  <c:v>1390.1197584500001</c:v>
                </c:pt>
                <c:pt idx="3">
                  <c:v>1309.71633989</c:v>
                </c:pt>
                <c:pt idx="4">
                  <c:v>1283.1510515299999</c:v>
                </c:pt>
                <c:pt idx="5">
                  <c:v>1276.9010797000001</c:v>
                </c:pt>
                <c:pt idx="6">
                  <c:v>1244.7484651699999</c:v>
                </c:pt>
                <c:pt idx="7">
                  <c:v>1165.45030767</c:v>
                </c:pt>
                <c:pt idx="8">
                  <c:v>1151.3441650300001</c:v>
                </c:pt>
                <c:pt idx="9">
                  <c:v>1140.55622905</c:v>
                </c:pt>
                <c:pt idx="10">
                  <c:v>1110.5057951199999</c:v>
                </c:pt>
                <c:pt idx="11">
                  <c:v>1080.9920806299999</c:v>
                </c:pt>
                <c:pt idx="12">
                  <c:v>1019.0625985</c:v>
                </c:pt>
                <c:pt idx="13">
                  <c:v>978.38197083</c:v>
                </c:pt>
                <c:pt idx="14">
                  <c:v>972.99100032399997</c:v>
                </c:pt>
                <c:pt idx="15">
                  <c:v>970.04474561699999</c:v>
                </c:pt>
                <c:pt idx="16">
                  <c:v>966.727484291</c:v>
                </c:pt>
                <c:pt idx="17">
                  <c:v>966.63132438800005</c:v>
                </c:pt>
                <c:pt idx="18">
                  <c:v>963.96192282499999</c:v>
                </c:pt>
                <c:pt idx="19">
                  <c:v>958.20750851299999</c:v>
                </c:pt>
                <c:pt idx="20">
                  <c:v>950.33749995000005</c:v>
                </c:pt>
                <c:pt idx="21">
                  <c:v>949.32906354500005</c:v>
                </c:pt>
                <c:pt idx="22">
                  <c:v>930.28769358700004</c:v>
                </c:pt>
                <c:pt idx="23">
                  <c:v>900.68611533800004</c:v>
                </c:pt>
                <c:pt idx="24">
                  <c:v>889.51655543799995</c:v>
                </c:pt>
                <c:pt idx="25">
                  <c:v>889.28913435200002</c:v>
                </c:pt>
                <c:pt idx="26">
                  <c:v>887.34672379300002</c:v>
                </c:pt>
                <c:pt idx="27">
                  <c:v>877.10431952700003</c:v>
                </c:pt>
                <c:pt idx="28">
                  <c:v>875.60546212500003</c:v>
                </c:pt>
                <c:pt idx="29">
                  <c:v>872.96773660099996</c:v>
                </c:pt>
                <c:pt idx="30">
                  <c:v>872.22041599500005</c:v>
                </c:pt>
                <c:pt idx="31">
                  <c:v>856.202295058</c:v>
                </c:pt>
                <c:pt idx="32">
                  <c:v>854.53620134699997</c:v>
                </c:pt>
                <c:pt idx="33">
                  <c:v>843.72389177000002</c:v>
                </c:pt>
                <c:pt idx="34">
                  <c:v>835.05889198700004</c:v>
                </c:pt>
                <c:pt idx="35">
                  <c:v>833.21538365599997</c:v>
                </c:pt>
                <c:pt idx="36">
                  <c:v>830.60631812199995</c:v>
                </c:pt>
                <c:pt idx="37">
                  <c:v>830.07941199200002</c:v>
                </c:pt>
                <c:pt idx="38">
                  <c:v>829.90170185800002</c:v>
                </c:pt>
                <c:pt idx="39">
                  <c:v>824.47571702499999</c:v>
                </c:pt>
                <c:pt idx="40">
                  <c:v>824.42059953399996</c:v>
                </c:pt>
                <c:pt idx="41">
                  <c:v>824.29211541300003</c:v>
                </c:pt>
                <c:pt idx="42">
                  <c:v>823.92150351600003</c:v>
                </c:pt>
                <c:pt idx="43">
                  <c:v>823.48917242499999</c:v>
                </c:pt>
                <c:pt idx="44">
                  <c:v>823.16044916099997</c:v>
                </c:pt>
                <c:pt idx="45">
                  <c:v>819.62457548700002</c:v>
                </c:pt>
                <c:pt idx="46">
                  <c:v>819.275925809</c:v>
                </c:pt>
                <c:pt idx="47">
                  <c:v>819.26470003300005</c:v>
                </c:pt>
                <c:pt idx="48">
                  <c:v>818.78487046999999</c:v>
                </c:pt>
                <c:pt idx="49">
                  <c:v>818.15500743400003</c:v>
                </c:pt>
                <c:pt idx="50">
                  <c:v>818.09056994000002</c:v>
                </c:pt>
                <c:pt idx="51">
                  <c:v>815.836103944</c:v>
                </c:pt>
                <c:pt idx="52">
                  <c:v>811.61731253899995</c:v>
                </c:pt>
                <c:pt idx="53">
                  <c:v>810.83063326000001</c:v>
                </c:pt>
                <c:pt idx="54">
                  <c:v>809.87657127399996</c:v>
                </c:pt>
                <c:pt idx="55">
                  <c:v>808.23564116099999</c:v>
                </c:pt>
                <c:pt idx="56">
                  <c:v>806.01357962600002</c:v>
                </c:pt>
                <c:pt idx="57">
                  <c:v>803.20698217699999</c:v>
                </c:pt>
                <c:pt idx="58">
                  <c:v>800.33559832200001</c:v>
                </c:pt>
                <c:pt idx="59">
                  <c:v>799.90105645400001</c:v>
                </c:pt>
                <c:pt idx="60">
                  <c:v>799.57749247300001</c:v>
                </c:pt>
                <c:pt idx="61">
                  <c:v>799.08907357099997</c:v>
                </c:pt>
                <c:pt idx="62">
                  <c:v>798.66787241700001</c:v>
                </c:pt>
                <c:pt idx="63">
                  <c:v>797.97099196500005</c:v>
                </c:pt>
                <c:pt idx="64">
                  <c:v>796.34535982299997</c:v>
                </c:pt>
                <c:pt idx="65">
                  <c:v>795.74363118799999</c:v>
                </c:pt>
                <c:pt idx="66">
                  <c:v>795.28985547100001</c:v>
                </c:pt>
                <c:pt idx="67">
                  <c:v>794.48117641299996</c:v>
                </c:pt>
                <c:pt idx="68">
                  <c:v>791.51399343000003</c:v>
                </c:pt>
                <c:pt idx="69">
                  <c:v>790.88060357200004</c:v>
                </c:pt>
                <c:pt idx="70">
                  <c:v>790.70892931699996</c:v>
                </c:pt>
                <c:pt idx="71">
                  <c:v>789.00578142100005</c:v>
                </c:pt>
                <c:pt idx="72">
                  <c:v>788.578830896</c:v>
                </c:pt>
                <c:pt idx="73">
                  <c:v>788.48708170199995</c:v>
                </c:pt>
                <c:pt idx="74">
                  <c:v>788.39191126200001</c:v>
                </c:pt>
                <c:pt idx="75">
                  <c:v>788.14984379600003</c:v>
                </c:pt>
                <c:pt idx="76">
                  <c:v>788.07637529199997</c:v>
                </c:pt>
                <c:pt idx="77">
                  <c:v>787.48252598299996</c:v>
                </c:pt>
                <c:pt idx="78">
                  <c:v>787.31481463399996</c:v>
                </c:pt>
                <c:pt idx="79">
                  <c:v>785.71001007999996</c:v>
                </c:pt>
                <c:pt idx="80">
                  <c:v>784.78279609900005</c:v>
                </c:pt>
                <c:pt idx="81">
                  <c:v>782.087918307</c:v>
                </c:pt>
                <c:pt idx="82">
                  <c:v>780.85048681499995</c:v>
                </c:pt>
                <c:pt idx="83">
                  <c:v>780.05440888099997</c:v>
                </c:pt>
                <c:pt idx="84">
                  <c:v>779.82537310500004</c:v>
                </c:pt>
                <c:pt idx="85">
                  <c:v>779.139312711</c:v>
                </c:pt>
                <c:pt idx="86">
                  <c:v>779.12937845299996</c:v>
                </c:pt>
                <c:pt idx="87">
                  <c:v>778.66761534199998</c:v>
                </c:pt>
                <c:pt idx="88">
                  <c:v>776.16283626699999</c:v>
                </c:pt>
                <c:pt idx="89">
                  <c:v>775.77313638500004</c:v>
                </c:pt>
                <c:pt idx="90">
                  <c:v>775.46883103300001</c:v>
                </c:pt>
                <c:pt idx="91">
                  <c:v>775.34815467400006</c:v>
                </c:pt>
                <c:pt idx="92">
                  <c:v>774.95605365500001</c:v>
                </c:pt>
                <c:pt idx="93">
                  <c:v>774.200674757</c:v>
                </c:pt>
                <c:pt idx="94">
                  <c:v>773.388259146</c:v>
                </c:pt>
                <c:pt idx="95">
                  <c:v>773.27623598599996</c:v>
                </c:pt>
                <c:pt idx="96">
                  <c:v>772.94040698900005</c:v>
                </c:pt>
                <c:pt idx="97">
                  <c:v>772.06916840199995</c:v>
                </c:pt>
                <c:pt idx="98">
                  <c:v>771.17731082800003</c:v>
                </c:pt>
                <c:pt idx="99">
                  <c:v>771.06992903900004</c:v>
                </c:pt>
                <c:pt idx="100">
                  <c:v>770.66843508299996</c:v>
                </c:pt>
                <c:pt idx="101">
                  <c:v>770.29835404400001</c:v>
                </c:pt>
                <c:pt idx="102">
                  <c:v>767.68687285800002</c:v>
                </c:pt>
                <c:pt idx="103">
                  <c:v>765.80961015699995</c:v>
                </c:pt>
                <c:pt idx="104">
                  <c:v>765.02460506700004</c:v>
                </c:pt>
                <c:pt idx="105">
                  <c:v>764.66483013100003</c:v>
                </c:pt>
                <c:pt idx="106">
                  <c:v>762.97896736799999</c:v>
                </c:pt>
                <c:pt idx="107">
                  <c:v>762.78858646599997</c:v>
                </c:pt>
                <c:pt idx="108">
                  <c:v>762.58289815299997</c:v>
                </c:pt>
                <c:pt idx="109">
                  <c:v>761.13650718099996</c:v>
                </c:pt>
                <c:pt idx="110">
                  <c:v>759.62037036100003</c:v>
                </c:pt>
                <c:pt idx="111">
                  <c:v>759.30675563399996</c:v>
                </c:pt>
                <c:pt idx="112">
                  <c:v>757.421228735</c:v>
                </c:pt>
                <c:pt idx="113">
                  <c:v>756.09328773899995</c:v>
                </c:pt>
                <c:pt idx="114">
                  <c:v>755.26357666900003</c:v>
                </c:pt>
                <c:pt idx="115">
                  <c:v>754.64119731999995</c:v>
                </c:pt>
                <c:pt idx="116">
                  <c:v>754.48218079499998</c:v>
                </c:pt>
                <c:pt idx="117">
                  <c:v>754.311480577</c:v>
                </c:pt>
                <c:pt idx="118">
                  <c:v>753.84178160700003</c:v>
                </c:pt>
                <c:pt idx="119">
                  <c:v>753.60089904300003</c:v>
                </c:pt>
                <c:pt idx="120">
                  <c:v>753.35988280900006</c:v>
                </c:pt>
                <c:pt idx="121">
                  <c:v>752.89538056200001</c:v>
                </c:pt>
                <c:pt idx="122">
                  <c:v>752.394563232</c:v>
                </c:pt>
                <c:pt idx="123">
                  <c:v>751.81224760999999</c:v>
                </c:pt>
                <c:pt idx="124">
                  <c:v>751.66497985399997</c:v>
                </c:pt>
                <c:pt idx="125">
                  <c:v>751.25278757599995</c:v>
                </c:pt>
                <c:pt idx="126">
                  <c:v>751.08487875000003</c:v>
                </c:pt>
                <c:pt idx="127">
                  <c:v>750.69047105499999</c:v>
                </c:pt>
                <c:pt idx="128">
                  <c:v>749.93933722300005</c:v>
                </c:pt>
                <c:pt idx="129">
                  <c:v>749.83594852600004</c:v>
                </c:pt>
                <c:pt idx="130">
                  <c:v>749.32360409499995</c:v>
                </c:pt>
                <c:pt idx="131">
                  <c:v>748.828668515</c:v>
                </c:pt>
                <c:pt idx="132">
                  <c:v>748.69754293899996</c:v>
                </c:pt>
                <c:pt idx="133">
                  <c:v>748.581138624</c:v>
                </c:pt>
                <c:pt idx="134">
                  <c:v>748.03237481999997</c:v>
                </c:pt>
                <c:pt idx="135">
                  <c:v>747.76024395399998</c:v>
                </c:pt>
                <c:pt idx="136">
                  <c:v>747.453643414</c:v>
                </c:pt>
                <c:pt idx="137">
                  <c:v>747.35667744900002</c:v>
                </c:pt>
                <c:pt idx="138">
                  <c:v>747.35068670700002</c:v>
                </c:pt>
                <c:pt idx="139">
                  <c:v>746.90163353000003</c:v>
                </c:pt>
                <c:pt idx="140">
                  <c:v>746.78427490700005</c:v>
                </c:pt>
                <c:pt idx="141">
                  <c:v>746.73608363000005</c:v>
                </c:pt>
                <c:pt idx="142">
                  <c:v>746.25300147300004</c:v>
                </c:pt>
                <c:pt idx="143">
                  <c:v>745.45798228800004</c:v>
                </c:pt>
                <c:pt idx="144">
                  <c:v>744.89728870600004</c:v>
                </c:pt>
                <c:pt idx="145">
                  <c:v>744.48605611400001</c:v>
                </c:pt>
                <c:pt idx="146">
                  <c:v>743.88816217299996</c:v>
                </c:pt>
                <c:pt idx="147">
                  <c:v>743.41206424300003</c:v>
                </c:pt>
                <c:pt idx="148">
                  <c:v>742.91509275099997</c:v>
                </c:pt>
                <c:pt idx="149">
                  <c:v>742.61688319400002</c:v>
                </c:pt>
                <c:pt idx="150">
                  <c:v>741.90384794700003</c:v>
                </c:pt>
                <c:pt idx="151">
                  <c:v>741.16874153699996</c:v>
                </c:pt>
                <c:pt idx="152">
                  <c:v>740.78335778500002</c:v>
                </c:pt>
                <c:pt idx="153">
                  <c:v>740.45728971400001</c:v>
                </c:pt>
                <c:pt idx="154">
                  <c:v>739.60232012999995</c:v>
                </c:pt>
                <c:pt idx="155">
                  <c:v>739.59276947900003</c:v>
                </c:pt>
                <c:pt idx="156">
                  <c:v>739.03251279400001</c:v>
                </c:pt>
                <c:pt idx="157">
                  <c:v>738.89972528400006</c:v>
                </c:pt>
                <c:pt idx="158">
                  <c:v>738.34236438699998</c:v>
                </c:pt>
                <c:pt idx="159">
                  <c:v>738.10636016000001</c:v>
                </c:pt>
                <c:pt idx="160">
                  <c:v>738.06915569199998</c:v>
                </c:pt>
                <c:pt idx="161">
                  <c:v>737.46055497099997</c:v>
                </c:pt>
                <c:pt idx="162">
                  <c:v>737.33692505199997</c:v>
                </c:pt>
                <c:pt idx="163">
                  <c:v>736.97185475699996</c:v>
                </c:pt>
                <c:pt idx="164">
                  <c:v>736.62628674200005</c:v>
                </c:pt>
                <c:pt idx="165">
                  <c:v>736.583659711</c:v>
                </c:pt>
                <c:pt idx="166">
                  <c:v>736.48280111400004</c:v>
                </c:pt>
                <c:pt idx="167">
                  <c:v>736.47623779699995</c:v>
                </c:pt>
                <c:pt idx="168">
                  <c:v>736.24035998900001</c:v>
                </c:pt>
                <c:pt idx="169">
                  <c:v>736.17727135300004</c:v>
                </c:pt>
                <c:pt idx="170">
                  <c:v>735.54088337999997</c:v>
                </c:pt>
                <c:pt idx="171">
                  <c:v>735.52941351200002</c:v>
                </c:pt>
                <c:pt idx="172">
                  <c:v>735.38975866099997</c:v>
                </c:pt>
                <c:pt idx="173">
                  <c:v>735.280654884</c:v>
                </c:pt>
                <c:pt idx="174">
                  <c:v>734.36813470899995</c:v>
                </c:pt>
                <c:pt idx="175">
                  <c:v>734.17799692400001</c:v>
                </c:pt>
                <c:pt idx="176">
                  <c:v>733.77393979700003</c:v>
                </c:pt>
                <c:pt idx="177">
                  <c:v>732.65739089299996</c:v>
                </c:pt>
                <c:pt idx="178">
                  <c:v>732.492190532</c:v>
                </c:pt>
                <c:pt idx="179">
                  <c:v>732.39734612899997</c:v>
                </c:pt>
                <c:pt idx="180">
                  <c:v>732.22458105999999</c:v>
                </c:pt>
                <c:pt idx="181">
                  <c:v>732.01415748700003</c:v>
                </c:pt>
                <c:pt idx="182">
                  <c:v>731.82108549500003</c:v>
                </c:pt>
                <c:pt idx="183">
                  <c:v>731.77808158400001</c:v>
                </c:pt>
                <c:pt idx="184">
                  <c:v>731.52284890299995</c:v>
                </c:pt>
                <c:pt idx="185">
                  <c:v>731.23529992500005</c:v>
                </c:pt>
                <c:pt idx="186">
                  <c:v>731.19529425799999</c:v>
                </c:pt>
                <c:pt idx="187">
                  <c:v>731.08730576699998</c:v>
                </c:pt>
                <c:pt idx="188">
                  <c:v>730.87172243299995</c:v>
                </c:pt>
                <c:pt idx="189">
                  <c:v>730.26908633100004</c:v>
                </c:pt>
                <c:pt idx="190">
                  <c:v>730.07492760000002</c:v>
                </c:pt>
                <c:pt idx="191">
                  <c:v>729.98609495200003</c:v>
                </c:pt>
                <c:pt idx="192">
                  <c:v>729.83419990499999</c:v>
                </c:pt>
                <c:pt idx="193">
                  <c:v>729.43557773500004</c:v>
                </c:pt>
                <c:pt idx="194">
                  <c:v>729.22935173099995</c:v>
                </c:pt>
                <c:pt idx="195">
                  <c:v>728.66968898599998</c:v>
                </c:pt>
                <c:pt idx="196">
                  <c:v>727.76161563300002</c:v>
                </c:pt>
                <c:pt idx="197">
                  <c:v>727.62482145700005</c:v>
                </c:pt>
                <c:pt idx="198">
                  <c:v>727.04941470000006</c:v>
                </c:pt>
                <c:pt idx="199">
                  <c:v>726.87653487199998</c:v>
                </c:pt>
                <c:pt idx="200">
                  <c:v>725.66907095399995</c:v>
                </c:pt>
                <c:pt idx="201">
                  <c:v>725.26879150699995</c:v>
                </c:pt>
                <c:pt idx="202">
                  <c:v>724.87563506100003</c:v>
                </c:pt>
                <c:pt idx="203">
                  <c:v>724.30587415000002</c:v>
                </c:pt>
                <c:pt idx="204">
                  <c:v>724.08231718900004</c:v>
                </c:pt>
                <c:pt idx="205">
                  <c:v>724.03180664800004</c:v>
                </c:pt>
                <c:pt idx="206">
                  <c:v>722.08509344300001</c:v>
                </c:pt>
                <c:pt idx="207">
                  <c:v>721.45965060399999</c:v>
                </c:pt>
                <c:pt idx="208">
                  <c:v>719.45235908500001</c:v>
                </c:pt>
                <c:pt idx="209">
                  <c:v>719.13529453000001</c:v>
                </c:pt>
                <c:pt idx="210">
                  <c:v>718.60565150699995</c:v>
                </c:pt>
                <c:pt idx="211">
                  <c:v>717.57603549099997</c:v>
                </c:pt>
                <c:pt idx="212">
                  <c:v>716.98468729700005</c:v>
                </c:pt>
                <c:pt idx="213">
                  <c:v>716.01271186300005</c:v>
                </c:pt>
                <c:pt idx="214">
                  <c:v>715.94887902100004</c:v>
                </c:pt>
                <c:pt idx="215">
                  <c:v>715.68430915700003</c:v>
                </c:pt>
                <c:pt idx="216">
                  <c:v>715.17992654099999</c:v>
                </c:pt>
                <c:pt idx="217">
                  <c:v>715.13572049200002</c:v>
                </c:pt>
                <c:pt idx="218">
                  <c:v>714.679729232</c:v>
                </c:pt>
                <c:pt idx="219">
                  <c:v>714.18294247899996</c:v>
                </c:pt>
                <c:pt idx="220">
                  <c:v>713.71375179899997</c:v>
                </c:pt>
                <c:pt idx="221">
                  <c:v>711.22453690400005</c:v>
                </c:pt>
                <c:pt idx="222">
                  <c:v>711.05671950399994</c:v>
                </c:pt>
                <c:pt idx="223">
                  <c:v>710.44273658400004</c:v>
                </c:pt>
                <c:pt idx="224">
                  <c:v>709.83631191500001</c:v>
                </c:pt>
                <c:pt idx="225">
                  <c:v>709.23195405800004</c:v>
                </c:pt>
                <c:pt idx="226">
                  <c:v>708.02975257399999</c:v>
                </c:pt>
                <c:pt idx="227">
                  <c:v>707.63850555900001</c:v>
                </c:pt>
                <c:pt idx="228">
                  <c:v>707.11310438299995</c:v>
                </c:pt>
                <c:pt idx="229">
                  <c:v>706.54639110400001</c:v>
                </c:pt>
                <c:pt idx="230">
                  <c:v>705.57103583399999</c:v>
                </c:pt>
                <c:pt idx="231">
                  <c:v>705.55511016900005</c:v>
                </c:pt>
                <c:pt idx="232">
                  <c:v>705.32299546599995</c:v>
                </c:pt>
                <c:pt idx="233">
                  <c:v>705.29437450099999</c:v>
                </c:pt>
                <c:pt idx="234">
                  <c:v>705.03673452500004</c:v>
                </c:pt>
                <c:pt idx="235">
                  <c:v>704.81476237100003</c:v>
                </c:pt>
                <c:pt idx="236">
                  <c:v>704.26993480299996</c:v>
                </c:pt>
                <c:pt idx="237">
                  <c:v>704.21420771600003</c:v>
                </c:pt>
                <c:pt idx="238">
                  <c:v>704.03712882599996</c:v>
                </c:pt>
                <c:pt idx="239">
                  <c:v>703.82315980999999</c:v>
                </c:pt>
                <c:pt idx="240">
                  <c:v>703.43869490099996</c:v>
                </c:pt>
                <c:pt idx="241">
                  <c:v>703.30721907899999</c:v>
                </c:pt>
                <c:pt idx="242">
                  <c:v>702.63429196899995</c:v>
                </c:pt>
                <c:pt idx="243">
                  <c:v>702.49542733999999</c:v>
                </c:pt>
                <c:pt idx="244">
                  <c:v>702.04645204099995</c:v>
                </c:pt>
                <c:pt idx="245">
                  <c:v>701.94544144500003</c:v>
                </c:pt>
                <c:pt idx="246">
                  <c:v>701.780425003</c:v>
                </c:pt>
                <c:pt idx="247">
                  <c:v>701.55364280799995</c:v>
                </c:pt>
                <c:pt idx="248">
                  <c:v>701.29964248399995</c:v>
                </c:pt>
                <c:pt idx="249">
                  <c:v>700.05812232599999</c:v>
                </c:pt>
                <c:pt idx="250">
                  <c:v>699.09599749999995</c:v>
                </c:pt>
                <c:pt idx="251">
                  <c:v>698.81317791599997</c:v>
                </c:pt>
                <c:pt idx="252">
                  <c:v>698.58172912500004</c:v>
                </c:pt>
                <c:pt idx="253">
                  <c:v>698.27248558500003</c:v>
                </c:pt>
                <c:pt idx="254">
                  <c:v>698.16343906700001</c:v>
                </c:pt>
                <c:pt idx="255">
                  <c:v>696.56689562300005</c:v>
                </c:pt>
                <c:pt idx="256">
                  <c:v>696.438209433</c:v>
                </c:pt>
                <c:pt idx="257">
                  <c:v>696.25270414299996</c:v>
                </c:pt>
                <c:pt idx="258">
                  <c:v>695.70622485199999</c:v>
                </c:pt>
                <c:pt idx="259">
                  <c:v>695.66792267899996</c:v>
                </c:pt>
                <c:pt idx="260">
                  <c:v>695.49160146400004</c:v>
                </c:pt>
                <c:pt idx="261">
                  <c:v>695.35829586800003</c:v>
                </c:pt>
                <c:pt idx="262">
                  <c:v>695.01068567899995</c:v>
                </c:pt>
                <c:pt idx="263">
                  <c:v>694.93514388100004</c:v>
                </c:pt>
                <c:pt idx="264">
                  <c:v>694.56781034799997</c:v>
                </c:pt>
                <c:pt idx="265">
                  <c:v>694.56707362899999</c:v>
                </c:pt>
                <c:pt idx="266">
                  <c:v>694.54779285899997</c:v>
                </c:pt>
                <c:pt idx="267">
                  <c:v>694.27074591400003</c:v>
                </c:pt>
                <c:pt idx="268">
                  <c:v>693.756051329</c:v>
                </c:pt>
                <c:pt idx="269">
                  <c:v>693.02272689599999</c:v>
                </c:pt>
                <c:pt idx="270">
                  <c:v>692.90968092200001</c:v>
                </c:pt>
                <c:pt idx="271">
                  <c:v>692.78228954400004</c:v>
                </c:pt>
                <c:pt idx="272">
                  <c:v>692.75669140499997</c:v>
                </c:pt>
                <c:pt idx="273">
                  <c:v>692.63144942999998</c:v>
                </c:pt>
                <c:pt idx="274">
                  <c:v>691.88711729099998</c:v>
                </c:pt>
                <c:pt idx="275">
                  <c:v>691.68706061099999</c:v>
                </c:pt>
                <c:pt idx="276">
                  <c:v>691.14656669199996</c:v>
                </c:pt>
                <c:pt idx="277">
                  <c:v>690.68555046699998</c:v>
                </c:pt>
                <c:pt idx="278">
                  <c:v>689.74793677499997</c:v>
                </c:pt>
                <c:pt idx="279">
                  <c:v>689.00942223300001</c:v>
                </c:pt>
                <c:pt idx="280">
                  <c:v>688.49712691800005</c:v>
                </c:pt>
                <c:pt idx="281">
                  <c:v>688.24451977399997</c:v>
                </c:pt>
                <c:pt idx="282">
                  <c:v>688.22690112099997</c:v>
                </c:pt>
                <c:pt idx="283">
                  <c:v>687.73601651700005</c:v>
                </c:pt>
                <c:pt idx="284">
                  <c:v>687.01712595799995</c:v>
                </c:pt>
                <c:pt idx="285">
                  <c:v>686.90113331199996</c:v>
                </c:pt>
                <c:pt idx="286">
                  <c:v>686.497719319</c:v>
                </c:pt>
                <c:pt idx="287">
                  <c:v>685.10732753100001</c:v>
                </c:pt>
                <c:pt idx="288">
                  <c:v>684.804244122</c:v>
                </c:pt>
                <c:pt idx="289">
                  <c:v>684.62222796200001</c:v>
                </c:pt>
                <c:pt idx="290">
                  <c:v>684.52422392100004</c:v>
                </c:pt>
                <c:pt idx="291">
                  <c:v>684.34924299099998</c:v>
                </c:pt>
                <c:pt idx="292">
                  <c:v>684.09232237799995</c:v>
                </c:pt>
                <c:pt idx="293">
                  <c:v>683.88823317100002</c:v>
                </c:pt>
                <c:pt idx="294">
                  <c:v>683.87461224699996</c:v>
                </c:pt>
                <c:pt idx="295">
                  <c:v>683.85735056299995</c:v>
                </c:pt>
                <c:pt idx="296">
                  <c:v>683.66097654199996</c:v>
                </c:pt>
                <c:pt idx="297">
                  <c:v>683.54847347500004</c:v>
                </c:pt>
                <c:pt idx="298">
                  <c:v>683.38931136300005</c:v>
                </c:pt>
                <c:pt idx="299">
                  <c:v>682.46518169000001</c:v>
                </c:pt>
                <c:pt idx="300">
                  <c:v>682.35644793400002</c:v>
                </c:pt>
                <c:pt idx="301">
                  <c:v>682.26016845100003</c:v>
                </c:pt>
                <c:pt idx="302">
                  <c:v>681.92671921600004</c:v>
                </c:pt>
                <c:pt idx="303">
                  <c:v>681.91027567699996</c:v>
                </c:pt>
                <c:pt idx="304">
                  <c:v>681.44815009700005</c:v>
                </c:pt>
                <c:pt idx="305">
                  <c:v>681.43517698599999</c:v>
                </c:pt>
                <c:pt idx="306">
                  <c:v>681.16526793800006</c:v>
                </c:pt>
                <c:pt idx="307">
                  <c:v>680.70347574200002</c:v>
                </c:pt>
                <c:pt idx="308">
                  <c:v>680.16874507800003</c:v>
                </c:pt>
                <c:pt idx="309">
                  <c:v>679.18762465600003</c:v>
                </c:pt>
                <c:pt idx="310">
                  <c:v>678.73107535899999</c:v>
                </c:pt>
                <c:pt idx="311">
                  <c:v>678.685620546</c:v>
                </c:pt>
                <c:pt idx="312">
                  <c:v>678.48706381900001</c:v>
                </c:pt>
                <c:pt idx="313">
                  <c:v>678.14967049699999</c:v>
                </c:pt>
                <c:pt idx="314">
                  <c:v>677.87234037600001</c:v>
                </c:pt>
                <c:pt idx="315">
                  <c:v>677.11423686399996</c:v>
                </c:pt>
                <c:pt idx="316">
                  <c:v>677.01881529499997</c:v>
                </c:pt>
                <c:pt idx="317">
                  <c:v>676.56647505900003</c:v>
                </c:pt>
                <c:pt idx="318">
                  <c:v>676.41752186799999</c:v>
                </c:pt>
                <c:pt idx="319">
                  <c:v>675.49915065300002</c:v>
                </c:pt>
                <c:pt idx="320">
                  <c:v>675.39504202399996</c:v>
                </c:pt>
                <c:pt idx="321">
                  <c:v>675.22613079300004</c:v>
                </c:pt>
                <c:pt idx="322">
                  <c:v>675.08211676600001</c:v>
                </c:pt>
                <c:pt idx="323">
                  <c:v>675.00795650099997</c:v>
                </c:pt>
                <c:pt idx="324">
                  <c:v>674.33584521099999</c:v>
                </c:pt>
                <c:pt idx="325">
                  <c:v>673.83064991499998</c:v>
                </c:pt>
                <c:pt idx="326">
                  <c:v>673.81573520400002</c:v>
                </c:pt>
                <c:pt idx="327">
                  <c:v>673.66933677500003</c:v>
                </c:pt>
                <c:pt idx="328">
                  <c:v>673.63024321399996</c:v>
                </c:pt>
                <c:pt idx="329">
                  <c:v>673.45147200199995</c:v>
                </c:pt>
                <c:pt idx="330">
                  <c:v>673.083746303</c:v>
                </c:pt>
                <c:pt idx="331">
                  <c:v>673.04680588799999</c:v>
                </c:pt>
                <c:pt idx="332">
                  <c:v>672.90966391999996</c:v>
                </c:pt>
                <c:pt idx="333">
                  <c:v>671.53623552199997</c:v>
                </c:pt>
                <c:pt idx="334">
                  <c:v>671.40896742300004</c:v>
                </c:pt>
                <c:pt idx="335">
                  <c:v>671.39301098600004</c:v>
                </c:pt>
                <c:pt idx="336">
                  <c:v>670.89626043299995</c:v>
                </c:pt>
                <c:pt idx="337">
                  <c:v>670.58763979299999</c:v>
                </c:pt>
                <c:pt idx="338">
                  <c:v>670.527690775</c:v>
                </c:pt>
                <c:pt idx="339">
                  <c:v>670.196171402</c:v>
                </c:pt>
                <c:pt idx="340">
                  <c:v>670.083840571</c:v>
                </c:pt>
                <c:pt idx="341">
                  <c:v>669.84162589499999</c:v>
                </c:pt>
                <c:pt idx="342">
                  <c:v>669.40969404199996</c:v>
                </c:pt>
                <c:pt idx="343">
                  <c:v>669.22130462200005</c:v>
                </c:pt>
                <c:pt idx="344">
                  <c:v>669.04422002199999</c:v>
                </c:pt>
                <c:pt idx="345">
                  <c:v>669.01975600100002</c:v>
                </c:pt>
                <c:pt idx="346">
                  <c:v>668.47894221800004</c:v>
                </c:pt>
                <c:pt idx="347">
                  <c:v>668.46374879500001</c:v>
                </c:pt>
                <c:pt idx="348">
                  <c:v>668.27828455400004</c:v>
                </c:pt>
                <c:pt idx="349">
                  <c:v>667.54392274400004</c:v>
                </c:pt>
                <c:pt idx="350">
                  <c:v>667.45408069600001</c:v>
                </c:pt>
                <c:pt idx="351">
                  <c:v>666.87481547100003</c:v>
                </c:pt>
                <c:pt idx="352">
                  <c:v>665.95091260000004</c:v>
                </c:pt>
                <c:pt idx="353">
                  <c:v>665.94329532300003</c:v>
                </c:pt>
                <c:pt idx="354">
                  <c:v>665.51792604399998</c:v>
                </c:pt>
                <c:pt idx="355">
                  <c:v>664.86100520299999</c:v>
                </c:pt>
                <c:pt idx="356">
                  <c:v>664.76126741099995</c:v>
                </c:pt>
                <c:pt idx="357">
                  <c:v>664.623146217</c:v>
                </c:pt>
                <c:pt idx="358">
                  <c:v>664.53634858800001</c:v>
                </c:pt>
                <c:pt idx="359">
                  <c:v>664.08976674799999</c:v>
                </c:pt>
                <c:pt idx="360">
                  <c:v>663.82312059399999</c:v>
                </c:pt>
                <c:pt idx="361">
                  <c:v>663.78037799100002</c:v>
                </c:pt>
                <c:pt idx="362">
                  <c:v>663.56061731600005</c:v>
                </c:pt>
                <c:pt idx="363">
                  <c:v>663.52392956000006</c:v>
                </c:pt>
                <c:pt idx="364">
                  <c:v>663.478597261</c:v>
                </c:pt>
                <c:pt idx="365">
                  <c:v>663.45846468100001</c:v>
                </c:pt>
                <c:pt idx="366">
                  <c:v>663.33525383599999</c:v>
                </c:pt>
                <c:pt idx="367">
                  <c:v>663.29958588399995</c:v>
                </c:pt>
                <c:pt idx="368">
                  <c:v>663.27309712800002</c:v>
                </c:pt>
                <c:pt idx="369">
                  <c:v>663.22241062900002</c:v>
                </c:pt>
                <c:pt idx="370">
                  <c:v>662.91414609399999</c:v>
                </c:pt>
                <c:pt idx="371">
                  <c:v>662.69950083900005</c:v>
                </c:pt>
                <c:pt idx="372">
                  <c:v>662.61800941800004</c:v>
                </c:pt>
                <c:pt idx="373">
                  <c:v>662.25002330699999</c:v>
                </c:pt>
                <c:pt idx="374">
                  <c:v>661.52759170599995</c:v>
                </c:pt>
                <c:pt idx="375">
                  <c:v>661.29730405700002</c:v>
                </c:pt>
                <c:pt idx="376">
                  <c:v>660.82370316100003</c:v>
                </c:pt>
                <c:pt idx="377">
                  <c:v>660.69134988799999</c:v>
                </c:pt>
                <c:pt idx="378">
                  <c:v>660.01975409399995</c:v>
                </c:pt>
                <c:pt idx="379">
                  <c:v>659.76817779700002</c:v>
                </c:pt>
                <c:pt idx="380">
                  <c:v>658.90118937</c:v>
                </c:pt>
                <c:pt idx="381">
                  <c:v>658.74945034400002</c:v>
                </c:pt>
                <c:pt idx="382">
                  <c:v>658.74413569700005</c:v>
                </c:pt>
                <c:pt idx="383">
                  <c:v>658.67997195700002</c:v>
                </c:pt>
                <c:pt idx="384">
                  <c:v>658.41322058100002</c:v>
                </c:pt>
                <c:pt idx="385">
                  <c:v>658.38864336200004</c:v>
                </c:pt>
                <c:pt idx="386">
                  <c:v>658.16122950399995</c:v>
                </c:pt>
                <c:pt idx="387">
                  <c:v>658.01782662699998</c:v>
                </c:pt>
                <c:pt idx="388">
                  <c:v>657.91381859199998</c:v>
                </c:pt>
                <c:pt idx="389">
                  <c:v>657.13479143899997</c:v>
                </c:pt>
                <c:pt idx="390">
                  <c:v>657.02287909200004</c:v>
                </c:pt>
                <c:pt idx="391">
                  <c:v>656.546171845</c:v>
                </c:pt>
                <c:pt idx="392">
                  <c:v>655.73460807799995</c:v>
                </c:pt>
                <c:pt idx="393">
                  <c:v>655.38031940799999</c:v>
                </c:pt>
                <c:pt idx="394">
                  <c:v>655.37116116499999</c:v>
                </c:pt>
                <c:pt idx="395">
                  <c:v>655.29526601999999</c:v>
                </c:pt>
                <c:pt idx="396">
                  <c:v>655.04982510299999</c:v>
                </c:pt>
                <c:pt idx="397">
                  <c:v>654.89781079500005</c:v>
                </c:pt>
                <c:pt idx="398">
                  <c:v>654.36893431600004</c:v>
                </c:pt>
                <c:pt idx="399">
                  <c:v>653.93832460600004</c:v>
                </c:pt>
                <c:pt idx="400">
                  <c:v>653.54267908400004</c:v>
                </c:pt>
                <c:pt idx="401">
                  <c:v>653.35524730999998</c:v>
                </c:pt>
                <c:pt idx="402">
                  <c:v>653.27027753200002</c:v>
                </c:pt>
                <c:pt idx="403">
                  <c:v>653.02599406100001</c:v>
                </c:pt>
                <c:pt idx="404">
                  <c:v>653.00341248100005</c:v>
                </c:pt>
                <c:pt idx="405">
                  <c:v>652.95785531599995</c:v>
                </c:pt>
                <c:pt idx="406">
                  <c:v>652.55686346799996</c:v>
                </c:pt>
                <c:pt idx="407">
                  <c:v>652.14681827699997</c:v>
                </c:pt>
                <c:pt idx="408">
                  <c:v>651.57674146900001</c:v>
                </c:pt>
                <c:pt idx="409">
                  <c:v>651.54008313700001</c:v>
                </c:pt>
                <c:pt idx="410">
                  <c:v>651.18245716599995</c:v>
                </c:pt>
                <c:pt idx="411">
                  <c:v>650.62369202800005</c:v>
                </c:pt>
                <c:pt idx="412">
                  <c:v>650.32278292800004</c:v>
                </c:pt>
                <c:pt idx="413">
                  <c:v>647.851283481</c:v>
                </c:pt>
                <c:pt idx="414">
                  <c:v>647.66066102499997</c:v>
                </c:pt>
                <c:pt idx="415">
                  <c:v>646.34489579800004</c:v>
                </c:pt>
                <c:pt idx="416">
                  <c:v>644.56541444499999</c:v>
                </c:pt>
                <c:pt idx="417">
                  <c:v>644.50755852700001</c:v>
                </c:pt>
                <c:pt idx="418">
                  <c:v>643.97021804999997</c:v>
                </c:pt>
                <c:pt idx="419">
                  <c:v>643.75489539299997</c:v>
                </c:pt>
                <c:pt idx="420">
                  <c:v>643.57793176099995</c:v>
                </c:pt>
                <c:pt idx="421">
                  <c:v>643.25684633399999</c:v>
                </c:pt>
                <c:pt idx="422">
                  <c:v>643.04244420500004</c:v>
                </c:pt>
                <c:pt idx="423">
                  <c:v>642.54230967800004</c:v>
                </c:pt>
                <c:pt idx="424">
                  <c:v>642.51436798600002</c:v>
                </c:pt>
                <c:pt idx="425">
                  <c:v>642.50417808500004</c:v>
                </c:pt>
                <c:pt idx="426">
                  <c:v>642.11443671300003</c:v>
                </c:pt>
                <c:pt idx="427">
                  <c:v>642.11093409</c:v>
                </c:pt>
                <c:pt idx="428">
                  <c:v>641.94239075500002</c:v>
                </c:pt>
                <c:pt idx="429">
                  <c:v>641.78452080099999</c:v>
                </c:pt>
                <c:pt idx="430">
                  <c:v>641.17551065800001</c:v>
                </c:pt>
                <c:pt idx="431">
                  <c:v>641.12377237099997</c:v>
                </c:pt>
                <c:pt idx="432">
                  <c:v>640.66507381999998</c:v>
                </c:pt>
                <c:pt idx="433">
                  <c:v>640.56687048599997</c:v>
                </c:pt>
                <c:pt idx="434">
                  <c:v>640.49296772900004</c:v>
                </c:pt>
                <c:pt idx="435">
                  <c:v>640.37087480499997</c:v>
                </c:pt>
                <c:pt idx="436">
                  <c:v>639.88306555400004</c:v>
                </c:pt>
                <c:pt idx="437">
                  <c:v>639.78839574300002</c:v>
                </c:pt>
                <c:pt idx="438">
                  <c:v>639.431726088</c:v>
                </c:pt>
                <c:pt idx="439">
                  <c:v>639.07482905899997</c:v>
                </c:pt>
                <c:pt idx="440">
                  <c:v>638.99518833299999</c:v>
                </c:pt>
                <c:pt idx="441">
                  <c:v>638.46030456200003</c:v>
                </c:pt>
                <c:pt idx="442">
                  <c:v>638.21026533999998</c:v>
                </c:pt>
                <c:pt idx="443">
                  <c:v>637.71650327199995</c:v>
                </c:pt>
                <c:pt idx="444">
                  <c:v>637.54267493999998</c:v>
                </c:pt>
                <c:pt idx="445">
                  <c:v>637.04008139500002</c:v>
                </c:pt>
                <c:pt idx="446">
                  <c:v>636.74697869600004</c:v>
                </c:pt>
                <c:pt idx="447">
                  <c:v>636.36607887900004</c:v>
                </c:pt>
                <c:pt idx="448">
                  <c:v>636.30331194400003</c:v>
                </c:pt>
                <c:pt idx="449">
                  <c:v>635.47750992099998</c:v>
                </c:pt>
                <c:pt idx="450">
                  <c:v>634.768909108</c:v>
                </c:pt>
                <c:pt idx="451">
                  <c:v>634.73125113100002</c:v>
                </c:pt>
                <c:pt idx="452">
                  <c:v>634.69873422800003</c:v>
                </c:pt>
                <c:pt idx="453">
                  <c:v>634.63814067400006</c:v>
                </c:pt>
                <c:pt idx="454">
                  <c:v>634.59910843</c:v>
                </c:pt>
                <c:pt idx="455">
                  <c:v>634.58099956700005</c:v>
                </c:pt>
                <c:pt idx="456">
                  <c:v>634.25076703299999</c:v>
                </c:pt>
                <c:pt idx="457">
                  <c:v>634.22314648400004</c:v>
                </c:pt>
                <c:pt idx="458">
                  <c:v>634.15662633299996</c:v>
                </c:pt>
                <c:pt idx="459">
                  <c:v>634.06450959999995</c:v>
                </c:pt>
                <c:pt idx="460">
                  <c:v>633.05629714400004</c:v>
                </c:pt>
                <c:pt idx="461">
                  <c:v>632.53950593299999</c:v>
                </c:pt>
                <c:pt idx="462">
                  <c:v>632.439847235</c:v>
                </c:pt>
                <c:pt idx="463">
                  <c:v>632.41640348700003</c:v>
                </c:pt>
                <c:pt idx="464">
                  <c:v>632.370430478</c:v>
                </c:pt>
                <c:pt idx="465">
                  <c:v>631.97091285900001</c:v>
                </c:pt>
                <c:pt idx="466">
                  <c:v>631.87098331300001</c:v>
                </c:pt>
                <c:pt idx="467">
                  <c:v>631.84875464599997</c:v>
                </c:pt>
                <c:pt idx="468">
                  <c:v>631.70797554000001</c:v>
                </c:pt>
                <c:pt idx="469">
                  <c:v>631.50217791700004</c:v>
                </c:pt>
                <c:pt idx="470">
                  <c:v>631.44436816899997</c:v>
                </c:pt>
                <c:pt idx="471">
                  <c:v>631.37464799600002</c:v>
                </c:pt>
                <c:pt idx="472">
                  <c:v>631.36485874300001</c:v>
                </c:pt>
                <c:pt idx="473">
                  <c:v>631.22359024900004</c:v>
                </c:pt>
                <c:pt idx="474">
                  <c:v>631.20664738300002</c:v>
                </c:pt>
                <c:pt idx="475">
                  <c:v>631.11128414400002</c:v>
                </c:pt>
                <c:pt idx="476">
                  <c:v>630.83170134099998</c:v>
                </c:pt>
                <c:pt idx="477">
                  <c:v>630.47690507100003</c:v>
                </c:pt>
                <c:pt idx="478">
                  <c:v>630.46208374000003</c:v>
                </c:pt>
                <c:pt idx="479">
                  <c:v>630.37282930399999</c:v>
                </c:pt>
                <c:pt idx="480">
                  <c:v>630.23332035999999</c:v>
                </c:pt>
                <c:pt idx="481">
                  <c:v>629.53526601999999</c:v>
                </c:pt>
                <c:pt idx="482">
                  <c:v>629.25331205600003</c:v>
                </c:pt>
                <c:pt idx="483">
                  <c:v>628.71418067800005</c:v>
                </c:pt>
                <c:pt idx="484">
                  <c:v>628.295264438</c:v>
                </c:pt>
                <c:pt idx="485">
                  <c:v>628.16252566599996</c:v>
                </c:pt>
                <c:pt idx="486">
                  <c:v>627.57131215200002</c:v>
                </c:pt>
                <c:pt idx="487">
                  <c:v>627.30458713099995</c:v>
                </c:pt>
                <c:pt idx="488">
                  <c:v>627.11076981099995</c:v>
                </c:pt>
                <c:pt idx="489">
                  <c:v>627.06653364600004</c:v>
                </c:pt>
                <c:pt idx="490">
                  <c:v>627.01141578800002</c:v>
                </c:pt>
                <c:pt idx="491">
                  <c:v>626.87966275099996</c:v>
                </c:pt>
                <c:pt idx="492">
                  <c:v>626.79072662099998</c:v>
                </c:pt>
                <c:pt idx="493">
                  <c:v>626.63235896399999</c:v>
                </c:pt>
                <c:pt idx="494">
                  <c:v>626.52037788099994</c:v>
                </c:pt>
                <c:pt idx="495">
                  <c:v>626.44883405200005</c:v>
                </c:pt>
                <c:pt idx="496">
                  <c:v>626.38956041100005</c:v>
                </c:pt>
                <c:pt idx="497">
                  <c:v>626.19259109799998</c:v>
                </c:pt>
                <c:pt idx="498">
                  <c:v>626.19038750699997</c:v>
                </c:pt>
                <c:pt idx="499">
                  <c:v>626.187788576</c:v>
                </c:pt>
                <c:pt idx="500">
                  <c:v>625.78017084400005</c:v>
                </c:pt>
                <c:pt idx="501">
                  <c:v>625.65998024199996</c:v>
                </c:pt>
                <c:pt idx="502">
                  <c:v>625.543698877</c:v>
                </c:pt>
                <c:pt idx="503">
                  <c:v>625.48606538700005</c:v>
                </c:pt>
                <c:pt idx="504">
                  <c:v>625.39230306699994</c:v>
                </c:pt>
                <c:pt idx="505">
                  <c:v>625.13650735800002</c:v>
                </c:pt>
                <c:pt idx="506">
                  <c:v>625.06526733099997</c:v>
                </c:pt>
                <c:pt idx="507">
                  <c:v>625.03506361300003</c:v>
                </c:pt>
                <c:pt idx="508">
                  <c:v>624.76506002099995</c:v>
                </c:pt>
                <c:pt idx="509">
                  <c:v>624.60913708299995</c:v>
                </c:pt>
                <c:pt idx="510">
                  <c:v>624.59146050499999</c:v>
                </c:pt>
                <c:pt idx="511">
                  <c:v>624.48480304899999</c:v>
                </c:pt>
                <c:pt idx="512">
                  <c:v>624.30082067599994</c:v>
                </c:pt>
                <c:pt idx="513">
                  <c:v>624.05753419999996</c:v>
                </c:pt>
                <c:pt idx="514">
                  <c:v>623.68587692200003</c:v>
                </c:pt>
                <c:pt idx="515">
                  <c:v>623.55621297100004</c:v>
                </c:pt>
                <c:pt idx="516">
                  <c:v>622.88772733899998</c:v>
                </c:pt>
                <c:pt idx="517">
                  <c:v>622.46300795499997</c:v>
                </c:pt>
                <c:pt idx="518">
                  <c:v>622.17310952800005</c:v>
                </c:pt>
                <c:pt idx="519">
                  <c:v>622.15199470899995</c:v>
                </c:pt>
                <c:pt idx="520">
                  <c:v>621.54224235100003</c:v>
                </c:pt>
                <c:pt idx="521">
                  <c:v>621.07219930300005</c:v>
                </c:pt>
                <c:pt idx="522">
                  <c:v>621.06792968599996</c:v>
                </c:pt>
                <c:pt idx="523">
                  <c:v>620.76497243300003</c:v>
                </c:pt>
                <c:pt idx="524">
                  <c:v>620.31341276800003</c:v>
                </c:pt>
                <c:pt idx="525">
                  <c:v>619.78257381399999</c:v>
                </c:pt>
                <c:pt idx="526">
                  <c:v>619.73996977000002</c:v>
                </c:pt>
                <c:pt idx="527">
                  <c:v>619.46840288700002</c:v>
                </c:pt>
                <c:pt idx="528">
                  <c:v>618.63903681600004</c:v>
                </c:pt>
                <c:pt idx="529">
                  <c:v>618.30315971100003</c:v>
                </c:pt>
                <c:pt idx="530">
                  <c:v>618.14018835900004</c:v>
                </c:pt>
                <c:pt idx="531">
                  <c:v>618.07994686100005</c:v>
                </c:pt>
                <c:pt idx="532">
                  <c:v>617.81987854600004</c:v>
                </c:pt>
                <c:pt idx="533">
                  <c:v>617.70833180700004</c:v>
                </c:pt>
                <c:pt idx="534">
                  <c:v>617.47358406700005</c:v>
                </c:pt>
                <c:pt idx="535">
                  <c:v>617.11081165799999</c:v>
                </c:pt>
                <c:pt idx="536">
                  <c:v>616.96952145800003</c:v>
                </c:pt>
                <c:pt idx="537">
                  <c:v>616.40662220399997</c:v>
                </c:pt>
                <c:pt idx="538">
                  <c:v>616.331574682</c:v>
                </c:pt>
                <c:pt idx="539">
                  <c:v>616.03027369100005</c:v>
                </c:pt>
                <c:pt idx="540">
                  <c:v>614.63310529399996</c:v>
                </c:pt>
                <c:pt idx="541">
                  <c:v>614.50130847499997</c:v>
                </c:pt>
                <c:pt idx="542">
                  <c:v>614.34335798899997</c:v>
                </c:pt>
                <c:pt idx="543">
                  <c:v>614.28433477600004</c:v>
                </c:pt>
                <c:pt idx="544">
                  <c:v>614.21812288599995</c:v>
                </c:pt>
                <c:pt idx="545">
                  <c:v>614.07423980999999</c:v>
                </c:pt>
                <c:pt idx="546">
                  <c:v>614.00751308999997</c:v>
                </c:pt>
                <c:pt idx="547">
                  <c:v>613.91951997599995</c:v>
                </c:pt>
                <c:pt idx="548">
                  <c:v>613.79612002700003</c:v>
                </c:pt>
                <c:pt idx="549">
                  <c:v>613.72546449900005</c:v>
                </c:pt>
                <c:pt idx="550">
                  <c:v>613.60177822699995</c:v>
                </c:pt>
                <c:pt idx="551">
                  <c:v>613.15982711200002</c:v>
                </c:pt>
                <c:pt idx="552">
                  <c:v>613.01434599300001</c:v>
                </c:pt>
                <c:pt idx="553">
                  <c:v>612.80658823500005</c:v>
                </c:pt>
                <c:pt idx="554">
                  <c:v>612.62591559099997</c:v>
                </c:pt>
                <c:pt idx="555">
                  <c:v>612.58137468100006</c:v>
                </c:pt>
                <c:pt idx="556">
                  <c:v>612.57470810899997</c:v>
                </c:pt>
                <c:pt idx="557">
                  <c:v>612.50121888599995</c:v>
                </c:pt>
                <c:pt idx="558">
                  <c:v>612.398469406</c:v>
                </c:pt>
                <c:pt idx="559">
                  <c:v>612.261324006</c:v>
                </c:pt>
                <c:pt idx="560">
                  <c:v>612.13936092699998</c:v>
                </c:pt>
                <c:pt idx="561">
                  <c:v>612.117118</c:v>
                </c:pt>
                <c:pt idx="562">
                  <c:v>611.89170827099997</c:v>
                </c:pt>
                <c:pt idx="563">
                  <c:v>611.77568675199996</c:v>
                </c:pt>
                <c:pt idx="564">
                  <c:v>611.75667281999995</c:v>
                </c:pt>
                <c:pt idx="565">
                  <c:v>611.37863885900003</c:v>
                </c:pt>
                <c:pt idx="566">
                  <c:v>611.30003199299995</c:v>
                </c:pt>
                <c:pt idx="567">
                  <c:v>610.90742920299999</c:v>
                </c:pt>
                <c:pt idx="568">
                  <c:v>610.48391489699998</c:v>
                </c:pt>
                <c:pt idx="569">
                  <c:v>610.15117862500006</c:v>
                </c:pt>
                <c:pt idx="570">
                  <c:v>609.98045544900003</c:v>
                </c:pt>
                <c:pt idx="571">
                  <c:v>609.96835660500005</c:v>
                </c:pt>
                <c:pt idx="572">
                  <c:v>609.91164321400004</c:v>
                </c:pt>
                <c:pt idx="573">
                  <c:v>609.58902959500006</c:v>
                </c:pt>
                <c:pt idx="574">
                  <c:v>609.35689812500004</c:v>
                </c:pt>
                <c:pt idx="575">
                  <c:v>608.88943611800005</c:v>
                </c:pt>
                <c:pt idx="576">
                  <c:v>608.78593286499995</c:v>
                </c:pt>
                <c:pt idx="577">
                  <c:v>608.50835265900002</c:v>
                </c:pt>
                <c:pt idx="578">
                  <c:v>608.31557138100004</c:v>
                </c:pt>
                <c:pt idx="579">
                  <c:v>608.246353011</c:v>
                </c:pt>
                <c:pt idx="580">
                  <c:v>608.06937043000005</c:v>
                </c:pt>
                <c:pt idx="581">
                  <c:v>606.66732201900004</c:v>
                </c:pt>
                <c:pt idx="582">
                  <c:v>606.578661786</c:v>
                </c:pt>
                <c:pt idx="583">
                  <c:v>606.38492148900002</c:v>
                </c:pt>
                <c:pt idx="584">
                  <c:v>606.25798268100004</c:v>
                </c:pt>
                <c:pt idx="585">
                  <c:v>606.25749439399999</c:v>
                </c:pt>
                <c:pt idx="586">
                  <c:v>605.83405044000006</c:v>
                </c:pt>
                <c:pt idx="587">
                  <c:v>605.74166336200005</c:v>
                </c:pt>
                <c:pt idx="588">
                  <c:v>605.70371845499994</c:v>
                </c:pt>
                <c:pt idx="589">
                  <c:v>605.63426867700002</c:v>
                </c:pt>
                <c:pt idx="590">
                  <c:v>605.52724876000002</c:v>
                </c:pt>
                <c:pt idx="591">
                  <c:v>605.27204347300005</c:v>
                </c:pt>
                <c:pt idx="592">
                  <c:v>604.96917879700004</c:v>
                </c:pt>
                <c:pt idx="593">
                  <c:v>604.95731434200002</c:v>
                </c:pt>
                <c:pt idx="594">
                  <c:v>604.50740030600002</c:v>
                </c:pt>
                <c:pt idx="595">
                  <c:v>603.83628425300003</c:v>
                </c:pt>
                <c:pt idx="596">
                  <c:v>603.42073571100002</c:v>
                </c:pt>
                <c:pt idx="597">
                  <c:v>603.23104336300003</c:v>
                </c:pt>
                <c:pt idx="598">
                  <c:v>603.148348951</c:v>
                </c:pt>
                <c:pt idx="599">
                  <c:v>602.52009047900003</c:v>
                </c:pt>
                <c:pt idx="600">
                  <c:v>602.22399765</c:v>
                </c:pt>
                <c:pt idx="601">
                  <c:v>601.81111002199998</c:v>
                </c:pt>
                <c:pt idx="602">
                  <c:v>601.43989521799995</c:v>
                </c:pt>
                <c:pt idx="603">
                  <c:v>601.02940251300004</c:v>
                </c:pt>
                <c:pt idx="604">
                  <c:v>601.00049860299998</c:v>
                </c:pt>
                <c:pt idx="605">
                  <c:v>600.95390096200003</c:v>
                </c:pt>
                <c:pt idx="606">
                  <c:v>600.779011062</c:v>
                </c:pt>
                <c:pt idx="607">
                  <c:v>600.19919473699997</c:v>
                </c:pt>
                <c:pt idx="608">
                  <c:v>600.16363106100005</c:v>
                </c:pt>
                <c:pt idx="609">
                  <c:v>599.88325434700005</c:v>
                </c:pt>
                <c:pt idx="610">
                  <c:v>599.62503153900002</c:v>
                </c:pt>
                <c:pt idx="611">
                  <c:v>599.31984124600001</c:v>
                </c:pt>
                <c:pt idx="612">
                  <c:v>598.65952493299994</c:v>
                </c:pt>
                <c:pt idx="613">
                  <c:v>598.40442773799998</c:v>
                </c:pt>
                <c:pt idx="614">
                  <c:v>598.33353374800004</c:v>
                </c:pt>
                <c:pt idx="615">
                  <c:v>597.49894908900001</c:v>
                </c:pt>
                <c:pt idx="616">
                  <c:v>597.45008476299995</c:v>
                </c:pt>
                <c:pt idx="617">
                  <c:v>597.15475375799997</c:v>
                </c:pt>
                <c:pt idx="618">
                  <c:v>596.77325765199998</c:v>
                </c:pt>
                <c:pt idx="619">
                  <c:v>596.48273587100005</c:v>
                </c:pt>
                <c:pt idx="620">
                  <c:v>596.39879004199997</c:v>
                </c:pt>
                <c:pt idx="621">
                  <c:v>595.82499288899999</c:v>
                </c:pt>
                <c:pt idx="622">
                  <c:v>595.60688726800004</c:v>
                </c:pt>
                <c:pt idx="623">
                  <c:v>595.58326014099998</c:v>
                </c:pt>
                <c:pt idx="624">
                  <c:v>595.49014980799996</c:v>
                </c:pt>
                <c:pt idx="625">
                  <c:v>595.34409259500001</c:v>
                </c:pt>
                <c:pt idx="626">
                  <c:v>595.18209265099995</c:v>
                </c:pt>
                <c:pt idx="627">
                  <c:v>594.41007862499998</c:v>
                </c:pt>
                <c:pt idx="628">
                  <c:v>594.12957664800001</c:v>
                </c:pt>
                <c:pt idx="629">
                  <c:v>593.90161789700005</c:v>
                </c:pt>
                <c:pt idx="630">
                  <c:v>593.75932103399998</c:v>
                </c:pt>
                <c:pt idx="631">
                  <c:v>593.73973862100001</c:v>
                </c:pt>
                <c:pt idx="632">
                  <c:v>592.66759143000002</c:v>
                </c:pt>
                <c:pt idx="633">
                  <c:v>592.34061600099994</c:v>
                </c:pt>
                <c:pt idx="634">
                  <c:v>591.45721506799998</c:v>
                </c:pt>
                <c:pt idx="635">
                  <c:v>590.89466428100002</c:v>
                </c:pt>
                <c:pt idx="636">
                  <c:v>590.53175198600002</c:v>
                </c:pt>
                <c:pt idx="637">
                  <c:v>590.38338352400001</c:v>
                </c:pt>
                <c:pt idx="638">
                  <c:v>590.14327189200003</c:v>
                </c:pt>
                <c:pt idx="639">
                  <c:v>589.80707854399998</c:v>
                </c:pt>
                <c:pt idx="640">
                  <c:v>589.79827702399996</c:v>
                </c:pt>
                <c:pt idx="641">
                  <c:v>589.51157307200003</c:v>
                </c:pt>
                <c:pt idx="642">
                  <c:v>588.70718837899994</c:v>
                </c:pt>
                <c:pt idx="643">
                  <c:v>588.67869931799999</c:v>
                </c:pt>
                <c:pt idx="644">
                  <c:v>588.37755500399999</c:v>
                </c:pt>
                <c:pt idx="645">
                  <c:v>588.37423040099998</c:v>
                </c:pt>
                <c:pt idx="646">
                  <c:v>588.24277543999995</c:v>
                </c:pt>
                <c:pt idx="647">
                  <c:v>587.40836515700005</c:v>
                </c:pt>
                <c:pt idx="648">
                  <c:v>586.96093280900004</c:v>
                </c:pt>
                <c:pt idx="649">
                  <c:v>586.94080229999997</c:v>
                </c:pt>
                <c:pt idx="650">
                  <c:v>586.47951114600005</c:v>
                </c:pt>
                <c:pt idx="651">
                  <c:v>586.46704463200001</c:v>
                </c:pt>
                <c:pt idx="652">
                  <c:v>586.14449340299996</c:v>
                </c:pt>
                <c:pt idx="653">
                  <c:v>585.636270115</c:v>
                </c:pt>
                <c:pt idx="654">
                  <c:v>585.58135398599995</c:v>
                </c:pt>
                <c:pt idx="655">
                  <c:v>585.04399935900005</c:v>
                </c:pt>
                <c:pt idx="656">
                  <c:v>584.47565403900001</c:v>
                </c:pt>
                <c:pt idx="657">
                  <c:v>584.18926215399995</c:v>
                </c:pt>
                <c:pt idx="658">
                  <c:v>583.65082412899994</c:v>
                </c:pt>
                <c:pt idx="659">
                  <c:v>583.38604731999999</c:v>
                </c:pt>
                <c:pt idx="660">
                  <c:v>583.369332009</c:v>
                </c:pt>
                <c:pt idx="661">
                  <c:v>583.33748485199999</c:v>
                </c:pt>
                <c:pt idx="662">
                  <c:v>583.22349577299997</c:v>
                </c:pt>
                <c:pt idx="663">
                  <c:v>583.07110901700003</c:v>
                </c:pt>
                <c:pt idx="664">
                  <c:v>582.89675669099995</c:v>
                </c:pt>
                <c:pt idx="665">
                  <c:v>582.82270336299996</c:v>
                </c:pt>
                <c:pt idx="666">
                  <c:v>582.70836959099995</c:v>
                </c:pt>
                <c:pt idx="667">
                  <c:v>582.66738587700002</c:v>
                </c:pt>
                <c:pt idx="668">
                  <c:v>582.51143412299996</c:v>
                </c:pt>
                <c:pt idx="669">
                  <c:v>582.47898567200002</c:v>
                </c:pt>
                <c:pt idx="670">
                  <c:v>582.42646915099999</c:v>
                </c:pt>
                <c:pt idx="671">
                  <c:v>582.04868468300003</c:v>
                </c:pt>
                <c:pt idx="672">
                  <c:v>582.04265009400001</c:v>
                </c:pt>
                <c:pt idx="673">
                  <c:v>581.41576492800004</c:v>
                </c:pt>
                <c:pt idx="674">
                  <c:v>581.41003930600004</c:v>
                </c:pt>
                <c:pt idx="675">
                  <c:v>581.40569660000006</c:v>
                </c:pt>
                <c:pt idx="676">
                  <c:v>581.004299823</c:v>
                </c:pt>
                <c:pt idx="677">
                  <c:v>580.62055462299998</c:v>
                </c:pt>
                <c:pt idx="678">
                  <c:v>580.15442846600001</c:v>
                </c:pt>
                <c:pt idx="679">
                  <c:v>579.97427715900005</c:v>
                </c:pt>
                <c:pt idx="680">
                  <c:v>579.41550124000003</c:v>
                </c:pt>
                <c:pt idx="681">
                  <c:v>579.38680913899998</c:v>
                </c:pt>
                <c:pt idx="682">
                  <c:v>579.09802377000005</c:v>
                </c:pt>
                <c:pt idx="683">
                  <c:v>579.03139662499996</c:v>
                </c:pt>
                <c:pt idx="684">
                  <c:v>578.41432190700004</c:v>
                </c:pt>
                <c:pt idx="685">
                  <c:v>578.239027158</c:v>
                </c:pt>
                <c:pt idx="686">
                  <c:v>577.26132463500005</c:v>
                </c:pt>
                <c:pt idx="687">
                  <c:v>577.13723700000003</c:v>
                </c:pt>
                <c:pt idx="688">
                  <c:v>577.105565394</c:v>
                </c:pt>
                <c:pt idx="689">
                  <c:v>577.00956937900003</c:v>
                </c:pt>
                <c:pt idx="690">
                  <c:v>576.61623663299997</c:v>
                </c:pt>
                <c:pt idx="691">
                  <c:v>576.58287724299998</c:v>
                </c:pt>
                <c:pt idx="692">
                  <c:v>576.20303369700002</c:v>
                </c:pt>
                <c:pt idx="693">
                  <c:v>576.05260685500002</c:v>
                </c:pt>
                <c:pt idx="694">
                  <c:v>575.69268087499995</c:v>
                </c:pt>
                <c:pt idx="695">
                  <c:v>575.680425797</c:v>
                </c:pt>
                <c:pt idx="696">
                  <c:v>575.53155557900004</c:v>
                </c:pt>
                <c:pt idx="697">
                  <c:v>574.92370004700001</c:v>
                </c:pt>
                <c:pt idx="698">
                  <c:v>574.56146044100001</c:v>
                </c:pt>
                <c:pt idx="699">
                  <c:v>574.40072752000003</c:v>
                </c:pt>
                <c:pt idx="700">
                  <c:v>574.02803345799998</c:v>
                </c:pt>
                <c:pt idx="701">
                  <c:v>573.65277045699997</c:v>
                </c:pt>
                <c:pt idx="702">
                  <c:v>573.46108481600004</c:v>
                </c:pt>
                <c:pt idx="703">
                  <c:v>573.36624627000003</c:v>
                </c:pt>
                <c:pt idx="704">
                  <c:v>573.36465525100004</c:v>
                </c:pt>
                <c:pt idx="705">
                  <c:v>573.25970013300002</c:v>
                </c:pt>
                <c:pt idx="706">
                  <c:v>573.16794689000005</c:v>
                </c:pt>
                <c:pt idx="707">
                  <c:v>572.95637781899995</c:v>
                </c:pt>
                <c:pt idx="708">
                  <c:v>572.61611732200004</c:v>
                </c:pt>
                <c:pt idx="709">
                  <c:v>572.16305706399999</c:v>
                </c:pt>
                <c:pt idx="710">
                  <c:v>571.99109196500001</c:v>
                </c:pt>
                <c:pt idx="711">
                  <c:v>571.79798080499995</c:v>
                </c:pt>
                <c:pt idx="712">
                  <c:v>571.73729263799999</c:v>
                </c:pt>
                <c:pt idx="713">
                  <c:v>571.70671458100003</c:v>
                </c:pt>
                <c:pt idx="714">
                  <c:v>571.66727930699994</c:v>
                </c:pt>
                <c:pt idx="715">
                  <c:v>571.48774305100005</c:v>
                </c:pt>
                <c:pt idx="716">
                  <c:v>571.47826299400003</c:v>
                </c:pt>
                <c:pt idx="717">
                  <c:v>571.43350664599996</c:v>
                </c:pt>
                <c:pt idx="718">
                  <c:v>571.02895108899997</c:v>
                </c:pt>
                <c:pt idx="719">
                  <c:v>570.92880041499996</c:v>
                </c:pt>
                <c:pt idx="720">
                  <c:v>570.22337375799998</c:v>
                </c:pt>
                <c:pt idx="721">
                  <c:v>569.65641234400005</c:v>
                </c:pt>
                <c:pt idx="722">
                  <c:v>568.73905809400003</c:v>
                </c:pt>
                <c:pt idx="723">
                  <c:v>568.67192439099995</c:v>
                </c:pt>
                <c:pt idx="724">
                  <c:v>568.63668890199995</c:v>
                </c:pt>
                <c:pt idx="725">
                  <c:v>568.58249457199997</c:v>
                </c:pt>
                <c:pt idx="726">
                  <c:v>568.19857214299998</c:v>
                </c:pt>
                <c:pt idx="727">
                  <c:v>567.41848960200002</c:v>
                </c:pt>
                <c:pt idx="728">
                  <c:v>567.38649273199997</c:v>
                </c:pt>
                <c:pt idx="729">
                  <c:v>566.86790699899996</c:v>
                </c:pt>
                <c:pt idx="730">
                  <c:v>566.68151566799997</c:v>
                </c:pt>
                <c:pt idx="731">
                  <c:v>566.54163511800004</c:v>
                </c:pt>
                <c:pt idx="732">
                  <c:v>566.25834826300002</c:v>
                </c:pt>
                <c:pt idx="733">
                  <c:v>565.78681902899996</c:v>
                </c:pt>
                <c:pt idx="734">
                  <c:v>565.74349137700005</c:v>
                </c:pt>
                <c:pt idx="735">
                  <c:v>565.25115770100001</c:v>
                </c:pt>
                <c:pt idx="736">
                  <c:v>564.75831286300001</c:v>
                </c:pt>
                <c:pt idx="737">
                  <c:v>564.73576356000001</c:v>
                </c:pt>
                <c:pt idx="738">
                  <c:v>564.64807667000002</c:v>
                </c:pt>
                <c:pt idx="739">
                  <c:v>564.30258967099996</c:v>
                </c:pt>
                <c:pt idx="740">
                  <c:v>564.13388978700004</c:v>
                </c:pt>
                <c:pt idx="741">
                  <c:v>564.11903954000002</c:v>
                </c:pt>
                <c:pt idx="742">
                  <c:v>564.07711263299996</c:v>
                </c:pt>
                <c:pt idx="743">
                  <c:v>563.37444084900005</c:v>
                </c:pt>
                <c:pt idx="744">
                  <c:v>562.70715211499999</c:v>
                </c:pt>
                <c:pt idx="745">
                  <c:v>562.57129008300001</c:v>
                </c:pt>
                <c:pt idx="746">
                  <c:v>562.50733294899999</c:v>
                </c:pt>
                <c:pt idx="747">
                  <c:v>562.05559378299995</c:v>
                </c:pt>
                <c:pt idx="748">
                  <c:v>561.98294405000001</c:v>
                </c:pt>
                <c:pt idx="749">
                  <c:v>561.96673309699997</c:v>
                </c:pt>
                <c:pt idx="750">
                  <c:v>561.88036915099997</c:v>
                </c:pt>
                <c:pt idx="751">
                  <c:v>561.83854291199998</c:v>
                </c:pt>
                <c:pt idx="752">
                  <c:v>561.83532819300001</c:v>
                </c:pt>
                <c:pt idx="753">
                  <c:v>560.98237719999997</c:v>
                </c:pt>
                <c:pt idx="754">
                  <c:v>560.95948511300003</c:v>
                </c:pt>
                <c:pt idx="755">
                  <c:v>560.94313193899995</c:v>
                </c:pt>
                <c:pt idx="756">
                  <c:v>560.75727802100005</c:v>
                </c:pt>
                <c:pt idx="757">
                  <c:v>560.67462117000002</c:v>
                </c:pt>
                <c:pt idx="758">
                  <c:v>560.12763810299998</c:v>
                </c:pt>
                <c:pt idx="759">
                  <c:v>559.90896363499996</c:v>
                </c:pt>
                <c:pt idx="760">
                  <c:v>559.61363684900005</c:v>
                </c:pt>
                <c:pt idx="761">
                  <c:v>559.57104160100005</c:v>
                </c:pt>
                <c:pt idx="762">
                  <c:v>559.41775645200005</c:v>
                </c:pt>
                <c:pt idx="763">
                  <c:v>558.83489188600004</c:v>
                </c:pt>
                <c:pt idx="764">
                  <c:v>558.75530549799998</c:v>
                </c:pt>
                <c:pt idx="765">
                  <c:v>558.69917570999996</c:v>
                </c:pt>
                <c:pt idx="766">
                  <c:v>558.38532880100001</c:v>
                </c:pt>
                <c:pt idx="767">
                  <c:v>558.23103535799999</c:v>
                </c:pt>
                <c:pt idx="768">
                  <c:v>557.97476315699998</c:v>
                </c:pt>
                <c:pt idx="769">
                  <c:v>557.90965358899996</c:v>
                </c:pt>
                <c:pt idx="770">
                  <c:v>557.65146503999995</c:v>
                </c:pt>
                <c:pt idx="771">
                  <c:v>557.58428719300002</c:v>
                </c:pt>
                <c:pt idx="772">
                  <c:v>556.69413292199999</c:v>
                </c:pt>
                <c:pt idx="773">
                  <c:v>556.41779438100002</c:v>
                </c:pt>
                <c:pt idx="774">
                  <c:v>555.76749140000004</c:v>
                </c:pt>
                <c:pt idx="775">
                  <c:v>555.49515484300002</c:v>
                </c:pt>
                <c:pt idx="776">
                  <c:v>555.385306442</c:v>
                </c:pt>
                <c:pt idx="777">
                  <c:v>554.86705030799999</c:v>
                </c:pt>
                <c:pt idx="778">
                  <c:v>554.82951326700004</c:v>
                </c:pt>
                <c:pt idx="779">
                  <c:v>554.28638929399995</c:v>
                </c:pt>
                <c:pt idx="780">
                  <c:v>554.00857685799997</c:v>
                </c:pt>
                <c:pt idx="781">
                  <c:v>553.74723868499996</c:v>
                </c:pt>
                <c:pt idx="782">
                  <c:v>553.71778875500002</c:v>
                </c:pt>
                <c:pt idx="783">
                  <c:v>553.63239840200004</c:v>
                </c:pt>
                <c:pt idx="784">
                  <c:v>553.32465341099999</c:v>
                </c:pt>
                <c:pt idx="785">
                  <c:v>552.92485058299997</c:v>
                </c:pt>
                <c:pt idx="786">
                  <c:v>552.728386258</c:v>
                </c:pt>
                <c:pt idx="787">
                  <c:v>552.59151999899996</c:v>
                </c:pt>
                <c:pt idx="788">
                  <c:v>552.562464482</c:v>
                </c:pt>
                <c:pt idx="789">
                  <c:v>552.48619272500002</c:v>
                </c:pt>
                <c:pt idx="790">
                  <c:v>552.28636435600004</c:v>
                </c:pt>
                <c:pt idx="791">
                  <c:v>551.81770745300003</c:v>
                </c:pt>
                <c:pt idx="792">
                  <c:v>551.757955423</c:v>
                </c:pt>
                <c:pt idx="793">
                  <c:v>551.54567276199998</c:v>
                </c:pt>
                <c:pt idx="794">
                  <c:v>551.40298887799997</c:v>
                </c:pt>
                <c:pt idx="795">
                  <c:v>551.33743262999997</c:v>
                </c:pt>
                <c:pt idx="796">
                  <c:v>550.84741460600003</c:v>
                </c:pt>
                <c:pt idx="797">
                  <c:v>550.84601969300002</c:v>
                </c:pt>
                <c:pt idx="798">
                  <c:v>550.73538067000004</c:v>
                </c:pt>
                <c:pt idx="799">
                  <c:v>550.41992167900003</c:v>
                </c:pt>
                <c:pt idx="800">
                  <c:v>550.06759376499997</c:v>
                </c:pt>
                <c:pt idx="801">
                  <c:v>549.92826797400005</c:v>
                </c:pt>
                <c:pt idx="802">
                  <c:v>549.78406123499997</c:v>
                </c:pt>
                <c:pt idx="803">
                  <c:v>549.56312755500005</c:v>
                </c:pt>
                <c:pt idx="804">
                  <c:v>549.189332799</c:v>
                </c:pt>
                <c:pt idx="805">
                  <c:v>549.06915348500002</c:v>
                </c:pt>
                <c:pt idx="806">
                  <c:v>548.95647676099998</c:v>
                </c:pt>
                <c:pt idx="807">
                  <c:v>548.77339431799999</c:v>
                </c:pt>
                <c:pt idx="808">
                  <c:v>548.37217142999998</c:v>
                </c:pt>
                <c:pt idx="809">
                  <c:v>548.06622274999995</c:v>
                </c:pt>
                <c:pt idx="810">
                  <c:v>547.958113895</c:v>
                </c:pt>
                <c:pt idx="811">
                  <c:v>547.72144904200002</c:v>
                </c:pt>
                <c:pt idx="812">
                  <c:v>547.56955150500005</c:v>
                </c:pt>
                <c:pt idx="813">
                  <c:v>547.22565683000005</c:v>
                </c:pt>
                <c:pt idx="814">
                  <c:v>547.16538324999999</c:v>
                </c:pt>
                <c:pt idx="815">
                  <c:v>547.08968145699998</c:v>
                </c:pt>
                <c:pt idx="816">
                  <c:v>546.81970187900004</c:v>
                </c:pt>
                <c:pt idx="817">
                  <c:v>546.61562182199998</c:v>
                </c:pt>
                <c:pt idx="818">
                  <c:v>546.44347898599995</c:v>
                </c:pt>
                <c:pt idx="819">
                  <c:v>546.36540856800002</c:v>
                </c:pt>
                <c:pt idx="820">
                  <c:v>546.30648957200003</c:v>
                </c:pt>
                <c:pt idx="821">
                  <c:v>545.88800230200002</c:v>
                </c:pt>
                <c:pt idx="822">
                  <c:v>545.87022866500001</c:v>
                </c:pt>
                <c:pt idx="823">
                  <c:v>545.74219958200001</c:v>
                </c:pt>
                <c:pt idx="824">
                  <c:v>545.57058942200001</c:v>
                </c:pt>
                <c:pt idx="825">
                  <c:v>545.320056927</c:v>
                </c:pt>
                <c:pt idx="826">
                  <c:v>544.80361509299996</c:v>
                </c:pt>
                <c:pt idx="827">
                  <c:v>544.70112879099997</c:v>
                </c:pt>
                <c:pt idx="828">
                  <c:v>544.67915041399999</c:v>
                </c:pt>
                <c:pt idx="829">
                  <c:v>544.51709579299995</c:v>
                </c:pt>
                <c:pt idx="830">
                  <c:v>543.93365770699995</c:v>
                </c:pt>
                <c:pt idx="831">
                  <c:v>543.69781844199997</c:v>
                </c:pt>
                <c:pt idx="832">
                  <c:v>543.63416909900002</c:v>
                </c:pt>
                <c:pt idx="833">
                  <c:v>543.54022155899997</c:v>
                </c:pt>
                <c:pt idx="834">
                  <c:v>543.47878042699995</c:v>
                </c:pt>
                <c:pt idx="835">
                  <c:v>543.46065548800004</c:v>
                </c:pt>
                <c:pt idx="836">
                  <c:v>543.22940631799997</c:v>
                </c:pt>
                <c:pt idx="837">
                  <c:v>543.08095481800001</c:v>
                </c:pt>
                <c:pt idx="838">
                  <c:v>543.04502518899994</c:v>
                </c:pt>
                <c:pt idx="839">
                  <c:v>542.99075399200001</c:v>
                </c:pt>
                <c:pt idx="840">
                  <c:v>542.98234973599995</c:v>
                </c:pt>
                <c:pt idx="841">
                  <c:v>542.16215670400004</c:v>
                </c:pt>
                <c:pt idx="842">
                  <c:v>541.85794502700003</c:v>
                </c:pt>
                <c:pt idx="843">
                  <c:v>541.85619044800001</c:v>
                </c:pt>
                <c:pt idx="844">
                  <c:v>541.67565146100003</c:v>
                </c:pt>
                <c:pt idx="845">
                  <c:v>541.60712593400001</c:v>
                </c:pt>
                <c:pt idx="846">
                  <c:v>541.26455478100002</c:v>
                </c:pt>
                <c:pt idx="847">
                  <c:v>541.23420960700003</c:v>
                </c:pt>
                <c:pt idx="848">
                  <c:v>540.87318136299996</c:v>
                </c:pt>
                <c:pt idx="849">
                  <c:v>540.70640724299994</c:v>
                </c:pt>
                <c:pt idx="850">
                  <c:v>540.65597089000005</c:v>
                </c:pt>
                <c:pt idx="851">
                  <c:v>540.51199044099997</c:v>
                </c:pt>
                <c:pt idx="852">
                  <c:v>540.44277650799995</c:v>
                </c:pt>
                <c:pt idx="853">
                  <c:v>540.41035160900003</c:v>
                </c:pt>
                <c:pt idx="854">
                  <c:v>539.97973257199999</c:v>
                </c:pt>
                <c:pt idx="855">
                  <c:v>539.65804961599997</c:v>
                </c:pt>
                <c:pt idx="856">
                  <c:v>539.542521169</c:v>
                </c:pt>
                <c:pt idx="857">
                  <c:v>539.11958421400004</c:v>
                </c:pt>
                <c:pt idx="858">
                  <c:v>539.09756506999997</c:v>
                </c:pt>
                <c:pt idx="859">
                  <c:v>539.02729344399995</c:v>
                </c:pt>
                <c:pt idx="860">
                  <c:v>538.77683169700003</c:v>
                </c:pt>
                <c:pt idx="861">
                  <c:v>538.71275019500001</c:v>
                </c:pt>
                <c:pt idx="862">
                  <c:v>538.63283419100003</c:v>
                </c:pt>
                <c:pt idx="863">
                  <c:v>538.14235875099996</c:v>
                </c:pt>
                <c:pt idx="864">
                  <c:v>537.67121677299997</c:v>
                </c:pt>
                <c:pt idx="865">
                  <c:v>537.24172592699995</c:v>
                </c:pt>
                <c:pt idx="866">
                  <c:v>537.04694789500002</c:v>
                </c:pt>
                <c:pt idx="867">
                  <c:v>536.97041472599994</c:v>
                </c:pt>
                <c:pt idx="868">
                  <c:v>536.94822403199998</c:v>
                </c:pt>
                <c:pt idx="869">
                  <c:v>536.36856412500003</c:v>
                </c:pt>
                <c:pt idx="870">
                  <c:v>534.31272420100004</c:v>
                </c:pt>
                <c:pt idx="871">
                  <c:v>534.14055007900004</c:v>
                </c:pt>
                <c:pt idx="872">
                  <c:v>533.97363449099998</c:v>
                </c:pt>
                <c:pt idx="873">
                  <c:v>533.48482399399995</c:v>
                </c:pt>
                <c:pt idx="874">
                  <c:v>533.38093927299997</c:v>
                </c:pt>
                <c:pt idx="875">
                  <c:v>533.28416768099999</c:v>
                </c:pt>
                <c:pt idx="876">
                  <c:v>533.07530205700004</c:v>
                </c:pt>
                <c:pt idx="877">
                  <c:v>532.993448801</c:v>
                </c:pt>
                <c:pt idx="878">
                  <c:v>532.80719027800001</c:v>
                </c:pt>
                <c:pt idx="879">
                  <c:v>532.52160501699996</c:v>
                </c:pt>
                <c:pt idx="880">
                  <c:v>532.48400225</c:v>
                </c:pt>
                <c:pt idx="881">
                  <c:v>532.31043304499997</c:v>
                </c:pt>
                <c:pt idx="882">
                  <c:v>532.28306293599996</c:v>
                </c:pt>
                <c:pt idx="883">
                  <c:v>532.17651271700004</c:v>
                </c:pt>
                <c:pt idx="884">
                  <c:v>531.47107489500002</c:v>
                </c:pt>
                <c:pt idx="885">
                  <c:v>531.15261635000002</c:v>
                </c:pt>
                <c:pt idx="886">
                  <c:v>531.12073299199994</c:v>
                </c:pt>
                <c:pt idx="887">
                  <c:v>530.88413030000004</c:v>
                </c:pt>
                <c:pt idx="888">
                  <c:v>530.85547406299997</c:v>
                </c:pt>
                <c:pt idx="889">
                  <c:v>530.60662284</c:v>
                </c:pt>
                <c:pt idx="890">
                  <c:v>530.476822599</c:v>
                </c:pt>
                <c:pt idx="891">
                  <c:v>530.45419714800005</c:v>
                </c:pt>
                <c:pt idx="892">
                  <c:v>530.28367654900001</c:v>
                </c:pt>
                <c:pt idx="893">
                  <c:v>530.21722280799997</c:v>
                </c:pt>
                <c:pt idx="894">
                  <c:v>529.41332676599995</c:v>
                </c:pt>
                <c:pt idx="895">
                  <c:v>529.31622811600005</c:v>
                </c:pt>
                <c:pt idx="896">
                  <c:v>528.64582603700001</c:v>
                </c:pt>
                <c:pt idx="897">
                  <c:v>528.223108712</c:v>
                </c:pt>
                <c:pt idx="898">
                  <c:v>528.06721480700003</c:v>
                </c:pt>
                <c:pt idx="899">
                  <c:v>528.01237437400005</c:v>
                </c:pt>
                <c:pt idx="900">
                  <c:v>527.80669966300002</c:v>
                </c:pt>
                <c:pt idx="901">
                  <c:v>527.53922193999995</c:v>
                </c:pt>
                <c:pt idx="902">
                  <c:v>527.50140142700002</c:v>
                </c:pt>
                <c:pt idx="903">
                  <c:v>527.47194316699995</c:v>
                </c:pt>
                <c:pt idx="904">
                  <c:v>527.41040161000001</c:v>
                </c:pt>
                <c:pt idx="905">
                  <c:v>527.370257649</c:v>
                </c:pt>
                <c:pt idx="906">
                  <c:v>526.92545942699996</c:v>
                </c:pt>
                <c:pt idx="907">
                  <c:v>526.90696849100004</c:v>
                </c:pt>
                <c:pt idx="908">
                  <c:v>526.882285948</c:v>
                </c:pt>
                <c:pt idx="909">
                  <c:v>526.64019323100001</c:v>
                </c:pt>
                <c:pt idx="910">
                  <c:v>526.60734547100003</c:v>
                </c:pt>
                <c:pt idx="911">
                  <c:v>526.32880170800001</c:v>
                </c:pt>
                <c:pt idx="912">
                  <c:v>525.97495890699997</c:v>
                </c:pt>
                <c:pt idx="913">
                  <c:v>525.80843837099997</c:v>
                </c:pt>
                <c:pt idx="914">
                  <c:v>525.76900043299997</c:v>
                </c:pt>
                <c:pt idx="915">
                  <c:v>525.73939410200001</c:v>
                </c:pt>
                <c:pt idx="916">
                  <c:v>525.63579667099998</c:v>
                </c:pt>
                <c:pt idx="917">
                  <c:v>525.22811439500003</c:v>
                </c:pt>
                <c:pt idx="918">
                  <c:v>524.83627255800002</c:v>
                </c:pt>
                <c:pt idx="919">
                  <c:v>524.81040769100002</c:v>
                </c:pt>
                <c:pt idx="920">
                  <c:v>523.571492562</c:v>
                </c:pt>
                <c:pt idx="921">
                  <c:v>523.36793620599997</c:v>
                </c:pt>
                <c:pt idx="922">
                  <c:v>523.22126770099999</c:v>
                </c:pt>
                <c:pt idx="923">
                  <c:v>522.95377410799995</c:v>
                </c:pt>
                <c:pt idx="924">
                  <c:v>522.77284114899999</c:v>
                </c:pt>
                <c:pt idx="925">
                  <c:v>522.73562399499997</c:v>
                </c:pt>
                <c:pt idx="926">
                  <c:v>522.71058811600005</c:v>
                </c:pt>
                <c:pt idx="927">
                  <c:v>522.56501355700004</c:v>
                </c:pt>
                <c:pt idx="928">
                  <c:v>522.43366235799999</c:v>
                </c:pt>
                <c:pt idx="929">
                  <c:v>522.16486376299997</c:v>
                </c:pt>
                <c:pt idx="930">
                  <c:v>522.13034866600003</c:v>
                </c:pt>
                <c:pt idx="931">
                  <c:v>521.92901112799996</c:v>
                </c:pt>
                <c:pt idx="932">
                  <c:v>521.611897215</c:v>
                </c:pt>
                <c:pt idx="933">
                  <c:v>521.38108304499997</c:v>
                </c:pt>
                <c:pt idx="934">
                  <c:v>521.32184208399997</c:v>
                </c:pt>
                <c:pt idx="935">
                  <c:v>521.21151353799996</c:v>
                </c:pt>
                <c:pt idx="936">
                  <c:v>521.06452545599996</c:v>
                </c:pt>
                <c:pt idx="937">
                  <c:v>520.97321081600001</c:v>
                </c:pt>
                <c:pt idx="938">
                  <c:v>520.65596163999999</c:v>
                </c:pt>
                <c:pt idx="939">
                  <c:v>520.64912819899996</c:v>
                </c:pt>
                <c:pt idx="940">
                  <c:v>520.59505832499997</c:v>
                </c:pt>
                <c:pt idx="941">
                  <c:v>520.59174175500004</c:v>
                </c:pt>
                <c:pt idx="942">
                  <c:v>520.22436659699997</c:v>
                </c:pt>
                <c:pt idx="943">
                  <c:v>519.56500157899995</c:v>
                </c:pt>
                <c:pt idx="944">
                  <c:v>518.92380166400005</c:v>
                </c:pt>
                <c:pt idx="945">
                  <c:v>517.79596730200001</c:v>
                </c:pt>
                <c:pt idx="946">
                  <c:v>517.46288446599999</c:v>
                </c:pt>
                <c:pt idx="947">
                  <c:v>517.40407957399998</c:v>
                </c:pt>
                <c:pt idx="948">
                  <c:v>516.76446112400004</c:v>
                </c:pt>
                <c:pt idx="949">
                  <c:v>516.44592551000005</c:v>
                </c:pt>
                <c:pt idx="950">
                  <c:v>516.264519458</c:v>
                </c:pt>
                <c:pt idx="951">
                  <c:v>516.01102577400002</c:v>
                </c:pt>
                <c:pt idx="952">
                  <c:v>515.63943183799995</c:v>
                </c:pt>
                <c:pt idx="953">
                  <c:v>515.08421642400003</c:v>
                </c:pt>
                <c:pt idx="954">
                  <c:v>514.49558478400002</c:v>
                </c:pt>
                <c:pt idx="955">
                  <c:v>513.99516907500004</c:v>
                </c:pt>
                <c:pt idx="956">
                  <c:v>513.70809451299999</c:v>
                </c:pt>
                <c:pt idx="957">
                  <c:v>513.69620223799996</c:v>
                </c:pt>
                <c:pt idx="958">
                  <c:v>513.24082628300005</c:v>
                </c:pt>
                <c:pt idx="959">
                  <c:v>512.75120633100005</c:v>
                </c:pt>
                <c:pt idx="960">
                  <c:v>512.47585060400002</c:v>
                </c:pt>
                <c:pt idx="961">
                  <c:v>512.20389003299999</c:v>
                </c:pt>
                <c:pt idx="962">
                  <c:v>512.19889474700005</c:v>
                </c:pt>
                <c:pt idx="963">
                  <c:v>511.75132966199999</c:v>
                </c:pt>
                <c:pt idx="964">
                  <c:v>510.80215532599999</c:v>
                </c:pt>
                <c:pt idx="965">
                  <c:v>510.50295218299999</c:v>
                </c:pt>
                <c:pt idx="966">
                  <c:v>510.21989117700002</c:v>
                </c:pt>
                <c:pt idx="967">
                  <c:v>510.09690229300003</c:v>
                </c:pt>
                <c:pt idx="968">
                  <c:v>509.98522697099997</c:v>
                </c:pt>
                <c:pt idx="969">
                  <c:v>509.74812203300002</c:v>
                </c:pt>
                <c:pt idx="970">
                  <c:v>509.61700915099999</c:v>
                </c:pt>
                <c:pt idx="971">
                  <c:v>509.604651918</c:v>
                </c:pt>
                <c:pt idx="972">
                  <c:v>509.43181190299998</c:v>
                </c:pt>
                <c:pt idx="973">
                  <c:v>509.26947518200001</c:v>
                </c:pt>
                <c:pt idx="974">
                  <c:v>508.982172107</c:v>
                </c:pt>
                <c:pt idx="975">
                  <c:v>508.98031373100002</c:v>
                </c:pt>
                <c:pt idx="976">
                  <c:v>508.82272418600002</c:v>
                </c:pt>
                <c:pt idx="977">
                  <c:v>508.79101994400003</c:v>
                </c:pt>
                <c:pt idx="978">
                  <c:v>508.56701427000002</c:v>
                </c:pt>
                <c:pt idx="979">
                  <c:v>508.02184272699998</c:v>
                </c:pt>
                <c:pt idx="980">
                  <c:v>507.43181458499998</c:v>
                </c:pt>
                <c:pt idx="981">
                  <c:v>507.077663938</c:v>
                </c:pt>
                <c:pt idx="982">
                  <c:v>507.05402889599998</c:v>
                </c:pt>
                <c:pt idx="983">
                  <c:v>506.61662525399998</c:v>
                </c:pt>
                <c:pt idx="984">
                  <c:v>506.39519660399998</c:v>
                </c:pt>
                <c:pt idx="985">
                  <c:v>506.01590794200001</c:v>
                </c:pt>
                <c:pt idx="986">
                  <c:v>505.988532593</c:v>
                </c:pt>
                <c:pt idx="987">
                  <c:v>505.56106966599998</c:v>
                </c:pt>
                <c:pt idx="988">
                  <c:v>505.212353904</c:v>
                </c:pt>
                <c:pt idx="989">
                  <c:v>504.88719093499998</c:v>
                </c:pt>
                <c:pt idx="990">
                  <c:v>504.81700466199999</c:v>
                </c:pt>
                <c:pt idx="991">
                  <c:v>504.70884245399998</c:v>
                </c:pt>
                <c:pt idx="992">
                  <c:v>504.67634247000001</c:v>
                </c:pt>
                <c:pt idx="993">
                  <c:v>504.66605199899999</c:v>
                </c:pt>
                <c:pt idx="994">
                  <c:v>504.27413274000003</c:v>
                </c:pt>
                <c:pt idx="995">
                  <c:v>504.16491503399999</c:v>
                </c:pt>
                <c:pt idx="996">
                  <c:v>503.75918576700002</c:v>
                </c:pt>
                <c:pt idx="997">
                  <c:v>503.48539794700002</c:v>
                </c:pt>
                <c:pt idx="998">
                  <c:v>503.01127390900001</c:v>
                </c:pt>
                <c:pt idx="999">
                  <c:v>502.90730059700002</c:v>
                </c:pt>
                <c:pt idx="1000">
                  <c:v>502.67571686700001</c:v>
                </c:pt>
                <c:pt idx="1001">
                  <c:v>502.39101051400002</c:v>
                </c:pt>
                <c:pt idx="1002">
                  <c:v>502.33157529499999</c:v>
                </c:pt>
                <c:pt idx="1003">
                  <c:v>502.17927151399999</c:v>
                </c:pt>
                <c:pt idx="1004">
                  <c:v>501.86864804200002</c:v>
                </c:pt>
                <c:pt idx="1005">
                  <c:v>501.57323005500001</c:v>
                </c:pt>
                <c:pt idx="1006">
                  <c:v>501.05870841699999</c:v>
                </c:pt>
                <c:pt idx="1007">
                  <c:v>500.66903083400001</c:v>
                </c:pt>
                <c:pt idx="1008">
                  <c:v>500.39900033599997</c:v>
                </c:pt>
                <c:pt idx="1009">
                  <c:v>500.28095941999999</c:v>
                </c:pt>
                <c:pt idx="1010">
                  <c:v>500.22788310700003</c:v>
                </c:pt>
                <c:pt idx="1011">
                  <c:v>500.055481907</c:v>
                </c:pt>
                <c:pt idx="1012">
                  <c:v>500.02813847700003</c:v>
                </c:pt>
                <c:pt idx="1013">
                  <c:v>499.90738055700001</c:v>
                </c:pt>
                <c:pt idx="1014">
                  <c:v>498.84456153500003</c:v>
                </c:pt>
                <c:pt idx="1015">
                  <c:v>498.71082467999997</c:v>
                </c:pt>
                <c:pt idx="1016">
                  <c:v>498.08124157100002</c:v>
                </c:pt>
                <c:pt idx="1017">
                  <c:v>497.96472365</c:v>
                </c:pt>
                <c:pt idx="1018">
                  <c:v>497.94194181</c:v>
                </c:pt>
                <c:pt idx="1019">
                  <c:v>497.86936408399998</c:v>
                </c:pt>
                <c:pt idx="1020">
                  <c:v>496.84786954999998</c:v>
                </c:pt>
                <c:pt idx="1021">
                  <c:v>496.73759747700001</c:v>
                </c:pt>
                <c:pt idx="1022">
                  <c:v>496.39882226499998</c:v>
                </c:pt>
                <c:pt idx="1023">
                  <c:v>496.198102054</c:v>
                </c:pt>
                <c:pt idx="1024">
                  <c:v>495.79589186099997</c:v>
                </c:pt>
                <c:pt idx="1025">
                  <c:v>495.57695888500001</c:v>
                </c:pt>
                <c:pt idx="1026">
                  <c:v>495.26908318199997</c:v>
                </c:pt>
                <c:pt idx="1027">
                  <c:v>495.14130480900002</c:v>
                </c:pt>
                <c:pt idx="1028">
                  <c:v>495.077501477</c:v>
                </c:pt>
                <c:pt idx="1029">
                  <c:v>494.75531855700001</c:v>
                </c:pt>
                <c:pt idx="1030">
                  <c:v>494.74953276899998</c:v>
                </c:pt>
                <c:pt idx="1031">
                  <c:v>494.48087439099999</c:v>
                </c:pt>
                <c:pt idx="1032">
                  <c:v>494.35985651800002</c:v>
                </c:pt>
                <c:pt idx="1033">
                  <c:v>493.97850639199999</c:v>
                </c:pt>
                <c:pt idx="1034">
                  <c:v>493.543410182</c:v>
                </c:pt>
                <c:pt idx="1035">
                  <c:v>493.25887264400001</c:v>
                </c:pt>
                <c:pt idx="1036">
                  <c:v>493.11816491000002</c:v>
                </c:pt>
                <c:pt idx="1037">
                  <c:v>492.90856561800001</c:v>
                </c:pt>
                <c:pt idx="1038">
                  <c:v>492.64947635499999</c:v>
                </c:pt>
                <c:pt idx="1039">
                  <c:v>492.323996298</c:v>
                </c:pt>
                <c:pt idx="1040">
                  <c:v>492.29468625800001</c:v>
                </c:pt>
                <c:pt idx="1041">
                  <c:v>492.13617345900002</c:v>
                </c:pt>
                <c:pt idx="1042">
                  <c:v>491.918366107</c:v>
                </c:pt>
                <c:pt idx="1043">
                  <c:v>491.83957225199998</c:v>
                </c:pt>
                <c:pt idx="1044">
                  <c:v>491.47500701600001</c:v>
                </c:pt>
                <c:pt idx="1045">
                  <c:v>490.797969045</c:v>
                </c:pt>
                <c:pt idx="1046">
                  <c:v>490.43349604000002</c:v>
                </c:pt>
                <c:pt idx="1047">
                  <c:v>490.02832420099998</c:v>
                </c:pt>
                <c:pt idx="1048">
                  <c:v>489.68227863099997</c:v>
                </c:pt>
                <c:pt idx="1049">
                  <c:v>489.54931002900003</c:v>
                </c:pt>
                <c:pt idx="1050">
                  <c:v>489.17118842899998</c:v>
                </c:pt>
                <c:pt idx="1051">
                  <c:v>489.111577501</c:v>
                </c:pt>
                <c:pt idx="1052">
                  <c:v>488.87034835700001</c:v>
                </c:pt>
                <c:pt idx="1053">
                  <c:v>488.82708474899999</c:v>
                </c:pt>
                <c:pt idx="1054">
                  <c:v>487.29337139400002</c:v>
                </c:pt>
                <c:pt idx="1055">
                  <c:v>486.97770166399999</c:v>
                </c:pt>
                <c:pt idx="1056">
                  <c:v>486.74734808900001</c:v>
                </c:pt>
                <c:pt idx="1057">
                  <c:v>485.74768874300003</c:v>
                </c:pt>
                <c:pt idx="1058">
                  <c:v>485.20020392800001</c:v>
                </c:pt>
                <c:pt idx="1059">
                  <c:v>484.95903426799998</c:v>
                </c:pt>
                <c:pt idx="1060">
                  <c:v>484.76884443099999</c:v>
                </c:pt>
                <c:pt idx="1061">
                  <c:v>484.70820708399998</c:v>
                </c:pt>
                <c:pt idx="1062">
                  <c:v>484.62549998899999</c:v>
                </c:pt>
                <c:pt idx="1063">
                  <c:v>484.27677728600003</c:v>
                </c:pt>
                <c:pt idx="1064">
                  <c:v>484.23767842699999</c:v>
                </c:pt>
                <c:pt idx="1065">
                  <c:v>483.87502475100001</c:v>
                </c:pt>
                <c:pt idx="1066">
                  <c:v>483.851363273</c:v>
                </c:pt>
                <c:pt idx="1067">
                  <c:v>483.78448838499997</c:v>
                </c:pt>
                <c:pt idx="1068">
                  <c:v>483.49289013399999</c:v>
                </c:pt>
                <c:pt idx="1069">
                  <c:v>483.371156418</c:v>
                </c:pt>
                <c:pt idx="1070">
                  <c:v>483.04552135500001</c:v>
                </c:pt>
                <c:pt idx="1071">
                  <c:v>482.97470730200001</c:v>
                </c:pt>
                <c:pt idx="1072">
                  <c:v>482.67731842299997</c:v>
                </c:pt>
                <c:pt idx="1073">
                  <c:v>482.27989758400003</c:v>
                </c:pt>
                <c:pt idx="1074">
                  <c:v>482.076320399</c:v>
                </c:pt>
                <c:pt idx="1075">
                  <c:v>481.91113212499999</c:v>
                </c:pt>
                <c:pt idx="1076">
                  <c:v>481.73405417200001</c:v>
                </c:pt>
                <c:pt idx="1077">
                  <c:v>481.34298808900002</c:v>
                </c:pt>
                <c:pt idx="1078">
                  <c:v>481.19240414199999</c:v>
                </c:pt>
                <c:pt idx="1079">
                  <c:v>480.70443404700001</c:v>
                </c:pt>
                <c:pt idx="1080">
                  <c:v>480.599163831</c:v>
                </c:pt>
                <c:pt idx="1081">
                  <c:v>480.56031428</c:v>
                </c:pt>
                <c:pt idx="1082">
                  <c:v>480.25924829500002</c:v>
                </c:pt>
                <c:pt idx="1083">
                  <c:v>480.10872280400002</c:v>
                </c:pt>
                <c:pt idx="1084">
                  <c:v>479.87711037600002</c:v>
                </c:pt>
                <c:pt idx="1085">
                  <c:v>479.83330551300003</c:v>
                </c:pt>
                <c:pt idx="1086">
                  <c:v>479.83082740899999</c:v>
                </c:pt>
                <c:pt idx="1087">
                  <c:v>479.10686705500001</c:v>
                </c:pt>
                <c:pt idx="1088">
                  <c:v>479.054164421</c:v>
                </c:pt>
                <c:pt idx="1089">
                  <c:v>478.76978993500001</c:v>
                </c:pt>
                <c:pt idx="1090">
                  <c:v>478.49752242300002</c:v>
                </c:pt>
                <c:pt idx="1091">
                  <c:v>477.79244360400003</c:v>
                </c:pt>
                <c:pt idx="1092">
                  <c:v>477.50814940999999</c:v>
                </c:pt>
                <c:pt idx="1093">
                  <c:v>477.49629251099998</c:v>
                </c:pt>
                <c:pt idx="1094">
                  <c:v>477.28063872299998</c:v>
                </c:pt>
                <c:pt idx="1095">
                  <c:v>477.27782354800001</c:v>
                </c:pt>
                <c:pt idx="1096">
                  <c:v>477.22941603700002</c:v>
                </c:pt>
                <c:pt idx="1097">
                  <c:v>477.15180157399999</c:v>
                </c:pt>
                <c:pt idx="1098">
                  <c:v>477.14093942400001</c:v>
                </c:pt>
                <c:pt idx="1099">
                  <c:v>476.98363436900001</c:v>
                </c:pt>
                <c:pt idx="1100">
                  <c:v>476.76952906499997</c:v>
                </c:pt>
                <c:pt idx="1101">
                  <c:v>476.70540800700002</c:v>
                </c:pt>
                <c:pt idx="1102">
                  <c:v>476.18142743099997</c:v>
                </c:pt>
                <c:pt idx="1103">
                  <c:v>475.93839498</c:v>
                </c:pt>
                <c:pt idx="1104">
                  <c:v>475.92232460000002</c:v>
                </c:pt>
                <c:pt idx="1105">
                  <c:v>475.85451092400001</c:v>
                </c:pt>
                <c:pt idx="1106">
                  <c:v>475.74466615900002</c:v>
                </c:pt>
                <c:pt idx="1107">
                  <c:v>475.15774506100001</c:v>
                </c:pt>
                <c:pt idx="1108">
                  <c:v>474.779665733</c:v>
                </c:pt>
                <c:pt idx="1109">
                  <c:v>474.75709802699998</c:v>
                </c:pt>
                <c:pt idx="1110">
                  <c:v>474.48537844700002</c:v>
                </c:pt>
                <c:pt idx="1111">
                  <c:v>474.39264709999998</c:v>
                </c:pt>
                <c:pt idx="1112">
                  <c:v>474.23256828699999</c:v>
                </c:pt>
                <c:pt idx="1113">
                  <c:v>474.13204313400001</c:v>
                </c:pt>
                <c:pt idx="1114">
                  <c:v>474.12275853099999</c:v>
                </c:pt>
                <c:pt idx="1115">
                  <c:v>474.04113796600001</c:v>
                </c:pt>
                <c:pt idx="1116">
                  <c:v>474.019145353</c:v>
                </c:pt>
                <c:pt idx="1117">
                  <c:v>473.95179075200002</c:v>
                </c:pt>
                <c:pt idx="1118">
                  <c:v>473.84505837299997</c:v>
                </c:pt>
                <c:pt idx="1119">
                  <c:v>473.81720811000002</c:v>
                </c:pt>
                <c:pt idx="1120">
                  <c:v>473.34107162599997</c:v>
                </c:pt>
                <c:pt idx="1121">
                  <c:v>473.26824782599999</c:v>
                </c:pt>
                <c:pt idx="1122">
                  <c:v>473.19645991300001</c:v>
                </c:pt>
                <c:pt idx="1123">
                  <c:v>472.53740705799999</c:v>
                </c:pt>
                <c:pt idx="1124">
                  <c:v>472.53658422500001</c:v>
                </c:pt>
                <c:pt idx="1125">
                  <c:v>472.35043693900002</c:v>
                </c:pt>
                <c:pt idx="1126">
                  <c:v>471.65993227400003</c:v>
                </c:pt>
                <c:pt idx="1127">
                  <c:v>471.32352713900002</c:v>
                </c:pt>
                <c:pt idx="1128">
                  <c:v>471.28580036199997</c:v>
                </c:pt>
                <c:pt idx="1129">
                  <c:v>471.16205083400001</c:v>
                </c:pt>
                <c:pt idx="1130">
                  <c:v>470.66290570199999</c:v>
                </c:pt>
                <c:pt idx="1131">
                  <c:v>470.55114660800001</c:v>
                </c:pt>
                <c:pt idx="1132">
                  <c:v>470.17384091399998</c:v>
                </c:pt>
                <c:pt idx="1133">
                  <c:v>470.15899070299997</c:v>
                </c:pt>
                <c:pt idx="1134">
                  <c:v>470.05774532599997</c:v>
                </c:pt>
                <c:pt idx="1135">
                  <c:v>469.608572353</c:v>
                </c:pt>
                <c:pt idx="1136">
                  <c:v>469.10499062299999</c:v>
                </c:pt>
                <c:pt idx="1137">
                  <c:v>469.01660025500001</c:v>
                </c:pt>
                <c:pt idx="1138">
                  <c:v>468.19611336499997</c:v>
                </c:pt>
                <c:pt idx="1139">
                  <c:v>467.97916876900001</c:v>
                </c:pt>
                <c:pt idx="1140">
                  <c:v>467.63530030200002</c:v>
                </c:pt>
                <c:pt idx="1141">
                  <c:v>467.62098776699997</c:v>
                </c:pt>
                <c:pt idx="1142">
                  <c:v>467.60837289800003</c:v>
                </c:pt>
                <c:pt idx="1143">
                  <c:v>467.13316416800001</c:v>
                </c:pt>
                <c:pt idx="1144">
                  <c:v>466.86000455700002</c:v>
                </c:pt>
                <c:pt idx="1145">
                  <c:v>466.723706381</c:v>
                </c:pt>
                <c:pt idx="1146">
                  <c:v>466.51951055699999</c:v>
                </c:pt>
                <c:pt idx="1147">
                  <c:v>466.29551356000002</c:v>
                </c:pt>
                <c:pt idx="1148">
                  <c:v>466.285891703</c:v>
                </c:pt>
                <c:pt idx="1149">
                  <c:v>465.15330047399999</c:v>
                </c:pt>
                <c:pt idx="1150">
                  <c:v>465.09035586499999</c:v>
                </c:pt>
                <c:pt idx="1151">
                  <c:v>465.02212280100002</c:v>
                </c:pt>
                <c:pt idx="1152">
                  <c:v>464.82358820500002</c:v>
                </c:pt>
                <c:pt idx="1153">
                  <c:v>464.73303177600002</c:v>
                </c:pt>
                <c:pt idx="1154">
                  <c:v>464.34488715100002</c:v>
                </c:pt>
                <c:pt idx="1155">
                  <c:v>464.31068518400002</c:v>
                </c:pt>
                <c:pt idx="1156">
                  <c:v>463.745237073</c:v>
                </c:pt>
                <c:pt idx="1157">
                  <c:v>463.434175713</c:v>
                </c:pt>
                <c:pt idx="1158">
                  <c:v>463.06332445499999</c:v>
                </c:pt>
                <c:pt idx="1159">
                  <c:v>462.723918465</c:v>
                </c:pt>
                <c:pt idx="1160">
                  <c:v>462.65649719100003</c:v>
                </c:pt>
                <c:pt idx="1161">
                  <c:v>462.56504740100002</c:v>
                </c:pt>
                <c:pt idx="1162">
                  <c:v>462.473460811</c:v>
                </c:pt>
                <c:pt idx="1163">
                  <c:v>462.44599067899998</c:v>
                </c:pt>
                <c:pt idx="1164">
                  <c:v>462.44160126600002</c:v>
                </c:pt>
                <c:pt idx="1165">
                  <c:v>462.436186529</c:v>
                </c:pt>
                <c:pt idx="1166">
                  <c:v>462.42085369500001</c:v>
                </c:pt>
                <c:pt idx="1167">
                  <c:v>462.40290569199999</c:v>
                </c:pt>
                <c:pt idx="1168">
                  <c:v>462.17855289200003</c:v>
                </c:pt>
                <c:pt idx="1169">
                  <c:v>461.59982206500001</c:v>
                </c:pt>
                <c:pt idx="1170">
                  <c:v>461.31926304299998</c:v>
                </c:pt>
                <c:pt idx="1171">
                  <c:v>461.05205338100001</c:v>
                </c:pt>
                <c:pt idx="1172">
                  <c:v>460.81752677899999</c:v>
                </c:pt>
                <c:pt idx="1173">
                  <c:v>460.71791581000002</c:v>
                </c:pt>
                <c:pt idx="1174">
                  <c:v>460.62334824099997</c:v>
                </c:pt>
                <c:pt idx="1175">
                  <c:v>460.54435293199998</c:v>
                </c:pt>
                <c:pt idx="1176">
                  <c:v>460.32310498599998</c:v>
                </c:pt>
                <c:pt idx="1177">
                  <c:v>460.29384175000001</c:v>
                </c:pt>
                <c:pt idx="1178">
                  <c:v>460.12790355599998</c:v>
                </c:pt>
                <c:pt idx="1179">
                  <c:v>460.02849786000002</c:v>
                </c:pt>
                <c:pt idx="1180">
                  <c:v>459.86881903599999</c:v>
                </c:pt>
                <c:pt idx="1181">
                  <c:v>459.76728431999999</c:v>
                </c:pt>
                <c:pt idx="1182">
                  <c:v>459.71804755800002</c:v>
                </c:pt>
                <c:pt idx="1183">
                  <c:v>459.521981235</c:v>
                </c:pt>
                <c:pt idx="1184">
                  <c:v>459.465649133</c:v>
                </c:pt>
                <c:pt idx="1185">
                  <c:v>459.46091613499999</c:v>
                </c:pt>
                <c:pt idx="1186">
                  <c:v>459.38467837600001</c:v>
                </c:pt>
                <c:pt idx="1187">
                  <c:v>459.25242585900003</c:v>
                </c:pt>
                <c:pt idx="1188">
                  <c:v>459.10957063699999</c:v>
                </c:pt>
                <c:pt idx="1189">
                  <c:v>458.89135022300002</c:v>
                </c:pt>
                <c:pt idx="1190">
                  <c:v>458.80160477800001</c:v>
                </c:pt>
                <c:pt idx="1191">
                  <c:v>458.67006914500001</c:v>
                </c:pt>
                <c:pt idx="1192">
                  <c:v>458.34033244599999</c:v>
                </c:pt>
                <c:pt idx="1193">
                  <c:v>458.02460828</c:v>
                </c:pt>
                <c:pt idx="1194">
                  <c:v>457.92040972000001</c:v>
                </c:pt>
                <c:pt idx="1195">
                  <c:v>455.96486147500002</c:v>
                </c:pt>
                <c:pt idx="1196">
                  <c:v>455.69913755699997</c:v>
                </c:pt>
                <c:pt idx="1197">
                  <c:v>455.592143454</c:v>
                </c:pt>
                <c:pt idx="1198">
                  <c:v>455.563909819</c:v>
                </c:pt>
                <c:pt idx="1199">
                  <c:v>455.43537714500002</c:v>
                </c:pt>
                <c:pt idx="1200">
                  <c:v>455.38402151299999</c:v>
                </c:pt>
                <c:pt idx="1201">
                  <c:v>455.16917257199998</c:v>
                </c:pt>
                <c:pt idx="1202">
                  <c:v>455.13619907600003</c:v>
                </c:pt>
                <c:pt idx="1203">
                  <c:v>454.99521246299997</c:v>
                </c:pt>
                <c:pt idx="1204">
                  <c:v>454.78053119800001</c:v>
                </c:pt>
                <c:pt idx="1205">
                  <c:v>454.38921072400001</c:v>
                </c:pt>
                <c:pt idx="1206">
                  <c:v>454.38778308000002</c:v>
                </c:pt>
                <c:pt idx="1207">
                  <c:v>454.17152839800002</c:v>
                </c:pt>
                <c:pt idx="1208">
                  <c:v>453.93688259999999</c:v>
                </c:pt>
                <c:pt idx="1209">
                  <c:v>453.70685443999997</c:v>
                </c:pt>
                <c:pt idx="1210">
                  <c:v>452.88568426199998</c:v>
                </c:pt>
                <c:pt idx="1211">
                  <c:v>452.46799589900002</c:v>
                </c:pt>
                <c:pt idx="1212">
                  <c:v>452.347593303</c:v>
                </c:pt>
                <c:pt idx="1213">
                  <c:v>451.90292661799998</c:v>
                </c:pt>
                <c:pt idx="1214">
                  <c:v>451.08877076599998</c:v>
                </c:pt>
                <c:pt idx="1215">
                  <c:v>450.64961184999999</c:v>
                </c:pt>
                <c:pt idx="1216">
                  <c:v>450.57300615000003</c:v>
                </c:pt>
                <c:pt idx="1217">
                  <c:v>450.05833214900002</c:v>
                </c:pt>
                <c:pt idx="1218">
                  <c:v>449.86816295800003</c:v>
                </c:pt>
                <c:pt idx="1219">
                  <c:v>449.63481168599998</c:v>
                </c:pt>
                <c:pt idx="1220">
                  <c:v>448.800139097</c:v>
                </c:pt>
                <c:pt idx="1221">
                  <c:v>448.76901184600001</c:v>
                </c:pt>
                <c:pt idx="1222">
                  <c:v>448.73201757200002</c:v>
                </c:pt>
                <c:pt idx="1223">
                  <c:v>448.345099995</c:v>
                </c:pt>
                <c:pt idx="1224">
                  <c:v>448.27956418600002</c:v>
                </c:pt>
                <c:pt idx="1225">
                  <c:v>448.15729181299997</c:v>
                </c:pt>
                <c:pt idx="1226">
                  <c:v>447.89452229900002</c:v>
                </c:pt>
                <c:pt idx="1227">
                  <c:v>447.027335343</c:v>
                </c:pt>
                <c:pt idx="1228">
                  <c:v>446.796404913</c:v>
                </c:pt>
                <c:pt idx="1229">
                  <c:v>446.67721172300003</c:v>
                </c:pt>
                <c:pt idx="1230">
                  <c:v>446.489407282</c:v>
                </c:pt>
                <c:pt idx="1231">
                  <c:v>446.33143974400002</c:v>
                </c:pt>
                <c:pt idx="1232">
                  <c:v>446.24804591499998</c:v>
                </c:pt>
                <c:pt idx="1233">
                  <c:v>446.14252877500002</c:v>
                </c:pt>
                <c:pt idx="1234">
                  <c:v>445.80159678799998</c:v>
                </c:pt>
                <c:pt idx="1235">
                  <c:v>445.78113595600001</c:v>
                </c:pt>
                <c:pt idx="1236">
                  <c:v>445.459104948</c:v>
                </c:pt>
                <c:pt idx="1237">
                  <c:v>445.33042705399998</c:v>
                </c:pt>
                <c:pt idx="1238">
                  <c:v>445.32658416300001</c:v>
                </c:pt>
                <c:pt idx="1239">
                  <c:v>445.30068867599999</c:v>
                </c:pt>
                <c:pt idx="1240">
                  <c:v>444.948812089</c:v>
                </c:pt>
                <c:pt idx="1241">
                  <c:v>444.811421607</c:v>
                </c:pt>
                <c:pt idx="1242">
                  <c:v>444.69911176699998</c:v>
                </c:pt>
                <c:pt idx="1243">
                  <c:v>444.53817183199999</c:v>
                </c:pt>
                <c:pt idx="1244">
                  <c:v>443.86602622100003</c:v>
                </c:pt>
                <c:pt idx="1245">
                  <c:v>443.64438797000003</c:v>
                </c:pt>
                <c:pt idx="1246">
                  <c:v>443.41659575900002</c:v>
                </c:pt>
                <c:pt idx="1247">
                  <c:v>443.36374238500002</c:v>
                </c:pt>
                <c:pt idx="1248">
                  <c:v>443.02012281899999</c:v>
                </c:pt>
                <c:pt idx="1249">
                  <c:v>442.65552036000003</c:v>
                </c:pt>
                <c:pt idx="1250">
                  <c:v>442.39124414999998</c:v>
                </c:pt>
                <c:pt idx="1251">
                  <c:v>441.82352053400001</c:v>
                </c:pt>
                <c:pt idx="1252">
                  <c:v>441.72862534900003</c:v>
                </c:pt>
                <c:pt idx="1253">
                  <c:v>441.66602075399999</c:v>
                </c:pt>
                <c:pt idx="1254">
                  <c:v>441.65866545400002</c:v>
                </c:pt>
                <c:pt idx="1255">
                  <c:v>441.61559488799998</c:v>
                </c:pt>
                <c:pt idx="1256">
                  <c:v>441.23606526100002</c:v>
                </c:pt>
                <c:pt idx="1257">
                  <c:v>440.99195910499998</c:v>
                </c:pt>
                <c:pt idx="1258">
                  <c:v>440.57275617900001</c:v>
                </c:pt>
                <c:pt idx="1259">
                  <c:v>440.09878569699998</c:v>
                </c:pt>
                <c:pt idx="1260">
                  <c:v>440.06841015800001</c:v>
                </c:pt>
                <c:pt idx="1261">
                  <c:v>440.04198719499999</c:v>
                </c:pt>
                <c:pt idx="1262">
                  <c:v>439.95364443599999</c:v>
                </c:pt>
                <c:pt idx="1263">
                  <c:v>438.934662586</c:v>
                </c:pt>
                <c:pt idx="1264">
                  <c:v>438.91517557399999</c:v>
                </c:pt>
                <c:pt idx="1265">
                  <c:v>438.30375719900002</c:v>
                </c:pt>
                <c:pt idx="1266">
                  <c:v>438.25700747399998</c:v>
                </c:pt>
                <c:pt idx="1267">
                  <c:v>438.25328764</c:v>
                </c:pt>
                <c:pt idx="1268">
                  <c:v>438.12909715299998</c:v>
                </c:pt>
                <c:pt idx="1269">
                  <c:v>438.04644527099998</c:v>
                </c:pt>
                <c:pt idx="1270">
                  <c:v>437.94840498999997</c:v>
                </c:pt>
                <c:pt idx="1271">
                  <c:v>437.93926794399999</c:v>
                </c:pt>
                <c:pt idx="1272">
                  <c:v>437.89100537000002</c:v>
                </c:pt>
                <c:pt idx="1273">
                  <c:v>437.88457694700003</c:v>
                </c:pt>
                <c:pt idx="1274">
                  <c:v>437.79868401200002</c:v>
                </c:pt>
                <c:pt idx="1275">
                  <c:v>437.57841810500003</c:v>
                </c:pt>
                <c:pt idx="1276">
                  <c:v>437.54748370300001</c:v>
                </c:pt>
                <c:pt idx="1277">
                  <c:v>437.37834797800002</c:v>
                </c:pt>
                <c:pt idx="1278">
                  <c:v>437.18155555999999</c:v>
                </c:pt>
                <c:pt idx="1279">
                  <c:v>437.01894095</c:v>
                </c:pt>
                <c:pt idx="1280">
                  <c:v>436.64711449200001</c:v>
                </c:pt>
                <c:pt idx="1281">
                  <c:v>436.41778524699998</c:v>
                </c:pt>
                <c:pt idx="1282">
                  <c:v>436.23585512199998</c:v>
                </c:pt>
                <c:pt idx="1283">
                  <c:v>435.94138494700002</c:v>
                </c:pt>
                <c:pt idx="1284">
                  <c:v>435.669688877</c:v>
                </c:pt>
                <c:pt idx="1285">
                  <c:v>435.58284665100001</c:v>
                </c:pt>
                <c:pt idx="1286">
                  <c:v>435.45008396200001</c:v>
                </c:pt>
                <c:pt idx="1287">
                  <c:v>435.39885508600003</c:v>
                </c:pt>
                <c:pt idx="1288">
                  <c:v>435.27126074</c:v>
                </c:pt>
                <c:pt idx="1289">
                  <c:v>435.24112881000002</c:v>
                </c:pt>
                <c:pt idx="1290">
                  <c:v>434.629364689</c:v>
                </c:pt>
                <c:pt idx="1291">
                  <c:v>434.21048621199998</c:v>
                </c:pt>
                <c:pt idx="1292">
                  <c:v>434.11777314300002</c:v>
                </c:pt>
                <c:pt idx="1293">
                  <c:v>433.78005803500002</c:v>
                </c:pt>
                <c:pt idx="1294">
                  <c:v>433.08174415100001</c:v>
                </c:pt>
                <c:pt idx="1295">
                  <c:v>433.05597621099997</c:v>
                </c:pt>
                <c:pt idx="1296">
                  <c:v>432.839475811</c:v>
                </c:pt>
                <c:pt idx="1297">
                  <c:v>432.80714445299998</c:v>
                </c:pt>
                <c:pt idx="1298">
                  <c:v>432.65090524599998</c:v>
                </c:pt>
                <c:pt idx="1299">
                  <c:v>432.52693771700001</c:v>
                </c:pt>
                <c:pt idx="1300">
                  <c:v>431.628605327</c:v>
                </c:pt>
                <c:pt idx="1301">
                  <c:v>430.76012150999998</c:v>
                </c:pt>
                <c:pt idx="1302">
                  <c:v>430.45838536299999</c:v>
                </c:pt>
                <c:pt idx="1303">
                  <c:v>430.39900953199998</c:v>
                </c:pt>
                <c:pt idx="1304">
                  <c:v>430.34049815100002</c:v>
                </c:pt>
                <c:pt idx="1305">
                  <c:v>429.68228688800002</c:v>
                </c:pt>
                <c:pt idx="1306">
                  <c:v>429.11984728800002</c:v>
                </c:pt>
                <c:pt idx="1307">
                  <c:v>428.99142480500001</c:v>
                </c:pt>
                <c:pt idx="1308">
                  <c:v>428.643388663</c:v>
                </c:pt>
                <c:pt idx="1309">
                  <c:v>428.448065106</c:v>
                </c:pt>
                <c:pt idx="1310">
                  <c:v>428.39687357000003</c:v>
                </c:pt>
                <c:pt idx="1311">
                  <c:v>428.38937396599999</c:v>
                </c:pt>
                <c:pt idx="1312">
                  <c:v>428.16914635900002</c:v>
                </c:pt>
                <c:pt idx="1313">
                  <c:v>428.16205656099999</c:v>
                </c:pt>
                <c:pt idx="1314">
                  <c:v>427.88782167199997</c:v>
                </c:pt>
                <c:pt idx="1315">
                  <c:v>427.645811729</c:v>
                </c:pt>
                <c:pt idx="1316">
                  <c:v>427.561498427</c:v>
                </c:pt>
                <c:pt idx="1317">
                  <c:v>427.51222290200002</c:v>
                </c:pt>
                <c:pt idx="1318">
                  <c:v>427.33901958600001</c:v>
                </c:pt>
                <c:pt idx="1319">
                  <c:v>427.20822295900001</c:v>
                </c:pt>
                <c:pt idx="1320">
                  <c:v>426.77716401599997</c:v>
                </c:pt>
                <c:pt idx="1321">
                  <c:v>426.75393340699998</c:v>
                </c:pt>
                <c:pt idx="1322">
                  <c:v>425.99230593999999</c:v>
                </c:pt>
                <c:pt idx="1323">
                  <c:v>425.89749438000001</c:v>
                </c:pt>
                <c:pt idx="1324">
                  <c:v>425.59908404100003</c:v>
                </c:pt>
                <c:pt idx="1325">
                  <c:v>425.58308984400003</c:v>
                </c:pt>
                <c:pt idx="1326">
                  <c:v>424.98618843999998</c:v>
                </c:pt>
                <c:pt idx="1327">
                  <c:v>424.67587749900002</c:v>
                </c:pt>
                <c:pt idx="1328">
                  <c:v>424.13468287799998</c:v>
                </c:pt>
                <c:pt idx="1329">
                  <c:v>423.760765617</c:v>
                </c:pt>
                <c:pt idx="1330">
                  <c:v>423.75274058799999</c:v>
                </c:pt>
                <c:pt idx="1331">
                  <c:v>423.20324087900002</c:v>
                </c:pt>
                <c:pt idx="1332">
                  <c:v>423.01003897999999</c:v>
                </c:pt>
                <c:pt idx="1333">
                  <c:v>422.01437106499998</c:v>
                </c:pt>
                <c:pt idx="1334">
                  <c:v>422.01282603300001</c:v>
                </c:pt>
                <c:pt idx="1335">
                  <c:v>421.97715688699998</c:v>
                </c:pt>
                <c:pt idx="1336">
                  <c:v>421.91447144199998</c:v>
                </c:pt>
                <c:pt idx="1337">
                  <c:v>421.666782947</c:v>
                </c:pt>
                <c:pt idx="1338">
                  <c:v>421.56876756499997</c:v>
                </c:pt>
                <c:pt idx="1339">
                  <c:v>421.378409589</c:v>
                </c:pt>
                <c:pt idx="1340">
                  <c:v>421.22039522699998</c:v>
                </c:pt>
                <c:pt idx="1341">
                  <c:v>420.80717712900002</c:v>
                </c:pt>
                <c:pt idx="1342">
                  <c:v>420.57154467599997</c:v>
                </c:pt>
                <c:pt idx="1343">
                  <c:v>420.22564376100001</c:v>
                </c:pt>
                <c:pt idx="1344">
                  <c:v>420.14459574</c:v>
                </c:pt>
                <c:pt idx="1345">
                  <c:v>420.14215239800001</c:v>
                </c:pt>
                <c:pt idx="1346">
                  <c:v>418.989351828</c:v>
                </c:pt>
                <c:pt idx="1347">
                  <c:v>418.64731705600002</c:v>
                </c:pt>
                <c:pt idx="1348">
                  <c:v>418.62040478699998</c:v>
                </c:pt>
                <c:pt idx="1349">
                  <c:v>417.94118235600001</c:v>
                </c:pt>
                <c:pt idx="1350">
                  <c:v>417.79229272600003</c:v>
                </c:pt>
                <c:pt idx="1351">
                  <c:v>417.10274773499998</c:v>
                </c:pt>
                <c:pt idx="1352">
                  <c:v>416.86991057300003</c:v>
                </c:pt>
                <c:pt idx="1353">
                  <c:v>416.16965515200002</c:v>
                </c:pt>
                <c:pt idx="1354">
                  <c:v>416.00423535700003</c:v>
                </c:pt>
                <c:pt idx="1355">
                  <c:v>415.30142149300002</c:v>
                </c:pt>
                <c:pt idx="1356">
                  <c:v>415.26894665100002</c:v>
                </c:pt>
                <c:pt idx="1357">
                  <c:v>415.12664063599999</c:v>
                </c:pt>
                <c:pt idx="1358">
                  <c:v>415.03347789499998</c:v>
                </c:pt>
                <c:pt idx="1359">
                  <c:v>414.579071672</c:v>
                </c:pt>
                <c:pt idx="1360">
                  <c:v>414.49747945600001</c:v>
                </c:pt>
                <c:pt idx="1361">
                  <c:v>414.22664417599998</c:v>
                </c:pt>
                <c:pt idx="1362">
                  <c:v>414.134187822</c:v>
                </c:pt>
                <c:pt idx="1363">
                  <c:v>414.02088082400002</c:v>
                </c:pt>
                <c:pt idx="1364">
                  <c:v>413.82438765799998</c:v>
                </c:pt>
                <c:pt idx="1365">
                  <c:v>413.78100389700001</c:v>
                </c:pt>
                <c:pt idx="1366">
                  <c:v>413.69176063499998</c:v>
                </c:pt>
                <c:pt idx="1367">
                  <c:v>413.3437897</c:v>
                </c:pt>
                <c:pt idx="1368">
                  <c:v>412.86337924499998</c:v>
                </c:pt>
                <c:pt idx="1369">
                  <c:v>411.977514122</c:v>
                </c:pt>
                <c:pt idx="1370">
                  <c:v>411.46803569500003</c:v>
                </c:pt>
                <c:pt idx="1371">
                  <c:v>410.91766787400002</c:v>
                </c:pt>
                <c:pt idx="1372">
                  <c:v>409.110310406</c:v>
                </c:pt>
                <c:pt idx="1373">
                  <c:v>408.16139193499998</c:v>
                </c:pt>
                <c:pt idx="1374">
                  <c:v>408.11456774999999</c:v>
                </c:pt>
                <c:pt idx="1375">
                  <c:v>407.86028040899998</c:v>
                </c:pt>
                <c:pt idx="1376">
                  <c:v>407.57546507799998</c:v>
                </c:pt>
                <c:pt idx="1377">
                  <c:v>407.473302886</c:v>
                </c:pt>
                <c:pt idx="1378">
                  <c:v>406.02113804800001</c:v>
                </c:pt>
                <c:pt idx="1379">
                  <c:v>405.94336186800001</c:v>
                </c:pt>
                <c:pt idx="1380">
                  <c:v>405.87789400700001</c:v>
                </c:pt>
                <c:pt idx="1381">
                  <c:v>405.32507280499999</c:v>
                </c:pt>
                <c:pt idx="1382">
                  <c:v>405.19247525499998</c:v>
                </c:pt>
                <c:pt idx="1383">
                  <c:v>404.63796797800001</c:v>
                </c:pt>
                <c:pt idx="1384">
                  <c:v>404.45997685899999</c:v>
                </c:pt>
                <c:pt idx="1385">
                  <c:v>404.38830051100001</c:v>
                </c:pt>
                <c:pt idx="1386">
                  <c:v>403.87998740900002</c:v>
                </c:pt>
                <c:pt idx="1387">
                  <c:v>403.787043348</c:v>
                </c:pt>
                <c:pt idx="1388">
                  <c:v>403.74410218700001</c:v>
                </c:pt>
                <c:pt idx="1389">
                  <c:v>403.56605095100002</c:v>
                </c:pt>
                <c:pt idx="1390">
                  <c:v>403.06573677099999</c:v>
                </c:pt>
                <c:pt idx="1391">
                  <c:v>402.96738102099999</c:v>
                </c:pt>
                <c:pt idx="1392">
                  <c:v>402.510746907</c:v>
                </c:pt>
                <c:pt idx="1393">
                  <c:v>402.217543638</c:v>
                </c:pt>
                <c:pt idx="1394">
                  <c:v>402.20833690699999</c:v>
                </c:pt>
                <c:pt idx="1395">
                  <c:v>402.16173414100001</c:v>
                </c:pt>
                <c:pt idx="1396">
                  <c:v>401.693304259</c:v>
                </c:pt>
                <c:pt idx="1397">
                  <c:v>401.59606325800002</c:v>
                </c:pt>
                <c:pt idx="1398">
                  <c:v>401.439599144</c:v>
                </c:pt>
                <c:pt idx="1399">
                  <c:v>401.19395593600001</c:v>
                </c:pt>
                <c:pt idx="1400">
                  <c:v>401.05047635</c:v>
                </c:pt>
                <c:pt idx="1401">
                  <c:v>400.82195506300002</c:v>
                </c:pt>
                <c:pt idx="1402">
                  <c:v>400.79884484199999</c:v>
                </c:pt>
                <c:pt idx="1403">
                  <c:v>400.33439964199999</c:v>
                </c:pt>
                <c:pt idx="1404">
                  <c:v>400.268827343</c:v>
                </c:pt>
                <c:pt idx="1405">
                  <c:v>400.15250573399999</c:v>
                </c:pt>
                <c:pt idx="1406">
                  <c:v>399.92509354100002</c:v>
                </c:pt>
                <c:pt idx="1407">
                  <c:v>397.57414974699998</c:v>
                </c:pt>
                <c:pt idx="1408">
                  <c:v>396.72316107799998</c:v>
                </c:pt>
                <c:pt idx="1409">
                  <c:v>396.55410120800002</c:v>
                </c:pt>
                <c:pt idx="1410">
                  <c:v>396.03087128999999</c:v>
                </c:pt>
                <c:pt idx="1411">
                  <c:v>395.49672539800002</c:v>
                </c:pt>
                <c:pt idx="1412">
                  <c:v>395.493697704</c:v>
                </c:pt>
                <c:pt idx="1413">
                  <c:v>395.12131685100002</c:v>
                </c:pt>
                <c:pt idx="1414">
                  <c:v>394.81871502199999</c:v>
                </c:pt>
                <c:pt idx="1415">
                  <c:v>394.25409977100003</c:v>
                </c:pt>
                <c:pt idx="1416">
                  <c:v>393.78308827000001</c:v>
                </c:pt>
                <c:pt idx="1417">
                  <c:v>393.10092907500001</c:v>
                </c:pt>
                <c:pt idx="1418">
                  <c:v>392.95508037299999</c:v>
                </c:pt>
                <c:pt idx="1419">
                  <c:v>392.911649668</c:v>
                </c:pt>
                <c:pt idx="1420">
                  <c:v>392.79826164399998</c:v>
                </c:pt>
                <c:pt idx="1421">
                  <c:v>392.36870122900001</c:v>
                </c:pt>
                <c:pt idx="1422">
                  <c:v>392.11104406700002</c:v>
                </c:pt>
                <c:pt idx="1423">
                  <c:v>391.49592851599999</c:v>
                </c:pt>
                <c:pt idx="1424">
                  <c:v>391.41655543000002</c:v>
                </c:pt>
                <c:pt idx="1425">
                  <c:v>390.17622803699999</c:v>
                </c:pt>
                <c:pt idx="1426">
                  <c:v>389.857189076</c:v>
                </c:pt>
                <c:pt idx="1427">
                  <c:v>388.18244002</c:v>
                </c:pt>
                <c:pt idx="1428">
                  <c:v>388.17792274499999</c:v>
                </c:pt>
                <c:pt idx="1429">
                  <c:v>388.17352131500002</c:v>
                </c:pt>
                <c:pt idx="1430">
                  <c:v>387.799345582</c:v>
                </c:pt>
                <c:pt idx="1431">
                  <c:v>387.64718752200002</c:v>
                </c:pt>
                <c:pt idx="1432">
                  <c:v>387.33624344100002</c:v>
                </c:pt>
                <c:pt idx="1433">
                  <c:v>387.16249342899999</c:v>
                </c:pt>
                <c:pt idx="1434">
                  <c:v>386.99574235799997</c:v>
                </c:pt>
                <c:pt idx="1435">
                  <c:v>386.88247264300003</c:v>
                </c:pt>
                <c:pt idx="1436">
                  <c:v>386.327607258</c:v>
                </c:pt>
                <c:pt idx="1437">
                  <c:v>386.226225016</c:v>
                </c:pt>
                <c:pt idx="1438">
                  <c:v>386.199946071</c:v>
                </c:pt>
                <c:pt idx="1439">
                  <c:v>385.61824885800002</c:v>
                </c:pt>
                <c:pt idx="1440">
                  <c:v>384.99897650999998</c:v>
                </c:pt>
                <c:pt idx="1441">
                  <c:v>384.86541179199997</c:v>
                </c:pt>
                <c:pt idx="1442">
                  <c:v>384.37858762600001</c:v>
                </c:pt>
                <c:pt idx="1443">
                  <c:v>384.29375968199997</c:v>
                </c:pt>
                <c:pt idx="1444">
                  <c:v>383.42868235399999</c:v>
                </c:pt>
                <c:pt idx="1445">
                  <c:v>383.35270741599999</c:v>
                </c:pt>
                <c:pt idx="1446">
                  <c:v>383.22306548400002</c:v>
                </c:pt>
                <c:pt idx="1447">
                  <c:v>382.98314746800003</c:v>
                </c:pt>
                <c:pt idx="1448">
                  <c:v>382.09535878700001</c:v>
                </c:pt>
                <c:pt idx="1449">
                  <c:v>381.367003829</c:v>
                </c:pt>
                <c:pt idx="1450">
                  <c:v>381.23200276300003</c:v>
                </c:pt>
                <c:pt idx="1451">
                  <c:v>379.03003453100001</c:v>
                </c:pt>
                <c:pt idx="1452">
                  <c:v>379.00955387900001</c:v>
                </c:pt>
                <c:pt idx="1453">
                  <c:v>378.29643840799997</c:v>
                </c:pt>
                <c:pt idx="1454">
                  <c:v>378.15061282599999</c:v>
                </c:pt>
                <c:pt idx="1455">
                  <c:v>377.945077207</c:v>
                </c:pt>
                <c:pt idx="1456">
                  <c:v>377.76102732200002</c:v>
                </c:pt>
                <c:pt idx="1457">
                  <c:v>377.695130371</c:v>
                </c:pt>
                <c:pt idx="1458">
                  <c:v>377.38537918899999</c:v>
                </c:pt>
                <c:pt idx="1459">
                  <c:v>377.23562292000003</c:v>
                </c:pt>
                <c:pt idx="1460">
                  <c:v>376.41729872899998</c:v>
                </c:pt>
                <c:pt idx="1461">
                  <c:v>375.85584589699999</c:v>
                </c:pt>
                <c:pt idx="1462">
                  <c:v>374.40824186999998</c:v>
                </c:pt>
                <c:pt idx="1463">
                  <c:v>373.89850972900001</c:v>
                </c:pt>
                <c:pt idx="1464">
                  <c:v>373.87045648600002</c:v>
                </c:pt>
                <c:pt idx="1465">
                  <c:v>373.84925156999998</c:v>
                </c:pt>
                <c:pt idx="1466">
                  <c:v>373.78113410600002</c:v>
                </c:pt>
                <c:pt idx="1467">
                  <c:v>373.42492383000001</c:v>
                </c:pt>
                <c:pt idx="1468">
                  <c:v>372.66991579799998</c:v>
                </c:pt>
                <c:pt idx="1469">
                  <c:v>371.64377161599998</c:v>
                </c:pt>
                <c:pt idx="1470">
                  <c:v>371.51261464499999</c:v>
                </c:pt>
                <c:pt idx="1471">
                  <c:v>371.29486363400002</c:v>
                </c:pt>
                <c:pt idx="1472">
                  <c:v>371.26043310900002</c:v>
                </c:pt>
                <c:pt idx="1473">
                  <c:v>371.22439581999998</c:v>
                </c:pt>
                <c:pt idx="1474">
                  <c:v>369.598812694</c:v>
                </c:pt>
                <c:pt idx="1475">
                  <c:v>368.91256717800002</c:v>
                </c:pt>
                <c:pt idx="1476">
                  <c:v>367.67794169699999</c:v>
                </c:pt>
                <c:pt idx="1477">
                  <c:v>367.62725609699999</c:v>
                </c:pt>
                <c:pt idx="1478">
                  <c:v>366.99423733600003</c:v>
                </c:pt>
                <c:pt idx="1479">
                  <c:v>366.58028737199999</c:v>
                </c:pt>
                <c:pt idx="1480">
                  <c:v>364.47280214599999</c:v>
                </c:pt>
                <c:pt idx="1481">
                  <c:v>364.38432154399999</c:v>
                </c:pt>
                <c:pt idx="1482">
                  <c:v>362.53399132999999</c:v>
                </c:pt>
                <c:pt idx="1483">
                  <c:v>361.94078045999998</c:v>
                </c:pt>
                <c:pt idx="1484">
                  <c:v>361.898513428</c:v>
                </c:pt>
                <c:pt idx="1485">
                  <c:v>361.614777248</c:v>
                </c:pt>
                <c:pt idx="1486">
                  <c:v>361.59930197400001</c:v>
                </c:pt>
                <c:pt idx="1487">
                  <c:v>360.97205121399998</c:v>
                </c:pt>
                <c:pt idx="1488">
                  <c:v>360.83317903199998</c:v>
                </c:pt>
                <c:pt idx="1489">
                  <c:v>360.26365331699998</c:v>
                </c:pt>
                <c:pt idx="1490">
                  <c:v>359.39207358099998</c:v>
                </c:pt>
                <c:pt idx="1491">
                  <c:v>358.132297725</c:v>
                </c:pt>
                <c:pt idx="1492">
                  <c:v>356.30331093000001</c:v>
                </c:pt>
                <c:pt idx="1493">
                  <c:v>355.96139714100002</c:v>
                </c:pt>
                <c:pt idx="1494">
                  <c:v>355.41607344300002</c:v>
                </c:pt>
                <c:pt idx="1495">
                  <c:v>354.64842173800002</c:v>
                </c:pt>
                <c:pt idx="1496">
                  <c:v>354.140991875</c:v>
                </c:pt>
                <c:pt idx="1497">
                  <c:v>354.00468445500002</c:v>
                </c:pt>
                <c:pt idx="1498">
                  <c:v>352.78616433899998</c:v>
                </c:pt>
                <c:pt idx="1499">
                  <c:v>352.24849059299999</c:v>
                </c:pt>
                <c:pt idx="1500">
                  <c:v>351.80126716400002</c:v>
                </c:pt>
                <c:pt idx="1501">
                  <c:v>350.31927128299998</c:v>
                </c:pt>
                <c:pt idx="1502">
                  <c:v>349.25373200299998</c:v>
                </c:pt>
                <c:pt idx="1503">
                  <c:v>348.82221684000001</c:v>
                </c:pt>
                <c:pt idx="1504">
                  <c:v>348.61714344400002</c:v>
                </c:pt>
                <c:pt idx="1505">
                  <c:v>348.54603479600001</c:v>
                </c:pt>
                <c:pt idx="1506">
                  <c:v>347.514039626</c:v>
                </c:pt>
                <c:pt idx="1507">
                  <c:v>347.033824471</c:v>
                </c:pt>
                <c:pt idx="1508">
                  <c:v>346.997083917</c:v>
                </c:pt>
                <c:pt idx="1509">
                  <c:v>345.82732516599998</c:v>
                </c:pt>
                <c:pt idx="1510">
                  <c:v>344.99523945999999</c:v>
                </c:pt>
                <c:pt idx="1511">
                  <c:v>344.81743243900002</c:v>
                </c:pt>
                <c:pt idx="1512">
                  <c:v>344.74324323500002</c:v>
                </c:pt>
                <c:pt idx="1513">
                  <c:v>344.24984756100002</c:v>
                </c:pt>
                <c:pt idx="1514">
                  <c:v>343.294707184</c:v>
                </c:pt>
                <c:pt idx="1515">
                  <c:v>343.034841524</c:v>
                </c:pt>
                <c:pt idx="1516">
                  <c:v>342.54038323499998</c:v>
                </c:pt>
                <c:pt idx="1517">
                  <c:v>342.28608905999999</c:v>
                </c:pt>
                <c:pt idx="1518">
                  <c:v>342.15151823299999</c:v>
                </c:pt>
                <c:pt idx="1519">
                  <c:v>341.751041773</c:v>
                </c:pt>
                <c:pt idx="1520">
                  <c:v>341.41321038799998</c:v>
                </c:pt>
                <c:pt idx="1521">
                  <c:v>341.29792038800002</c:v>
                </c:pt>
                <c:pt idx="1522">
                  <c:v>341.24893114299999</c:v>
                </c:pt>
                <c:pt idx="1523">
                  <c:v>340.77948707899998</c:v>
                </c:pt>
                <c:pt idx="1524">
                  <c:v>340.56296630200001</c:v>
                </c:pt>
                <c:pt idx="1525">
                  <c:v>340.52459238199998</c:v>
                </c:pt>
                <c:pt idx="1526">
                  <c:v>340.41052045800001</c:v>
                </c:pt>
                <c:pt idx="1527">
                  <c:v>340.05091691500002</c:v>
                </c:pt>
                <c:pt idx="1528">
                  <c:v>336.72851301600002</c:v>
                </c:pt>
                <c:pt idx="1529">
                  <c:v>336.07905546400002</c:v>
                </c:pt>
                <c:pt idx="1530">
                  <c:v>335.55083553399999</c:v>
                </c:pt>
                <c:pt idx="1531">
                  <c:v>335.34122883100002</c:v>
                </c:pt>
                <c:pt idx="1532">
                  <c:v>335.32031717799998</c:v>
                </c:pt>
                <c:pt idx="1533">
                  <c:v>335.02197163900001</c:v>
                </c:pt>
                <c:pt idx="1534">
                  <c:v>334.177073957</c:v>
                </c:pt>
                <c:pt idx="1535">
                  <c:v>333.62731624399999</c:v>
                </c:pt>
                <c:pt idx="1536">
                  <c:v>333.44708193500003</c:v>
                </c:pt>
                <c:pt idx="1537">
                  <c:v>332.613050176</c:v>
                </c:pt>
                <c:pt idx="1538">
                  <c:v>331.77825838899997</c:v>
                </c:pt>
                <c:pt idx="1539">
                  <c:v>331.59559361100003</c:v>
                </c:pt>
                <c:pt idx="1540">
                  <c:v>331.56750447299999</c:v>
                </c:pt>
                <c:pt idx="1541">
                  <c:v>331.04318926000002</c:v>
                </c:pt>
                <c:pt idx="1542">
                  <c:v>330.77328966200002</c:v>
                </c:pt>
                <c:pt idx="1543">
                  <c:v>329.98986998700002</c:v>
                </c:pt>
                <c:pt idx="1544">
                  <c:v>329.26579626</c:v>
                </c:pt>
                <c:pt idx="1545">
                  <c:v>329.03249135099998</c:v>
                </c:pt>
                <c:pt idx="1546">
                  <c:v>328.69642243700002</c:v>
                </c:pt>
                <c:pt idx="1547">
                  <c:v>328.37772202500003</c:v>
                </c:pt>
                <c:pt idx="1548">
                  <c:v>327.931269714</c:v>
                </c:pt>
                <c:pt idx="1549">
                  <c:v>327.40444436500002</c:v>
                </c:pt>
                <c:pt idx="1550">
                  <c:v>327.35585436399998</c:v>
                </c:pt>
                <c:pt idx="1551">
                  <c:v>326.23604523300003</c:v>
                </c:pt>
                <c:pt idx="1552">
                  <c:v>324.92019593999999</c:v>
                </c:pt>
                <c:pt idx="1553">
                  <c:v>324.83234172599998</c:v>
                </c:pt>
                <c:pt idx="1554">
                  <c:v>324.48364633900002</c:v>
                </c:pt>
                <c:pt idx="1555">
                  <c:v>323.74332718199997</c:v>
                </c:pt>
                <c:pt idx="1556">
                  <c:v>322.730180899</c:v>
                </c:pt>
                <c:pt idx="1557">
                  <c:v>322.076326252</c:v>
                </c:pt>
                <c:pt idx="1558">
                  <c:v>321.91637837899998</c:v>
                </c:pt>
                <c:pt idx="1559">
                  <c:v>321.13484774400001</c:v>
                </c:pt>
                <c:pt idx="1560">
                  <c:v>320.51319143699999</c:v>
                </c:pt>
                <c:pt idx="1561">
                  <c:v>320.44499389399999</c:v>
                </c:pt>
                <c:pt idx="1562">
                  <c:v>319.14541879699999</c:v>
                </c:pt>
                <c:pt idx="1563">
                  <c:v>318.63192392299999</c:v>
                </c:pt>
                <c:pt idx="1564">
                  <c:v>318.56607108899999</c:v>
                </c:pt>
                <c:pt idx="1565">
                  <c:v>318.13503938000002</c:v>
                </c:pt>
                <c:pt idx="1566">
                  <c:v>317.06467068199998</c:v>
                </c:pt>
                <c:pt idx="1567">
                  <c:v>315.50864086299998</c:v>
                </c:pt>
                <c:pt idx="1568">
                  <c:v>315.300547306</c:v>
                </c:pt>
                <c:pt idx="1569">
                  <c:v>315.168541221</c:v>
                </c:pt>
                <c:pt idx="1570">
                  <c:v>314.90486139400002</c:v>
                </c:pt>
                <c:pt idx="1571">
                  <c:v>314.11656110000001</c:v>
                </c:pt>
                <c:pt idx="1572">
                  <c:v>313.51639081299999</c:v>
                </c:pt>
                <c:pt idx="1573">
                  <c:v>313.23912522199998</c:v>
                </c:pt>
                <c:pt idx="1574">
                  <c:v>313.20885713500002</c:v>
                </c:pt>
                <c:pt idx="1575">
                  <c:v>312.41809599200002</c:v>
                </c:pt>
                <c:pt idx="1576">
                  <c:v>311.938201832</c:v>
                </c:pt>
                <c:pt idx="1577">
                  <c:v>311.02844342399999</c:v>
                </c:pt>
                <c:pt idx="1578">
                  <c:v>309.31367971899999</c:v>
                </c:pt>
                <c:pt idx="1579">
                  <c:v>308.72816790500002</c:v>
                </c:pt>
                <c:pt idx="1580">
                  <c:v>308.70591111499999</c:v>
                </c:pt>
                <c:pt idx="1581">
                  <c:v>307.41455594500002</c:v>
                </c:pt>
                <c:pt idx="1582">
                  <c:v>307.02942947299999</c:v>
                </c:pt>
                <c:pt idx="1583">
                  <c:v>306.773552929</c:v>
                </c:pt>
                <c:pt idx="1584">
                  <c:v>306.16130484299998</c:v>
                </c:pt>
                <c:pt idx="1585">
                  <c:v>305.64846073199999</c:v>
                </c:pt>
                <c:pt idx="1586">
                  <c:v>304.92483472999999</c:v>
                </c:pt>
                <c:pt idx="1587">
                  <c:v>304.68333258600001</c:v>
                </c:pt>
                <c:pt idx="1588">
                  <c:v>304.26825630600001</c:v>
                </c:pt>
                <c:pt idx="1589">
                  <c:v>304.19640942699999</c:v>
                </c:pt>
                <c:pt idx="1590">
                  <c:v>303.07009464499998</c:v>
                </c:pt>
                <c:pt idx="1591">
                  <c:v>303.03917170699998</c:v>
                </c:pt>
                <c:pt idx="1592">
                  <c:v>302.98254716899999</c:v>
                </c:pt>
                <c:pt idx="1593">
                  <c:v>302.76213390300001</c:v>
                </c:pt>
                <c:pt idx="1594">
                  <c:v>302.452103884</c:v>
                </c:pt>
                <c:pt idx="1595">
                  <c:v>302.28705100299999</c:v>
                </c:pt>
                <c:pt idx="1596">
                  <c:v>300.89175860400002</c:v>
                </c:pt>
                <c:pt idx="1597">
                  <c:v>300.49886331800002</c:v>
                </c:pt>
                <c:pt idx="1598">
                  <c:v>299.85178260499998</c:v>
                </c:pt>
                <c:pt idx="1599">
                  <c:v>299.76472783200001</c:v>
                </c:pt>
                <c:pt idx="1600">
                  <c:v>299.51260893</c:v>
                </c:pt>
                <c:pt idx="1601">
                  <c:v>299.17721952400001</c:v>
                </c:pt>
                <c:pt idx="1602">
                  <c:v>298.91428874000002</c:v>
                </c:pt>
                <c:pt idx="1603">
                  <c:v>298.59934797</c:v>
                </c:pt>
                <c:pt idx="1604">
                  <c:v>298.518768792</c:v>
                </c:pt>
                <c:pt idx="1605">
                  <c:v>297.33325500900003</c:v>
                </c:pt>
                <c:pt idx="1606">
                  <c:v>297.28451109500003</c:v>
                </c:pt>
                <c:pt idx="1607">
                  <c:v>296.45751359299999</c:v>
                </c:pt>
                <c:pt idx="1608">
                  <c:v>295.43985262199999</c:v>
                </c:pt>
                <c:pt idx="1609">
                  <c:v>295.25387224600001</c:v>
                </c:pt>
                <c:pt idx="1610">
                  <c:v>294.43484734899999</c:v>
                </c:pt>
                <c:pt idx="1611">
                  <c:v>293.55950667799999</c:v>
                </c:pt>
                <c:pt idx="1612">
                  <c:v>292.09237928599998</c:v>
                </c:pt>
                <c:pt idx="1613">
                  <c:v>291.787845667</c:v>
                </c:pt>
                <c:pt idx="1614">
                  <c:v>291.64330755700001</c:v>
                </c:pt>
                <c:pt idx="1615">
                  <c:v>290.726346509</c:v>
                </c:pt>
                <c:pt idx="1616">
                  <c:v>290.57904779299997</c:v>
                </c:pt>
                <c:pt idx="1617">
                  <c:v>289.855941223</c:v>
                </c:pt>
                <c:pt idx="1618">
                  <c:v>289.02570906</c:v>
                </c:pt>
                <c:pt idx="1619">
                  <c:v>288.45547194199997</c:v>
                </c:pt>
                <c:pt idx="1620">
                  <c:v>288.090580902</c:v>
                </c:pt>
                <c:pt idx="1621">
                  <c:v>287.26435705</c:v>
                </c:pt>
                <c:pt idx="1622">
                  <c:v>287.05326202200001</c:v>
                </c:pt>
                <c:pt idx="1623">
                  <c:v>286.07146575299998</c:v>
                </c:pt>
                <c:pt idx="1624">
                  <c:v>285.83932374199998</c:v>
                </c:pt>
                <c:pt idx="1625">
                  <c:v>285.32331176299999</c:v>
                </c:pt>
                <c:pt idx="1626">
                  <c:v>282.77885003099999</c:v>
                </c:pt>
                <c:pt idx="1627">
                  <c:v>282.61679928500001</c:v>
                </c:pt>
                <c:pt idx="1628">
                  <c:v>282.54040637200001</c:v>
                </c:pt>
                <c:pt idx="1629">
                  <c:v>282.40748515500002</c:v>
                </c:pt>
                <c:pt idx="1630">
                  <c:v>281.751873295</c:v>
                </c:pt>
                <c:pt idx="1631">
                  <c:v>281.47168468900003</c:v>
                </c:pt>
                <c:pt idx="1632">
                  <c:v>281.19866794699999</c:v>
                </c:pt>
                <c:pt idx="1633">
                  <c:v>280.45669753300001</c:v>
                </c:pt>
                <c:pt idx="1634">
                  <c:v>280.38846179000001</c:v>
                </c:pt>
                <c:pt idx="1635">
                  <c:v>279.48824355900001</c:v>
                </c:pt>
                <c:pt idx="1636">
                  <c:v>279.471978299</c:v>
                </c:pt>
                <c:pt idx="1637">
                  <c:v>279.44817796199999</c:v>
                </c:pt>
                <c:pt idx="1638">
                  <c:v>279.163656473</c:v>
                </c:pt>
                <c:pt idx="1639">
                  <c:v>277.77110489</c:v>
                </c:pt>
                <c:pt idx="1640">
                  <c:v>275.91889438599998</c:v>
                </c:pt>
                <c:pt idx="1641">
                  <c:v>275.62569259399999</c:v>
                </c:pt>
                <c:pt idx="1642">
                  <c:v>275.54139783800002</c:v>
                </c:pt>
                <c:pt idx="1643">
                  <c:v>275.14051791899999</c:v>
                </c:pt>
                <c:pt idx="1644">
                  <c:v>275.06014477000002</c:v>
                </c:pt>
                <c:pt idx="1645">
                  <c:v>274.12659191</c:v>
                </c:pt>
                <c:pt idx="1646">
                  <c:v>273.74889253700002</c:v>
                </c:pt>
                <c:pt idx="1647">
                  <c:v>273.21756383500002</c:v>
                </c:pt>
                <c:pt idx="1648">
                  <c:v>272.81893706300002</c:v>
                </c:pt>
                <c:pt idx="1649">
                  <c:v>271.54943107100001</c:v>
                </c:pt>
                <c:pt idx="1650">
                  <c:v>271.54420343700002</c:v>
                </c:pt>
                <c:pt idx="1651">
                  <c:v>271.303595422</c:v>
                </c:pt>
                <c:pt idx="1652">
                  <c:v>271.24247675200002</c:v>
                </c:pt>
                <c:pt idx="1653">
                  <c:v>271.13568654699998</c:v>
                </c:pt>
                <c:pt idx="1654">
                  <c:v>269.97145617699999</c:v>
                </c:pt>
                <c:pt idx="1655">
                  <c:v>269.123973444</c:v>
                </c:pt>
                <c:pt idx="1656">
                  <c:v>267.49589151100002</c:v>
                </c:pt>
                <c:pt idx="1657">
                  <c:v>266.60344830299999</c:v>
                </c:pt>
                <c:pt idx="1658">
                  <c:v>266.53989456300002</c:v>
                </c:pt>
                <c:pt idx="1659">
                  <c:v>266.24757933500001</c:v>
                </c:pt>
                <c:pt idx="1660">
                  <c:v>266.15189497699998</c:v>
                </c:pt>
                <c:pt idx="1661">
                  <c:v>265.83894784500001</c:v>
                </c:pt>
                <c:pt idx="1662">
                  <c:v>265.03911642200001</c:v>
                </c:pt>
                <c:pt idx="1663">
                  <c:v>264.37021370100001</c:v>
                </c:pt>
                <c:pt idx="1664">
                  <c:v>263.68241844300002</c:v>
                </c:pt>
                <c:pt idx="1665">
                  <c:v>263.30752714699997</c:v>
                </c:pt>
                <c:pt idx="1666">
                  <c:v>262.80623369099999</c:v>
                </c:pt>
                <c:pt idx="1667">
                  <c:v>262.66233497299999</c:v>
                </c:pt>
                <c:pt idx="1668">
                  <c:v>262.01684756600002</c:v>
                </c:pt>
                <c:pt idx="1669">
                  <c:v>261.54890716099999</c:v>
                </c:pt>
                <c:pt idx="1670">
                  <c:v>261.28839499100002</c:v>
                </c:pt>
                <c:pt idx="1671">
                  <c:v>260.70542166000001</c:v>
                </c:pt>
                <c:pt idx="1672">
                  <c:v>260.14980834400001</c:v>
                </c:pt>
                <c:pt idx="1673">
                  <c:v>259.27616960099999</c:v>
                </c:pt>
                <c:pt idx="1674">
                  <c:v>257.280293793</c:v>
                </c:pt>
                <c:pt idx="1675">
                  <c:v>257.01478578299998</c:v>
                </c:pt>
                <c:pt idx="1676">
                  <c:v>255.09735216799999</c:v>
                </c:pt>
                <c:pt idx="1677">
                  <c:v>254.61486733500001</c:v>
                </c:pt>
                <c:pt idx="1678">
                  <c:v>254.47014219600001</c:v>
                </c:pt>
                <c:pt idx="1679">
                  <c:v>254.33588004000001</c:v>
                </c:pt>
                <c:pt idx="1680">
                  <c:v>253.06466578300001</c:v>
                </c:pt>
                <c:pt idx="1681">
                  <c:v>252.29837957399999</c:v>
                </c:pt>
                <c:pt idx="1682">
                  <c:v>252.236555565</c:v>
                </c:pt>
                <c:pt idx="1683">
                  <c:v>251.271030768</c:v>
                </c:pt>
                <c:pt idx="1684">
                  <c:v>247.93912911000001</c:v>
                </c:pt>
                <c:pt idx="1685">
                  <c:v>246.99309332799999</c:v>
                </c:pt>
                <c:pt idx="1686">
                  <c:v>246.452046631</c:v>
                </c:pt>
                <c:pt idx="1687">
                  <c:v>245.87009972000001</c:v>
                </c:pt>
                <c:pt idx="1688">
                  <c:v>245.61851355300001</c:v>
                </c:pt>
                <c:pt idx="1689">
                  <c:v>245.48055950400001</c:v>
                </c:pt>
                <c:pt idx="1690">
                  <c:v>244.892315212</c:v>
                </c:pt>
                <c:pt idx="1691">
                  <c:v>243.876105878</c:v>
                </c:pt>
                <c:pt idx="1692">
                  <c:v>243.775801771</c:v>
                </c:pt>
                <c:pt idx="1693">
                  <c:v>242.36790837800001</c:v>
                </c:pt>
                <c:pt idx="1694">
                  <c:v>241.98440776199999</c:v>
                </c:pt>
                <c:pt idx="1695">
                  <c:v>241.93114632999999</c:v>
                </c:pt>
                <c:pt idx="1696">
                  <c:v>241.69578812</c:v>
                </c:pt>
                <c:pt idx="1697">
                  <c:v>241.61063320700001</c:v>
                </c:pt>
                <c:pt idx="1698">
                  <c:v>241.16121031399999</c:v>
                </c:pt>
                <c:pt idx="1699">
                  <c:v>240.361469271</c:v>
                </c:pt>
                <c:pt idx="1700">
                  <c:v>239.550100845</c:v>
                </c:pt>
                <c:pt idx="1701">
                  <c:v>239.440285424</c:v>
                </c:pt>
                <c:pt idx="1702">
                  <c:v>237.58289663900001</c:v>
                </c:pt>
                <c:pt idx="1703">
                  <c:v>237.19461291799999</c:v>
                </c:pt>
                <c:pt idx="1704">
                  <c:v>237.028006874</c:v>
                </c:pt>
                <c:pt idx="1705">
                  <c:v>236.65388118499999</c:v>
                </c:pt>
                <c:pt idx="1706">
                  <c:v>236.044567304</c:v>
                </c:pt>
                <c:pt idx="1707">
                  <c:v>235.93652683100001</c:v>
                </c:pt>
                <c:pt idx="1708">
                  <c:v>235.157480779</c:v>
                </c:pt>
                <c:pt idx="1709">
                  <c:v>234.19572456700001</c:v>
                </c:pt>
                <c:pt idx="1710">
                  <c:v>233.903057639</c:v>
                </c:pt>
                <c:pt idx="1711">
                  <c:v>233.80741645500001</c:v>
                </c:pt>
                <c:pt idx="1712">
                  <c:v>233.73596651099999</c:v>
                </c:pt>
                <c:pt idx="1713">
                  <c:v>233.38553424099999</c:v>
                </c:pt>
                <c:pt idx="1714">
                  <c:v>232.97974305</c:v>
                </c:pt>
                <c:pt idx="1715">
                  <c:v>232.46747956300001</c:v>
                </c:pt>
                <c:pt idx="1716">
                  <c:v>231.54773977100001</c:v>
                </c:pt>
                <c:pt idx="1717">
                  <c:v>229.92892501700001</c:v>
                </c:pt>
                <c:pt idx="1718">
                  <c:v>229.85725998999999</c:v>
                </c:pt>
                <c:pt idx="1719">
                  <c:v>229.16490803400001</c:v>
                </c:pt>
                <c:pt idx="1720">
                  <c:v>228.70105417799999</c:v>
                </c:pt>
                <c:pt idx="1721">
                  <c:v>228.29967370099999</c:v>
                </c:pt>
                <c:pt idx="1722">
                  <c:v>228.07840758399999</c:v>
                </c:pt>
                <c:pt idx="1723">
                  <c:v>227.49583467900001</c:v>
                </c:pt>
                <c:pt idx="1724">
                  <c:v>227.01881856700001</c:v>
                </c:pt>
                <c:pt idx="1725">
                  <c:v>226.86068853</c:v>
                </c:pt>
                <c:pt idx="1726">
                  <c:v>226.50075989199999</c:v>
                </c:pt>
                <c:pt idx="1727">
                  <c:v>226.334552379</c:v>
                </c:pt>
                <c:pt idx="1728">
                  <c:v>226.09788648099999</c:v>
                </c:pt>
                <c:pt idx="1729">
                  <c:v>226.08944111</c:v>
                </c:pt>
                <c:pt idx="1730">
                  <c:v>225.678492191</c:v>
                </c:pt>
                <c:pt idx="1731">
                  <c:v>225.65262917699999</c:v>
                </c:pt>
                <c:pt idx="1732">
                  <c:v>225.57680146000001</c:v>
                </c:pt>
                <c:pt idx="1733">
                  <c:v>223.87461073700001</c:v>
                </c:pt>
                <c:pt idx="1734">
                  <c:v>223.22320974199999</c:v>
                </c:pt>
                <c:pt idx="1735">
                  <c:v>223.16744595599999</c:v>
                </c:pt>
                <c:pt idx="1736">
                  <c:v>223.15975439499999</c:v>
                </c:pt>
                <c:pt idx="1737">
                  <c:v>222.89398657000001</c:v>
                </c:pt>
                <c:pt idx="1738">
                  <c:v>222.27774098800001</c:v>
                </c:pt>
                <c:pt idx="1739">
                  <c:v>221.323920415</c:v>
                </c:pt>
                <c:pt idx="1740">
                  <c:v>220.47113024699999</c:v>
                </c:pt>
                <c:pt idx="1741">
                  <c:v>219.44702221399999</c:v>
                </c:pt>
                <c:pt idx="1742">
                  <c:v>218.903960512</c:v>
                </c:pt>
                <c:pt idx="1743">
                  <c:v>218.42325541100001</c:v>
                </c:pt>
                <c:pt idx="1744">
                  <c:v>218.30807752000001</c:v>
                </c:pt>
                <c:pt idx="1745">
                  <c:v>217.72834508099999</c:v>
                </c:pt>
                <c:pt idx="1746">
                  <c:v>216.27149435600001</c:v>
                </c:pt>
                <c:pt idx="1747">
                  <c:v>215.95231076499999</c:v>
                </c:pt>
                <c:pt idx="1748">
                  <c:v>215.396596434</c:v>
                </c:pt>
                <c:pt idx="1749">
                  <c:v>214.70025035699999</c:v>
                </c:pt>
                <c:pt idx="1750">
                  <c:v>213.75101374600001</c:v>
                </c:pt>
                <c:pt idx="1751">
                  <c:v>211.931309379</c:v>
                </c:pt>
                <c:pt idx="1752">
                  <c:v>211.110888937</c:v>
                </c:pt>
                <c:pt idx="1753">
                  <c:v>210.12576741300001</c:v>
                </c:pt>
                <c:pt idx="1754">
                  <c:v>209.78884712000001</c:v>
                </c:pt>
                <c:pt idx="1755">
                  <c:v>209.678054129</c:v>
                </c:pt>
                <c:pt idx="1756">
                  <c:v>209.65951321399999</c:v>
                </c:pt>
                <c:pt idx="1757">
                  <c:v>209.61354780400001</c:v>
                </c:pt>
                <c:pt idx="1758">
                  <c:v>208.06166080700001</c:v>
                </c:pt>
                <c:pt idx="1759">
                  <c:v>206.989806945</c:v>
                </c:pt>
                <c:pt idx="1760">
                  <c:v>206.42436931200001</c:v>
                </c:pt>
                <c:pt idx="1761">
                  <c:v>206.31606073</c:v>
                </c:pt>
                <c:pt idx="1762">
                  <c:v>206.145949492</c:v>
                </c:pt>
                <c:pt idx="1763">
                  <c:v>205.69048353900001</c:v>
                </c:pt>
                <c:pt idx="1764">
                  <c:v>205.00583438199999</c:v>
                </c:pt>
                <c:pt idx="1765">
                  <c:v>204.770445954</c:v>
                </c:pt>
                <c:pt idx="1766">
                  <c:v>204.14239944100001</c:v>
                </c:pt>
                <c:pt idx="1767">
                  <c:v>204.12756168799999</c:v>
                </c:pt>
                <c:pt idx="1768">
                  <c:v>203.88835405699999</c:v>
                </c:pt>
                <c:pt idx="1769">
                  <c:v>203.171018581</c:v>
                </c:pt>
                <c:pt idx="1770">
                  <c:v>202.45921752199999</c:v>
                </c:pt>
                <c:pt idx="1771">
                  <c:v>202.16438840000001</c:v>
                </c:pt>
                <c:pt idx="1772">
                  <c:v>201.99152430999999</c:v>
                </c:pt>
                <c:pt idx="1773">
                  <c:v>200.551234553</c:v>
                </c:pt>
                <c:pt idx="1774">
                  <c:v>199.97307888500001</c:v>
                </c:pt>
                <c:pt idx="1775">
                  <c:v>199.57779989599999</c:v>
                </c:pt>
                <c:pt idx="1776">
                  <c:v>199.10266226499999</c:v>
                </c:pt>
                <c:pt idx="1777">
                  <c:v>198.77786232</c:v>
                </c:pt>
                <c:pt idx="1778">
                  <c:v>196.938858805</c:v>
                </c:pt>
                <c:pt idx="1779">
                  <c:v>196.625538812</c:v>
                </c:pt>
                <c:pt idx="1780">
                  <c:v>196.61062129999999</c:v>
                </c:pt>
                <c:pt idx="1781">
                  <c:v>193.34719872400001</c:v>
                </c:pt>
                <c:pt idx="1782">
                  <c:v>193.241198207</c:v>
                </c:pt>
                <c:pt idx="1783">
                  <c:v>191.67857501899999</c:v>
                </c:pt>
                <c:pt idx="1784">
                  <c:v>190.78276640300001</c:v>
                </c:pt>
                <c:pt idx="1785">
                  <c:v>190.362753513</c:v>
                </c:pt>
                <c:pt idx="1786">
                  <c:v>189.27486889100001</c:v>
                </c:pt>
                <c:pt idx="1787">
                  <c:v>188.090893104</c:v>
                </c:pt>
                <c:pt idx="1788">
                  <c:v>188.086783868</c:v>
                </c:pt>
                <c:pt idx="1789">
                  <c:v>188.03551644500001</c:v>
                </c:pt>
                <c:pt idx="1790">
                  <c:v>187.25412199799999</c:v>
                </c:pt>
                <c:pt idx="1791">
                  <c:v>186.60767733399999</c:v>
                </c:pt>
                <c:pt idx="1792">
                  <c:v>186.36884312000001</c:v>
                </c:pt>
                <c:pt idx="1793">
                  <c:v>185.29674819300001</c:v>
                </c:pt>
                <c:pt idx="1794">
                  <c:v>184.46022592099999</c:v>
                </c:pt>
                <c:pt idx="1795">
                  <c:v>184.183341343</c:v>
                </c:pt>
                <c:pt idx="1796">
                  <c:v>181.18911192300001</c:v>
                </c:pt>
                <c:pt idx="1797">
                  <c:v>180.444121833</c:v>
                </c:pt>
                <c:pt idx="1798">
                  <c:v>180.17186823500001</c:v>
                </c:pt>
                <c:pt idx="1799">
                  <c:v>175.76529136400001</c:v>
                </c:pt>
                <c:pt idx="1800">
                  <c:v>175.73235479600001</c:v>
                </c:pt>
                <c:pt idx="1801">
                  <c:v>174.78682005499999</c:v>
                </c:pt>
                <c:pt idx="1802">
                  <c:v>174.76871109499999</c:v>
                </c:pt>
                <c:pt idx="1803">
                  <c:v>174.557073914</c:v>
                </c:pt>
                <c:pt idx="1804">
                  <c:v>172.660220329</c:v>
                </c:pt>
                <c:pt idx="1805">
                  <c:v>172.64480960899999</c:v>
                </c:pt>
                <c:pt idx="1806">
                  <c:v>172.53063994999999</c:v>
                </c:pt>
                <c:pt idx="1807">
                  <c:v>172.21098084299999</c:v>
                </c:pt>
                <c:pt idx="1808">
                  <c:v>170.267129205</c:v>
                </c:pt>
                <c:pt idx="1809">
                  <c:v>169.766687314</c:v>
                </c:pt>
                <c:pt idx="1810">
                  <c:v>169.09660888900001</c:v>
                </c:pt>
                <c:pt idx="1811">
                  <c:v>167.85686045899999</c:v>
                </c:pt>
                <c:pt idx="1812">
                  <c:v>167.15688926600001</c:v>
                </c:pt>
                <c:pt idx="1813">
                  <c:v>166.38280251800001</c:v>
                </c:pt>
                <c:pt idx="1814">
                  <c:v>166.24832174900001</c:v>
                </c:pt>
                <c:pt idx="1815">
                  <c:v>165.37616720700001</c:v>
                </c:pt>
                <c:pt idx="1816">
                  <c:v>164.012191898</c:v>
                </c:pt>
                <c:pt idx="1817">
                  <c:v>163.36560183099999</c:v>
                </c:pt>
                <c:pt idx="1818">
                  <c:v>162.76770583800001</c:v>
                </c:pt>
                <c:pt idx="1819">
                  <c:v>162.37021835300001</c:v>
                </c:pt>
                <c:pt idx="1820">
                  <c:v>160.65186578300001</c:v>
                </c:pt>
                <c:pt idx="1821">
                  <c:v>160.39819633600001</c:v>
                </c:pt>
                <c:pt idx="1822">
                  <c:v>160.06613288400001</c:v>
                </c:pt>
                <c:pt idx="1823">
                  <c:v>159.03425252700001</c:v>
                </c:pt>
                <c:pt idx="1824">
                  <c:v>157.21692005599999</c:v>
                </c:pt>
                <c:pt idx="1825">
                  <c:v>156.370365634</c:v>
                </c:pt>
                <c:pt idx="1826">
                  <c:v>155.944668466</c:v>
                </c:pt>
                <c:pt idx="1827">
                  <c:v>152.66314275600001</c:v>
                </c:pt>
                <c:pt idx="1828">
                  <c:v>152.17738018700001</c:v>
                </c:pt>
                <c:pt idx="1829">
                  <c:v>151.59467755700001</c:v>
                </c:pt>
                <c:pt idx="1830">
                  <c:v>149.683555837</c:v>
                </c:pt>
                <c:pt idx="1831">
                  <c:v>149.585715357</c:v>
                </c:pt>
                <c:pt idx="1832">
                  <c:v>149.49714725600001</c:v>
                </c:pt>
                <c:pt idx="1833">
                  <c:v>149.21679394399999</c:v>
                </c:pt>
                <c:pt idx="1834">
                  <c:v>147.615873099</c:v>
                </c:pt>
                <c:pt idx="1835">
                  <c:v>146.203660477</c:v>
                </c:pt>
                <c:pt idx="1836">
                  <c:v>146.14089982799999</c:v>
                </c:pt>
                <c:pt idx="1837">
                  <c:v>145.71897046699999</c:v>
                </c:pt>
                <c:pt idx="1838">
                  <c:v>145.70622818999999</c:v>
                </c:pt>
                <c:pt idx="1839">
                  <c:v>143.978756323</c:v>
                </c:pt>
                <c:pt idx="1840">
                  <c:v>143.626402337</c:v>
                </c:pt>
                <c:pt idx="1841">
                  <c:v>143.361363375</c:v>
                </c:pt>
                <c:pt idx="1842">
                  <c:v>142.99892173699999</c:v>
                </c:pt>
                <c:pt idx="1843">
                  <c:v>142.69407401399999</c:v>
                </c:pt>
                <c:pt idx="1844">
                  <c:v>141.296811862</c:v>
                </c:pt>
                <c:pt idx="1845">
                  <c:v>138.53554448099999</c:v>
                </c:pt>
                <c:pt idx="1846">
                  <c:v>138.14790580299999</c:v>
                </c:pt>
                <c:pt idx="1847">
                  <c:v>136.004186358</c:v>
                </c:pt>
                <c:pt idx="1848">
                  <c:v>135.100312798</c:v>
                </c:pt>
                <c:pt idx="1849">
                  <c:v>134.20614633100001</c:v>
                </c:pt>
                <c:pt idx="1850">
                  <c:v>133.74582355499999</c:v>
                </c:pt>
                <c:pt idx="1851">
                  <c:v>131.53401702799999</c:v>
                </c:pt>
                <c:pt idx="1852">
                  <c:v>131.474405338</c:v>
                </c:pt>
                <c:pt idx="1853">
                  <c:v>131.076033908</c:v>
                </c:pt>
                <c:pt idx="1854">
                  <c:v>130.66788796899999</c:v>
                </c:pt>
                <c:pt idx="1855">
                  <c:v>129.447618968</c:v>
                </c:pt>
                <c:pt idx="1856">
                  <c:v>128.52788273600001</c:v>
                </c:pt>
                <c:pt idx="1857">
                  <c:v>126.32549545400001</c:v>
                </c:pt>
                <c:pt idx="1858">
                  <c:v>125.927753563</c:v>
                </c:pt>
                <c:pt idx="1859">
                  <c:v>125.524933318</c:v>
                </c:pt>
                <c:pt idx="1860">
                  <c:v>123.741253335</c:v>
                </c:pt>
                <c:pt idx="1861">
                  <c:v>123.459037542</c:v>
                </c:pt>
                <c:pt idx="1862">
                  <c:v>123.384232576</c:v>
                </c:pt>
                <c:pt idx="1863">
                  <c:v>122.912965818</c:v>
                </c:pt>
                <c:pt idx="1864">
                  <c:v>121.8214858</c:v>
                </c:pt>
                <c:pt idx="1865">
                  <c:v>120.57432776500001</c:v>
                </c:pt>
                <c:pt idx="1866">
                  <c:v>119.599325256</c:v>
                </c:pt>
                <c:pt idx="1867">
                  <c:v>118.907300351</c:v>
                </c:pt>
                <c:pt idx="1868">
                  <c:v>118.689084048</c:v>
                </c:pt>
                <c:pt idx="1869">
                  <c:v>117.413912908</c:v>
                </c:pt>
                <c:pt idx="1870">
                  <c:v>117.20871973</c:v>
                </c:pt>
                <c:pt idx="1871">
                  <c:v>116.653265749</c:v>
                </c:pt>
                <c:pt idx="1872">
                  <c:v>115.710070712</c:v>
                </c:pt>
                <c:pt idx="1873">
                  <c:v>114.93968585099999</c:v>
                </c:pt>
                <c:pt idx="1874">
                  <c:v>114.85066578</c:v>
                </c:pt>
                <c:pt idx="1875">
                  <c:v>114.5437711</c:v>
                </c:pt>
                <c:pt idx="1876">
                  <c:v>114.17643060499999</c:v>
                </c:pt>
                <c:pt idx="1877">
                  <c:v>112.846556994</c:v>
                </c:pt>
                <c:pt idx="1878">
                  <c:v>111.930008669</c:v>
                </c:pt>
                <c:pt idx="1879">
                  <c:v>110.829346648</c:v>
                </c:pt>
                <c:pt idx="1880">
                  <c:v>109.98226766000001</c:v>
                </c:pt>
                <c:pt idx="1881">
                  <c:v>108.447377117</c:v>
                </c:pt>
                <c:pt idx="1882">
                  <c:v>108.35773940999999</c:v>
                </c:pt>
                <c:pt idx="1883">
                  <c:v>107.33624464499999</c:v>
                </c:pt>
                <c:pt idx="1884">
                  <c:v>105.838314889</c:v>
                </c:pt>
                <c:pt idx="1885">
                  <c:v>104.60274685100001</c:v>
                </c:pt>
                <c:pt idx="1886">
                  <c:v>103.07231636900001</c:v>
                </c:pt>
                <c:pt idx="1887">
                  <c:v>101.935787185</c:v>
                </c:pt>
                <c:pt idx="1888">
                  <c:v>101.46841252</c:v>
                </c:pt>
                <c:pt idx="1889">
                  <c:v>101.05290216500001</c:v>
                </c:pt>
                <c:pt idx="1890">
                  <c:v>100.102740095</c:v>
                </c:pt>
                <c:pt idx="1891">
                  <c:v>98.048489229799998</c:v>
                </c:pt>
                <c:pt idx="1892">
                  <c:v>96.910455684599995</c:v>
                </c:pt>
                <c:pt idx="1893">
                  <c:v>94.203716144799998</c:v>
                </c:pt>
                <c:pt idx="1894">
                  <c:v>93.9009705223</c:v>
                </c:pt>
                <c:pt idx="1895">
                  <c:v>93.613539139599993</c:v>
                </c:pt>
                <c:pt idx="1896">
                  <c:v>93.251336839299995</c:v>
                </c:pt>
                <c:pt idx="1897">
                  <c:v>92.538696505199994</c:v>
                </c:pt>
                <c:pt idx="1898">
                  <c:v>89.457720844400001</c:v>
                </c:pt>
                <c:pt idx="1899">
                  <c:v>89.286946347400004</c:v>
                </c:pt>
                <c:pt idx="1900">
                  <c:v>88.131520611699997</c:v>
                </c:pt>
                <c:pt idx="1901">
                  <c:v>87.772218453500003</c:v>
                </c:pt>
                <c:pt idx="1902">
                  <c:v>85.193422049299997</c:v>
                </c:pt>
                <c:pt idx="1903">
                  <c:v>84.3137915577</c:v>
                </c:pt>
                <c:pt idx="1904">
                  <c:v>83.975443097600007</c:v>
                </c:pt>
                <c:pt idx="1905">
                  <c:v>83.691793813800004</c:v>
                </c:pt>
                <c:pt idx="1906">
                  <c:v>82.310651553400007</c:v>
                </c:pt>
                <c:pt idx="1907">
                  <c:v>80.983013751300007</c:v>
                </c:pt>
                <c:pt idx="1908">
                  <c:v>76.583362081999994</c:v>
                </c:pt>
                <c:pt idx="1909">
                  <c:v>75.050655689699994</c:v>
                </c:pt>
                <c:pt idx="1910">
                  <c:v>72.739815863499999</c:v>
                </c:pt>
                <c:pt idx="1911">
                  <c:v>71.872108184499993</c:v>
                </c:pt>
                <c:pt idx="1912">
                  <c:v>69.576684373199996</c:v>
                </c:pt>
                <c:pt idx="1913">
                  <c:v>68.101944131600007</c:v>
                </c:pt>
                <c:pt idx="1914">
                  <c:v>65.345291350699995</c:v>
                </c:pt>
                <c:pt idx="1915">
                  <c:v>65.314378172399998</c:v>
                </c:pt>
                <c:pt idx="1916">
                  <c:v>63.692097968399999</c:v>
                </c:pt>
                <c:pt idx="1917">
                  <c:v>62.699592437699998</c:v>
                </c:pt>
                <c:pt idx="1918">
                  <c:v>57.954516959199999</c:v>
                </c:pt>
                <c:pt idx="1919">
                  <c:v>57.817992250899998</c:v>
                </c:pt>
                <c:pt idx="1920">
                  <c:v>57.589258641699999</c:v>
                </c:pt>
                <c:pt idx="1921">
                  <c:v>57.199473310499997</c:v>
                </c:pt>
                <c:pt idx="1922">
                  <c:v>55.777353299300003</c:v>
                </c:pt>
                <c:pt idx="1923">
                  <c:v>52.261527687099999</c:v>
                </c:pt>
                <c:pt idx="1924">
                  <c:v>51.008885745599997</c:v>
                </c:pt>
                <c:pt idx="1925">
                  <c:v>49.4467446986</c:v>
                </c:pt>
                <c:pt idx="1926">
                  <c:v>47.5336698865</c:v>
                </c:pt>
                <c:pt idx="1927">
                  <c:v>47.523143820400001</c:v>
                </c:pt>
                <c:pt idx="1928">
                  <c:v>46.785322086199997</c:v>
                </c:pt>
                <c:pt idx="1929">
                  <c:v>45.373442310800002</c:v>
                </c:pt>
                <c:pt idx="1930">
                  <c:v>43.956668468399997</c:v>
                </c:pt>
                <c:pt idx="1931">
                  <c:v>43.934615468399997</c:v>
                </c:pt>
                <c:pt idx="1932">
                  <c:v>41.835182807000002</c:v>
                </c:pt>
                <c:pt idx="1933">
                  <c:v>41.567260715800003</c:v>
                </c:pt>
                <c:pt idx="1934">
                  <c:v>40.982071035300002</c:v>
                </c:pt>
                <c:pt idx="1935">
                  <c:v>40.4695689168</c:v>
                </c:pt>
                <c:pt idx="1936">
                  <c:v>40.311454387700003</c:v>
                </c:pt>
                <c:pt idx="1937">
                  <c:v>38.453052863700002</c:v>
                </c:pt>
                <c:pt idx="1938">
                  <c:v>38.435312660199997</c:v>
                </c:pt>
                <c:pt idx="1939">
                  <c:v>36.085973423799999</c:v>
                </c:pt>
                <c:pt idx="1940">
                  <c:v>30.888039469599999</c:v>
                </c:pt>
                <c:pt idx="1941">
                  <c:v>29.1537708394</c:v>
                </c:pt>
                <c:pt idx="1942">
                  <c:v>28.396845393</c:v>
                </c:pt>
                <c:pt idx="1943">
                  <c:v>27.225407671599999</c:v>
                </c:pt>
                <c:pt idx="1944">
                  <c:v>22.635435304400001</c:v>
                </c:pt>
                <c:pt idx="1945">
                  <c:v>21.767870950100001</c:v>
                </c:pt>
                <c:pt idx="1946">
                  <c:v>15.3682120001</c:v>
                </c:pt>
                <c:pt idx="1947">
                  <c:v>10.981844966600001</c:v>
                </c:pt>
                <c:pt idx="1948">
                  <c:v>5.44381211405</c:v>
                </c:pt>
                <c:pt idx="1949">
                  <c:v>4.84627731408</c:v>
                </c:pt>
                <c:pt idx="1950">
                  <c:v>2.4561404112299998</c:v>
                </c:pt>
                <c:pt idx="1951">
                  <c:v>0.12669682781700001</c:v>
                </c:pt>
              </c:numCache>
              <c:extLst xmlns:c15="http://schemas.microsoft.com/office/drawing/2012/chart"/>
            </c:numRef>
          </c:xVal>
          <c:yVal>
            <c:numRef>
              <c:f>Data!$C$4:$C$1955</c:f>
              <c:numCache>
                <c:formatCode>0.0000</c:formatCode>
                <c:ptCount val="1952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  <c:pt idx="1521">
                  <c:v>0.23900000000002841</c:v>
                </c:pt>
                <c:pt idx="1522">
                  <c:v>0.23850000000002847</c:v>
                </c:pt>
                <c:pt idx="1523">
                  <c:v>0.23800000000002852</c:v>
                </c:pt>
                <c:pt idx="1524">
                  <c:v>0.23750000000002858</c:v>
                </c:pt>
                <c:pt idx="1525">
                  <c:v>0.23700000000002863</c:v>
                </c:pt>
                <c:pt idx="1526">
                  <c:v>0.23650000000002869</c:v>
                </c:pt>
                <c:pt idx="1527">
                  <c:v>0.23600000000002874</c:v>
                </c:pt>
                <c:pt idx="1528">
                  <c:v>0.2355000000000288</c:v>
                </c:pt>
                <c:pt idx="1529">
                  <c:v>0.23500000000002885</c:v>
                </c:pt>
                <c:pt idx="1530">
                  <c:v>0.23450000000002891</c:v>
                </c:pt>
                <c:pt idx="1531">
                  <c:v>0.23400000000002896</c:v>
                </c:pt>
                <c:pt idx="1532">
                  <c:v>0.23350000000002902</c:v>
                </c:pt>
                <c:pt idx="1533">
                  <c:v>0.23300000000002907</c:v>
                </c:pt>
                <c:pt idx="1534">
                  <c:v>0.23250000000002913</c:v>
                </c:pt>
                <c:pt idx="1535">
                  <c:v>0.23200000000002918</c:v>
                </c:pt>
                <c:pt idx="1536">
                  <c:v>0.23150000000002924</c:v>
                </c:pt>
                <c:pt idx="1537">
                  <c:v>0.23100000000002929</c:v>
                </c:pt>
                <c:pt idx="1538">
                  <c:v>0.23050000000002935</c:v>
                </c:pt>
                <c:pt idx="1539">
                  <c:v>0.2300000000000294</c:v>
                </c:pt>
                <c:pt idx="1540">
                  <c:v>0.22950000000002946</c:v>
                </c:pt>
                <c:pt idx="1541">
                  <c:v>0.22900000000002951</c:v>
                </c:pt>
                <c:pt idx="1542">
                  <c:v>0.22850000000002957</c:v>
                </c:pt>
                <c:pt idx="1543">
                  <c:v>0.22800000000002962</c:v>
                </c:pt>
                <c:pt idx="1544">
                  <c:v>0.22750000000002968</c:v>
                </c:pt>
                <c:pt idx="1545">
                  <c:v>0.22700000000002973</c:v>
                </c:pt>
                <c:pt idx="1546">
                  <c:v>0.22650000000002979</c:v>
                </c:pt>
                <c:pt idx="1547">
                  <c:v>0.22600000000002984</c:v>
                </c:pt>
                <c:pt idx="1548">
                  <c:v>0.2255000000000299</c:v>
                </c:pt>
                <c:pt idx="1549">
                  <c:v>0.22500000000002995</c:v>
                </c:pt>
                <c:pt idx="1550">
                  <c:v>0.22450000000003001</c:v>
                </c:pt>
                <c:pt idx="1551">
                  <c:v>0.22400000000003006</c:v>
                </c:pt>
                <c:pt idx="1552">
                  <c:v>0.22350000000003012</c:v>
                </c:pt>
                <c:pt idx="1553">
                  <c:v>0.22300000000003017</c:v>
                </c:pt>
                <c:pt idx="1554">
                  <c:v>0.22250000000003023</c:v>
                </c:pt>
                <c:pt idx="1555">
                  <c:v>0.22200000000003028</c:v>
                </c:pt>
                <c:pt idx="1556">
                  <c:v>0.22150000000003034</c:v>
                </c:pt>
                <c:pt idx="1557">
                  <c:v>0.22100000000003039</c:v>
                </c:pt>
                <c:pt idx="1558">
                  <c:v>0.22050000000003045</c:v>
                </c:pt>
                <c:pt idx="1559">
                  <c:v>0.2200000000000305</c:v>
                </c:pt>
                <c:pt idx="1560">
                  <c:v>0.21950000000003056</c:v>
                </c:pt>
                <c:pt idx="1561">
                  <c:v>0.21900000000003061</c:v>
                </c:pt>
                <c:pt idx="1562">
                  <c:v>0.21850000000003067</c:v>
                </c:pt>
                <c:pt idx="1563">
                  <c:v>0.21800000000003072</c:v>
                </c:pt>
                <c:pt idx="1564">
                  <c:v>0.21750000000003078</c:v>
                </c:pt>
                <c:pt idx="1565">
                  <c:v>0.21700000000003083</c:v>
                </c:pt>
                <c:pt idx="1566">
                  <c:v>0.21650000000003089</c:v>
                </c:pt>
                <c:pt idx="1567">
                  <c:v>0.21600000000003095</c:v>
                </c:pt>
                <c:pt idx="1568">
                  <c:v>0.215500000000031</c:v>
                </c:pt>
                <c:pt idx="1569">
                  <c:v>0.21500000000003106</c:v>
                </c:pt>
                <c:pt idx="1570">
                  <c:v>0.21450000000003111</c:v>
                </c:pt>
                <c:pt idx="1571">
                  <c:v>0.21400000000003117</c:v>
                </c:pt>
                <c:pt idx="1572">
                  <c:v>0.21350000000003122</c:v>
                </c:pt>
                <c:pt idx="1573">
                  <c:v>0.21300000000003128</c:v>
                </c:pt>
                <c:pt idx="1574">
                  <c:v>0.21250000000003133</c:v>
                </c:pt>
                <c:pt idx="1575">
                  <c:v>0.21200000000003139</c:v>
                </c:pt>
                <c:pt idx="1576">
                  <c:v>0.21150000000003144</c:v>
                </c:pt>
                <c:pt idx="1577">
                  <c:v>0.2110000000000315</c:v>
                </c:pt>
                <c:pt idx="1578">
                  <c:v>0.21050000000003155</c:v>
                </c:pt>
                <c:pt idx="1579">
                  <c:v>0.21000000000003161</c:v>
                </c:pt>
                <c:pt idx="1580">
                  <c:v>0.20950000000003166</c:v>
                </c:pt>
                <c:pt idx="1581">
                  <c:v>0.20900000000003172</c:v>
                </c:pt>
                <c:pt idx="1582">
                  <c:v>0.20850000000003177</c:v>
                </c:pt>
                <c:pt idx="1583">
                  <c:v>0.20800000000003183</c:v>
                </c:pt>
                <c:pt idx="1584">
                  <c:v>0.20750000000003188</c:v>
                </c:pt>
                <c:pt idx="1585">
                  <c:v>0.20700000000003194</c:v>
                </c:pt>
                <c:pt idx="1586">
                  <c:v>0.20650000000003199</c:v>
                </c:pt>
                <c:pt idx="1587">
                  <c:v>0.20600000000003205</c:v>
                </c:pt>
                <c:pt idx="1588">
                  <c:v>0.2055000000000321</c:v>
                </c:pt>
                <c:pt idx="1589">
                  <c:v>0.20500000000003216</c:v>
                </c:pt>
                <c:pt idx="1590">
                  <c:v>0.20450000000003221</c:v>
                </c:pt>
                <c:pt idx="1591">
                  <c:v>0.20400000000003227</c:v>
                </c:pt>
                <c:pt idx="1592">
                  <c:v>0.20350000000003232</c:v>
                </c:pt>
                <c:pt idx="1593">
                  <c:v>0.20300000000003238</c:v>
                </c:pt>
                <c:pt idx="1594">
                  <c:v>0.20250000000003243</c:v>
                </c:pt>
                <c:pt idx="1595">
                  <c:v>0.20200000000003249</c:v>
                </c:pt>
                <c:pt idx="1596">
                  <c:v>0.20150000000003254</c:v>
                </c:pt>
                <c:pt idx="1597">
                  <c:v>0.2010000000000326</c:v>
                </c:pt>
                <c:pt idx="1598">
                  <c:v>0.20050000000003265</c:v>
                </c:pt>
                <c:pt idx="1599">
                  <c:v>0.20000000000003271</c:v>
                </c:pt>
                <c:pt idx="1600">
                  <c:v>0.19950000000003276</c:v>
                </c:pt>
                <c:pt idx="1601">
                  <c:v>0.19900000000003282</c:v>
                </c:pt>
                <c:pt idx="1602">
                  <c:v>0.19850000000003287</c:v>
                </c:pt>
                <c:pt idx="1603">
                  <c:v>0.19800000000003293</c:v>
                </c:pt>
                <c:pt idx="1604">
                  <c:v>0.19750000000003298</c:v>
                </c:pt>
                <c:pt idx="1605">
                  <c:v>0.19700000000003304</c:v>
                </c:pt>
                <c:pt idx="1606">
                  <c:v>0.19650000000003309</c:v>
                </c:pt>
                <c:pt idx="1607">
                  <c:v>0.19600000000003315</c:v>
                </c:pt>
                <c:pt idx="1608">
                  <c:v>0.1955000000000332</c:v>
                </c:pt>
                <c:pt idx="1609">
                  <c:v>0.19500000000003326</c:v>
                </c:pt>
                <c:pt idx="1610">
                  <c:v>0.19450000000003331</c:v>
                </c:pt>
                <c:pt idx="1611">
                  <c:v>0.19400000000003337</c:v>
                </c:pt>
                <c:pt idx="1612">
                  <c:v>0.19350000000003342</c:v>
                </c:pt>
                <c:pt idx="1613">
                  <c:v>0.19300000000003348</c:v>
                </c:pt>
                <c:pt idx="1614">
                  <c:v>0.19250000000003353</c:v>
                </c:pt>
                <c:pt idx="1615">
                  <c:v>0.19200000000003359</c:v>
                </c:pt>
                <c:pt idx="1616">
                  <c:v>0.19150000000003364</c:v>
                </c:pt>
                <c:pt idx="1617">
                  <c:v>0.1910000000000337</c:v>
                </c:pt>
                <c:pt idx="1618">
                  <c:v>0.19050000000003375</c:v>
                </c:pt>
                <c:pt idx="1619">
                  <c:v>0.19000000000003381</c:v>
                </c:pt>
                <c:pt idx="1620">
                  <c:v>0.18950000000003386</c:v>
                </c:pt>
                <c:pt idx="1621">
                  <c:v>0.18900000000003392</c:v>
                </c:pt>
                <c:pt idx="1622">
                  <c:v>0.18850000000003397</c:v>
                </c:pt>
                <c:pt idx="1623">
                  <c:v>0.18800000000003403</c:v>
                </c:pt>
                <c:pt idx="1624">
                  <c:v>0.18750000000003408</c:v>
                </c:pt>
                <c:pt idx="1625">
                  <c:v>0.18700000000003414</c:v>
                </c:pt>
                <c:pt idx="1626">
                  <c:v>0.18650000000003419</c:v>
                </c:pt>
                <c:pt idx="1627">
                  <c:v>0.18600000000003425</c:v>
                </c:pt>
                <c:pt idx="1628">
                  <c:v>0.1855000000000343</c:v>
                </c:pt>
                <c:pt idx="1629">
                  <c:v>0.18500000000003436</c:v>
                </c:pt>
                <c:pt idx="1630">
                  <c:v>0.18450000000003441</c:v>
                </c:pt>
                <c:pt idx="1631">
                  <c:v>0.18400000000003447</c:v>
                </c:pt>
                <c:pt idx="1632">
                  <c:v>0.18350000000003452</c:v>
                </c:pt>
                <c:pt idx="1633">
                  <c:v>0.18300000000003458</c:v>
                </c:pt>
                <c:pt idx="1634">
                  <c:v>0.18250000000003463</c:v>
                </c:pt>
                <c:pt idx="1635">
                  <c:v>0.18200000000003469</c:v>
                </c:pt>
                <c:pt idx="1636">
                  <c:v>0.18150000000003474</c:v>
                </c:pt>
                <c:pt idx="1637">
                  <c:v>0.1810000000000348</c:v>
                </c:pt>
                <c:pt idx="1638">
                  <c:v>0.18050000000003485</c:v>
                </c:pt>
                <c:pt idx="1639">
                  <c:v>0.18000000000003491</c:v>
                </c:pt>
                <c:pt idx="1640">
                  <c:v>0.17950000000003496</c:v>
                </c:pt>
                <c:pt idx="1641">
                  <c:v>0.17900000000003502</c:v>
                </c:pt>
                <c:pt idx="1642">
                  <c:v>0.17850000000003508</c:v>
                </c:pt>
                <c:pt idx="1643">
                  <c:v>0.17800000000003513</c:v>
                </c:pt>
                <c:pt idx="1644">
                  <c:v>0.17750000000003519</c:v>
                </c:pt>
                <c:pt idx="1645">
                  <c:v>0.17700000000003524</c:v>
                </c:pt>
                <c:pt idx="1646">
                  <c:v>0.1765000000000353</c:v>
                </c:pt>
                <c:pt idx="1647">
                  <c:v>0.17600000000003535</c:v>
                </c:pt>
                <c:pt idx="1648">
                  <c:v>0.17550000000003541</c:v>
                </c:pt>
                <c:pt idx="1649">
                  <c:v>0.17500000000003546</c:v>
                </c:pt>
                <c:pt idx="1650">
                  <c:v>0.17450000000003552</c:v>
                </c:pt>
                <c:pt idx="1651">
                  <c:v>0.17400000000003557</c:v>
                </c:pt>
                <c:pt idx="1652">
                  <c:v>0.17350000000003563</c:v>
                </c:pt>
                <c:pt idx="1653">
                  <c:v>0.17300000000003568</c:v>
                </c:pt>
                <c:pt idx="1654">
                  <c:v>0.17250000000003574</c:v>
                </c:pt>
                <c:pt idx="1655">
                  <c:v>0.17200000000003579</c:v>
                </c:pt>
                <c:pt idx="1656">
                  <c:v>0.17150000000003585</c:v>
                </c:pt>
                <c:pt idx="1657">
                  <c:v>0.1710000000000359</c:v>
                </c:pt>
                <c:pt idx="1658">
                  <c:v>0.17050000000003596</c:v>
                </c:pt>
                <c:pt idx="1659">
                  <c:v>0.17000000000003601</c:v>
                </c:pt>
                <c:pt idx="1660">
                  <c:v>0.16950000000003607</c:v>
                </c:pt>
                <c:pt idx="1661">
                  <c:v>0.16900000000003612</c:v>
                </c:pt>
                <c:pt idx="1662">
                  <c:v>0.16850000000003618</c:v>
                </c:pt>
                <c:pt idx="1663">
                  <c:v>0.16800000000003623</c:v>
                </c:pt>
                <c:pt idx="1664">
                  <c:v>0.16750000000003629</c:v>
                </c:pt>
                <c:pt idx="1665">
                  <c:v>0.16700000000003634</c:v>
                </c:pt>
                <c:pt idx="1666">
                  <c:v>0.1665000000000364</c:v>
                </c:pt>
                <c:pt idx="1667">
                  <c:v>0.16600000000003645</c:v>
                </c:pt>
                <c:pt idx="1668">
                  <c:v>0.16550000000003651</c:v>
                </c:pt>
                <c:pt idx="1669">
                  <c:v>0.16500000000003656</c:v>
                </c:pt>
                <c:pt idx="1670">
                  <c:v>0.16450000000003662</c:v>
                </c:pt>
                <c:pt idx="1671">
                  <c:v>0.16400000000003667</c:v>
                </c:pt>
                <c:pt idx="1672">
                  <c:v>0.16350000000003673</c:v>
                </c:pt>
                <c:pt idx="1673">
                  <c:v>0.16300000000003678</c:v>
                </c:pt>
                <c:pt idx="1674">
                  <c:v>0.16250000000003684</c:v>
                </c:pt>
                <c:pt idx="1675">
                  <c:v>0.16200000000003689</c:v>
                </c:pt>
                <c:pt idx="1676">
                  <c:v>0.16150000000003695</c:v>
                </c:pt>
                <c:pt idx="1677">
                  <c:v>0.161000000000037</c:v>
                </c:pt>
                <c:pt idx="1678">
                  <c:v>0.16050000000003706</c:v>
                </c:pt>
                <c:pt idx="1679">
                  <c:v>0.16000000000003711</c:v>
                </c:pt>
                <c:pt idx="1680">
                  <c:v>0.15950000000003717</c:v>
                </c:pt>
                <c:pt idx="1681">
                  <c:v>0.15900000000003722</c:v>
                </c:pt>
                <c:pt idx="1682">
                  <c:v>0.15850000000003728</c:v>
                </c:pt>
                <c:pt idx="1683">
                  <c:v>0.15800000000003733</c:v>
                </c:pt>
                <c:pt idx="1684">
                  <c:v>0.15750000000003739</c:v>
                </c:pt>
                <c:pt idx="1685">
                  <c:v>0.15700000000003744</c:v>
                </c:pt>
                <c:pt idx="1686">
                  <c:v>0.1565000000000375</c:v>
                </c:pt>
                <c:pt idx="1687">
                  <c:v>0.15600000000003755</c:v>
                </c:pt>
                <c:pt idx="1688">
                  <c:v>0.15550000000003761</c:v>
                </c:pt>
                <c:pt idx="1689">
                  <c:v>0.15500000000003766</c:v>
                </c:pt>
                <c:pt idx="1690">
                  <c:v>0.15450000000003772</c:v>
                </c:pt>
                <c:pt idx="1691">
                  <c:v>0.15400000000003777</c:v>
                </c:pt>
                <c:pt idx="1692">
                  <c:v>0.15350000000003783</c:v>
                </c:pt>
                <c:pt idx="1693">
                  <c:v>0.15300000000003788</c:v>
                </c:pt>
                <c:pt idx="1694">
                  <c:v>0.15250000000003794</c:v>
                </c:pt>
                <c:pt idx="1695">
                  <c:v>0.15200000000003799</c:v>
                </c:pt>
                <c:pt idx="1696">
                  <c:v>0.15150000000003805</c:v>
                </c:pt>
                <c:pt idx="1697">
                  <c:v>0.1510000000000381</c:v>
                </c:pt>
                <c:pt idx="1698">
                  <c:v>0.15050000000003816</c:v>
                </c:pt>
                <c:pt idx="1699">
                  <c:v>0.15000000000003821</c:v>
                </c:pt>
                <c:pt idx="1700">
                  <c:v>0.14950000000003827</c:v>
                </c:pt>
                <c:pt idx="1701">
                  <c:v>0.14900000000003832</c:v>
                </c:pt>
                <c:pt idx="1702">
                  <c:v>0.14850000000003838</c:v>
                </c:pt>
                <c:pt idx="1703">
                  <c:v>0.14800000000003843</c:v>
                </c:pt>
                <c:pt idx="1704">
                  <c:v>0.14750000000003849</c:v>
                </c:pt>
                <c:pt idx="1705">
                  <c:v>0.14700000000003854</c:v>
                </c:pt>
                <c:pt idx="1706">
                  <c:v>0.1465000000000386</c:v>
                </c:pt>
                <c:pt idx="1707">
                  <c:v>0.14600000000003865</c:v>
                </c:pt>
                <c:pt idx="1708">
                  <c:v>0.14550000000003871</c:v>
                </c:pt>
                <c:pt idx="1709">
                  <c:v>0.14500000000003876</c:v>
                </c:pt>
                <c:pt idx="1710">
                  <c:v>0.14450000000003882</c:v>
                </c:pt>
                <c:pt idx="1711">
                  <c:v>0.14400000000003887</c:v>
                </c:pt>
                <c:pt idx="1712">
                  <c:v>0.14350000000003893</c:v>
                </c:pt>
                <c:pt idx="1713">
                  <c:v>0.14300000000003898</c:v>
                </c:pt>
                <c:pt idx="1714">
                  <c:v>0.14250000000003904</c:v>
                </c:pt>
                <c:pt idx="1715">
                  <c:v>0.14200000000003909</c:v>
                </c:pt>
                <c:pt idx="1716">
                  <c:v>0.14150000000003915</c:v>
                </c:pt>
                <c:pt idx="1717">
                  <c:v>0.14100000000003921</c:v>
                </c:pt>
                <c:pt idx="1718">
                  <c:v>0.14050000000003926</c:v>
                </c:pt>
                <c:pt idx="1719">
                  <c:v>0.14000000000003932</c:v>
                </c:pt>
                <c:pt idx="1720">
                  <c:v>0.13950000000003937</c:v>
                </c:pt>
                <c:pt idx="1721">
                  <c:v>0.13900000000003943</c:v>
                </c:pt>
                <c:pt idx="1722">
                  <c:v>0.13850000000003948</c:v>
                </c:pt>
                <c:pt idx="1723">
                  <c:v>0.13800000000003954</c:v>
                </c:pt>
                <c:pt idx="1724">
                  <c:v>0.13750000000003959</c:v>
                </c:pt>
                <c:pt idx="1725">
                  <c:v>0.13700000000003965</c:v>
                </c:pt>
                <c:pt idx="1726">
                  <c:v>0.1365000000000397</c:v>
                </c:pt>
                <c:pt idx="1727">
                  <c:v>0.13600000000003976</c:v>
                </c:pt>
                <c:pt idx="1728">
                  <c:v>0.13550000000003981</c:v>
                </c:pt>
                <c:pt idx="1729">
                  <c:v>0.13500000000003987</c:v>
                </c:pt>
                <c:pt idx="1730">
                  <c:v>0.13450000000003992</c:v>
                </c:pt>
                <c:pt idx="1731">
                  <c:v>0.13400000000003998</c:v>
                </c:pt>
                <c:pt idx="1732">
                  <c:v>0.13350000000004003</c:v>
                </c:pt>
                <c:pt idx="1733">
                  <c:v>0.13300000000004009</c:v>
                </c:pt>
                <c:pt idx="1734">
                  <c:v>0.13250000000004014</c:v>
                </c:pt>
                <c:pt idx="1735">
                  <c:v>0.1320000000000402</c:v>
                </c:pt>
                <c:pt idx="1736">
                  <c:v>0.13150000000004025</c:v>
                </c:pt>
                <c:pt idx="1737">
                  <c:v>0.13100000000004031</c:v>
                </c:pt>
                <c:pt idx="1738">
                  <c:v>0.13050000000004036</c:v>
                </c:pt>
                <c:pt idx="1739">
                  <c:v>0.13000000000004042</c:v>
                </c:pt>
                <c:pt idx="1740">
                  <c:v>0.12950000000004047</c:v>
                </c:pt>
                <c:pt idx="1741">
                  <c:v>0.12900000000004053</c:v>
                </c:pt>
                <c:pt idx="1742">
                  <c:v>0.12850000000004058</c:v>
                </c:pt>
                <c:pt idx="1743">
                  <c:v>0.12800000000004064</c:v>
                </c:pt>
                <c:pt idx="1744">
                  <c:v>0.12750000000004069</c:v>
                </c:pt>
                <c:pt idx="1745">
                  <c:v>0.12700000000004075</c:v>
                </c:pt>
                <c:pt idx="1746">
                  <c:v>0.1265000000000408</c:v>
                </c:pt>
                <c:pt idx="1747">
                  <c:v>0.12600000000004086</c:v>
                </c:pt>
                <c:pt idx="1748">
                  <c:v>0.12550000000004091</c:v>
                </c:pt>
                <c:pt idx="1749">
                  <c:v>0.12500000000004097</c:v>
                </c:pt>
                <c:pt idx="1750">
                  <c:v>0.12450000000004102</c:v>
                </c:pt>
                <c:pt idx="1751">
                  <c:v>0.12400000000004108</c:v>
                </c:pt>
                <c:pt idx="1752">
                  <c:v>0.12350000000004113</c:v>
                </c:pt>
                <c:pt idx="1753">
                  <c:v>0.12300000000004119</c:v>
                </c:pt>
                <c:pt idx="1754">
                  <c:v>0.12250000000004124</c:v>
                </c:pt>
                <c:pt idx="1755">
                  <c:v>0.1220000000000413</c:v>
                </c:pt>
                <c:pt idx="1756">
                  <c:v>0.12150000000004135</c:v>
                </c:pt>
                <c:pt idx="1757">
                  <c:v>0.12100000000004141</c:v>
                </c:pt>
                <c:pt idx="1758">
                  <c:v>0.12050000000004146</c:v>
                </c:pt>
                <c:pt idx="1759">
                  <c:v>0.12000000000004152</c:v>
                </c:pt>
                <c:pt idx="1760">
                  <c:v>0.11950000000004157</c:v>
                </c:pt>
                <c:pt idx="1761">
                  <c:v>0.11900000000004163</c:v>
                </c:pt>
                <c:pt idx="1762">
                  <c:v>0.11850000000004168</c:v>
                </c:pt>
                <c:pt idx="1763">
                  <c:v>0.11800000000004174</c:v>
                </c:pt>
                <c:pt idx="1764">
                  <c:v>0.11750000000004179</c:v>
                </c:pt>
                <c:pt idx="1765">
                  <c:v>0.11700000000004185</c:v>
                </c:pt>
                <c:pt idx="1766">
                  <c:v>0.1165000000000419</c:v>
                </c:pt>
                <c:pt idx="1767">
                  <c:v>0.11600000000004196</c:v>
                </c:pt>
                <c:pt idx="1768">
                  <c:v>0.11550000000004201</c:v>
                </c:pt>
                <c:pt idx="1769">
                  <c:v>0.11500000000004207</c:v>
                </c:pt>
                <c:pt idx="1770">
                  <c:v>0.11450000000004212</c:v>
                </c:pt>
                <c:pt idx="1771">
                  <c:v>0.11400000000004218</c:v>
                </c:pt>
                <c:pt idx="1772">
                  <c:v>0.11350000000004223</c:v>
                </c:pt>
                <c:pt idx="1773">
                  <c:v>0.11300000000004229</c:v>
                </c:pt>
                <c:pt idx="1774">
                  <c:v>0.11250000000004234</c:v>
                </c:pt>
                <c:pt idx="1775">
                  <c:v>0.1120000000000424</c:v>
                </c:pt>
                <c:pt idx="1776">
                  <c:v>0.11150000000004245</c:v>
                </c:pt>
                <c:pt idx="1777">
                  <c:v>0.11100000000004251</c:v>
                </c:pt>
                <c:pt idx="1778">
                  <c:v>0.11050000000004256</c:v>
                </c:pt>
                <c:pt idx="1779">
                  <c:v>0.11000000000004262</c:v>
                </c:pt>
                <c:pt idx="1780">
                  <c:v>0.10950000000004267</c:v>
                </c:pt>
                <c:pt idx="1781">
                  <c:v>0.10900000000004273</c:v>
                </c:pt>
                <c:pt idx="1782">
                  <c:v>0.10850000000004278</c:v>
                </c:pt>
                <c:pt idx="1783">
                  <c:v>0.10800000000004284</c:v>
                </c:pt>
                <c:pt idx="1784">
                  <c:v>0.10750000000004289</c:v>
                </c:pt>
                <c:pt idx="1785">
                  <c:v>0.10700000000004295</c:v>
                </c:pt>
                <c:pt idx="1786">
                  <c:v>0.106500000000043</c:v>
                </c:pt>
                <c:pt idx="1787">
                  <c:v>0.10600000000004306</c:v>
                </c:pt>
                <c:pt idx="1788">
                  <c:v>0.10550000000004311</c:v>
                </c:pt>
                <c:pt idx="1789">
                  <c:v>0.10500000000004317</c:v>
                </c:pt>
                <c:pt idx="1790">
                  <c:v>0.10450000000004322</c:v>
                </c:pt>
                <c:pt idx="1791">
                  <c:v>0.10400000000004328</c:v>
                </c:pt>
                <c:pt idx="1792">
                  <c:v>0.10350000000004334</c:v>
                </c:pt>
                <c:pt idx="1793">
                  <c:v>0.10300000000004339</c:v>
                </c:pt>
                <c:pt idx="1794">
                  <c:v>0.10250000000004345</c:v>
                </c:pt>
                <c:pt idx="1795">
                  <c:v>0.1020000000000435</c:v>
                </c:pt>
                <c:pt idx="1796">
                  <c:v>0.10150000000004356</c:v>
                </c:pt>
                <c:pt idx="1797">
                  <c:v>0.10100000000004361</c:v>
                </c:pt>
                <c:pt idx="1798">
                  <c:v>0.10050000000004367</c:v>
                </c:pt>
                <c:pt idx="1799">
                  <c:v>0.10000000000004372</c:v>
                </c:pt>
                <c:pt idx="1800">
                  <c:v>9.9500000000043776E-2</c:v>
                </c:pt>
                <c:pt idx="1801">
                  <c:v>9.9000000000043831E-2</c:v>
                </c:pt>
                <c:pt idx="1802">
                  <c:v>9.8500000000043886E-2</c:v>
                </c:pt>
                <c:pt idx="1803">
                  <c:v>9.8000000000043941E-2</c:v>
                </c:pt>
                <c:pt idx="1804">
                  <c:v>9.7500000000043996E-2</c:v>
                </c:pt>
                <c:pt idx="1805">
                  <c:v>9.7000000000044051E-2</c:v>
                </c:pt>
                <c:pt idx="1806">
                  <c:v>9.6500000000044106E-2</c:v>
                </c:pt>
                <c:pt idx="1807">
                  <c:v>9.6000000000044161E-2</c:v>
                </c:pt>
                <c:pt idx="1808">
                  <c:v>9.5500000000044216E-2</c:v>
                </c:pt>
                <c:pt idx="1809">
                  <c:v>9.5000000000044271E-2</c:v>
                </c:pt>
                <c:pt idx="1810">
                  <c:v>9.4500000000044326E-2</c:v>
                </c:pt>
                <c:pt idx="1811">
                  <c:v>9.4000000000044381E-2</c:v>
                </c:pt>
                <c:pt idx="1812">
                  <c:v>9.3500000000044436E-2</c:v>
                </c:pt>
                <c:pt idx="1813">
                  <c:v>9.3000000000044492E-2</c:v>
                </c:pt>
                <c:pt idx="1814">
                  <c:v>9.2500000000044547E-2</c:v>
                </c:pt>
                <c:pt idx="1815">
                  <c:v>9.2000000000044602E-2</c:v>
                </c:pt>
                <c:pt idx="1816">
                  <c:v>9.1500000000044657E-2</c:v>
                </c:pt>
                <c:pt idx="1817">
                  <c:v>9.1000000000044712E-2</c:v>
                </c:pt>
                <c:pt idx="1818">
                  <c:v>9.0500000000044767E-2</c:v>
                </c:pt>
                <c:pt idx="1819">
                  <c:v>9.0000000000044822E-2</c:v>
                </c:pt>
                <c:pt idx="1820">
                  <c:v>8.9500000000044877E-2</c:v>
                </c:pt>
                <c:pt idx="1821">
                  <c:v>8.9000000000044932E-2</c:v>
                </c:pt>
                <c:pt idx="1822">
                  <c:v>8.8500000000044987E-2</c:v>
                </c:pt>
                <c:pt idx="1823">
                  <c:v>8.8000000000045042E-2</c:v>
                </c:pt>
                <c:pt idx="1824">
                  <c:v>8.7500000000045097E-2</c:v>
                </c:pt>
                <c:pt idx="1825">
                  <c:v>8.7000000000045152E-2</c:v>
                </c:pt>
                <c:pt idx="1826">
                  <c:v>8.6500000000045207E-2</c:v>
                </c:pt>
                <c:pt idx="1827">
                  <c:v>8.6000000000045262E-2</c:v>
                </c:pt>
                <c:pt idx="1828">
                  <c:v>8.5500000000045318E-2</c:v>
                </c:pt>
                <c:pt idx="1829">
                  <c:v>8.5000000000045373E-2</c:v>
                </c:pt>
                <c:pt idx="1830">
                  <c:v>8.4500000000045428E-2</c:v>
                </c:pt>
                <c:pt idx="1831">
                  <c:v>8.4000000000045483E-2</c:v>
                </c:pt>
                <c:pt idx="1832">
                  <c:v>8.3500000000045538E-2</c:v>
                </c:pt>
                <c:pt idx="1833">
                  <c:v>8.3000000000045593E-2</c:v>
                </c:pt>
                <c:pt idx="1834">
                  <c:v>8.2500000000045648E-2</c:v>
                </c:pt>
                <c:pt idx="1835">
                  <c:v>8.2000000000045703E-2</c:v>
                </c:pt>
                <c:pt idx="1836">
                  <c:v>8.1500000000045758E-2</c:v>
                </c:pt>
                <c:pt idx="1837">
                  <c:v>8.1000000000045813E-2</c:v>
                </c:pt>
                <c:pt idx="1838">
                  <c:v>8.0500000000045868E-2</c:v>
                </c:pt>
                <c:pt idx="1839">
                  <c:v>8.0000000000045923E-2</c:v>
                </c:pt>
                <c:pt idx="1840">
                  <c:v>7.9500000000045978E-2</c:v>
                </c:pt>
                <c:pt idx="1841">
                  <c:v>7.9000000000046033E-2</c:v>
                </c:pt>
                <c:pt idx="1842">
                  <c:v>7.8500000000046088E-2</c:v>
                </c:pt>
                <c:pt idx="1843">
                  <c:v>7.8000000000046144E-2</c:v>
                </c:pt>
                <c:pt idx="1844">
                  <c:v>7.7500000000046199E-2</c:v>
                </c:pt>
                <c:pt idx="1845">
                  <c:v>7.7000000000046254E-2</c:v>
                </c:pt>
                <c:pt idx="1846">
                  <c:v>7.6500000000046309E-2</c:v>
                </c:pt>
                <c:pt idx="1847">
                  <c:v>7.6000000000046364E-2</c:v>
                </c:pt>
                <c:pt idx="1848">
                  <c:v>7.5500000000046419E-2</c:v>
                </c:pt>
                <c:pt idx="1849">
                  <c:v>7.5000000000046474E-2</c:v>
                </c:pt>
                <c:pt idx="1850">
                  <c:v>7.4500000000046529E-2</c:v>
                </c:pt>
                <c:pt idx="1851">
                  <c:v>7.4000000000046584E-2</c:v>
                </c:pt>
                <c:pt idx="1852">
                  <c:v>7.3500000000046639E-2</c:v>
                </c:pt>
                <c:pt idx="1853">
                  <c:v>7.3000000000046694E-2</c:v>
                </c:pt>
                <c:pt idx="1854">
                  <c:v>7.2500000000046749E-2</c:v>
                </c:pt>
                <c:pt idx="1855">
                  <c:v>7.2000000000046804E-2</c:v>
                </c:pt>
                <c:pt idx="1856">
                  <c:v>7.1500000000046859E-2</c:v>
                </c:pt>
                <c:pt idx="1857">
                  <c:v>7.1000000000046914E-2</c:v>
                </c:pt>
                <c:pt idx="1858">
                  <c:v>7.050000000004697E-2</c:v>
                </c:pt>
                <c:pt idx="1859">
                  <c:v>7.0000000000047025E-2</c:v>
                </c:pt>
                <c:pt idx="1860">
                  <c:v>6.950000000004708E-2</c:v>
                </c:pt>
                <c:pt idx="1861">
                  <c:v>6.9000000000047135E-2</c:v>
                </c:pt>
                <c:pt idx="1862">
                  <c:v>6.850000000004719E-2</c:v>
                </c:pt>
                <c:pt idx="1863">
                  <c:v>6.8000000000047245E-2</c:v>
                </c:pt>
                <c:pt idx="1864">
                  <c:v>6.75000000000473E-2</c:v>
                </c:pt>
                <c:pt idx="1865">
                  <c:v>6.7000000000047355E-2</c:v>
                </c:pt>
                <c:pt idx="1866">
                  <c:v>6.650000000004741E-2</c:v>
                </c:pt>
                <c:pt idx="1867">
                  <c:v>6.6000000000047465E-2</c:v>
                </c:pt>
                <c:pt idx="1868">
                  <c:v>6.550000000004752E-2</c:v>
                </c:pt>
                <c:pt idx="1869">
                  <c:v>6.5000000000047575E-2</c:v>
                </c:pt>
                <c:pt idx="1870">
                  <c:v>6.450000000004763E-2</c:v>
                </c:pt>
                <c:pt idx="1871">
                  <c:v>6.4000000000047685E-2</c:v>
                </c:pt>
                <c:pt idx="1872">
                  <c:v>6.350000000004774E-2</c:v>
                </c:pt>
                <c:pt idx="1873">
                  <c:v>6.3000000000047796E-2</c:v>
                </c:pt>
                <c:pt idx="1874">
                  <c:v>6.2500000000047851E-2</c:v>
                </c:pt>
                <c:pt idx="1875">
                  <c:v>6.2000000000047906E-2</c:v>
                </c:pt>
                <c:pt idx="1876">
                  <c:v>6.1500000000047961E-2</c:v>
                </c:pt>
                <c:pt idx="1877">
                  <c:v>6.1000000000048016E-2</c:v>
                </c:pt>
                <c:pt idx="1878">
                  <c:v>6.0500000000048071E-2</c:v>
                </c:pt>
                <c:pt idx="1879">
                  <c:v>6.0000000000048126E-2</c:v>
                </c:pt>
                <c:pt idx="1880">
                  <c:v>5.9500000000048181E-2</c:v>
                </c:pt>
                <c:pt idx="1881">
                  <c:v>5.9000000000048236E-2</c:v>
                </c:pt>
                <c:pt idx="1882">
                  <c:v>5.8500000000048291E-2</c:v>
                </c:pt>
                <c:pt idx="1883">
                  <c:v>5.8000000000048346E-2</c:v>
                </c:pt>
                <c:pt idx="1884">
                  <c:v>5.7500000000048401E-2</c:v>
                </c:pt>
                <c:pt idx="1885">
                  <c:v>5.7000000000048456E-2</c:v>
                </c:pt>
                <c:pt idx="1886">
                  <c:v>5.6500000000048511E-2</c:v>
                </c:pt>
                <c:pt idx="1887">
                  <c:v>5.6000000000048566E-2</c:v>
                </c:pt>
                <c:pt idx="1888">
                  <c:v>5.5500000000048622E-2</c:v>
                </c:pt>
                <c:pt idx="1889">
                  <c:v>5.5000000000048677E-2</c:v>
                </c:pt>
                <c:pt idx="1890">
                  <c:v>5.4500000000048732E-2</c:v>
                </c:pt>
                <c:pt idx="1891">
                  <c:v>5.4000000000048787E-2</c:v>
                </c:pt>
                <c:pt idx="1892">
                  <c:v>5.3500000000048842E-2</c:v>
                </c:pt>
                <c:pt idx="1893">
                  <c:v>5.3000000000048897E-2</c:v>
                </c:pt>
                <c:pt idx="1894">
                  <c:v>5.2500000000048952E-2</c:v>
                </c:pt>
                <c:pt idx="1895">
                  <c:v>5.2000000000049007E-2</c:v>
                </c:pt>
                <c:pt idx="1896">
                  <c:v>5.1500000000049062E-2</c:v>
                </c:pt>
                <c:pt idx="1897">
                  <c:v>5.1000000000049117E-2</c:v>
                </c:pt>
                <c:pt idx="1898">
                  <c:v>5.0500000000049172E-2</c:v>
                </c:pt>
                <c:pt idx="1899">
                  <c:v>5.0000000000049227E-2</c:v>
                </c:pt>
                <c:pt idx="1900">
                  <c:v>4.9500000000049282E-2</c:v>
                </c:pt>
                <c:pt idx="1901">
                  <c:v>4.9000000000049337E-2</c:v>
                </c:pt>
                <c:pt idx="1902">
                  <c:v>4.8500000000049392E-2</c:v>
                </c:pt>
                <c:pt idx="1903">
                  <c:v>4.8000000000049448E-2</c:v>
                </c:pt>
                <c:pt idx="1904">
                  <c:v>4.7500000000049503E-2</c:v>
                </c:pt>
                <c:pt idx="1905">
                  <c:v>4.7000000000049558E-2</c:v>
                </c:pt>
                <c:pt idx="1906">
                  <c:v>4.6500000000049613E-2</c:v>
                </c:pt>
                <c:pt idx="1907">
                  <c:v>4.6000000000049668E-2</c:v>
                </c:pt>
                <c:pt idx="1908">
                  <c:v>4.5500000000049723E-2</c:v>
                </c:pt>
                <c:pt idx="1909">
                  <c:v>4.5000000000049778E-2</c:v>
                </c:pt>
                <c:pt idx="1910">
                  <c:v>4.4500000000049833E-2</c:v>
                </c:pt>
                <c:pt idx="1911">
                  <c:v>4.4000000000049888E-2</c:v>
                </c:pt>
                <c:pt idx="1912">
                  <c:v>4.3500000000049943E-2</c:v>
                </c:pt>
                <c:pt idx="1913">
                  <c:v>4.3000000000049998E-2</c:v>
                </c:pt>
                <c:pt idx="1914">
                  <c:v>4.2500000000050053E-2</c:v>
                </c:pt>
                <c:pt idx="1915">
                  <c:v>4.2000000000050108E-2</c:v>
                </c:pt>
                <c:pt idx="1916">
                  <c:v>4.1500000000050163E-2</c:v>
                </c:pt>
                <c:pt idx="1917">
                  <c:v>4.1000000000050218E-2</c:v>
                </c:pt>
                <c:pt idx="1918">
                  <c:v>4.0500000000050274E-2</c:v>
                </c:pt>
                <c:pt idx="1919">
                  <c:v>4.0000000000050329E-2</c:v>
                </c:pt>
                <c:pt idx="1920">
                  <c:v>3.9500000000050384E-2</c:v>
                </c:pt>
                <c:pt idx="1921">
                  <c:v>3.9000000000050439E-2</c:v>
                </c:pt>
                <c:pt idx="1922">
                  <c:v>3.8500000000050494E-2</c:v>
                </c:pt>
                <c:pt idx="1923">
                  <c:v>3.8000000000050549E-2</c:v>
                </c:pt>
                <c:pt idx="1924">
                  <c:v>3.7500000000050604E-2</c:v>
                </c:pt>
                <c:pt idx="1925">
                  <c:v>3.7000000000050659E-2</c:v>
                </c:pt>
                <c:pt idx="1926">
                  <c:v>3.6500000000050714E-2</c:v>
                </c:pt>
                <c:pt idx="1927">
                  <c:v>3.6000000000050769E-2</c:v>
                </c:pt>
                <c:pt idx="1928">
                  <c:v>3.5500000000050824E-2</c:v>
                </c:pt>
                <c:pt idx="1929">
                  <c:v>3.5000000000050879E-2</c:v>
                </c:pt>
                <c:pt idx="1930">
                  <c:v>3.4500000000050934E-2</c:v>
                </c:pt>
                <c:pt idx="1931">
                  <c:v>3.4000000000050989E-2</c:v>
                </c:pt>
                <c:pt idx="1932">
                  <c:v>3.3500000000051045E-2</c:v>
                </c:pt>
                <c:pt idx="1933">
                  <c:v>3.30000000000511E-2</c:v>
                </c:pt>
                <c:pt idx="1934">
                  <c:v>3.2500000000051155E-2</c:v>
                </c:pt>
                <c:pt idx="1935">
                  <c:v>3.200000000005121E-2</c:v>
                </c:pt>
                <c:pt idx="1936">
                  <c:v>3.1500000000051265E-2</c:v>
                </c:pt>
                <c:pt idx="1937">
                  <c:v>3.100000000005132E-2</c:v>
                </c:pt>
                <c:pt idx="1938">
                  <c:v>3.0500000000051375E-2</c:v>
                </c:pt>
                <c:pt idx="1939">
                  <c:v>3.000000000005143E-2</c:v>
                </c:pt>
                <c:pt idx="1940">
                  <c:v>2.9500000000051485E-2</c:v>
                </c:pt>
                <c:pt idx="1941">
                  <c:v>2.900000000005154E-2</c:v>
                </c:pt>
                <c:pt idx="1942">
                  <c:v>2.8500000000051595E-2</c:v>
                </c:pt>
                <c:pt idx="1943">
                  <c:v>2.800000000005165E-2</c:v>
                </c:pt>
                <c:pt idx="1944">
                  <c:v>2.7500000000051705E-2</c:v>
                </c:pt>
                <c:pt idx="1945">
                  <c:v>2.700000000005176E-2</c:v>
                </c:pt>
                <c:pt idx="1946">
                  <c:v>2.6500000000051815E-2</c:v>
                </c:pt>
                <c:pt idx="1947">
                  <c:v>2.6000000000051871E-2</c:v>
                </c:pt>
                <c:pt idx="1948">
                  <c:v>2.5500000000051926E-2</c:v>
                </c:pt>
                <c:pt idx="1949">
                  <c:v>2.5000000000051981E-2</c:v>
                </c:pt>
                <c:pt idx="1950">
                  <c:v>2.4500000000052036E-2</c:v>
                </c:pt>
                <c:pt idx="1951">
                  <c:v>2.4000000000052091E-2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1D00-4B9B-B40C-B85BBE43584F}"/>
            </c:ext>
          </c:extLst>
        </c:ser>
        <c:ser>
          <c:idx val="2"/>
          <c:order val="1"/>
          <c:tx>
            <c:v>15-Aug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Data!$D$4:$D$1449</c:f>
              <c:numCache>
                <c:formatCode>0</c:formatCode>
                <c:ptCount val="1446"/>
                <c:pt idx="0">
                  <c:v>5011.5954633299998</c:v>
                </c:pt>
                <c:pt idx="1">
                  <c:v>4555.4005725500001</c:v>
                </c:pt>
                <c:pt idx="2">
                  <c:v>4482.05310723</c:v>
                </c:pt>
                <c:pt idx="3">
                  <c:v>4178.9960016699997</c:v>
                </c:pt>
                <c:pt idx="4">
                  <c:v>4093.0485170400002</c:v>
                </c:pt>
                <c:pt idx="5">
                  <c:v>4059.7297416900001</c:v>
                </c:pt>
                <c:pt idx="6">
                  <c:v>3964.6268685300001</c:v>
                </c:pt>
                <c:pt idx="7">
                  <c:v>3918.4361719200001</c:v>
                </c:pt>
                <c:pt idx="8">
                  <c:v>3880.0917852600001</c:v>
                </c:pt>
                <c:pt idx="9">
                  <c:v>3809.8475177800001</c:v>
                </c:pt>
                <c:pt idx="10">
                  <c:v>3793.1958441800002</c:v>
                </c:pt>
                <c:pt idx="11">
                  <c:v>3792.4809610299999</c:v>
                </c:pt>
                <c:pt idx="12">
                  <c:v>3776.32470048</c:v>
                </c:pt>
                <c:pt idx="13">
                  <c:v>3653.8120870600001</c:v>
                </c:pt>
                <c:pt idx="14">
                  <c:v>3547.0934794</c:v>
                </c:pt>
                <c:pt idx="15">
                  <c:v>3503.7295009099998</c:v>
                </c:pt>
                <c:pt idx="16">
                  <c:v>3436.1257461300002</c:v>
                </c:pt>
                <c:pt idx="17">
                  <c:v>3375.54314836</c:v>
                </c:pt>
                <c:pt idx="18">
                  <c:v>3318.0567108300002</c:v>
                </c:pt>
                <c:pt idx="19">
                  <c:v>3317.5915673700001</c:v>
                </c:pt>
                <c:pt idx="20">
                  <c:v>3276.7449322500001</c:v>
                </c:pt>
                <c:pt idx="21">
                  <c:v>3257.7372060399998</c:v>
                </c:pt>
                <c:pt idx="22">
                  <c:v>3166.6898421999999</c:v>
                </c:pt>
                <c:pt idx="23">
                  <c:v>3141.94058688</c:v>
                </c:pt>
                <c:pt idx="24">
                  <c:v>3074.2091689499998</c:v>
                </c:pt>
                <c:pt idx="25">
                  <c:v>3065.3980460299999</c:v>
                </c:pt>
                <c:pt idx="26">
                  <c:v>3062.3747830000002</c:v>
                </c:pt>
                <c:pt idx="27">
                  <c:v>3031.39660959</c:v>
                </c:pt>
                <c:pt idx="28">
                  <c:v>3012.53812556</c:v>
                </c:pt>
                <c:pt idx="29">
                  <c:v>3002.9544761000002</c:v>
                </c:pt>
                <c:pt idx="30">
                  <c:v>2996.9578443999999</c:v>
                </c:pt>
                <c:pt idx="31">
                  <c:v>2969.2483192</c:v>
                </c:pt>
                <c:pt idx="32">
                  <c:v>2961.8001836100002</c:v>
                </c:pt>
                <c:pt idx="33">
                  <c:v>2914.9684026099999</c:v>
                </c:pt>
                <c:pt idx="34">
                  <c:v>2912.7378209399999</c:v>
                </c:pt>
                <c:pt idx="35">
                  <c:v>2899.6234607400002</c:v>
                </c:pt>
                <c:pt idx="36">
                  <c:v>2894.5628401200001</c:v>
                </c:pt>
                <c:pt idx="37">
                  <c:v>2882.9262719899998</c:v>
                </c:pt>
                <c:pt idx="38">
                  <c:v>2872.8990228900002</c:v>
                </c:pt>
                <c:pt idx="39">
                  <c:v>2844.4331010999999</c:v>
                </c:pt>
                <c:pt idx="40">
                  <c:v>2832.8538946499998</c:v>
                </c:pt>
                <c:pt idx="41">
                  <c:v>2808.77984105</c:v>
                </c:pt>
                <c:pt idx="42">
                  <c:v>2792.03772751</c:v>
                </c:pt>
                <c:pt idx="43">
                  <c:v>2778.3292863000001</c:v>
                </c:pt>
                <c:pt idx="44">
                  <c:v>2766.2325689099998</c:v>
                </c:pt>
                <c:pt idx="45">
                  <c:v>2742.5428159399999</c:v>
                </c:pt>
                <c:pt idx="46">
                  <c:v>2734.6166722799999</c:v>
                </c:pt>
                <c:pt idx="47">
                  <c:v>2734.1279503800001</c:v>
                </c:pt>
                <c:pt idx="48">
                  <c:v>2716.30559563</c:v>
                </c:pt>
                <c:pt idx="49">
                  <c:v>2675.2958304099998</c:v>
                </c:pt>
                <c:pt idx="50">
                  <c:v>2615.7990126999998</c:v>
                </c:pt>
                <c:pt idx="51">
                  <c:v>2603.2091740199999</c:v>
                </c:pt>
                <c:pt idx="52">
                  <c:v>2602.5355917100001</c:v>
                </c:pt>
                <c:pt idx="53">
                  <c:v>2591.8966073400002</c:v>
                </c:pt>
                <c:pt idx="54">
                  <c:v>2586.0407510599998</c:v>
                </c:pt>
                <c:pt idx="55">
                  <c:v>2584.8872481399999</c:v>
                </c:pt>
                <c:pt idx="56">
                  <c:v>2574.96454683</c:v>
                </c:pt>
                <c:pt idx="57">
                  <c:v>2546.6079171199999</c:v>
                </c:pt>
                <c:pt idx="58">
                  <c:v>2538.3424334800002</c:v>
                </c:pt>
                <c:pt idx="59">
                  <c:v>2529.7349646399998</c:v>
                </c:pt>
                <c:pt idx="60">
                  <c:v>2496.7886220599999</c:v>
                </c:pt>
                <c:pt idx="61">
                  <c:v>2489.9486816200001</c:v>
                </c:pt>
                <c:pt idx="62">
                  <c:v>2481.1503007299998</c:v>
                </c:pt>
                <c:pt idx="63">
                  <c:v>2479.62066297</c:v>
                </c:pt>
                <c:pt idx="64">
                  <c:v>2476.8601706700001</c:v>
                </c:pt>
                <c:pt idx="65">
                  <c:v>2474.6202732800002</c:v>
                </c:pt>
                <c:pt idx="66">
                  <c:v>2444.3326731000002</c:v>
                </c:pt>
                <c:pt idx="67">
                  <c:v>2433.1260561399999</c:v>
                </c:pt>
                <c:pt idx="68">
                  <c:v>2412.3902566500001</c:v>
                </c:pt>
                <c:pt idx="69">
                  <c:v>2407.3542351400001</c:v>
                </c:pt>
                <c:pt idx="70">
                  <c:v>2406.8134120599998</c:v>
                </c:pt>
                <c:pt idx="71">
                  <c:v>2404.1765089800001</c:v>
                </c:pt>
                <c:pt idx="72">
                  <c:v>2383.5831346800001</c:v>
                </c:pt>
                <c:pt idx="73">
                  <c:v>2375.6132090999999</c:v>
                </c:pt>
                <c:pt idx="74">
                  <c:v>2367.9997815500001</c:v>
                </c:pt>
                <c:pt idx="75">
                  <c:v>2367.5741414499998</c:v>
                </c:pt>
                <c:pt idx="76">
                  <c:v>2367.0683689799998</c:v>
                </c:pt>
                <c:pt idx="77">
                  <c:v>2350.90677684</c:v>
                </c:pt>
                <c:pt idx="78">
                  <c:v>2334.56081692</c:v>
                </c:pt>
                <c:pt idx="79">
                  <c:v>2322.3463154800002</c:v>
                </c:pt>
                <c:pt idx="80">
                  <c:v>2319.58205997</c:v>
                </c:pt>
                <c:pt idx="81">
                  <c:v>2312.8873040499998</c:v>
                </c:pt>
                <c:pt idx="82">
                  <c:v>2306.8125639199998</c:v>
                </c:pt>
                <c:pt idx="83">
                  <c:v>2300.8805991300001</c:v>
                </c:pt>
                <c:pt idx="84">
                  <c:v>2286.0487154000002</c:v>
                </c:pt>
                <c:pt idx="85">
                  <c:v>2282.4968869700001</c:v>
                </c:pt>
                <c:pt idx="86">
                  <c:v>2280.9678739699998</c:v>
                </c:pt>
                <c:pt idx="87">
                  <c:v>2266.27793574</c:v>
                </c:pt>
                <c:pt idx="88">
                  <c:v>2255.4541244400002</c:v>
                </c:pt>
                <c:pt idx="89">
                  <c:v>2253.3611842</c:v>
                </c:pt>
                <c:pt idx="90">
                  <c:v>2249.5918129299998</c:v>
                </c:pt>
                <c:pt idx="91">
                  <c:v>2246.5759706399999</c:v>
                </c:pt>
                <c:pt idx="92">
                  <c:v>2241.8515194900001</c:v>
                </c:pt>
                <c:pt idx="93">
                  <c:v>2241.5843339500002</c:v>
                </c:pt>
                <c:pt idx="94">
                  <c:v>2236.8698890999999</c:v>
                </c:pt>
                <c:pt idx="95">
                  <c:v>2228.6342719899999</c:v>
                </c:pt>
                <c:pt idx="96">
                  <c:v>2214.4212379099999</c:v>
                </c:pt>
                <c:pt idx="97">
                  <c:v>2213.2250039800001</c:v>
                </c:pt>
                <c:pt idx="98">
                  <c:v>2211.15836025</c:v>
                </c:pt>
                <c:pt idx="99">
                  <c:v>2205.7554406700001</c:v>
                </c:pt>
                <c:pt idx="100">
                  <c:v>2203.7892686599998</c:v>
                </c:pt>
                <c:pt idx="101">
                  <c:v>2199.9493496800001</c:v>
                </c:pt>
                <c:pt idx="102">
                  <c:v>2191.7006604600001</c:v>
                </c:pt>
                <c:pt idx="103">
                  <c:v>2174.9056392000002</c:v>
                </c:pt>
                <c:pt idx="104">
                  <c:v>2170.06434631</c:v>
                </c:pt>
                <c:pt idx="105">
                  <c:v>2152.5121559499999</c:v>
                </c:pt>
                <c:pt idx="106">
                  <c:v>2122.4676387600002</c:v>
                </c:pt>
                <c:pt idx="107">
                  <c:v>2116.2857958</c:v>
                </c:pt>
                <c:pt idx="108">
                  <c:v>2110.2137408499998</c:v>
                </c:pt>
                <c:pt idx="109">
                  <c:v>2092.1659876799999</c:v>
                </c:pt>
                <c:pt idx="110">
                  <c:v>2083.9137511499998</c:v>
                </c:pt>
                <c:pt idx="111">
                  <c:v>2079.8733361300001</c:v>
                </c:pt>
                <c:pt idx="112">
                  <c:v>2071.6989358999999</c:v>
                </c:pt>
                <c:pt idx="113">
                  <c:v>2062.6297675000001</c:v>
                </c:pt>
                <c:pt idx="114">
                  <c:v>2053.9213853800002</c:v>
                </c:pt>
                <c:pt idx="115">
                  <c:v>2050.4791279800002</c:v>
                </c:pt>
                <c:pt idx="116">
                  <c:v>2036.67673913</c:v>
                </c:pt>
                <c:pt idx="117">
                  <c:v>2036.2569133100001</c:v>
                </c:pt>
                <c:pt idx="118">
                  <c:v>2018.4872492500001</c:v>
                </c:pt>
                <c:pt idx="119">
                  <c:v>2018.3097946299999</c:v>
                </c:pt>
                <c:pt idx="120">
                  <c:v>2017.0763862199999</c:v>
                </c:pt>
                <c:pt idx="121">
                  <c:v>2011.0528011500001</c:v>
                </c:pt>
                <c:pt idx="122">
                  <c:v>1998.32044864</c:v>
                </c:pt>
                <c:pt idx="123">
                  <c:v>1995.3688368099999</c:v>
                </c:pt>
                <c:pt idx="124">
                  <c:v>1992.74747637</c:v>
                </c:pt>
                <c:pt idx="125">
                  <c:v>1990.6338037400001</c:v>
                </c:pt>
                <c:pt idx="126">
                  <c:v>1965.1543574100001</c:v>
                </c:pt>
                <c:pt idx="127">
                  <c:v>1960.0786891099999</c:v>
                </c:pt>
                <c:pt idx="128">
                  <c:v>1947.46874916</c:v>
                </c:pt>
                <c:pt idx="129">
                  <c:v>1947.0467525199999</c:v>
                </c:pt>
                <c:pt idx="130">
                  <c:v>1935.19242687</c:v>
                </c:pt>
                <c:pt idx="131">
                  <c:v>1933.2389680799999</c:v>
                </c:pt>
                <c:pt idx="132">
                  <c:v>1931.24611209</c:v>
                </c:pt>
                <c:pt idx="133">
                  <c:v>1930.2095958299999</c:v>
                </c:pt>
                <c:pt idx="134">
                  <c:v>1922.6387602</c:v>
                </c:pt>
                <c:pt idx="135">
                  <c:v>1904.19519433</c:v>
                </c:pt>
                <c:pt idx="136">
                  <c:v>1899.8599364300001</c:v>
                </c:pt>
                <c:pt idx="137">
                  <c:v>1898.4602353400001</c:v>
                </c:pt>
                <c:pt idx="138">
                  <c:v>1897.90028792</c:v>
                </c:pt>
                <c:pt idx="139">
                  <c:v>1893.6081977700001</c:v>
                </c:pt>
                <c:pt idx="140">
                  <c:v>1881.121991</c:v>
                </c:pt>
                <c:pt idx="141">
                  <c:v>1879.1162359299999</c:v>
                </c:pt>
                <c:pt idx="142">
                  <c:v>1875.09419701</c:v>
                </c:pt>
                <c:pt idx="143">
                  <c:v>1864.3562561700001</c:v>
                </c:pt>
                <c:pt idx="144">
                  <c:v>1862.75781854</c:v>
                </c:pt>
                <c:pt idx="145">
                  <c:v>1860.99203569</c:v>
                </c:pt>
                <c:pt idx="146">
                  <c:v>1855.1373905200001</c:v>
                </c:pt>
                <c:pt idx="147">
                  <c:v>1851.0641437300001</c:v>
                </c:pt>
                <c:pt idx="148">
                  <c:v>1850.0785248899999</c:v>
                </c:pt>
                <c:pt idx="149">
                  <c:v>1849.2734638500001</c:v>
                </c:pt>
                <c:pt idx="150">
                  <c:v>1842.5817089899999</c:v>
                </c:pt>
                <c:pt idx="151">
                  <c:v>1839.67147135</c:v>
                </c:pt>
                <c:pt idx="152">
                  <c:v>1836.9049084200001</c:v>
                </c:pt>
                <c:pt idx="153">
                  <c:v>1829.96047692</c:v>
                </c:pt>
                <c:pt idx="154">
                  <c:v>1817.9895660899999</c:v>
                </c:pt>
                <c:pt idx="155">
                  <c:v>1814.9162657500001</c:v>
                </c:pt>
                <c:pt idx="156">
                  <c:v>1811.3310291299999</c:v>
                </c:pt>
                <c:pt idx="157">
                  <c:v>1807.70155787</c:v>
                </c:pt>
                <c:pt idx="158">
                  <c:v>1805.37862006</c:v>
                </c:pt>
                <c:pt idx="159">
                  <c:v>1803.5368951200001</c:v>
                </c:pt>
                <c:pt idx="160">
                  <c:v>1792.1355181700001</c:v>
                </c:pt>
                <c:pt idx="161">
                  <c:v>1792.1223006099999</c:v>
                </c:pt>
                <c:pt idx="162">
                  <c:v>1790.81712098</c:v>
                </c:pt>
                <c:pt idx="163">
                  <c:v>1790.6297045199999</c:v>
                </c:pt>
                <c:pt idx="164">
                  <c:v>1788.56678569</c:v>
                </c:pt>
                <c:pt idx="165">
                  <c:v>1787.2978918199999</c:v>
                </c:pt>
                <c:pt idx="166">
                  <c:v>1776.91081869</c:v>
                </c:pt>
                <c:pt idx="167">
                  <c:v>1775.59094031</c:v>
                </c:pt>
                <c:pt idx="168">
                  <c:v>1765.5780486900001</c:v>
                </c:pt>
                <c:pt idx="169">
                  <c:v>1763.43501277</c:v>
                </c:pt>
                <c:pt idx="170">
                  <c:v>1763.1518371</c:v>
                </c:pt>
                <c:pt idx="171">
                  <c:v>1762.82117571</c:v>
                </c:pt>
                <c:pt idx="172">
                  <c:v>1762.6869345499999</c:v>
                </c:pt>
                <c:pt idx="173">
                  <c:v>1760.63118409</c:v>
                </c:pt>
                <c:pt idx="174">
                  <c:v>1751.5410490300001</c:v>
                </c:pt>
                <c:pt idx="175">
                  <c:v>1747.7415967100001</c:v>
                </c:pt>
                <c:pt idx="176">
                  <c:v>1746.90165174</c:v>
                </c:pt>
                <c:pt idx="177">
                  <c:v>1737.0081959500001</c:v>
                </c:pt>
                <c:pt idx="178">
                  <c:v>1736.8385348700001</c:v>
                </c:pt>
                <c:pt idx="179">
                  <c:v>1731.1781706100001</c:v>
                </c:pt>
                <c:pt idx="180">
                  <c:v>1729.3072373800001</c:v>
                </c:pt>
                <c:pt idx="181">
                  <c:v>1719.1370428600001</c:v>
                </c:pt>
                <c:pt idx="182">
                  <c:v>1715.92578841</c:v>
                </c:pt>
                <c:pt idx="183">
                  <c:v>1715.4565359400001</c:v>
                </c:pt>
                <c:pt idx="184">
                  <c:v>1714.1935950899999</c:v>
                </c:pt>
                <c:pt idx="185">
                  <c:v>1711.9045082499999</c:v>
                </c:pt>
                <c:pt idx="186">
                  <c:v>1708.1919378</c:v>
                </c:pt>
                <c:pt idx="187">
                  <c:v>1704.65905333</c:v>
                </c:pt>
                <c:pt idx="188">
                  <c:v>1703.6494415499999</c:v>
                </c:pt>
                <c:pt idx="189">
                  <c:v>1701.0403186999999</c:v>
                </c:pt>
                <c:pt idx="190">
                  <c:v>1699.9925083999999</c:v>
                </c:pt>
                <c:pt idx="191">
                  <c:v>1685.1534771399999</c:v>
                </c:pt>
                <c:pt idx="192">
                  <c:v>1684.6032278800001</c:v>
                </c:pt>
                <c:pt idx="193">
                  <c:v>1679.9474592199999</c:v>
                </c:pt>
                <c:pt idx="194">
                  <c:v>1678.5734160100001</c:v>
                </c:pt>
                <c:pt idx="195">
                  <c:v>1671.58655557</c:v>
                </c:pt>
                <c:pt idx="196">
                  <c:v>1667.57606311</c:v>
                </c:pt>
                <c:pt idx="197">
                  <c:v>1663.2447569799999</c:v>
                </c:pt>
                <c:pt idx="198">
                  <c:v>1662.4606236</c:v>
                </c:pt>
                <c:pt idx="199">
                  <c:v>1656.22728203</c:v>
                </c:pt>
                <c:pt idx="200">
                  <c:v>1655.1437612699999</c:v>
                </c:pt>
                <c:pt idx="201">
                  <c:v>1647.5844174900001</c:v>
                </c:pt>
                <c:pt idx="202">
                  <c:v>1643.32905213</c:v>
                </c:pt>
                <c:pt idx="203">
                  <c:v>1640.2330270499999</c:v>
                </c:pt>
                <c:pt idx="204">
                  <c:v>1638.32361842</c:v>
                </c:pt>
                <c:pt idx="205">
                  <c:v>1635.10109291</c:v>
                </c:pt>
                <c:pt idx="206">
                  <c:v>1633.34985123</c:v>
                </c:pt>
                <c:pt idx="207">
                  <c:v>1633.1679955699999</c:v>
                </c:pt>
                <c:pt idx="208">
                  <c:v>1630.9592545200001</c:v>
                </c:pt>
                <c:pt idx="209">
                  <c:v>1628.7407678100001</c:v>
                </c:pt>
                <c:pt idx="210">
                  <c:v>1625.9005307699999</c:v>
                </c:pt>
                <c:pt idx="211">
                  <c:v>1623.0274337599999</c:v>
                </c:pt>
                <c:pt idx="212">
                  <c:v>1616.7404613399999</c:v>
                </c:pt>
                <c:pt idx="213">
                  <c:v>1593.1618684699999</c:v>
                </c:pt>
                <c:pt idx="214">
                  <c:v>1583.8389281899999</c:v>
                </c:pt>
                <c:pt idx="215">
                  <c:v>1580.3008200700001</c:v>
                </c:pt>
                <c:pt idx="216">
                  <c:v>1574.2072791000001</c:v>
                </c:pt>
                <c:pt idx="217">
                  <c:v>1574.0214608599999</c:v>
                </c:pt>
                <c:pt idx="218">
                  <c:v>1572.3148087500001</c:v>
                </c:pt>
                <c:pt idx="219">
                  <c:v>1572.2079542700001</c:v>
                </c:pt>
                <c:pt idx="220">
                  <c:v>1571.4518275</c:v>
                </c:pt>
                <c:pt idx="221">
                  <c:v>1558.2024745199999</c:v>
                </c:pt>
                <c:pt idx="222">
                  <c:v>1554.32182732</c:v>
                </c:pt>
                <c:pt idx="223">
                  <c:v>1548.35661914</c:v>
                </c:pt>
                <c:pt idx="224">
                  <c:v>1546.27425165</c:v>
                </c:pt>
                <c:pt idx="225">
                  <c:v>1545.0945779399999</c:v>
                </c:pt>
                <c:pt idx="226">
                  <c:v>1543.5365632999999</c:v>
                </c:pt>
                <c:pt idx="227">
                  <c:v>1542.3848777200001</c:v>
                </c:pt>
                <c:pt idx="228">
                  <c:v>1541.94836663</c:v>
                </c:pt>
                <c:pt idx="229">
                  <c:v>1541.6979361900001</c:v>
                </c:pt>
                <c:pt idx="230">
                  <c:v>1540.3365282899999</c:v>
                </c:pt>
                <c:pt idx="231">
                  <c:v>1539.2410549700001</c:v>
                </c:pt>
                <c:pt idx="232">
                  <c:v>1538.2099687100001</c:v>
                </c:pt>
                <c:pt idx="233">
                  <c:v>1536.31455291</c:v>
                </c:pt>
                <c:pt idx="234">
                  <c:v>1533.435086</c:v>
                </c:pt>
                <c:pt idx="235">
                  <c:v>1532.91510298</c:v>
                </c:pt>
                <c:pt idx="236">
                  <c:v>1532.61799036</c:v>
                </c:pt>
                <c:pt idx="237">
                  <c:v>1530.8091924</c:v>
                </c:pt>
                <c:pt idx="238">
                  <c:v>1521.65714587</c:v>
                </c:pt>
                <c:pt idx="239">
                  <c:v>1518.88432388</c:v>
                </c:pt>
                <c:pt idx="240">
                  <c:v>1518.1183836600001</c:v>
                </c:pt>
                <c:pt idx="241">
                  <c:v>1518.0285490000001</c:v>
                </c:pt>
                <c:pt idx="242">
                  <c:v>1514.6992022699999</c:v>
                </c:pt>
                <c:pt idx="243">
                  <c:v>1514.6690449</c:v>
                </c:pt>
                <c:pt idx="244">
                  <c:v>1513.2259418399999</c:v>
                </c:pt>
                <c:pt idx="245">
                  <c:v>1512.3288636699999</c:v>
                </c:pt>
                <c:pt idx="246">
                  <c:v>1511.96887283</c:v>
                </c:pt>
                <c:pt idx="247">
                  <c:v>1511.9532696900001</c:v>
                </c:pt>
                <c:pt idx="248">
                  <c:v>1503.34242015</c:v>
                </c:pt>
                <c:pt idx="249">
                  <c:v>1501.24849505</c:v>
                </c:pt>
                <c:pt idx="250">
                  <c:v>1498.63963711</c:v>
                </c:pt>
                <c:pt idx="251">
                  <c:v>1494.80839917</c:v>
                </c:pt>
                <c:pt idx="252">
                  <c:v>1493.91666399</c:v>
                </c:pt>
                <c:pt idx="253">
                  <c:v>1485.61467395</c:v>
                </c:pt>
                <c:pt idx="254">
                  <c:v>1483.90544716</c:v>
                </c:pt>
                <c:pt idx="255">
                  <c:v>1481.97814887</c:v>
                </c:pt>
                <c:pt idx="256">
                  <c:v>1480.97386852</c:v>
                </c:pt>
                <c:pt idx="257">
                  <c:v>1480.50887397</c:v>
                </c:pt>
                <c:pt idx="258">
                  <c:v>1480.1743956299999</c:v>
                </c:pt>
                <c:pt idx="259">
                  <c:v>1476.98881289</c:v>
                </c:pt>
                <c:pt idx="260">
                  <c:v>1475.17151917</c:v>
                </c:pt>
                <c:pt idx="261">
                  <c:v>1473.5036692900001</c:v>
                </c:pt>
                <c:pt idx="262">
                  <c:v>1470.5969815599999</c:v>
                </c:pt>
                <c:pt idx="263">
                  <c:v>1469.4337336599999</c:v>
                </c:pt>
                <c:pt idx="264">
                  <c:v>1467.4008223400001</c:v>
                </c:pt>
                <c:pt idx="265">
                  <c:v>1465.9725803399999</c:v>
                </c:pt>
                <c:pt idx="266">
                  <c:v>1462.67404966</c:v>
                </c:pt>
                <c:pt idx="267">
                  <c:v>1460.2329381300001</c:v>
                </c:pt>
                <c:pt idx="268">
                  <c:v>1457.8140744100001</c:v>
                </c:pt>
                <c:pt idx="269">
                  <c:v>1457.72854968</c:v>
                </c:pt>
                <c:pt idx="270">
                  <c:v>1457.0262115999999</c:v>
                </c:pt>
                <c:pt idx="271">
                  <c:v>1452.98289557</c:v>
                </c:pt>
                <c:pt idx="272">
                  <c:v>1452.9820001099999</c:v>
                </c:pt>
                <c:pt idx="273">
                  <c:v>1451.7786679999999</c:v>
                </c:pt>
                <c:pt idx="274">
                  <c:v>1449.83537286</c:v>
                </c:pt>
                <c:pt idx="275">
                  <c:v>1446.9245487999999</c:v>
                </c:pt>
                <c:pt idx="276">
                  <c:v>1444.1188431200001</c:v>
                </c:pt>
                <c:pt idx="277">
                  <c:v>1443.5337336099999</c:v>
                </c:pt>
                <c:pt idx="278">
                  <c:v>1441.5895627499999</c:v>
                </c:pt>
                <c:pt idx="279">
                  <c:v>1441.17781803</c:v>
                </c:pt>
                <c:pt idx="280">
                  <c:v>1440.3540681500001</c:v>
                </c:pt>
                <c:pt idx="281">
                  <c:v>1439.97623073</c:v>
                </c:pt>
                <c:pt idx="282">
                  <c:v>1434.00338549</c:v>
                </c:pt>
                <c:pt idx="283">
                  <c:v>1433.18121013</c:v>
                </c:pt>
                <c:pt idx="284">
                  <c:v>1432.6993435899999</c:v>
                </c:pt>
                <c:pt idx="285">
                  <c:v>1429.6297583200001</c:v>
                </c:pt>
                <c:pt idx="286">
                  <c:v>1429.1579690900001</c:v>
                </c:pt>
                <c:pt idx="287">
                  <c:v>1428.0440102600001</c:v>
                </c:pt>
                <c:pt idx="288">
                  <c:v>1427.69672156</c:v>
                </c:pt>
                <c:pt idx="289">
                  <c:v>1425.7503681999999</c:v>
                </c:pt>
                <c:pt idx="290">
                  <c:v>1424.8602983999999</c:v>
                </c:pt>
                <c:pt idx="291">
                  <c:v>1423.6522986699999</c:v>
                </c:pt>
                <c:pt idx="292">
                  <c:v>1423.5247090400001</c:v>
                </c:pt>
                <c:pt idx="293">
                  <c:v>1421.2171650299999</c:v>
                </c:pt>
                <c:pt idx="294">
                  <c:v>1420.3090788500001</c:v>
                </c:pt>
                <c:pt idx="295">
                  <c:v>1419.5998433300001</c:v>
                </c:pt>
                <c:pt idx="296">
                  <c:v>1419.3098468400001</c:v>
                </c:pt>
                <c:pt idx="297">
                  <c:v>1418.5024544400001</c:v>
                </c:pt>
                <c:pt idx="298">
                  <c:v>1414.3659156399999</c:v>
                </c:pt>
                <c:pt idx="299">
                  <c:v>1410.4649350499999</c:v>
                </c:pt>
                <c:pt idx="300">
                  <c:v>1409.75105381</c:v>
                </c:pt>
                <c:pt idx="301">
                  <c:v>1409.0366806100001</c:v>
                </c:pt>
                <c:pt idx="302">
                  <c:v>1405.41169264</c:v>
                </c:pt>
                <c:pt idx="303">
                  <c:v>1405.2987966600001</c:v>
                </c:pt>
                <c:pt idx="304">
                  <c:v>1402.4101139300001</c:v>
                </c:pt>
                <c:pt idx="305">
                  <c:v>1400.08084229</c:v>
                </c:pt>
                <c:pt idx="306">
                  <c:v>1395.9292604</c:v>
                </c:pt>
                <c:pt idx="307">
                  <c:v>1393.48058558</c:v>
                </c:pt>
                <c:pt idx="308">
                  <c:v>1392.63711199</c:v>
                </c:pt>
                <c:pt idx="309">
                  <c:v>1391.63682363</c:v>
                </c:pt>
                <c:pt idx="310">
                  <c:v>1391.3000895099999</c:v>
                </c:pt>
                <c:pt idx="311">
                  <c:v>1388.8971625199999</c:v>
                </c:pt>
                <c:pt idx="312">
                  <c:v>1388.5720324900001</c:v>
                </c:pt>
                <c:pt idx="313">
                  <c:v>1386.66138832</c:v>
                </c:pt>
                <c:pt idx="314">
                  <c:v>1385.2719110200001</c:v>
                </c:pt>
                <c:pt idx="315">
                  <c:v>1379.86665737</c:v>
                </c:pt>
                <c:pt idx="316">
                  <c:v>1376.0477947100001</c:v>
                </c:pt>
                <c:pt idx="317">
                  <c:v>1374.68513011</c:v>
                </c:pt>
                <c:pt idx="318">
                  <c:v>1370.3382269799999</c:v>
                </c:pt>
                <c:pt idx="319">
                  <c:v>1368.9443535099999</c:v>
                </c:pt>
                <c:pt idx="320">
                  <c:v>1368.51080628</c:v>
                </c:pt>
                <c:pt idx="321">
                  <c:v>1366.29452838</c:v>
                </c:pt>
                <c:pt idx="322">
                  <c:v>1362.99211347</c:v>
                </c:pt>
                <c:pt idx="323">
                  <c:v>1362.8973041700001</c:v>
                </c:pt>
                <c:pt idx="324">
                  <c:v>1362.7105421399999</c:v>
                </c:pt>
                <c:pt idx="325">
                  <c:v>1359.78295521</c:v>
                </c:pt>
                <c:pt idx="326">
                  <c:v>1354.9450457400001</c:v>
                </c:pt>
                <c:pt idx="327">
                  <c:v>1350.51783692</c:v>
                </c:pt>
                <c:pt idx="328">
                  <c:v>1350.44984555</c:v>
                </c:pt>
                <c:pt idx="329">
                  <c:v>1345.3382113600001</c:v>
                </c:pt>
                <c:pt idx="330">
                  <c:v>1344.6751544900001</c:v>
                </c:pt>
                <c:pt idx="331">
                  <c:v>1343.3601419199999</c:v>
                </c:pt>
                <c:pt idx="332">
                  <c:v>1343.18701414</c:v>
                </c:pt>
                <c:pt idx="333">
                  <c:v>1337.1310804300001</c:v>
                </c:pt>
                <c:pt idx="334">
                  <c:v>1333.18059963</c:v>
                </c:pt>
                <c:pt idx="335">
                  <c:v>1331.40375761</c:v>
                </c:pt>
                <c:pt idx="336">
                  <c:v>1330.7487733200001</c:v>
                </c:pt>
                <c:pt idx="337">
                  <c:v>1329.9259782500001</c:v>
                </c:pt>
                <c:pt idx="338">
                  <c:v>1328.51911791</c:v>
                </c:pt>
                <c:pt idx="339">
                  <c:v>1321.11859968</c:v>
                </c:pt>
                <c:pt idx="340">
                  <c:v>1317.2648868799999</c:v>
                </c:pt>
                <c:pt idx="341">
                  <c:v>1316.3801694700001</c:v>
                </c:pt>
                <c:pt idx="342">
                  <c:v>1315.7532514300001</c:v>
                </c:pt>
                <c:pt idx="343">
                  <c:v>1310.62014886</c:v>
                </c:pt>
                <c:pt idx="344">
                  <c:v>1306.1753327700001</c:v>
                </c:pt>
                <c:pt idx="345">
                  <c:v>1305.7975536900001</c:v>
                </c:pt>
                <c:pt idx="346">
                  <c:v>1304.44564773</c:v>
                </c:pt>
                <c:pt idx="347">
                  <c:v>1300.9414031700001</c:v>
                </c:pt>
                <c:pt idx="348">
                  <c:v>1300.45333147</c:v>
                </c:pt>
                <c:pt idx="349">
                  <c:v>1299.34036012</c:v>
                </c:pt>
                <c:pt idx="350">
                  <c:v>1299.2005801299999</c:v>
                </c:pt>
                <c:pt idx="351">
                  <c:v>1297.08257589</c:v>
                </c:pt>
                <c:pt idx="352">
                  <c:v>1295.4158669999999</c:v>
                </c:pt>
                <c:pt idx="353">
                  <c:v>1293.78582979</c:v>
                </c:pt>
                <c:pt idx="354">
                  <c:v>1293.7575324100001</c:v>
                </c:pt>
                <c:pt idx="355">
                  <c:v>1292.0986960800001</c:v>
                </c:pt>
                <c:pt idx="356">
                  <c:v>1291.4326267500001</c:v>
                </c:pt>
                <c:pt idx="357">
                  <c:v>1290.22444419</c:v>
                </c:pt>
                <c:pt idx="358">
                  <c:v>1286.1279974300001</c:v>
                </c:pt>
                <c:pt idx="359">
                  <c:v>1281.43383285</c:v>
                </c:pt>
                <c:pt idx="360">
                  <c:v>1276.52211425</c:v>
                </c:pt>
                <c:pt idx="361">
                  <c:v>1275.6604997899999</c:v>
                </c:pt>
                <c:pt idx="362">
                  <c:v>1270.19014857</c:v>
                </c:pt>
                <c:pt idx="363">
                  <c:v>1269.45645143</c:v>
                </c:pt>
                <c:pt idx="364">
                  <c:v>1268.08930328</c:v>
                </c:pt>
                <c:pt idx="365">
                  <c:v>1265.99361628</c:v>
                </c:pt>
                <c:pt idx="366">
                  <c:v>1265.9118754000001</c:v>
                </c:pt>
                <c:pt idx="367">
                  <c:v>1265.0929449800001</c:v>
                </c:pt>
                <c:pt idx="368">
                  <c:v>1261.9438560799999</c:v>
                </c:pt>
                <c:pt idx="369">
                  <c:v>1261.2419902500001</c:v>
                </c:pt>
                <c:pt idx="370">
                  <c:v>1260.8167204599999</c:v>
                </c:pt>
                <c:pt idx="371">
                  <c:v>1253.0101886</c:v>
                </c:pt>
                <c:pt idx="372">
                  <c:v>1252.4601654799999</c:v>
                </c:pt>
                <c:pt idx="373">
                  <c:v>1251.3212142299999</c:v>
                </c:pt>
                <c:pt idx="374">
                  <c:v>1250.7271770699999</c:v>
                </c:pt>
                <c:pt idx="375">
                  <c:v>1250.68203479</c:v>
                </c:pt>
                <c:pt idx="376">
                  <c:v>1249.8691835499999</c:v>
                </c:pt>
                <c:pt idx="377">
                  <c:v>1249.5383532799999</c:v>
                </c:pt>
                <c:pt idx="378">
                  <c:v>1247.6533194799999</c:v>
                </c:pt>
                <c:pt idx="379">
                  <c:v>1246.13964882</c:v>
                </c:pt>
                <c:pt idx="380">
                  <c:v>1244.83931955</c:v>
                </c:pt>
                <c:pt idx="381">
                  <c:v>1240.65699827</c:v>
                </c:pt>
                <c:pt idx="382">
                  <c:v>1238.71812892</c:v>
                </c:pt>
                <c:pt idx="383">
                  <c:v>1236.0433078000001</c:v>
                </c:pt>
                <c:pt idx="384">
                  <c:v>1234.3239036</c:v>
                </c:pt>
                <c:pt idx="385">
                  <c:v>1234.2138247600001</c:v>
                </c:pt>
                <c:pt idx="386">
                  <c:v>1234.16355703</c:v>
                </c:pt>
                <c:pt idx="387">
                  <c:v>1232.3958435100001</c:v>
                </c:pt>
                <c:pt idx="388">
                  <c:v>1226.3681613700001</c:v>
                </c:pt>
                <c:pt idx="389">
                  <c:v>1224.60582342</c:v>
                </c:pt>
                <c:pt idx="390">
                  <c:v>1219.33850934</c:v>
                </c:pt>
                <c:pt idx="391">
                  <c:v>1218.4716132799999</c:v>
                </c:pt>
                <c:pt idx="392">
                  <c:v>1214.5264430499999</c:v>
                </c:pt>
                <c:pt idx="393">
                  <c:v>1213.3415186699999</c:v>
                </c:pt>
                <c:pt idx="394">
                  <c:v>1212.34713833</c:v>
                </c:pt>
                <c:pt idx="395">
                  <c:v>1210.7802338500001</c:v>
                </c:pt>
                <c:pt idx="396">
                  <c:v>1210.1862479700001</c:v>
                </c:pt>
                <c:pt idx="397">
                  <c:v>1206.69502891</c:v>
                </c:pt>
                <c:pt idx="398">
                  <c:v>1205.5073477399999</c:v>
                </c:pt>
                <c:pt idx="399">
                  <c:v>1204.5847759000001</c:v>
                </c:pt>
                <c:pt idx="400">
                  <c:v>1198.2039414999999</c:v>
                </c:pt>
                <c:pt idx="401">
                  <c:v>1192.07336485</c:v>
                </c:pt>
                <c:pt idx="402">
                  <c:v>1189.6513842700001</c:v>
                </c:pt>
                <c:pt idx="403">
                  <c:v>1189.44693992</c:v>
                </c:pt>
                <c:pt idx="404">
                  <c:v>1189.3994979500001</c:v>
                </c:pt>
                <c:pt idx="405">
                  <c:v>1189.1789793400001</c:v>
                </c:pt>
                <c:pt idx="406">
                  <c:v>1188.72339571</c:v>
                </c:pt>
                <c:pt idx="407">
                  <c:v>1187.63790698</c:v>
                </c:pt>
                <c:pt idx="408">
                  <c:v>1186.3635910099999</c:v>
                </c:pt>
                <c:pt idx="409">
                  <c:v>1184.3203154299999</c:v>
                </c:pt>
                <c:pt idx="410">
                  <c:v>1183.9004940699999</c:v>
                </c:pt>
                <c:pt idx="411">
                  <c:v>1183.1258686399999</c:v>
                </c:pt>
                <c:pt idx="412">
                  <c:v>1182.9846697800001</c:v>
                </c:pt>
                <c:pt idx="413">
                  <c:v>1177.1909840599999</c:v>
                </c:pt>
                <c:pt idx="414">
                  <c:v>1176.17496577</c:v>
                </c:pt>
                <c:pt idx="415">
                  <c:v>1173.35223486</c:v>
                </c:pt>
                <c:pt idx="416">
                  <c:v>1172.8318835600001</c:v>
                </c:pt>
                <c:pt idx="417">
                  <c:v>1168.1419232400001</c:v>
                </c:pt>
                <c:pt idx="418">
                  <c:v>1160.78238874</c:v>
                </c:pt>
                <c:pt idx="419">
                  <c:v>1158.39672025</c:v>
                </c:pt>
                <c:pt idx="420">
                  <c:v>1156.8437967299999</c:v>
                </c:pt>
                <c:pt idx="421">
                  <c:v>1156.3573609800001</c:v>
                </c:pt>
                <c:pt idx="422">
                  <c:v>1155.1385226699999</c:v>
                </c:pt>
                <c:pt idx="423">
                  <c:v>1149.2948531</c:v>
                </c:pt>
                <c:pt idx="424">
                  <c:v>1147.7760077999999</c:v>
                </c:pt>
                <c:pt idx="425">
                  <c:v>1143.5021622899999</c:v>
                </c:pt>
                <c:pt idx="426">
                  <c:v>1142.6106490100001</c:v>
                </c:pt>
                <c:pt idx="427">
                  <c:v>1141.26543242</c:v>
                </c:pt>
                <c:pt idx="428">
                  <c:v>1137.7818932600001</c:v>
                </c:pt>
                <c:pt idx="429">
                  <c:v>1134.12594911</c:v>
                </c:pt>
                <c:pt idx="430">
                  <c:v>1130.9891337399999</c:v>
                </c:pt>
                <c:pt idx="431">
                  <c:v>1128.6324552900001</c:v>
                </c:pt>
                <c:pt idx="432">
                  <c:v>1128.6310051299999</c:v>
                </c:pt>
                <c:pt idx="433">
                  <c:v>1127.9391379000001</c:v>
                </c:pt>
                <c:pt idx="434">
                  <c:v>1127.75618147</c:v>
                </c:pt>
                <c:pt idx="435">
                  <c:v>1126.0729186200001</c:v>
                </c:pt>
                <c:pt idx="436">
                  <c:v>1125.6181973299999</c:v>
                </c:pt>
                <c:pt idx="437">
                  <c:v>1122.1262607000001</c:v>
                </c:pt>
                <c:pt idx="438">
                  <c:v>1120.4590902699999</c:v>
                </c:pt>
                <c:pt idx="439">
                  <c:v>1119.3018883100001</c:v>
                </c:pt>
                <c:pt idx="440">
                  <c:v>1112.4613332900001</c:v>
                </c:pt>
                <c:pt idx="441">
                  <c:v>1112.3538865099999</c:v>
                </c:pt>
                <c:pt idx="442">
                  <c:v>1110.1391968999999</c:v>
                </c:pt>
                <c:pt idx="443">
                  <c:v>1109.75354449</c:v>
                </c:pt>
                <c:pt idx="444">
                  <c:v>1107.77009355</c:v>
                </c:pt>
                <c:pt idx="445">
                  <c:v>1107.3403831200001</c:v>
                </c:pt>
                <c:pt idx="446">
                  <c:v>1103.48519306</c:v>
                </c:pt>
                <c:pt idx="447">
                  <c:v>1102.2183235</c:v>
                </c:pt>
                <c:pt idx="448">
                  <c:v>1101.70149023</c:v>
                </c:pt>
                <c:pt idx="449">
                  <c:v>1096.2571992000001</c:v>
                </c:pt>
                <c:pt idx="450">
                  <c:v>1093.97563758</c:v>
                </c:pt>
                <c:pt idx="451">
                  <c:v>1093.8315284600001</c:v>
                </c:pt>
                <c:pt idx="452">
                  <c:v>1093.8277745</c:v>
                </c:pt>
                <c:pt idx="453">
                  <c:v>1092.24595557</c:v>
                </c:pt>
                <c:pt idx="454">
                  <c:v>1088.59227463</c:v>
                </c:pt>
                <c:pt idx="455">
                  <c:v>1086.9587723899999</c:v>
                </c:pt>
                <c:pt idx="456">
                  <c:v>1085.7505530200001</c:v>
                </c:pt>
                <c:pt idx="457">
                  <c:v>1082.83806456</c:v>
                </c:pt>
                <c:pt idx="458">
                  <c:v>1079.4042954199999</c:v>
                </c:pt>
                <c:pt idx="459">
                  <c:v>1078.73883492</c:v>
                </c:pt>
                <c:pt idx="460">
                  <c:v>1075.1919041000001</c:v>
                </c:pt>
                <c:pt idx="461">
                  <c:v>1074.81504473</c:v>
                </c:pt>
                <c:pt idx="462">
                  <c:v>1074.0175408099999</c:v>
                </c:pt>
                <c:pt idx="463">
                  <c:v>1072.44552049</c:v>
                </c:pt>
                <c:pt idx="464">
                  <c:v>1071.88489295</c:v>
                </c:pt>
                <c:pt idx="465">
                  <c:v>1071.8436668700001</c:v>
                </c:pt>
                <c:pt idx="466">
                  <c:v>1066.94707309</c:v>
                </c:pt>
                <c:pt idx="467">
                  <c:v>1063.6627160800001</c:v>
                </c:pt>
                <c:pt idx="468">
                  <c:v>1060.5337687000001</c:v>
                </c:pt>
                <c:pt idx="469">
                  <c:v>1060.2480622200001</c:v>
                </c:pt>
                <c:pt idx="470">
                  <c:v>1052.84737025</c:v>
                </c:pt>
                <c:pt idx="471">
                  <c:v>1050.4630290699999</c:v>
                </c:pt>
                <c:pt idx="472">
                  <c:v>1046.64398216</c:v>
                </c:pt>
                <c:pt idx="473">
                  <c:v>1045.65003288</c:v>
                </c:pt>
                <c:pt idx="474">
                  <c:v>1042.9786471899999</c:v>
                </c:pt>
                <c:pt idx="475">
                  <c:v>1041.9389471</c:v>
                </c:pt>
                <c:pt idx="476">
                  <c:v>1040.92264755</c:v>
                </c:pt>
                <c:pt idx="477">
                  <c:v>1039.5993639999999</c:v>
                </c:pt>
                <c:pt idx="478">
                  <c:v>1038.8682447799999</c:v>
                </c:pt>
                <c:pt idx="479">
                  <c:v>1035.8917643299999</c:v>
                </c:pt>
                <c:pt idx="480">
                  <c:v>1034.2963314599999</c:v>
                </c:pt>
                <c:pt idx="481">
                  <c:v>1034.1272595400001</c:v>
                </c:pt>
                <c:pt idx="482">
                  <c:v>1032.7644881799999</c:v>
                </c:pt>
                <c:pt idx="483">
                  <c:v>1031.3343884400001</c:v>
                </c:pt>
                <c:pt idx="484">
                  <c:v>1030.7363436200001</c:v>
                </c:pt>
                <c:pt idx="485">
                  <c:v>1028.15595768</c:v>
                </c:pt>
                <c:pt idx="486">
                  <c:v>1027.54263904</c:v>
                </c:pt>
                <c:pt idx="487">
                  <c:v>1026.8099551099999</c:v>
                </c:pt>
                <c:pt idx="488">
                  <c:v>1025.6032606199999</c:v>
                </c:pt>
                <c:pt idx="489">
                  <c:v>1025.1733402499999</c:v>
                </c:pt>
                <c:pt idx="490">
                  <c:v>1023.40700849</c:v>
                </c:pt>
                <c:pt idx="491">
                  <c:v>1023.14389752</c:v>
                </c:pt>
                <c:pt idx="492">
                  <c:v>1023.07600709</c:v>
                </c:pt>
                <c:pt idx="493">
                  <c:v>1021.1652676</c:v>
                </c:pt>
                <c:pt idx="494">
                  <c:v>1020.16188454</c:v>
                </c:pt>
                <c:pt idx="495">
                  <c:v>1018.88973171</c:v>
                </c:pt>
                <c:pt idx="496">
                  <c:v>1016.6242025400001</c:v>
                </c:pt>
                <c:pt idx="497">
                  <c:v>1016.32040049</c:v>
                </c:pt>
                <c:pt idx="498">
                  <c:v>1013.593202</c:v>
                </c:pt>
                <c:pt idx="499">
                  <c:v>1012.43701205</c:v>
                </c:pt>
                <c:pt idx="500">
                  <c:v>1012.41814855</c:v>
                </c:pt>
                <c:pt idx="501">
                  <c:v>1010.80973955</c:v>
                </c:pt>
                <c:pt idx="502">
                  <c:v>1008.38032127</c:v>
                </c:pt>
                <c:pt idx="503">
                  <c:v>1008.37023612</c:v>
                </c:pt>
                <c:pt idx="504">
                  <c:v>1007.52797099</c:v>
                </c:pt>
                <c:pt idx="505">
                  <c:v>1007.06133788</c:v>
                </c:pt>
                <c:pt idx="506">
                  <c:v>1006.99523382</c:v>
                </c:pt>
                <c:pt idx="507">
                  <c:v>1004.92076585</c:v>
                </c:pt>
                <c:pt idx="508">
                  <c:v>1003.9986163999999</c:v>
                </c:pt>
                <c:pt idx="509">
                  <c:v>1002.76367619</c:v>
                </c:pt>
                <c:pt idx="510">
                  <c:v>1000.97983678</c:v>
                </c:pt>
                <c:pt idx="511">
                  <c:v>1000.0406053200001</c:v>
                </c:pt>
                <c:pt idx="512">
                  <c:v>998.53516501399997</c:v>
                </c:pt>
                <c:pt idx="513">
                  <c:v>996.62972014800005</c:v>
                </c:pt>
                <c:pt idx="514">
                  <c:v>995.43061738500001</c:v>
                </c:pt>
                <c:pt idx="515">
                  <c:v>993.42235023399996</c:v>
                </c:pt>
                <c:pt idx="516">
                  <c:v>991.63316346800002</c:v>
                </c:pt>
                <c:pt idx="517">
                  <c:v>988.38730620000001</c:v>
                </c:pt>
                <c:pt idx="518">
                  <c:v>987.87425306499995</c:v>
                </c:pt>
                <c:pt idx="519">
                  <c:v>985.71162113299999</c:v>
                </c:pt>
                <c:pt idx="520">
                  <c:v>985.36541750699996</c:v>
                </c:pt>
                <c:pt idx="521">
                  <c:v>983.86885317199994</c:v>
                </c:pt>
                <c:pt idx="522">
                  <c:v>983.02704898599995</c:v>
                </c:pt>
                <c:pt idx="523">
                  <c:v>977.26126580599998</c:v>
                </c:pt>
                <c:pt idx="524">
                  <c:v>972.97550597300005</c:v>
                </c:pt>
                <c:pt idx="525">
                  <c:v>968.754899013</c:v>
                </c:pt>
                <c:pt idx="526">
                  <c:v>968.66786759900003</c:v>
                </c:pt>
                <c:pt idx="527">
                  <c:v>968.22405865300004</c:v>
                </c:pt>
                <c:pt idx="528">
                  <c:v>964.41238490600006</c:v>
                </c:pt>
                <c:pt idx="529">
                  <c:v>960.29612807000001</c:v>
                </c:pt>
                <c:pt idx="530">
                  <c:v>958.55335405799997</c:v>
                </c:pt>
                <c:pt idx="531">
                  <c:v>956.68173261799996</c:v>
                </c:pt>
                <c:pt idx="532">
                  <c:v>954.02330760200005</c:v>
                </c:pt>
                <c:pt idx="533">
                  <c:v>951.79990214600002</c:v>
                </c:pt>
                <c:pt idx="534">
                  <c:v>950.44915859900004</c:v>
                </c:pt>
                <c:pt idx="535">
                  <c:v>948.44802917100003</c:v>
                </c:pt>
                <c:pt idx="536">
                  <c:v>948.22912460700002</c:v>
                </c:pt>
                <c:pt idx="537">
                  <c:v>944.87673023100001</c:v>
                </c:pt>
                <c:pt idx="538">
                  <c:v>940.08304590399996</c:v>
                </c:pt>
                <c:pt idx="539">
                  <c:v>939.25046380599997</c:v>
                </c:pt>
                <c:pt idx="540">
                  <c:v>932.99567098099999</c:v>
                </c:pt>
                <c:pt idx="541">
                  <c:v>932.87822077299995</c:v>
                </c:pt>
                <c:pt idx="542">
                  <c:v>929.65724898200006</c:v>
                </c:pt>
                <c:pt idx="543">
                  <c:v>929.33123981999995</c:v>
                </c:pt>
                <c:pt idx="544">
                  <c:v>929.03047396700003</c:v>
                </c:pt>
                <c:pt idx="545">
                  <c:v>927.77078159400003</c:v>
                </c:pt>
                <c:pt idx="546">
                  <c:v>925.88990014000001</c:v>
                </c:pt>
                <c:pt idx="547">
                  <c:v>925.03724405499997</c:v>
                </c:pt>
                <c:pt idx="548">
                  <c:v>923.41994964100002</c:v>
                </c:pt>
                <c:pt idx="549">
                  <c:v>921.52897425599997</c:v>
                </c:pt>
                <c:pt idx="550">
                  <c:v>918.87535749999995</c:v>
                </c:pt>
                <c:pt idx="551">
                  <c:v>916.52790696600005</c:v>
                </c:pt>
                <c:pt idx="552">
                  <c:v>916.27906522900003</c:v>
                </c:pt>
                <c:pt idx="553">
                  <c:v>915.74159636800005</c:v>
                </c:pt>
                <c:pt idx="554">
                  <c:v>915.11029867299999</c:v>
                </c:pt>
                <c:pt idx="555">
                  <c:v>912.61827517500001</c:v>
                </c:pt>
                <c:pt idx="556">
                  <c:v>909.08959090799999</c:v>
                </c:pt>
                <c:pt idx="557">
                  <c:v>908.153857776</c:v>
                </c:pt>
                <c:pt idx="558">
                  <c:v>902.34026945200003</c:v>
                </c:pt>
                <c:pt idx="559">
                  <c:v>901.95793818899995</c:v>
                </c:pt>
                <c:pt idx="560">
                  <c:v>900.81879138600004</c:v>
                </c:pt>
                <c:pt idx="561">
                  <c:v>898.62961106099999</c:v>
                </c:pt>
                <c:pt idx="562">
                  <c:v>897.81430976299998</c:v>
                </c:pt>
                <c:pt idx="563">
                  <c:v>897.75701799499996</c:v>
                </c:pt>
                <c:pt idx="564">
                  <c:v>896.816032081</c:v>
                </c:pt>
                <c:pt idx="565">
                  <c:v>895.33516459400005</c:v>
                </c:pt>
                <c:pt idx="566">
                  <c:v>894.03123125900004</c:v>
                </c:pt>
                <c:pt idx="567">
                  <c:v>890.11095468899998</c:v>
                </c:pt>
                <c:pt idx="568">
                  <c:v>888.95377285200004</c:v>
                </c:pt>
                <c:pt idx="569">
                  <c:v>888.39056485900005</c:v>
                </c:pt>
                <c:pt idx="570">
                  <c:v>886.13982629500003</c:v>
                </c:pt>
                <c:pt idx="571">
                  <c:v>880.60022853400005</c:v>
                </c:pt>
                <c:pt idx="572">
                  <c:v>878.37569606099999</c:v>
                </c:pt>
                <c:pt idx="573">
                  <c:v>876.59387088000005</c:v>
                </c:pt>
                <c:pt idx="574">
                  <c:v>872.13294907199997</c:v>
                </c:pt>
                <c:pt idx="575">
                  <c:v>871.73219113899995</c:v>
                </c:pt>
                <c:pt idx="576">
                  <c:v>870.35590578400002</c:v>
                </c:pt>
                <c:pt idx="577">
                  <c:v>868.79594035499997</c:v>
                </c:pt>
                <c:pt idx="578">
                  <c:v>867.18688357300005</c:v>
                </c:pt>
                <c:pt idx="579">
                  <c:v>866.16768062400001</c:v>
                </c:pt>
                <c:pt idx="580">
                  <c:v>864.56375446000004</c:v>
                </c:pt>
                <c:pt idx="581">
                  <c:v>864.44218959199998</c:v>
                </c:pt>
                <c:pt idx="582">
                  <c:v>863.28279905700003</c:v>
                </c:pt>
                <c:pt idx="583">
                  <c:v>859.05930370600004</c:v>
                </c:pt>
                <c:pt idx="584">
                  <c:v>858.96025980900004</c:v>
                </c:pt>
                <c:pt idx="585">
                  <c:v>857.36149506699996</c:v>
                </c:pt>
                <c:pt idx="586">
                  <c:v>857.06599984800005</c:v>
                </c:pt>
                <c:pt idx="587">
                  <c:v>856.24687162700002</c:v>
                </c:pt>
                <c:pt idx="588">
                  <c:v>854.91669880200004</c:v>
                </c:pt>
                <c:pt idx="589">
                  <c:v>853.60615732999997</c:v>
                </c:pt>
                <c:pt idx="590">
                  <c:v>851.03300155500006</c:v>
                </c:pt>
                <c:pt idx="591">
                  <c:v>850.81523145400001</c:v>
                </c:pt>
                <c:pt idx="592">
                  <c:v>849.97842712399995</c:v>
                </c:pt>
                <c:pt idx="593">
                  <c:v>848.32065781300003</c:v>
                </c:pt>
                <c:pt idx="594">
                  <c:v>846.65189737000003</c:v>
                </c:pt>
                <c:pt idx="595">
                  <c:v>844.34937823600001</c:v>
                </c:pt>
                <c:pt idx="596">
                  <c:v>841.767897898</c:v>
                </c:pt>
                <c:pt idx="597">
                  <c:v>839.39428362299998</c:v>
                </c:pt>
                <c:pt idx="598">
                  <c:v>838.01214018899998</c:v>
                </c:pt>
                <c:pt idx="599">
                  <c:v>836.24139178799999</c:v>
                </c:pt>
                <c:pt idx="600">
                  <c:v>835.82598937700004</c:v>
                </c:pt>
                <c:pt idx="601">
                  <c:v>835.31364915699999</c:v>
                </c:pt>
                <c:pt idx="602">
                  <c:v>834.368063517</c:v>
                </c:pt>
                <c:pt idx="603">
                  <c:v>834.21638537299998</c:v>
                </c:pt>
                <c:pt idx="604">
                  <c:v>833.39750399900004</c:v>
                </c:pt>
                <c:pt idx="605">
                  <c:v>832.44191764699997</c:v>
                </c:pt>
                <c:pt idx="606">
                  <c:v>827.71165099300003</c:v>
                </c:pt>
                <c:pt idx="607">
                  <c:v>827.39386854199995</c:v>
                </c:pt>
                <c:pt idx="608">
                  <c:v>823.50453783600005</c:v>
                </c:pt>
                <c:pt idx="609">
                  <c:v>820.88005032299998</c:v>
                </c:pt>
                <c:pt idx="610">
                  <c:v>820.02943098399999</c:v>
                </c:pt>
                <c:pt idx="611">
                  <c:v>819.25358778099996</c:v>
                </c:pt>
                <c:pt idx="612">
                  <c:v>818.11913739600004</c:v>
                </c:pt>
                <c:pt idx="613">
                  <c:v>815.65494404699996</c:v>
                </c:pt>
                <c:pt idx="614">
                  <c:v>808.712283394</c:v>
                </c:pt>
                <c:pt idx="615">
                  <c:v>806.57318219299998</c:v>
                </c:pt>
                <c:pt idx="616">
                  <c:v>805.58631956800002</c:v>
                </c:pt>
                <c:pt idx="617">
                  <c:v>805.17197188600005</c:v>
                </c:pt>
                <c:pt idx="618">
                  <c:v>803.67327732800004</c:v>
                </c:pt>
                <c:pt idx="619">
                  <c:v>802.92876591499999</c:v>
                </c:pt>
                <c:pt idx="620">
                  <c:v>797.18239803999995</c:v>
                </c:pt>
                <c:pt idx="621">
                  <c:v>796.262516807</c:v>
                </c:pt>
                <c:pt idx="622">
                  <c:v>796.22064911500001</c:v>
                </c:pt>
                <c:pt idx="623">
                  <c:v>793.20740186900002</c:v>
                </c:pt>
                <c:pt idx="624">
                  <c:v>791.17272532100003</c:v>
                </c:pt>
                <c:pt idx="625">
                  <c:v>790.19363732099998</c:v>
                </c:pt>
                <c:pt idx="626">
                  <c:v>790.08046157000001</c:v>
                </c:pt>
                <c:pt idx="627">
                  <c:v>787.59780170700003</c:v>
                </c:pt>
                <c:pt idx="628">
                  <c:v>787.333822564</c:v>
                </c:pt>
                <c:pt idx="629">
                  <c:v>786.64017188699995</c:v>
                </c:pt>
                <c:pt idx="630">
                  <c:v>785.091421072</c:v>
                </c:pt>
                <c:pt idx="631">
                  <c:v>783.60659597100005</c:v>
                </c:pt>
                <c:pt idx="632">
                  <c:v>783.10901750899995</c:v>
                </c:pt>
                <c:pt idx="633">
                  <c:v>780.03047080600004</c:v>
                </c:pt>
                <c:pt idx="634">
                  <c:v>779.60774866600002</c:v>
                </c:pt>
                <c:pt idx="635">
                  <c:v>779.14159753900003</c:v>
                </c:pt>
                <c:pt idx="636">
                  <c:v>776.15445305799994</c:v>
                </c:pt>
                <c:pt idx="637">
                  <c:v>776.02608054500001</c:v>
                </c:pt>
                <c:pt idx="638">
                  <c:v>774.43854240300004</c:v>
                </c:pt>
                <c:pt idx="639">
                  <c:v>773.78305896899997</c:v>
                </c:pt>
                <c:pt idx="640">
                  <c:v>772.14320698699999</c:v>
                </c:pt>
                <c:pt idx="641">
                  <c:v>771.10699109300003</c:v>
                </c:pt>
                <c:pt idx="642">
                  <c:v>766.44093219700005</c:v>
                </c:pt>
                <c:pt idx="643">
                  <c:v>763.57818442500002</c:v>
                </c:pt>
                <c:pt idx="644">
                  <c:v>763.40364916199997</c:v>
                </c:pt>
                <c:pt idx="645">
                  <c:v>761.926922762</c:v>
                </c:pt>
                <c:pt idx="646">
                  <c:v>759.23714120299996</c:v>
                </c:pt>
                <c:pt idx="647">
                  <c:v>758.95321361599997</c:v>
                </c:pt>
                <c:pt idx="648">
                  <c:v>751.16270474500004</c:v>
                </c:pt>
                <c:pt idx="649">
                  <c:v>744.01540109099994</c:v>
                </c:pt>
                <c:pt idx="650">
                  <c:v>743.22736236399999</c:v>
                </c:pt>
                <c:pt idx="651">
                  <c:v>743.00849886200001</c:v>
                </c:pt>
                <c:pt idx="652">
                  <c:v>737.53972674500005</c:v>
                </c:pt>
                <c:pt idx="653">
                  <c:v>733.56142877699995</c:v>
                </c:pt>
                <c:pt idx="654">
                  <c:v>733.207494419</c:v>
                </c:pt>
                <c:pt idx="655">
                  <c:v>732.32021409000004</c:v>
                </c:pt>
                <c:pt idx="656">
                  <c:v>730.37414327299996</c:v>
                </c:pt>
                <c:pt idx="657">
                  <c:v>730.36824243800004</c:v>
                </c:pt>
                <c:pt idx="658">
                  <c:v>728.79591642900004</c:v>
                </c:pt>
                <c:pt idx="659">
                  <c:v>724.50936724899998</c:v>
                </c:pt>
                <c:pt idx="660">
                  <c:v>722.53867190300002</c:v>
                </c:pt>
                <c:pt idx="661">
                  <c:v>717.775639404</c:v>
                </c:pt>
                <c:pt idx="662">
                  <c:v>716.55781787399997</c:v>
                </c:pt>
                <c:pt idx="663">
                  <c:v>716.08523846000003</c:v>
                </c:pt>
                <c:pt idx="664">
                  <c:v>715.08950272300001</c:v>
                </c:pt>
                <c:pt idx="665">
                  <c:v>712.39553170800002</c:v>
                </c:pt>
                <c:pt idx="666">
                  <c:v>711.63554613899998</c:v>
                </c:pt>
                <c:pt idx="667">
                  <c:v>708.35332146799999</c:v>
                </c:pt>
                <c:pt idx="668">
                  <c:v>707.65403732499999</c:v>
                </c:pt>
                <c:pt idx="669">
                  <c:v>703.99653458499995</c:v>
                </c:pt>
                <c:pt idx="670">
                  <c:v>700.42015075200004</c:v>
                </c:pt>
                <c:pt idx="671">
                  <c:v>700.35377826800004</c:v>
                </c:pt>
                <c:pt idx="672">
                  <c:v>699.95565623300001</c:v>
                </c:pt>
                <c:pt idx="673">
                  <c:v>699.60170442699996</c:v>
                </c:pt>
                <c:pt idx="674">
                  <c:v>696.12988767800005</c:v>
                </c:pt>
                <c:pt idx="675">
                  <c:v>696.07702779500005</c:v>
                </c:pt>
                <c:pt idx="676">
                  <c:v>695.83486870499996</c:v>
                </c:pt>
                <c:pt idx="677">
                  <c:v>694.47031988000003</c:v>
                </c:pt>
                <c:pt idx="678">
                  <c:v>687.23266413500005</c:v>
                </c:pt>
                <c:pt idx="679">
                  <c:v>683.59519621699997</c:v>
                </c:pt>
                <c:pt idx="680">
                  <c:v>683.46388049300003</c:v>
                </c:pt>
                <c:pt idx="681">
                  <c:v>683.46312322200004</c:v>
                </c:pt>
                <c:pt idx="682">
                  <c:v>683.24413878300004</c:v>
                </c:pt>
                <c:pt idx="683">
                  <c:v>682.97363048900002</c:v>
                </c:pt>
                <c:pt idx="684">
                  <c:v>682.14567248599997</c:v>
                </c:pt>
                <c:pt idx="685">
                  <c:v>680.48967081599994</c:v>
                </c:pt>
                <c:pt idx="686">
                  <c:v>680.08818201700001</c:v>
                </c:pt>
                <c:pt idx="687">
                  <c:v>675.48093151700004</c:v>
                </c:pt>
                <c:pt idx="688">
                  <c:v>674.58932390400003</c:v>
                </c:pt>
                <c:pt idx="689">
                  <c:v>674.26044030200001</c:v>
                </c:pt>
                <c:pt idx="690">
                  <c:v>669.30943755999999</c:v>
                </c:pt>
                <c:pt idx="691">
                  <c:v>669.09872276099998</c:v>
                </c:pt>
                <c:pt idx="692">
                  <c:v>668.73063259900005</c:v>
                </c:pt>
                <c:pt idx="693">
                  <c:v>665.83838107899999</c:v>
                </c:pt>
                <c:pt idx="694">
                  <c:v>664.87932862100001</c:v>
                </c:pt>
                <c:pt idx="695">
                  <c:v>662.59181736999994</c:v>
                </c:pt>
                <c:pt idx="696">
                  <c:v>661.79700384900002</c:v>
                </c:pt>
                <c:pt idx="697">
                  <c:v>661.51771497000004</c:v>
                </c:pt>
                <c:pt idx="698">
                  <c:v>660.39864068300005</c:v>
                </c:pt>
                <c:pt idx="699">
                  <c:v>660.19413063499996</c:v>
                </c:pt>
                <c:pt idx="700">
                  <c:v>659.02002295099999</c:v>
                </c:pt>
                <c:pt idx="701">
                  <c:v>657.76253947400005</c:v>
                </c:pt>
                <c:pt idx="702">
                  <c:v>657.39981880300002</c:v>
                </c:pt>
                <c:pt idx="703">
                  <c:v>654.65641384100002</c:v>
                </c:pt>
                <c:pt idx="704">
                  <c:v>654.16460557100004</c:v>
                </c:pt>
                <c:pt idx="705">
                  <c:v>653.22334001199999</c:v>
                </c:pt>
                <c:pt idx="706">
                  <c:v>650.73405697299995</c:v>
                </c:pt>
                <c:pt idx="707">
                  <c:v>649.96580232300005</c:v>
                </c:pt>
                <c:pt idx="708">
                  <c:v>649.91440015399996</c:v>
                </c:pt>
                <c:pt idx="709">
                  <c:v>648.77847227999996</c:v>
                </c:pt>
                <c:pt idx="710">
                  <c:v>646.14385305300004</c:v>
                </c:pt>
                <c:pt idx="711">
                  <c:v>644.873207837</c:v>
                </c:pt>
                <c:pt idx="712">
                  <c:v>642.76806036100004</c:v>
                </c:pt>
                <c:pt idx="713">
                  <c:v>638.80995790300005</c:v>
                </c:pt>
                <c:pt idx="714">
                  <c:v>636.39761588199997</c:v>
                </c:pt>
                <c:pt idx="715">
                  <c:v>635.72570536000001</c:v>
                </c:pt>
                <c:pt idx="716">
                  <c:v>634.01510184799997</c:v>
                </c:pt>
                <c:pt idx="717">
                  <c:v>633.86435557699997</c:v>
                </c:pt>
                <c:pt idx="718">
                  <c:v>633.12144449100003</c:v>
                </c:pt>
                <c:pt idx="719">
                  <c:v>631.54606694400002</c:v>
                </c:pt>
                <c:pt idx="720">
                  <c:v>631.033713025</c:v>
                </c:pt>
                <c:pt idx="721">
                  <c:v>630.33619516500005</c:v>
                </c:pt>
                <c:pt idx="722">
                  <c:v>629.34738417899996</c:v>
                </c:pt>
                <c:pt idx="723">
                  <c:v>629.04546780400005</c:v>
                </c:pt>
                <c:pt idx="724">
                  <c:v>628.75461320299996</c:v>
                </c:pt>
                <c:pt idx="725">
                  <c:v>627.83190401499996</c:v>
                </c:pt>
                <c:pt idx="726">
                  <c:v>627.47003275199995</c:v>
                </c:pt>
                <c:pt idx="727">
                  <c:v>627.05663166500005</c:v>
                </c:pt>
                <c:pt idx="728">
                  <c:v>626.73311548499998</c:v>
                </c:pt>
                <c:pt idx="729">
                  <c:v>625.50068162900004</c:v>
                </c:pt>
                <c:pt idx="730">
                  <c:v>624.49773761999995</c:v>
                </c:pt>
                <c:pt idx="731">
                  <c:v>624.41386032499997</c:v>
                </c:pt>
                <c:pt idx="732">
                  <c:v>623.73843173399996</c:v>
                </c:pt>
                <c:pt idx="733">
                  <c:v>623.464202312</c:v>
                </c:pt>
                <c:pt idx="734">
                  <c:v>622.74120061199994</c:v>
                </c:pt>
                <c:pt idx="735">
                  <c:v>621.62175411400005</c:v>
                </c:pt>
                <c:pt idx="736">
                  <c:v>621.00480892999997</c:v>
                </c:pt>
                <c:pt idx="737">
                  <c:v>621.00279863100002</c:v>
                </c:pt>
                <c:pt idx="738">
                  <c:v>619.96530329999996</c:v>
                </c:pt>
                <c:pt idx="739">
                  <c:v>619.25545453999996</c:v>
                </c:pt>
                <c:pt idx="740">
                  <c:v>619.19085664399995</c:v>
                </c:pt>
                <c:pt idx="741">
                  <c:v>617.37350999399996</c:v>
                </c:pt>
                <c:pt idx="742">
                  <c:v>614.71447017200001</c:v>
                </c:pt>
                <c:pt idx="743">
                  <c:v>612.472672149</c:v>
                </c:pt>
                <c:pt idx="744">
                  <c:v>612.18741282300005</c:v>
                </c:pt>
                <c:pt idx="745">
                  <c:v>611.74290953100001</c:v>
                </c:pt>
                <c:pt idx="746">
                  <c:v>609.81918184799997</c:v>
                </c:pt>
                <c:pt idx="747">
                  <c:v>609.56932730000005</c:v>
                </c:pt>
                <c:pt idx="748">
                  <c:v>608.72558126000001</c:v>
                </c:pt>
                <c:pt idx="749">
                  <c:v>607.98075079499995</c:v>
                </c:pt>
                <c:pt idx="750">
                  <c:v>604.54961871900002</c:v>
                </c:pt>
                <c:pt idx="751">
                  <c:v>604.44847638600004</c:v>
                </c:pt>
                <c:pt idx="752">
                  <c:v>602.085656954</c:v>
                </c:pt>
                <c:pt idx="753">
                  <c:v>600.82841973999996</c:v>
                </c:pt>
                <c:pt idx="754">
                  <c:v>598.93662407500005</c:v>
                </c:pt>
                <c:pt idx="755">
                  <c:v>598.47517835099995</c:v>
                </c:pt>
                <c:pt idx="756">
                  <c:v>596.65323072399997</c:v>
                </c:pt>
                <c:pt idx="757">
                  <c:v>596.00647150299994</c:v>
                </c:pt>
                <c:pt idx="758">
                  <c:v>595.44698377700001</c:v>
                </c:pt>
                <c:pt idx="759">
                  <c:v>593.49910397199994</c:v>
                </c:pt>
                <c:pt idx="760">
                  <c:v>592.10800713799995</c:v>
                </c:pt>
                <c:pt idx="761">
                  <c:v>591.62685736599997</c:v>
                </c:pt>
                <c:pt idx="762">
                  <c:v>591.09935695499996</c:v>
                </c:pt>
                <c:pt idx="763">
                  <c:v>590.84648998700004</c:v>
                </c:pt>
                <c:pt idx="764">
                  <c:v>589.26964634000001</c:v>
                </c:pt>
                <c:pt idx="765">
                  <c:v>589.09771789700005</c:v>
                </c:pt>
                <c:pt idx="766">
                  <c:v>588.22433600800002</c:v>
                </c:pt>
                <c:pt idx="767">
                  <c:v>587.81017638499998</c:v>
                </c:pt>
                <c:pt idx="768">
                  <c:v>586.690104518</c:v>
                </c:pt>
                <c:pt idx="769">
                  <c:v>586.05251370500002</c:v>
                </c:pt>
                <c:pt idx="770">
                  <c:v>585.588904372</c:v>
                </c:pt>
                <c:pt idx="771">
                  <c:v>584.599809177</c:v>
                </c:pt>
                <c:pt idx="772">
                  <c:v>581.27209816100003</c:v>
                </c:pt>
                <c:pt idx="773">
                  <c:v>580.05009354499998</c:v>
                </c:pt>
                <c:pt idx="774">
                  <c:v>580.01338478599996</c:v>
                </c:pt>
                <c:pt idx="775">
                  <c:v>579.74971226000002</c:v>
                </c:pt>
                <c:pt idx="776">
                  <c:v>579.636725845</c:v>
                </c:pt>
                <c:pt idx="777">
                  <c:v>578.19942718000004</c:v>
                </c:pt>
                <c:pt idx="778">
                  <c:v>577.15667952599995</c:v>
                </c:pt>
                <c:pt idx="779">
                  <c:v>576.54212851499994</c:v>
                </c:pt>
                <c:pt idx="780">
                  <c:v>576.28188678100003</c:v>
                </c:pt>
                <c:pt idx="781">
                  <c:v>576.04789788100004</c:v>
                </c:pt>
                <c:pt idx="782">
                  <c:v>575.73327627599997</c:v>
                </c:pt>
                <c:pt idx="783">
                  <c:v>575.44851989999995</c:v>
                </c:pt>
                <c:pt idx="784">
                  <c:v>574.57757868500005</c:v>
                </c:pt>
                <c:pt idx="785">
                  <c:v>573.65213721700002</c:v>
                </c:pt>
                <c:pt idx="786">
                  <c:v>572.53225615999997</c:v>
                </c:pt>
                <c:pt idx="787">
                  <c:v>571.25369615800003</c:v>
                </c:pt>
                <c:pt idx="788">
                  <c:v>571.14085338300004</c:v>
                </c:pt>
                <c:pt idx="789">
                  <c:v>570.15931994599998</c:v>
                </c:pt>
                <c:pt idx="790">
                  <c:v>568.86225102100002</c:v>
                </c:pt>
                <c:pt idx="791">
                  <c:v>568.76490738899997</c:v>
                </c:pt>
                <c:pt idx="792">
                  <c:v>567.26173538800003</c:v>
                </c:pt>
                <c:pt idx="793">
                  <c:v>566.49781497699996</c:v>
                </c:pt>
                <c:pt idx="794">
                  <c:v>565.535326403</c:v>
                </c:pt>
                <c:pt idx="795">
                  <c:v>565.50846912099996</c:v>
                </c:pt>
                <c:pt idx="796">
                  <c:v>563.68706373600003</c:v>
                </c:pt>
                <c:pt idx="797">
                  <c:v>563.18908878100001</c:v>
                </c:pt>
                <c:pt idx="798">
                  <c:v>562.44522801999994</c:v>
                </c:pt>
                <c:pt idx="799">
                  <c:v>562.21003158600001</c:v>
                </c:pt>
                <c:pt idx="800">
                  <c:v>561.52102368099997</c:v>
                </c:pt>
                <c:pt idx="801">
                  <c:v>561.50201540499995</c:v>
                </c:pt>
                <c:pt idx="802">
                  <c:v>560.92267891500001</c:v>
                </c:pt>
                <c:pt idx="803">
                  <c:v>559.03791162699997</c:v>
                </c:pt>
                <c:pt idx="804">
                  <c:v>556.61291904699999</c:v>
                </c:pt>
                <c:pt idx="805">
                  <c:v>555.72218174499994</c:v>
                </c:pt>
                <c:pt idx="806">
                  <c:v>555.60334780599999</c:v>
                </c:pt>
                <c:pt idx="807">
                  <c:v>555.10841087300003</c:v>
                </c:pt>
                <c:pt idx="808">
                  <c:v>553.97825574299998</c:v>
                </c:pt>
                <c:pt idx="809">
                  <c:v>553.77187231599999</c:v>
                </c:pt>
                <c:pt idx="810">
                  <c:v>553.443499815</c:v>
                </c:pt>
                <c:pt idx="811">
                  <c:v>553.01383593200001</c:v>
                </c:pt>
                <c:pt idx="812">
                  <c:v>552.62161503599998</c:v>
                </c:pt>
                <c:pt idx="813">
                  <c:v>552.10145830600004</c:v>
                </c:pt>
                <c:pt idx="814">
                  <c:v>551.58887511600005</c:v>
                </c:pt>
                <c:pt idx="815">
                  <c:v>551.21053758200003</c:v>
                </c:pt>
                <c:pt idx="816">
                  <c:v>550.80947284199999</c:v>
                </c:pt>
                <c:pt idx="817">
                  <c:v>550.60837894300005</c:v>
                </c:pt>
                <c:pt idx="818">
                  <c:v>550.30950135900002</c:v>
                </c:pt>
                <c:pt idx="819">
                  <c:v>547.86520911399998</c:v>
                </c:pt>
                <c:pt idx="820">
                  <c:v>547.83095729000001</c:v>
                </c:pt>
                <c:pt idx="821">
                  <c:v>547.53933948899999</c:v>
                </c:pt>
                <c:pt idx="822">
                  <c:v>546.71776558900001</c:v>
                </c:pt>
                <c:pt idx="823">
                  <c:v>546.58977379099997</c:v>
                </c:pt>
                <c:pt idx="824">
                  <c:v>544.36477238999998</c:v>
                </c:pt>
                <c:pt idx="825">
                  <c:v>542.313003353</c:v>
                </c:pt>
                <c:pt idx="826">
                  <c:v>542.19836071899999</c:v>
                </c:pt>
                <c:pt idx="827">
                  <c:v>541.29398251199996</c:v>
                </c:pt>
                <c:pt idx="828">
                  <c:v>540.70948869400002</c:v>
                </c:pt>
                <c:pt idx="829">
                  <c:v>540.16195170599997</c:v>
                </c:pt>
                <c:pt idx="830">
                  <c:v>539.08521548399995</c:v>
                </c:pt>
                <c:pt idx="831">
                  <c:v>538.56172519899997</c:v>
                </c:pt>
                <c:pt idx="832">
                  <c:v>537.82137889700005</c:v>
                </c:pt>
                <c:pt idx="833">
                  <c:v>535.52739242400003</c:v>
                </c:pt>
                <c:pt idx="834">
                  <c:v>533.72144296800002</c:v>
                </c:pt>
                <c:pt idx="835">
                  <c:v>533.61104550000005</c:v>
                </c:pt>
                <c:pt idx="836">
                  <c:v>532.87569236900003</c:v>
                </c:pt>
                <c:pt idx="837">
                  <c:v>530.22887904599997</c:v>
                </c:pt>
                <c:pt idx="838">
                  <c:v>530.15618816699998</c:v>
                </c:pt>
                <c:pt idx="839">
                  <c:v>529.04664206200005</c:v>
                </c:pt>
                <c:pt idx="840">
                  <c:v>528.96670957499998</c:v>
                </c:pt>
                <c:pt idx="841">
                  <c:v>528.42367331000003</c:v>
                </c:pt>
                <c:pt idx="842">
                  <c:v>526.41921196700002</c:v>
                </c:pt>
                <c:pt idx="843">
                  <c:v>525.43738500999996</c:v>
                </c:pt>
                <c:pt idx="844">
                  <c:v>524.84136308999996</c:v>
                </c:pt>
                <c:pt idx="845">
                  <c:v>524.04087838400005</c:v>
                </c:pt>
                <c:pt idx="846">
                  <c:v>523.93994030299996</c:v>
                </c:pt>
                <c:pt idx="847">
                  <c:v>523.60057903100005</c:v>
                </c:pt>
                <c:pt idx="848">
                  <c:v>523.45234132099995</c:v>
                </c:pt>
                <c:pt idx="849">
                  <c:v>523.424506124</c:v>
                </c:pt>
                <c:pt idx="850">
                  <c:v>523.16165762000003</c:v>
                </c:pt>
                <c:pt idx="851">
                  <c:v>518.39631561600004</c:v>
                </c:pt>
                <c:pt idx="852">
                  <c:v>518.37194321699997</c:v>
                </c:pt>
                <c:pt idx="853">
                  <c:v>518.22749371099997</c:v>
                </c:pt>
                <c:pt idx="854">
                  <c:v>517.58171239399996</c:v>
                </c:pt>
                <c:pt idx="855">
                  <c:v>517.52475371599996</c:v>
                </c:pt>
                <c:pt idx="856">
                  <c:v>517.51894749999997</c:v>
                </c:pt>
                <c:pt idx="857">
                  <c:v>517.39319542400006</c:v>
                </c:pt>
                <c:pt idx="858">
                  <c:v>516.62082019499996</c:v>
                </c:pt>
                <c:pt idx="859">
                  <c:v>516.24531133899995</c:v>
                </c:pt>
                <c:pt idx="860">
                  <c:v>515.90935862499998</c:v>
                </c:pt>
                <c:pt idx="861">
                  <c:v>515.73886362099995</c:v>
                </c:pt>
                <c:pt idx="862">
                  <c:v>515.706532004</c:v>
                </c:pt>
                <c:pt idx="863">
                  <c:v>515.25022311199996</c:v>
                </c:pt>
                <c:pt idx="864">
                  <c:v>513.64269364500001</c:v>
                </c:pt>
                <c:pt idx="865">
                  <c:v>513.04658692700002</c:v>
                </c:pt>
                <c:pt idx="866">
                  <c:v>512.71675552399995</c:v>
                </c:pt>
                <c:pt idx="867">
                  <c:v>512.32160365599998</c:v>
                </c:pt>
                <c:pt idx="868">
                  <c:v>511.058128447</c:v>
                </c:pt>
                <c:pt idx="869">
                  <c:v>510.25423357800003</c:v>
                </c:pt>
                <c:pt idx="870">
                  <c:v>509.51256706599997</c:v>
                </c:pt>
                <c:pt idx="871">
                  <c:v>509.47315203099998</c:v>
                </c:pt>
                <c:pt idx="872">
                  <c:v>509.37973676799999</c:v>
                </c:pt>
                <c:pt idx="873">
                  <c:v>509.15210288600002</c:v>
                </c:pt>
                <c:pt idx="874">
                  <c:v>508.60639224599998</c:v>
                </c:pt>
                <c:pt idx="875">
                  <c:v>507.305210837</c:v>
                </c:pt>
                <c:pt idx="876">
                  <c:v>506.85041710000002</c:v>
                </c:pt>
                <c:pt idx="877">
                  <c:v>505.47163968900003</c:v>
                </c:pt>
                <c:pt idx="878">
                  <c:v>504.65793938500002</c:v>
                </c:pt>
                <c:pt idx="879">
                  <c:v>504.38737421000002</c:v>
                </c:pt>
                <c:pt idx="880">
                  <c:v>503.760789961</c:v>
                </c:pt>
                <c:pt idx="881">
                  <c:v>503.27787555700002</c:v>
                </c:pt>
                <c:pt idx="882">
                  <c:v>501.77516795600002</c:v>
                </c:pt>
                <c:pt idx="883">
                  <c:v>500.627144988</c:v>
                </c:pt>
                <c:pt idx="884">
                  <c:v>499.61009274100002</c:v>
                </c:pt>
                <c:pt idx="885">
                  <c:v>498.57537385099999</c:v>
                </c:pt>
                <c:pt idx="886">
                  <c:v>497.68974028299999</c:v>
                </c:pt>
                <c:pt idx="887">
                  <c:v>497.196978946</c:v>
                </c:pt>
                <c:pt idx="888">
                  <c:v>497.11258505500001</c:v>
                </c:pt>
                <c:pt idx="889">
                  <c:v>497.101636724</c:v>
                </c:pt>
                <c:pt idx="890">
                  <c:v>497.08906506199997</c:v>
                </c:pt>
                <c:pt idx="891">
                  <c:v>496.22888584999998</c:v>
                </c:pt>
                <c:pt idx="892">
                  <c:v>495.89493035200002</c:v>
                </c:pt>
                <c:pt idx="893">
                  <c:v>493.941099307</c:v>
                </c:pt>
                <c:pt idx="894">
                  <c:v>493.04001840699999</c:v>
                </c:pt>
                <c:pt idx="895">
                  <c:v>492.63027957999998</c:v>
                </c:pt>
                <c:pt idx="896">
                  <c:v>490.88766990099998</c:v>
                </c:pt>
                <c:pt idx="897">
                  <c:v>490.39342357800001</c:v>
                </c:pt>
                <c:pt idx="898">
                  <c:v>489.87330270400003</c:v>
                </c:pt>
                <c:pt idx="899">
                  <c:v>489.74808772400002</c:v>
                </c:pt>
                <c:pt idx="900">
                  <c:v>489.61357839200002</c:v>
                </c:pt>
                <c:pt idx="901">
                  <c:v>488.63055966299999</c:v>
                </c:pt>
                <c:pt idx="902">
                  <c:v>487.81368528600001</c:v>
                </c:pt>
                <c:pt idx="903">
                  <c:v>487.45953632999999</c:v>
                </c:pt>
                <c:pt idx="904">
                  <c:v>487.26955244300001</c:v>
                </c:pt>
                <c:pt idx="905">
                  <c:v>485.20495721700001</c:v>
                </c:pt>
                <c:pt idx="906">
                  <c:v>484.96730877300001</c:v>
                </c:pt>
                <c:pt idx="907">
                  <c:v>484.712516607</c:v>
                </c:pt>
                <c:pt idx="908">
                  <c:v>483.94130394799998</c:v>
                </c:pt>
                <c:pt idx="909">
                  <c:v>483.50246183399997</c:v>
                </c:pt>
                <c:pt idx="910">
                  <c:v>483.20719131999999</c:v>
                </c:pt>
                <c:pt idx="911">
                  <c:v>483.16099989499997</c:v>
                </c:pt>
                <c:pt idx="912">
                  <c:v>482.57169338400001</c:v>
                </c:pt>
                <c:pt idx="913">
                  <c:v>482.51548493799999</c:v>
                </c:pt>
                <c:pt idx="914">
                  <c:v>482.10008044400001</c:v>
                </c:pt>
                <c:pt idx="915">
                  <c:v>481.59882741500002</c:v>
                </c:pt>
                <c:pt idx="916">
                  <c:v>478.09354551600001</c:v>
                </c:pt>
                <c:pt idx="917">
                  <c:v>477.26415066800001</c:v>
                </c:pt>
                <c:pt idx="918">
                  <c:v>476.962029728</c:v>
                </c:pt>
                <c:pt idx="919">
                  <c:v>475.895251422</c:v>
                </c:pt>
                <c:pt idx="920">
                  <c:v>475.37026824200001</c:v>
                </c:pt>
                <c:pt idx="921">
                  <c:v>474.37616564799998</c:v>
                </c:pt>
                <c:pt idx="922">
                  <c:v>474.21674214799998</c:v>
                </c:pt>
                <c:pt idx="923">
                  <c:v>473.341771736</c:v>
                </c:pt>
                <c:pt idx="924">
                  <c:v>472.93246091999998</c:v>
                </c:pt>
                <c:pt idx="925">
                  <c:v>471.64935780600001</c:v>
                </c:pt>
                <c:pt idx="926">
                  <c:v>471.515278072</c:v>
                </c:pt>
                <c:pt idx="927">
                  <c:v>470.94302162499997</c:v>
                </c:pt>
                <c:pt idx="928">
                  <c:v>470.50924447699998</c:v>
                </c:pt>
                <c:pt idx="929">
                  <c:v>468.50929711499998</c:v>
                </c:pt>
                <c:pt idx="930">
                  <c:v>467.577160886</c:v>
                </c:pt>
                <c:pt idx="931">
                  <c:v>467.33636436699999</c:v>
                </c:pt>
                <c:pt idx="932">
                  <c:v>466.82193571400001</c:v>
                </c:pt>
                <c:pt idx="933">
                  <c:v>465.195390702</c:v>
                </c:pt>
                <c:pt idx="934">
                  <c:v>464.79814034899999</c:v>
                </c:pt>
                <c:pt idx="935">
                  <c:v>464.27151438200002</c:v>
                </c:pt>
                <c:pt idx="936">
                  <c:v>464.19689229099998</c:v>
                </c:pt>
                <c:pt idx="937">
                  <c:v>462.81095568400002</c:v>
                </c:pt>
                <c:pt idx="938">
                  <c:v>462.26672311499999</c:v>
                </c:pt>
                <c:pt idx="939">
                  <c:v>461.12827334600001</c:v>
                </c:pt>
                <c:pt idx="940">
                  <c:v>460.417312095</c:v>
                </c:pt>
                <c:pt idx="941">
                  <c:v>459.64725331900001</c:v>
                </c:pt>
                <c:pt idx="942">
                  <c:v>456.73952095800001</c:v>
                </c:pt>
                <c:pt idx="943">
                  <c:v>456.668367687</c:v>
                </c:pt>
                <c:pt idx="944">
                  <c:v>455.527121964</c:v>
                </c:pt>
                <c:pt idx="945">
                  <c:v>454.685850496</c:v>
                </c:pt>
                <c:pt idx="946">
                  <c:v>454.20227933799998</c:v>
                </c:pt>
                <c:pt idx="947">
                  <c:v>454.13626920799999</c:v>
                </c:pt>
                <c:pt idx="948">
                  <c:v>452.93000979499999</c:v>
                </c:pt>
                <c:pt idx="949">
                  <c:v>449.54688459400001</c:v>
                </c:pt>
                <c:pt idx="950">
                  <c:v>448.58849611699998</c:v>
                </c:pt>
                <c:pt idx="951">
                  <c:v>446.933536344</c:v>
                </c:pt>
                <c:pt idx="952">
                  <c:v>444.907662781</c:v>
                </c:pt>
                <c:pt idx="953">
                  <c:v>444.86793861699999</c:v>
                </c:pt>
                <c:pt idx="954">
                  <c:v>441.53647410799999</c:v>
                </c:pt>
                <c:pt idx="955">
                  <c:v>440.25284696300002</c:v>
                </c:pt>
                <c:pt idx="956">
                  <c:v>437.46870427499999</c:v>
                </c:pt>
                <c:pt idx="957">
                  <c:v>436.17940354000001</c:v>
                </c:pt>
                <c:pt idx="958">
                  <c:v>431.538938589</c:v>
                </c:pt>
                <c:pt idx="959">
                  <c:v>431.31818449000002</c:v>
                </c:pt>
                <c:pt idx="960">
                  <c:v>429.99363108099999</c:v>
                </c:pt>
                <c:pt idx="961">
                  <c:v>428.84387053299997</c:v>
                </c:pt>
                <c:pt idx="962">
                  <c:v>428.28955368300001</c:v>
                </c:pt>
                <c:pt idx="963">
                  <c:v>428.042727743</c:v>
                </c:pt>
                <c:pt idx="964">
                  <c:v>423.080678546</c:v>
                </c:pt>
                <c:pt idx="965">
                  <c:v>422.84777972400002</c:v>
                </c:pt>
                <c:pt idx="966">
                  <c:v>421.87219914799999</c:v>
                </c:pt>
                <c:pt idx="967">
                  <c:v>420.74844149799998</c:v>
                </c:pt>
                <c:pt idx="968">
                  <c:v>420.70951872000001</c:v>
                </c:pt>
                <c:pt idx="969">
                  <c:v>419.27816264900002</c:v>
                </c:pt>
                <c:pt idx="970">
                  <c:v>418.10702908899998</c:v>
                </c:pt>
                <c:pt idx="971">
                  <c:v>418.03843926100001</c:v>
                </c:pt>
                <c:pt idx="972">
                  <c:v>416.22667401799998</c:v>
                </c:pt>
                <c:pt idx="973">
                  <c:v>416.059515014</c:v>
                </c:pt>
                <c:pt idx="974">
                  <c:v>414.44632201899998</c:v>
                </c:pt>
                <c:pt idx="975">
                  <c:v>414.21557295999997</c:v>
                </c:pt>
                <c:pt idx="976">
                  <c:v>413.82259017600001</c:v>
                </c:pt>
                <c:pt idx="977">
                  <c:v>413.36881573599999</c:v>
                </c:pt>
                <c:pt idx="978">
                  <c:v>411.31825473599997</c:v>
                </c:pt>
                <c:pt idx="979">
                  <c:v>411.02056325500001</c:v>
                </c:pt>
                <c:pt idx="980">
                  <c:v>410.61301135299999</c:v>
                </c:pt>
                <c:pt idx="981">
                  <c:v>410.13857357099999</c:v>
                </c:pt>
                <c:pt idx="982">
                  <c:v>408.13413812300001</c:v>
                </c:pt>
                <c:pt idx="983">
                  <c:v>407.49855996700001</c:v>
                </c:pt>
                <c:pt idx="984">
                  <c:v>406.94429067900001</c:v>
                </c:pt>
                <c:pt idx="985">
                  <c:v>405.50691770700001</c:v>
                </c:pt>
                <c:pt idx="986">
                  <c:v>405.05330067900002</c:v>
                </c:pt>
                <c:pt idx="987">
                  <c:v>403.70868063099999</c:v>
                </c:pt>
                <c:pt idx="988">
                  <c:v>402.38272145799999</c:v>
                </c:pt>
                <c:pt idx="989">
                  <c:v>401.72628584799997</c:v>
                </c:pt>
                <c:pt idx="990">
                  <c:v>401.35471847100001</c:v>
                </c:pt>
                <c:pt idx="991">
                  <c:v>398.52692963099997</c:v>
                </c:pt>
                <c:pt idx="992">
                  <c:v>397.35977514299998</c:v>
                </c:pt>
                <c:pt idx="993">
                  <c:v>396.904775374</c:v>
                </c:pt>
                <c:pt idx="994">
                  <c:v>396.46914685199999</c:v>
                </c:pt>
                <c:pt idx="995">
                  <c:v>396.025409352</c:v>
                </c:pt>
                <c:pt idx="996">
                  <c:v>395.416393261</c:v>
                </c:pt>
                <c:pt idx="997">
                  <c:v>394.68261946199999</c:v>
                </c:pt>
                <c:pt idx="998">
                  <c:v>389.53536512199997</c:v>
                </c:pt>
                <c:pt idx="999">
                  <c:v>389.27105419499998</c:v>
                </c:pt>
                <c:pt idx="1000">
                  <c:v>388.220624504</c:v>
                </c:pt>
                <c:pt idx="1001">
                  <c:v>387.40692572099999</c:v>
                </c:pt>
                <c:pt idx="1002">
                  <c:v>386.44807692000001</c:v>
                </c:pt>
                <c:pt idx="1003">
                  <c:v>385.343898497</c:v>
                </c:pt>
                <c:pt idx="1004">
                  <c:v>383.22448799799997</c:v>
                </c:pt>
                <c:pt idx="1005">
                  <c:v>383.10839776500001</c:v>
                </c:pt>
                <c:pt idx="1006">
                  <c:v>382.80183842700001</c:v>
                </c:pt>
                <c:pt idx="1007">
                  <c:v>379.13294219099998</c:v>
                </c:pt>
                <c:pt idx="1008">
                  <c:v>378.49120741899998</c:v>
                </c:pt>
                <c:pt idx="1009">
                  <c:v>378.29365189700002</c:v>
                </c:pt>
                <c:pt idx="1010">
                  <c:v>378.1551801</c:v>
                </c:pt>
                <c:pt idx="1011">
                  <c:v>377.85590285900003</c:v>
                </c:pt>
                <c:pt idx="1012">
                  <c:v>376.50439282500002</c:v>
                </c:pt>
                <c:pt idx="1013">
                  <c:v>375.32163902399998</c:v>
                </c:pt>
                <c:pt idx="1014">
                  <c:v>374.82588894499997</c:v>
                </c:pt>
                <c:pt idx="1015">
                  <c:v>374.20470581299998</c:v>
                </c:pt>
                <c:pt idx="1016">
                  <c:v>373.53281650299999</c:v>
                </c:pt>
                <c:pt idx="1017">
                  <c:v>373.355080015</c:v>
                </c:pt>
                <c:pt idx="1018">
                  <c:v>372.90840192399997</c:v>
                </c:pt>
                <c:pt idx="1019">
                  <c:v>372.72932018199998</c:v>
                </c:pt>
                <c:pt idx="1020">
                  <c:v>372.51920224499997</c:v>
                </c:pt>
                <c:pt idx="1021">
                  <c:v>371.80133731900003</c:v>
                </c:pt>
                <c:pt idx="1022">
                  <c:v>371.75271487200001</c:v>
                </c:pt>
                <c:pt idx="1023">
                  <c:v>371.46071582600001</c:v>
                </c:pt>
                <c:pt idx="1024">
                  <c:v>370.63685101900001</c:v>
                </c:pt>
                <c:pt idx="1025">
                  <c:v>367.48465406700001</c:v>
                </c:pt>
                <c:pt idx="1026">
                  <c:v>367.39679031399999</c:v>
                </c:pt>
                <c:pt idx="1027">
                  <c:v>366.91232699400001</c:v>
                </c:pt>
                <c:pt idx="1028">
                  <c:v>366.66719287799998</c:v>
                </c:pt>
                <c:pt idx="1029">
                  <c:v>366.34248521400002</c:v>
                </c:pt>
                <c:pt idx="1030">
                  <c:v>364.52539766400002</c:v>
                </c:pt>
                <c:pt idx="1031">
                  <c:v>364.251918085</c:v>
                </c:pt>
                <c:pt idx="1032">
                  <c:v>363.830417619</c:v>
                </c:pt>
                <c:pt idx="1033">
                  <c:v>363.393117964</c:v>
                </c:pt>
                <c:pt idx="1034">
                  <c:v>359.54492899100001</c:v>
                </c:pt>
                <c:pt idx="1035">
                  <c:v>357.75006354200002</c:v>
                </c:pt>
                <c:pt idx="1036">
                  <c:v>355.806760575</c:v>
                </c:pt>
                <c:pt idx="1037">
                  <c:v>355.36127064900001</c:v>
                </c:pt>
                <c:pt idx="1038">
                  <c:v>355.13268348299999</c:v>
                </c:pt>
                <c:pt idx="1039">
                  <c:v>352.85543184400001</c:v>
                </c:pt>
                <c:pt idx="1040">
                  <c:v>352.48852114599998</c:v>
                </c:pt>
                <c:pt idx="1041">
                  <c:v>349.44265891399999</c:v>
                </c:pt>
                <c:pt idx="1042">
                  <c:v>349.32808263999999</c:v>
                </c:pt>
                <c:pt idx="1043">
                  <c:v>349.32437905400002</c:v>
                </c:pt>
                <c:pt idx="1044">
                  <c:v>349.29630471500002</c:v>
                </c:pt>
                <c:pt idx="1045">
                  <c:v>348.04582591100001</c:v>
                </c:pt>
                <c:pt idx="1046">
                  <c:v>347.86193612599999</c:v>
                </c:pt>
                <c:pt idx="1047">
                  <c:v>347.31171039700001</c:v>
                </c:pt>
                <c:pt idx="1048">
                  <c:v>346.95264701899998</c:v>
                </c:pt>
                <c:pt idx="1049">
                  <c:v>344.89355700300001</c:v>
                </c:pt>
                <c:pt idx="1050">
                  <c:v>344.05476823599997</c:v>
                </c:pt>
                <c:pt idx="1051">
                  <c:v>344.00068856199999</c:v>
                </c:pt>
                <c:pt idx="1052">
                  <c:v>342.88238765199998</c:v>
                </c:pt>
                <c:pt idx="1053">
                  <c:v>342.55331615</c:v>
                </c:pt>
                <c:pt idx="1054">
                  <c:v>341.53677445300002</c:v>
                </c:pt>
                <c:pt idx="1055">
                  <c:v>340.216652646</c:v>
                </c:pt>
                <c:pt idx="1056">
                  <c:v>339.20244576800002</c:v>
                </c:pt>
                <c:pt idx="1057">
                  <c:v>338.982259253</c:v>
                </c:pt>
                <c:pt idx="1058">
                  <c:v>337.90566564099998</c:v>
                </c:pt>
                <c:pt idx="1059">
                  <c:v>336.90323441499999</c:v>
                </c:pt>
                <c:pt idx="1060">
                  <c:v>336.03969784499998</c:v>
                </c:pt>
                <c:pt idx="1061">
                  <c:v>334.87130404300001</c:v>
                </c:pt>
                <c:pt idx="1062">
                  <c:v>334.22065187700002</c:v>
                </c:pt>
                <c:pt idx="1063">
                  <c:v>334.05417645300003</c:v>
                </c:pt>
                <c:pt idx="1064">
                  <c:v>333.91735865800001</c:v>
                </c:pt>
                <c:pt idx="1065">
                  <c:v>333.72619036899999</c:v>
                </c:pt>
                <c:pt idx="1066">
                  <c:v>333.47315467999999</c:v>
                </c:pt>
                <c:pt idx="1067">
                  <c:v>332.49083681399998</c:v>
                </c:pt>
                <c:pt idx="1068">
                  <c:v>331.08050301100002</c:v>
                </c:pt>
                <c:pt idx="1069">
                  <c:v>330.63478419299997</c:v>
                </c:pt>
                <c:pt idx="1070">
                  <c:v>330.05764252</c:v>
                </c:pt>
                <c:pt idx="1071">
                  <c:v>329.65097238200002</c:v>
                </c:pt>
                <c:pt idx="1072">
                  <c:v>326.95252454600001</c:v>
                </c:pt>
                <c:pt idx="1073">
                  <c:v>325.30722649199998</c:v>
                </c:pt>
                <c:pt idx="1074">
                  <c:v>320.29956078999999</c:v>
                </c:pt>
                <c:pt idx="1075">
                  <c:v>320.26553075599998</c:v>
                </c:pt>
                <c:pt idx="1076">
                  <c:v>319.74371403800001</c:v>
                </c:pt>
                <c:pt idx="1077">
                  <c:v>319.55107287200002</c:v>
                </c:pt>
                <c:pt idx="1078">
                  <c:v>319.17248852699998</c:v>
                </c:pt>
                <c:pt idx="1079">
                  <c:v>316.79554829</c:v>
                </c:pt>
                <c:pt idx="1080">
                  <c:v>316.58210576800002</c:v>
                </c:pt>
                <c:pt idx="1081">
                  <c:v>314.984189501</c:v>
                </c:pt>
                <c:pt idx="1082">
                  <c:v>310.91173574300001</c:v>
                </c:pt>
                <c:pt idx="1083">
                  <c:v>310.39324239799998</c:v>
                </c:pt>
                <c:pt idx="1084">
                  <c:v>309.46674111599998</c:v>
                </c:pt>
                <c:pt idx="1085">
                  <c:v>308.17717255700001</c:v>
                </c:pt>
                <c:pt idx="1086">
                  <c:v>308.06075301700002</c:v>
                </c:pt>
                <c:pt idx="1087">
                  <c:v>303.93367203399998</c:v>
                </c:pt>
                <c:pt idx="1088">
                  <c:v>303.68750299300001</c:v>
                </c:pt>
                <c:pt idx="1089">
                  <c:v>300.98303608700002</c:v>
                </c:pt>
                <c:pt idx="1090">
                  <c:v>300.89203561599999</c:v>
                </c:pt>
                <c:pt idx="1091">
                  <c:v>300.77072407499998</c:v>
                </c:pt>
                <c:pt idx="1092">
                  <c:v>299.27158241000001</c:v>
                </c:pt>
                <c:pt idx="1093">
                  <c:v>298.97688897099999</c:v>
                </c:pt>
                <c:pt idx="1094">
                  <c:v>298.92737217199999</c:v>
                </c:pt>
                <c:pt idx="1095">
                  <c:v>289.86773163999999</c:v>
                </c:pt>
                <c:pt idx="1096">
                  <c:v>289.84897198499999</c:v>
                </c:pt>
                <c:pt idx="1097">
                  <c:v>289.327593369</c:v>
                </c:pt>
                <c:pt idx="1098">
                  <c:v>285.62349386099999</c:v>
                </c:pt>
                <c:pt idx="1099">
                  <c:v>285.62126339500003</c:v>
                </c:pt>
                <c:pt idx="1100">
                  <c:v>285.46997377000002</c:v>
                </c:pt>
                <c:pt idx="1101">
                  <c:v>284.63561534600001</c:v>
                </c:pt>
                <c:pt idx="1102">
                  <c:v>284.17764765099997</c:v>
                </c:pt>
                <c:pt idx="1103">
                  <c:v>283.47541320099998</c:v>
                </c:pt>
                <c:pt idx="1104">
                  <c:v>283.36422479200002</c:v>
                </c:pt>
                <c:pt idx="1105">
                  <c:v>283.22087191600002</c:v>
                </c:pt>
                <c:pt idx="1106">
                  <c:v>283.03521334800001</c:v>
                </c:pt>
                <c:pt idx="1107">
                  <c:v>282.53276419899998</c:v>
                </c:pt>
                <c:pt idx="1108">
                  <c:v>281.91440414099998</c:v>
                </c:pt>
                <c:pt idx="1109">
                  <c:v>280.289123964</c:v>
                </c:pt>
                <c:pt idx="1110">
                  <c:v>276.018022702</c:v>
                </c:pt>
                <c:pt idx="1111">
                  <c:v>275.23107494300001</c:v>
                </c:pt>
                <c:pt idx="1112">
                  <c:v>274.26990533499998</c:v>
                </c:pt>
                <c:pt idx="1113">
                  <c:v>274.24994035899999</c:v>
                </c:pt>
                <c:pt idx="1114">
                  <c:v>273.91663135800002</c:v>
                </c:pt>
                <c:pt idx="1115">
                  <c:v>273.02485779599999</c:v>
                </c:pt>
                <c:pt idx="1116">
                  <c:v>272.838901717</c:v>
                </c:pt>
                <c:pt idx="1117">
                  <c:v>272.56849645800003</c:v>
                </c:pt>
                <c:pt idx="1118">
                  <c:v>271.811174515</c:v>
                </c:pt>
                <c:pt idx="1119">
                  <c:v>271.52587406399999</c:v>
                </c:pt>
                <c:pt idx="1120">
                  <c:v>270.46529363500002</c:v>
                </c:pt>
                <c:pt idx="1121">
                  <c:v>270.23405379799999</c:v>
                </c:pt>
                <c:pt idx="1122">
                  <c:v>269.17339265300001</c:v>
                </c:pt>
                <c:pt idx="1123">
                  <c:v>268.28406884499998</c:v>
                </c:pt>
                <c:pt idx="1124">
                  <c:v>266.48445850799999</c:v>
                </c:pt>
                <c:pt idx="1125">
                  <c:v>265.14150598999998</c:v>
                </c:pt>
                <c:pt idx="1126">
                  <c:v>262.36175598800003</c:v>
                </c:pt>
                <c:pt idx="1127">
                  <c:v>262.30748325600001</c:v>
                </c:pt>
                <c:pt idx="1128">
                  <c:v>261.752849475</c:v>
                </c:pt>
                <c:pt idx="1129">
                  <c:v>261.35892263599999</c:v>
                </c:pt>
                <c:pt idx="1130">
                  <c:v>260.00588219500003</c:v>
                </c:pt>
                <c:pt idx="1131">
                  <c:v>258.281101466</c:v>
                </c:pt>
                <c:pt idx="1132">
                  <c:v>257.76653600700001</c:v>
                </c:pt>
                <c:pt idx="1133">
                  <c:v>257.35267189699999</c:v>
                </c:pt>
                <c:pt idx="1134">
                  <c:v>256.08354955800002</c:v>
                </c:pt>
                <c:pt idx="1135">
                  <c:v>254.96618143399999</c:v>
                </c:pt>
                <c:pt idx="1136">
                  <c:v>254.30561439799999</c:v>
                </c:pt>
                <c:pt idx="1137">
                  <c:v>253.56309866300001</c:v>
                </c:pt>
                <c:pt idx="1138">
                  <c:v>252.37613011100001</c:v>
                </c:pt>
                <c:pt idx="1139">
                  <c:v>251.062942701</c:v>
                </c:pt>
                <c:pt idx="1140">
                  <c:v>250.50373393000001</c:v>
                </c:pt>
                <c:pt idx="1141">
                  <c:v>250.48915294</c:v>
                </c:pt>
                <c:pt idx="1142">
                  <c:v>250.027210341</c:v>
                </c:pt>
                <c:pt idx="1143">
                  <c:v>249.97616697699999</c:v>
                </c:pt>
                <c:pt idx="1144">
                  <c:v>249.333482836</c:v>
                </c:pt>
                <c:pt idx="1145">
                  <c:v>248.876719966</c:v>
                </c:pt>
                <c:pt idx="1146">
                  <c:v>247.488995966</c:v>
                </c:pt>
                <c:pt idx="1147">
                  <c:v>247.14926613399999</c:v>
                </c:pt>
                <c:pt idx="1148">
                  <c:v>246.738098235</c:v>
                </c:pt>
                <c:pt idx="1149">
                  <c:v>246.48913712199999</c:v>
                </c:pt>
                <c:pt idx="1150">
                  <c:v>246.40553831099999</c:v>
                </c:pt>
                <c:pt idx="1151">
                  <c:v>243.33166852400001</c:v>
                </c:pt>
                <c:pt idx="1152">
                  <c:v>242.99808081899999</c:v>
                </c:pt>
                <c:pt idx="1153">
                  <c:v>242.874110204</c:v>
                </c:pt>
                <c:pt idx="1154">
                  <c:v>242.852527546</c:v>
                </c:pt>
                <c:pt idx="1155">
                  <c:v>241.50405170499999</c:v>
                </c:pt>
                <c:pt idx="1156">
                  <c:v>240.87543275300001</c:v>
                </c:pt>
                <c:pt idx="1157">
                  <c:v>240.74021031300001</c:v>
                </c:pt>
                <c:pt idx="1158">
                  <c:v>240.65735830200001</c:v>
                </c:pt>
                <c:pt idx="1159">
                  <c:v>239.94918836799999</c:v>
                </c:pt>
                <c:pt idx="1160">
                  <c:v>238.87776954399999</c:v>
                </c:pt>
                <c:pt idx="1161">
                  <c:v>238.668581926</c:v>
                </c:pt>
                <c:pt idx="1162">
                  <c:v>237.001163284</c:v>
                </c:pt>
                <c:pt idx="1163">
                  <c:v>236.313369653</c:v>
                </c:pt>
                <c:pt idx="1164">
                  <c:v>235.37546563999999</c:v>
                </c:pt>
                <c:pt idx="1165">
                  <c:v>233.57291334600001</c:v>
                </c:pt>
                <c:pt idx="1166">
                  <c:v>233.33026541300001</c:v>
                </c:pt>
                <c:pt idx="1167">
                  <c:v>232.58350209700001</c:v>
                </c:pt>
                <c:pt idx="1168">
                  <c:v>230.70707254300001</c:v>
                </c:pt>
                <c:pt idx="1169">
                  <c:v>230.42984805699999</c:v>
                </c:pt>
                <c:pt idx="1170">
                  <c:v>227.60871259000001</c:v>
                </c:pt>
                <c:pt idx="1171">
                  <c:v>224.735752813</c:v>
                </c:pt>
                <c:pt idx="1172">
                  <c:v>223.38185807299999</c:v>
                </c:pt>
                <c:pt idx="1173">
                  <c:v>220.93036369699999</c:v>
                </c:pt>
                <c:pt idx="1174">
                  <c:v>220.16329945300001</c:v>
                </c:pt>
                <c:pt idx="1175">
                  <c:v>217.639803169</c:v>
                </c:pt>
                <c:pt idx="1176">
                  <c:v>217.573512064</c:v>
                </c:pt>
                <c:pt idx="1177">
                  <c:v>217.16725111</c:v>
                </c:pt>
                <c:pt idx="1178">
                  <c:v>216.30113459</c:v>
                </c:pt>
                <c:pt idx="1179">
                  <c:v>215.14322035000001</c:v>
                </c:pt>
                <c:pt idx="1180">
                  <c:v>213.91923365100001</c:v>
                </c:pt>
                <c:pt idx="1181">
                  <c:v>212.996498543</c:v>
                </c:pt>
                <c:pt idx="1182">
                  <c:v>212.95698818100001</c:v>
                </c:pt>
                <c:pt idx="1183">
                  <c:v>210.76978891900001</c:v>
                </c:pt>
                <c:pt idx="1184">
                  <c:v>210.72903573299999</c:v>
                </c:pt>
                <c:pt idx="1185">
                  <c:v>209.79141851200001</c:v>
                </c:pt>
                <c:pt idx="1186">
                  <c:v>208.584026236</c:v>
                </c:pt>
                <c:pt idx="1187">
                  <c:v>207.882177834</c:v>
                </c:pt>
                <c:pt idx="1188">
                  <c:v>207.74251667300001</c:v>
                </c:pt>
                <c:pt idx="1189">
                  <c:v>207.52657437299999</c:v>
                </c:pt>
                <c:pt idx="1190">
                  <c:v>207.46925127399999</c:v>
                </c:pt>
                <c:pt idx="1191">
                  <c:v>207.04433563500001</c:v>
                </c:pt>
                <c:pt idx="1192">
                  <c:v>206.474551545</c:v>
                </c:pt>
                <c:pt idx="1193">
                  <c:v>205.511506685</c:v>
                </c:pt>
                <c:pt idx="1194">
                  <c:v>204.48965798699999</c:v>
                </c:pt>
                <c:pt idx="1195">
                  <c:v>204.17642303599999</c:v>
                </c:pt>
                <c:pt idx="1196">
                  <c:v>203.61698640899999</c:v>
                </c:pt>
                <c:pt idx="1197">
                  <c:v>203.19544062400001</c:v>
                </c:pt>
                <c:pt idx="1198">
                  <c:v>202.33749637</c:v>
                </c:pt>
                <c:pt idx="1199">
                  <c:v>202.309922906</c:v>
                </c:pt>
                <c:pt idx="1200">
                  <c:v>201.89722316699999</c:v>
                </c:pt>
                <c:pt idx="1201">
                  <c:v>201.06621711700001</c:v>
                </c:pt>
                <c:pt idx="1202">
                  <c:v>199.48994680300001</c:v>
                </c:pt>
                <c:pt idx="1203">
                  <c:v>199.17294897100001</c:v>
                </c:pt>
                <c:pt idx="1204">
                  <c:v>198.61597047999999</c:v>
                </c:pt>
                <c:pt idx="1205">
                  <c:v>196.09733726600001</c:v>
                </c:pt>
                <c:pt idx="1206">
                  <c:v>195.30468341700001</c:v>
                </c:pt>
                <c:pt idx="1207">
                  <c:v>194.78269980600001</c:v>
                </c:pt>
                <c:pt idx="1208">
                  <c:v>194.35548481399999</c:v>
                </c:pt>
                <c:pt idx="1209">
                  <c:v>194.14578645099999</c:v>
                </c:pt>
                <c:pt idx="1210">
                  <c:v>192.101786191</c:v>
                </c:pt>
                <c:pt idx="1211">
                  <c:v>191.448099767</c:v>
                </c:pt>
                <c:pt idx="1212">
                  <c:v>189.573383439</c:v>
                </c:pt>
                <c:pt idx="1213">
                  <c:v>189.52435330200001</c:v>
                </c:pt>
                <c:pt idx="1214">
                  <c:v>187.78418601499999</c:v>
                </c:pt>
                <c:pt idx="1215">
                  <c:v>187.001097421</c:v>
                </c:pt>
                <c:pt idx="1216">
                  <c:v>186.25567074099999</c:v>
                </c:pt>
                <c:pt idx="1217">
                  <c:v>185.805312289</c:v>
                </c:pt>
                <c:pt idx="1218">
                  <c:v>185.13814390799999</c:v>
                </c:pt>
                <c:pt idx="1219">
                  <c:v>184.87447922600001</c:v>
                </c:pt>
                <c:pt idx="1220">
                  <c:v>184.10136849899999</c:v>
                </c:pt>
                <c:pt idx="1221">
                  <c:v>182.67948388600001</c:v>
                </c:pt>
                <c:pt idx="1222">
                  <c:v>182.649102922</c:v>
                </c:pt>
                <c:pt idx="1223">
                  <c:v>181.20366334400001</c:v>
                </c:pt>
                <c:pt idx="1224">
                  <c:v>181.07123135399999</c:v>
                </c:pt>
                <c:pt idx="1225">
                  <c:v>179.752032141</c:v>
                </c:pt>
                <c:pt idx="1226">
                  <c:v>178.79286349099999</c:v>
                </c:pt>
                <c:pt idx="1227">
                  <c:v>177.76288861200001</c:v>
                </c:pt>
                <c:pt idx="1228">
                  <c:v>177.41827968600001</c:v>
                </c:pt>
                <c:pt idx="1229">
                  <c:v>176.818072484</c:v>
                </c:pt>
                <c:pt idx="1230">
                  <c:v>176.37222951800001</c:v>
                </c:pt>
                <c:pt idx="1231">
                  <c:v>175.96898035999999</c:v>
                </c:pt>
                <c:pt idx="1232">
                  <c:v>175.16052178999999</c:v>
                </c:pt>
                <c:pt idx="1233">
                  <c:v>174.99261891200001</c:v>
                </c:pt>
                <c:pt idx="1234">
                  <c:v>173.891103829</c:v>
                </c:pt>
                <c:pt idx="1235">
                  <c:v>173.71670237800001</c:v>
                </c:pt>
                <c:pt idx="1236">
                  <c:v>172.596711376</c:v>
                </c:pt>
                <c:pt idx="1237">
                  <c:v>172.08342288899999</c:v>
                </c:pt>
                <c:pt idx="1238">
                  <c:v>169.820548933</c:v>
                </c:pt>
                <c:pt idx="1239">
                  <c:v>169.18057929899999</c:v>
                </c:pt>
                <c:pt idx="1240">
                  <c:v>168.28974807399999</c:v>
                </c:pt>
                <c:pt idx="1241">
                  <c:v>168.28576146699999</c:v>
                </c:pt>
                <c:pt idx="1242">
                  <c:v>168.282640679</c:v>
                </c:pt>
                <c:pt idx="1243">
                  <c:v>167.773222315</c:v>
                </c:pt>
                <c:pt idx="1244">
                  <c:v>166.90205895</c:v>
                </c:pt>
                <c:pt idx="1245">
                  <c:v>164.43924734800001</c:v>
                </c:pt>
                <c:pt idx="1246">
                  <c:v>161.293851918</c:v>
                </c:pt>
                <c:pt idx="1247">
                  <c:v>159.58768476099999</c:v>
                </c:pt>
                <c:pt idx="1248">
                  <c:v>158.178291573</c:v>
                </c:pt>
                <c:pt idx="1249">
                  <c:v>157.97303543199999</c:v>
                </c:pt>
                <c:pt idx="1250">
                  <c:v>157.45759339</c:v>
                </c:pt>
                <c:pt idx="1251">
                  <c:v>156.23723751399999</c:v>
                </c:pt>
                <c:pt idx="1252">
                  <c:v>154.78995359000001</c:v>
                </c:pt>
                <c:pt idx="1253">
                  <c:v>153.744635512</c:v>
                </c:pt>
                <c:pt idx="1254">
                  <c:v>153.17728842400001</c:v>
                </c:pt>
                <c:pt idx="1255">
                  <c:v>153.081164258</c:v>
                </c:pt>
                <c:pt idx="1256">
                  <c:v>153.02141496799999</c:v>
                </c:pt>
                <c:pt idx="1257">
                  <c:v>152.90895874200001</c:v>
                </c:pt>
                <c:pt idx="1258">
                  <c:v>152.63930461499999</c:v>
                </c:pt>
                <c:pt idx="1259">
                  <c:v>151.60795175499999</c:v>
                </c:pt>
                <c:pt idx="1260">
                  <c:v>149.017787836</c:v>
                </c:pt>
                <c:pt idx="1261">
                  <c:v>148.56042955800001</c:v>
                </c:pt>
                <c:pt idx="1262">
                  <c:v>148.317934482</c:v>
                </c:pt>
                <c:pt idx="1263">
                  <c:v>147.31493741200001</c:v>
                </c:pt>
                <c:pt idx="1264">
                  <c:v>147.27846381699999</c:v>
                </c:pt>
                <c:pt idx="1265">
                  <c:v>145.85048648599999</c:v>
                </c:pt>
                <c:pt idx="1266">
                  <c:v>145.83704802700001</c:v>
                </c:pt>
                <c:pt idx="1267">
                  <c:v>144.16898333200001</c:v>
                </c:pt>
                <c:pt idx="1268">
                  <c:v>142.33520790200001</c:v>
                </c:pt>
                <c:pt idx="1269">
                  <c:v>141.66989344500001</c:v>
                </c:pt>
                <c:pt idx="1270">
                  <c:v>141.58496956900001</c:v>
                </c:pt>
                <c:pt idx="1271">
                  <c:v>139.811342518</c:v>
                </c:pt>
                <c:pt idx="1272">
                  <c:v>139.123678571</c:v>
                </c:pt>
                <c:pt idx="1273">
                  <c:v>138.456069695</c:v>
                </c:pt>
                <c:pt idx="1274">
                  <c:v>137.605389578</c:v>
                </c:pt>
                <c:pt idx="1275">
                  <c:v>137.28742324800001</c:v>
                </c:pt>
                <c:pt idx="1276">
                  <c:v>137.03305731099999</c:v>
                </c:pt>
                <c:pt idx="1277">
                  <c:v>137.00965334899999</c:v>
                </c:pt>
                <c:pt idx="1278">
                  <c:v>136.51330025199999</c:v>
                </c:pt>
                <c:pt idx="1279">
                  <c:v>136.428852573</c:v>
                </c:pt>
                <c:pt idx="1280">
                  <c:v>136.420900781</c:v>
                </c:pt>
                <c:pt idx="1281">
                  <c:v>136.09817804599999</c:v>
                </c:pt>
                <c:pt idx="1282">
                  <c:v>136.08582299400001</c:v>
                </c:pt>
                <c:pt idx="1283">
                  <c:v>135.94458043</c:v>
                </c:pt>
                <c:pt idx="1284">
                  <c:v>135.228435002</c:v>
                </c:pt>
                <c:pt idx="1285">
                  <c:v>135.120628837</c:v>
                </c:pt>
                <c:pt idx="1286">
                  <c:v>134.96344655799999</c:v>
                </c:pt>
                <c:pt idx="1287">
                  <c:v>134.73874060099999</c:v>
                </c:pt>
                <c:pt idx="1288">
                  <c:v>133.616556761</c:v>
                </c:pt>
                <c:pt idx="1289">
                  <c:v>133.19857325800001</c:v>
                </c:pt>
                <c:pt idx="1290">
                  <c:v>132.77219282499999</c:v>
                </c:pt>
                <c:pt idx="1291">
                  <c:v>132.22690885700001</c:v>
                </c:pt>
                <c:pt idx="1292">
                  <c:v>131.421336373</c:v>
                </c:pt>
                <c:pt idx="1293">
                  <c:v>129.94191801900001</c:v>
                </c:pt>
                <c:pt idx="1294">
                  <c:v>129.41753849</c:v>
                </c:pt>
                <c:pt idx="1295">
                  <c:v>128.29053164000001</c:v>
                </c:pt>
                <c:pt idx="1296">
                  <c:v>127.808774325</c:v>
                </c:pt>
                <c:pt idx="1297">
                  <c:v>127.704877184</c:v>
                </c:pt>
                <c:pt idx="1298">
                  <c:v>127.51800215999999</c:v>
                </c:pt>
                <c:pt idx="1299">
                  <c:v>127.092383627</c:v>
                </c:pt>
                <c:pt idx="1300">
                  <c:v>124.513868808</c:v>
                </c:pt>
                <c:pt idx="1301">
                  <c:v>121.629198433</c:v>
                </c:pt>
                <c:pt idx="1302">
                  <c:v>120.79034845</c:v>
                </c:pt>
                <c:pt idx="1303">
                  <c:v>119.961993171</c:v>
                </c:pt>
                <c:pt idx="1304">
                  <c:v>119.09019428000001</c:v>
                </c:pt>
                <c:pt idx="1305">
                  <c:v>118.423687395</c:v>
                </c:pt>
                <c:pt idx="1306">
                  <c:v>118.152675657</c:v>
                </c:pt>
                <c:pt idx="1307">
                  <c:v>115.806896537</c:v>
                </c:pt>
                <c:pt idx="1308">
                  <c:v>114.87319452600001</c:v>
                </c:pt>
                <c:pt idx="1309">
                  <c:v>114.424482634</c:v>
                </c:pt>
                <c:pt idx="1310">
                  <c:v>113.91016906999999</c:v>
                </c:pt>
                <c:pt idx="1311">
                  <c:v>113.738471776</c:v>
                </c:pt>
                <c:pt idx="1312">
                  <c:v>113.643300801</c:v>
                </c:pt>
                <c:pt idx="1313">
                  <c:v>113.57731396299999</c:v>
                </c:pt>
                <c:pt idx="1314">
                  <c:v>113.48412683700001</c:v>
                </c:pt>
                <c:pt idx="1315">
                  <c:v>113.44034137600001</c:v>
                </c:pt>
                <c:pt idx="1316">
                  <c:v>113.318318287</c:v>
                </c:pt>
                <c:pt idx="1317">
                  <c:v>112.267126968</c:v>
                </c:pt>
                <c:pt idx="1318">
                  <c:v>111.781254551</c:v>
                </c:pt>
                <c:pt idx="1319">
                  <c:v>111.13781208899999</c:v>
                </c:pt>
                <c:pt idx="1320">
                  <c:v>110.57322682100001</c:v>
                </c:pt>
                <c:pt idx="1321">
                  <c:v>110.533892069</c:v>
                </c:pt>
                <c:pt idx="1322">
                  <c:v>109.504620669</c:v>
                </c:pt>
                <c:pt idx="1323">
                  <c:v>109.31370108199999</c:v>
                </c:pt>
                <c:pt idx="1324">
                  <c:v>108.68372230600001</c:v>
                </c:pt>
                <c:pt idx="1325">
                  <c:v>107.713275688</c:v>
                </c:pt>
                <c:pt idx="1326">
                  <c:v>107.566173611</c:v>
                </c:pt>
                <c:pt idx="1327">
                  <c:v>107.30201841500001</c:v>
                </c:pt>
                <c:pt idx="1328">
                  <c:v>107.220120697</c:v>
                </c:pt>
                <c:pt idx="1329">
                  <c:v>107.14576924799999</c:v>
                </c:pt>
                <c:pt idx="1330">
                  <c:v>106.97701222400001</c:v>
                </c:pt>
                <c:pt idx="1331">
                  <c:v>106.71541686499999</c:v>
                </c:pt>
                <c:pt idx="1332">
                  <c:v>106.627919257</c:v>
                </c:pt>
                <c:pt idx="1333">
                  <c:v>100.560915799</c:v>
                </c:pt>
                <c:pt idx="1334">
                  <c:v>100.139007815</c:v>
                </c:pt>
                <c:pt idx="1335">
                  <c:v>99.577986797400001</c:v>
                </c:pt>
                <c:pt idx="1336">
                  <c:v>98.978631113899993</c:v>
                </c:pt>
                <c:pt idx="1337">
                  <c:v>97.921620160100005</c:v>
                </c:pt>
                <c:pt idx="1338">
                  <c:v>97.736004799</c:v>
                </c:pt>
                <c:pt idx="1339">
                  <c:v>97.4747112676</c:v>
                </c:pt>
                <c:pt idx="1340">
                  <c:v>96.840915497300003</c:v>
                </c:pt>
                <c:pt idx="1341">
                  <c:v>95.713866742199997</c:v>
                </c:pt>
                <c:pt idx="1342">
                  <c:v>95.686810925399996</c:v>
                </c:pt>
                <c:pt idx="1343">
                  <c:v>93.823263561100006</c:v>
                </c:pt>
                <c:pt idx="1344">
                  <c:v>93.684781489900004</c:v>
                </c:pt>
                <c:pt idx="1345">
                  <c:v>92.599780704099999</c:v>
                </c:pt>
                <c:pt idx="1346">
                  <c:v>92.172200493999995</c:v>
                </c:pt>
                <c:pt idx="1347">
                  <c:v>91.111563757499994</c:v>
                </c:pt>
                <c:pt idx="1348">
                  <c:v>90.683028853799996</c:v>
                </c:pt>
                <c:pt idx="1349">
                  <c:v>90.644574814999999</c:v>
                </c:pt>
                <c:pt idx="1350">
                  <c:v>90.631879681000001</c:v>
                </c:pt>
                <c:pt idx="1351">
                  <c:v>89.836052804299996</c:v>
                </c:pt>
                <c:pt idx="1352">
                  <c:v>87.666275100700005</c:v>
                </c:pt>
                <c:pt idx="1353">
                  <c:v>86.156049956900006</c:v>
                </c:pt>
                <c:pt idx="1354">
                  <c:v>85.447911429300007</c:v>
                </c:pt>
                <c:pt idx="1355">
                  <c:v>84.959235700400001</c:v>
                </c:pt>
                <c:pt idx="1356">
                  <c:v>84.115568079499994</c:v>
                </c:pt>
                <c:pt idx="1357">
                  <c:v>83.835919367900004</c:v>
                </c:pt>
                <c:pt idx="1358">
                  <c:v>82.496828825199998</c:v>
                </c:pt>
                <c:pt idx="1359">
                  <c:v>81.439923260800001</c:v>
                </c:pt>
                <c:pt idx="1360">
                  <c:v>81.281841554300001</c:v>
                </c:pt>
                <c:pt idx="1361">
                  <c:v>80.975602389700001</c:v>
                </c:pt>
                <c:pt idx="1362">
                  <c:v>79.309533070599997</c:v>
                </c:pt>
                <c:pt idx="1363">
                  <c:v>78.057934295500004</c:v>
                </c:pt>
                <c:pt idx="1364">
                  <c:v>77.637030495600001</c:v>
                </c:pt>
                <c:pt idx="1365">
                  <c:v>77.122580706700006</c:v>
                </c:pt>
                <c:pt idx="1366">
                  <c:v>75.354116688199994</c:v>
                </c:pt>
                <c:pt idx="1367">
                  <c:v>74.750751146599995</c:v>
                </c:pt>
                <c:pt idx="1368">
                  <c:v>73.986177615499997</c:v>
                </c:pt>
                <c:pt idx="1369">
                  <c:v>73.763307262500007</c:v>
                </c:pt>
                <c:pt idx="1370">
                  <c:v>71.308097834099996</c:v>
                </c:pt>
                <c:pt idx="1371">
                  <c:v>70.766572222700006</c:v>
                </c:pt>
                <c:pt idx="1372">
                  <c:v>70.140877121800003</c:v>
                </c:pt>
                <c:pt idx="1373">
                  <c:v>66.669267579800007</c:v>
                </c:pt>
                <c:pt idx="1374">
                  <c:v>64.771100658799995</c:v>
                </c:pt>
                <c:pt idx="1375">
                  <c:v>64.560275824100003</c:v>
                </c:pt>
                <c:pt idx="1376">
                  <c:v>64.422487774100006</c:v>
                </c:pt>
                <c:pt idx="1377">
                  <c:v>61.780202133099998</c:v>
                </c:pt>
                <c:pt idx="1378">
                  <c:v>61.741620420399997</c:v>
                </c:pt>
                <c:pt idx="1379">
                  <c:v>58.4274889458</c:v>
                </c:pt>
                <c:pt idx="1380">
                  <c:v>58.051627421900001</c:v>
                </c:pt>
                <c:pt idx="1381">
                  <c:v>55.580192373300001</c:v>
                </c:pt>
                <c:pt idx="1382">
                  <c:v>54.326080238199999</c:v>
                </c:pt>
                <c:pt idx="1383">
                  <c:v>52.066575999100003</c:v>
                </c:pt>
                <c:pt idx="1384">
                  <c:v>52.044752881400001</c:v>
                </c:pt>
                <c:pt idx="1385">
                  <c:v>51.037158534</c:v>
                </c:pt>
                <c:pt idx="1386">
                  <c:v>50.972340555099997</c:v>
                </c:pt>
                <c:pt idx="1387">
                  <c:v>50.2579787337</c:v>
                </c:pt>
                <c:pt idx="1388">
                  <c:v>50.037099286699998</c:v>
                </c:pt>
                <c:pt idx="1389">
                  <c:v>49.680996044899999</c:v>
                </c:pt>
                <c:pt idx="1390">
                  <c:v>49.083023470800001</c:v>
                </c:pt>
                <c:pt idx="1391">
                  <c:v>48.765519464</c:v>
                </c:pt>
                <c:pt idx="1392">
                  <c:v>46.5100251191</c:v>
                </c:pt>
                <c:pt idx="1393">
                  <c:v>44.772378769900001</c:v>
                </c:pt>
                <c:pt idx="1394">
                  <c:v>43.738749693800003</c:v>
                </c:pt>
                <c:pt idx="1395">
                  <c:v>43.581861831099999</c:v>
                </c:pt>
                <c:pt idx="1396">
                  <c:v>39.142558015399999</c:v>
                </c:pt>
                <c:pt idx="1397">
                  <c:v>38.989898904299999</c:v>
                </c:pt>
                <c:pt idx="1398">
                  <c:v>38.675799512300003</c:v>
                </c:pt>
                <c:pt idx="1399">
                  <c:v>38.4308976644</c:v>
                </c:pt>
                <c:pt idx="1400">
                  <c:v>38.324788285700002</c:v>
                </c:pt>
                <c:pt idx="1401">
                  <c:v>37.3827081879</c:v>
                </c:pt>
                <c:pt idx="1402">
                  <c:v>35.6267877979</c:v>
                </c:pt>
                <c:pt idx="1403">
                  <c:v>34.955240920999998</c:v>
                </c:pt>
                <c:pt idx="1404">
                  <c:v>33.4511046788</c:v>
                </c:pt>
                <c:pt idx="1405">
                  <c:v>33.161445003099999</c:v>
                </c:pt>
                <c:pt idx="1406">
                  <c:v>33.091615955100004</c:v>
                </c:pt>
                <c:pt idx="1407">
                  <c:v>32.873094705299998</c:v>
                </c:pt>
                <c:pt idx="1408">
                  <c:v>31.9741134792</c:v>
                </c:pt>
                <c:pt idx="1409">
                  <c:v>31.224971336500001</c:v>
                </c:pt>
                <c:pt idx="1410">
                  <c:v>30.235369351500001</c:v>
                </c:pt>
                <c:pt idx="1411">
                  <c:v>29.8276608137</c:v>
                </c:pt>
                <c:pt idx="1412">
                  <c:v>29.5048920447</c:v>
                </c:pt>
                <c:pt idx="1413">
                  <c:v>27.527565170900001</c:v>
                </c:pt>
                <c:pt idx="1414">
                  <c:v>25.409188415700001</c:v>
                </c:pt>
                <c:pt idx="1415">
                  <c:v>25.190394819600002</c:v>
                </c:pt>
                <c:pt idx="1416">
                  <c:v>24.9528351226</c:v>
                </c:pt>
                <c:pt idx="1417">
                  <c:v>24.935549397900001</c:v>
                </c:pt>
                <c:pt idx="1418">
                  <c:v>24.608506798299999</c:v>
                </c:pt>
                <c:pt idx="1419">
                  <c:v>24.472087174199999</c:v>
                </c:pt>
                <c:pt idx="1420">
                  <c:v>23.738200769500001</c:v>
                </c:pt>
                <c:pt idx="1421">
                  <c:v>22.700731439199998</c:v>
                </c:pt>
                <c:pt idx="1422">
                  <c:v>22.5758891451</c:v>
                </c:pt>
                <c:pt idx="1423">
                  <c:v>21.571931732300001</c:v>
                </c:pt>
                <c:pt idx="1424">
                  <c:v>21.569581941300001</c:v>
                </c:pt>
                <c:pt idx="1425">
                  <c:v>21.477685961300001</c:v>
                </c:pt>
                <c:pt idx="1426">
                  <c:v>21.1416560352</c:v>
                </c:pt>
                <c:pt idx="1427">
                  <c:v>20.7095837534</c:v>
                </c:pt>
                <c:pt idx="1428">
                  <c:v>20.225361811199999</c:v>
                </c:pt>
                <c:pt idx="1429">
                  <c:v>17.1595775258</c:v>
                </c:pt>
                <c:pt idx="1430">
                  <c:v>16.3463279196</c:v>
                </c:pt>
                <c:pt idx="1431">
                  <c:v>16.3128861842</c:v>
                </c:pt>
                <c:pt idx="1432">
                  <c:v>15.9813649508</c:v>
                </c:pt>
                <c:pt idx="1433">
                  <c:v>12.8305494728</c:v>
                </c:pt>
                <c:pt idx="1434">
                  <c:v>12.5416392104</c:v>
                </c:pt>
                <c:pt idx="1435">
                  <c:v>11.203733313700001</c:v>
                </c:pt>
                <c:pt idx="1436">
                  <c:v>9.5786605795900002</c:v>
                </c:pt>
                <c:pt idx="1437">
                  <c:v>7.3563061029599996</c:v>
                </c:pt>
                <c:pt idx="1438">
                  <c:v>6.6753710353200004</c:v>
                </c:pt>
                <c:pt idx="1439">
                  <c:v>5.6042348935200001</c:v>
                </c:pt>
                <c:pt idx="1440">
                  <c:v>4.2039229240199996</c:v>
                </c:pt>
                <c:pt idx="1441">
                  <c:v>1.99496624995</c:v>
                </c:pt>
                <c:pt idx="1442">
                  <c:v>1.95555839784</c:v>
                </c:pt>
                <c:pt idx="1443">
                  <c:v>1.7312060739199999</c:v>
                </c:pt>
                <c:pt idx="1444">
                  <c:v>1.0088992624299999</c:v>
                </c:pt>
                <c:pt idx="1445">
                  <c:v>0.73224289052000002</c:v>
                </c:pt>
              </c:numCache>
              <c:extLst xmlns:c15="http://schemas.microsoft.com/office/drawing/2012/chart"/>
            </c:numRef>
          </c:xVal>
          <c:yVal>
            <c:numRef>
              <c:f>Data!$E$4:$E$1449</c:f>
              <c:numCache>
                <c:formatCode>0.0000</c:formatCode>
                <c:ptCount val="1446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1D00-4B9B-B40C-B85BBE43584F}"/>
            </c:ext>
          </c:extLst>
        </c:ser>
        <c:ser>
          <c:idx val="3"/>
          <c:order val="2"/>
          <c:tx>
            <c:v>22-Aug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Data!$F$4:$F$947</c:f>
              <c:numCache>
                <c:formatCode>0</c:formatCode>
                <c:ptCount val="944"/>
                <c:pt idx="0">
                  <c:v>7790.3900051000001</c:v>
                </c:pt>
                <c:pt idx="1">
                  <c:v>6687.2598706500003</c:v>
                </c:pt>
                <c:pt idx="2">
                  <c:v>6195.4655241500004</c:v>
                </c:pt>
                <c:pt idx="3">
                  <c:v>6066.1404415200004</c:v>
                </c:pt>
                <c:pt idx="4">
                  <c:v>5732.1945697900001</c:v>
                </c:pt>
                <c:pt idx="5">
                  <c:v>5593.0061086200003</c:v>
                </c:pt>
                <c:pt idx="6">
                  <c:v>5530.2647391399996</c:v>
                </c:pt>
                <c:pt idx="7">
                  <c:v>5109.1656106399996</c:v>
                </c:pt>
                <c:pt idx="8">
                  <c:v>4912.5313761400002</c:v>
                </c:pt>
                <c:pt idx="9">
                  <c:v>4855.55230321</c:v>
                </c:pt>
                <c:pt idx="10">
                  <c:v>4839.2260965300002</c:v>
                </c:pt>
                <c:pt idx="11">
                  <c:v>4593.3903799399995</c:v>
                </c:pt>
                <c:pt idx="12">
                  <c:v>4546.2923470899996</c:v>
                </c:pt>
                <c:pt idx="13">
                  <c:v>4404.2231336799996</c:v>
                </c:pt>
                <c:pt idx="14">
                  <c:v>4391.8613414600004</c:v>
                </c:pt>
                <c:pt idx="15">
                  <c:v>4356.8067952299998</c:v>
                </c:pt>
                <c:pt idx="16">
                  <c:v>4316.2476850399999</c:v>
                </c:pt>
                <c:pt idx="17">
                  <c:v>4085.2921357599998</c:v>
                </c:pt>
                <c:pt idx="18">
                  <c:v>4063.5436483399999</c:v>
                </c:pt>
                <c:pt idx="19">
                  <c:v>4017.6026912900002</c:v>
                </c:pt>
                <c:pt idx="20">
                  <c:v>4011.0200183000002</c:v>
                </c:pt>
                <c:pt idx="21">
                  <c:v>3922.98750402</c:v>
                </c:pt>
                <c:pt idx="22">
                  <c:v>3919.98774972</c:v>
                </c:pt>
                <c:pt idx="23">
                  <c:v>3871.08317829</c:v>
                </c:pt>
                <c:pt idx="24">
                  <c:v>3827.3524074400002</c:v>
                </c:pt>
                <c:pt idx="25">
                  <c:v>3824.7627163400002</c:v>
                </c:pt>
                <c:pt idx="26">
                  <c:v>3809.7043522899999</c:v>
                </c:pt>
                <c:pt idx="27">
                  <c:v>3685.9508668799999</c:v>
                </c:pt>
                <c:pt idx="28">
                  <c:v>3651.6646363099999</c:v>
                </c:pt>
                <c:pt idx="29">
                  <c:v>3631.57970793</c:v>
                </c:pt>
                <c:pt idx="30">
                  <c:v>3572.0487878200001</c:v>
                </c:pt>
                <c:pt idx="31">
                  <c:v>3527.9028506300001</c:v>
                </c:pt>
                <c:pt idx="32">
                  <c:v>3483.62442401</c:v>
                </c:pt>
                <c:pt idx="33">
                  <c:v>3462.6170326199999</c:v>
                </c:pt>
                <c:pt idx="34">
                  <c:v>3446.2516299899999</c:v>
                </c:pt>
                <c:pt idx="35">
                  <c:v>3434.4823127499999</c:v>
                </c:pt>
                <c:pt idx="36">
                  <c:v>3423.4806686299999</c:v>
                </c:pt>
                <c:pt idx="37">
                  <c:v>3400.8386626900001</c:v>
                </c:pt>
                <c:pt idx="38">
                  <c:v>3364.0919046399999</c:v>
                </c:pt>
                <c:pt idx="39">
                  <c:v>3360.0082300899999</c:v>
                </c:pt>
                <c:pt idx="40">
                  <c:v>3348.8837388299999</c:v>
                </c:pt>
                <c:pt idx="41">
                  <c:v>3332.3632423700001</c:v>
                </c:pt>
                <c:pt idx="42">
                  <c:v>3285.8413329499999</c:v>
                </c:pt>
                <c:pt idx="43">
                  <c:v>3258.5990858599998</c:v>
                </c:pt>
                <c:pt idx="44">
                  <c:v>3238.2245298299999</c:v>
                </c:pt>
                <c:pt idx="45">
                  <c:v>3216.8463463600001</c:v>
                </c:pt>
                <c:pt idx="46">
                  <c:v>3153.9085596999998</c:v>
                </c:pt>
                <c:pt idx="47">
                  <c:v>3151.4479886300001</c:v>
                </c:pt>
                <c:pt idx="48">
                  <c:v>3096.58766156</c:v>
                </c:pt>
                <c:pt idx="49">
                  <c:v>3089.7582601899999</c:v>
                </c:pt>
                <c:pt idx="50">
                  <c:v>3079.2024999499999</c:v>
                </c:pt>
                <c:pt idx="51">
                  <c:v>3075.0424358700002</c:v>
                </c:pt>
                <c:pt idx="52">
                  <c:v>3055.2959676800001</c:v>
                </c:pt>
                <c:pt idx="53">
                  <c:v>3048.0405311300001</c:v>
                </c:pt>
                <c:pt idx="54">
                  <c:v>3045.70232369</c:v>
                </c:pt>
                <c:pt idx="55">
                  <c:v>3041.4341457099999</c:v>
                </c:pt>
                <c:pt idx="56">
                  <c:v>3027.2024828200001</c:v>
                </c:pt>
                <c:pt idx="57">
                  <c:v>2996.34753942</c:v>
                </c:pt>
                <c:pt idx="58">
                  <c:v>2949.1830406499998</c:v>
                </c:pt>
                <c:pt idx="59">
                  <c:v>2945.8254510500001</c:v>
                </c:pt>
                <c:pt idx="60">
                  <c:v>2924.4616397700001</c:v>
                </c:pt>
                <c:pt idx="61">
                  <c:v>2917.0153964000001</c:v>
                </c:pt>
                <c:pt idx="62">
                  <c:v>2902.0039516100001</c:v>
                </c:pt>
                <c:pt idx="63">
                  <c:v>2900.3999036999999</c:v>
                </c:pt>
                <c:pt idx="64">
                  <c:v>2895.8067352500002</c:v>
                </c:pt>
                <c:pt idx="65">
                  <c:v>2885.9498173100001</c:v>
                </c:pt>
                <c:pt idx="66">
                  <c:v>2875.54887719</c:v>
                </c:pt>
                <c:pt idx="67">
                  <c:v>2875.2237501899999</c:v>
                </c:pt>
                <c:pt idx="68">
                  <c:v>2875.1115004500002</c:v>
                </c:pt>
                <c:pt idx="69">
                  <c:v>2828.8444699199999</c:v>
                </c:pt>
                <c:pt idx="70">
                  <c:v>2823.8778158300001</c:v>
                </c:pt>
                <c:pt idx="71">
                  <c:v>2816.3558801499998</c:v>
                </c:pt>
                <c:pt idx="72">
                  <c:v>2815.7271797100002</c:v>
                </c:pt>
                <c:pt idx="73">
                  <c:v>2807.0997013599999</c:v>
                </c:pt>
                <c:pt idx="74">
                  <c:v>2795.2107463900002</c:v>
                </c:pt>
                <c:pt idx="75">
                  <c:v>2790.01836258</c:v>
                </c:pt>
                <c:pt idx="76">
                  <c:v>2781.9226309000001</c:v>
                </c:pt>
                <c:pt idx="77">
                  <c:v>2779.81452145</c:v>
                </c:pt>
                <c:pt idx="78">
                  <c:v>2773.36273067</c:v>
                </c:pt>
                <c:pt idx="79">
                  <c:v>2714.97741507</c:v>
                </c:pt>
                <c:pt idx="80">
                  <c:v>2700.96558215</c:v>
                </c:pt>
                <c:pt idx="81">
                  <c:v>2700.1637331299999</c:v>
                </c:pt>
                <c:pt idx="82">
                  <c:v>2681.5713934999999</c:v>
                </c:pt>
                <c:pt idx="83">
                  <c:v>2677.43649426</c:v>
                </c:pt>
                <c:pt idx="84">
                  <c:v>2673.7961759099999</c:v>
                </c:pt>
                <c:pt idx="85">
                  <c:v>2666.7626211299998</c:v>
                </c:pt>
                <c:pt idx="86">
                  <c:v>2665.8572267899999</c:v>
                </c:pt>
                <c:pt idx="87">
                  <c:v>2553.54006076</c:v>
                </c:pt>
                <c:pt idx="88">
                  <c:v>2513.27722563</c:v>
                </c:pt>
                <c:pt idx="89">
                  <c:v>2508.1906719799999</c:v>
                </c:pt>
                <c:pt idx="90">
                  <c:v>2504.6329337000002</c:v>
                </c:pt>
                <c:pt idx="91">
                  <c:v>2489.5089464299999</c:v>
                </c:pt>
                <c:pt idx="92">
                  <c:v>2480.98993797</c:v>
                </c:pt>
                <c:pt idx="93">
                  <c:v>2474.5435762500001</c:v>
                </c:pt>
                <c:pt idx="94">
                  <c:v>2446.7474275700001</c:v>
                </c:pt>
                <c:pt idx="95">
                  <c:v>2442.6409907500001</c:v>
                </c:pt>
                <c:pt idx="96">
                  <c:v>2438.68815537</c:v>
                </c:pt>
                <c:pt idx="97">
                  <c:v>2438.17595003</c:v>
                </c:pt>
                <c:pt idx="98">
                  <c:v>2422.2553105400002</c:v>
                </c:pt>
                <c:pt idx="99">
                  <c:v>2414.2470494600002</c:v>
                </c:pt>
                <c:pt idx="100">
                  <c:v>2412.30090909</c:v>
                </c:pt>
                <c:pt idx="101">
                  <c:v>2412.2624973900001</c:v>
                </c:pt>
                <c:pt idx="102">
                  <c:v>2407.8253874000002</c:v>
                </c:pt>
                <c:pt idx="103">
                  <c:v>2405.8947318599999</c:v>
                </c:pt>
                <c:pt idx="104">
                  <c:v>2401.3000505999998</c:v>
                </c:pt>
                <c:pt idx="105">
                  <c:v>2394.4733324899998</c:v>
                </c:pt>
                <c:pt idx="106">
                  <c:v>2388.5387594499998</c:v>
                </c:pt>
                <c:pt idx="107">
                  <c:v>2376.18028129</c:v>
                </c:pt>
                <c:pt idx="108">
                  <c:v>2345.2387767599998</c:v>
                </c:pt>
                <c:pt idx="109">
                  <c:v>2327.3623824800002</c:v>
                </c:pt>
                <c:pt idx="110">
                  <c:v>2325.3664586700002</c:v>
                </c:pt>
                <c:pt idx="111">
                  <c:v>2297.6991519799999</c:v>
                </c:pt>
                <c:pt idx="112">
                  <c:v>2278.5271673799998</c:v>
                </c:pt>
                <c:pt idx="113">
                  <c:v>2271.0223012800002</c:v>
                </c:pt>
                <c:pt idx="114">
                  <c:v>2264.9618437099998</c:v>
                </c:pt>
                <c:pt idx="115">
                  <c:v>2247.6233785099998</c:v>
                </c:pt>
                <c:pt idx="116">
                  <c:v>2245.4079686199998</c:v>
                </c:pt>
                <c:pt idx="117">
                  <c:v>2244.6026647200001</c:v>
                </c:pt>
                <c:pt idx="118">
                  <c:v>2238.1916840600002</c:v>
                </c:pt>
                <c:pt idx="119">
                  <c:v>2216.37720653</c:v>
                </c:pt>
                <c:pt idx="120">
                  <c:v>2195.3822000199998</c:v>
                </c:pt>
                <c:pt idx="121">
                  <c:v>2184.70367932</c:v>
                </c:pt>
                <c:pt idx="122">
                  <c:v>2183.9243804399998</c:v>
                </c:pt>
                <c:pt idx="123">
                  <c:v>2165.4566174000001</c:v>
                </c:pt>
                <c:pt idx="124">
                  <c:v>2157.3030234799999</c:v>
                </c:pt>
                <c:pt idx="125">
                  <c:v>2152.2977429399998</c:v>
                </c:pt>
                <c:pt idx="126">
                  <c:v>2148.38581148</c:v>
                </c:pt>
                <c:pt idx="127">
                  <c:v>2131.7785374300001</c:v>
                </c:pt>
                <c:pt idx="128">
                  <c:v>2131.0102332400002</c:v>
                </c:pt>
                <c:pt idx="129">
                  <c:v>2121.82460907</c:v>
                </c:pt>
                <c:pt idx="130">
                  <c:v>2109.4680936099999</c:v>
                </c:pt>
                <c:pt idx="131">
                  <c:v>2102.8621268699999</c:v>
                </c:pt>
                <c:pt idx="132">
                  <c:v>2089.58999718</c:v>
                </c:pt>
                <c:pt idx="133">
                  <c:v>2085.3535311099999</c:v>
                </c:pt>
                <c:pt idx="134">
                  <c:v>2077.53580569</c:v>
                </c:pt>
                <c:pt idx="135">
                  <c:v>2070.27259443</c:v>
                </c:pt>
                <c:pt idx="136">
                  <c:v>2065.8804665600001</c:v>
                </c:pt>
                <c:pt idx="137">
                  <c:v>2055.5931583500001</c:v>
                </c:pt>
                <c:pt idx="138">
                  <c:v>2035.81628443</c:v>
                </c:pt>
                <c:pt idx="139">
                  <c:v>2031.8641910599999</c:v>
                </c:pt>
                <c:pt idx="140">
                  <c:v>2031.0119258100001</c:v>
                </c:pt>
                <c:pt idx="141">
                  <c:v>2029.02814571</c:v>
                </c:pt>
                <c:pt idx="142">
                  <c:v>2027.65720012</c:v>
                </c:pt>
                <c:pt idx="143">
                  <c:v>2026.4458595900001</c:v>
                </c:pt>
                <c:pt idx="144">
                  <c:v>2026.1131299900001</c:v>
                </c:pt>
                <c:pt idx="145">
                  <c:v>2023.58643846</c:v>
                </c:pt>
                <c:pt idx="146">
                  <c:v>2020.57426609</c:v>
                </c:pt>
                <c:pt idx="147">
                  <c:v>2017.1202659200001</c:v>
                </c:pt>
                <c:pt idx="148">
                  <c:v>2015.38407476</c:v>
                </c:pt>
                <c:pt idx="149">
                  <c:v>2010.41943087</c:v>
                </c:pt>
                <c:pt idx="150">
                  <c:v>2003.9807264799999</c:v>
                </c:pt>
                <c:pt idx="151">
                  <c:v>1990.56869714</c:v>
                </c:pt>
                <c:pt idx="152">
                  <c:v>1987.44172411</c:v>
                </c:pt>
                <c:pt idx="153">
                  <c:v>1980.9185852400001</c:v>
                </c:pt>
                <c:pt idx="154">
                  <c:v>1976.8752194399999</c:v>
                </c:pt>
                <c:pt idx="155">
                  <c:v>1952.58262952</c:v>
                </c:pt>
                <c:pt idx="156">
                  <c:v>1943.86590729</c:v>
                </c:pt>
                <c:pt idx="157">
                  <c:v>1936.4166976900001</c:v>
                </c:pt>
                <c:pt idx="158">
                  <c:v>1931.3603006999999</c:v>
                </c:pt>
                <c:pt idx="159">
                  <c:v>1924.0571471999999</c:v>
                </c:pt>
                <c:pt idx="160">
                  <c:v>1920.22346333</c:v>
                </c:pt>
                <c:pt idx="161">
                  <c:v>1919.0675770299999</c:v>
                </c:pt>
                <c:pt idx="162">
                  <c:v>1904.6998946599999</c:v>
                </c:pt>
                <c:pt idx="163">
                  <c:v>1885.31044873</c:v>
                </c:pt>
                <c:pt idx="164">
                  <c:v>1884.7516258200001</c:v>
                </c:pt>
                <c:pt idx="165">
                  <c:v>1884.2967245699999</c:v>
                </c:pt>
                <c:pt idx="166">
                  <c:v>1864.1051219799999</c:v>
                </c:pt>
                <c:pt idx="167">
                  <c:v>1863.8848248700001</c:v>
                </c:pt>
                <c:pt idx="168">
                  <c:v>1856.5355410699999</c:v>
                </c:pt>
                <c:pt idx="169">
                  <c:v>1849.1185076199999</c:v>
                </c:pt>
                <c:pt idx="170">
                  <c:v>1846.5111750000001</c:v>
                </c:pt>
                <c:pt idx="171">
                  <c:v>1843.8055865900001</c:v>
                </c:pt>
                <c:pt idx="172">
                  <c:v>1841.26936535</c:v>
                </c:pt>
                <c:pt idx="173">
                  <c:v>1821.80594367</c:v>
                </c:pt>
                <c:pt idx="174">
                  <c:v>1816.1920083499999</c:v>
                </c:pt>
                <c:pt idx="175">
                  <c:v>1806.51865907</c:v>
                </c:pt>
                <c:pt idx="176">
                  <c:v>1800.68810102</c:v>
                </c:pt>
                <c:pt idx="177">
                  <c:v>1787.7638204100001</c:v>
                </c:pt>
                <c:pt idx="178">
                  <c:v>1785.58715317</c:v>
                </c:pt>
                <c:pt idx="179">
                  <c:v>1785.42353813</c:v>
                </c:pt>
                <c:pt idx="180">
                  <c:v>1784.84242124</c:v>
                </c:pt>
                <c:pt idx="181">
                  <c:v>1783.4734676999999</c:v>
                </c:pt>
                <c:pt idx="182">
                  <c:v>1780.4091470599999</c:v>
                </c:pt>
                <c:pt idx="183">
                  <c:v>1776.85726211</c:v>
                </c:pt>
                <c:pt idx="184">
                  <c:v>1776.44693768</c:v>
                </c:pt>
                <c:pt idx="185">
                  <c:v>1768.48471008</c:v>
                </c:pt>
                <c:pt idx="186">
                  <c:v>1768.1623960500001</c:v>
                </c:pt>
                <c:pt idx="187">
                  <c:v>1766.72498322</c:v>
                </c:pt>
                <c:pt idx="188">
                  <c:v>1765.45436103</c:v>
                </c:pt>
                <c:pt idx="189">
                  <c:v>1765.3820307999999</c:v>
                </c:pt>
                <c:pt idx="190">
                  <c:v>1763.1706017399999</c:v>
                </c:pt>
                <c:pt idx="191">
                  <c:v>1756.1403179700001</c:v>
                </c:pt>
                <c:pt idx="192">
                  <c:v>1745.87162648</c:v>
                </c:pt>
                <c:pt idx="193">
                  <c:v>1739.7966884699999</c:v>
                </c:pt>
                <c:pt idx="194">
                  <c:v>1734.5971461900001</c:v>
                </c:pt>
                <c:pt idx="195">
                  <c:v>1717.27740599</c:v>
                </c:pt>
                <c:pt idx="196">
                  <c:v>1710.6004979899999</c:v>
                </c:pt>
                <c:pt idx="197">
                  <c:v>1710.15734391</c:v>
                </c:pt>
                <c:pt idx="198">
                  <c:v>1703.4816016299999</c:v>
                </c:pt>
                <c:pt idx="199">
                  <c:v>1696.33452257</c:v>
                </c:pt>
                <c:pt idx="200">
                  <c:v>1690.3981434</c:v>
                </c:pt>
                <c:pt idx="201">
                  <c:v>1687.9441328600001</c:v>
                </c:pt>
                <c:pt idx="202">
                  <c:v>1685.4377586200001</c:v>
                </c:pt>
                <c:pt idx="203">
                  <c:v>1678.84720019</c:v>
                </c:pt>
                <c:pt idx="204">
                  <c:v>1672.2978024199999</c:v>
                </c:pt>
                <c:pt idx="205">
                  <c:v>1671.4873801900001</c:v>
                </c:pt>
                <c:pt idx="206">
                  <c:v>1671.4202944799999</c:v>
                </c:pt>
                <c:pt idx="207">
                  <c:v>1669.3537888799999</c:v>
                </c:pt>
                <c:pt idx="208">
                  <c:v>1669.1814087099999</c:v>
                </c:pt>
                <c:pt idx="209">
                  <c:v>1667.34724921</c:v>
                </c:pt>
                <c:pt idx="210">
                  <c:v>1663.9921206500001</c:v>
                </c:pt>
                <c:pt idx="211">
                  <c:v>1663.92908055</c:v>
                </c:pt>
                <c:pt idx="212">
                  <c:v>1645.8341599400001</c:v>
                </c:pt>
                <c:pt idx="213">
                  <c:v>1643.16648485</c:v>
                </c:pt>
                <c:pt idx="214">
                  <c:v>1631.3356819000001</c:v>
                </c:pt>
                <c:pt idx="215">
                  <c:v>1630.62420404</c:v>
                </c:pt>
                <c:pt idx="216">
                  <c:v>1627.5525981799999</c:v>
                </c:pt>
                <c:pt idx="217">
                  <c:v>1627.4712586999999</c:v>
                </c:pt>
                <c:pt idx="218">
                  <c:v>1626.7788195099999</c:v>
                </c:pt>
                <c:pt idx="219">
                  <c:v>1626.24277648</c:v>
                </c:pt>
                <c:pt idx="220">
                  <c:v>1624.6193613600001</c:v>
                </c:pt>
                <c:pt idx="221">
                  <c:v>1623.2342776800001</c:v>
                </c:pt>
                <c:pt idx="222">
                  <c:v>1620.1916159800001</c:v>
                </c:pt>
                <c:pt idx="223">
                  <c:v>1616.4335162299999</c:v>
                </c:pt>
                <c:pt idx="224">
                  <c:v>1615.79070606</c:v>
                </c:pt>
                <c:pt idx="225">
                  <c:v>1611.78517362</c:v>
                </c:pt>
                <c:pt idx="226">
                  <c:v>1610.45492603</c:v>
                </c:pt>
                <c:pt idx="227">
                  <c:v>1602.85913375</c:v>
                </c:pt>
                <c:pt idx="228">
                  <c:v>1601.14301585</c:v>
                </c:pt>
                <c:pt idx="229">
                  <c:v>1597.90995959</c:v>
                </c:pt>
                <c:pt idx="230">
                  <c:v>1590.1495419099999</c:v>
                </c:pt>
                <c:pt idx="231">
                  <c:v>1590.0257381199999</c:v>
                </c:pt>
                <c:pt idx="232">
                  <c:v>1589.8103827699999</c:v>
                </c:pt>
                <c:pt idx="233">
                  <c:v>1583.86915589</c:v>
                </c:pt>
                <c:pt idx="234">
                  <c:v>1579.10811571</c:v>
                </c:pt>
                <c:pt idx="235">
                  <c:v>1568.6083290500001</c:v>
                </c:pt>
                <c:pt idx="236">
                  <c:v>1566.8007519099999</c:v>
                </c:pt>
                <c:pt idx="237">
                  <c:v>1564.8320451</c:v>
                </c:pt>
                <c:pt idx="238">
                  <c:v>1562.4067236799999</c:v>
                </c:pt>
                <c:pt idx="239">
                  <c:v>1562.3125484</c:v>
                </c:pt>
                <c:pt idx="240">
                  <c:v>1559.8436369000001</c:v>
                </c:pt>
                <c:pt idx="241">
                  <c:v>1555.59132927</c:v>
                </c:pt>
                <c:pt idx="242">
                  <c:v>1551.17355903</c:v>
                </c:pt>
                <c:pt idx="243">
                  <c:v>1550.38542057</c:v>
                </c:pt>
                <c:pt idx="244">
                  <c:v>1548.98130449</c:v>
                </c:pt>
                <c:pt idx="245">
                  <c:v>1547.65106904</c:v>
                </c:pt>
                <c:pt idx="246">
                  <c:v>1544.70898167</c:v>
                </c:pt>
                <c:pt idx="247">
                  <c:v>1544.3417362099999</c:v>
                </c:pt>
                <c:pt idx="248">
                  <c:v>1543.7947092899999</c:v>
                </c:pt>
                <c:pt idx="249">
                  <c:v>1541.57979131</c:v>
                </c:pt>
                <c:pt idx="250">
                  <c:v>1539.8762859599999</c:v>
                </c:pt>
                <c:pt idx="251">
                  <c:v>1538.8609943900001</c:v>
                </c:pt>
                <c:pt idx="252">
                  <c:v>1533.75033237</c:v>
                </c:pt>
                <c:pt idx="253">
                  <c:v>1527.8002540699999</c:v>
                </c:pt>
                <c:pt idx="254">
                  <c:v>1514.5024306400001</c:v>
                </c:pt>
                <c:pt idx="255">
                  <c:v>1511.2433931099999</c:v>
                </c:pt>
                <c:pt idx="256">
                  <c:v>1504.5882783899999</c:v>
                </c:pt>
                <c:pt idx="257">
                  <c:v>1496.2548325299999</c:v>
                </c:pt>
                <c:pt idx="258">
                  <c:v>1489.2125296199999</c:v>
                </c:pt>
                <c:pt idx="259">
                  <c:v>1487.7474816900001</c:v>
                </c:pt>
                <c:pt idx="260">
                  <c:v>1485.6210734700001</c:v>
                </c:pt>
                <c:pt idx="261">
                  <c:v>1484.2851474700001</c:v>
                </c:pt>
                <c:pt idx="262">
                  <c:v>1483.8306204099999</c:v>
                </c:pt>
                <c:pt idx="263">
                  <c:v>1481.31835482</c:v>
                </c:pt>
                <c:pt idx="264">
                  <c:v>1478.48490191</c:v>
                </c:pt>
                <c:pt idx="265">
                  <c:v>1473.2021442</c:v>
                </c:pt>
                <c:pt idx="266">
                  <c:v>1467.1694873399999</c:v>
                </c:pt>
                <c:pt idx="267">
                  <c:v>1465.67045207</c:v>
                </c:pt>
                <c:pt idx="268">
                  <c:v>1463.5750762299999</c:v>
                </c:pt>
                <c:pt idx="269">
                  <c:v>1463.2395592099999</c:v>
                </c:pt>
                <c:pt idx="270">
                  <c:v>1462.42497114</c:v>
                </c:pt>
                <c:pt idx="271">
                  <c:v>1453.5736681000001</c:v>
                </c:pt>
                <c:pt idx="272">
                  <c:v>1444.03873675</c:v>
                </c:pt>
                <c:pt idx="273">
                  <c:v>1430.6544591700001</c:v>
                </c:pt>
                <c:pt idx="274">
                  <c:v>1428.5600292900001</c:v>
                </c:pt>
                <c:pt idx="275">
                  <c:v>1427.61576483</c:v>
                </c:pt>
                <c:pt idx="276">
                  <c:v>1424.2676148099999</c:v>
                </c:pt>
                <c:pt idx="277">
                  <c:v>1423.8583630400001</c:v>
                </c:pt>
                <c:pt idx="278">
                  <c:v>1420.76638923</c:v>
                </c:pt>
                <c:pt idx="279">
                  <c:v>1418.45514933</c:v>
                </c:pt>
                <c:pt idx="280">
                  <c:v>1417.88846734</c:v>
                </c:pt>
                <c:pt idx="281">
                  <c:v>1416.06216204</c:v>
                </c:pt>
                <c:pt idx="282">
                  <c:v>1411.3879496300001</c:v>
                </c:pt>
                <c:pt idx="283">
                  <c:v>1402.25851801</c:v>
                </c:pt>
                <c:pt idx="284">
                  <c:v>1392.7529928900001</c:v>
                </c:pt>
                <c:pt idx="285">
                  <c:v>1391.4534770099999</c:v>
                </c:pt>
                <c:pt idx="286">
                  <c:v>1388.5736489799999</c:v>
                </c:pt>
                <c:pt idx="287">
                  <c:v>1386.7915653</c:v>
                </c:pt>
                <c:pt idx="288">
                  <c:v>1383.91807313</c:v>
                </c:pt>
                <c:pt idx="289">
                  <c:v>1381.9007987</c:v>
                </c:pt>
                <c:pt idx="290">
                  <c:v>1375.7789187799999</c:v>
                </c:pt>
                <c:pt idx="291">
                  <c:v>1371.2427884399999</c:v>
                </c:pt>
                <c:pt idx="292">
                  <c:v>1371.1716619900001</c:v>
                </c:pt>
                <c:pt idx="293">
                  <c:v>1369.3259258099999</c:v>
                </c:pt>
                <c:pt idx="294">
                  <c:v>1366.9689351699999</c:v>
                </c:pt>
                <c:pt idx="295">
                  <c:v>1366.86155345</c:v>
                </c:pt>
                <c:pt idx="296">
                  <c:v>1358.33200035</c:v>
                </c:pt>
                <c:pt idx="297">
                  <c:v>1351.3948573099999</c:v>
                </c:pt>
                <c:pt idx="298">
                  <c:v>1350.8129912899999</c:v>
                </c:pt>
                <c:pt idx="299">
                  <c:v>1349.9883297900001</c:v>
                </c:pt>
                <c:pt idx="300">
                  <c:v>1349.56334333</c:v>
                </c:pt>
                <c:pt idx="301">
                  <c:v>1346.9151237399999</c:v>
                </c:pt>
                <c:pt idx="302">
                  <c:v>1344.2049097700001</c:v>
                </c:pt>
                <c:pt idx="303">
                  <c:v>1340.26231665</c:v>
                </c:pt>
                <c:pt idx="304">
                  <c:v>1334.11566057</c:v>
                </c:pt>
                <c:pt idx="305">
                  <c:v>1327.2377772</c:v>
                </c:pt>
                <c:pt idx="306">
                  <c:v>1326.43547334</c:v>
                </c:pt>
                <c:pt idx="307">
                  <c:v>1324.8641502999999</c:v>
                </c:pt>
                <c:pt idx="308">
                  <c:v>1320.8242268500001</c:v>
                </c:pt>
                <c:pt idx="309">
                  <c:v>1319.85061855</c:v>
                </c:pt>
                <c:pt idx="310">
                  <c:v>1315.22287222</c:v>
                </c:pt>
                <c:pt idx="311">
                  <c:v>1315.09209065</c:v>
                </c:pt>
                <c:pt idx="312">
                  <c:v>1308.91870002</c:v>
                </c:pt>
                <c:pt idx="313">
                  <c:v>1308.24667479</c:v>
                </c:pt>
                <c:pt idx="314">
                  <c:v>1306.38061971</c:v>
                </c:pt>
                <c:pt idx="315">
                  <c:v>1303.11672249</c:v>
                </c:pt>
                <c:pt idx="316">
                  <c:v>1301.9817033300001</c:v>
                </c:pt>
                <c:pt idx="317">
                  <c:v>1301.57831349</c:v>
                </c:pt>
                <c:pt idx="318">
                  <c:v>1298.2356037699999</c:v>
                </c:pt>
                <c:pt idx="319">
                  <c:v>1291.77968031</c:v>
                </c:pt>
                <c:pt idx="320">
                  <c:v>1291.38243769</c:v>
                </c:pt>
                <c:pt idx="321">
                  <c:v>1290.4463803199999</c:v>
                </c:pt>
                <c:pt idx="322">
                  <c:v>1288.5942116000001</c:v>
                </c:pt>
                <c:pt idx="323">
                  <c:v>1286.5422370700001</c:v>
                </c:pt>
                <c:pt idx="324">
                  <c:v>1284.64702429</c:v>
                </c:pt>
                <c:pt idx="325">
                  <c:v>1283.7417571399999</c:v>
                </c:pt>
                <c:pt idx="326">
                  <c:v>1282.11455533</c:v>
                </c:pt>
                <c:pt idx="327">
                  <c:v>1282.08755421</c:v>
                </c:pt>
                <c:pt idx="328">
                  <c:v>1282.07252468</c:v>
                </c:pt>
                <c:pt idx="329">
                  <c:v>1279.37789759</c:v>
                </c:pt>
                <c:pt idx="330">
                  <c:v>1277.87827496</c:v>
                </c:pt>
                <c:pt idx="331">
                  <c:v>1274.6931969899999</c:v>
                </c:pt>
                <c:pt idx="332">
                  <c:v>1274.1881991600001</c:v>
                </c:pt>
                <c:pt idx="333">
                  <c:v>1274.0414808999999</c:v>
                </c:pt>
                <c:pt idx="334">
                  <c:v>1273.59266996</c:v>
                </c:pt>
                <c:pt idx="335">
                  <c:v>1270.9770837000001</c:v>
                </c:pt>
                <c:pt idx="336">
                  <c:v>1266.4411066800001</c:v>
                </c:pt>
                <c:pt idx="337">
                  <c:v>1265.7575024299999</c:v>
                </c:pt>
                <c:pt idx="338">
                  <c:v>1259.38397553</c:v>
                </c:pt>
                <c:pt idx="339">
                  <c:v>1259.2768909700001</c:v>
                </c:pt>
                <c:pt idx="340">
                  <c:v>1255.2395381199999</c:v>
                </c:pt>
                <c:pt idx="341">
                  <c:v>1253.26379468</c:v>
                </c:pt>
                <c:pt idx="342">
                  <c:v>1252.4754649700001</c:v>
                </c:pt>
                <c:pt idx="343">
                  <c:v>1248.53252909</c:v>
                </c:pt>
                <c:pt idx="344">
                  <c:v>1247.9996748000001</c:v>
                </c:pt>
                <c:pt idx="345">
                  <c:v>1236.59351552</c:v>
                </c:pt>
                <c:pt idx="346">
                  <c:v>1233.25552758</c:v>
                </c:pt>
                <c:pt idx="347">
                  <c:v>1230.32534607</c:v>
                </c:pt>
                <c:pt idx="348">
                  <c:v>1229.81622634</c:v>
                </c:pt>
                <c:pt idx="349">
                  <c:v>1221.59825976</c:v>
                </c:pt>
                <c:pt idx="350">
                  <c:v>1218.73760814</c:v>
                </c:pt>
                <c:pt idx="351">
                  <c:v>1218.53576716</c:v>
                </c:pt>
                <c:pt idx="352">
                  <c:v>1210.97799543</c:v>
                </c:pt>
                <c:pt idx="353">
                  <c:v>1199.41115595</c:v>
                </c:pt>
                <c:pt idx="354">
                  <c:v>1196.2939524599999</c:v>
                </c:pt>
                <c:pt idx="355">
                  <c:v>1195.1259798799999</c:v>
                </c:pt>
                <c:pt idx="356">
                  <c:v>1194.8000268400001</c:v>
                </c:pt>
                <c:pt idx="357">
                  <c:v>1193.46418591</c:v>
                </c:pt>
                <c:pt idx="358">
                  <c:v>1193.3006769199999</c:v>
                </c:pt>
                <c:pt idx="359">
                  <c:v>1187.8800010699999</c:v>
                </c:pt>
                <c:pt idx="360">
                  <c:v>1185.03651827</c:v>
                </c:pt>
                <c:pt idx="361">
                  <c:v>1184.86318267</c:v>
                </c:pt>
                <c:pt idx="362">
                  <c:v>1180.6108248999999</c:v>
                </c:pt>
                <c:pt idx="363">
                  <c:v>1179.6722055299999</c:v>
                </c:pt>
                <c:pt idx="364">
                  <c:v>1172.6802157899999</c:v>
                </c:pt>
                <c:pt idx="365">
                  <c:v>1170.62194187</c:v>
                </c:pt>
                <c:pt idx="366">
                  <c:v>1169.8705908300001</c:v>
                </c:pt>
                <c:pt idx="367">
                  <c:v>1166.29924504</c:v>
                </c:pt>
                <c:pt idx="368">
                  <c:v>1160.54200646</c:v>
                </c:pt>
                <c:pt idx="369">
                  <c:v>1157.1310307000001</c:v>
                </c:pt>
                <c:pt idx="370">
                  <c:v>1153.6192629699999</c:v>
                </c:pt>
                <c:pt idx="371">
                  <c:v>1152.3532822100001</c:v>
                </c:pt>
                <c:pt idx="372">
                  <c:v>1147.41460082</c:v>
                </c:pt>
                <c:pt idx="373">
                  <c:v>1145.1943614500001</c:v>
                </c:pt>
                <c:pt idx="374">
                  <c:v>1143.67068823</c:v>
                </c:pt>
                <c:pt idx="375">
                  <c:v>1142.26612082</c:v>
                </c:pt>
                <c:pt idx="376">
                  <c:v>1141.61036936</c:v>
                </c:pt>
                <c:pt idx="377">
                  <c:v>1139.13003987</c:v>
                </c:pt>
                <c:pt idx="378">
                  <c:v>1137.4291565599999</c:v>
                </c:pt>
                <c:pt idx="379">
                  <c:v>1136.0894685400001</c:v>
                </c:pt>
                <c:pt idx="380">
                  <c:v>1131.3453611499999</c:v>
                </c:pt>
                <c:pt idx="381">
                  <c:v>1130.4623081899999</c:v>
                </c:pt>
                <c:pt idx="382">
                  <c:v>1130.4114069699999</c:v>
                </c:pt>
                <c:pt idx="383">
                  <c:v>1129.8880004499999</c:v>
                </c:pt>
                <c:pt idx="384">
                  <c:v>1128.98082789</c:v>
                </c:pt>
                <c:pt idx="385">
                  <c:v>1124.1060975600001</c:v>
                </c:pt>
                <c:pt idx="386">
                  <c:v>1121.07381123</c:v>
                </c:pt>
                <c:pt idx="387">
                  <c:v>1120.9338259399999</c:v>
                </c:pt>
                <c:pt idx="388">
                  <c:v>1118.08940469</c:v>
                </c:pt>
                <c:pt idx="389">
                  <c:v>1117.81529456</c:v>
                </c:pt>
                <c:pt idx="390">
                  <c:v>1114.90300256</c:v>
                </c:pt>
                <c:pt idx="391">
                  <c:v>1114.29595892</c:v>
                </c:pt>
                <c:pt idx="392">
                  <c:v>1106.50395693</c:v>
                </c:pt>
                <c:pt idx="393">
                  <c:v>1106.1662203599999</c:v>
                </c:pt>
                <c:pt idx="394">
                  <c:v>1103.3673204700001</c:v>
                </c:pt>
                <c:pt idx="395">
                  <c:v>1101.31854494</c:v>
                </c:pt>
                <c:pt idx="396">
                  <c:v>1101.21959068</c:v>
                </c:pt>
                <c:pt idx="397">
                  <c:v>1099.96344802</c:v>
                </c:pt>
                <c:pt idx="398">
                  <c:v>1096.47868064</c:v>
                </c:pt>
                <c:pt idx="399">
                  <c:v>1094.6703800499999</c:v>
                </c:pt>
                <c:pt idx="400">
                  <c:v>1094.4733121300001</c:v>
                </c:pt>
                <c:pt idx="401">
                  <c:v>1092.0446496699999</c:v>
                </c:pt>
                <c:pt idx="402">
                  <c:v>1087.0491026699999</c:v>
                </c:pt>
                <c:pt idx="403">
                  <c:v>1084.59592198</c:v>
                </c:pt>
                <c:pt idx="404">
                  <c:v>1084.3749930399999</c:v>
                </c:pt>
                <c:pt idx="405">
                  <c:v>1081.31500056</c:v>
                </c:pt>
                <c:pt idx="406">
                  <c:v>1080.53445713</c:v>
                </c:pt>
                <c:pt idx="407">
                  <c:v>1079.0947896299999</c:v>
                </c:pt>
                <c:pt idx="408">
                  <c:v>1077.8196288199999</c:v>
                </c:pt>
                <c:pt idx="409">
                  <c:v>1076.39819657</c:v>
                </c:pt>
                <c:pt idx="410">
                  <c:v>1075.83029272</c:v>
                </c:pt>
                <c:pt idx="411">
                  <c:v>1075.1407342499999</c:v>
                </c:pt>
                <c:pt idx="412">
                  <c:v>1073.5058398900001</c:v>
                </c:pt>
                <c:pt idx="413">
                  <c:v>1073.4702105900001</c:v>
                </c:pt>
                <c:pt idx="414">
                  <c:v>1073.41397508</c:v>
                </c:pt>
                <c:pt idx="415">
                  <c:v>1071.96823139</c:v>
                </c:pt>
                <c:pt idx="416">
                  <c:v>1070.4295572599999</c:v>
                </c:pt>
                <c:pt idx="417">
                  <c:v>1063.07974517</c:v>
                </c:pt>
                <c:pt idx="418">
                  <c:v>1061.9771299399999</c:v>
                </c:pt>
                <c:pt idx="419">
                  <c:v>1061.62839239</c:v>
                </c:pt>
                <c:pt idx="420">
                  <c:v>1061.45825962</c:v>
                </c:pt>
                <c:pt idx="421">
                  <c:v>1055.8909184199999</c:v>
                </c:pt>
                <c:pt idx="422">
                  <c:v>1055.2389045100001</c:v>
                </c:pt>
                <c:pt idx="423">
                  <c:v>1051.597921</c:v>
                </c:pt>
                <c:pt idx="424">
                  <c:v>1050.76317806</c:v>
                </c:pt>
                <c:pt idx="425">
                  <c:v>1050.0376202800001</c:v>
                </c:pt>
                <c:pt idx="426">
                  <c:v>1049.93280815</c:v>
                </c:pt>
                <c:pt idx="427">
                  <c:v>1049.0705271300001</c:v>
                </c:pt>
                <c:pt idx="428">
                  <c:v>1047.94627212</c:v>
                </c:pt>
                <c:pt idx="429">
                  <c:v>1046.2769433200001</c:v>
                </c:pt>
                <c:pt idx="430">
                  <c:v>1044.83719789</c:v>
                </c:pt>
                <c:pt idx="431">
                  <c:v>1037.7549352000001</c:v>
                </c:pt>
                <c:pt idx="432">
                  <c:v>1037.55622135</c:v>
                </c:pt>
                <c:pt idx="433">
                  <c:v>1037.4728442200001</c:v>
                </c:pt>
                <c:pt idx="434">
                  <c:v>1031.3448746900001</c:v>
                </c:pt>
                <c:pt idx="435">
                  <c:v>1030.41674474</c:v>
                </c:pt>
                <c:pt idx="436">
                  <c:v>1030.1470513500001</c:v>
                </c:pt>
                <c:pt idx="437">
                  <c:v>1026.27464201</c:v>
                </c:pt>
                <c:pt idx="438">
                  <c:v>1023.5619397299999</c:v>
                </c:pt>
                <c:pt idx="439">
                  <c:v>1023.4443215</c:v>
                </c:pt>
                <c:pt idx="440">
                  <c:v>1022.37821489</c:v>
                </c:pt>
                <c:pt idx="441">
                  <c:v>1012.01824694</c:v>
                </c:pt>
                <c:pt idx="442">
                  <c:v>1009.60952864</c:v>
                </c:pt>
                <c:pt idx="443">
                  <c:v>1007.97694057</c:v>
                </c:pt>
                <c:pt idx="444">
                  <c:v>1005.24986801</c:v>
                </c:pt>
                <c:pt idx="445">
                  <c:v>999.96664485500003</c:v>
                </c:pt>
                <c:pt idx="446">
                  <c:v>997.86480436600004</c:v>
                </c:pt>
                <c:pt idx="447">
                  <c:v>994.38695300100005</c:v>
                </c:pt>
                <c:pt idx="448">
                  <c:v>991.10238268099999</c:v>
                </c:pt>
                <c:pt idx="449">
                  <c:v>990.79938373699997</c:v>
                </c:pt>
                <c:pt idx="450">
                  <c:v>989.64814187499996</c:v>
                </c:pt>
                <c:pt idx="451">
                  <c:v>989.52584133699997</c:v>
                </c:pt>
                <c:pt idx="452">
                  <c:v>987.87602215200002</c:v>
                </c:pt>
                <c:pt idx="453">
                  <c:v>985.40681432899999</c:v>
                </c:pt>
                <c:pt idx="454">
                  <c:v>982.42095150199998</c:v>
                </c:pt>
                <c:pt idx="455">
                  <c:v>980.20126871299999</c:v>
                </c:pt>
                <c:pt idx="456">
                  <c:v>978.25491837899995</c:v>
                </c:pt>
                <c:pt idx="457">
                  <c:v>976.44227823999995</c:v>
                </c:pt>
                <c:pt idx="458">
                  <c:v>976.17086423199999</c:v>
                </c:pt>
                <c:pt idx="459">
                  <c:v>975.19493472500005</c:v>
                </c:pt>
                <c:pt idx="460">
                  <c:v>972.25834908399997</c:v>
                </c:pt>
                <c:pt idx="461">
                  <c:v>971.76625033400001</c:v>
                </c:pt>
                <c:pt idx="462">
                  <c:v>970.88436114499996</c:v>
                </c:pt>
                <c:pt idx="463">
                  <c:v>966.37078363600006</c:v>
                </c:pt>
                <c:pt idx="464">
                  <c:v>963.12257685500003</c:v>
                </c:pt>
                <c:pt idx="465">
                  <c:v>961.44749788900003</c:v>
                </c:pt>
                <c:pt idx="466">
                  <c:v>958.40226072200005</c:v>
                </c:pt>
                <c:pt idx="467">
                  <c:v>957.19269610100002</c:v>
                </c:pt>
                <c:pt idx="468">
                  <c:v>956.31121742200003</c:v>
                </c:pt>
                <c:pt idx="469">
                  <c:v>955.444158238</c:v>
                </c:pt>
                <c:pt idx="470">
                  <c:v>955.33776129199998</c:v>
                </c:pt>
                <c:pt idx="471">
                  <c:v>954.25971927800003</c:v>
                </c:pt>
                <c:pt idx="472">
                  <c:v>950.08014687100001</c:v>
                </c:pt>
                <c:pt idx="473">
                  <c:v>947.38996869499999</c:v>
                </c:pt>
                <c:pt idx="474">
                  <c:v>947.35234346599998</c:v>
                </c:pt>
                <c:pt idx="475">
                  <c:v>944.63931373599996</c:v>
                </c:pt>
                <c:pt idx="476">
                  <c:v>943.73906274900003</c:v>
                </c:pt>
                <c:pt idx="477">
                  <c:v>937.85830640999995</c:v>
                </c:pt>
                <c:pt idx="478">
                  <c:v>932.37358150099999</c:v>
                </c:pt>
                <c:pt idx="479">
                  <c:v>928.24256970199997</c:v>
                </c:pt>
                <c:pt idx="480">
                  <c:v>927.20991168499995</c:v>
                </c:pt>
                <c:pt idx="481">
                  <c:v>926.82153305500003</c:v>
                </c:pt>
                <c:pt idx="482">
                  <c:v>925.84490507999999</c:v>
                </c:pt>
                <c:pt idx="483">
                  <c:v>924.46284572900004</c:v>
                </c:pt>
                <c:pt idx="484">
                  <c:v>923.60624872899996</c:v>
                </c:pt>
                <c:pt idx="485">
                  <c:v>921.30468651399997</c:v>
                </c:pt>
                <c:pt idx="486">
                  <c:v>917.64017076000005</c:v>
                </c:pt>
                <c:pt idx="487">
                  <c:v>908.09216784399996</c:v>
                </c:pt>
                <c:pt idx="488">
                  <c:v>900.28563637000002</c:v>
                </c:pt>
                <c:pt idx="489">
                  <c:v>900.214328163</c:v>
                </c:pt>
                <c:pt idx="490">
                  <c:v>893.30545279099999</c:v>
                </c:pt>
                <c:pt idx="491">
                  <c:v>893.21602157999996</c:v>
                </c:pt>
                <c:pt idx="492">
                  <c:v>890.00345953500005</c:v>
                </c:pt>
                <c:pt idx="493">
                  <c:v>889.53908204100003</c:v>
                </c:pt>
                <c:pt idx="494">
                  <c:v>888.56948607200002</c:v>
                </c:pt>
                <c:pt idx="495">
                  <c:v>888.01411894399996</c:v>
                </c:pt>
                <c:pt idx="496">
                  <c:v>885.89752360600005</c:v>
                </c:pt>
                <c:pt idx="497">
                  <c:v>885.53525173800006</c:v>
                </c:pt>
                <c:pt idx="498">
                  <c:v>885.45745613199995</c:v>
                </c:pt>
                <c:pt idx="499">
                  <c:v>884.49758510200002</c:v>
                </c:pt>
                <c:pt idx="500">
                  <c:v>875.40771984399998</c:v>
                </c:pt>
                <c:pt idx="501">
                  <c:v>874.57766953299995</c:v>
                </c:pt>
                <c:pt idx="502">
                  <c:v>872.78927214199996</c:v>
                </c:pt>
                <c:pt idx="503">
                  <c:v>864.87269795099996</c:v>
                </c:pt>
                <c:pt idx="504">
                  <c:v>862.98086734799995</c:v>
                </c:pt>
                <c:pt idx="505">
                  <c:v>862.41597464500001</c:v>
                </c:pt>
                <c:pt idx="506">
                  <c:v>860.38691987100003</c:v>
                </c:pt>
                <c:pt idx="507">
                  <c:v>857.92174566300002</c:v>
                </c:pt>
                <c:pt idx="508">
                  <c:v>857.47189729900003</c:v>
                </c:pt>
                <c:pt idx="509">
                  <c:v>854.75374780699997</c:v>
                </c:pt>
                <c:pt idx="510">
                  <c:v>854.66922625899997</c:v>
                </c:pt>
                <c:pt idx="511">
                  <c:v>853.65976342099998</c:v>
                </c:pt>
                <c:pt idx="512">
                  <c:v>852.21920259700005</c:v>
                </c:pt>
                <c:pt idx="513">
                  <c:v>851.22658982200005</c:v>
                </c:pt>
                <c:pt idx="514">
                  <c:v>846.94259689199998</c:v>
                </c:pt>
                <c:pt idx="515">
                  <c:v>844.58108120600002</c:v>
                </c:pt>
                <c:pt idx="516">
                  <c:v>840.76100368699997</c:v>
                </c:pt>
                <c:pt idx="517">
                  <c:v>840.40084787399996</c:v>
                </c:pt>
                <c:pt idx="518">
                  <c:v>838.20824466399995</c:v>
                </c:pt>
                <c:pt idx="519">
                  <c:v>837.97090624999998</c:v>
                </c:pt>
                <c:pt idx="520">
                  <c:v>836.52511600599996</c:v>
                </c:pt>
                <c:pt idx="521">
                  <c:v>836.43964707199996</c:v>
                </c:pt>
                <c:pt idx="522">
                  <c:v>832.04408979599998</c:v>
                </c:pt>
                <c:pt idx="523">
                  <c:v>832.00936945900003</c:v>
                </c:pt>
                <c:pt idx="524">
                  <c:v>829.17892012899995</c:v>
                </c:pt>
                <c:pt idx="525">
                  <c:v>825.74042255300003</c:v>
                </c:pt>
                <c:pt idx="526">
                  <c:v>825.10253002800005</c:v>
                </c:pt>
                <c:pt idx="527">
                  <c:v>825.02513502199997</c:v>
                </c:pt>
                <c:pt idx="528">
                  <c:v>815.37127106399998</c:v>
                </c:pt>
                <c:pt idx="529">
                  <c:v>814.04449749900004</c:v>
                </c:pt>
                <c:pt idx="530">
                  <c:v>810.91520576100004</c:v>
                </c:pt>
                <c:pt idx="531">
                  <c:v>808.86104595799998</c:v>
                </c:pt>
                <c:pt idx="532">
                  <c:v>804.16189989300005</c:v>
                </c:pt>
                <c:pt idx="533">
                  <c:v>803.46666457499998</c:v>
                </c:pt>
                <c:pt idx="534">
                  <c:v>803.21684109600005</c:v>
                </c:pt>
                <c:pt idx="535">
                  <c:v>802.35525506299996</c:v>
                </c:pt>
                <c:pt idx="536">
                  <c:v>798.22366395200004</c:v>
                </c:pt>
                <c:pt idx="537">
                  <c:v>793.57801118700002</c:v>
                </c:pt>
                <c:pt idx="538">
                  <c:v>793.56297494399996</c:v>
                </c:pt>
                <c:pt idx="539">
                  <c:v>791.26683181099997</c:v>
                </c:pt>
                <c:pt idx="540">
                  <c:v>790.36736499100004</c:v>
                </c:pt>
                <c:pt idx="541">
                  <c:v>789.77368392000005</c:v>
                </c:pt>
                <c:pt idx="542">
                  <c:v>789.56157582100002</c:v>
                </c:pt>
                <c:pt idx="543">
                  <c:v>787.74303290299997</c:v>
                </c:pt>
                <c:pt idx="544">
                  <c:v>787.19485167400001</c:v>
                </c:pt>
                <c:pt idx="545">
                  <c:v>782.80909564599995</c:v>
                </c:pt>
                <c:pt idx="546">
                  <c:v>776.43030407000003</c:v>
                </c:pt>
                <c:pt idx="547">
                  <c:v>770.73705425000003</c:v>
                </c:pt>
                <c:pt idx="548">
                  <c:v>769.11597507900001</c:v>
                </c:pt>
                <c:pt idx="549">
                  <c:v>764.72583406700005</c:v>
                </c:pt>
                <c:pt idx="550">
                  <c:v>759.867472873</c:v>
                </c:pt>
                <c:pt idx="551">
                  <c:v>759.47813983699996</c:v>
                </c:pt>
                <c:pt idx="552">
                  <c:v>758.98492653400001</c:v>
                </c:pt>
                <c:pt idx="553">
                  <c:v>750.82791689600003</c:v>
                </c:pt>
                <c:pt idx="554">
                  <c:v>749.14537322900003</c:v>
                </c:pt>
                <c:pt idx="555">
                  <c:v>748.50049529199998</c:v>
                </c:pt>
                <c:pt idx="556">
                  <c:v>745.99578328500002</c:v>
                </c:pt>
                <c:pt idx="557">
                  <c:v>745.53978670000004</c:v>
                </c:pt>
                <c:pt idx="558">
                  <c:v>739.83409873899996</c:v>
                </c:pt>
                <c:pt idx="559">
                  <c:v>739.51229397600002</c:v>
                </c:pt>
                <c:pt idx="560">
                  <c:v>735.74488715200005</c:v>
                </c:pt>
                <c:pt idx="561">
                  <c:v>729.95276541099997</c:v>
                </c:pt>
                <c:pt idx="562">
                  <c:v>725.81261966199997</c:v>
                </c:pt>
                <c:pt idx="563">
                  <c:v>725.499870977</c:v>
                </c:pt>
                <c:pt idx="564">
                  <c:v>722.52315541200005</c:v>
                </c:pt>
                <c:pt idx="565">
                  <c:v>718.24668802899998</c:v>
                </c:pt>
                <c:pt idx="566">
                  <c:v>717.88481953600001</c:v>
                </c:pt>
                <c:pt idx="567">
                  <c:v>717.867161452</c:v>
                </c:pt>
                <c:pt idx="568">
                  <c:v>715.67096428299999</c:v>
                </c:pt>
                <c:pt idx="569">
                  <c:v>709.02038417599999</c:v>
                </c:pt>
                <c:pt idx="570">
                  <c:v>708.01285988200004</c:v>
                </c:pt>
                <c:pt idx="571">
                  <c:v>707.81090374600001</c:v>
                </c:pt>
                <c:pt idx="572">
                  <c:v>705.67463414199995</c:v>
                </c:pt>
                <c:pt idx="573">
                  <c:v>705.51651353399996</c:v>
                </c:pt>
                <c:pt idx="574">
                  <c:v>702.38779575000001</c:v>
                </c:pt>
                <c:pt idx="575">
                  <c:v>701.73046212700001</c:v>
                </c:pt>
                <c:pt idx="576">
                  <c:v>699.44975566100004</c:v>
                </c:pt>
                <c:pt idx="577">
                  <c:v>698.48063419599998</c:v>
                </c:pt>
                <c:pt idx="578">
                  <c:v>694.83441952299995</c:v>
                </c:pt>
                <c:pt idx="579">
                  <c:v>694.80090905600002</c:v>
                </c:pt>
                <c:pt idx="580">
                  <c:v>694.604037941</c:v>
                </c:pt>
                <c:pt idx="581">
                  <c:v>689.70456855299994</c:v>
                </c:pt>
                <c:pt idx="582">
                  <c:v>689.66816047299994</c:v>
                </c:pt>
                <c:pt idx="583">
                  <c:v>688.21204923200003</c:v>
                </c:pt>
                <c:pt idx="584">
                  <c:v>685.78588133699998</c:v>
                </c:pt>
                <c:pt idx="585">
                  <c:v>679.85176570800002</c:v>
                </c:pt>
                <c:pt idx="586">
                  <c:v>678.30852521400004</c:v>
                </c:pt>
                <c:pt idx="587">
                  <c:v>678.24081347399999</c:v>
                </c:pt>
                <c:pt idx="588">
                  <c:v>676.46075042999996</c:v>
                </c:pt>
                <c:pt idx="589">
                  <c:v>675.13448668399997</c:v>
                </c:pt>
                <c:pt idx="590">
                  <c:v>673.83007055899998</c:v>
                </c:pt>
                <c:pt idx="591">
                  <c:v>673.62146371400001</c:v>
                </c:pt>
                <c:pt idx="592">
                  <c:v>672.859416829</c:v>
                </c:pt>
                <c:pt idx="593">
                  <c:v>672.29462298600004</c:v>
                </c:pt>
                <c:pt idx="594">
                  <c:v>669.38890324600004</c:v>
                </c:pt>
                <c:pt idx="595">
                  <c:v>668.143930039</c:v>
                </c:pt>
                <c:pt idx="596">
                  <c:v>663.62164886799997</c:v>
                </c:pt>
                <c:pt idx="597">
                  <c:v>663.24970960899998</c:v>
                </c:pt>
                <c:pt idx="598">
                  <c:v>662.95984127999998</c:v>
                </c:pt>
                <c:pt idx="599">
                  <c:v>662.84795316500004</c:v>
                </c:pt>
                <c:pt idx="600">
                  <c:v>661.43660229</c:v>
                </c:pt>
                <c:pt idx="601">
                  <c:v>660.29340994200004</c:v>
                </c:pt>
                <c:pt idx="602">
                  <c:v>658.58984567599998</c:v>
                </c:pt>
                <c:pt idx="603">
                  <c:v>654.63059991</c:v>
                </c:pt>
                <c:pt idx="604">
                  <c:v>653.44419905999996</c:v>
                </c:pt>
                <c:pt idx="605">
                  <c:v>652.86514206699997</c:v>
                </c:pt>
                <c:pt idx="606">
                  <c:v>650.53051183299999</c:v>
                </c:pt>
                <c:pt idx="607">
                  <c:v>648.25256206500001</c:v>
                </c:pt>
                <c:pt idx="608">
                  <c:v>646.271768759</c:v>
                </c:pt>
                <c:pt idx="609">
                  <c:v>641.23851657099999</c:v>
                </c:pt>
                <c:pt idx="610">
                  <c:v>637.980380997</c:v>
                </c:pt>
                <c:pt idx="611">
                  <c:v>637.35268680199999</c:v>
                </c:pt>
                <c:pt idx="612">
                  <c:v>636.85422001899997</c:v>
                </c:pt>
                <c:pt idx="613">
                  <c:v>636.43594042999996</c:v>
                </c:pt>
                <c:pt idx="614">
                  <c:v>634.49594949200002</c:v>
                </c:pt>
                <c:pt idx="615">
                  <c:v>631.68480207200002</c:v>
                </c:pt>
                <c:pt idx="616">
                  <c:v>629.28037497699995</c:v>
                </c:pt>
                <c:pt idx="617">
                  <c:v>625.58149485499996</c:v>
                </c:pt>
                <c:pt idx="618">
                  <c:v>624.80364596100003</c:v>
                </c:pt>
                <c:pt idx="619">
                  <c:v>623.94807625299995</c:v>
                </c:pt>
                <c:pt idx="620">
                  <c:v>621.33710311000004</c:v>
                </c:pt>
                <c:pt idx="621">
                  <c:v>620.45646724599999</c:v>
                </c:pt>
                <c:pt idx="622">
                  <c:v>619.99812335599995</c:v>
                </c:pt>
                <c:pt idx="623">
                  <c:v>619.63284087700004</c:v>
                </c:pt>
                <c:pt idx="624">
                  <c:v>619.13822396900002</c:v>
                </c:pt>
                <c:pt idx="625">
                  <c:v>618.39994940199995</c:v>
                </c:pt>
                <c:pt idx="626">
                  <c:v>616.75457687799997</c:v>
                </c:pt>
                <c:pt idx="627">
                  <c:v>614.37034645200004</c:v>
                </c:pt>
                <c:pt idx="628">
                  <c:v>612.38464648499996</c:v>
                </c:pt>
                <c:pt idx="629">
                  <c:v>611.13212632600005</c:v>
                </c:pt>
                <c:pt idx="630">
                  <c:v>604.00526811999998</c:v>
                </c:pt>
                <c:pt idx="631">
                  <c:v>602.79520264300004</c:v>
                </c:pt>
                <c:pt idx="632">
                  <c:v>600.96805259099995</c:v>
                </c:pt>
                <c:pt idx="633">
                  <c:v>600.59308249900005</c:v>
                </c:pt>
                <c:pt idx="634">
                  <c:v>595.841536088</c:v>
                </c:pt>
                <c:pt idx="635">
                  <c:v>594.48014835200001</c:v>
                </c:pt>
                <c:pt idx="636">
                  <c:v>590.14059218600005</c:v>
                </c:pt>
                <c:pt idx="637">
                  <c:v>589.00370032000001</c:v>
                </c:pt>
                <c:pt idx="638">
                  <c:v>587.06399528099996</c:v>
                </c:pt>
                <c:pt idx="639">
                  <c:v>585.40476148699997</c:v>
                </c:pt>
                <c:pt idx="640">
                  <c:v>583.87633139399998</c:v>
                </c:pt>
                <c:pt idx="641">
                  <c:v>579.82601697699999</c:v>
                </c:pt>
                <c:pt idx="642">
                  <c:v>576.06758664200004</c:v>
                </c:pt>
                <c:pt idx="643">
                  <c:v>575.75965642300002</c:v>
                </c:pt>
                <c:pt idx="644">
                  <c:v>573.99362417299994</c:v>
                </c:pt>
                <c:pt idx="645">
                  <c:v>571.89105109699995</c:v>
                </c:pt>
                <c:pt idx="646">
                  <c:v>570.90044244399996</c:v>
                </c:pt>
                <c:pt idx="647">
                  <c:v>570.65790760699997</c:v>
                </c:pt>
                <c:pt idx="648">
                  <c:v>570.59657003100006</c:v>
                </c:pt>
                <c:pt idx="649">
                  <c:v>565.90906711499997</c:v>
                </c:pt>
                <c:pt idx="650">
                  <c:v>562.206586679</c:v>
                </c:pt>
                <c:pt idx="651">
                  <c:v>552.89534925600003</c:v>
                </c:pt>
                <c:pt idx="652">
                  <c:v>546.63418445499997</c:v>
                </c:pt>
                <c:pt idx="653">
                  <c:v>546.01198087600005</c:v>
                </c:pt>
                <c:pt idx="654">
                  <c:v>544.493527578</c:v>
                </c:pt>
                <c:pt idx="655">
                  <c:v>543.50314022299995</c:v>
                </c:pt>
                <c:pt idx="656">
                  <c:v>543.07665291399996</c:v>
                </c:pt>
                <c:pt idx="657">
                  <c:v>542.67119555199997</c:v>
                </c:pt>
                <c:pt idx="658">
                  <c:v>540.67678026500005</c:v>
                </c:pt>
                <c:pt idx="659">
                  <c:v>534.48500936100004</c:v>
                </c:pt>
                <c:pt idx="660">
                  <c:v>531.07454309800005</c:v>
                </c:pt>
                <c:pt idx="661">
                  <c:v>530.494518395</c:v>
                </c:pt>
                <c:pt idx="662">
                  <c:v>528.83016219599995</c:v>
                </c:pt>
                <c:pt idx="663">
                  <c:v>525.08225996700003</c:v>
                </c:pt>
                <c:pt idx="664">
                  <c:v>522.49954934799996</c:v>
                </c:pt>
                <c:pt idx="665">
                  <c:v>518.59118586299996</c:v>
                </c:pt>
                <c:pt idx="666">
                  <c:v>518.22144768299995</c:v>
                </c:pt>
                <c:pt idx="667">
                  <c:v>517.97926778999999</c:v>
                </c:pt>
                <c:pt idx="668">
                  <c:v>515.80095412000003</c:v>
                </c:pt>
                <c:pt idx="669">
                  <c:v>514.62410518299998</c:v>
                </c:pt>
                <c:pt idx="670">
                  <c:v>513.61722439300001</c:v>
                </c:pt>
                <c:pt idx="671">
                  <c:v>507.89306828600002</c:v>
                </c:pt>
                <c:pt idx="672">
                  <c:v>506.76029337599999</c:v>
                </c:pt>
                <c:pt idx="673">
                  <c:v>502.92544035700001</c:v>
                </c:pt>
                <c:pt idx="674">
                  <c:v>501.20467923400003</c:v>
                </c:pt>
                <c:pt idx="675">
                  <c:v>493.95081269600001</c:v>
                </c:pt>
                <c:pt idx="676">
                  <c:v>493.89086873500003</c:v>
                </c:pt>
                <c:pt idx="677">
                  <c:v>491.61241718799999</c:v>
                </c:pt>
                <c:pt idx="678">
                  <c:v>488.69734821399999</c:v>
                </c:pt>
                <c:pt idx="679">
                  <c:v>488.34488737599997</c:v>
                </c:pt>
                <c:pt idx="680">
                  <c:v>488.220026233</c:v>
                </c:pt>
                <c:pt idx="681">
                  <c:v>486.11035363399998</c:v>
                </c:pt>
                <c:pt idx="682">
                  <c:v>485.65696464400003</c:v>
                </c:pt>
                <c:pt idx="683">
                  <c:v>485.48590141199998</c:v>
                </c:pt>
                <c:pt idx="684">
                  <c:v>483.90940310600001</c:v>
                </c:pt>
                <c:pt idx="685">
                  <c:v>480.773274286</c:v>
                </c:pt>
                <c:pt idx="686">
                  <c:v>480.72293093899998</c:v>
                </c:pt>
                <c:pt idx="687">
                  <c:v>480.51675545099999</c:v>
                </c:pt>
                <c:pt idx="688">
                  <c:v>477.25579173400001</c:v>
                </c:pt>
                <c:pt idx="689">
                  <c:v>475.42177892000001</c:v>
                </c:pt>
                <c:pt idx="690">
                  <c:v>475.11273438000001</c:v>
                </c:pt>
                <c:pt idx="691">
                  <c:v>474.90747153400002</c:v>
                </c:pt>
                <c:pt idx="692">
                  <c:v>474.48133273799999</c:v>
                </c:pt>
                <c:pt idx="693">
                  <c:v>471.60779066600003</c:v>
                </c:pt>
                <c:pt idx="694">
                  <c:v>468.89704844099998</c:v>
                </c:pt>
                <c:pt idx="695">
                  <c:v>467.11155512699997</c:v>
                </c:pt>
                <c:pt idx="696">
                  <c:v>466.83972082399998</c:v>
                </c:pt>
                <c:pt idx="697">
                  <c:v>465.41013142999998</c:v>
                </c:pt>
                <c:pt idx="698">
                  <c:v>463.71080538199999</c:v>
                </c:pt>
                <c:pt idx="699">
                  <c:v>463.57003765399998</c:v>
                </c:pt>
                <c:pt idx="700">
                  <c:v>463.36578957799998</c:v>
                </c:pt>
                <c:pt idx="701">
                  <c:v>461.14555602600001</c:v>
                </c:pt>
                <c:pt idx="702">
                  <c:v>455.09942480699999</c:v>
                </c:pt>
                <c:pt idx="703">
                  <c:v>451.88126841600001</c:v>
                </c:pt>
                <c:pt idx="704">
                  <c:v>451.71328463600003</c:v>
                </c:pt>
                <c:pt idx="705">
                  <c:v>448.60327582000002</c:v>
                </c:pt>
                <c:pt idx="706">
                  <c:v>447.84288099700001</c:v>
                </c:pt>
                <c:pt idx="707">
                  <c:v>447.18294470299998</c:v>
                </c:pt>
                <c:pt idx="708">
                  <c:v>438.895825307</c:v>
                </c:pt>
                <c:pt idx="709">
                  <c:v>438.86257239399998</c:v>
                </c:pt>
                <c:pt idx="710">
                  <c:v>435.90346800399999</c:v>
                </c:pt>
                <c:pt idx="711">
                  <c:v>432.83046000799999</c:v>
                </c:pt>
                <c:pt idx="712">
                  <c:v>428.84152556100003</c:v>
                </c:pt>
                <c:pt idx="713">
                  <c:v>428.19246476500001</c:v>
                </c:pt>
                <c:pt idx="714">
                  <c:v>426.79431110799999</c:v>
                </c:pt>
                <c:pt idx="715">
                  <c:v>426.08371579200002</c:v>
                </c:pt>
                <c:pt idx="716">
                  <c:v>422.86457694000001</c:v>
                </c:pt>
                <c:pt idx="717">
                  <c:v>421.26728961700002</c:v>
                </c:pt>
                <c:pt idx="718">
                  <c:v>418.84858183</c:v>
                </c:pt>
                <c:pt idx="719">
                  <c:v>417.784910223</c:v>
                </c:pt>
                <c:pt idx="720">
                  <c:v>417.29598552800002</c:v>
                </c:pt>
                <c:pt idx="721">
                  <c:v>416.56715571000001</c:v>
                </c:pt>
                <c:pt idx="722">
                  <c:v>414.825937737</c:v>
                </c:pt>
                <c:pt idx="723">
                  <c:v>408.34574556000001</c:v>
                </c:pt>
                <c:pt idx="724">
                  <c:v>407.88962987899998</c:v>
                </c:pt>
                <c:pt idx="725">
                  <c:v>407.55678992499998</c:v>
                </c:pt>
                <c:pt idx="726">
                  <c:v>407.34206797500002</c:v>
                </c:pt>
                <c:pt idx="727">
                  <c:v>406.93056734999999</c:v>
                </c:pt>
                <c:pt idx="728">
                  <c:v>404.92161528899999</c:v>
                </c:pt>
                <c:pt idx="729">
                  <c:v>404.06412933299998</c:v>
                </c:pt>
                <c:pt idx="730">
                  <c:v>403.46387301800002</c:v>
                </c:pt>
                <c:pt idx="731">
                  <c:v>401.495956406</c:v>
                </c:pt>
                <c:pt idx="732">
                  <c:v>397.83824507700001</c:v>
                </c:pt>
                <c:pt idx="733">
                  <c:v>397.20537540200002</c:v>
                </c:pt>
                <c:pt idx="734">
                  <c:v>393.58749099599999</c:v>
                </c:pt>
                <c:pt idx="735">
                  <c:v>392.807665574</c:v>
                </c:pt>
                <c:pt idx="736">
                  <c:v>391.19098519300002</c:v>
                </c:pt>
                <c:pt idx="737">
                  <c:v>386.88934592999999</c:v>
                </c:pt>
                <c:pt idx="738">
                  <c:v>383.45572685399998</c:v>
                </c:pt>
                <c:pt idx="739">
                  <c:v>382.09048946399997</c:v>
                </c:pt>
                <c:pt idx="740">
                  <c:v>381.69800762800003</c:v>
                </c:pt>
                <c:pt idx="741">
                  <c:v>380.44979656300001</c:v>
                </c:pt>
                <c:pt idx="742">
                  <c:v>377.57848858199998</c:v>
                </c:pt>
                <c:pt idx="743">
                  <c:v>375.64019333300001</c:v>
                </c:pt>
                <c:pt idx="744">
                  <c:v>372.83514916000001</c:v>
                </c:pt>
                <c:pt idx="745">
                  <c:v>371.68376495400003</c:v>
                </c:pt>
                <c:pt idx="746">
                  <c:v>368.49252426800001</c:v>
                </c:pt>
                <c:pt idx="747">
                  <c:v>364.53856277900002</c:v>
                </c:pt>
                <c:pt idx="748">
                  <c:v>360.877141177</c:v>
                </c:pt>
                <c:pt idx="749">
                  <c:v>360.64970286900001</c:v>
                </c:pt>
                <c:pt idx="750">
                  <c:v>360.520967235</c:v>
                </c:pt>
                <c:pt idx="751">
                  <c:v>357.43482744200003</c:v>
                </c:pt>
                <c:pt idx="752">
                  <c:v>355.31627102300001</c:v>
                </c:pt>
                <c:pt idx="753">
                  <c:v>355.20444385899998</c:v>
                </c:pt>
                <c:pt idx="754">
                  <c:v>350.64997602900002</c:v>
                </c:pt>
                <c:pt idx="755">
                  <c:v>348.158339635</c:v>
                </c:pt>
                <c:pt idx="756">
                  <c:v>344.36060734300003</c:v>
                </c:pt>
                <c:pt idx="757">
                  <c:v>343.679946282</c:v>
                </c:pt>
                <c:pt idx="758">
                  <c:v>341.73909008800001</c:v>
                </c:pt>
                <c:pt idx="759">
                  <c:v>339.954286787</c:v>
                </c:pt>
                <c:pt idx="760">
                  <c:v>338.26480325799997</c:v>
                </c:pt>
                <c:pt idx="761">
                  <c:v>337.17064646799997</c:v>
                </c:pt>
                <c:pt idx="762">
                  <c:v>332.68654823399999</c:v>
                </c:pt>
                <c:pt idx="763">
                  <c:v>331.14384034900002</c:v>
                </c:pt>
                <c:pt idx="764">
                  <c:v>330.56792895699999</c:v>
                </c:pt>
                <c:pt idx="765">
                  <c:v>329.89321432499997</c:v>
                </c:pt>
                <c:pt idx="766">
                  <c:v>329.04884154699999</c:v>
                </c:pt>
                <c:pt idx="767">
                  <c:v>326.61043300599999</c:v>
                </c:pt>
                <c:pt idx="768">
                  <c:v>323.68319209700002</c:v>
                </c:pt>
                <c:pt idx="769">
                  <c:v>323.18895029100003</c:v>
                </c:pt>
                <c:pt idx="770">
                  <c:v>323.00693041099998</c:v>
                </c:pt>
                <c:pt idx="771">
                  <c:v>321.13530573100002</c:v>
                </c:pt>
                <c:pt idx="772">
                  <c:v>319.36180134699998</c:v>
                </c:pt>
                <c:pt idx="773">
                  <c:v>316.06978041899998</c:v>
                </c:pt>
                <c:pt idx="774">
                  <c:v>314.12359674499999</c:v>
                </c:pt>
                <c:pt idx="775">
                  <c:v>312.68319075400001</c:v>
                </c:pt>
                <c:pt idx="776">
                  <c:v>308.01457539400002</c:v>
                </c:pt>
                <c:pt idx="777">
                  <c:v>306.61245788000002</c:v>
                </c:pt>
                <c:pt idx="778">
                  <c:v>303.14923634000002</c:v>
                </c:pt>
                <c:pt idx="779">
                  <c:v>300.168213208</c:v>
                </c:pt>
                <c:pt idx="780">
                  <c:v>300.13296791400001</c:v>
                </c:pt>
                <c:pt idx="781">
                  <c:v>298.890595932</c:v>
                </c:pt>
                <c:pt idx="782">
                  <c:v>298.46282676800001</c:v>
                </c:pt>
                <c:pt idx="783">
                  <c:v>293.82138402499999</c:v>
                </c:pt>
                <c:pt idx="784">
                  <c:v>293.525355752</c:v>
                </c:pt>
                <c:pt idx="785">
                  <c:v>293.48804375200001</c:v>
                </c:pt>
                <c:pt idx="786">
                  <c:v>292.94085063599999</c:v>
                </c:pt>
                <c:pt idx="787">
                  <c:v>291.45063928799999</c:v>
                </c:pt>
                <c:pt idx="788">
                  <c:v>290.437624744</c:v>
                </c:pt>
                <c:pt idx="789">
                  <c:v>289.24314324199997</c:v>
                </c:pt>
                <c:pt idx="790">
                  <c:v>280.93795370999999</c:v>
                </c:pt>
                <c:pt idx="791">
                  <c:v>280.28408433099997</c:v>
                </c:pt>
                <c:pt idx="792">
                  <c:v>276.71257691900001</c:v>
                </c:pt>
                <c:pt idx="793">
                  <c:v>274.42916894400003</c:v>
                </c:pt>
                <c:pt idx="794">
                  <c:v>266.55981470799998</c:v>
                </c:pt>
                <c:pt idx="795">
                  <c:v>266.27635586999997</c:v>
                </c:pt>
                <c:pt idx="796">
                  <c:v>263.55542777300002</c:v>
                </c:pt>
                <c:pt idx="797">
                  <c:v>250.26816652799999</c:v>
                </c:pt>
                <c:pt idx="798">
                  <c:v>247.18935410899999</c:v>
                </c:pt>
                <c:pt idx="799">
                  <c:v>247.08290574200001</c:v>
                </c:pt>
                <c:pt idx="800">
                  <c:v>245.32523380000001</c:v>
                </c:pt>
                <c:pt idx="801">
                  <c:v>243.631922702</c:v>
                </c:pt>
                <c:pt idx="802">
                  <c:v>242.316600542</c:v>
                </c:pt>
                <c:pt idx="803">
                  <c:v>239.83668750199999</c:v>
                </c:pt>
                <c:pt idx="804">
                  <c:v>239.801124319</c:v>
                </c:pt>
                <c:pt idx="805">
                  <c:v>239.30618880700001</c:v>
                </c:pt>
                <c:pt idx="806">
                  <c:v>235.23571426800001</c:v>
                </c:pt>
                <c:pt idx="807">
                  <c:v>235.12356189499999</c:v>
                </c:pt>
                <c:pt idx="808">
                  <c:v>231.52450419799999</c:v>
                </c:pt>
                <c:pt idx="809">
                  <c:v>229.91111180199999</c:v>
                </c:pt>
                <c:pt idx="810">
                  <c:v>229.68677054899999</c:v>
                </c:pt>
                <c:pt idx="811">
                  <c:v>229.57428338700001</c:v>
                </c:pt>
                <c:pt idx="812">
                  <c:v>226.77044086800001</c:v>
                </c:pt>
                <c:pt idx="813">
                  <c:v>226.37291919399999</c:v>
                </c:pt>
                <c:pt idx="814">
                  <c:v>226.14128437400001</c:v>
                </c:pt>
                <c:pt idx="815">
                  <c:v>224.36146248099999</c:v>
                </c:pt>
                <c:pt idx="816">
                  <c:v>223.917437232</c:v>
                </c:pt>
                <c:pt idx="817">
                  <c:v>223.254300812</c:v>
                </c:pt>
                <c:pt idx="818">
                  <c:v>221.56485164899999</c:v>
                </c:pt>
                <c:pt idx="819">
                  <c:v>220.567876141</c:v>
                </c:pt>
                <c:pt idx="820">
                  <c:v>220.36063309599999</c:v>
                </c:pt>
                <c:pt idx="821">
                  <c:v>220.06729881199999</c:v>
                </c:pt>
                <c:pt idx="822">
                  <c:v>219.66341594900001</c:v>
                </c:pt>
                <c:pt idx="823">
                  <c:v>219.27178558099999</c:v>
                </c:pt>
                <c:pt idx="824">
                  <c:v>216.81682042</c:v>
                </c:pt>
                <c:pt idx="825">
                  <c:v>215.299130787</c:v>
                </c:pt>
                <c:pt idx="826">
                  <c:v>215.27779495999999</c:v>
                </c:pt>
                <c:pt idx="827">
                  <c:v>214.879543071</c:v>
                </c:pt>
                <c:pt idx="828">
                  <c:v>211.43234370299999</c:v>
                </c:pt>
                <c:pt idx="829">
                  <c:v>210.65164356400001</c:v>
                </c:pt>
                <c:pt idx="830">
                  <c:v>208.600979526</c:v>
                </c:pt>
                <c:pt idx="831">
                  <c:v>207.83784926800001</c:v>
                </c:pt>
                <c:pt idx="832">
                  <c:v>207.64081408199999</c:v>
                </c:pt>
                <c:pt idx="833">
                  <c:v>207.24681760799999</c:v>
                </c:pt>
                <c:pt idx="834">
                  <c:v>207.227686049</c:v>
                </c:pt>
                <c:pt idx="835">
                  <c:v>207.10674481800001</c:v>
                </c:pt>
                <c:pt idx="836">
                  <c:v>206.01745158599999</c:v>
                </c:pt>
                <c:pt idx="837">
                  <c:v>205.56787328199999</c:v>
                </c:pt>
                <c:pt idx="838">
                  <c:v>203.865727271</c:v>
                </c:pt>
                <c:pt idx="839">
                  <c:v>202.779174248</c:v>
                </c:pt>
                <c:pt idx="840">
                  <c:v>201.75172615</c:v>
                </c:pt>
                <c:pt idx="841">
                  <c:v>201.291420504</c:v>
                </c:pt>
                <c:pt idx="842">
                  <c:v>199.54827732699999</c:v>
                </c:pt>
                <c:pt idx="843">
                  <c:v>199.543855573</c:v>
                </c:pt>
                <c:pt idx="844">
                  <c:v>198.663571354</c:v>
                </c:pt>
                <c:pt idx="845">
                  <c:v>197.736684959</c:v>
                </c:pt>
                <c:pt idx="846">
                  <c:v>197.460984803</c:v>
                </c:pt>
                <c:pt idx="847">
                  <c:v>195.48782736499999</c:v>
                </c:pt>
                <c:pt idx="848">
                  <c:v>192.83807299599999</c:v>
                </c:pt>
                <c:pt idx="849">
                  <c:v>192.52751464599999</c:v>
                </c:pt>
                <c:pt idx="850">
                  <c:v>184.74404546400001</c:v>
                </c:pt>
                <c:pt idx="851">
                  <c:v>184.60177974600001</c:v>
                </c:pt>
                <c:pt idx="852">
                  <c:v>180.57313829500001</c:v>
                </c:pt>
                <c:pt idx="853">
                  <c:v>177.35612138499999</c:v>
                </c:pt>
                <c:pt idx="854">
                  <c:v>175.167348901</c:v>
                </c:pt>
                <c:pt idx="855">
                  <c:v>174.77520236399999</c:v>
                </c:pt>
                <c:pt idx="856">
                  <c:v>172.942654597</c:v>
                </c:pt>
                <c:pt idx="857">
                  <c:v>172.03447011399999</c:v>
                </c:pt>
                <c:pt idx="858">
                  <c:v>169.095754218</c:v>
                </c:pt>
                <c:pt idx="859">
                  <c:v>169.02696688200001</c:v>
                </c:pt>
                <c:pt idx="860">
                  <c:v>167.875362448</c:v>
                </c:pt>
                <c:pt idx="861">
                  <c:v>163.395948503</c:v>
                </c:pt>
                <c:pt idx="862">
                  <c:v>161.899802123</c:v>
                </c:pt>
                <c:pt idx="863">
                  <c:v>160.36578936800001</c:v>
                </c:pt>
                <c:pt idx="864">
                  <c:v>160.09951668900001</c:v>
                </c:pt>
                <c:pt idx="865">
                  <c:v>159.868817648</c:v>
                </c:pt>
                <c:pt idx="866">
                  <c:v>157.33924827600001</c:v>
                </c:pt>
                <c:pt idx="867">
                  <c:v>156.222051679</c:v>
                </c:pt>
                <c:pt idx="868">
                  <c:v>154.99337367300001</c:v>
                </c:pt>
                <c:pt idx="869">
                  <c:v>154.279771436</c:v>
                </c:pt>
                <c:pt idx="870">
                  <c:v>154.02054533099999</c:v>
                </c:pt>
                <c:pt idx="871">
                  <c:v>149.15341537099999</c:v>
                </c:pt>
                <c:pt idx="872">
                  <c:v>148.74961480600001</c:v>
                </c:pt>
                <c:pt idx="873">
                  <c:v>146.34634429499999</c:v>
                </c:pt>
                <c:pt idx="874">
                  <c:v>145.36658826600001</c:v>
                </c:pt>
                <c:pt idx="875">
                  <c:v>143.34903647199999</c:v>
                </c:pt>
                <c:pt idx="876">
                  <c:v>138.291665419</c:v>
                </c:pt>
                <c:pt idx="877">
                  <c:v>138.07200660300001</c:v>
                </c:pt>
                <c:pt idx="878">
                  <c:v>137.443827989</c:v>
                </c:pt>
                <c:pt idx="879">
                  <c:v>136.262769195</c:v>
                </c:pt>
                <c:pt idx="880">
                  <c:v>135.75814438</c:v>
                </c:pt>
                <c:pt idx="881">
                  <c:v>130.268200294</c:v>
                </c:pt>
                <c:pt idx="882">
                  <c:v>129.958969188</c:v>
                </c:pt>
                <c:pt idx="883">
                  <c:v>129.675081522</c:v>
                </c:pt>
                <c:pt idx="884">
                  <c:v>127.23883687199999</c:v>
                </c:pt>
                <c:pt idx="885">
                  <c:v>124.546111971</c:v>
                </c:pt>
                <c:pt idx="886">
                  <c:v>117.918668504</c:v>
                </c:pt>
                <c:pt idx="887">
                  <c:v>117.86887272600001</c:v>
                </c:pt>
                <c:pt idx="888">
                  <c:v>114.799599973</c:v>
                </c:pt>
                <c:pt idx="889">
                  <c:v>114.12327150500001</c:v>
                </c:pt>
                <c:pt idx="890">
                  <c:v>113.528079944</c:v>
                </c:pt>
                <c:pt idx="891">
                  <c:v>106.759451915</c:v>
                </c:pt>
                <c:pt idx="892">
                  <c:v>105.03847435</c:v>
                </c:pt>
                <c:pt idx="893">
                  <c:v>104.89913060400001</c:v>
                </c:pt>
                <c:pt idx="894">
                  <c:v>104.727772214</c:v>
                </c:pt>
                <c:pt idx="895">
                  <c:v>104.722110828</c:v>
                </c:pt>
                <c:pt idx="896">
                  <c:v>103.892114652</c:v>
                </c:pt>
                <c:pt idx="897">
                  <c:v>102.235320876</c:v>
                </c:pt>
                <c:pt idx="898">
                  <c:v>99.769518567600002</c:v>
                </c:pt>
                <c:pt idx="899">
                  <c:v>96.954123167500001</c:v>
                </c:pt>
                <c:pt idx="900">
                  <c:v>96.115157237800005</c:v>
                </c:pt>
                <c:pt idx="901">
                  <c:v>94.809836261300006</c:v>
                </c:pt>
                <c:pt idx="902">
                  <c:v>93.482766526600003</c:v>
                </c:pt>
                <c:pt idx="903">
                  <c:v>92.591953465200007</c:v>
                </c:pt>
                <c:pt idx="904">
                  <c:v>91.895570624699999</c:v>
                </c:pt>
                <c:pt idx="905">
                  <c:v>91.3369015902</c:v>
                </c:pt>
                <c:pt idx="906">
                  <c:v>87.761947381699997</c:v>
                </c:pt>
                <c:pt idx="907">
                  <c:v>87.362072062199999</c:v>
                </c:pt>
                <c:pt idx="908">
                  <c:v>86.340600203700006</c:v>
                </c:pt>
                <c:pt idx="909">
                  <c:v>85.607199133899996</c:v>
                </c:pt>
                <c:pt idx="910">
                  <c:v>82.038991213700001</c:v>
                </c:pt>
                <c:pt idx="911">
                  <c:v>80.202163065099995</c:v>
                </c:pt>
                <c:pt idx="912">
                  <c:v>79.279307364800005</c:v>
                </c:pt>
                <c:pt idx="913">
                  <c:v>78.260100982400004</c:v>
                </c:pt>
                <c:pt idx="914">
                  <c:v>76.061804481300001</c:v>
                </c:pt>
                <c:pt idx="915">
                  <c:v>70.545691186400006</c:v>
                </c:pt>
                <c:pt idx="916">
                  <c:v>69.4315012207</c:v>
                </c:pt>
                <c:pt idx="917">
                  <c:v>68.700206151700002</c:v>
                </c:pt>
                <c:pt idx="918">
                  <c:v>67.425242939900002</c:v>
                </c:pt>
                <c:pt idx="919">
                  <c:v>66.683919785399993</c:v>
                </c:pt>
                <c:pt idx="920">
                  <c:v>65.679174160700001</c:v>
                </c:pt>
                <c:pt idx="921">
                  <c:v>59.492570729100002</c:v>
                </c:pt>
                <c:pt idx="922">
                  <c:v>56.7650235065</c:v>
                </c:pt>
                <c:pt idx="923">
                  <c:v>48.587635018599997</c:v>
                </c:pt>
                <c:pt idx="924">
                  <c:v>46.726283281199997</c:v>
                </c:pt>
                <c:pt idx="925">
                  <c:v>46.529369584199998</c:v>
                </c:pt>
                <c:pt idx="926">
                  <c:v>45.648577769900001</c:v>
                </c:pt>
                <c:pt idx="927">
                  <c:v>42.3173842717</c:v>
                </c:pt>
                <c:pt idx="928">
                  <c:v>39.042779731099998</c:v>
                </c:pt>
                <c:pt idx="929">
                  <c:v>38.775306945399997</c:v>
                </c:pt>
                <c:pt idx="930">
                  <c:v>38.330368425099998</c:v>
                </c:pt>
                <c:pt idx="931">
                  <c:v>36.216163919400003</c:v>
                </c:pt>
                <c:pt idx="932">
                  <c:v>32.593755906299997</c:v>
                </c:pt>
                <c:pt idx="933">
                  <c:v>31.474454249800001</c:v>
                </c:pt>
                <c:pt idx="934">
                  <c:v>31.351771686599999</c:v>
                </c:pt>
                <c:pt idx="935">
                  <c:v>29.613176859300001</c:v>
                </c:pt>
                <c:pt idx="936">
                  <c:v>27.997239772499999</c:v>
                </c:pt>
                <c:pt idx="937">
                  <c:v>24.166818192800001</c:v>
                </c:pt>
                <c:pt idx="938">
                  <c:v>17.269055632499999</c:v>
                </c:pt>
                <c:pt idx="939">
                  <c:v>8.2854072532499998</c:v>
                </c:pt>
                <c:pt idx="940">
                  <c:v>7.1256930300199999</c:v>
                </c:pt>
                <c:pt idx="941">
                  <c:v>3.9126168152999998</c:v>
                </c:pt>
                <c:pt idx="942">
                  <c:v>3.0684463539600002</c:v>
                </c:pt>
                <c:pt idx="943">
                  <c:v>9.7727549486699997E-2</c:v>
                </c:pt>
              </c:numCache>
              <c:extLst xmlns:c15="http://schemas.microsoft.com/office/drawing/2012/chart"/>
            </c:numRef>
          </c:xVal>
          <c:yVal>
            <c:numRef>
              <c:f>Data!$G$4:$G$947</c:f>
              <c:numCache>
                <c:formatCode>0.0000</c:formatCode>
                <c:ptCount val="944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2-1D00-4B9B-B40C-B85BBE43584F}"/>
            </c:ext>
          </c:extLst>
        </c:ser>
        <c:ser>
          <c:idx val="0"/>
          <c:order val="3"/>
          <c:tx>
            <c:v>29-Aug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Data!$H$4:$H$736</c:f>
              <c:numCache>
                <c:formatCode>0</c:formatCode>
                <c:ptCount val="733"/>
                <c:pt idx="0">
                  <c:v>12200.7708805</c:v>
                </c:pt>
                <c:pt idx="1">
                  <c:v>11592.6628795</c:v>
                </c:pt>
                <c:pt idx="2">
                  <c:v>11512.742513200001</c:v>
                </c:pt>
                <c:pt idx="3">
                  <c:v>10989.569619600001</c:v>
                </c:pt>
                <c:pt idx="4">
                  <c:v>10349.451266</c:v>
                </c:pt>
                <c:pt idx="5">
                  <c:v>10214.4605973</c:v>
                </c:pt>
                <c:pt idx="6">
                  <c:v>10169.8103969</c:v>
                </c:pt>
                <c:pt idx="7">
                  <c:v>10080.4618001</c:v>
                </c:pt>
                <c:pt idx="8">
                  <c:v>9834.91747192</c:v>
                </c:pt>
                <c:pt idx="9">
                  <c:v>9748.0015996999991</c:v>
                </c:pt>
                <c:pt idx="10">
                  <c:v>9233.1666839499994</c:v>
                </c:pt>
                <c:pt idx="11">
                  <c:v>9223.3086146500009</c:v>
                </c:pt>
                <c:pt idx="12">
                  <c:v>9132.4495105000005</c:v>
                </c:pt>
                <c:pt idx="13">
                  <c:v>9084.4020418799992</c:v>
                </c:pt>
                <c:pt idx="14">
                  <c:v>8977.4275826199992</c:v>
                </c:pt>
                <c:pt idx="15">
                  <c:v>8776.1708756900007</c:v>
                </c:pt>
                <c:pt idx="16">
                  <c:v>8561.4877914999997</c:v>
                </c:pt>
                <c:pt idx="17">
                  <c:v>8523.3510190800007</c:v>
                </c:pt>
                <c:pt idx="18">
                  <c:v>8511.6828763800004</c:v>
                </c:pt>
                <c:pt idx="19">
                  <c:v>8465.05186417</c:v>
                </c:pt>
                <c:pt idx="20">
                  <c:v>8452.7534897299993</c:v>
                </c:pt>
                <c:pt idx="21">
                  <c:v>8436.7453956000008</c:v>
                </c:pt>
                <c:pt idx="22">
                  <c:v>8410.4891467399993</c:v>
                </c:pt>
                <c:pt idx="23">
                  <c:v>8388.8171377800008</c:v>
                </c:pt>
                <c:pt idx="24">
                  <c:v>8354.4428959199995</c:v>
                </c:pt>
                <c:pt idx="25">
                  <c:v>8346.8311844</c:v>
                </c:pt>
                <c:pt idx="26">
                  <c:v>8314.1549791100006</c:v>
                </c:pt>
                <c:pt idx="27">
                  <c:v>8169.08383013</c:v>
                </c:pt>
                <c:pt idx="28">
                  <c:v>8083.7402627399997</c:v>
                </c:pt>
                <c:pt idx="29">
                  <c:v>8016.8919785600001</c:v>
                </c:pt>
                <c:pt idx="30">
                  <c:v>8014.5228140999998</c:v>
                </c:pt>
                <c:pt idx="31">
                  <c:v>7829.7574050699995</c:v>
                </c:pt>
                <c:pt idx="32">
                  <c:v>7719.3147185899998</c:v>
                </c:pt>
                <c:pt idx="33">
                  <c:v>7660.0359111899998</c:v>
                </c:pt>
                <c:pt idx="34">
                  <c:v>7636.1699262800003</c:v>
                </c:pt>
                <c:pt idx="35">
                  <c:v>7628.1011889900001</c:v>
                </c:pt>
                <c:pt idx="36">
                  <c:v>7623.0039938199998</c:v>
                </c:pt>
                <c:pt idx="37">
                  <c:v>7578.4195444200004</c:v>
                </c:pt>
                <c:pt idx="38">
                  <c:v>7563.6017090300002</c:v>
                </c:pt>
                <c:pt idx="39">
                  <c:v>7533.6093641099997</c:v>
                </c:pt>
                <c:pt idx="40">
                  <c:v>7493.3153885900001</c:v>
                </c:pt>
                <c:pt idx="41">
                  <c:v>7478.1576894899999</c:v>
                </c:pt>
                <c:pt idx="42">
                  <c:v>7447.3025711099999</c:v>
                </c:pt>
                <c:pt idx="43">
                  <c:v>7393.9805291599996</c:v>
                </c:pt>
                <c:pt idx="44">
                  <c:v>7324.0945669599996</c:v>
                </c:pt>
                <c:pt idx="45">
                  <c:v>7307.7414984099996</c:v>
                </c:pt>
                <c:pt idx="46">
                  <c:v>7171.9220907299996</c:v>
                </c:pt>
                <c:pt idx="47">
                  <c:v>7043.9666938600003</c:v>
                </c:pt>
                <c:pt idx="48">
                  <c:v>6993.7364004499996</c:v>
                </c:pt>
                <c:pt idx="49">
                  <c:v>6986.34247409</c:v>
                </c:pt>
                <c:pt idx="50">
                  <c:v>6872.7202832499997</c:v>
                </c:pt>
                <c:pt idx="51">
                  <c:v>6863.5474543299997</c:v>
                </c:pt>
                <c:pt idx="52">
                  <c:v>6857.4617050099996</c:v>
                </c:pt>
                <c:pt idx="53">
                  <c:v>6810.9466887400004</c:v>
                </c:pt>
                <c:pt idx="54">
                  <c:v>6778.3067607499997</c:v>
                </c:pt>
                <c:pt idx="55">
                  <c:v>6704.83095804</c:v>
                </c:pt>
                <c:pt idx="56">
                  <c:v>6699.5765468999998</c:v>
                </c:pt>
                <c:pt idx="57">
                  <c:v>6689.3499625000004</c:v>
                </c:pt>
                <c:pt idx="58">
                  <c:v>6683.4899686099998</c:v>
                </c:pt>
                <c:pt idx="59">
                  <c:v>6683.1603709999999</c:v>
                </c:pt>
                <c:pt idx="60">
                  <c:v>6659.9874865499996</c:v>
                </c:pt>
                <c:pt idx="61">
                  <c:v>6641.6171195400002</c:v>
                </c:pt>
                <c:pt idx="62">
                  <c:v>6637.4653520600004</c:v>
                </c:pt>
                <c:pt idx="63">
                  <c:v>6618.3508738</c:v>
                </c:pt>
                <c:pt idx="64">
                  <c:v>6612.9008853100004</c:v>
                </c:pt>
                <c:pt idx="65">
                  <c:v>6593.6005664200002</c:v>
                </c:pt>
                <c:pt idx="66">
                  <c:v>6556.55551801</c:v>
                </c:pt>
                <c:pt idx="67">
                  <c:v>6551.58237525</c:v>
                </c:pt>
                <c:pt idx="68">
                  <c:v>6509.82498596</c:v>
                </c:pt>
                <c:pt idx="69">
                  <c:v>6509.3731572099996</c:v>
                </c:pt>
                <c:pt idx="70">
                  <c:v>6465.6416213700004</c:v>
                </c:pt>
                <c:pt idx="71">
                  <c:v>6439.9314434400003</c:v>
                </c:pt>
                <c:pt idx="72">
                  <c:v>6435.3667355600001</c:v>
                </c:pt>
                <c:pt idx="73">
                  <c:v>6411.1646971099999</c:v>
                </c:pt>
                <c:pt idx="74">
                  <c:v>6382.8374836499997</c:v>
                </c:pt>
                <c:pt idx="75">
                  <c:v>6363.5508272799998</c:v>
                </c:pt>
                <c:pt idx="76">
                  <c:v>6359.0216965600002</c:v>
                </c:pt>
                <c:pt idx="77">
                  <c:v>6338.89423205</c:v>
                </c:pt>
                <c:pt idx="78">
                  <c:v>6331.0597145600004</c:v>
                </c:pt>
                <c:pt idx="79">
                  <c:v>6309.7424417000002</c:v>
                </c:pt>
                <c:pt idx="80">
                  <c:v>6262.2844688300002</c:v>
                </c:pt>
                <c:pt idx="81">
                  <c:v>6250.8523426199999</c:v>
                </c:pt>
                <c:pt idx="82">
                  <c:v>6226.4675421100001</c:v>
                </c:pt>
                <c:pt idx="83">
                  <c:v>6203.3000377199996</c:v>
                </c:pt>
                <c:pt idx="84">
                  <c:v>6185.5841975900003</c:v>
                </c:pt>
                <c:pt idx="85">
                  <c:v>6181.0919970699997</c:v>
                </c:pt>
                <c:pt idx="86">
                  <c:v>6176.1504544600002</c:v>
                </c:pt>
                <c:pt idx="87">
                  <c:v>6160.35239757</c:v>
                </c:pt>
                <c:pt idx="88">
                  <c:v>6158.4282286600001</c:v>
                </c:pt>
                <c:pt idx="89">
                  <c:v>6105.4416689999998</c:v>
                </c:pt>
                <c:pt idx="90">
                  <c:v>6096.5401758400003</c:v>
                </c:pt>
                <c:pt idx="91">
                  <c:v>6060.0072209099999</c:v>
                </c:pt>
                <c:pt idx="92">
                  <c:v>6036.7877141600002</c:v>
                </c:pt>
                <c:pt idx="93">
                  <c:v>6030.5575217300002</c:v>
                </c:pt>
                <c:pt idx="94">
                  <c:v>5991.0688980599998</c:v>
                </c:pt>
                <c:pt idx="95">
                  <c:v>5984.8196507399998</c:v>
                </c:pt>
                <c:pt idx="96">
                  <c:v>5969.3633235699999</c:v>
                </c:pt>
                <c:pt idx="97">
                  <c:v>5948.5747438099997</c:v>
                </c:pt>
                <c:pt idx="98">
                  <c:v>5939.9494304</c:v>
                </c:pt>
                <c:pt idx="99">
                  <c:v>5910.6070050500002</c:v>
                </c:pt>
                <c:pt idx="100">
                  <c:v>5909.9478457599998</c:v>
                </c:pt>
                <c:pt idx="101">
                  <c:v>5903.3356869299996</c:v>
                </c:pt>
                <c:pt idx="102">
                  <c:v>5893.9540642399998</c:v>
                </c:pt>
                <c:pt idx="103">
                  <c:v>5889.3694834999997</c:v>
                </c:pt>
                <c:pt idx="104">
                  <c:v>5888.8974699600003</c:v>
                </c:pt>
                <c:pt idx="105">
                  <c:v>5876.0908318399997</c:v>
                </c:pt>
                <c:pt idx="106">
                  <c:v>5811.55799389</c:v>
                </c:pt>
                <c:pt idx="107">
                  <c:v>5806.1026168600001</c:v>
                </c:pt>
                <c:pt idx="108">
                  <c:v>5745.3855004899997</c:v>
                </c:pt>
                <c:pt idx="109">
                  <c:v>5725.6638534200001</c:v>
                </c:pt>
                <c:pt idx="110">
                  <c:v>5713.2954914399998</c:v>
                </c:pt>
                <c:pt idx="111">
                  <c:v>5682.4579383199998</c:v>
                </c:pt>
                <c:pt idx="112">
                  <c:v>5675.2862740299997</c:v>
                </c:pt>
                <c:pt idx="113">
                  <c:v>5661.2994859099999</c:v>
                </c:pt>
                <c:pt idx="114">
                  <c:v>5613.3836609600003</c:v>
                </c:pt>
                <c:pt idx="115">
                  <c:v>5595.8042916499999</c:v>
                </c:pt>
                <c:pt idx="116">
                  <c:v>5578.2865089300003</c:v>
                </c:pt>
                <c:pt idx="117">
                  <c:v>5563.1465820599997</c:v>
                </c:pt>
                <c:pt idx="118">
                  <c:v>5551.2835433</c:v>
                </c:pt>
                <c:pt idx="119">
                  <c:v>5536.4198186100002</c:v>
                </c:pt>
                <c:pt idx="120">
                  <c:v>5522.8534577399996</c:v>
                </c:pt>
                <c:pt idx="121">
                  <c:v>5508.4649808000004</c:v>
                </c:pt>
                <c:pt idx="122">
                  <c:v>5496.7917403900001</c:v>
                </c:pt>
                <c:pt idx="123">
                  <c:v>5488.9639775699998</c:v>
                </c:pt>
                <c:pt idx="124">
                  <c:v>5479.5413054700002</c:v>
                </c:pt>
                <c:pt idx="125">
                  <c:v>5464.1082668299996</c:v>
                </c:pt>
                <c:pt idx="126">
                  <c:v>5457.0292130799999</c:v>
                </c:pt>
                <c:pt idx="127">
                  <c:v>5448.0140427599999</c:v>
                </c:pt>
                <c:pt idx="128">
                  <c:v>5438.8781283199996</c:v>
                </c:pt>
                <c:pt idx="129">
                  <c:v>5417.7424043999999</c:v>
                </c:pt>
                <c:pt idx="130">
                  <c:v>5399.5179334300001</c:v>
                </c:pt>
                <c:pt idx="131">
                  <c:v>5369.5795083499997</c:v>
                </c:pt>
                <c:pt idx="132">
                  <c:v>5357.5715681199999</c:v>
                </c:pt>
                <c:pt idx="133">
                  <c:v>5355.5927000299998</c:v>
                </c:pt>
                <c:pt idx="134">
                  <c:v>5349.92893482</c:v>
                </c:pt>
                <c:pt idx="135">
                  <c:v>5337.1932295699999</c:v>
                </c:pt>
                <c:pt idx="136">
                  <c:v>5325.1238939799996</c:v>
                </c:pt>
                <c:pt idx="137">
                  <c:v>5302.4903080000004</c:v>
                </c:pt>
                <c:pt idx="138">
                  <c:v>5294.9296781700004</c:v>
                </c:pt>
                <c:pt idx="139">
                  <c:v>5294.4784678100004</c:v>
                </c:pt>
                <c:pt idx="140">
                  <c:v>5285.1187949100004</c:v>
                </c:pt>
                <c:pt idx="141">
                  <c:v>5284.4371814100004</c:v>
                </c:pt>
                <c:pt idx="142">
                  <c:v>5278.37786839</c:v>
                </c:pt>
                <c:pt idx="143">
                  <c:v>5238.3369421300004</c:v>
                </c:pt>
                <c:pt idx="144">
                  <c:v>5232.7533437299999</c:v>
                </c:pt>
                <c:pt idx="145">
                  <c:v>5224.5030662299996</c:v>
                </c:pt>
                <c:pt idx="146">
                  <c:v>5220.30107322</c:v>
                </c:pt>
                <c:pt idx="147">
                  <c:v>5213.5879604700003</c:v>
                </c:pt>
                <c:pt idx="148">
                  <c:v>5201.5810863300003</c:v>
                </c:pt>
                <c:pt idx="149">
                  <c:v>5191.7299031700004</c:v>
                </c:pt>
                <c:pt idx="150">
                  <c:v>5189.5009733999996</c:v>
                </c:pt>
                <c:pt idx="151">
                  <c:v>5165.6888767800001</c:v>
                </c:pt>
                <c:pt idx="152">
                  <c:v>5109.6692474499996</c:v>
                </c:pt>
                <c:pt idx="153">
                  <c:v>5105.9855578799998</c:v>
                </c:pt>
                <c:pt idx="154">
                  <c:v>5077.69579359</c:v>
                </c:pt>
                <c:pt idx="155">
                  <c:v>5064.1409080100002</c:v>
                </c:pt>
                <c:pt idx="156">
                  <c:v>5032.2831858299996</c:v>
                </c:pt>
                <c:pt idx="157">
                  <c:v>5026.3818515399998</c:v>
                </c:pt>
                <c:pt idx="158">
                  <c:v>5026.00734259</c:v>
                </c:pt>
                <c:pt idx="159">
                  <c:v>5002.2160558599999</c:v>
                </c:pt>
                <c:pt idx="160">
                  <c:v>4997.0366152400002</c:v>
                </c:pt>
                <c:pt idx="161">
                  <c:v>4988.4881636199998</c:v>
                </c:pt>
                <c:pt idx="162">
                  <c:v>4956.3646802399999</c:v>
                </c:pt>
                <c:pt idx="163">
                  <c:v>4937.2935303499999</c:v>
                </c:pt>
                <c:pt idx="164">
                  <c:v>4910.9654821499998</c:v>
                </c:pt>
                <c:pt idx="165">
                  <c:v>4900.6396031200002</c:v>
                </c:pt>
                <c:pt idx="166">
                  <c:v>4878.2576290799998</c:v>
                </c:pt>
                <c:pt idx="167">
                  <c:v>4857.0300974399997</c:v>
                </c:pt>
                <c:pt idx="168">
                  <c:v>4839.54801288</c:v>
                </c:pt>
                <c:pt idx="169">
                  <c:v>4836.1291748699996</c:v>
                </c:pt>
                <c:pt idx="170">
                  <c:v>4832.8003019099997</c:v>
                </c:pt>
                <c:pt idx="171">
                  <c:v>4825.6107070199996</c:v>
                </c:pt>
                <c:pt idx="172">
                  <c:v>4813.8309665799998</c:v>
                </c:pt>
                <c:pt idx="173">
                  <c:v>4786.0850450300004</c:v>
                </c:pt>
                <c:pt idx="174">
                  <c:v>4775.6652598500004</c:v>
                </c:pt>
                <c:pt idx="175">
                  <c:v>4750.5063610099996</c:v>
                </c:pt>
                <c:pt idx="176">
                  <c:v>4741.5050008400003</c:v>
                </c:pt>
                <c:pt idx="177">
                  <c:v>4720.6731161899997</c:v>
                </c:pt>
                <c:pt idx="178">
                  <c:v>4712.5898532800002</c:v>
                </c:pt>
                <c:pt idx="179">
                  <c:v>4706.7267030100002</c:v>
                </c:pt>
                <c:pt idx="180">
                  <c:v>4699.7112405300004</c:v>
                </c:pt>
                <c:pt idx="181">
                  <c:v>4692.6184080100002</c:v>
                </c:pt>
                <c:pt idx="182">
                  <c:v>4687.5175336700004</c:v>
                </c:pt>
                <c:pt idx="183">
                  <c:v>4656.55350911</c:v>
                </c:pt>
                <c:pt idx="184">
                  <c:v>4624.15942378</c:v>
                </c:pt>
                <c:pt idx="185">
                  <c:v>4621.2644521499997</c:v>
                </c:pt>
                <c:pt idx="186">
                  <c:v>4609.1607270699997</c:v>
                </c:pt>
                <c:pt idx="187">
                  <c:v>4592.5708921799996</c:v>
                </c:pt>
                <c:pt idx="188">
                  <c:v>4577.8820804200004</c:v>
                </c:pt>
                <c:pt idx="189">
                  <c:v>4556.3422252800001</c:v>
                </c:pt>
                <c:pt idx="190">
                  <c:v>4552.5373226199999</c:v>
                </c:pt>
                <c:pt idx="191">
                  <c:v>4549.3937276400002</c:v>
                </c:pt>
                <c:pt idx="192">
                  <c:v>4543.0911638400003</c:v>
                </c:pt>
                <c:pt idx="193">
                  <c:v>4529.56549</c:v>
                </c:pt>
                <c:pt idx="194">
                  <c:v>4520.6065179999996</c:v>
                </c:pt>
                <c:pt idx="195">
                  <c:v>4519.8744444000004</c:v>
                </c:pt>
                <c:pt idx="196">
                  <c:v>4464.0570235100004</c:v>
                </c:pt>
                <c:pt idx="197">
                  <c:v>4457.1796703500004</c:v>
                </c:pt>
                <c:pt idx="198">
                  <c:v>4441.9213358400002</c:v>
                </c:pt>
                <c:pt idx="199">
                  <c:v>4425.3780643299997</c:v>
                </c:pt>
                <c:pt idx="200">
                  <c:v>4408.2399144499996</c:v>
                </c:pt>
                <c:pt idx="201">
                  <c:v>4393.8045924600001</c:v>
                </c:pt>
                <c:pt idx="202">
                  <c:v>4389.9105072900002</c:v>
                </c:pt>
                <c:pt idx="203">
                  <c:v>4382.2152746199999</c:v>
                </c:pt>
                <c:pt idx="204">
                  <c:v>4381.6369384099999</c:v>
                </c:pt>
                <c:pt idx="205">
                  <c:v>4367.4126684399998</c:v>
                </c:pt>
                <c:pt idx="206">
                  <c:v>4364.0844689400001</c:v>
                </c:pt>
                <c:pt idx="207">
                  <c:v>4363.7813122500002</c:v>
                </c:pt>
                <c:pt idx="208">
                  <c:v>4358.2210007499998</c:v>
                </c:pt>
                <c:pt idx="209">
                  <c:v>4355.4556962400002</c:v>
                </c:pt>
                <c:pt idx="210">
                  <c:v>4347.0784141499998</c:v>
                </c:pt>
                <c:pt idx="211">
                  <c:v>4345.17693796</c:v>
                </c:pt>
                <c:pt idx="212">
                  <c:v>4314.2267587200004</c:v>
                </c:pt>
                <c:pt idx="213">
                  <c:v>4283.0375331300002</c:v>
                </c:pt>
                <c:pt idx="214">
                  <c:v>4261.9349280699998</c:v>
                </c:pt>
                <c:pt idx="215">
                  <c:v>4254.1830610400002</c:v>
                </c:pt>
                <c:pt idx="216">
                  <c:v>4252.6145006699999</c:v>
                </c:pt>
                <c:pt idx="217">
                  <c:v>4221.3267711199996</c:v>
                </c:pt>
                <c:pt idx="218">
                  <c:v>4205.9414016000001</c:v>
                </c:pt>
                <c:pt idx="219">
                  <c:v>4185.98762042</c:v>
                </c:pt>
                <c:pt idx="220">
                  <c:v>4150.4085207799999</c:v>
                </c:pt>
                <c:pt idx="221">
                  <c:v>4140.5744347999998</c:v>
                </c:pt>
                <c:pt idx="222">
                  <c:v>4138.5641031200003</c:v>
                </c:pt>
                <c:pt idx="223">
                  <c:v>4126.3123490199996</c:v>
                </c:pt>
                <c:pt idx="224">
                  <c:v>4104.1164168599998</c:v>
                </c:pt>
                <c:pt idx="225">
                  <c:v>4096.1174316500001</c:v>
                </c:pt>
                <c:pt idx="226">
                  <c:v>4079.9180027900002</c:v>
                </c:pt>
                <c:pt idx="227">
                  <c:v>4079.31184936</c:v>
                </c:pt>
                <c:pt idx="228">
                  <c:v>4057.7441438000001</c:v>
                </c:pt>
                <c:pt idx="229">
                  <c:v>4037.9750139600001</c:v>
                </c:pt>
                <c:pt idx="230">
                  <c:v>4016.76583527</c:v>
                </c:pt>
                <c:pt idx="231">
                  <c:v>4011.1197600700002</c:v>
                </c:pt>
                <c:pt idx="232">
                  <c:v>4003.0087192599999</c:v>
                </c:pt>
                <c:pt idx="233">
                  <c:v>4001.51122618</c:v>
                </c:pt>
                <c:pt idx="234">
                  <c:v>3984.2916356599999</c:v>
                </c:pt>
                <c:pt idx="235">
                  <c:v>3975.4118728899998</c:v>
                </c:pt>
                <c:pt idx="236">
                  <c:v>3968.25665359</c:v>
                </c:pt>
                <c:pt idx="237">
                  <c:v>3909.76800194</c:v>
                </c:pt>
                <c:pt idx="238">
                  <c:v>3867.5146130899998</c:v>
                </c:pt>
                <c:pt idx="239">
                  <c:v>3858.79726347</c:v>
                </c:pt>
                <c:pt idx="240">
                  <c:v>3850.1840713000001</c:v>
                </c:pt>
                <c:pt idx="241">
                  <c:v>3828.6203159299998</c:v>
                </c:pt>
                <c:pt idx="242">
                  <c:v>3804.2610588900002</c:v>
                </c:pt>
                <c:pt idx="243">
                  <c:v>3798.2683613600002</c:v>
                </c:pt>
                <c:pt idx="244">
                  <c:v>3796.1117946700001</c:v>
                </c:pt>
                <c:pt idx="245">
                  <c:v>3780.3171271199999</c:v>
                </c:pt>
                <c:pt idx="246">
                  <c:v>3773.2851489599998</c:v>
                </c:pt>
                <c:pt idx="247">
                  <c:v>3772.67980756</c:v>
                </c:pt>
                <c:pt idx="248">
                  <c:v>3764.5728166399999</c:v>
                </c:pt>
                <c:pt idx="249">
                  <c:v>3747.7130941800001</c:v>
                </c:pt>
                <c:pt idx="250">
                  <c:v>3738.6997246300002</c:v>
                </c:pt>
                <c:pt idx="251">
                  <c:v>3725.0624402200001</c:v>
                </c:pt>
                <c:pt idx="252">
                  <c:v>3685.2726947400001</c:v>
                </c:pt>
                <c:pt idx="253">
                  <c:v>3666.0278868199998</c:v>
                </c:pt>
                <c:pt idx="254">
                  <c:v>3610.4675775999999</c:v>
                </c:pt>
                <c:pt idx="255">
                  <c:v>3601.3816961699999</c:v>
                </c:pt>
                <c:pt idx="256">
                  <c:v>3597.0015352599999</c:v>
                </c:pt>
                <c:pt idx="257">
                  <c:v>3596.5461364399998</c:v>
                </c:pt>
                <c:pt idx="258">
                  <c:v>3584.0737415399999</c:v>
                </c:pt>
                <c:pt idx="259">
                  <c:v>3583.48397024</c:v>
                </c:pt>
                <c:pt idx="260">
                  <c:v>3575.47143362</c:v>
                </c:pt>
                <c:pt idx="261">
                  <c:v>3551.6451255400002</c:v>
                </c:pt>
                <c:pt idx="262">
                  <c:v>3547.1232394499998</c:v>
                </c:pt>
                <c:pt idx="263">
                  <c:v>3539.2154171400002</c:v>
                </c:pt>
                <c:pt idx="264">
                  <c:v>3522.0694592700002</c:v>
                </c:pt>
                <c:pt idx="265">
                  <c:v>3517.37069492</c:v>
                </c:pt>
                <c:pt idx="266">
                  <c:v>3476.77263485</c:v>
                </c:pt>
                <c:pt idx="267">
                  <c:v>3469.6536301699998</c:v>
                </c:pt>
                <c:pt idx="268">
                  <c:v>3465.2657330500001</c:v>
                </c:pt>
                <c:pt idx="269">
                  <c:v>3461.0592793199999</c:v>
                </c:pt>
                <c:pt idx="270">
                  <c:v>3446.8973164099998</c:v>
                </c:pt>
                <c:pt idx="271">
                  <c:v>3443.94754676</c:v>
                </c:pt>
                <c:pt idx="272">
                  <c:v>3430.0687850200002</c:v>
                </c:pt>
                <c:pt idx="273">
                  <c:v>3422.9327895000001</c:v>
                </c:pt>
                <c:pt idx="274">
                  <c:v>3409.5986663399999</c:v>
                </c:pt>
                <c:pt idx="275">
                  <c:v>3397.79848004</c:v>
                </c:pt>
                <c:pt idx="276">
                  <c:v>3385.4069703</c:v>
                </c:pt>
                <c:pt idx="277">
                  <c:v>3377.2390798199999</c:v>
                </c:pt>
                <c:pt idx="278">
                  <c:v>3365.0317096600002</c:v>
                </c:pt>
                <c:pt idx="279">
                  <c:v>3360.2521063099998</c:v>
                </c:pt>
                <c:pt idx="280">
                  <c:v>3357.9107244400002</c:v>
                </c:pt>
                <c:pt idx="281">
                  <c:v>3354.62498482</c:v>
                </c:pt>
                <c:pt idx="282">
                  <c:v>3335.0034889799999</c:v>
                </c:pt>
                <c:pt idx="283">
                  <c:v>3326.4033350999998</c:v>
                </c:pt>
                <c:pt idx="284">
                  <c:v>3302.0547843999998</c:v>
                </c:pt>
                <c:pt idx="285">
                  <c:v>3255.0762894700001</c:v>
                </c:pt>
                <c:pt idx="286">
                  <c:v>3245.0103257999999</c:v>
                </c:pt>
                <c:pt idx="287">
                  <c:v>3240.13204881</c:v>
                </c:pt>
                <c:pt idx="288">
                  <c:v>3204.00786432</c:v>
                </c:pt>
                <c:pt idx="289">
                  <c:v>3192.36715559</c:v>
                </c:pt>
                <c:pt idx="290">
                  <c:v>3184.52379445</c:v>
                </c:pt>
                <c:pt idx="291">
                  <c:v>3173.1245579400002</c:v>
                </c:pt>
                <c:pt idx="292">
                  <c:v>3149.9917340900001</c:v>
                </c:pt>
                <c:pt idx="293">
                  <c:v>3149.8987535800002</c:v>
                </c:pt>
                <c:pt idx="294">
                  <c:v>3131.03557</c:v>
                </c:pt>
                <c:pt idx="295">
                  <c:v>3120.8799205700002</c:v>
                </c:pt>
                <c:pt idx="296">
                  <c:v>3112.6880694400002</c:v>
                </c:pt>
                <c:pt idx="297">
                  <c:v>3109.8630556500002</c:v>
                </c:pt>
                <c:pt idx="298">
                  <c:v>3093.4449425299999</c:v>
                </c:pt>
                <c:pt idx="299">
                  <c:v>3092.2683663900002</c:v>
                </c:pt>
                <c:pt idx="300">
                  <c:v>3080.6190341400002</c:v>
                </c:pt>
                <c:pt idx="301">
                  <c:v>3062.0126098300002</c:v>
                </c:pt>
                <c:pt idx="302">
                  <c:v>3055.71613093</c:v>
                </c:pt>
                <c:pt idx="303">
                  <c:v>3035.56081163</c:v>
                </c:pt>
                <c:pt idx="304">
                  <c:v>3023.7627670699999</c:v>
                </c:pt>
                <c:pt idx="305">
                  <c:v>3011.60462091</c:v>
                </c:pt>
                <c:pt idx="306">
                  <c:v>3008.38986548</c:v>
                </c:pt>
                <c:pt idx="307">
                  <c:v>3007.1407737899999</c:v>
                </c:pt>
                <c:pt idx="308">
                  <c:v>3000.5248016400001</c:v>
                </c:pt>
                <c:pt idx="309">
                  <c:v>2985.3990498200001</c:v>
                </c:pt>
                <c:pt idx="310">
                  <c:v>2981.1760001500002</c:v>
                </c:pt>
                <c:pt idx="311">
                  <c:v>2979.4489447699998</c:v>
                </c:pt>
                <c:pt idx="312">
                  <c:v>2963.94803873</c:v>
                </c:pt>
                <c:pt idx="313">
                  <c:v>2959.6862483</c:v>
                </c:pt>
                <c:pt idx="314">
                  <c:v>2946.7934253100002</c:v>
                </c:pt>
                <c:pt idx="315">
                  <c:v>2940.1019827800001</c:v>
                </c:pt>
                <c:pt idx="316">
                  <c:v>2912.1153131800002</c:v>
                </c:pt>
                <c:pt idx="317">
                  <c:v>2888.7146201</c:v>
                </c:pt>
                <c:pt idx="318">
                  <c:v>2877.3986492399999</c:v>
                </c:pt>
                <c:pt idx="319">
                  <c:v>2866.8119773899998</c:v>
                </c:pt>
                <c:pt idx="320">
                  <c:v>2848.0011365199998</c:v>
                </c:pt>
                <c:pt idx="321">
                  <c:v>2840.76153995</c:v>
                </c:pt>
                <c:pt idx="322">
                  <c:v>2814.16538171</c:v>
                </c:pt>
                <c:pt idx="323">
                  <c:v>2812.6115248800002</c:v>
                </c:pt>
                <c:pt idx="324">
                  <c:v>2812.5625011100001</c:v>
                </c:pt>
                <c:pt idx="325">
                  <c:v>2811.6972928</c:v>
                </c:pt>
                <c:pt idx="326">
                  <c:v>2799.1552045499998</c:v>
                </c:pt>
                <c:pt idx="327">
                  <c:v>2798.3059174599998</c:v>
                </c:pt>
                <c:pt idx="328">
                  <c:v>2779.2788800399999</c:v>
                </c:pt>
                <c:pt idx="329">
                  <c:v>2773.1890548299998</c:v>
                </c:pt>
                <c:pt idx="330">
                  <c:v>2771.70054536</c:v>
                </c:pt>
                <c:pt idx="331">
                  <c:v>2755.2534733900002</c:v>
                </c:pt>
                <c:pt idx="332">
                  <c:v>2742.70117312</c:v>
                </c:pt>
                <c:pt idx="333">
                  <c:v>2734.1784180599998</c:v>
                </c:pt>
                <c:pt idx="334">
                  <c:v>2732.8784389000002</c:v>
                </c:pt>
                <c:pt idx="335">
                  <c:v>2711.5535849100002</c:v>
                </c:pt>
                <c:pt idx="336">
                  <c:v>2704.4835723699998</c:v>
                </c:pt>
                <c:pt idx="337">
                  <c:v>2688.30331927</c:v>
                </c:pt>
                <c:pt idx="338">
                  <c:v>2671.5532962699999</c:v>
                </c:pt>
                <c:pt idx="339">
                  <c:v>2649.7219499299999</c:v>
                </c:pt>
                <c:pt idx="340">
                  <c:v>2630.1576070800002</c:v>
                </c:pt>
                <c:pt idx="341">
                  <c:v>2624.2626580699998</c:v>
                </c:pt>
                <c:pt idx="342">
                  <c:v>2622.8016087599999</c:v>
                </c:pt>
                <c:pt idx="343">
                  <c:v>2615.98652554</c:v>
                </c:pt>
                <c:pt idx="344">
                  <c:v>2604.3974107600002</c:v>
                </c:pt>
                <c:pt idx="345">
                  <c:v>2564.3344925199999</c:v>
                </c:pt>
                <c:pt idx="346">
                  <c:v>2553.2622895700001</c:v>
                </c:pt>
                <c:pt idx="347">
                  <c:v>2536.1905733600001</c:v>
                </c:pt>
                <c:pt idx="348">
                  <c:v>2535.1480580900002</c:v>
                </c:pt>
                <c:pt idx="349">
                  <c:v>2527.4846083500001</c:v>
                </c:pt>
                <c:pt idx="350">
                  <c:v>2506.1740405099999</c:v>
                </c:pt>
                <c:pt idx="351">
                  <c:v>2497.0913364100002</c:v>
                </c:pt>
                <c:pt idx="352">
                  <c:v>2487.4913788700001</c:v>
                </c:pt>
                <c:pt idx="353">
                  <c:v>2486.9917134399998</c:v>
                </c:pt>
                <c:pt idx="354">
                  <c:v>2474.3710395500002</c:v>
                </c:pt>
                <c:pt idx="355">
                  <c:v>2473.1188040699999</c:v>
                </c:pt>
                <c:pt idx="356">
                  <c:v>2465.9774081199998</c:v>
                </c:pt>
                <c:pt idx="357">
                  <c:v>2461.83488154</c:v>
                </c:pt>
                <c:pt idx="358">
                  <c:v>2460.6286370600001</c:v>
                </c:pt>
                <c:pt idx="359">
                  <c:v>2444.82706125</c:v>
                </c:pt>
                <c:pt idx="360">
                  <c:v>2443.69327131</c:v>
                </c:pt>
                <c:pt idx="361">
                  <c:v>2440.5775492500002</c:v>
                </c:pt>
                <c:pt idx="362">
                  <c:v>2430.7539355899999</c:v>
                </c:pt>
                <c:pt idx="363">
                  <c:v>2427.7923351200002</c:v>
                </c:pt>
                <c:pt idx="364">
                  <c:v>2425.5591596200002</c:v>
                </c:pt>
                <c:pt idx="365">
                  <c:v>2419.9622120200002</c:v>
                </c:pt>
                <c:pt idx="366">
                  <c:v>2413.5198854999999</c:v>
                </c:pt>
                <c:pt idx="367">
                  <c:v>2396.7747358900001</c:v>
                </c:pt>
                <c:pt idx="368">
                  <c:v>2387.6176216899999</c:v>
                </c:pt>
                <c:pt idx="369">
                  <c:v>2380.2893784299999</c:v>
                </c:pt>
                <c:pt idx="370">
                  <c:v>2373.6717596499998</c:v>
                </c:pt>
                <c:pt idx="371">
                  <c:v>2366.6374309100001</c:v>
                </c:pt>
                <c:pt idx="372">
                  <c:v>2322.4812294899998</c:v>
                </c:pt>
                <c:pt idx="373">
                  <c:v>2306.0001099999999</c:v>
                </c:pt>
                <c:pt idx="374">
                  <c:v>2302.7704022500002</c:v>
                </c:pt>
                <c:pt idx="375">
                  <c:v>2301.59226287</c:v>
                </c:pt>
                <c:pt idx="376">
                  <c:v>2291.5245740800001</c:v>
                </c:pt>
                <c:pt idx="377">
                  <c:v>2287.2417112899998</c:v>
                </c:pt>
                <c:pt idx="378">
                  <c:v>2277.4089637400002</c:v>
                </c:pt>
                <c:pt idx="379">
                  <c:v>2266.42503807</c:v>
                </c:pt>
                <c:pt idx="380">
                  <c:v>2261.7393871200002</c:v>
                </c:pt>
                <c:pt idx="381">
                  <c:v>2257.6534169400002</c:v>
                </c:pt>
                <c:pt idx="382">
                  <c:v>2215.2975970000002</c:v>
                </c:pt>
                <c:pt idx="383">
                  <c:v>2210.8416888100001</c:v>
                </c:pt>
                <c:pt idx="384">
                  <c:v>2210.54122865</c:v>
                </c:pt>
                <c:pt idx="385">
                  <c:v>2208.7936016899998</c:v>
                </c:pt>
                <c:pt idx="386">
                  <c:v>2173.3620203</c:v>
                </c:pt>
                <c:pt idx="387">
                  <c:v>2164.6531731300001</c:v>
                </c:pt>
                <c:pt idx="388">
                  <c:v>2124.70844072</c:v>
                </c:pt>
                <c:pt idx="389">
                  <c:v>2121.9761814899998</c:v>
                </c:pt>
                <c:pt idx="390">
                  <c:v>2102.25935734</c:v>
                </c:pt>
                <c:pt idx="391">
                  <c:v>2098.6411957400001</c:v>
                </c:pt>
                <c:pt idx="392">
                  <c:v>2087.6863447599999</c:v>
                </c:pt>
                <c:pt idx="393">
                  <c:v>2085.3246251400001</c:v>
                </c:pt>
                <c:pt idx="394">
                  <c:v>2056.02403357</c:v>
                </c:pt>
                <c:pt idx="395">
                  <c:v>2026.2444142300001</c:v>
                </c:pt>
                <c:pt idx="396">
                  <c:v>2021.9291821500001</c:v>
                </c:pt>
                <c:pt idx="397">
                  <c:v>2009.0754360999999</c:v>
                </c:pt>
                <c:pt idx="398">
                  <c:v>1993.4060683299999</c:v>
                </c:pt>
                <c:pt idx="399">
                  <c:v>1991.9467341500001</c:v>
                </c:pt>
                <c:pt idx="400">
                  <c:v>1966.72387123</c:v>
                </c:pt>
                <c:pt idx="401">
                  <c:v>1957.63363013</c:v>
                </c:pt>
                <c:pt idx="402">
                  <c:v>1955.7827703299999</c:v>
                </c:pt>
                <c:pt idx="403">
                  <c:v>1955.17216315</c:v>
                </c:pt>
                <c:pt idx="404">
                  <c:v>1953.6926122899999</c:v>
                </c:pt>
                <c:pt idx="405">
                  <c:v>1951.8256729</c:v>
                </c:pt>
                <c:pt idx="406">
                  <c:v>1938.61438445</c:v>
                </c:pt>
                <c:pt idx="407">
                  <c:v>1911.73302872</c:v>
                </c:pt>
                <c:pt idx="408">
                  <c:v>1874.7226556200001</c:v>
                </c:pt>
                <c:pt idx="409">
                  <c:v>1864.45058376</c:v>
                </c:pt>
                <c:pt idx="410">
                  <c:v>1862.64495042</c:v>
                </c:pt>
                <c:pt idx="411">
                  <c:v>1860.4144651500001</c:v>
                </c:pt>
                <c:pt idx="412">
                  <c:v>1856.4676058299999</c:v>
                </c:pt>
                <c:pt idx="413">
                  <c:v>1852.1151885300001</c:v>
                </c:pt>
                <c:pt idx="414">
                  <c:v>1833.7097077999999</c:v>
                </c:pt>
                <c:pt idx="415">
                  <c:v>1827.4563492899999</c:v>
                </c:pt>
                <c:pt idx="416">
                  <c:v>1819.18250977</c:v>
                </c:pt>
                <c:pt idx="417">
                  <c:v>1816.72927344</c:v>
                </c:pt>
                <c:pt idx="418">
                  <c:v>1816.3907722399999</c:v>
                </c:pt>
                <c:pt idx="419">
                  <c:v>1802.1911077499999</c:v>
                </c:pt>
                <c:pt idx="420">
                  <c:v>1780.5600133400001</c:v>
                </c:pt>
                <c:pt idx="421">
                  <c:v>1764.3042210799999</c:v>
                </c:pt>
                <c:pt idx="422">
                  <c:v>1754.32319869</c:v>
                </c:pt>
                <c:pt idx="423">
                  <c:v>1744.7334849700001</c:v>
                </c:pt>
                <c:pt idx="424">
                  <c:v>1743.03063322</c:v>
                </c:pt>
                <c:pt idx="425">
                  <c:v>1741.27621888</c:v>
                </c:pt>
                <c:pt idx="426">
                  <c:v>1737.7965434299999</c:v>
                </c:pt>
                <c:pt idx="427">
                  <c:v>1715.07465897</c:v>
                </c:pt>
                <c:pt idx="428">
                  <c:v>1711.9140520999999</c:v>
                </c:pt>
                <c:pt idx="429">
                  <c:v>1711.84139383</c:v>
                </c:pt>
                <c:pt idx="430">
                  <c:v>1708.9035932199999</c:v>
                </c:pt>
                <c:pt idx="431">
                  <c:v>1701.58557905</c:v>
                </c:pt>
                <c:pt idx="432">
                  <c:v>1690.8866655700001</c:v>
                </c:pt>
                <c:pt idx="433">
                  <c:v>1682.36165783</c:v>
                </c:pt>
                <c:pt idx="434">
                  <c:v>1676.6829362000001</c:v>
                </c:pt>
                <c:pt idx="435">
                  <c:v>1666.1015357399999</c:v>
                </c:pt>
                <c:pt idx="436">
                  <c:v>1649.74224611</c:v>
                </c:pt>
                <c:pt idx="437">
                  <c:v>1639.9509459200001</c:v>
                </c:pt>
                <c:pt idx="438">
                  <c:v>1628.8122558800001</c:v>
                </c:pt>
                <c:pt idx="439">
                  <c:v>1623.39459425</c:v>
                </c:pt>
                <c:pt idx="440">
                  <c:v>1623.31865902</c:v>
                </c:pt>
                <c:pt idx="441">
                  <c:v>1614.7413166599999</c:v>
                </c:pt>
                <c:pt idx="442">
                  <c:v>1614.56415685</c:v>
                </c:pt>
                <c:pt idx="443">
                  <c:v>1592.38946298</c:v>
                </c:pt>
                <c:pt idx="444">
                  <c:v>1574.24151762</c:v>
                </c:pt>
                <c:pt idx="445">
                  <c:v>1573.0705153599999</c:v>
                </c:pt>
                <c:pt idx="446">
                  <c:v>1570.26800871</c:v>
                </c:pt>
                <c:pt idx="447">
                  <c:v>1569.94394059</c:v>
                </c:pt>
                <c:pt idx="448">
                  <c:v>1556.30960774</c:v>
                </c:pt>
                <c:pt idx="449">
                  <c:v>1544.1645203999999</c:v>
                </c:pt>
                <c:pt idx="450">
                  <c:v>1539.53072619</c:v>
                </c:pt>
                <c:pt idx="451">
                  <c:v>1526.2935332699999</c:v>
                </c:pt>
                <c:pt idx="452">
                  <c:v>1525.8878665499999</c:v>
                </c:pt>
                <c:pt idx="453">
                  <c:v>1518.7119963299999</c:v>
                </c:pt>
                <c:pt idx="454">
                  <c:v>1516.0944190299999</c:v>
                </c:pt>
                <c:pt idx="455">
                  <c:v>1503.05970637</c:v>
                </c:pt>
                <c:pt idx="456">
                  <c:v>1497.62074968</c:v>
                </c:pt>
                <c:pt idx="457">
                  <c:v>1496.55516231</c:v>
                </c:pt>
                <c:pt idx="458">
                  <c:v>1462.42116197</c:v>
                </c:pt>
                <c:pt idx="459">
                  <c:v>1459.1126576300001</c:v>
                </c:pt>
                <c:pt idx="460">
                  <c:v>1458.33035537</c:v>
                </c:pt>
                <c:pt idx="461">
                  <c:v>1447.40343297</c:v>
                </c:pt>
                <c:pt idx="462">
                  <c:v>1445.22181649</c:v>
                </c:pt>
                <c:pt idx="463">
                  <c:v>1433.5525738399999</c:v>
                </c:pt>
                <c:pt idx="464">
                  <c:v>1430.09404283</c:v>
                </c:pt>
                <c:pt idx="465">
                  <c:v>1395.6208320799999</c:v>
                </c:pt>
                <c:pt idx="466">
                  <c:v>1381.0371582099999</c:v>
                </c:pt>
                <c:pt idx="467">
                  <c:v>1370.29143866</c:v>
                </c:pt>
                <c:pt idx="468">
                  <c:v>1370.14191944</c:v>
                </c:pt>
                <c:pt idx="469">
                  <c:v>1368.52774671</c:v>
                </c:pt>
                <c:pt idx="470">
                  <c:v>1356.2283500799999</c:v>
                </c:pt>
                <c:pt idx="471">
                  <c:v>1354.64679497</c:v>
                </c:pt>
                <c:pt idx="472">
                  <c:v>1352.6230445599999</c:v>
                </c:pt>
                <c:pt idx="473">
                  <c:v>1346.3731109800001</c:v>
                </c:pt>
                <c:pt idx="474">
                  <c:v>1342.4834212200001</c:v>
                </c:pt>
                <c:pt idx="475">
                  <c:v>1341.4007411099999</c:v>
                </c:pt>
                <c:pt idx="476">
                  <c:v>1339.25951274</c:v>
                </c:pt>
                <c:pt idx="477">
                  <c:v>1326.2447778999999</c:v>
                </c:pt>
                <c:pt idx="478">
                  <c:v>1321.8795455699999</c:v>
                </c:pt>
                <c:pt idx="479">
                  <c:v>1314.28278363</c:v>
                </c:pt>
                <c:pt idx="480">
                  <c:v>1301.53479657</c:v>
                </c:pt>
                <c:pt idx="481">
                  <c:v>1297.20242764</c:v>
                </c:pt>
                <c:pt idx="482">
                  <c:v>1296.2540216699999</c:v>
                </c:pt>
                <c:pt idx="483">
                  <c:v>1293.23909845</c:v>
                </c:pt>
                <c:pt idx="484">
                  <c:v>1289.91168483</c:v>
                </c:pt>
                <c:pt idx="485">
                  <c:v>1282.8019190499999</c:v>
                </c:pt>
                <c:pt idx="486">
                  <c:v>1277.3223172999999</c:v>
                </c:pt>
                <c:pt idx="487">
                  <c:v>1275.4965287299999</c:v>
                </c:pt>
                <c:pt idx="488">
                  <c:v>1274.6315610900001</c:v>
                </c:pt>
                <c:pt idx="489">
                  <c:v>1261.03569698</c:v>
                </c:pt>
                <c:pt idx="490">
                  <c:v>1221.08355282</c:v>
                </c:pt>
                <c:pt idx="491">
                  <c:v>1219.75447444</c:v>
                </c:pt>
                <c:pt idx="492">
                  <c:v>1206.61926773</c:v>
                </c:pt>
                <c:pt idx="493">
                  <c:v>1206.1564560500001</c:v>
                </c:pt>
                <c:pt idx="494">
                  <c:v>1189.6869139299999</c:v>
                </c:pt>
                <c:pt idx="495">
                  <c:v>1169.98009271</c:v>
                </c:pt>
                <c:pt idx="496">
                  <c:v>1164.03824822</c:v>
                </c:pt>
                <c:pt idx="497">
                  <c:v>1161.9805339</c:v>
                </c:pt>
                <c:pt idx="498">
                  <c:v>1156.9796419500001</c:v>
                </c:pt>
                <c:pt idx="499">
                  <c:v>1153.5025734599999</c:v>
                </c:pt>
                <c:pt idx="500">
                  <c:v>1147.74398987</c:v>
                </c:pt>
                <c:pt idx="501">
                  <c:v>1146.97568553</c:v>
                </c:pt>
                <c:pt idx="502">
                  <c:v>1145.5795495100001</c:v>
                </c:pt>
                <c:pt idx="503">
                  <c:v>1134.6031435100001</c:v>
                </c:pt>
                <c:pt idx="504">
                  <c:v>1133.67116061</c:v>
                </c:pt>
                <c:pt idx="505">
                  <c:v>1125.1631179599999</c:v>
                </c:pt>
                <c:pt idx="506">
                  <c:v>1110.84619563</c:v>
                </c:pt>
                <c:pt idx="507">
                  <c:v>1108.12502262</c:v>
                </c:pt>
                <c:pt idx="508">
                  <c:v>1106.7676547900001</c:v>
                </c:pt>
                <c:pt idx="509">
                  <c:v>1104.3090495399999</c:v>
                </c:pt>
                <c:pt idx="510">
                  <c:v>1097.11011104</c:v>
                </c:pt>
                <c:pt idx="511">
                  <c:v>1096.63531999</c:v>
                </c:pt>
                <c:pt idx="512">
                  <c:v>1091.39155063</c:v>
                </c:pt>
                <c:pt idx="513">
                  <c:v>1082.5650766799999</c:v>
                </c:pt>
                <c:pt idx="514">
                  <c:v>1077.09970692</c:v>
                </c:pt>
                <c:pt idx="515">
                  <c:v>1074.0153067000001</c:v>
                </c:pt>
                <c:pt idx="516">
                  <c:v>1055.14724538</c:v>
                </c:pt>
                <c:pt idx="517">
                  <c:v>1051.04330048</c:v>
                </c:pt>
                <c:pt idx="518">
                  <c:v>1041.05693462</c:v>
                </c:pt>
                <c:pt idx="519">
                  <c:v>1038.7342903399999</c:v>
                </c:pt>
                <c:pt idx="520">
                  <c:v>1033.27625945</c:v>
                </c:pt>
                <c:pt idx="521">
                  <c:v>1022.01034715</c:v>
                </c:pt>
                <c:pt idx="522">
                  <c:v>1021.93630572</c:v>
                </c:pt>
                <c:pt idx="523">
                  <c:v>1005.56516333</c:v>
                </c:pt>
                <c:pt idx="524">
                  <c:v>1001.93775581</c:v>
                </c:pt>
                <c:pt idx="525">
                  <c:v>990.92942984800004</c:v>
                </c:pt>
                <c:pt idx="526">
                  <c:v>989.29755242099998</c:v>
                </c:pt>
                <c:pt idx="527">
                  <c:v>987.16269423599999</c:v>
                </c:pt>
                <c:pt idx="528">
                  <c:v>979.45632184999999</c:v>
                </c:pt>
                <c:pt idx="529">
                  <c:v>979.09111428300002</c:v>
                </c:pt>
                <c:pt idx="530">
                  <c:v>976.31360349500005</c:v>
                </c:pt>
                <c:pt idx="531">
                  <c:v>966.80234008900004</c:v>
                </c:pt>
                <c:pt idx="532">
                  <c:v>949.18001518899996</c:v>
                </c:pt>
                <c:pt idx="533">
                  <c:v>945.83793687599996</c:v>
                </c:pt>
                <c:pt idx="534">
                  <c:v>944.59039433500004</c:v>
                </c:pt>
                <c:pt idx="535">
                  <c:v>935.25376102099995</c:v>
                </c:pt>
                <c:pt idx="536">
                  <c:v>931.88099093799997</c:v>
                </c:pt>
                <c:pt idx="537">
                  <c:v>914.06267462100004</c:v>
                </c:pt>
                <c:pt idx="538">
                  <c:v>909.63377263300004</c:v>
                </c:pt>
                <c:pt idx="539">
                  <c:v>903.97780720699996</c:v>
                </c:pt>
                <c:pt idx="540">
                  <c:v>902.61705774999996</c:v>
                </c:pt>
                <c:pt idx="541">
                  <c:v>901.79882588099997</c:v>
                </c:pt>
                <c:pt idx="542">
                  <c:v>897.52573981700004</c:v>
                </c:pt>
                <c:pt idx="543">
                  <c:v>888.59246312100004</c:v>
                </c:pt>
                <c:pt idx="544">
                  <c:v>887.79416609500004</c:v>
                </c:pt>
                <c:pt idx="545">
                  <c:v>874.914396614</c:v>
                </c:pt>
                <c:pt idx="546">
                  <c:v>861.89014634299997</c:v>
                </c:pt>
                <c:pt idx="547">
                  <c:v>855.66892644799998</c:v>
                </c:pt>
                <c:pt idx="548">
                  <c:v>855.14831563999996</c:v>
                </c:pt>
                <c:pt idx="549">
                  <c:v>850.59491619300002</c:v>
                </c:pt>
                <c:pt idx="550">
                  <c:v>847.42555886599996</c:v>
                </c:pt>
                <c:pt idx="551">
                  <c:v>842.15464452499998</c:v>
                </c:pt>
                <c:pt idx="552">
                  <c:v>836.41425729599996</c:v>
                </c:pt>
                <c:pt idx="553">
                  <c:v>826.87736099699998</c:v>
                </c:pt>
                <c:pt idx="554">
                  <c:v>813.66141150299995</c:v>
                </c:pt>
                <c:pt idx="555">
                  <c:v>808.76615892999996</c:v>
                </c:pt>
                <c:pt idx="556">
                  <c:v>803.20005307300005</c:v>
                </c:pt>
                <c:pt idx="557">
                  <c:v>797.89756196999997</c:v>
                </c:pt>
                <c:pt idx="558">
                  <c:v>790.87027712199995</c:v>
                </c:pt>
                <c:pt idx="559">
                  <c:v>790.52959138999995</c:v>
                </c:pt>
                <c:pt idx="560">
                  <c:v>776.04626806800002</c:v>
                </c:pt>
                <c:pt idx="561">
                  <c:v>775.37505024999996</c:v>
                </c:pt>
                <c:pt idx="562">
                  <c:v>774.59891224399996</c:v>
                </c:pt>
                <c:pt idx="563">
                  <c:v>769.43217717499999</c:v>
                </c:pt>
                <c:pt idx="564">
                  <c:v>768.63137653700005</c:v>
                </c:pt>
                <c:pt idx="565">
                  <c:v>766.75380982900003</c:v>
                </c:pt>
                <c:pt idx="566">
                  <c:v>764.60274057300001</c:v>
                </c:pt>
                <c:pt idx="567">
                  <c:v>757.72669800200003</c:v>
                </c:pt>
                <c:pt idx="568">
                  <c:v>756.36246066599995</c:v>
                </c:pt>
                <c:pt idx="569">
                  <c:v>744.01886029100001</c:v>
                </c:pt>
                <c:pt idx="570">
                  <c:v>743.40688914999998</c:v>
                </c:pt>
                <c:pt idx="571">
                  <c:v>742.29001847500001</c:v>
                </c:pt>
                <c:pt idx="572">
                  <c:v>739.20809059199996</c:v>
                </c:pt>
                <c:pt idx="573">
                  <c:v>734.43888864099995</c:v>
                </c:pt>
                <c:pt idx="574">
                  <c:v>731.839811973</c:v>
                </c:pt>
                <c:pt idx="575">
                  <c:v>727.26313355699995</c:v>
                </c:pt>
                <c:pt idx="576">
                  <c:v>722.25417174200004</c:v>
                </c:pt>
                <c:pt idx="577">
                  <c:v>717.77257500099995</c:v>
                </c:pt>
                <c:pt idx="578">
                  <c:v>714.66009250800005</c:v>
                </c:pt>
                <c:pt idx="579">
                  <c:v>712.10093560200005</c:v>
                </c:pt>
                <c:pt idx="580">
                  <c:v>704.94318714099995</c:v>
                </c:pt>
                <c:pt idx="581">
                  <c:v>702.093149692</c:v>
                </c:pt>
                <c:pt idx="582">
                  <c:v>701.68026231199997</c:v>
                </c:pt>
                <c:pt idx="583">
                  <c:v>701.50472232499999</c:v>
                </c:pt>
                <c:pt idx="584">
                  <c:v>698.04242241700001</c:v>
                </c:pt>
                <c:pt idx="585">
                  <c:v>683.41628489000004</c:v>
                </c:pt>
                <c:pt idx="586">
                  <c:v>673.65065419500002</c:v>
                </c:pt>
                <c:pt idx="587">
                  <c:v>673.09611704199995</c:v>
                </c:pt>
                <c:pt idx="588">
                  <c:v>665.66068722499995</c:v>
                </c:pt>
                <c:pt idx="589">
                  <c:v>650.13102588100003</c:v>
                </c:pt>
                <c:pt idx="590">
                  <c:v>646.49238549400002</c:v>
                </c:pt>
                <c:pt idx="591">
                  <c:v>642.09351642599995</c:v>
                </c:pt>
                <c:pt idx="592">
                  <c:v>632.84501757299995</c:v>
                </c:pt>
                <c:pt idx="593">
                  <c:v>620.92235383900004</c:v>
                </c:pt>
                <c:pt idx="594">
                  <c:v>599.84838659299999</c:v>
                </c:pt>
                <c:pt idx="595">
                  <c:v>596.11958737700002</c:v>
                </c:pt>
                <c:pt idx="596">
                  <c:v>596.10374127199998</c:v>
                </c:pt>
                <c:pt idx="597">
                  <c:v>595.15186333999998</c:v>
                </c:pt>
                <c:pt idx="598">
                  <c:v>594.620857398</c:v>
                </c:pt>
                <c:pt idx="599">
                  <c:v>594.21456573800003</c:v>
                </c:pt>
                <c:pt idx="600">
                  <c:v>590.76219712700004</c:v>
                </c:pt>
                <c:pt idx="601">
                  <c:v>589.57329199900005</c:v>
                </c:pt>
                <c:pt idx="602">
                  <c:v>577.39138273499998</c:v>
                </c:pt>
                <c:pt idx="603">
                  <c:v>568.08381490199997</c:v>
                </c:pt>
                <c:pt idx="604">
                  <c:v>567.58316474699996</c:v>
                </c:pt>
                <c:pt idx="605">
                  <c:v>562.98751018799999</c:v>
                </c:pt>
                <c:pt idx="606">
                  <c:v>559.08584905099997</c:v>
                </c:pt>
                <c:pt idx="607">
                  <c:v>548.21863206900002</c:v>
                </c:pt>
                <c:pt idx="608">
                  <c:v>546.43749078600001</c:v>
                </c:pt>
                <c:pt idx="609">
                  <c:v>538.20280463799998</c:v>
                </c:pt>
                <c:pt idx="610">
                  <c:v>536.09998574700001</c:v>
                </c:pt>
                <c:pt idx="611">
                  <c:v>535.22733716799996</c:v>
                </c:pt>
                <c:pt idx="612">
                  <c:v>524.27548060399999</c:v>
                </c:pt>
                <c:pt idx="613">
                  <c:v>522.84513109700003</c:v>
                </c:pt>
                <c:pt idx="614">
                  <c:v>520.3952812</c:v>
                </c:pt>
                <c:pt idx="615">
                  <c:v>519.93805970100004</c:v>
                </c:pt>
                <c:pt idx="616">
                  <c:v>515.59401500199999</c:v>
                </c:pt>
                <c:pt idx="617">
                  <c:v>501.87685405799999</c:v>
                </c:pt>
                <c:pt idx="618">
                  <c:v>501.11113315199998</c:v>
                </c:pt>
                <c:pt idx="619">
                  <c:v>494.021399417</c:v>
                </c:pt>
                <c:pt idx="620">
                  <c:v>492.17692754199999</c:v>
                </c:pt>
                <c:pt idx="621">
                  <c:v>488.78715920299999</c:v>
                </c:pt>
                <c:pt idx="622">
                  <c:v>486.71423589400001</c:v>
                </c:pt>
                <c:pt idx="623">
                  <c:v>483.46200574699998</c:v>
                </c:pt>
                <c:pt idx="624">
                  <c:v>481.34850291100003</c:v>
                </c:pt>
                <c:pt idx="625">
                  <c:v>473.41004467900001</c:v>
                </c:pt>
                <c:pt idx="626">
                  <c:v>471.567977122</c:v>
                </c:pt>
                <c:pt idx="627">
                  <c:v>469.04930131999998</c:v>
                </c:pt>
                <c:pt idx="628">
                  <c:v>467.34618768199999</c:v>
                </c:pt>
                <c:pt idx="629">
                  <c:v>465.74136242899999</c:v>
                </c:pt>
                <c:pt idx="630">
                  <c:v>465.23305908899999</c:v>
                </c:pt>
                <c:pt idx="631">
                  <c:v>463.42855991300002</c:v>
                </c:pt>
                <c:pt idx="632">
                  <c:v>461.41233756000003</c:v>
                </c:pt>
                <c:pt idx="633">
                  <c:v>458.01064211599999</c:v>
                </c:pt>
                <c:pt idx="634">
                  <c:v>456.852100259</c:v>
                </c:pt>
                <c:pt idx="635">
                  <c:v>449.074902882</c:v>
                </c:pt>
                <c:pt idx="636">
                  <c:v>435.64473897599999</c:v>
                </c:pt>
                <c:pt idx="637">
                  <c:v>435.60662824399998</c:v>
                </c:pt>
                <c:pt idx="638">
                  <c:v>432.06167146000001</c:v>
                </c:pt>
                <c:pt idx="639">
                  <c:v>430.18795870399998</c:v>
                </c:pt>
                <c:pt idx="640">
                  <c:v>422.17427394399999</c:v>
                </c:pt>
                <c:pt idx="641">
                  <c:v>418.71265188199999</c:v>
                </c:pt>
                <c:pt idx="642">
                  <c:v>417.13553136299998</c:v>
                </c:pt>
                <c:pt idx="643">
                  <c:v>415.87969729100001</c:v>
                </c:pt>
                <c:pt idx="644">
                  <c:v>404.20467609999997</c:v>
                </c:pt>
                <c:pt idx="645">
                  <c:v>396.94192129499999</c:v>
                </c:pt>
                <c:pt idx="646">
                  <c:v>395.29783456400003</c:v>
                </c:pt>
                <c:pt idx="647">
                  <c:v>393.48631738799997</c:v>
                </c:pt>
                <c:pt idx="648">
                  <c:v>383.84398517699998</c:v>
                </c:pt>
                <c:pt idx="649">
                  <c:v>372.74998500499998</c:v>
                </c:pt>
                <c:pt idx="650">
                  <c:v>371.86653989899997</c:v>
                </c:pt>
                <c:pt idx="651">
                  <c:v>366.21451760000002</c:v>
                </c:pt>
                <c:pt idx="652">
                  <c:v>359.998855021</c:v>
                </c:pt>
                <c:pt idx="653">
                  <c:v>353.92553311</c:v>
                </c:pt>
                <c:pt idx="654">
                  <c:v>350.31409921599999</c:v>
                </c:pt>
                <c:pt idx="655">
                  <c:v>343.960862088</c:v>
                </c:pt>
                <c:pt idx="656">
                  <c:v>342.02410893299998</c:v>
                </c:pt>
                <c:pt idx="657">
                  <c:v>333.99669801900001</c:v>
                </c:pt>
                <c:pt idx="658">
                  <c:v>328.02998964900002</c:v>
                </c:pt>
                <c:pt idx="659">
                  <c:v>326.64360095900003</c:v>
                </c:pt>
                <c:pt idx="660">
                  <c:v>326.19621199099998</c:v>
                </c:pt>
                <c:pt idx="661">
                  <c:v>326.02274472099998</c:v>
                </c:pt>
                <c:pt idx="662">
                  <c:v>318.87581754500002</c:v>
                </c:pt>
                <c:pt idx="663">
                  <c:v>318.43684350400002</c:v>
                </c:pt>
                <c:pt idx="664">
                  <c:v>310.21108602700002</c:v>
                </c:pt>
                <c:pt idx="665">
                  <c:v>303.16925387700002</c:v>
                </c:pt>
                <c:pt idx="666">
                  <c:v>302.59454225500002</c:v>
                </c:pt>
                <c:pt idx="667">
                  <c:v>290.90706986200001</c:v>
                </c:pt>
                <c:pt idx="668">
                  <c:v>282.762468716</c:v>
                </c:pt>
                <c:pt idx="669">
                  <c:v>280.36761882000002</c:v>
                </c:pt>
                <c:pt idx="670">
                  <c:v>279.28943964600001</c:v>
                </c:pt>
                <c:pt idx="671">
                  <c:v>274.17960028800002</c:v>
                </c:pt>
                <c:pt idx="672">
                  <c:v>272.14439912300003</c:v>
                </c:pt>
                <c:pt idx="673">
                  <c:v>250.57113590700001</c:v>
                </c:pt>
                <c:pt idx="674">
                  <c:v>245.931380655</c:v>
                </c:pt>
                <c:pt idx="675">
                  <c:v>243.83464948599999</c:v>
                </c:pt>
                <c:pt idx="676">
                  <c:v>240.84810431299999</c:v>
                </c:pt>
                <c:pt idx="677">
                  <c:v>239.61522608499999</c:v>
                </c:pt>
                <c:pt idx="678">
                  <c:v>230.45043445499999</c:v>
                </c:pt>
                <c:pt idx="679">
                  <c:v>229.99837113800001</c:v>
                </c:pt>
                <c:pt idx="680">
                  <c:v>229.443547314</c:v>
                </c:pt>
                <c:pt idx="681">
                  <c:v>222.12117665</c:v>
                </c:pt>
                <c:pt idx="682">
                  <c:v>216.34215371100001</c:v>
                </c:pt>
                <c:pt idx="683">
                  <c:v>214.45202303900001</c:v>
                </c:pt>
                <c:pt idx="684">
                  <c:v>210.84816465899999</c:v>
                </c:pt>
                <c:pt idx="685">
                  <c:v>208.718525798</c:v>
                </c:pt>
                <c:pt idx="686">
                  <c:v>207.94016302399999</c:v>
                </c:pt>
                <c:pt idx="687">
                  <c:v>195.569462386</c:v>
                </c:pt>
                <c:pt idx="688">
                  <c:v>193.90548352900001</c:v>
                </c:pt>
                <c:pt idx="689">
                  <c:v>190.52652301800001</c:v>
                </c:pt>
                <c:pt idx="690">
                  <c:v>183.67911646499999</c:v>
                </c:pt>
                <c:pt idx="691">
                  <c:v>180.916741511</c:v>
                </c:pt>
                <c:pt idx="692">
                  <c:v>177.64340317</c:v>
                </c:pt>
                <c:pt idx="693">
                  <c:v>177.22793036600001</c:v>
                </c:pt>
                <c:pt idx="694">
                  <c:v>170.94604410599999</c:v>
                </c:pt>
                <c:pt idx="695">
                  <c:v>161.160703168</c:v>
                </c:pt>
                <c:pt idx="696">
                  <c:v>153.34649204300001</c:v>
                </c:pt>
                <c:pt idx="697">
                  <c:v>147.81445784799999</c:v>
                </c:pt>
                <c:pt idx="698">
                  <c:v>145.94354605699999</c:v>
                </c:pt>
                <c:pt idx="699">
                  <c:v>133.00206985700001</c:v>
                </c:pt>
                <c:pt idx="700">
                  <c:v>132.94931610699999</c:v>
                </c:pt>
                <c:pt idx="701">
                  <c:v>126.839621341</c:v>
                </c:pt>
                <c:pt idx="702">
                  <c:v>124.756724725</c:v>
                </c:pt>
                <c:pt idx="703">
                  <c:v>122.90786878599999</c:v>
                </c:pt>
                <c:pt idx="704">
                  <c:v>116.46918695700001</c:v>
                </c:pt>
                <c:pt idx="705">
                  <c:v>116.347635455</c:v>
                </c:pt>
                <c:pt idx="706">
                  <c:v>112.494694907</c:v>
                </c:pt>
                <c:pt idx="707">
                  <c:v>109.16132376199999</c:v>
                </c:pt>
                <c:pt idx="708">
                  <c:v>102.193000313</c:v>
                </c:pt>
                <c:pt idx="709">
                  <c:v>101.168652712</c:v>
                </c:pt>
                <c:pt idx="710">
                  <c:v>94.030848951099998</c:v>
                </c:pt>
                <c:pt idx="711">
                  <c:v>92.261725378199998</c:v>
                </c:pt>
                <c:pt idx="712">
                  <c:v>89.827985580999993</c:v>
                </c:pt>
                <c:pt idx="713">
                  <c:v>71.356290040199994</c:v>
                </c:pt>
                <c:pt idx="714">
                  <c:v>71.008434864099996</c:v>
                </c:pt>
                <c:pt idx="715">
                  <c:v>66.098094829000004</c:v>
                </c:pt>
                <c:pt idx="716">
                  <c:v>58.499930678699997</c:v>
                </c:pt>
                <c:pt idx="717">
                  <c:v>57.116412109199999</c:v>
                </c:pt>
                <c:pt idx="718">
                  <c:v>55.582193472500002</c:v>
                </c:pt>
                <c:pt idx="719">
                  <c:v>55.165063551199999</c:v>
                </c:pt>
                <c:pt idx="720">
                  <c:v>51.439582794400003</c:v>
                </c:pt>
                <c:pt idx="721">
                  <c:v>47.010519027599997</c:v>
                </c:pt>
                <c:pt idx="722">
                  <c:v>40.974781366599998</c:v>
                </c:pt>
                <c:pt idx="723">
                  <c:v>33.146255181999997</c:v>
                </c:pt>
                <c:pt idx="724">
                  <c:v>32.633846761800001</c:v>
                </c:pt>
                <c:pt idx="725">
                  <c:v>30.9369898689</c:v>
                </c:pt>
                <c:pt idx="726">
                  <c:v>25.495722092099999</c:v>
                </c:pt>
                <c:pt idx="727">
                  <c:v>24.5710820408</c:v>
                </c:pt>
                <c:pt idx="728">
                  <c:v>22.9276590226</c:v>
                </c:pt>
                <c:pt idx="729">
                  <c:v>18.247137846600001</c:v>
                </c:pt>
                <c:pt idx="730">
                  <c:v>11.886117948300001</c:v>
                </c:pt>
                <c:pt idx="731">
                  <c:v>8.7724430609699997</c:v>
                </c:pt>
                <c:pt idx="732">
                  <c:v>3.1817885153400001</c:v>
                </c:pt>
              </c:numCache>
              <c:extLst xmlns:c15="http://schemas.microsoft.com/office/drawing/2012/chart"/>
            </c:numRef>
          </c:xVal>
          <c:yVal>
            <c:numRef>
              <c:f>Data!$I$4:$I$2003</c:f>
              <c:numCache>
                <c:formatCode>0.0000</c:formatCode>
                <c:ptCount val="2000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  <c:pt idx="1521">
                  <c:v>0.23900000000002841</c:v>
                </c:pt>
                <c:pt idx="1522">
                  <c:v>0.23850000000002847</c:v>
                </c:pt>
                <c:pt idx="1523">
                  <c:v>0.23800000000002852</c:v>
                </c:pt>
                <c:pt idx="1524">
                  <c:v>0.23750000000002858</c:v>
                </c:pt>
                <c:pt idx="1525">
                  <c:v>0.23700000000002863</c:v>
                </c:pt>
                <c:pt idx="1526">
                  <c:v>0.23650000000002869</c:v>
                </c:pt>
                <c:pt idx="1527">
                  <c:v>0.23600000000002874</c:v>
                </c:pt>
                <c:pt idx="1528">
                  <c:v>0.2355000000000288</c:v>
                </c:pt>
                <c:pt idx="1529">
                  <c:v>0.23500000000002885</c:v>
                </c:pt>
                <c:pt idx="1530">
                  <c:v>0.23450000000002891</c:v>
                </c:pt>
                <c:pt idx="1531">
                  <c:v>0.23400000000002896</c:v>
                </c:pt>
                <c:pt idx="1532">
                  <c:v>0.23350000000002902</c:v>
                </c:pt>
                <c:pt idx="1533">
                  <c:v>0.23300000000002907</c:v>
                </c:pt>
                <c:pt idx="1534">
                  <c:v>0.23250000000002913</c:v>
                </c:pt>
                <c:pt idx="1535">
                  <c:v>0.23200000000002918</c:v>
                </c:pt>
                <c:pt idx="1536">
                  <c:v>0.23150000000002924</c:v>
                </c:pt>
                <c:pt idx="1537">
                  <c:v>0.23100000000002929</c:v>
                </c:pt>
                <c:pt idx="1538">
                  <c:v>0.23050000000002935</c:v>
                </c:pt>
                <c:pt idx="1539">
                  <c:v>0.2300000000000294</c:v>
                </c:pt>
                <c:pt idx="1540">
                  <c:v>0.22950000000002946</c:v>
                </c:pt>
                <c:pt idx="1541">
                  <c:v>0.22900000000002951</c:v>
                </c:pt>
                <c:pt idx="1542">
                  <c:v>0.22850000000002957</c:v>
                </c:pt>
                <c:pt idx="1543">
                  <c:v>0.22800000000002962</c:v>
                </c:pt>
                <c:pt idx="1544">
                  <c:v>0.22750000000002968</c:v>
                </c:pt>
                <c:pt idx="1545">
                  <c:v>0.22700000000002973</c:v>
                </c:pt>
                <c:pt idx="1546">
                  <c:v>0.22650000000002979</c:v>
                </c:pt>
                <c:pt idx="1547">
                  <c:v>0.22600000000002984</c:v>
                </c:pt>
                <c:pt idx="1548">
                  <c:v>0.2255000000000299</c:v>
                </c:pt>
                <c:pt idx="1549">
                  <c:v>0.22500000000002995</c:v>
                </c:pt>
                <c:pt idx="1550">
                  <c:v>0.22450000000003001</c:v>
                </c:pt>
                <c:pt idx="1551">
                  <c:v>0.22400000000003006</c:v>
                </c:pt>
                <c:pt idx="1552">
                  <c:v>0.22350000000003012</c:v>
                </c:pt>
                <c:pt idx="1553">
                  <c:v>0.22300000000003017</c:v>
                </c:pt>
                <c:pt idx="1554">
                  <c:v>0.22250000000003023</c:v>
                </c:pt>
                <c:pt idx="1555">
                  <c:v>0.22200000000003028</c:v>
                </c:pt>
                <c:pt idx="1556">
                  <c:v>0.22150000000003034</c:v>
                </c:pt>
                <c:pt idx="1557">
                  <c:v>0.22100000000003039</c:v>
                </c:pt>
                <c:pt idx="1558">
                  <c:v>0.22050000000003045</c:v>
                </c:pt>
                <c:pt idx="1559">
                  <c:v>0.2200000000000305</c:v>
                </c:pt>
                <c:pt idx="1560">
                  <c:v>0.21950000000003056</c:v>
                </c:pt>
                <c:pt idx="1561">
                  <c:v>0.21900000000003061</c:v>
                </c:pt>
                <c:pt idx="1562">
                  <c:v>0.21850000000003067</c:v>
                </c:pt>
                <c:pt idx="1563">
                  <c:v>0.21800000000003072</c:v>
                </c:pt>
                <c:pt idx="1564">
                  <c:v>0.21750000000003078</c:v>
                </c:pt>
                <c:pt idx="1565">
                  <c:v>0.21700000000003083</c:v>
                </c:pt>
                <c:pt idx="1566">
                  <c:v>0.21650000000003089</c:v>
                </c:pt>
                <c:pt idx="1567">
                  <c:v>0.21600000000003095</c:v>
                </c:pt>
                <c:pt idx="1568">
                  <c:v>0.215500000000031</c:v>
                </c:pt>
                <c:pt idx="1569">
                  <c:v>0.21500000000003106</c:v>
                </c:pt>
                <c:pt idx="1570">
                  <c:v>0.21450000000003111</c:v>
                </c:pt>
                <c:pt idx="1571">
                  <c:v>0.21400000000003117</c:v>
                </c:pt>
                <c:pt idx="1572">
                  <c:v>0.21350000000003122</c:v>
                </c:pt>
                <c:pt idx="1573">
                  <c:v>0.21300000000003128</c:v>
                </c:pt>
                <c:pt idx="1574">
                  <c:v>0.21250000000003133</c:v>
                </c:pt>
                <c:pt idx="1575">
                  <c:v>0.21200000000003139</c:v>
                </c:pt>
                <c:pt idx="1576">
                  <c:v>0.21150000000003144</c:v>
                </c:pt>
                <c:pt idx="1577">
                  <c:v>0.2110000000000315</c:v>
                </c:pt>
                <c:pt idx="1578">
                  <c:v>0.21050000000003155</c:v>
                </c:pt>
                <c:pt idx="1579">
                  <c:v>0.21000000000003161</c:v>
                </c:pt>
                <c:pt idx="1580">
                  <c:v>0.20950000000003166</c:v>
                </c:pt>
                <c:pt idx="1581">
                  <c:v>0.20900000000003172</c:v>
                </c:pt>
                <c:pt idx="1582">
                  <c:v>0.20850000000003177</c:v>
                </c:pt>
                <c:pt idx="1583">
                  <c:v>0.20800000000003183</c:v>
                </c:pt>
                <c:pt idx="1584">
                  <c:v>0.20750000000003188</c:v>
                </c:pt>
                <c:pt idx="1585">
                  <c:v>0.20700000000003194</c:v>
                </c:pt>
                <c:pt idx="1586">
                  <c:v>0.20650000000003199</c:v>
                </c:pt>
                <c:pt idx="1587">
                  <c:v>0.20600000000003205</c:v>
                </c:pt>
                <c:pt idx="1588">
                  <c:v>0.2055000000000321</c:v>
                </c:pt>
                <c:pt idx="1589">
                  <c:v>0.20500000000003216</c:v>
                </c:pt>
                <c:pt idx="1590">
                  <c:v>0.20450000000003221</c:v>
                </c:pt>
                <c:pt idx="1591">
                  <c:v>0.20400000000003227</c:v>
                </c:pt>
                <c:pt idx="1592">
                  <c:v>0.20350000000003232</c:v>
                </c:pt>
                <c:pt idx="1593">
                  <c:v>0.20300000000003238</c:v>
                </c:pt>
                <c:pt idx="1594">
                  <c:v>0.20250000000003243</c:v>
                </c:pt>
                <c:pt idx="1595">
                  <c:v>0.20200000000003249</c:v>
                </c:pt>
                <c:pt idx="1596">
                  <c:v>0.20150000000003254</c:v>
                </c:pt>
                <c:pt idx="1597">
                  <c:v>0.2010000000000326</c:v>
                </c:pt>
                <c:pt idx="1598">
                  <c:v>0.20050000000003265</c:v>
                </c:pt>
                <c:pt idx="1599">
                  <c:v>0.20000000000003271</c:v>
                </c:pt>
                <c:pt idx="1600">
                  <c:v>0.19950000000003276</c:v>
                </c:pt>
                <c:pt idx="1601">
                  <c:v>0.19900000000003282</c:v>
                </c:pt>
                <c:pt idx="1602">
                  <c:v>0.19850000000003287</c:v>
                </c:pt>
                <c:pt idx="1603">
                  <c:v>0.19800000000003293</c:v>
                </c:pt>
                <c:pt idx="1604">
                  <c:v>0.19750000000003298</c:v>
                </c:pt>
                <c:pt idx="1605">
                  <c:v>0.19700000000003304</c:v>
                </c:pt>
                <c:pt idx="1606">
                  <c:v>0.19650000000003309</c:v>
                </c:pt>
                <c:pt idx="1607">
                  <c:v>0.19600000000003315</c:v>
                </c:pt>
                <c:pt idx="1608">
                  <c:v>0.1955000000000332</c:v>
                </c:pt>
                <c:pt idx="1609">
                  <c:v>0.19500000000003326</c:v>
                </c:pt>
                <c:pt idx="1610">
                  <c:v>0.19450000000003331</c:v>
                </c:pt>
                <c:pt idx="1611">
                  <c:v>0.19400000000003337</c:v>
                </c:pt>
                <c:pt idx="1612">
                  <c:v>0.19350000000003342</c:v>
                </c:pt>
                <c:pt idx="1613">
                  <c:v>0.19300000000003348</c:v>
                </c:pt>
                <c:pt idx="1614">
                  <c:v>0.19250000000003353</c:v>
                </c:pt>
                <c:pt idx="1615">
                  <c:v>0.19200000000003359</c:v>
                </c:pt>
                <c:pt idx="1616">
                  <c:v>0.19150000000003364</c:v>
                </c:pt>
                <c:pt idx="1617">
                  <c:v>0.1910000000000337</c:v>
                </c:pt>
                <c:pt idx="1618">
                  <c:v>0.19050000000003375</c:v>
                </c:pt>
                <c:pt idx="1619">
                  <c:v>0.19000000000003381</c:v>
                </c:pt>
                <c:pt idx="1620">
                  <c:v>0.18950000000003386</c:v>
                </c:pt>
                <c:pt idx="1621">
                  <c:v>0.18900000000003392</c:v>
                </c:pt>
                <c:pt idx="1622">
                  <c:v>0.18850000000003397</c:v>
                </c:pt>
                <c:pt idx="1623">
                  <c:v>0.18800000000003403</c:v>
                </c:pt>
                <c:pt idx="1624">
                  <c:v>0.18750000000003408</c:v>
                </c:pt>
                <c:pt idx="1625">
                  <c:v>0.18700000000003414</c:v>
                </c:pt>
                <c:pt idx="1626">
                  <c:v>0.18650000000003419</c:v>
                </c:pt>
                <c:pt idx="1627">
                  <c:v>0.18600000000003425</c:v>
                </c:pt>
                <c:pt idx="1628">
                  <c:v>0.1855000000000343</c:v>
                </c:pt>
                <c:pt idx="1629">
                  <c:v>0.18500000000003436</c:v>
                </c:pt>
                <c:pt idx="1630">
                  <c:v>0.18450000000003441</c:v>
                </c:pt>
                <c:pt idx="1631">
                  <c:v>0.18400000000003447</c:v>
                </c:pt>
                <c:pt idx="1632">
                  <c:v>0.18350000000003452</c:v>
                </c:pt>
                <c:pt idx="1633">
                  <c:v>0.18300000000003458</c:v>
                </c:pt>
                <c:pt idx="1634">
                  <c:v>0.18250000000003463</c:v>
                </c:pt>
                <c:pt idx="1635">
                  <c:v>0.18200000000003469</c:v>
                </c:pt>
                <c:pt idx="1636">
                  <c:v>0.18150000000003474</c:v>
                </c:pt>
                <c:pt idx="1637">
                  <c:v>0.1810000000000348</c:v>
                </c:pt>
                <c:pt idx="1638">
                  <c:v>0.18050000000003485</c:v>
                </c:pt>
                <c:pt idx="1639">
                  <c:v>0.18000000000003491</c:v>
                </c:pt>
                <c:pt idx="1640">
                  <c:v>0.17950000000003496</c:v>
                </c:pt>
                <c:pt idx="1641">
                  <c:v>0.17900000000003502</c:v>
                </c:pt>
                <c:pt idx="1642">
                  <c:v>0.17850000000003508</c:v>
                </c:pt>
                <c:pt idx="1643">
                  <c:v>0.17800000000003513</c:v>
                </c:pt>
                <c:pt idx="1644">
                  <c:v>0.17750000000003519</c:v>
                </c:pt>
                <c:pt idx="1645">
                  <c:v>0.17700000000003524</c:v>
                </c:pt>
                <c:pt idx="1646">
                  <c:v>0.1765000000000353</c:v>
                </c:pt>
                <c:pt idx="1647">
                  <c:v>0.17600000000003535</c:v>
                </c:pt>
                <c:pt idx="1648">
                  <c:v>0.17550000000003541</c:v>
                </c:pt>
                <c:pt idx="1649">
                  <c:v>0.17500000000003546</c:v>
                </c:pt>
                <c:pt idx="1650">
                  <c:v>0.17450000000003552</c:v>
                </c:pt>
                <c:pt idx="1651">
                  <c:v>0.17400000000003557</c:v>
                </c:pt>
                <c:pt idx="1652">
                  <c:v>0.17350000000003563</c:v>
                </c:pt>
                <c:pt idx="1653">
                  <c:v>0.17300000000003568</c:v>
                </c:pt>
                <c:pt idx="1654">
                  <c:v>0.17250000000003574</c:v>
                </c:pt>
                <c:pt idx="1655">
                  <c:v>0.17200000000003579</c:v>
                </c:pt>
                <c:pt idx="1656">
                  <c:v>0.17150000000003585</c:v>
                </c:pt>
                <c:pt idx="1657">
                  <c:v>0.1710000000000359</c:v>
                </c:pt>
                <c:pt idx="1658">
                  <c:v>0.17050000000003596</c:v>
                </c:pt>
                <c:pt idx="1659">
                  <c:v>0.17000000000003601</c:v>
                </c:pt>
                <c:pt idx="1660">
                  <c:v>0.16950000000003607</c:v>
                </c:pt>
                <c:pt idx="1661">
                  <c:v>0.16900000000003612</c:v>
                </c:pt>
                <c:pt idx="1662">
                  <c:v>0.16850000000003618</c:v>
                </c:pt>
                <c:pt idx="1663">
                  <c:v>0.16800000000003623</c:v>
                </c:pt>
                <c:pt idx="1664">
                  <c:v>0.16750000000003629</c:v>
                </c:pt>
                <c:pt idx="1665">
                  <c:v>0.16700000000003634</c:v>
                </c:pt>
                <c:pt idx="1666">
                  <c:v>0.1665000000000364</c:v>
                </c:pt>
                <c:pt idx="1667">
                  <c:v>0.16600000000003645</c:v>
                </c:pt>
                <c:pt idx="1668">
                  <c:v>0.16550000000003651</c:v>
                </c:pt>
                <c:pt idx="1669">
                  <c:v>0.16500000000003656</c:v>
                </c:pt>
                <c:pt idx="1670">
                  <c:v>0.16450000000003662</c:v>
                </c:pt>
                <c:pt idx="1671">
                  <c:v>0.16400000000003667</c:v>
                </c:pt>
                <c:pt idx="1672">
                  <c:v>0.16350000000003673</c:v>
                </c:pt>
                <c:pt idx="1673">
                  <c:v>0.16300000000003678</c:v>
                </c:pt>
                <c:pt idx="1674">
                  <c:v>0.16250000000003684</c:v>
                </c:pt>
                <c:pt idx="1675">
                  <c:v>0.16200000000003689</c:v>
                </c:pt>
                <c:pt idx="1676">
                  <c:v>0.16150000000003695</c:v>
                </c:pt>
                <c:pt idx="1677">
                  <c:v>0.161000000000037</c:v>
                </c:pt>
                <c:pt idx="1678">
                  <c:v>0.16050000000003706</c:v>
                </c:pt>
                <c:pt idx="1679">
                  <c:v>0.16000000000003711</c:v>
                </c:pt>
                <c:pt idx="1680">
                  <c:v>0.15950000000003717</c:v>
                </c:pt>
                <c:pt idx="1681">
                  <c:v>0.15900000000003722</c:v>
                </c:pt>
                <c:pt idx="1682">
                  <c:v>0.15850000000003728</c:v>
                </c:pt>
                <c:pt idx="1683">
                  <c:v>0.15800000000003733</c:v>
                </c:pt>
                <c:pt idx="1684">
                  <c:v>0.15750000000003739</c:v>
                </c:pt>
                <c:pt idx="1685">
                  <c:v>0.15700000000003744</c:v>
                </c:pt>
                <c:pt idx="1686">
                  <c:v>0.1565000000000375</c:v>
                </c:pt>
                <c:pt idx="1687">
                  <c:v>0.15600000000003755</c:v>
                </c:pt>
                <c:pt idx="1688">
                  <c:v>0.15550000000003761</c:v>
                </c:pt>
                <c:pt idx="1689">
                  <c:v>0.15500000000003766</c:v>
                </c:pt>
                <c:pt idx="1690">
                  <c:v>0.15450000000003772</c:v>
                </c:pt>
                <c:pt idx="1691">
                  <c:v>0.15400000000003777</c:v>
                </c:pt>
                <c:pt idx="1692">
                  <c:v>0.15350000000003783</c:v>
                </c:pt>
                <c:pt idx="1693">
                  <c:v>0.15300000000003788</c:v>
                </c:pt>
                <c:pt idx="1694">
                  <c:v>0.15250000000003794</c:v>
                </c:pt>
                <c:pt idx="1695">
                  <c:v>0.15200000000003799</c:v>
                </c:pt>
                <c:pt idx="1696">
                  <c:v>0.15150000000003805</c:v>
                </c:pt>
                <c:pt idx="1697">
                  <c:v>0.1510000000000381</c:v>
                </c:pt>
                <c:pt idx="1698">
                  <c:v>0.15050000000003816</c:v>
                </c:pt>
                <c:pt idx="1699">
                  <c:v>0.15000000000003821</c:v>
                </c:pt>
                <c:pt idx="1700">
                  <c:v>0.14950000000003827</c:v>
                </c:pt>
                <c:pt idx="1701">
                  <c:v>0.14900000000003832</c:v>
                </c:pt>
                <c:pt idx="1702">
                  <c:v>0.14850000000003838</c:v>
                </c:pt>
                <c:pt idx="1703">
                  <c:v>0.14800000000003843</c:v>
                </c:pt>
                <c:pt idx="1704">
                  <c:v>0.14750000000003849</c:v>
                </c:pt>
                <c:pt idx="1705">
                  <c:v>0.14700000000003854</c:v>
                </c:pt>
                <c:pt idx="1706">
                  <c:v>0.1465000000000386</c:v>
                </c:pt>
                <c:pt idx="1707">
                  <c:v>0.14600000000003865</c:v>
                </c:pt>
                <c:pt idx="1708">
                  <c:v>0.14550000000003871</c:v>
                </c:pt>
                <c:pt idx="1709">
                  <c:v>0.14500000000003876</c:v>
                </c:pt>
                <c:pt idx="1710">
                  <c:v>0.14450000000003882</c:v>
                </c:pt>
                <c:pt idx="1711">
                  <c:v>0.14400000000003887</c:v>
                </c:pt>
                <c:pt idx="1712">
                  <c:v>0.14350000000003893</c:v>
                </c:pt>
                <c:pt idx="1713">
                  <c:v>0.14300000000003898</c:v>
                </c:pt>
                <c:pt idx="1714">
                  <c:v>0.14250000000003904</c:v>
                </c:pt>
                <c:pt idx="1715">
                  <c:v>0.14200000000003909</c:v>
                </c:pt>
                <c:pt idx="1716">
                  <c:v>0.14150000000003915</c:v>
                </c:pt>
                <c:pt idx="1717">
                  <c:v>0.14100000000003921</c:v>
                </c:pt>
                <c:pt idx="1718">
                  <c:v>0.14050000000003926</c:v>
                </c:pt>
                <c:pt idx="1719">
                  <c:v>0.14000000000003932</c:v>
                </c:pt>
                <c:pt idx="1720">
                  <c:v>0.13950000000003937</c:v>
                </c:pt>
                <c:pt idx="1721">
                  <c:v>0.13900000000003943</c:v>
                </c:pt>
                <c:pt idx="1722">
                  <c:v>0.13850000000003948</c:v>
                </c:pt>
                <c:pt idx="1723">
                  <c:v>0.13800000000003954</c:v>
                </c:pt>
                <c:pt idx="1724">
                  <c:v>0.13750000000003959</c:v>
                </c:pt>
                <c:pt idx="1725">
                  <c:v>0.13700000000003965</c:v>
                </c:pt>
                <c:pt idx="1726">
                  <c:v>0.1365000000000397</c:v>
                </c:pt>
                <c:pt idx="1727">
                  <c:v>0.13600000000003976</c:v>
                </c:pt>
                <c:pt idx="1728">
                  <c:v>0.13550000000003981</c:v>
                </c:pt>
                <c:pt idx="1729">
                  <c:v>0.13500000000003987</c:v>
                </c:pt>
                <c:pt idx="1730">
                  <c:v>0.13450000000003992</c:v>
                </c:pt>
                <c:pt idx="1731">
                  <c:v>0.13400000000003998</c:v>
                </c:pt>
                <c:pt idx="1732">
                  <c:v>0.13350000000004003</c:v>
                </c:pt>
                <c:pt idx="1733">
                  <c:v>0.13300000000004009</c:v>
                </c:pt>
                <c:pt idx="1734">
                  <c:v>0.13250000000004014</c:v>
                </c:pt>
                <c:pt idx="1735">
                  <c:v>0.1320000000000402</c:v>
                </c:pt>
                <c:pt idx="1736">
                  <c:v>0.13150000000004025</c:v>
                </c:pt>
                <c:pt idx="1737">
                  <c:v>0.13100000000004031</c:v>
                </c:pt>
                <c:pt idx="1738">
                  <c:v>0.13050000000004036</c:v>
                </c:pt>
                <c:pt idx="1739">
                  <c:v>0.13000000000004042</c:v>
                </c:pt>
                <c:pt idx="1740">
                  <c:v>0.12950000000004047</c:v>
                </c:pt>
                <c:pt idx="1741">
                  <c:v>0.12900000000004053</c:v>
                </c:pt>
                <c:pt idx="1742">
                  <c:v>0.12850000000004058</c:v>
                </c:pt>
                <c:pt idx="1743">
                  <c:v>0.12800000000004064</c:v>
                </c:pt>
                <c:pt idx="1744">
                  <c:v>0.12750000000004069</c:v>
                </c:pt>
                <c:pt idx="1745">
                  <c:v>0.12700000000004075</c:v>
                </c:pt>
                <c:pt idx="1746">
                  <c:v>0.1265000000000408</c:v>
                </c:pt>
                <c:pt idx="1747">
                  <c:v>0.12600000000004086</c:v>
                </c:pt>
                <c:pt idx="1748">
                  <c:v>0.12550000000004091</c:v>
                </c:pt>
                <c:pt idx="1749">
                  <c:v>0.12500000000004097</c:v>
                </c:pt>
                <c:pt idx="1750">
                  <c:v>0.12450000000004102</c:v>
                </c:pt>
                <c:pt idx="1751">
                  <c:v>0.12400000000004108</c:v>
                </c:pt>
                <c:pt idx="1752">
                  <c:v>0.12350000000004113</c:v>
                </c:pt>
                <c:pt idx="1753">
                  <c:v>0.12300000000004119</c:v>
                </c:pt>
                <c:pt idx="1754">
                  <c:v>0.12250000000004124</c:v>
                </c:pt>
                <c:pt idx="1755">
                  <c:v>0.1220000000000413</c:v>
                </c:pt>
                <c:pt idx="1756">
                  <c:v>0.12150000000004135</c:v>
                </c:pt>
                <c:pt idx="1757">
                  <c:v>0.12100000000004141</c:v>
                </c:pt>
                <c:pt idx="1758">
                  <c:v>0.12050000000004146</c:v>
                </c:pt>
                <c:pt idx="1759">
                  <c:v>0.12000000000004152</c:v>
                </c:pt>
                <c:pt idx="1760">
                  <c:v>0.11950000000004157</c:v>
                </c:pt>
                <c:pt idx="1761">
                  <c:v>0.11900000000004163</c:v>
                </c:pt>
                <c:pt idx="1762">
                  <c:v>0.11850000000004168</c:v>
                </c:pt>
                <c:pt idx="1763">
                  <c:v>0.11800000000004174</c:v>
                </c:pt>
                <c:pt idx="1764">
                  <c:v>0.11750000000004179</c:v>
                </c:pt>
                <c:pt idx="1765">
                  <c:v>0.11700000000004185</c:v>
                </c:pt>
                <c:pt idx="1766">
                  <c:v>0.1165000000000419</c:v>
                </c:pt>
                <c:pt idx="1767">
                  <c:v>0.11600000000004196</c:v>
                </c:pt>
                <c:pt idx="1768">
                  <c:v>0.11550000000004201</c:v>
                </c:pt>
                <c:pt idx="1769">
                  <c:v>0.11500000000004207</c:v>
                </c:pt>
                <c:pt idx="1770">
                  <c:v>0.11450000000004212</c:v>
                </c:pt>
                <c:pt idx="1771">
                  <c:v>0.11400000000004218</c:v>
                </c:pt>
                <c:pt idx="1772">
                  <c:v>0.11350000000004223</c:v>
                </c:pt>
                <c:pt idx="1773">
                  <c:v>0.11300000000004229</c:v>
                </c:pt>
                <c:pt idx="1774">
                  <c:v>0.11250000000004234</c:v>
                </c:pt>
                <c:pt idx="1775">
                  <c:v>0.1120000000000424</c:v>
                </c:pt>
                <c:pt idx="1776">
                  <c:v>0.11150000000004245</c:v>
                </c:pt>
                <c:pt idx="1777">
                  <c:v>0.11100000000004251</c:v>
                </c:pt>
                <c:pt idx="1778">
                  <c:v>0.11050000000004256</c:v>
                </c:pt>
                <c:pt idx="1779">
                  <c:v>0.11000000000004262</c:v>
                </c:pt>
                <c:pt idx="1780">
                  <c:v>0.10950000000004267</c:v>
                </c:pt>
                <c:pt idx="1781">
                  <c:v>0.10900000000004273</c:v>
                </c:pt>
                <c:pt idx="1782">
                  <c:v>0.10850000000004278</c:v>
                </c:pt>
                <c:pt idx="1783">
                  <c:v>0.10800000000004284</c:v>
                </c:pt>
                <c:pt idx="1784">
                  <c:v>0.10750000000004289</c:v>
                </c:pt>
                <c:pt idx="1785">
                  <c:v>0.10700000000004295</c:v>
                </c:pt>
                <c:pt idx="1786">
                  <c:v>0.106500000000043</c:v>
                </c:pt>
                <c:pt idx="1787">
                  <c:v>0.10600000000004306</c:v>
                </c:pt>
                <c:pt idx="1788">
                  <c:v>0.10550000000004311</c:v>
                </c:pt>
                <c:pt idx="1789">
                  <c:v>0.10500000000004317</c:v>
                </c:pt>
                <c:pt idx="1790">
                  <c:v>0.10450000000004322</c:v>
                </c:pt>
                <c:pt idx="1791">
                  <c:v>0.10400000000004328</c:v>
                </c:pt>
                <c:pt idx="1792">
                  <c:v>0.10350000000004334</c:v>
                </c:pt>
                <c:pt idx="1793">
                  <c:v>0.10300000000004339</c:v>
                </c:pt>
                <c:pt idx="1794">
                  <c:v>0.10250000000004345</c:v>
                </c:pt>
                <c:pt idx="1795">
                  <c:v>0.1020000000000435</c:v>
                </c:pt>
                <c:pt idx="1796">
                  <c:v>0.10150000000004356</c:v>
                </c:pt>
                <c:pt idx="1797">
                  <c:v>0.10100000000004361</c:v>
                </c:pt>
                <c:pt idx="1798">
                  <c:v>0.10050000000004367</c:v>
                </c:pt>
                <c:pt idx="1799">
                  <c:v>0.10000000000004372</c:v>
                </c:pt>
                <c:pt idx="1800">
                  <c:v>9.9500000000043776E-2</c:v>
                </c:pt>
                <c:pt idx="1801">
                  <c:v>9.9000000000043831E-2</c:v>
                </c:pt>
                <c:pt idx="1802">
                  <c:v>9.8500000000043886E-2</c:v>
                </c:pt>
                <c:pt idx="1803">
                  <c:v>9.8000000000043941E-2</c:v>
                </c:pt>
                <c:pt idx="1804">
                  <c:v>9.7500000000043996E-2</c:v>
                </c:pt>
                <c:pt idx="1805">
                  <c:v>9.7000000000044051E-2</c:v>
                </c:pt>
                <c:pt idx="1806">
                  <c:v>9.6500000000044106E-2</c:v>
                </c:pt>
                <c:pt idx="1807">
                  <c:v>9.6000000000044161E-2</c:v>
                </c:pt>
                <c:pt idx="1808">
                  <c:v>9.5500000000044216E-2</c:v>
                </c:pt>
                <c:pt idx="1809">
                  <c:v>9.5000000000044271E-2</c:v>
                </c:pt>
                <c:pt idx="1810">
                  <c:v>9.4500000000044326E-2</c:v>
                </c:pt>
                <c:pt idx="1811">
                  <c:v>9.4000000000044381E-2</c:v>
                </c:pt>
                <c:pt idx="1812">
                  <c:v>9.3500000000044436E-2</c:v>
                </c:pt>
                <c:pt idx="1813">
                  <c:v>9.3000000000044492E-2</c:v>
                </c:pt>
                <c:pt idx="1814">
                  <c:v>9.2500000000044547E-2</c:v>
                </c:pt>
                <c:pt idx="1815">
                  <c:v>9.2000000000044602E-2</c:v>
                </c:pt>
                <c:pt idx="1816">
                  <c:v>9.1500000000044657E-2</c:v>
                </c:pt>
                <c:pt idx="1817">
                  <c:v>9.1000000000044712E-2</c:v>
                </c:pt>
                <c:pt idx="1818">
                  <c:v>9.0500000000044767E-2</c:v>
                </c:pt>
                <c:pt idx="1819">
                  <c:v>9.0000000000044822E-2</c:v>
                </c:pt>
                <c:pt idx="1820">
                  <c:v>8.9500000000044877E-2</c:v>
                </c:pt>
                <c:pt idx="1821">
                  <c:v>8.9000000000044932E-2</c:v>
                </c:pt>
                <c:pt idx="1822">
                  <c:v>8.8500000000044987E-2</c:v>
                </c:pt>
                <c:pt idx="1823">
                  <c:v>8.8000000000045042E-2</c:v>
                </c:pt>
                <c:pt idx="1824">
                  <c:v>8.7500000000045097E-2</c:v>
                </c:pt>
                <c:pt idx="1825">
                  <c:v>8.7000000000045152E-2</c:v>
                </c:pt>
                <c:pt idx="1826">
                  <c:v>8.6500000000045207E-2</c:v>
                </c:pt>
                <c:pt idx="1827">
                  <c:v>8.6000000000045262E-2</c:v>
                </c:pt>
                <c:pt idx="1828">
                  <c:v>8.5500000000045318E-2</c:v>
                </c:pt>
                <c:pt idx="1829">
                  <c:v>8.5000000000045373E-2</c:v>
                </c:pt>
                <c:pt idx="1830">
                  <c:v>8.4500000000045428E-2</c:v>
                </c:pt>
                <c:pt idx="1831">
                  <c:v>8.4000000000045483E-2</c:v>
                </c:pt>
                <c:pt idx="1832">
                  <c:v>8.3500000000045538E-2</c:v>
                </c:pt>
                <c:pt idx="1833">
                  <c:v>8.3000000000045593E-2</c:v>
                </c:pt>
                <c:pt idx="1834">
                  <c:v>8.2500000000045648E-2</c:v>
                </c:pt>
                <c:pt idx="1835">
                  <c:v>8.2000000000045703E-2</c:v>
                </c:pt>
                <c:pt idx="1836">
                  <c:v>8.1500000000045758E-2</c:v>
                </c:pt>
                <c:pt idx="1837">
                  <c:v>8.1000000000045813E-2</c:v>
                </c:pt>
                <c:pt idx="1838">
                  <c:v>8.0500000000045868E-2</c:v>
                </c:pt>
                <c:pt idx="1839">
                  <c:v>8.0000000000045923E-2</c:v>
                </c:pt>
                <c:pt idx="1840">
                  <c:v>7.9500000000045978E-2</c:v>
                </c:pt>
                <c:pt idx="1841">
                  <c:v>7.9000000000046033E-2</c:v>
                </c:pt>
                <c:pt idx="1842">
                  <c:v>7.8500000000046088E-2</c:v>
                </c:pt>
                <c:pt idx="1843">
                  <c:v>7.8000000000046144E-2</c:v>
                </c:pt>
                <c:pt idx="1844">
                  <c:v>7.7500000000046199E-2</c:v>
                </c:pt>
                <c:pt idx="1845">
                  <c:v>7.7000000000046254E-2</c:v>
                </c:pt>
                <c:pt idx="1846">
                  <c:v>7.6500000000046309E-2</c:v>
                </c:pt>
                <c:pt idx="1847">
                  <c:v>7.6000000000046364E-2</c:v>
                </c:pt>
                <c:pt idx="1848">
                  <c:v>7.5500000000046419E-2</c:v>
                </c:pt>
                <c:pt idx="1849">
                  <c:v>7.5000000000046474E-2</c:v>
                </c:pt>
                <c:pt idx="1850">
                  <c:v>7.4500000000046529E-2</c:v>
                </c:pt>
                <c:pt idx="1851">
                  <c:v>7.4000000000046584E-2</c:v>
                </c:pt>
                <c:pt idx="1852">
                  <c:v>7.3500000000046639E-2</c:v>
                </c:pt>
                <c:pt idx="1853">
                  <c:v>7.3000000000046694E-2</c:v>
                </c:pt>
                <c:pt idx="1854">
                  <c:v>7.2500000000046749E-2</c:v>
                </c:pt>
                <c:pt idx="1855">
                  <c:v>7.2000000000046804E-2</c:v>
                </c:pt>
                <c:pt idx="1856">
                  <c:v>7.1500000000046859E-2</c:v>
                </c:pt>
                <c:pt idx="1857">
                  <c:v>7.1000000000046914E-2</c:v>
                </c:pt>
                <c:pt idx="1858">
                  <c:v>7.050000000004697E-2</c:v>
                </c:pt>
                <c:pt idx="1859">
                  <c:v>7.0000000000047025E-2</c:v>
                </c:pt>
                <c:pt idx="1860">
                  <c:v>6.950000000004708E-2</c:v>
                </c:pt>
                <c:pt idx="1861">
                  <c:v>6.9000000000047135E-2</c:v>
                </c:pt>
                <c:pt idx="1862">
                  <c:v>6.850000000004719E-2</c:v>
                </c:pt>
                <c:pt idx="1863">
                  <c:v>6.8000000000047245E-2</c:v>
                </c:pt>
                <c:pt idx="1864">
                  <c:v>6.75000000000473E-2</c:v>
                </c:pt>
                <c:pt idx="1865">
                  <c:v>6.7000000000047355E-2</c:v>
                </c:pt>
                <c:pt idx="1866">
                  <c:v>6.650000000004741E-2</c:v>
                </c:pt>
                <c:pt idx="1867">
                  <c:v>6.6000000000047465E-2</c:v>
                </c:pt>
                <c:pt idx="1868">
                  <c:v>6.550000000004752E-2</c:v>
                </c:pt>
                <c:pt idx="1869">
                  <c:v>6.5000000000047575E-2</c:v>
                </c:pt>
                <c:pt idx="1870">
                  <c:v>6.450000000004763E-2</c:v>
                </c:pt>
                <c:pt idx="1871">
                  <c:v>6.4000000000047685E-2</c:v>
                </c:pt>
                <c:pt idx="1872">
                  <c:v>6.350000000004774E-2</c:v>
                </c:pt>
                <c:pt idx="1873">
                  <c:v>6.3000000000047796E-2</c:v>
                </c:pt>
                <c:pt idx="1874">
                  <c:v>6.2500000000047851E-2</c:v>
                </c:pt>
                <c:pt idx="1875">
                  <c:v>6.2000000000047906E-2</c:v>
                </c:pt>
                <c:pt idx="1876">
                  <c:v>6.1500000000047961E-2</c:v>
                </c:pt>
                <c:pt idx="1877">
                  <c:v>6.1000000000048016E-2</c:v>
                </c:pt>
                <c:pt idx="1878">
                  <c:v>6.0500000000048071E-2</c:v>
                </c:pt>
                <c:pt idx="1879">
                  <c:v>6.0000000000048126E-2</c:v>
                </c:pt>
                <c:pt idx="1880">
                  <c:v>5.9500000000048181E-2</c:v>
                </c:pt>
                <c:pt idx="1881">
                  <c:v>5.9000000000048236E-2</c:v>
                </c:pt>
                <c:pt idx="1882">
                  <c:v>5.8500000000048291E-2</c:v>
                </c:pt>
                <c:pt idx="1883">
                  <c:v>5.8000000000048346E-2</c:v>
                </c:pt>
                <c:pt idx="1884">
                  <c:v>5.7500000000048401E-2</c:v>
                </c:pt>
                <c:pt idx="1885">
                  <c:v>5.7000000000048456E-2</c:v>
                </c:pt>
                <c:pt idx="1886">
                  <c:v>5.6500000000048511E-2</c:v>
                </c:pt>
                <c:pt idx="1887">
                  <c:v>5.6000000000048566E-2</c:v>
                </c:pt>
                <c:pt idx="1888">
                  <c:v>5.5500000000048622E-2</c:v>
                </c:pt>
                <c:pt idx="1889">
                  <c:v>5.5000000000048677E-2</c:v>
                </c:pt>
                <c:pt idx="1890">
                  <c:v>5.4500000000048732E-2</c:v>
                </c:pt>
                <c:pt idx="1891">
                  <c:v>5.4000000000048787E-2</c:v>
                </c:pt>
                <c:pt idx="1892">
                  <c:v>5.3500000000048842E-2</c:v>
                </c:pt>
                <c:pt idx="1893">
                  <c:v>5.3000000000048897E-2</c:v>
                </c:pt>
                <c:pt idx="1894">
                  <c:v>5.2500000000048952E-2</c:v>
                </c:pt>
                <c:pt idx="1895">
                  <c:v>5.2000000000049007E-2</c:v>
                </c:pt>
                <c:pt idx="1896">
                  <c:v>5.1500000000049062E-2</c:v>
                </c:pt>
                <c:pt idx="1897">
                  <c:v>5.1000000000049117E-2</c:v>
                </c:pt>
                <c:pt idx="1898">
                  <c:v>5.0500000000049172E-2</c:v>
                </c:pt>
                <c:pt idx="1899">
                  <c:v>5.0000000000049227E-2</c:v>
                </c:pt>
                <c:pt idx="1900">
                  <c:v>4.9500000000049282E-2</c:v>
                </c:pt>
                <c:pt idx="1901">
                  <c:v>4.9000000000049337E-2</c:v>
                </c:pt>
                <c:pt idx="1902">
                  <c:v>4.8500000000049392E-2</c:v>
                </c:pt>
                <c:pt idx="1903">
                  <c:v>4.8000000000049448E-2</c:v>
                </c:pt>
                <c:pt idx="1904">
                  <c:v>4.7500000000049503E-2</c:v>
                </c:pt>
                <c:pt idx="1905">
                  <c:v>4.7000000000049558E-2</c:v>
                </c:pt>
                <c:pt idx="1906">
                  <c:v>4.6500000000049613E-2</c:v>
                </c:pt>
                <c:pt idx="1907">
                  <c:v>4.6000000000049668E-2</c:v>
                </c:pt>
                <c:pt idx="1908">
                  <c:v>4.5500000000049723E-2</c:v>
                </c:pt>
                <c:pt idx="1909">
                  <c:v>4.5000000000049778E-2</c:v>
                </c:pt>
                <c:pt idx="1910">
                  <c:v>4.4500000000049833E-2</c:v>
                </c:pt>
                <c:pt idx="1911">
                  <c:v>4.4000000000049888E-2</c:v>
                </c:pt>
                <c:pt idx="1912">
                  <c:v>4.3500000000049943E-2</c:v>
                </c:pt>
                <c:pt idx="1913">
                  <c:v>4.3000000000049998E-2</c:v>
                </c:pt>
                <c:pt idx="1914">
                  <c:v>4.2500000000050053E-2</c:v>
                </c:pt>
                <c:pt idx="1915">
                  <c:v>4.2000000000050108E-2</c:v>
                </c:pt>
                <c:pt idx="1916">
                  <c:v>4.1500000000050163E-2</c:v>
                </c:pt>
                <c:pt idx="1917">
                  <c:v>4.1000000000050218E-2</c:v>
                </c:pt>
                <c:pt idx="1918">
                  <c:v>4.0500000000050274E-2</c:v>
                </c:pt>
                <c:pt idx="1919">
                  <c:v>4.0000000000050329E-2</c:v>
                </c:pt>
                <c:pt idx="1920">
                  <c:v>3.9500000000050384E-2</c:v>
                </c:pt>
                <c:pt idx="1921">
                  <c:v>3.9000000000050439E-2</c:v>
                </c:pt>
                <c:pt idx="1922">
                  <c:v>3.8500000000050494E-2</c:v>
                </c:pt>
                <c:pt idx="1923">
                  <c:v>3.8000000000050549E-2</c:v>
                </c:pt>
                <c:pt idx="1924">
                  <c:v>3.7500000000050604E-2</c:v>
                </c:pt>
                <c:pt idx="1925">
                  <c:v>3.7000000000050659E-2</c:v>
                </c:pt>
                <c:pt idx="1926">
                  <c:v>3.6500000000050714E-2</c:v>
                </c:pt>
                <c:pt idx="1927">
                  <c:v>3.6000000000050769E-2</c:v>
                </c:pt>
                <c:pt idx="1928">
                  <c:v>3.5500000000050824E-2</c:v>
                </c:pt>
                <c:pt idx="1929">
                  <c:v>3.5000000000050879E-2</c:v>
                </c:pt>
                <c:pt idx="1930">
                  <c:v>3.4500000000050934E-2</c:v>
                </c:pt>
                <c:pt idx="1931">
                  <c:v>3.4000000000050989E-2</c:v>
                </c:pt>
                <c:pt idx="1932">
                  <c:v>3.3500000000051045E-2</c:v>
                </c:pt>
                <c:pt idx="1933">
                  <c:v>3.30000000000511E-2</c:v>
                </c:pt>
                <c:pt idx="1934">
                  <c:v>3.2500000000051155E-2</c:v>
                </c:pt>
                <c:pt idx="1935">
                  <c:v>3.200000000005121E-2</c:v>
                </c:pt>
                <c:pt idx="1936">
                  <c:v>3.1500000000051265E-2</c:v>
                </c:pt>
                <c:pt idx="1937">
                  <c:v>3.100000000005132E-2</c:v>
                </c:pt>
                <c:pt idx="1938">
                  <c:v>3.0500000000051375E-2</c:v>
                </c:pt>
                <c:pt idx="1939">
                  <c:v>3.000000000005143E-2</c:v>
                </c:pt>
                <c:pt idx="1940">
                  <c:v>2.9500000000051485E-2</c:v>
                </c:pt>
                <c:pt idx="1941">
                  <c:v>2.900000000005154E-2</c:v>
                </c:pt>
                <c:pt idx="1942">
                  <c:v>2.8500000000051595E-2</c:v>
                </c:pt>
                <c:pt idx="1943">
                  <c:v>2.800000000005165E-2</c:v>
                </c:pt>
                <c:pt idx="1944">
                  <c:v>2.7500000000051705E-2</c:v>
                </c:pt>
                <c:pt idx="1945">
                  <c:v>2.700000000005176E-2</c:v>
                </c:pt>
                <c:pt idx="1946">
                  <c:v>2.6500000000051815E-2</c:v>
                </c:pt>
                <c:pt idx="1947">
                  <c:v>2.6000000000051871E-2</c:v>
                </c:pt>
                <c:pt idx="1948">
                  <c:v>2.5500000000051926E-2</c:v>
                </c:pt>
                <c:pt idx="1949">
                  <c:v>2.5000000000051981E-2</c:v>
                </c:pt>
                <c:pt idx="1950">
                  <c:v>2.4500000000052036E-2</c:v>
                </c:pt>
                <c:pt idx="1951">
                  <c:v>2.4000000000052091E-2</c:v>
                </c:pt>
                <c:pt idx="1952">
                  <c:v>2.3500000000052146E-2</c:v>
                </c:pt>
                <c:pt idx="1953">
                  <c:v>2.3000000000052201E-2</c:v>
                </c:pt>
                <c:pt idx="1954">
                  <c:v>2.2500000000052256E-2</c:v>
                </c:pt>
                <c:pt idx="1955">
                  <c:v>2.2000000000052311E-2</c:v>
                </c:pt>
                <c:pt idx="1956">
                  <c:v>2.1500000000052366E-2</c:v>
                </c:pt>
                <c:pt idx="1957">
                  <c:v>2.1000000000052421E-2</c:v>
                </c:pt>
                <c:pt idx="1958">
                  <c:v>2.0500000000052476E-2</c:v>
                </c:pt>
                <c:pt idx="1959">
                  <c:v>2.0000000000052531E-2</c:v>
                </c:pt>
                <c:pt idx="1960">
                  <c:v>1.9500000000052586E-2</c:v>
                </c:pt>
                <c:pt idx="1961">
                  <c:v>1.9000000000052641E-2</c:v>
                </c:pt>
                <c:pt idx="1962">
                  <c:v>1.8500000000052697E-2</c:v>
                </c:pt>
                <c:pt idx="1963">
                  <c:v>1.8000000000052752E-2</c:v>
                </c:pt>
                <c:pt idx="1964">
                  <c:v>1.7500000000052807E-2</c:v>
                </c:pt>
                <c:pt idx="1965">
                  <c:v>1.7000000000052862E-2</c:v>
                </c:pt>
                <c:pt idx="1966">
                  <c:v>1.6500000000052917E-2</c:v>
                </c:pt>
                <c:pt idx="1967">
                  <c:v>1.6000000000052972E-2</c:v>
                </c:pt>
                <c:pt idx="1968">
                  <c:v>1.5500000000053027E-2</c:v>
                </c:pt>
                <c:pt idx="1969">
                  <c:v>1.5000000000053082E-2</c:v>
                </c:pt>
                <c:pt idx="1970">
                  <c:v>1.4500000000053137E-2</c:v>
                </c:pt>
                <c:pt idx="1971">
                  <c:v>1.4000000000053192E-2</c:v>
                </c:pt>
                <c:pt idx="1972">
                  <c:v>1.3500000000053247E-2</c:v>
                </c:pt>
                <c:pt idx="1973">
                  <c:v>1.3000000000053302E-2</c:v>
                </c:pt>
                <c:pt idx="1974">
                  <c:v>1.2500000000053357E-2</c:v>
                </c:pt>
                <c:pt idx="1975">
                  <c:v>1.2000000000053412E-2</c:v>
                </c:pt>
                <c:pt idx="1976">
                  <c:v>1.1500000000053467E-2</c:v>
                </c:pt>
                <c:pt idx="1977">
                  <c:v>1.1000000000053523E-2</c:v>
                </c:pt>
                <c:pt idx="1978">
                  <c:v>1.0500000000053578E-2</c:v>
                </c:pt>
                <c:pt idx="1979">
                  <c:v>1.0000000000053633E-2</c:v>
                </c:pt>
                <c:pt idx="1980">
                  <c:v>9.5000000000536877E-3</c:v>
                </c:pt>
                <c:pt idx="1981">
                  <c:v>9.0000000000537428E-3</c:v>
                </c:pt>
                <c:pt idx="1982">
                  <c:v>8.5000000000537979E-3</c:v>
                </c:pt>
                <c:pt idx="1983">
                  <c:v>8.0000000000538529E-3</c:v>
                </c:pt>
                <c:pt idx="1984">
                  <c:v>7.500000000053908E-3</c:v>
                </c:pt>
                <c:pt idx="1985">
                  <c:v>7.0000000000539631E-3</c:v>
                </c:pt>
                <c:pt idx="1986">
                  <c:v>6.5000000000540181E-3</c:v>
                </c:pt>
                <c:pt idx="1987">
                  <c:v>6.0000000000540732E-3</c:v>
                </c:pt>
                <c:pt idx="1988">
                  <c:v>5.5000000000541283E-3</c:v>
                </c:pt>
                <c:pt idx="1989">
                  <c:v>5.0000000000541833E-3</c:v>
                </c:pt>
                <c:pt idx="1990">
                  <c:v>4.5000000000542384E-3</c:v>
                </c:pt>
                <c:pt idx="1991">
                  <c:v>4.0000000000542935E-3</c:v>
                </c:pt>
                <c:pt idx="1992">
                  <c:v>3.5000000000543485E-3</c:v>
                </c:pt>
                <c:pt idx="1993">
                  <c:v>3.0000000000544036E-3</c:v>
                </c:pt>
                <c:pt idx="1994">
                  <c:v>2.5000000000544587E-3</c:v>
                </c:pt>
                <c:pt idx="1995">
                  <c:v>2.0000000000545137E-3</c:v>
                </c:pt>
                <c:pt idx="1996">
                  <c:v>1.5000000000545688E-3</c:v>
                </c:pt>
                <c:pt idx="1997">
                  <c:v>1.0000000000546239E-3</c:v>
                </c:pt>
                <c:pt idx="1998">
                  <c:v>5.0000000005467893E-4</c:v>
                </c:pt>
                <c:pt idx="1999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3-1D00-4B9B-B40C-B85BBE43584F}"/>
            </c:ext>
          </c:extLst>
        </c:ser>
        <c:ser>
          <c:idx val="4"/>
          <c:order val="4"/>
          <c:tx>
            <c:v>Aug-8 -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4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1D00-4B9B-B40C-B85BBE43584F}"/>
              </c:ext>
            </c:extLst>
          </c:dPt>
          <c:xVal>
            <c:numRef>
              <c:f>Data!$B$1956:$B$2003</c:f>
              <c:numCache>
                <c:formatCode>0</c:formatCode>
                <c:ptCount val="48"/>
                <c:pt idx="0">
                  <c:v>-2.0437042162300001</c:v>
                </c:pt>
                <c:pt idx="1">
                  <c:v>-13.748045496</c:v>
                </c:pt>
                <c:pt idx="2">
                  <c:v>-16.115511287</c:v>
                </c:pt>
                <c:pt idx="3">
                  <c:v>-19.600107624</c:v>
                </c:pt>
                <c:pt idx="4">
                  <c:v>-21.531957438599999</c:v>
                </c:pt>
                <c:pt idx="5">
                  <c:v>-22.124462646400001</c:v>
                </c:pt>
                <c:pt idx="6">
                  <c:v>-24.4191609519</c:v>
                </c:pt>
                <c:pt idx="7">
                  <c:v>-26.874863752</c:v>
                </c:pt>
                <c:pt idx="8">
                  <c:v>-27.358190049699999</c:v>
                </c:pt>
                <c:pt idx="9">
                  <c:v>-29.935793563499999</c:v>
                </c:pt>
                <c:pt idx="10">
                  <c:v>-31.575129608200001</c:v>
                </c:pt>
                <c:pt idx="11">
                  <c:v>-37.543437644599997</c:v>
                </c:pt>
                <c:pt idx="12">
                  <c:v>-38.863447088800001</c:v>
                </c:pt>
                <c:pt idx="13">
                  <c:v>-40.342289786099997</c:v>
                </c:pt>
                <c:pt idx="14">
                  <c:v>-41.600552026800003</c:v>
                </c:pt>
                <c:pt idx="15">
                  <c:v>-45.434904378200002</c:v>
                </c:pt>
                <c:pt idx="16">
                  <c:v>-48.536420376099997</c:v>
                </c:pt>
                <c:pt idx="17">
                  <c:v>-52.7616357335</c:v>
                </c:pt>
                <c:pt idx="18">
                  <c:v>-54.309023727099998</c:v>
                </c:pt>
                <c:pt idx="19">
                  <c:v>-56.362911621899997</c:v>
                </c:pt>
                <c:pt idx="20">
                  <c:v>-57.196229329399998</c:v>
                </c:pt>
                <c:pt idx="21">
                  <c:v>-58.134009556000002</c:v>
                </c:pt>
                <c:pt idx="22">
                  <c:v>-59.981788418999997</c:v>
                </c:pt>
                <c:pt idx="23">
                  <c:v>-67.436356000399996</c:v>
                </c:pt>
                <c:pt idx="24">
                  <c:v>-69.213327719399999</c:v>
                </c:pt>
                <c:pt idx="25">
                  <c:v>-70.813477599899997</c:v>
                </c:pt>
                <c:pt idx="26">
                  <c:v>-73.143059219799994</c:v>
                </c:pt>
                <c:pt idx="27">
                  <c:v>-81.920405021899995</c:v>
                </c:pt>
                <c:pt idx="28">
                  <c:v>-83.312371308099998</c:v>
                </c:pt>
                <c:pt idx="29">
                  <c:v>-97.750171513200002</c:v>
                </c:pt>
                <c:pt idx="30">
                  <c:v>-102.228916274</c:v>
                </c:pt>
                <c:pt idx="31">
                  <c:v>-103.20025964</c:v>
                </c:pt>
                <c:pt idx="32">
                  <c:v>-122.232435604</c:v>
                </c:pt>
                <c:pt idx="33">
                  <c:v>-138.81509882</c:v>
                </c:pt>
                <c:pt idx="34">
                  <c:v>-143.44067232</c:v>
                </c:pt>
                <c:pt idx="35">
                  <c:v>-149.21095988600001</c:v>
                </c:pt>
                <c:pt idx="36">
                  <c:v>-167.430830184</c:v>
                </c:pt>
                <c:pt idx="37">
                  <c:v>-173.08434076699999</c:v>
                </c:pt>
                <c:pt idx="38">
                  <c:v>-189.192891344</c:v>
                </c:pt>
                <c:pt idx="39">
                  <c:v>-193.89390046099999</c:v>
                </c:pt>
                <c:pt idx="40">
                  <c:v>-203.815614727</c:v>
                </c:pt>
                <c:pt idx="41">
                  <c:v>-205.49685408400001</c:v>
                </c:pt>
                <c:pt idx="42">
                  <c:v>-211.29638008500001</c:v>
                </c:pt>
                <c:pt idx="43">
                  <c:v>-226.615943612</c:v>
                </c:pt>
                <c:pt idx="44">
                  <c:v>-226.71878806800001</c:v>
                </c:pt>
                <c:pt idx="45">
                  <c:v>-271.05919823800002</c:v>
                </c:pt>
                <c:pt idx="46">
                  <c:v>-284.93750860099999</c:v>
                </c:pt>
                <c:pt idx="47">
                  <c:v>-1648.7285572999999</c:v>
                </c:pt>
              </c:numCache>
              <c:extLst xmlns:c15="http://schemas.microsoft.com/office/drawing/2012/chart"/>
            </c:numRef>
          </c:xVal>
          <c:yVal>
            <c:numRef>
              <c:f>Data!$C$1956:$C$2003</c:f>
              <c:numCache>
                <c:formatCode>0.0000</c:formatCode>
                <c:ptCount val="48"/>
                <c:pt idx="0">
                  <c:v>2.3500000000052146E-2</c:v>
                </c:pt>
                <c:pt idx="1">
                  <c:v>2.3000000000052201E-2</c:v>
                </c:pt>
                <c:pt idx="2">
                  <c:v>2.2500000000052256E-2</c:v>
                </c:pt>
                <c:pt idx="3">
                  <c:v>2.2000000000052311E-2</c:v>
                </c:pt>
                <c:pt idx="4">
                  <c:v>2.1500000000052366E-2</c:v>
                </c:pt>
                <c:pt idx="5">
                  <c:v>2.1000000000052421E-2</c:v>
                </c:pt>
                <c:pt idx="6">
                  <c:v>2.0500000000052476E-2</c:v>
                </c:pt>
                <c:pt idx="7">
                  <c:v>2.0000000000052531E-2</c:v>
                </c:pt>
                <c:pt idx="8">
                  <c:v>1.9500000000052586E-2</c:v>
                </c:pt>
                <c:pt idx="9">
                  <c:v>1.9000000000052641E-2</c:v>
                </c:pt>
                <c:pt idx="10">
                  <c:v>1.8500000000052697E-2</c:v>
                </c:pt>
                <c:pt idx="11">
                  <c:v>1.8000000000052752E-2</c:v>
                </c:pt>
                <c:pt idx="12">
                  <c:v>1.7500000000052807E-2</c:v>
                </c:pt>
                <c:pt idx="13">
                  <c:v>1.7000000000052862E-2</c:v>
                </c:pt>
                <c:pt idx="14">
                  <c:v>1.6500000000052917E-2</c:v>
                </c:pt>
                <c:pt idx="15">
                  <c:v>1.6000000000052972E-2</c:v>
                </c:pt>
                <c:pt idx="16">
                  <c:v>1.5500000000053027E-2</c:v>
                </c:pt>
                <c:pt idx="17">
                  <c:v>1.5000000000053082E-2</c:v>
                </c:pt>
                <c:pt idx="18">
                  <c:v>1.4500000000053137E-2</c:v>
                </c:pt>
                <c:pt idx="19">
                  <c:v>1.4000000000053192E-2</c:v>
                </c:pt>
                <c:pt idx="20">
                  <c:v>1.3500000000053247E-2</c:v>
                </c:pt>
                <c:pt idx="21">
                  <c:v>1.3000000000053302E-2</c:v>
                </c:pt>
                <c:pt idx="22">
                  <c:v>1.2500000000053357E-2</c:v>
                </c:pt>
                <c:pt idx="23">
                  <c:v>1.2000000000053412E-2</c:v>
                </c:pt>
                <c:pt idx="24">
                  <c:v>1.1500000000053467E-2</c:v>
                </c:pt>
                <c:pt idx="25">
                  <c:v>1.1000000000053523E-2</c:v>
                </c:pt>
                <c:pt idx="26">
                  <c:v>1.0500000000053578E-2</c:v>
                </c:pt>
                <c:pt idx="27">
                  <c:v>1.0000000000053633E-2</c:v>
                </c:pt>
                <c:pt idx="28">
                  <c:v>9.5000000000536877E-3</c:v>
                </c:pt>
                <c:pt idx="29">
                  <c:v>9.0000000000537428E-3</c:v>
                </c:pt>
                <c:pt idx="30">
                  <c:v>8.5000000000537979E-3</c:v>
                </c:pt>
                <c:pt idx="31">
                  <c:v>8.0000000000538529E-3</c:v>
                </c:pt>
                <c:pt idx="32">
                  <c:v>7.500000000053908E-3</c:v>
                </c:pt>
                <c:pt idx="33">
                  <c:v>7.0000000000539631E-3</c:v>
                </c:pt>
                <c:pt idx="34">
                  <c:v>6.5000000000540181E-3</c:v>
                </c:pt>
                <c:pt idx="35">
                  <c:v>6.0000000000540732E-3</c:v>
                </c:pt>
                <c:pt idx="36">
                  <c:v>5.5000000000541283E-3</c:v>
                </c:pt>
                <c:pt idx="37">
                  <c:v>5.0000000000541833E-3</c:v>
                </c:pt>
                <c:pt idx="38">
                  <c:v>4.5000000000542384E-3</c:v>
                </c:pt>
                <c:pt idx="39">
                  <c:v>4.0000000000542935E-3</c:v>
                </c:pt>
                <c:pt idx="40">
                  <c:v>3.5000000000543485E-3</c:v>
                </c:pt>
                <c:pt idx="41">
                  <c:v>3.0000000000544036E-3</c:v>
                </c:pt>
                <c:pt idx="42">
                  <c:v>2.5000000000544587E-3</c:v>
                </c:pt>
                <c:pt idx="43">
                  <c:v>2.0000000000545137E-3</c:v>
                </c:pt>
                <c:pt idx="44">
                  <c:v>1.5000000000545688E-3</c:v>
                </c:pt>
                <c:pt idx="45">
                  <c:v>1.0000000000546239E-3</c:v>
                </c:pt>
                <c:pt idx="46">
                  <c:v>5.0000000005467893E-4</c:v>
                </c:pt>
                <c:pt idx="47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5-1D00-4B9B-B40C-B85BBE43584F}"/>
            </c:ext>
          </c:extLst>
        </c:ser>
        <c:ser>
          <c:idx val="5"/>
          <c:order val="5"/>
          <c:tx>
            <c:v>Aug 15 -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Data!$D$1450:$D$2003</c:f>
              <c:numCache>
                <c:formatCode>0</c:formatCode>
                <c:ptCount val="554"/>
                <c:pt idx="0">
                  <c:v>-0.30352636117100001</c:v>
                </c:pt>
                <c:pt idx="1">
                  <c:v>-0.76248238808199997</c:v>
                </c:pt>
                <c:pt idx="2">
                  <c:v>-2.0535541952399998</c:v>
                </c:pt>
                <c:pt idx="3">
                  <c:v>-2.3611307018900001</c:v>
                </c:pt>
                <c:pt idx="4">
                  <c:v>-2.45853573656</c:v>
                </c:pt>
                <c:pt idx="5">
                  <c:v>-5.2534223020999997</c:v>
                </c:pt>
                <c:pt idx="6">
                  <c:v>-5.3735438646700002</c:v>
                </c:pt>
                <c:pt idx="7">
                  <c:v>-5.3790372203699999</c:v>
                </c:pt>
                <c:pt idx="8">
                  <c:v>-5.7658679828799997</c:v>
                </c:pt>
                <c:pt idx="9">
                  <c:v>-6.1142794985900002</c:v>
                </c:pt>
                <c:pt idx="10">
                  <c:v>-6.2717344293600004</c:v>
                </c:pt>
                <c:pt idx="11">
                  <c:v>-6.3985803235500001</c:v>
                </c:pt>
                <c:pt idx="12">
                  <c:v>-6.6916236387000003</c:v>
                </c:pt>
                <c:pt idx="13">
                  <c:v>-9.2776572152900005</c:v>
                </c:pt>
                <c:pt idx="14">
                  <c:v>-9.7490524778100003</c:v>
                </c:pt>
                <c:pt idx="15">
                  <c:v>-10.110158270199999</c:v>
                </c:pt>
                <c:pt idx="16">
                  <c:v>-11.365432176800001</c:v>
                </c:pt>
                <c:pt idx="17">
                  <c:v>-12.613992146399999</c:v>
                </c:pt>
                <c:pt idx="18">
                  <c:v>-14.558809564300001</c:v>
                </c:pt>
                <c:pt idx="19">
                  <c:v>-15.901172089899999</c:v>
                </c:pt>
                <c:pt idx="20">
                  <c:v>-17.722545932700001</c:v>
                </c:pt>
                <c:pt idx="21">
                  <c:v>-19.101768010099999</c:v>
                </c:pt>
                <c:pt idx="22">
                  <c:v>-19.806999060100001</c:v>
                </c:pt>
                <c:pt idx="23">
                  <c:v>-20.6796554652</c:v>
                </c:pt>
                <c:pt idx="24">
                  <c:v>-24.598469999199999</c:v>
                </c:pt>
                <c:pt idx="25">
                  <c:v>-26.254655570899999</c:v>
                </c:pt>
                <c:pt idx="26">
                  <c:v>-26.826357625699998</c:v>
                </c:pt>
                <c:pt idx="27">
                  <c:v>-29.1447662908</c:v>
                </c:pt>
                <c:pt idx="28">
                  <c:v>-30.6831480912</c:v>
                </c:pt>
                <c:pt idx="29">
                  <c:v>-32.350539251800001</c:v>
                </c:pt>
                <c:pt idx="30">
                  <c:v>-32.987591001799998</c:v>
                </c:pt>
                <c:pt idx="31">
                  <c:v>-34.723184774899998</c:v>
                </c:pt>
                <c:pt idx="32">
                  <c:v>-35.072304941500001</c:v>
                </c:pt>
                <c:pt idx="33">
                  <c:v>-36.136328835900002</c:v>
                </c:pt>
                <c:pt idx="34">
                  <c:v>-37.075698694400003</c:v>
                </c:pt>
                <c:pt idx="35">
                  <c:v>-37.264098429699999</c:v>
                </c:pt>
                <c:pt idx="36">
                  <c:v>-37.4223215516</c:v>
                </c:pt>
                <c:pt idx="37">
                  <c:v>-37.828655990100003</c:v>
                </c:pt>
                <c:pt idx="38">
                  <c:v>-40.7243129258</c:v>
                </c:pt>
                <c:pt idx="39">
                  <c:v>-41.020568472800001</c:v>
                </c:pt>
                <c:pt idx="40">
                  <c:v>-42.762688653399998</c:v>
                </c:pt>
                <c:pt idx="41">
                  <c:v>-43.184672336799999</c:v>
                </c:pt>
                <c:pt idx="42">
                  <c:v>-48.244148193100003</c:v>
                </c:pt>
                <c:pt idx="43">
                  <c:v>-49.4817481726</c:v>
                </c:pt>
                <c:pt idx="44">
                  <c:v>-53.092392235699997</c:v>
                </c:pt>
                <c:pt idx="45">
                  <c:v>-53.700068891999997</c:v>
                </c:pt>
                <c:pt idx="46">
                  <c:v>-54.826386768799999</c:v>
                </c:pt>
                <c:pt idx="47">
                  <c:v>-55.762248271700003</c:v>
                </c:pt>
                <c:pt idx="48">
                  <c:v>-56.078238530599997</c:v>
                </c:pt>
                <c:pt idx="49">
                  <c:v>-56.8673388315</c:v>
                </c:pt>
                <c:pt idx="50">
                  <c:v>-60.116186071999998</c:v>
                </c:pt>
                <c:pt idx="51">
                  <c:v>-64.934872163799994</c:v>
                </c:pt>
                <c:pt idx="52">
                  <c:v>-65.083719916299998</c:v>
                </c:pt>
                <c:pt idx="53">
                  <c:v>-68.263774485699997</c:v>
                </c:pt>
                <c:pt idx="54">
                  <c:v>-68.8462355411</c:v>
                </c:pt>
                <c:pt idx="55">
                  <c:v>-76.785776689100004</c:v>
                </c:pt>
                <c:pt idx="56">
                  <c:v>-76.892644032999996</c:v>
                </c:pt>
                <c:pt idx="57">
                  <c:v>-78.114240089199996</c:v>
                </c:pt>
                <c:pt idx="58">
                  <c:v>-81.281515442400007</c:v>
                </c:pt>
                <c:pt idx="59">
                  <c:v>-84.213151066400002</c:v>
                </c:pt>
                <c:pt idx="60">
                  <c:v>-89.180309758600004</c:v>
                </c:pt>
                <c:pt idx="61">
                  <c:v>-89.803096599100002</c:v>
                </c:pt>
                <c:pt idx="62">
                  <c:v>-89.891169463300002</c:v>
                </c:pt>
                <c:pt idx="63">
                  <c:v>-91.929246957800004</c:v>
                </c:pt>
                <c:pt idx="64">
                  <c:v>-95.982475172600004</c:v>
                </c:pt>
                <c:pt idx="65">
                  <c:v>-98.506467274399995</c:v>
                </c:pt>
                <c:pt idx="66">
                  <c:v>-103.682333185</c:v>
                </c:pt>
                <c:pt idx="67">
                  <c:v>-110.340016545</c:v>
                </c:pt>
                <c:pt idx="68">
                  <c:v>-113.112242357</c:v>
                </c:pt>
                <c:pt idx="69">
                  <c:v>-113.482902118</c:v>
                </c:pt>
                <c:pt idx="70">
                  <c:v>-117.026221386</c:v>
                </c:pt>
                <c:pt idx="71">
                  <c:v>-118.44768460900001</c:v>
                </c:pt>
                <c:pt idx="72">
                  <c:v>-122.29728926200001</c:v>
                </c:pt>
                <c:pt idx="73">
                  <c:v>-123.726002978</c:v>
                </c:pt>
                <c:pt idx="74">
                  <c:v>-125.226390674</c:v>
                </c:pt>
                <c:pt idx="75">
                  <c:v>-127.13344775</c:v>
                </c:pt>
                <c:pt idx="76">
                  <c:v>-133.156746973</c:v>
                </c:pt>
                <c:pt idx="77">
                  <c:v>-136.40310281000001</c:v>
                </c:pt>
                <c:pt idx="78">
                  <c:v>-136.66164462699999</c:v>
                </c:pt>
                <c:pt idx="79">
                  <c:v>-141.71332634500001</c:v>
                </c:pt>
                <c:pt idx="80">
                  <c:v>-144.13216279599999</c:v>
                </c:pt>
                <c:pt idx="81">
                  <c:v>-145.024299466</c:v>
                </c:pt>
                <c:pt idx="82">
                  <c:v>-153.269311571</c:v>
                </c:pt>
                <c:pt idx="83">
                  <c:v>-155.66115240100001</c:v>
                </c:pt>
                <c:pt idx="84">
                  <c:v>-156.90051649399999</c:v>
                </c:pt>
                <c:pt idx="85">
                  <c:v>-159.73406992299999</c:v>
                </c:pt>
                <c:pt idx="86">
                  <c:v>-160.50981883200001</c:v>
                </c:pt>
                <c:pt idx="87">
                  <c:v>-162.79004557299999</c:v>
                </c:pt>
                <c:pt idx="88">
                  <c:v>-164.234446819</c:v>
                </c:pt>
                <c:pt idx="89">
                  <c:v>-166.45762424700001</c:v>
                </c:pt>
                <c:pt idx="90">
                  <c:v>-167.57594517800001</c:v>
                </c:pt>
                <c:pt idx="91">
                  <c:v>-175.28587618200001</c:v>
                </c:pt>
                <c:pt idx="92">
                  <c:v>-179.96291190900001</c:v>
                </c:pt>
                <c:pt idx="93">
                  <c:v>-181.70937741200001</c:v>
                </c:pt>
                <c:pt idx="94">
                  <c:v>-184.737063906</c:v>
                </c:pt>
                <c:pt idx="95">
                  <c:v>-186.94516753600001</c:v>
                </c:pt>
                <c:pt idx="96">
                  <c:v>-191.218153884</c:v>
                </c:pt>
                <c:pt idx="97">
                  <c:v>-193.13736913100001</c:v>
                </c:pt>
                <c:pt idx="98">
                  <c:v>-202.36395847399999</c:v>
                </c:pt>
                <c:pt idx="99">
                  <c:v>-212.22437506099999</c:v>
                </c:pt>
                <c:pt idx="100">
                  <c:v>-216.361658629</c:v>
                </c:pt>
                <c:pt idx="101">
                  <c:v>-216.79530473</c:v>
                </c:pt>
                <c:pt idx="102">
                  <c:v>-221.97706431200001</c:v>
                </c:pt>
                <c:pt idx="103">
                  <c:v>-224.859343061</c:v>
                </c:pt>
                <c:pt idx="104">
                  <c:v>-226.30607684</c:v>
                </c:pt>
                <c:pt idx="105">
                  <c:v>-232.538709606</c:v>
                </c:pt>
                <c:pt idx="106">
                  <c:v>-236.04463142</c:v>
                </c:pt>
                <c:pt idx="107">
                  <c:v>-242.29113063599999</c:v>
                </c:pt>
                <c:pt idx="108">
                  <c:v>-246.13730402600001</c:v>
                </c:pt>
                <c:pt idx="109">
                  <c:v>-247.316239083</c:v>
                </c:pt>
                <c:pt idx="110">
                  <c:v>-248.132103148</c:v>
                </c:pt>
                <c:pt idx="111">
                  <c:v>-251.20755678899999</c:v>
                </c:pt>
                <c:pt idx="112">
                  <c:v>-257.33390921900002</c:v>
                </c:pt>
                <c:pt idx="113">
                  <c:v>-263.98219849899999</c:v>
                </c:pt>
                <c:pt idx="114">
                  <c:v>-270.04717282199999</c:v>
                </c:pt>
                <c:pt idx="115">
                  <c:v>-271.95447327599999</c:v>
                </c:pt>
                <c:pt idx="116">
                  <c:v>-273.10701847899998</c:v>
                </c:pt>
                <c:pt idx="117">
                  <c:v>-274.11861223800003</c:v>
                </c:pt>
                <c:pt idx="118">
                  <c:v>-276.30632812900001</c:v>
                </c:pt>
                <c:pt idx="119">
                  <c:v>-276.41978478300001</c:v>
                </c:pt>
                <c:pt idx="120">
                  <c:v>-282.29921095499998</c:v>
                </c:pt>
                <c:pt idx="121">
                  <c:v>-300.16006085999999</c:v>
                </c:pt>
                <c:pt idx="122">
                  <c:v>-307.724216775</c:v>
                </c:pt>
                <c:pt idx="123">
                  <c:v>-308.864009076</c:v>
                </c:pt>
                <c:pt idx="124">
                  <c:v>-311.73026172900001</c:v>
                </c:pt>
                <c:pt idx="125">
                  <c:v>-311.90828266699998</c:v>
                </c:pt>
                <c:pt idx="126">
                  <c:v>-313.63427250900003</c:v>
                </c:pt>
                <c:pt idx="127">
                  <c:v>-315.23609087099999</c:v>
                </c:pt>
                <c:pt idx="128">
                  <c:v>-315.54067971199999</c:v>
                </c:pt>
                <c:pt idx="129">
                  <c:v>-316.65854854499997</c:v>
                </c:pt>
                <c:pt idx="130">
                  <c:v>-317.16607370700001</c:v>
                </c:pt>
                <c:pt idx="131">
                  <c:v>-319.31739023900002</c:v>
                </c:pt>
                <c:pt idx="132">
                  <c:v>-322.68961057899998</c:v>
                </c:pt>
                <c:pt idx="133">
                  <c:v>-325.95119141599997</c:v>
                </c:pt>
                <c:pt idx="134">
                  <c:v>-326.01552575400001</c:v>
                </c:pt>
                <c:pt idx="135">
                  <c:v>-335.04331545500003</c:v>
                </c:pt>
                <c:pt idx="136">
                  <c:v>-335.32176173900001</c:v>
                </c:pt>
                <c:pt idx="137">
                  <c:v>-337.61563259899998</c:v>
                </c:pt>
                <c:pt idx="138">
                  <c:v>-339.18966651</c:v>
                </c:pt>
                <c:pt idx="139">
                  <c:v>-341.48368334499997</c:v>
                </c:pt>
                <c:pt idx="140">
                  <c:v>-348.76776932199999</c:v>
                </c:pt>
                <c:pt idx="141">
                  <c:v>-349.53618846000001</c:v>
                </c:pt>
                <c:pt idx="142">
                  <c:v>-354.36803883699997</c:v>
                </c:pt>
                <c:pt idx="143">
                  <c:v>-354.73744918099999</c:v>
                </c:pt>
                <c:pt idx="144">
                  <c:v>-368.75306664700003</c:v>
                </c:pt>
                <c:pt idx="145">
                  <c:v>-376.28190727600003</c:v>
                </c:pt>
                <c:pt idx="146">
                  <c:v>-379.46155734799999</c:v>
                </c:pt>
                <c:pt idx="147">
                  <c:v>-379.66080649600002</c:v>
                </c:pt>
                <c:pt idx="148">
                  <c:v>-387.51236393099998</c:v>
                </c:pt>
                <c:pt idx="149">
                  <c:v>-388.78763767999999</c:v>
                </c:pt>
                <c:pt idx="150">
                  <c:v>-398.33365320000001</c:v>
                </c:pt>
                <c:pt idx="151">
                  <c:v>-404.61237298600003</c:v>
                </c:pt>
                <c:pt idx="152">
                  <c:v>-407.86479008999999</c:v>
                </c:pt>
                <c:pt idx="153">
                  <c:v>-409.49573664899998</c:v>
                </c:pt>
                <c:pt idx="154">
                  <c:v>-414.01752498600001</c:v>
                </c:pt>
                <c:pt idx="155">
                  <c:v>-422.66364675099999</c:v>
                </c:pt>
                <c:pt idx="156">
                  <c:v>-424.06032176000002</c:v>
                </c:pt>
                <c:pt idx="157">
                  <c:v>-429.22278273400002</c:v>
                </c:pt>
                <c:pt idx="158">
                  <c:v>-429.43360424100001</c:v>
                </c:pt>
                <c:pt idx="159">
                  <c:v>-430.39462453800002</c:v>
                </c:pt>
                <c:pt idx="160">
                  <c:v>-432.649812365</c:v>
                </c:pt>
                <c:pt idx="161">
                  <c:v>-437.14267432999998</c:v>
                </c:pt>
                <c:pt idx="162">
                  <c:v>-438.92425604599998</c:v>
                </c:pt>
                <c:pt idx="163">
                  <c:v>-440.09305396299999</c:v>
                </c:pt>
                <c:pt idx="164">
                  <c:v>-449.35799297199998</c:v>
                </c:pt>
                <c:pt idx="165">
                  <c:v>-449.75841359899999</c:v>
                </c:pt>
                <c:pt idx="166">
                  <c:v>-464.59356063299998</c:v>
                </c:pt>
                <c:pt idx="167">
                  <c:v>-464.74785727900002</c:v>
                </c:pt>
                <c:pt idx="168">
                  <c:v>-465.56288827200001</c:v>
                </c:pt>
                <c:pt idx="169">
                  <c:v>-466.09598604199999</c:v>
                </c:pt>
                <c:pt idx="170">
                  <c:v>-474.71399356299997</c:v>
                </c:pt>
                <c:pt idx="171">
                  <c:v>-478.61669559400002</c:v>
                </c:pt>
                <c:pt idx="172">
                  <c:v>-485.43298083600001</c:v>
                </c:pt>
                <c:pt idx="173">
                  <c:v>-488.470870547</c:v>
                </c:pt>
                <c:pt idx="174">
                  <c:v>-490.93365919000001</c:v>
                </c:pt>
                <c:pt idx="175">
                  <c:v>-497.90043757500001</c:v>
                </c:pt>
                <c:pt idx="176">
                  <c:v>-501.333496271</c:v>
                </c:pt>
                <c:pt idx="177">
                  <c:v>-506.50154127799999</c:v>
                </c:pt>
                <c:pt idx="178">
                  <c:v>-508.943576463</c:v>
                </c:pt>
                <c:pt idx="179">
                  <c:v>-514.33572586900004</c:v>
                </c:pt>
                <c:pt idx="180">
                  <c:v>-516.166243302</c:v>
                </c:pt>
                <c:pt idx="181">
                  <c:v>-519.29503073700005</c:v>
                </c:pt>
                <c:pt idx="182">
                  <c:v>-530.08971952100001</c:v>
                </c:pt>
                <c:pt idx="183">
                  <c:v>-533.78457609999998</c:v>
                </c:pt>
                <c:pt idx="184">
                  <c:v>-539.63388384200005</c:v>
                </c:pt>
                <c:pt idx="185">
                  <c:v>-554.14225912699999</c:v>
                </c:pt>
                <c:pt idx="186">
                  <c:v>-579.57509316999995</c:v>
                </c:pt>
                <c:pt idx="187">
                  <c:v>-580.34759754799995</c:v>
                </c:pt>
                <c:pt idx="188">
                  <c:v>-590.363098337</c:v>
                </c:pt>
                <c:pt idx="189">
                  <c:v>-592.03207057199995</c:v>
                </c:pt>
                <c:pt idx="190">
                  <c:v>-594.60581322999997</c:v>
                </c:pt>
                <c:pt idx="191">
                  <c:v>-610.26161616399997</c:v>
                </c:pt>
                <c:pt idx="192">
                  <c:v>-617.021986373</c:v>
                </c:pt>
                <c:pt idx="193">
                  <c:v>-622.53623074100005</c:v>
                </c:pt>
                <c:pt idx="194">
                  <c:v>-622.72714048399996</c:v>
                </c:pt>
                <c:pt idx="195">
                  <c:v>-623.25850591300002</c:v>
                </c:pt>
                <c:pt idx="196">
                  <c:v>-629.06240733499999</c:v>
                </c:pt>
                <c:pt idx="197">
                  <c:v>-637.51503743399996</c:v>
                </c:pt>
                <c:pt idx="198">
                  <c:v>-641.34813387400004</c:v>
                </c:pt>
                <c:pt idx="199">
                  <c:v>-648.89324588199997</c:v>
                </c:pt>
                <c:pt idx="200">
                  <c:v>-653.35328839900001</c:v>
                </c:pt>
                <c:pt idx="201">
                  <c:v>-654.36864697999999</c:v>
                </c:pt>
                <c:pt idx="202">
                  <c:v>-655.27876411499994</c:v>
                </c:pt>
                <c:pt idx="203">
                  <c:v>-659.59308095599999</c:v>
                </c:pt>
                <c:pt idx="204">
                  <c:v>-667.57785029599995</c:v>
                </c:pt>
                <c:pt idx="205">
                  <c:v>-668.84228201899998</c:v>
                </c:pt>
                <c:pt idx="206">
                  <c:v>-674.87297277100004</c:v>
                </c:pt>
                <c:pt idx="207">
                  <c:v>-678.870987431</c:v>
                </c:pt>
                <c:pt idx="208">
                  <c:v>-683.52918499999998</c:v>
                </c:pt>
                <c:pt idx="209">
                  <c:v>-684.32059429900005</c:v>
                </c:pt>
                <c:pt idx="210">
                  <c:v>-696.83489381499999</c:v>
                </c:pt>
                <c:pt idx="211">
                  <c:v>-710.97491761900005</c:v>
                </c:pt>
                <c:pt idx="212">
                  <c:v>-724.29421072699995</c:v>
                </c:pt>
                <c:pt idx="213">
                  <c:v>-726.98420713999997</c:v>
                </c:pt>
                <c:pt idx="214">
                  <c:v>-731.05779151000002</c:v>
                </c:pt>
                <c:pt idx="215">
                  <c:v>-737.68468861600002</c:v>
                </c:pt>
                <c:pt idx="216">
                  <c:v>-741.61273395399996</c:v>
                </c:pt>
                <c:pt idx="217">
                  <c:v>-743.77654540499998</c:v>
                </c:pt>
                <c:pt idx="218">
                  <c:v>-745.90212637499997</c:v>
                </c:pt>
                <c:pt idx="219">
                  <c:v>-751.20000423500005</c:v>
                </c:pt>
                <c:pt idx="220">
                  <c:v>-769.32305570899996</c:v>
                </c:pt>
                <c:pt idx="221">
                  <c:v>-787.999987455</c:v>
                </c:pt>
                <c:pt idx="222">
                  <c:v>-792.63918143199999</c:v>
                </c:pt>
                <c:pt idx="223">
                  <c:v>-813.76504178300002</c:v>
                </c:pt>
                <c:pt idx="224">
                  <c:v>-814.75059469600001</c:v>
                </c:pt>
                <c:pt idx="225">
                  <c:v>-830.43891550199999</c:v>
                </c:pt>
                <c:pt idx="226">
                  <c:v>-831.97544858599997</c:v>
                </c:pt>
                <c:pt idx="227">
                  <c:v>-832.517792816</c:v>
                </c:pt>
                <c:pt idx="228">
                  <c:v>-849.69852731900005</c:v>
                </c:pt>
                <c:pt idx="229">
                  <c:v>-852.00907447600002</c:v>
                </c:pt>
                <c:pt idx="230">
                  <c:v>-861.86448589700001</c:v>
                </c:pt>
                <c:pt idx="231">
                  <c:v>-867.80054376999999</c:v>
                </c:pt>
                <c:pt idx="232">
                  <c:v>-872.22043171400003</c:v>
                </c:pt>
                <c:pt idx="233">
                  <c:v>-877.251547749</c:v>
                </c:pt>
                <c:pt idx="234">
                  <c:v>-897.07483149699999</c:v>
                </c:pt>
                <c:pt idx="235">
                  <c:v>-904.33333428100002</c:v>
                </c:pt>
                <c:pt idx="236">
                  <c:v>-916.861981141</c:v>
                </c:pt>
                <c:pt idx="237">
                  <c:v>-925.04088193600001</c:v>
                </c:pt>
                <c:pt idx="238">
                  <c:v>-926.84133902099995</c:v>
                </c:pt>
                <c:pt idx="239">
                  <c:v>-934.13340015300003</c:v>
                </c:pt>
                <c:pt idx="240">
                  <c:v>-936.25802080999995</c:v>
                </c:pt>
                <c:pt idx="241">
                  <c:v>-941.10051262100001</c:v>
                </c:pt>
                <c:pt idx="242">
                  <c:v>-947.80246302600005</c:v>
                </c:pt>
                <c:pt idx="243">
                  <c:v>-948.18354433000002</c:v>
                </c:pt>
                <c:pt idx="244">
                  <c:v>-965.62056822399995</c:v>
                </c:pt>
                <c:pt idx="245">
                  <c:v>-969.25472328800004</c:v>
                </c:pt>
                <c:pt idx="246">
                  <c:v>-976.99315855099996</c:v>
                </c:pt>
                <c:pt idx="247">
                  <c:v>-995.85378509500003</c:v>
                </c:pt>
                <c:pt idx="248">
                  <c:v>-1000.1329666399999</c:v>
                </c:pt>
                <c:pt idx="249">
                  <c:v>-1005.74365865</c:v>
                </c:pt>
                <c:pt idx="250">
                  <c:v>-1007.83449081</c:v>
                </c:pt>
                <c:pt idx="251">
                  <c:v>-1008.84717243</c:v>
                </c:pt>
                <c:pt idx="252">
                  <c:v>-1014.75465984</c:v>
                </c:pt>
                <c:pt idx="253">
                  <c:v>-1016.3728876500001</c:v>
                </c:pt>
                <c:pt idx="254">
                  <c:v>-1019.8122731</c:v>
                </c:pt>
                <c:pt idx="255">
                  <c:v>-1022.02496232</c:v>
                </c:pt>
                <c:pt idx="256">
                  <c:v>-1034.78265835</c:v>
                </c:pt>
                <c:pt idx="257">
                  <c:v>-1040.39118347</c:v>
                </c:pt>
                <c:pt idx="258">
                  <c:v>-1045.0998137700001</c:v>
                </c:pt>
                <c:pt idx="259">
                  <c:v>-1050.8736832</c:v>
                </c:pt>
                <c:pt idx="260">
                  <c:v>-1057.61393099</c:v>
                </c:pt>
                <c:pt idx="261">
                  <c:v>-1060.2795520699999</c:v>
                </c:pt>
                <c:pt idx="262">
                  <c:v>-1061.3916370300001</c:v>
                </c:pt>
                <c:pt idx="263">
                  <c:v>-1069.62294475</c:v>
                </c:pt>
                <c:pt idx="264">
                  <c:v>-1080.5936799200001</c:v>
                </c:pt>
                <c:pt idx="265">
                  <c:v>-1087.29992322</c:v>
                </c:pt>
                <c:pt idx="266">
                  <c:v>-1089.2824043999999</c:v>
                </c:pt>
                <c:pt idx="267">
                  <c:v>-1090.0554415900001</c:v>
                </c:pt>
                <c:pt idx="268">
                  <c:v>-1093.1407661799999</c:v>
                </c:pt>
                <c:pt idx="269">
                  <c:v>-1115.19023085</c:v>
                </c:pt>
                <c:pt idx="270">
                  <c:v>-1116.04971267</c:v>
                </c:pt>
                <c:pt idx="271">
                  <c:v>-1120.24088024</c:v>
                </c:pt>
                <c:pt idx="272">
                  <c:v>-1135.8464122400001</c:v>
                </c:pt>
                <c:pt idx="273">
                  <c:v>-1152.5257103199999</c:v>
                </c:pt>
                <c:pt idx="274">
                  <c:v>-1162.4967532200001</c:v>
                </c:pt>
                <c:pt idx="275">
                  <c:v>-1169.9837227400001</c:v>
                </c:pt>
                <c:pt idx="276">
                  <c:v>-1173.1893345799999</c:v>
                </c:pt>
                <c:pt idx="277">
                  <c:v>-1189.3701502700001</c:v>
                </c:pt>
                <c:pt idx="278">
                  <c:v>-1214.4489750099999</c:v>
                </c:pt>
                <c:pt idx="279">
                  <c:v>-1238.07883236</c:v>
                </c:pt>
                <c:pt idx="280">
                  <c:v>-1238.81520989</c:v>
                </c:pt>
                <c:pt idx="281">
                  <c:v>-1239.3722197699999</c:v>
                </c:pt>
                <c:pt idx="282">
                  <c:v>-1263.8796622499999</c:v>
                </c:pt>
                <c:pt idx="283">
                  <c:v>-1267.90131251</c:v>
                </c:pt>
                <c:pt idx="284">
                  <c:v>-1287.6032432500001</c:v>
                </c:pt>
                <c:pt idx="285">
                  <c:v>-1289.35499465</c:v>
                </c:pt>
                <c:pt idx="286">
                  <c:v>-1300.2143480100001</c:v>
                </c:pt>
                <c:pt idx="287">
                  <c:v>-1308.9368028199999</c:v>
                </c:pt>
                <c:pt idx="288">
                  <c:v>-1312.2909651499999</c:v>
                </c:pt>
                <c:pt idx="289">
                  <c:v>-1321.3388614200001</c:v>
                </c:pt>
                <c:pt idx="290">
                  <c:v>-1335.2147178499999</c:v>
                </c:pt>
                <c:pt idx="291">
                  <c:v>-1352.3694582099999</c:v>
                </c:pt>
                <c:pt idx="292">
                  <c:v>-1353.88293836</c:v>
                </c:pt>
                <c:pt idx="293">
                  <c:v>-1365.6817569699999</c:v>
                </c:pt>
                <c:pt idx="294">
                  <c:v>-1379.94324742</c:v>
                </c:pt>
                <c:pt idx="295">
                  <c:v>-1381.03067659</c:v>
                </c:pt>
                <c:pt idx="296">
                  <c:v>-1393.3893735500001</c:v>
                </c:pt>
                <c:pt idx="297">
                  <c:v>-1406.6795331799999</c:v>
                </c:pt>
                <c:pt idx="298">
                  <c:v>-1411.8879004600001</c:v>
                </c:pt>
                <c:pt idx="299">
                  <c:v>-1414.43328374</c:v>
                </c:pt>
                <c:pt idx="300">
                  <c:v>-1425.3565407799999</c:v>
                </c:pt>
                <c:pt idx="301">
                  <c:v>-1425.5869682499999</c:v>
                </c:pt>
                <c:pt idx="302">
                  <c:v>-1428.5022015100001</c:v>
                </c:pt>
                <c:pt idx="303">
                  <c:v>-1439.0252366100001</c:v>
                </c:pt>
                <c:pt idx="304">
                  <c:v>-1458.60400009</c:v>
                </c:pt>
                <c:pt idx="305">
                  <c:v>-1463.79875249</c:v>
                </c:pt>
                <c:pt idx="306">
                  <c:v>-1482.08153522</c:v>
                </c:pt>
                <c:pt idx="307">
                  <c:v>-1487.6497274599999</c:v>
                </c:pt>
                <c:pt idx="308">
                  <c:v>-1488.1529501099999</c:v>
                </c:pt>
                <c:pt idx="309">
                  <c:v>-1490.5232413599999</c:v>
                </c:pt>
                <c:pt idx="310">
                  <c:v>-1496.2998376600001</c:v>
                </c:pt>
                <c:pt idx="311">
                  <c:v>-1498.2651965699999</c:v>
                </c:pt>
                <c:pt idx="312">
                  <c:v>-1506.6306627900001</c:v>
                </c:pt>
                <c:pt idx="313">
                  <c:v>-1513.2287657700001</c:v>
                </c:pt>
                <c:pt idx="314">
                  <c:v>-1518.2608092600001</c:v>
                </c:pt>
                <c:pt idx="315">
                  <c:v>-1521.6612958600001</c:v>
                </c:pt>
                <c:pt idx="316">
                  <c:v>-1524.7660897799999</c:v>
                </c:pt>
                <c:pt idx="317">
                  <c:v>-1525.3649962100001</c:v>
                </c:pt>
                <c:pt idx="318">
                  <c:v>-1527.51995369</c:v>
                </c:pt>
                <c:pt idx="319">
                  <c:v>-1530.43275969</c:v>
                </c:pt>
                <c:pt idx="320">
                  <c:v>-1532.0217225199999</c:v>
                </c:pt>
                <c:pt idx="321">
                  <c:v>-1537.2056991300001</c:v>
                </c:pt>
                <c:pt idx="322">
                  <c:v>-1545.26439003</c:v>
                </c:pt>
                <c:pt idx="323">
                  <c:v>-1557.0669150000001</c:v>
                </c:pt>
                <c:pt idx="324">
                  <c:v>-1559.98946028</c:v>
                </c:pt>
                <c:pt idx="325">
                  <c:v>-1568.19016126</c:v>
                </c:pt>
                <c:pt idx="326">
                  <c:v>-1569.06398203</c:v>
                </c:pt>
                <c:pt idx="327">
                  <c:v>-1570.6271717699999</c:v>
                </c:pt>
                <c:pt idx="328">
                  <c:v>-1584.1819182300001</c:v>
                </c:pt>
                <c:pt idx="329">
                  <c:v>-1602.71524565</c:v>
                </c:pt>
                <c:pt idx="330">
                  <c:v>-1604.1107331799999</c:v>
                </c:pt>
                <c:pt idx="331">
                  <c:v>-1612.49829649</c:v>
                </c:pt>
                <c:pt idx="332">
                  <c:v>-1614.07103893</c:v>
                </c:pt>
                <c:pt idx="333">
                  <c:v>-1623.97032545</c:v>
                </c:pt>
                <c:pt idx="334">
                  <c:v>-1625.0008877800001</c:v>
                </c:pt>
                <c:pt idx="335">
                  <c:v>-1634.97688685</c:v>
                </c:pt>
                <c:pt idx="336">
                  <c:v>-1635.59117631</c:v>
                </c:pt>
                <c:pt idx="337">
                  <c:v>-1642.4633419700001</c:v>
                </c:pt>
                <c:pt idx="338">
                  <c:v>-1663.5546769</c:v>
                </c:pt>
                <c:pt idx="339">
                  <c:v>-1675.4997686700001</c:v>
                </c:pt>
                <c:pt idx="340">
                  <c:v>-1690.4788527400001</c:v>
                </c:pt>
                <c:pt idx="341">
                  <c:v>-1693.5769272699999</c:v>
                </c:pt>
                <c:pt idx="342">
                  <c:v>-1700.60735757</c:v>
                </c:pt>
                <c:pt idx="343">
                  <c:v>-1703.04139609</c:v>
                </c:pt>
                <c:pt idx="344">
                  <c:v>-1717.32649668</c:v>
                </c:pt>
                <c:pt idx="345">
                  <c:v>-1725.50340504</c:v>
                </c:pt>
                <c:pt idx="346">
                  <c:v>-1749.75946245</c:v>
                </c:pt>
                <c:pt idx="347">
                  <c:v>-1752.8953462699999</c:v>
                </c:pt>
                <c:pt idx="348">
                  <c:v>-1777.3379622699999</c:v>
                </c:pt>
                <c:pt idx="349">
                  <c:v>-1792.7447999000001</c:v>
                </c:pt>
                <c:pt idx="350">
                  <c:v>-1793.2325819299999</c:v>
                </c:pt>
                <c:pt idx="351">
                  <c:v>-1804.1959336</c:v>
                </c:pt>
                <c:pt idx="352">
                  <c:v>-1817.35629036</c:v>
                </c:pt>
                <c:pt idx="353">
                  <c:v>-1818.1474511700001</c:v>
                </c:pt>
                <c:pt idx="354">
                  <c:v>-1818.7436835000001</c:v>
                </c:pt>
                <c:pt idx="355">
                  <c:v>-1856.8556673400001</c:v>
                </c:pt>
                <c:pt idx="356">
                  <c:v>-1881.5197628400001</c:v>
                </c:pt>
                <c:pt idx="357">
                  <c:v>-1894.13069445</c:v>
                </c:pt>
                <c:pt idx="358">
                  <c:v>-1909.3602408199999</c:v>
                </c:pt>
                <c:pt idx="359">
                  <c:v>-1922.9358329900001</c:v>
                </c:pt>
                <c:pt idx="360">
                  <c:v>-1923.93510066</c:v>
                </c:pt>
                <c:pt idx="361">
                  <c:v>-1928.2945254000001</c:v>
                </c:pt>
                <c:pt idx="362">
                  <c:v>-1933.58565578</c:v>
                </c:pt>
                <c:pt idx="363">
                  <c:v>-1957.2652111499999</c:v>
                </c:pt>
                <c:pt idx="364">
                  <c:v>-1962.35202398</c:v>
                </c:pt>
                <c:pt idx="365">
                  <c:v>-1970.4480787499999</c:v>
                </c:pt>
                <c:pt idx="366">
                  <c:v>-2012.9145332799999</c:v>
                </c:pt>
                <c:pt idx="367">
                  <c:v>-2014.2617272299999</c:v>
                </c:pt>
                <c:pt idx="368">
                  <c:v>-2022.95533531</c:v>
                </c:pt>
                <c:pt idx="369">
                  <c:v>-2029.0375239800001</c:v>
                </c:pt>
                <c:pt idx="370">
                  <c:v>-2031.22578223</c:v>
                </c:pt>
                <c:pt idx="371">
                  <c:v>-2045.2896701499999</c:v>
                </c:pt>
                <c:pt idx="372">
                  <c:v>-2055.8844037099998</c:v>
                </c:pt>
                <c:pt idx="373">
                  <c:v>-2088.2768555600001</c:v>
                </c:pt>
                <c:pt idx="374">
                  <c:v>-2099.06179479</c:v>
                </c:pt>
                <c:pt idx="375">
                  <c:v>-2105.61545836</c:v>
                </c:pt>
                <c:pt idx="376">
                  <c:v>-2107.3781081900001</c:v>
                </c:pt>
                <c:pt idx="377">
                  <c:v>-2107.9382639</c:v>
                </c:pt>
                <c:pt idx="378">
                  <c:v>-2115.8643019699998</c:v>
                </c:pt>
                <c:pt idx="379">
                  <c:v>-2116.26497681</c:v>
                </c:pt>
                <c:pt idx="380">
                  <c:v>-2129.6168555700001</c:v>
                </c:pt>
                <c:pt idx="381">
                  <c:v>-2136.40444991</c:v>
                </c:pt>
                <c:pt idx="382">
                  <c:v>-2162.6819615899999</c:v>
                </c:pt>
                <c:pt idx="383">
                  <c:v>-2168.23880151</c:v>
                </c:pt>
                <c:pt idx="384">
                  <c:v>-2172.1863495399998</c:v>
                </c:pt>
                <c:pt idx="385">
                  <c:v>-2176.21438954</c:v>
                </c:pt>
                <c:pt idx="386">
                  <c:v>-2206.4798163800001</c:v>
                </c:pt>
                <c:pt idx="387">
                  <c:v>-2225.01631507</c:v>
                </c:pt>
                <c:pt idx="388">
                  <c:v>-2239.6187047499998</c:v>
                </c:pt>
                <c:pt idx="389">
                  <c:v>-2255.3723579100001</c:v>
                </c:pt>
                <c:pt idx="390">
                  <c:v>-2271.6739430500002</c:v>
                </c:pt>
                <c:pt idx="391">
                  <c:v>-2274.0975678899999</c:v>
                </c:pt>
                <c:pt idx="392">
                  <c:v>-2282.2475521699998</c:v>
                </c:pt>
                <c:pt idx="393">
                  <c:v>-2286.3402199100001</c:v>
                </c:pt>
                <c:pt idx="394">
                  <c:v>-2303.41686699</c:v>
                </c:pt>
                <c:pt idx="395">
                  <c:v>-2327.0585050999998</c:v>
                </c:pt>
                <c:pt idx="396">
                  <c:v>-2329.42606475</c:v>
                </c:pt>
                <c:pt idx="397">
                  <c:v>-2333.8617435599999</c:v>
                </c:pt>
                <c:pt idx="398">
                  <c:v>-2335.79198739</c:v>
                </c:pt>
                <c:pt idx="399">
                  <c:v>-2340.8885586000001</c:v>
                </c:pt>
                <c:pt idx="400">
                  <c:v>-2359.6414231499998</c:v>
                </c:pt>
                <c:pt idx="401">
                  <c:v>-2360.12814665</c:v>
                </c:pt>
                <c:pt idx="402">
                  <c:v>-2372.5543133699998</c:v>
                </c:pt>
                <c:pt idx="403">
                  <c:v>-2392.4943776700002</c:v>
                </c:pt>
                <c:pt idx="404">
                  <c:v>-2393.6430250200001</c:v>
                </c:pt>
                <c:pt idx="405">
                  <c:v>-2429.22058062</c:v>
                </c:pt>
                <c:pt idx="406">
                  <c:v>-2431.01077682</c:v>
                </c:pt>
                <c:pt idx="407">
                  <c:v>-2445.8928640899999</c:v>
                </c:pt>
                <c:pt idx="408">
                  <c:v>-2446.4386912700002</c:v>
                </c:pt>
                <c:pt idx="409">
                  <c:v>-2456.8379150599999</c:v>
                </c:pt>
                <c:pt idx="410">
                  <c:v>-2462.5657040299998</c:v>
                </c:pt>
                <c:pt idx="411">
                  <c:v>-2476.01522492</c:v>
                </c:pt>
                <c:pt idx="412">
                  <c:v>-2492.7433886200001</c:v>
                </c:pt>
                <c:pt idx="413">
                  <c:v>-2500.7249109700001</c:v>
                </c:pt>
                <c:pt idx="414">
                  <c:v>-2509.2783231399999</c:v>
                </c:pt>
                <c:pt idx="415">
                  <c:v>-2525.8746435899998</c:v>
                </c:pt>
                <c:pt idx="416">
                  <c:v>-2526.4298112800002</c:v>
                </c:pt>
                <c:pt idx="417">
                  <c:v>-2537.9201436799999</c:v>
                </c:pt>
                <c:pt idx="418">
                  <c:v>-2543.2480351999998</c:v>
                </c:pt>
                <c:pt idx="419">
                  <c:v>-2565.7566063700001</c:v>
                </c:pt>
                <c:pt idx="420">
                  <c:v>-2566.0670496500002</c:v>
                </c:pt>
                <c:pt idx="421">
                  <c:v>-2572.7231051099998</c:v>
                </c:pt>
                <c:pt idx="422">
                  <c:v>-2611.8574150999998</c:v>
                </c:pt>
                <c:pt idx="423">
                  <c:v>-2624.2681964499998</c:v>
                </c:pt>
                <c:pt idx="424">
                  <c:v>-2633.2955232600002</c:v>
                </c:pt>
                <c:pt idx="425">
                  <c:v>-2638.9555480200002</c:v>
                </c:pt>
                <c:pt idx="426">
                  <c:v>-2639.8041178200001</c:v>
                </c:pt>
                <c:pt idx="427">
                  <c:v>-2650.5869802900002</c:v>
                </c:pt>
                <c:pt idx="428">
                  <c:v>-2657.6823705500001</c:v>
                </c:pt>
                <c:pt idx="429">
                  <c:v>-2666.4160644499998</c:v>
                </c:pt>
                <c:pt idx="430">
                  <c:v>-2686.8531053699999</c:v>
                </c:pt>
                <c:pt idx="431">
                  <c:v>-2714.7158158100001</c:v>
                </c:pt>
                <c:pt idx="432">
                  <c:v>-2723.0234948100001</c:v>
                </c:pt>
                <c:pt idx="433">
                  <c:v>-2739.6310094999999</c:v>
                </c:pt>
                <c:pt idx="434">
                  <c:v>-2741.6602361499999</c:v>
                </c:pt>
                <c:pt idx="435">
                  <c:v>-2742.8038907800001</c:v>
                </c:pt>
                <c:pt idx="436">
                  <c:v>-2782.69447691</c:v>
                </c:pt>
                <c:pt idx="437">
                  <c:v>-2796.1188552100002</c:v>
                </c:pt>
                <c:pt idx="438">
                  <c:v>-2827.3766621099999</c:v>
                </c:pt>
                <c:pt idx="439">
                  <c:v>-2853.2539669500002</c:v>
                </c:pt>
                <c:pt idx="440">
                  <c:v>-2854.5015427100002</c:v>
                </c:pt>
                <c:pt idx="441">
                  <c:v>-2871.7800970500002</c:v>
                </c:pt>
                <c:pt idx="442">
                  <c:v>-2882.89166583</c:v>
                </c:pt>
                <c:pt idx="443">
                  <c:v>-2884.1705493200002</c:v>
                </c:pt>
                <c:pt idx="444">
                  <c:v>-2930.5579456999999</c:v>
                </c:pt>
                <c:pt idx="445">
                  <c:v>-2931.2556051900001</c:v>
                </c:pt>
                <c:pt idx="446">
                  <c:v>-2944.2841602600001</c:v>
                </c:pt>
                <c:pt idx="447">
                  <c:v>-2953.91104421</c:v>
                </c:pt>
                <c:pt idx="448">
                  <c:v>-2959.7239411700002</c:v>
                </c:pt>
                <c:pt idx="449">
                  <c:v>-2965.4030351000001</c:v>
                </c:pt>
                <c:pt idx="450">
                  <c:v>-2974.7393487700001</c:v>
                </c:pt>
                <c:pt idx="451">
                  <c:v>-3005.4357245699998</c:v>
                </c:pt>
                <c:pt idx="452">
                  <c:v>-3025.3541044499998</c:v>
                </c:pt>
                <c:pt idx="453">
                  <c:v>-3035.2112517599999</c:v>
                </c:pt>
                <c:pt idx="454">
                  <c:v>-3036.20830475</c:v>
                </c:pt>
                <c:pt idx="455">
                  <c:v>-3039.0541068000002</c:v>
                </c:pt>
                <c:pt idx="456">
                  <c:v>-3048.2792025700001</c:v>
                </c:pt>
                <c:pt idx="457">
                  <c:v>-3058.6108533000001</c:v>
                </c:pt>
                <c:pt idx="458">
                  <c:v>-3082.2278279100001</c:v>
                </c:pt>
                <c:pt idx="459">
                  <c:v>-3105.5843812500002</c:v>
                </c:pt>
                <c:pt idx="460">
                  <c:v>-3142.9740227699999</c:v>
                </c:pt>
                <c:pt idx="461">
                  <c:v>-3149.5009898899998</c:v>
                </c:pt>
                <c:pt idx="462">
                  <c:v>-3183.3547812500001</c:v>
                </c:pt>
                <c:pt idx="463">
                  <c:v>-3200.2746824999999</c:v>
                </c:pt>
                <c:pt idx="464">
                  <c:v>-3219.6744252399999</c:v>
                </c:pt>
                <c:pt idx="465">
                  <c:v>-3227.3007943100001</c:v>
                </c:pt>
                <c:pt idx="466">
                  <c:v>-3242.05419609</c:v>
                </c:pt>
                <c:pt idx="467">
                  <c:v>-3282.61188459</c:v>
                </c:pt>
                <c:pt idx="468">
                  <c:v>-3305.7454575900001</c:v>
                </c:pt>
                <c:pt idx="469">
                  <c:v>-3317.07799153</c:v>
                </c:pt>
                <c:pt idx="470">
                  <c:v>-3342.8994994200002</c:v>
                </c:pt>
                <c:pt idx="471">
                  <c:v>-3351.2512104399998</c:v>
                </c:pt>
                <c:pt idx="472">
                  <c:v>-3360.6028765800002</c:v>
                </c:pt>
                <c:pt idx="473">
                  <c:v>-3389.7117595</c:v>
                </c:pt>
                <c:pt idx="474">
                  <c:v>-3412.72649434</c:v>
                </c:pt>
                <c:pt idx="475">
                  <c:v>-3415.6751385799998</c:v>
                </c:pt>
                <c:pt idx="476">
                  <c:v>-3419.77620634</c:v>
                </c:pt>
                <c:pt idx="477">
                  <c:v>-3432.7614126499998</c:v>
                </c:pt>
                <c:pt idx="478">
                  <c:v>-3443.9798003400001</c:v>
                </c:pt>
                <c:pt idx="479">
                  <c:v>-3451.33754533</c:v>
                </c:pt>
                <c:pt idx="480">
                  <c:v>-3464.8884739199998</c:v>
                </c:pt>
                <c:pt idx="481">
                  <c:v>-3466.88745638</c:v>
                </c:pt>
                <c:pt idx="482">
                  <c:v>-3477.2042053</c:v>
                </c:pt>
                <c:pt idx="483">
                  <c:v>-3509.4735268999998</c:v>
                </c:pt>
                <c:pt idx="484">
                  <c:v>-3510.6642411500002</c:v>
                </c:pt>
                <c:pt idx="485">
                  <c:v>-3511.84677577</c:v>
                </c:pt>
                <c:pt idx="486">
                  <c:v>-3517.2498137600001</c:v>
                </c:pt>
                <c:pt idx="487">
                  <c:v>-3539.2584294500002</c:v>
                </c:pt>
                <c:pt idx="488">
                  <c:v>-3560.00346868</c:v>
                </c:pt>
                <c:pt idx="489">
                  <c:v>-3561.0733316699998</c:v>
                </c:pt>
                <c:pt idx="490">
                  <c:v>-3571.4277900900001</c:v>
                </c:pt>
                <c:pt idx="491">
                  <c:v>-3624.8618872100001</c:v>
                </c:pt>
                <c:pt idx="492">
                  <c:v>-3636.2358021800001</c:v>
                </c:pt>
                <c:pt idx="493">
                  <c:v>-3636.7342076999998</c:v>
                </c:pt>
                <c:pt idx="494">
                  <c:v>-3718.9245527100002</c:v>
                </c:pt>
                <c:pt idx="495">
                  <c:v>-3726.4244460499999</c:v>
                </c:pt>
                <c:pt idx="496">
                  <c:v>-3727.47200492</c:v>
                </c:pt>
                <c:pt idx="497">
                  <c:v>-3744.78348525</c:v>
                </c:pt>
                <c:pt idx="498">
                  <c:v>-3759.20591702</c:v>
                </c:pt>
                <c:pt idx="499">
                  <c:v>-3812.83316887</c:v>
                </c:pt>
                <c:pt idx="500">
                  <c:v>-3820.7550903900001</c:v>
                </c:pt>
                <c:pt idx="501">
                  <c:v>-3821.43217263</c:v>
                </c:pt>
                <c:pt idx="502">
                  <c:v>-3823.3093749599998</c:v>
                </c:pt>
                <c:pt idx="503">
                  <c:v>-3834.2868643500001</c:v>
                </c:pt>
                <c:pt idx="504">
                  <c:v>-3849.3287700800001</c:v>
                </c:pt>
                <c:pt idx="505">
                  <c:v>-3850.5050272399999</c:v>
                </c:pt>
                <c:pt idx="506">
                  <c:v>-3897.4711383200001</c:v>
                </c:pt>
                <c:pt idx="507">
                  <c:v>-3908.35092717</c:v>
                </c:pt>
                <c:pt idx="508">
                  <c:v>-3925.2510971800002</c:v>
                </c:pt>
                <c:pt idx="509">
                  <c:v>-3987.2532212299998</c:v>
                </c:pt>
                <c:pt idx="510">
                  <c:v>-4020.4125939099999</c:v>
                </c:pt>
                <c:pt idx="511">
                  <c:v>-4033.4552979599998</c:v>
                </c:pt>
                <c:pt idx="512">
                  <c:v>-4043.0116173299998</c:v>
                </c:pt>
                <c:pt idx="513">
                  <c:v>-4048.39117257</c:v>
                </c:pt>
                <c:pt idx="514">
                  <c:v>-4073.3934026799998</c:v>
                </c:pt>
                <c:pt idx="515">
                  <c:v>-4125.1217775200003</c:v>
                </c:pt>
                <c:pt idx="516">
                  <c:v>-4132.5279426699999</c:v>
                </c:pt>
                <c:pt idx="517">
                  <c:v>-4136.0332583700001</c:v>
                </c:pt>
                <c:pt idx="518">
                  <c:v>-4142.3911225299998</c:v>
                </c:pt>
                <c:pt idx="519">
                  <c:v>-4238.13862075</c:v>
                </c:pt>
                <c:pt idx="520">
                  <c:v>-4299.0025818800004</c:v>
                </c:pt>
                <c:pt idx="521">
                  <c:v>-4337.5652843999997</c:v>
                </c:pt>
                <c:pt idx="522">
                  <c:v>-4373.5959179700003</c:v>
                </c:pt>
                <c:pt idx="523">
                  <c:v>-4453.9395693099996</c:v>
                </c:pt>
                <c:pt idx="524">
                  <c:v>-4471.8435962599997</c:v>
                </c:pt>
                <c:pt idx="525">
                  <c:v>-4502.8732215399996</c:v>
                </c:pt>
                <c:pt idx="526">
                  <c:v>-4527.0738234199998</c:v>
                </c:pt>
                <c:pt idx="527">
                  <c:v>-4572.5355603600001</c:v>
                </c:pt>
                <c:pt idx="528">
                  <c:v>-4702.1200695099997</c:v>
                </c:pt>
                <c:pt idx="529">
                  <c:v>-4740.864896</c:v>
                </c:pt>
                <c:pt idx="530">
                  <c:v>-4870.9057727600002</c:v>
                </c:pt>
                <c:pt idx="531">
                  <c:v>-4873.9071070199998</c:v>
                </c:pt>
                <c:pt idx="532">
                  <c:v>-4903.45495183</c:v>
                </c:pt>
                <c:pt idx="533">
                  <c:v>-4946.4269641800001</c:v>
                </c:pt>
                <c:pt idx="534">
                  <c:v>-5027.5733220800003</c:v>
                </c:pt>
                <c:pt idx="535">
                  <c:v>-5148.7479626699997</c:v>
                </c:pt>
                <c:pt idx="536">
                  <c:v>-5208.0551910200002</c:v>
                </c:pt>
                <c:pt idx="537">
                  <c:v>-5217.9882838499998</c:v>
                </c:pt>
                <c:pt idx="538">
                  <c:v>-5279.6799282000002</c:v>
                </c:pt>
                <c:pt idx="539">
                  <c:v>-5397.2165558300003</c:v>
                </c:pt>
                <c:pt idx="540">
                  <c:v>-5425.4656101500004</c:v>
                </c:pt>
                <c:pt idx="541">
                  <c:v>-5502.0208796899997</c:v>
                </c:pt>
                <c:pt idx="542">
                  <c:v>-5560.7659762000003</c:v>
                </c:pt>
                <c:pt idx="543">
                  <c:v>-5568.7714622499998</c:v>
                </c:pt>
                <c:pt idx="544">
                  <c:v>-5595.2451611699998</c:v>
                </c:pt>
                <c:pt idx="545">
                  <c:v>-5954.9663589700003</c:v>
                </c:pt>
                <c:pt idx="546">
                  <c:v>-5957.9872851399996</c:v>
                </c:pt>
                <c:pt idx="547">
                  <c:v>-5959.9273774599997</c:v>
                </c:pt>
                <c:pt idx="548">
                  <c:v>-5999.8677165899999</c:v>
                </c:pt>
                <c:pt idx="549">
                  <c:v>-6008.6898009799997</c:v>
                </c:pt>
                <c:pt idx="550">
                  <c:v>-6160.1183938900003</c:v>
                </c:pt>
                <c:pt idx="551">
                  <c:v>-6340.8675976000004</c:v>
                </c:pt>
                <c:pt idx="552">
                  <c:v>-6819.5112708400002</c:v>
                </c:pt>
                <c:pt idx="553">
                  <c:v>-7225.3390425899997</c:v>
                </c:pt>
              </c:numCache>
              <c:extLst xmlns:c15="http://schemas.microsoft.com/office/drawing/2012/chart"/>
            </c:numRef>
          </c:xVal>
          <c:yVal>
            <c:numRef>
              <c:f>Data!$E$1450:$E$2003</c:f>
              <c:numCache>
                <c:formatCode>0.0000</c:formatCode>
                <c:ptCount val="554"/>
                <c:pt idx="0">
                  <c:v>0.27650000000002428</c:v>
                </c:pt>
                <c:pt idx="1">
                  <c:v>0.27600000000002434</c:v>
                </c:pt>
                <c:pt idx="2">
                  <c:v>0.27550000000002439</c:v>
                </c:pt>
                <c:pt idx="3">
                  <c:v>0.27500000000002445</c:v>
                </c:pt>
                <c:pt idx="4">
                  <c:v>0.2745000000000245</c:v>
                </c:pt>
                <c:pt idx="5">
                  <c:v>0.27400000000002456</c:v>
                </c:pt>
                <c:pt idx="6">
                  <c:v>0.27350000000002461</c:v>
                </c:pt>
                <c:pt idx="7">
                  <c:v>0.27300000000002467</c:v>
                </c:pt>
                <c:pt idx="8">
                  <c:v>0.27250000000002472</c:v>
                </c:pt>
                <c:pt idx="9">
                  <c:v>0.27200000000002478</c:v>
                </c:pt>
                <c:pt idx="10">
                  <c:v>0.27150000000002483</c:v>
                </c:pt>
                <c:pt idx="11">
                  <c:v>0.27100000000002489</c:v>
                </c:pt>
                <c:pt idx="12">
                  <c:v>0.27050000000002494</c:v>
                </c:pt>
                <c:pt idx="13">
                  <c:v>0.270000000000025</c:v>
                </c:pt>
                <c:pt idx="14">
                  <c:v>0.26950000000002505</c:v>
                </c:pt>
                <c:pt idx="15">
                  <c:v>0.26900000000002511</c:v>
                </c:pt>
                <c:pt idx="16">
                  <c:v>0.26850000000002516</c:v>
                </c:pt>
                <c:pt idx="17">
                  <c:v>0.26800000000002522</c:v>
                </c:pt>
                <c:pt idx="18">
                  <c:v>0.26750000000002527</c:v>
                </c:pt>
                <c:pt idx="19">
                  <c:v>0.26700000000002533</c:v>
                </c:pt>
                <c:pt idx="20">
                  <c:v>0.26650000000002538</c:v>
                </c:pt>
                <c:pt idx="21">
                  <c:v>0.26600000000002544</c:v>
                </c:pt>
                <c:pt idx="22">
                  <c:v>0.26550000000002549</c:v>
                </c:pt>
                <c:pt idx="23">
                  <c:v>0.26500000000002555</c:v>
                </c:pt>
                <c:pt idx="24">
                  <c:v>0.2645000000000256</c:v>
                </c:pt>
                <c:pt idx="25">
                  <c:v>0.26400000000002566</c:v>
                </c:pt>
                <c:pt idx="26">
                  <c:v>0.26350000000002571</c:v>
                </c:pt>
                <c:pt idx="27">
                  <c:v>0.26300000000002577</c:v>
                </c:pt>
                <c:pt idx="28">
                  <c:v>0.26250000000002582</c:v>
                </c:pt>
                <c:pt idx="29">
                  <c:v>0.26200000000002588</c:v>
                </c:pt>
                <c:pt idx="30">
                  <c:v>0.26150000000002593</c:v>
                </c:pt>
                <c:pt idx="31">
                  <c:v>0.26100000000002599</c:v>
                </c:pt>
                <c:pt idx="32">
                  <c:v>0.26050000000002604</c:v>
                </c:pt>
                <c:pt idx="33">
                  <c:v>0.2600000000000261</c:v>
                </c:pt>
                <c:pt idx="34">
                  <c:v>0.25950000000002615</c:v>
                </c:pt>
                <c:pt idx="35">
                  <c:v>0.25900000000002621</c:v>
                </c:pt>
                <c:pt idx="36">
                  <c:v>0.25850000000002626</c:v>
                </c:pt>
                <c:pt idx="37">
                  <c:v>0.25800000000002632</c:v>
                </c:pt>
                <c:pt idx="38">
                  <c:v>0.25750000000002637</c:v>
                </c:pt>
                <c:pt idx="39">
                  <c:v>0.25700000000002643</c:v>
                </c:pt>
                <c:pt idx="40">
                  <c:v>0.25650000000002648</c:v>
                </c:pt>
                <c:pt idx="41">
                  <c:v>0.25600000000002654</c:v>
                </c:pt>
                <c:pt idx="42">
                  <c:v>0.25550000000002659</c:v>
                </c:pt>
                <c:pt idx="43">
                  <c:v>0.25500000000002665</c:v>
                </c:pt>
                <c:pt idx="44">
                  <c:v>0.2545000000000267</c:v>
                </c:pt>
                <c:pt idx="45">
                  <c:v>0.25400000000002676</c:v>
                </c:pt>
                <c:pt idx="46">
                  <c:v>0.25350000000002681</c:v>
                </c:pt>
                <c:pt idx="47">
                  <c:v>0.25300000000002687</c:v>
                </c:pt>
                <c:pt idx="48">
                  <c:v>0.25250000000002693</c:v>
                </c:pt>
                <c:pt idx="49">
                  <c:v>0.25200000000002698</c:v>
                </c:pt>
                <c:pt idx="50">
                  <c:v>0.25150000000002704</c:v>
                </c:pt>
                <c:pt idx="51">
                  <c:v>0.25100000000002709</c:v>
                </c:pt>
                <c:pt idx="52">
                  <c:v>0.25050000000002715</c:v>
                </c:pt>
                <c:pt idx="53">
                  <c:v>0.2500000000000272</c:v>
                </c:pt>
                <c:pt idx="54">
                  <c:v>0.24950000000002726</c:v>
                </c:pt>
                <c:pt idx="55">
                  <c:v>0.24900000000002731</c:v>
                </c:pt>
                <c:pt idx="56">
                  <c:v>0.24850000000002737</c:v>
                </c:pt>
                <c:pt idx="57">
                  <c:v>0.24800000000002742</c:v>
                </c:pt>
                <c:pt idx="58">
                  <c:v>0.24750000000002748</c:v>
                </c:pt>
                <c:pt idx="59">
                  <c:v>0.24700000000002753</c:v>
                </c:pt>
                <c:pt idx="60">
                  <c:v>0.24650000000002759</c:v>
                </c:pt>
                <c:pt idx="61">
                  <c:v>0.24600000000002764</c:v>
                </c:pt>
                <c:pt idx="62">
                  <c:v>0.2455000000000277</c:v>
                </c:pt>
                <c:pt idx="63">
                  <c:v>0.24500000000002775</c:v>
                </c:pt>
                <c:pt idx="64">
                  <c:v>0.24450000000002781</c:v>
                </c:pt>
                <c:pt idx="65">
                  <c:v>0.24400000000002786</c:v>
                </c:pt>
                <c:pt idx="66">
                  <c:v>0.24350000000002792</c:v>
                </c:pt>
                <c:pt idx="67">
                  <c:v>0.24300000000002797</c:v>
                </c:pt>
                <c:pt idx="68">
                  <c:v>0.24250000000002803</c:v>
                </c:pt>
                <c:pt idx="69">
                  <c:v>0.24200000000002808</c:v>
                </c:pt>
                <c:pt idx="70">
                  <c:v>0.24150000000002814</c:v>
                </c:pt>
                <c:pt idx="71">
                  <c:v>0.24100000000002819</c:v>
                </c:pt>
                <c:pt idx="72">
                  <c:v>0.24050000000002825</c:v>
                </c:pt>
                <c:pt idx="73">
                  <c:v>0.2400000000000283</c:v>
                </c:pt>
                <c:pt idx="74">
                  <c:v>0.23950000000002836</c:v>
                </c:pt>
                <c:pt idx="75">
                  <c:v>0.23900000000002841</c:v>
                </c:pt>
                <c:pt idx="76">
                  <c:v>0.23850000000002847</c:v>
                </c:pt>
                <c:pt idx="77">
                  <c:v>0.23800000000002852</c:v>
                </c:pt>
                <c:pt idx="78">
                  <c:v>0.23750000000002858</c:v>
                </c:pt>
                <c:pt idx="79">
                  <c:v>0.23700000000002863</c:v>
                </c:pt>
                <c:pt idx="80">
                  <c:v>0.23650000000002869</c:v>
                </c:pt>
                <c:pt idx="81">
                  <c:v>0.23600000000002874</c:v>
                </c:pt>
                <c:pt idx="82">
                  <c:v>0.2355000000000288</c:v>
                </c:pt>
                <c:pt idx="83">
                  <c:v>0.23500000000002885</c:v>
                </c:pt>
                <c:pt idx="84">
                  <c:v>0.23450000000002891</c:v>
                </c:pt>
                <c:pt idx="85">
                  <c:v>0.23400000000002896</c:v>
                </c:pt>
                <c:pt idx="86">
                  <c:v>0.23350000000002902</c:v>
                </c:pt>
                <c:pt idx="87">
                  <c:v>0.23300000000002907</c:v>
                </c:pt>
                <c:pt idx="88">
                  <c:v>0.23250000000002913</c:v>
                </c:pt>
                <c:pt idx="89">
                  <c:v>0.23200000000002918</c:v>
                </c:pt>
                <c:pt idx="90">
                  <c:v>0.23150000000002924</c:v>
                </c:pt>
                <c:pt idx="91">
                  <c:v>0.23100000000002929</c:v>
                </c:pt>
                <c:pt idx="92">
                  <c:v>0.23050000000002935</c:v>
                </c:pt>
                <c:pt idx="93">
                  <c:v>0.2300000000000294</c:v>
                </c:pt>
                <c:pt idx="94">
                  <c:v>0.22950000000002946</c:v>
                </c:pt>
                <c:pt idx="95">
                  <c:v>0.22900000000002951</c:v>
                </c:pt>
                <c:pt idx="96">
                  <c:v>0.22850000000002957</c:v>
                </c:pt>
                <c:pt idx="97">
                  <c:v>0.22800000000002962</c:v>
                </c:pt>
                <c:pt idx="98">
                  <c:v>0.22750000000002968</c:v>
                </c:pt>
                <c:pt idx="99">
                  <c:v>0.22700000000002973</c:v>
                </c:pt>
                <c:pt idx="100">
                  <c:v>0.22650000000002979</c:v>
                </c:pt>
                <c:pt idx="101">
                  <c:v>0.22600000000002984</c:v>
                </c:pt>
                <c:pt idx="102">
                  <c:v>0.2255000000000299</c:v>
                </c:pt>
                <c:pt idx="103">
                  <c:v>0.22500000000002995</c:v>
                </c:pt>
                <c:pt idx="104">
                  <c:v>0.22450000000003001</c:v>
                </c:pt>
                <c:pt idx="105">
                  <c:v>0.22400000000003006</c:v>
                </c:pt>
                <c:pt idx="106">
                  <c:v>0.22350000000003012</c:v>
                </c:pt>
                <c:pt idx="107">
                  <c:v>0.22300000000003017</c:v>
                </c:pt>
                <c:pt idx="108">
                  <c:v>0.22250000000003023</c:v>
                </c:pt>
                <c:pt idx="109">
                  <c:v>0.22200000000003028</c:v>
                </c:pt>
                <c:pt idx="110">
                  <c:v>0.22150000000003034</c:v>
                </c:pt>
                <c:pt idx="111">
                  <c:v>0.22100000000003039</c:v>
                </c:pt>
                <c:pt idx="112">
                  <c:v>0.22050000000003045</c:v>
                </c:pt>
                <c:pt idx="113">
                  <c:v>0.2200000000000305</c:v>
                </c:pt>
                <c:pt idx="114">
                  <c:v>0.21950000000003056</c:v>
                </c:pt>
                <c:pt idx="115">
                  <c:v>0.21900000000003061</c:v>
                </c:pt>
                <c:pt idx="116">
                  <c:v>0.21850000000003067</c:v>
                </c:pt>
                <c:pt idx="117">
                  <c:v>0.21800000000003072</c:v>
                </c:pt>
                <c:pt idx="118">
                  <c:v>0.21750000000003078</c:v>
                </c:pt>
                <c:pt idx="119">
                  <c:v>0.21700000000003083</c:v>
                </c:pt>
                <c:pt idx="120">
                  <c:v>0.21650000000003089</c:v>
                </c:pt>
                <c:pt idx="121">
                  <c:v>0.21600000000003095</c:v>
                </c:pt>
                <c:pt idx="122">
                  <c:v>0.215500000000031</c:v>
                </c:pt>
                <c:pt idx="123">
                  <c:v>0.21500000000003106</c:v>
                </c:pt>
                <c:pt idx="124">
                  <c:v>0.21450000000003111</c:v>
                </c:pt>
                <c:pt idx="125">
                  <c:v>0.21400000000003117</c:v>
                </c:pt>
                <c:pt idx="126">
                  <c:v>0.21350000000003122</c:v>
                </c:pt>
                <c:pt idx="127">
                  <c:v>0.21300000000003128</c:v>
                </c:pt>
                <c:pt idx="128">
                  <c:v>0.21250000000003133</c:v>
                </c:pt>
                <c:pt idx="129">
                  <c:v>0.21200000000003139</c:v>
                </c:pt>
                <c:pt idx="130">
                  <c:v>0.21150000000003144</c:v>
                </c:pt>
                <c:pt idx="131">
                  <c:v>0.2110000000000315</c:v>
                </c:pt>
                <c:pt idx="132">
                  <c:v>0.21050000000003155</c:v>
                </c:pt>
                <c:pt idx="133">
                  <c:v>0.21000000000003161</c:v>
                </c:pt>
                <c:pt idx="134">
                  <c:v>0.20950000000003166</c:v>
                </c:pt>
                <c:pt idx="135">
                  <c:v>0.20900000000003172</c:v>
                </c:pt>
                <c:pt idx="136">
                  <c:v>0.20850000000003177</c:v>
                </c:pt>
                <c:pt idx="137">
                  <c:v>0.20800000000003183</c:v>
                </c:pt>
                <c:pt idx="138">
                  <c:v>0.20750000000003188</c:v>
                </c:pt>
                <c:pt idx="139">
                  <c:v>0.20700000000003194</c:v>
                </c:pt>
                <c:pt idx="140">
                  <c:v>0.20650000000003199</c:v>
                </c:pt>
                <c:pt idx="141">
                  <c:v>0.20600000000003205</c:v>
                </c:pt>
                <c:pt idx="142">
                  <c:v>0.2055000000000321</c:v>
                </c:pt>
                <c:pt idx="143">
                  <c:v>0.20500000000003216</c:v>
                </c:pt>
                <c:pt idx="144">
                  <c:v>0.20450000000003221</c:v>
                </c:pt>
                <c:pt idx="145">
                  <c:v>0.20400000000003227</c:v>
                </c:pt>
                <c:pt idx="146">
                  <c:v>0.20350000000003232</c:v>
                </c:pt>
                <c:pt idx="147">
                  <c:v>0.20300000000003238</c:v>
                </c:pt>
                <c:pt idx="148">
                  <c:v>0.20250000000003243</c:v>
                </c:pt>
                <c:pt idx="149">
                  <c:v>0.20200000000003249</c:v>
                </c:pt>
                <c:pt idx="150">
                  <c:v>0.20150000000003254</c:v>
                </c:pt>
                <c:pt idx="151">
                  <c:v>0.2010000000000326</c:v>
                </c:pt>
                <c:pt idx="152">
                  <c:v>0.20050000000003265</c:v>
                </c:pt>
                <c:pt idx="153">
                  <c:v>0.20000000000003271</c:v>
                </c:pt>
                <c:pt idx="154">
                  <c:v>0.19950000000003276</c:v>
                </c:pt>
                <c:pt idx="155">
                  <c:v>0.19900000000003282</c:v>
                </c:pt>
                <c:pt idx="156">
                  <c:v>0.19850000000003287</c:v>
                </c:pt>
                <c:pt idx="157">
                  <c:v>0.19800000000003293</c:v>
                </c:pt>
                <c:pt idx="158">
                  <c:v>0.19750000000003298</c:v>
                </c:pt>
                <c:pt idx="159">
                  <c:v>0.19700000000003304</c:v>
                </c:pt>
                <c:pt idx="160">
                  <c:v>0.19650000000003309</c:v>
                </c:pt>
                <c:pt idx="161">
                  <c:v>0.19600000000003315</c:v>
                </c:pt>
                <c:pt idx="162">
                  <c:v>0.1955000000000332</c:v>
                </c:pt>
                <c:pt idx="163">
                  <c:v>0.19500000000003326</c:v>
                </c:pt>
                <c:pt idx="164">
                  <c:v>0.19450000000003331</c:v>
                </c:pt>
                <c:pt idx="165">
                  <c:v>0.19400000000003337</c:v>
                </c:pt>
                <c:pt idx="166">
                  <c:v>0.19350000000003342</c:v>
                </c:pt>
                <c:pt idx="167">
                  <c:v>0.19300000000003348</c:v>
                </c:pt>
                <c:pt idx="168">
                  <c:v>0.19250000000003353</c:v>
                </c:pt>
                <c:pt idx="169">
                  <c:v>0.19200000000003359</c:v>
                </c:pt>
                <c:pt idx="170">
                  <c:v>0.19150000000003364</c:v>
                </c:pt>
                <c:pt idx="171">
                  <c:v>0.1910000000000337</c:v>
                </c:pt>
                <c:pt idx="172">
                  <c:v>0.19050000000003375</c:v>
                </c:pt>
                <c:pt idx="173">
                  <c:v>0.19000000000003381</c:v>
                </c:pt>
                <c:pt idx="174">
                  <c:v>0.18950000000003386</c:v>
                </c:pt>
                <c:pt idx="175">
                  <c:v>0.18900000000003392</c:v>
                </c:pt>
                <c:pt idx="176">
                  <c:v>0.18850000000003397</c:v>
                </c:pt>
                <c:pt idx="177">
                  <c:v>0.18800000000003403</c:v>
                </c:pt>
                <c:pt idx="178">
                  <c:v>0.18750000000003408</c:v>
                </c:pt>
                <c:pt idx="179">
                  <c:v>0.18700000000003414</c:v>
                </c:pt>
                <c:pt idx="180">
                  <c:v>0.18650000000003419</c:v>
                </c:pt>
                <c:pt idx="181">
                  <c:v>0.18600000000003425</c:v>
                </c:pt>
                <c:pt idx="182">
                  <c:v>0.1855000000000343</c:v>
                </c:pt>
                <c:pt idx="183">
                  <c:v>0.18500000000003436</c:v>
                </c:pt>
                <c:pt idx="184">
                  <c:v>0.18450000000003441</c:v>
                </c:pt>
                <c:pt idx="185">
                  <c:v>0.18400000000003447</c:v>
                </c:pt>
                <c:pt idx="186">
                  <c:v>0.18350000000003452</c:v>
                </c:pt>
                <c:pt idx="187">
                  <c:v>0.18300000000003458</c:v>
                </c:pt>
                <c:pt idx="188">
                  <c:v>0.18250000000003463</c:v>
                </c:pt>
                <c:pt idx="189">
                  <c:v>0.18200000000003469</c:v>
                </c:pt>
                <c:pt idx="190">
                  <c:v>0.18150000000003474</c:v>
                </c:pt>
                <c:pt idx="191">
                  <c:v>0.1810000000000348</c:v>
                </c:pt>
                <c:pt idx="192">
                  <c:v>0.18050000000003485</c:v>
                </c:pt>
                <c:pt idx="193">
                  <c:v>0.18000000000003491</c:v>
                </c:pt>
                <c:pt idx="194">
                  <c:v>0.17950000000003496</c:v>
                </c:pt>
                <c:pt idx="195">
                  <c:v>0.17900000000003502</c:v>
                </c:pt>
                <c:pt idx="196">
                  <c:v>0.17850000000003508</c:v>
                </c:pt>
                <c:pt idx="197">
                  <c:v>0.17800000000003513</c:v>
                </c:pt>
                <c:pt idx="198">
                  <c:v>0.17750000000003519</c:v>
                </c:pt>
                <c:pt idx="199">
                  <c:v>0.17700000000003524</c:v>
                </c:pt>
                <c:pt idx="200">
                  <c:v>0.1765000000000353</c:v>
                </c:pt>
                <c:pt idx="201">
                  <c:v>0.17600000000003535</c:v>
                </c:pt>
                <c:pt idx="202">
                  <c:v>0.17550000000003541</c:v>
                </c:pt>
                <c:pt idx="203">
                  <c:v>0.17500000000003546</c:v>
                </c:pt>
                <c:pt idx="204">
                  <c:v>0.17450000000003552</c:v>
                </c:pt>
                <c:pt idx="205">
                  <c:v>0.17400000000003557</c:v>
                </c:pt>
                <c:pt idx="206">
                  <c:v>0.17350000000003563</c:v>
                </c:pt>
                <c:pt idx="207">
                  <c:v>0.17300000000003568</c:v>
                </c:pt>
                <c:pt idx="208">
                  <c:v>0.17250000000003574</c:v>
                </c:pt>
                <c:pt idx="209">
                  <c:v>0.17200000000003579</c:v>
                </c:pt>
                <c:pt idx="210">
                  <c:v>0.17150000000003585</c:v>
                </c:pt>
                <c:pt idx="211">
                  <c:v>0.1710000000000359</c:v>
                </c:pt>
                <c:pt idx="212">
                  <c:v>0.17050000000003596</c:v>
                </c:pt>
                <c:pt idx="213">
                  <c:v>0.17000000000003601</c:v>
                </c:pt>
                <c:pt idx="214">
                  <c:v>0.16950000000003607</c:v>
                </c:pt>
                <c:pt idx="215">
                  <c:v>0.16900000000003612</c:v>
                </c:pt>
                <c:pt idx="216">
                  <c:v>0.16850000000003618</c:v>
                </c:pt>
                <c:pt idx="217">
                  <c:v>0.16800000000003623</c:v>
                </c:pt>
                <c:pt idx="218">
                  <c:v>0.16750000000003629</c:v>
                </c:pt>
                <c:pt idx="219">
                  <c:v>0.16700000000003634</c:v>
                </c:pt>
                <c:pt idx="220">
                  <c:v>0.1665000000000364</c:v>
                </c:pt>
                <c:pt idx="221">
                  <c:v>0.16600000000003645</c:v>
                </c:pt>
                <c:pt idx="222">
                  <c:v>0.16550000000003651</c:v>
                </c:pt>
                <c:pt idx="223">
                  <c:v>0.16500000000003656</c:v>
                </c:pt>
                <c:pt idx="224">
                  <c:v>0.16450000000003662</c:v>
                </c:pt>
                <c:pt idx="225">
                  <c:v>0.16400000000003667</c:v>
                </c:pt>
                <c:pt idx="226">
                  <c:v>0.16350000000003673</c:v>
                </c:pt>
                <c:pt idx="227">
                  <c:v>0.16300000000003678</c:v>
                </c:pt>
                <c:pt idx="228">
                  <c:v>0.16250000000003684</c:v>
                </c:pt>
                <c:pt idx="229">
                  <c:v>0.16200000000003689</c:v>
                </c:pt>
                <c:pt idx="230">
                  <c:v>0.16150000000003695</c:v>
                </c:pt>
                <c:pt idx="231">
                  <c:v>0.161000000000037</c:v>
                </c:pt>
                <c:pt idx="232">
                  <c:v>0.16050000000003706</c:v>
                </c:pt>
                <c:pt idx="233">
                  <c:v>0.16000000000003711</c:v>
                </c:pt>
                <c:pt idx="234">
                  <c:v>0.15950000000003717</c:v>
                </c:pt>
                <c:pt idx="235">
                  <c:v>0.15900000000003722</c:v>
                </c:pt>
                <c:pt idx="236">
                  <c:v>0.15850000000003728</c:v>
                </c:pt>
                <c:pt idx="237">
                  <c:v>0.15800000000003733</c:v>
                </c:pt>
                <c:pt idx="238">
                  <c:v>0.15750000000003739</c:v>
                </c:pt>
                <c:pt idx="239">
                  <c:v>0.15700000000003744</c:v>
                </c:pt>
                <c:pt idx="240">
                  <c:v>0.1565000000000375</c:v>
                </c:pt>
                <c:pt idx="241">
                  <c:v>0.15600000000003755</c:v>
                </c:pt>
                <c:pt idx="242">
                  <c:v>0.15550000000003761</c:v>
                </c:pt>
                <c:pt idx="243">
                  <c:v>0.15500000000003766</c:v>
                </c:pt>
                <c:pt idx="244">
                  <c:v>0.15450000000003772</c:v>
                </c:pt>
                <c:pt idx="245">
                  <c:v>0.15400000000003777</c:v>
                </c:pt>
                <c:pt idx="246">
                  <c:v>0.15350000000003783</c:v>
                </c:pt>
                <c:pt idx="247">
                  <c:v>0.15300000000003788</c:v>
                </c:pt>
                <c:pt idx="248">
                  <c:v>0.15250000000003794</c:v>
                </c:pt>
                <c:pt idx="249">
                  <c:v>0.15200000000003799</c:v>
                </c:pt>
                <c:pt idx="250">
                  <c:v>0.15150000000003805</c:v>
                </c:pt>
                <c:pt idx="251">
                  <c:v>0.1510000000000381</c:v>
                </c:pt>
                <c:pt idx="252">
                  <c:v>0.15050000000003816</c:v>
                </c:pt>
                <c:pt idx="253">
                  <c:v>0.15000000000003821</c:v>
                </c:pt>
                <c:pt idx="254">
                  <c:v>0.14950000000003827</c:v>
                </c:pt>
                <c:pt idx="255">
                  <c:v>0.14900000000003832</c:v>
                </c:pt>
                <c:pt idx="256">
                  <c:v>0.14850000000003838</c:v>
                </c:pt>
                <c:pt idx="257">
                  <c:v>0.14800000000003843</c:v>
                </c:pt>
                <c:pt idx="258">
                  <c:v>0.14750000000003849</c:v>
                </c:pt>
                <c:pt idx="259">
                  <c:v>0.14700000000003854</c:v>
                </c:pt>
                <c:pt idx="260">
                  <c:v>0.1465000000000386</c:v>
                </c:pt>
                <c:pt idx="261">
                  <c:v>0.14600000000003865</c:v>
                </c:pt>
                <c:pt idx="262">
                  <c:v>0.14550000000003871</c:v>
                </c:pt>
                <c:pt idx="263">
                  <c:v>0.14500000000003876</c:v>
                </c:pt>
                <c:pt idx="264">
                  <c:v>0.14450000000003882</c:v>
                </c:pt>
                <c:pt idx="265">
                  <c:v>0.14400000000003887</c:v>
                </c:pt>
                <c:pt idx="266">
                  <c:v>0.14350000000003893</c:v>
                </c:pt>
                <c:pt idx="267">
                  <c:v>0.14300000000003898</c:v>
                </c:pt>
                <c:pt idx="268">
                  <c:v>0.14250000000003904</c:v>
                </c:pt>
                <c:pt idx="269">
                  <c:v>0.14200000000003909</c:v>
                </c:pt>
                <c:pt idx="270">
                  <c:v>0.14150000000003915</c:v>
                </c:pt>
                <c:pt idx="271">
                  <c:v>0.14100000000003921</c:v>
                </c:pt>
                <c:pt idx="272">
                  <c:v>0.14050000000003926</c:v>
                </c:pt>
                <c:pt idx="273">
                  <c:v>0.14000000000003932</c:v>
                </c:pt>
                <c:pt idx="274">
                  <c:v>0.13950000000003937</c:v>
                </c:pt>
                <c:pt idx="275">
                  <c:v>0.13900000000003943</c:v>
                </c:pt>
                <c:pt idx="276">
                  <c:v>0.13850000000003948</c:v>
                </c:pt>
                <c:pt idx="277">
                  <c:v>0.13800000000003954</c:v>
                </c:pt>
                <c:pt idx="278">
                  <c:v>0.13750000000003959</c:v>
                </c:pt>
                <c:pt idx="279">
                  <c:v>0.13700000000003965</c:v>
                </c:pt>
                <c:pt idx="280">
                  <c:v>0.1365000000000397</c:v>
                </c:pt>
                <c:pt idx="281">
                  <c:v>0.13600000000003976</c:v>
                </c:pt>
                <c:pt idx="282">
                  <c:v>0.13550000000003981</c:v>
                </c:pt>
                <c:pt idx="283">
                  <c:v>0.13500000000003987</c:v>
                </c:pt>
                <c:pt idx="284">
                  <c:v>0.13450000000003992</c:v>
                </c:pt>
                <c:pt idx="285">
                  <c:v>0.13400000000003998</c:v>
                </c:pt>
                <c:pt idx="286">
                  <c:v>0.13350000000004003</c:v>
                </c:pt>
                <c:pt idx="287">
                  <c:v>0.13300000000004009</c:v>
                </c:pt>
                <c:pt idx="288">
                  <c:v>0.13250000000004014</c:v>
                </c:pt>
                <c:pt idx="289">
                  <c:v>0.1320000000000402</c:v>
                </c:pt>
                <c:pt idx="290">
                  <c:v>0.13150000000004025</c:v>
                </c:pt>
                <c:pt idx="291">
                  <c:v>0.13100000000004031</c:v>
                </c:pt>
                <c:pt idx="292">
                  <c:v>0.13050000000004036</c:v>
                </c:pt>
                <c:pt idx="293">
                  <c:v>0.13000000000004042</c:v>
                </c:pt>
                <c:pt idx="294">
                  <c:v>0.12950000000004047</c:v>
                </c:pt>
                <c:pt idx="295">
                  <c:v>0.12900000000004053</c:v>
                </c:pt>
                <c:pt idx="296">
                  <c:v>0.12850000000004058</c:v>
                </c:pt>
                <c:pt idx="297">
                  <c:v>0.12800000000004064</c:v>
                </c:pt>
                <c:pt idx="298">
                  <c:v>0.12750000000004069</c:v>
                </c:pt>
                <c:pt idx="299">
                  <c:v>0.12700000000004075</c:v>
                </c:pt>
                <c:pt idx="300">
                  <c:v>0.1265000000000408</c:v>
                </c:pt>
                <c:pt idx="301">
                  <c:v>0.12600000000004086</c:v>
                </c:pt>
                <c:pt idx="302">
                  <c:v>0.12550000000004091</c:v>
                </c:pt>
                <c:pt idx="303">
                  <c:v>0.12500000000004097</c:v>
                </c:pt>
                <c:pt idx="304">
                  <c:v>0.12450000000004102</c:v>
                </c:pt>
                <c:pt idx="305">
                  <c:v>0.12400000000004108</c:v>
                </c:pt>
                <c:pt idx="306">
                  <c:v>0.12350000000004113</c:v>
                </c:pt>
                <c:pt idx="307">
                  <c:v>0.12300000000004119</c:v>
                </c:pt>
                <c:pt idx="308">
                  <c:v>0.12250000000004124</c:v>
                </c:pt>
                <c:pt idx="309">
                  <c:v>0.1220000000000413</c:v>
                </c:pt>
                <c:pt idx="310">
                  <c:v>0.12150000000004135</c:v>
                </c:pt>
                <c:pt idx="311">
                  <c:v>0.12100000000004141</c:v>
                </c:pt>
                <c:pt idx="312">
                  <c:v>0.12050000000004146</c:v>
                </c:pt>
                <c:pt idx="313">
                  <c:v>0.12000000000004152</c:v>
                </c:pt>
                <c:pt idx="314">
                  <c:v>0.11950000000004157</c:v>
                </c:pt>
                <c:pt idx="315">
                  <c:v>0.11900000000004163</c:v>
                </c:pt>
                <c:pt idx="316">
                  <c:v>0.11850000000004168</c:v>
                </c:pt>
                <c:pt idx="317">
                  <c:v>0.11800000000004174</c:v>
                </c:pt>
                <c:pt idx="318">
                  <c:v>0.11750000000004179</c:v>
                </c:pt>
                <c:pt idx="319">
                  <c:v>0.11700000000004185</c:v>
                </c:pt>
                <c:pt idx="320">
                  <c:v>0.1165000000000419</c:v>
                </c:pt>
                <c:pt idx="321">
                  <c:v>0.11600000000004196</c:v>
                </c:pt>
                <c:pt idx="322">
                  <c:v>0.11550000000004201</c:v>
                </c:pt>
                <c:pt idx="323">
                  <c:v>0.11500000000004207</c:v>
                </c:pt>
                <c:pt idx="324">
                  <c:v>0.11450000000004212</c:v>
                </c:pt>
                <c:pt idx="325">
                  <c:v>0.11400000000004218</c:v>
                </c:pt>
                <c:pt idx="326">
                  <c:v>0.11350000000004223</c:v>
                </c:pt>
                <c:pt idx="327">
                  <c:v>0.11300000000004229</c:v>
                </c:pt>
                <c:pt idx="328">
                  <c:v>0.11250000000004234</c:v>
                </c:pt>
                <c:pt idx="329">
                  <c:v>0.1120000000000424</c:v>
                </c:pt>
                <c:pt idx="330">
                  <c:v>0.11150000000004245</c:v>
                </c:pt>
                <c:pt idx="331">
                  <c:v>0.11100000000004251</c:v>
                </c:pt>
                <c:pt idx="332">
                  <c:v>0.11050000000004256</c:v>
                </c:pt>
                <c:pt idx="333">
                  <c:v>0.11000000000004262</c:v>
                </c:pt>
                <c:pt idx="334">
                  <c:v>0.10950000000004267</c:v>
                </c:pt>
                <c:pt idx="335">
                  <c:v>0.10900000000004273</c:v>
                </c:pt>
                <c:pt idx="336">
                  <c:v>0.10850000000004278</c:v>
                </c:pt>
                <c:pt idx="337">
                  <c:v>0.10800000000004284</c:v>
                </c:pt>
                <c:pt idx="338">
                  <c:v>0.10750000000004289</c:v>
                </c:pt>
                <c:pt idx="339">
                  <c:v>0.10700000000004295</c:v>
                </c:pt>
                <c:pt idx="340">
                  <c:v>0.106500000000043</c:v>
                </c:pt>
                <c:pt idx="341">
                  <c:v>0.10600000000004306</c:v>
                </c:pt>
                <c:pt idx="342">
                  <c:v>0.10550000000004311</c:v>
                </c:pt>
                <c:pt idx="343">
                  <c:v>0.10500000000004317</c:v>
                </c:pt>
                <c:pt idx="344">
                  <c:v>0.10450000000004322</c:v>
                </c:pt>
                <c:pt idx="345">
                  <c:v>0.10400000000004328</c:v>
                </c:pt>
                <c:pt idx="346">
                  <c:v>0.10350000000004334</c:v>
                </c:pt>
                <c:pt idx="347">
                  <c:v>0.10300000000004339</c:v>
                </c:pt>
                <c:pt idx="348">
                  <c:v>0.10250000000004345</c:v>
                </c:pt>
                <c:pt idx="349">
                  <c:v>0.1020000000000435</c:v>
                </c:pt>
                <c:pt idx="350">
                  <c:v>0.10150000000004356</c:v>
                </c:pt>
                <c:pt idx="351">
                  <c:v>0.10100000000004361</c:v>
                </c:pt>
                <c:pt idx="352">
                  <c:v>0.10050000000004367</c:v>
                </c:pt>
                <c:pt idx="353">
                  <c:v>0.10000000000004372</c:v>
                </c:pt>
                <c:pt idx="354">
                  <c:v>9.9500000000043776E-2</c:v>
                </c:pt>
                <c:pt idx="355">
                  <c:v>9.9000000000043831E-2</c:v>
                </c:pt>
                <c:pt idx="356">
                  <c:v>9.8500000000043886E-2</c:v>
                </c:pt>
                <c:pt idx="357">
                  <c:v>9.8000000000043941E-2</c:v>
                </c:pt>
                <c:pt idx="358">
                  <c:v>9.7500000000043996E-2</c:v>
                </c:pt>
                <c:pt idx="359">
                  <c:v>9.7000000000044051E-2</c:v>
                </c:pt>
                <c:pt idx="360">
                  <c:v>9.6500000000044106E-2</c:v>
                </c:pt>
                <c:pt idx="361">
                  <c:v>9.6000000000044161E-2</c:v>
                </c:pt>
                <c:pt idx="362">
                  <c:v>9.5500000000044216E-2</c:v>
                </c:pt>
                <c:pt idx="363">
                  <c:v>9.5000000000044271E-2</c:v>
                </c:pt>
                <c:pt idx="364">
                  <c:v>9.4500000000044326E-2</c:v>
                </c:pt>
                <c:pt idx="365">
                  <c:v>9.4000000000044381E-2</c:v>
                </c:pt>
                <c:pt idx="366">
                  <c:v>9.3500000000044436E-2</c:v>
                </c:pt>
                <c:pt idx="367">
                  <c:v>9.3000000000044492E-2</c:v>
                </c:pt>
                <c:pt idx="368">
                  <c:v>9.2500000000044547E-2</c:v>
                </c:pt>
                <c:pt idx="369">
                  <c:v>9.2000000000044602E-2</c:v>
                </c:pt>
                <c:pt idx="370">
                  <c:v>9.1500000000044657E-2</c:v>
                </c:pt>
                <c:pt idx="371">
                  <c:v>9.1000000000044712E-2</c:v>
                </c:pt>
                <c:pt idx="372">
                  <c:v>9.0500000000044767E-2</c:v>
                </c:pt>
                <c:pt idx="373">
                  <c:v>9.0000000000044822E-2</c:v>
                </c:pt>
                <c:pt idx="374">
                  <c:v>8.9500000000044877E-2</c:v>
                </c:pt>
                <c:pt idx="375">
                  <c:v>8.9000000000044932E-2</c:v>
                </c:pt>
                <c:pt idx="376">
                  <c:v>8.8500000000044987E-2</c:v>
                </c:pt>
                <c:pt idx="377">
                  <c:v>8.8000000000045042E-2</c:v>
                </c:pt>
                <c:pt idx="378">
                  <c:v>8.7500000000045097E-2</c:v>
                </c:pt>
                <c:pt idx="379">
                  <c:v>8.7000000000045152E-2</c:v>
                </c:pt>
                <c:pt idx="380">
                  <c:v>8.6500000000045207E-2</c:v>
                </c:pt>
                <c:pt idx="381">
                  <c:v>8.6000000000045262E-2</c:v>
                </c:pt>
                <c:pt idx="382">
                  <c:v>8.5500000000045318E-2</c:v>
                </c:pt>
                <c:pt idx="383">
                  <c:v>8.5000000000045373E-2</c:v>
                </c:pt>
                <c:pt idx="384">
                  <c:v>8.4500000000045428E-2</c:v>
                </c:pt>
                <c:pt idx="385">
                  <c:v>8.4000000000045483E-2</c:v>
                </c:pt>
                <c:pt idx="386">
                  <c:v>8.3500000000045538E-2</c:v>
                </c:pt>
                <c:pt idx="387">
                  <c:v>8.3000000000045593E-2</c:v>
                </c:pt>
                <c:pt idx="388">
                  <c:v>8.2500000000045648E-2</c:v>
                </c:pt>
                <c:pt idx="389">
                  <c:v>8.2000000000045703E-2</c:v>
                </c:pt>
                <c:pt idx="390">
                  <c:v>8.1500000000045758E-2</c:v>
                </c:pt>
                <c:pt idx="391">
                  <c:v>8.1000000000045813E-2</c:v>
                </c:pt>
                <c:pt idx="392">
                  <c:v>8.0500000000045868E-2</c:v>
                </c:pt>
                <c:pt idx="393">
                  <c:v>8.0000000000045923E-2</c:v>
                </c:pt>
                <c:pt idx="394">
                  <c:v>7.9500000000045978E-2</c:v>
                </c:pt>
                <c:pt idx="395">
                  <c:v>7.9000000000046033E-2</c:v>
                </c:pt>
                <c:pt idx="396">
                  <c:v>7.8500000000046088E-2</c:v>
                </c:pt>
                <c:pt idx="397">
                  <c:v>7.8000000000046144E-2</c:v>
                </c:pt>
                <c:pt idx="398">
                  <c:v>7.7500000000046199E-2</c:v>
                </c:pt>
                <c:pt idx="399">
                  <c:v>7.7000000000046254E-2</c:v>
                </c:pt>
                <c:pt idx="400">
                  <c:v>7.6500000000046309E-2</c:v>
                </c:pt>
                <c:pt idx="401">
                  <c:v>7.6000000000046364E-2</c:v>
                </c:pt>
                <c:pt idx="402">
                  <c:v>7.5500000000046419E-2</c:v>
                </c:pt>
                <c:pt idx="403">
                  <c:v>7.5000000000046474E-2</c:v>
                </c:pt>
                <c:pt idx="404">
                  <c:v>7.4500000000046529E-2</c:v>
                </c:pt>
                <c:pt idx="405">
                  <c:v>7.4000000000046584E-2</c:v>
                </c:pt>
                <c:pt idx="406">
                  <c:v>7.3500000000046639E-2</c:v>
                </c:pt>
                <c:pt idx="407">
                  <c:v>7.3000000000046694E-2</c:v>
                </c:pt>
                <c:pt idx="408">
                  <c:v>7.2500000000046749E-2</c:v>
                </c:pt>
                <c:pt idx="409">
                  <c:v>7.2000000000046804E-2</c:v>
                </c:pt>
                <c:pt idx="410">
                  <c:v>7.1500000000046859E-2</c:v>
                </c:pt>
                <c:pt idx="411">
                  <c:v>7.1000000000046914E-2</c:v>
                </c:pt>
                <c:pt idx="412">
                  <c:v>7.050000000004697E-2</c:v>
                </c:pt>
                <c:pt idx="413">
                  <c:v>7.0000000000047025E-2</c:v>
                </c:pt>
                <c:pt idx="414">
                  <c:v>6.950000000004708E-2</c:v>
                </c:pt>
                <c:pt idx="415">
                  <c:v>6.9000000000047135E-2</c:v>
                </c:pt>
                <c:pt idx="416">
                  <c:v>6.850000000004719E-2</c:v>
                </c:pt>
                <c:pt idx="417">
                  <c:v>6.8000000000047245E-2</c:v>
                </c:pt>
                <c:pt idx="418">
                  <c:v>6.75000000000473E-2</c:v>
                </c:pt>
                <c:pt idx="419">
                  <c:v>6.7000000000047355E-2</c:v>
                </c:pt>
                <c:pt idx="420">
                  <c:v>6.650000000004741E-2</c:v>
                </c:pt>
                <c:pt idx="421">
                  <c:v>6.6000000000047465E-2</c:v>
                </c:pt>
                <c:pt idx="422">
                  <c:v>6.550000000004752E-2</c:v>
                </c:pt>
                <c:pt idx="423">
                  <c:v>6.5000000000047575E-2</c:v>
                </c:pt>
                <c:pt idx="424">
                  <c:v>6.450000000004763E-2</c:v>
                </c:pt>
                <c:pt idx="425">
                  <c:v>6.4000000000047685E-2</c:v>
                </c:pt>
                <c:pt idx="426">
                  <c:v>6.350000000004774E-2</c:v>
                </c:pt>
                <c:pt idx="427">
                  <c:v>6.3000000000047796E-2</c:v>
                </c:pt>
                <c:pt idx="428">
                  <c:v>6.2500000000047851E-2</c:v>
                </c:pt>
                <c:pt idx="429">
                  <c:v>6.2000000000047906E-2</c:v>
                </c:pt>
                <c:pt idx="430">
                  <c:v>6.1500000000047961E-2</c:v>
                </c:pt>
                <c:pt idx="431">
                  <c:v>6.1000000000048016E-2</c:v>
                </c:pt>
                <c:pt idx="432">
                  <c:v>6.0500000000048071E-2</c:v>
                </c:pt>
                <c:pt idx="433">
                  <c:v>6.0000000000048126E-2</c:v>
                </c:pt>
                <c:pt idx="434">
                  <c:v>5.9500000000048181E-2</c:v>
                </c:pt>
                <c:pt idx="435">
                  <c:v>5.9000000000048236E-2</c:v>
                </c:pt>
                <c:pt idx="436">
                  <c:v>5.8500000000048291E-2</c:v>
                </c:pt>
                <c:pt idx="437">
                  <c:v>5.8000000000048346E-2</c:v>
                </c:pt>
                <c:pt idx="438">
                  <c:v>5.7500000000048401E-2</c:v>
                </c:pt>
                <c:pt idx="439">
                  <c:v>5.7000000000048456E-2</c:v>
                </c:pt>
                <c:pt idx="440">
                  <c:v>5.6500000000048511E-2</c:v>
                </c:pt>
                <c:pt idx="441">
                  <c:v>5.6000000000048566E-2</c:v>
                </c:pt>
                <c:pt idx="442">
                  <c:v>5.5500000000048622E-2</c:v>
                </c:pt>
                <c:pt idx="443">
                  <c:v>5.5000000000048677E-2</c:v>
                </c:pt>
                <c:pt idx="444">
                  <c:v>5.4500000000048732E-2</c:v>
                </c:pt>
                <c:pt idx="445">
                  <c:v>5.4000000000048787E-2</c:v>
                </c:pt>
                <c:pt idx="446">
                  <c:v>5.3500000000048842E-2</c:v>
                </c:pt>
                <c:pt idx="447">
                  <c:v>5.3000000000048897E-2</c:v>
                </c:pt>
                <c:pt idx="448">
                  <c:v>5.2500000000048952E-2</c:v>
                </c:pt>
                <c:pt idx="449">
                  <c:v>5.2000000000049007E-2</c:v>
                </c:pt>
                <c:pt idx="450">
                  <c:v>5.1500000000049062E-2</c:v>
                </c:pt>
                <c:pt idx="451">
                  <c:v>5.1000000000049117E-2</c:v>
                </c:pt>
                <c:pt idx="452">
                  <c:v>5.0500000000049172E-2</c:v>
                </c:pt>
                <c:pt idx="453">
                  <c:v>5.0000000000049227E-2</c:v>
                </c:pt>
                <c:pt idx="454">
                  <c:v>4.9500000000049282E-2</c:v>
                </c:pt>
                <c:pt idx="455">
                  <c:v>4.9000000000049337E-2</c:v>
                </c:pt>
                <c:pt idx="456">
                  <c:v>4.8500000000049392E-2</c:v>
                </c:pt>
                <c:pt idx="457">
                  <c:v>4.8000000000049448E-2</c:v>
                </c:pt>
                <c:pt idx="458">
                  <c:v>4.7500000000049503E-2</c:v>
                </c:pt>
                <c:pt idx="459">
                  <c:v>4.7000000000049558E-2</c:v>
                </c:pt>
                <c:pt idx="460">
                  <c:v>4.6500000000049613E-2</c:v>
                </c:pt>
                <c:pt idx="461">
                  <c:v>4.6000000000049668E-2</c:v>
                </c:pt>
                <c:pt idx="462">
                  <c:v>4.5500000000049723E-2</c:v>
                </c:pt>
                <c:pt idx="463">
                  <c:v>4.5000000000049778E-2</c:v>
                </c:pt>
                <c:pt idx="464">
                  <c:v>4.4500000000049833E-2</c:v>
                </c:pt>
                <c:pt idx="465">
                  <c:v>4.4000000000049888E-2</c:v>
                </c:pt>
                <c:pt idx="466">
                  <c:v>4.3500000000049943E-2</c:v>
                </c:pt>
                <c:pt idx="467">
                  <c:v>4.3000000000049998E-2</c:v>
                </c:pt>
                <c:pt idx="468">
                  <c:v>4.2500000000050053E-2</c:v>
                </c:pt>
                <c:pt idx="469">
                  <c:v>4.2000000000050108E-2</c:v>
                </c:pt>
                <c:pt idx="470">
                  <c:v>4.1500000000050163E-2</c:v>
                </c:pt>
                <c:pt idx="471">
                  <c:v>4.1000000000050218E-2</c:v>
                </c:pt>
                <c:pt idx="472">
                  <c:v>4.0500000000050274E-2</c:v>
                </c:pt>
                <c:pt idx="473">
                  <c:v>4.0000000000050329E-2</c:v>
                </c:pt>
                <c:pt idx="474">
                  <c:v>3.9500000000050384E-2</c:v>
                </c:pt>
                <c:pt idx="475">
                  <c:v>3.9000000000050439E-2</c:v>
                </c:pt>
                <c:pt idx="476">
                  <c:v>3.8500000000050494E-2</c:v>
                </c:pt>
                <c:pt idx="477">
                  <c:v>3.8000000000050549E-2</c:v>
                </c:pt>
                <c:pt idx="478">
                  <c:v>3.7500000000050604E-2</c:v>
                </c:pt>
                <c:pt idx="479">
                  <c:v>3.7000000000050659E-2</c:v>
                </c:pt>
                <c:pt idx="480">
                  <c:v>3.6500000000050714E-2</c:v>
                </c:pt>
                <c:pt idx="481">
                  <c:v>3.6000000000050769E-2</c:v>
                </c:pt>
                <c:pt idx="482">
                  <c:v>3.5500000000050824E-2</c:v>
                </c:pt>
                <c:pt idx="483">
                  <c:v>3.5000000000050879E-2</c:v>
                </c:pt>
                <c:pt idx="484">
                  <c:v>3.4500000000050934E-2</c:v>
                </c:pt>
                <c:pt idx="485">
                  <c:v>3.4000000000050989E-2</c:v>
                </c:pt>
                <c:pt idx="486">
                  <c:v>3.3500000000051045E-2</c:v>
                </c:pt>
                <c:pt idx="487">
                  <c:v>3.30000000000511E-2</c:v>
                </c:pt>
                <c:pt idx="488">
                  <c:v>3.2500000000051155E-2</c:v>
                </c:pt>
                <c:pt idx="489">
                  <c:v>3.200000000005121E-2</c:v>
                </c:pt>
                <c:pt idx="490">
                  <c:v>3.1500000000051265E-2</c:v>
                </c:pt>
                <c:pt idx="491">
                  <c:v>3.100000000005132E-2</c:v>
                </c:pt>
                <c:pt idx="492">
                  <c:v>3.0500000000051375E-2</c:v>
                </c:pt>
                <c:pt idx="493">
                  <c:v>3.000000000005143E-2</c:v>
                </c:pt>
                <c:pt idx="494">
                  <c:v>2.9500000000051485E-2</c:v>
                </c:pt>
                <c:pt idx="495">
                  <c:v>2.900000000005154E-2</c:v>
                </c:pt>
                <c:pt idx="496">
                  <c:v>2.8500000000051595E-2</c:v>
                </c:pt>
                <c:pt idx="497">
                  <c:v>2.800000000005165E-2</c:v>
                </c:pt>
                <c:pt idx="498">
                  <c:v>2.7500000000051705E-2</c:v>
                </c:pt>
                <c:pt idx="499">
                  <c:v>2.700000000005176E-2</c:v>
                </c:pt>
                <c:pt idx="500">
                  <c:v>2.6500000000051815E-2</c:v>
                </c:pt>
                <c:pt idx="501">
                  <c:v>2.6000000000051871E-2</c:v>
                </c:pt>
                <c:pt idx="502">
                  <c:v>2.5500000000051926E-2</c:v>
                </c:pt>
                <c:pt idx="503">
                  <c:v>2.5000000000051981E-2</c:v>
                </c:pt>
                <c:pt idx="504">
                  <c:v>2.4500000000052036E-2</c:v>
                </c:pt>
                <c:pt idx="505">
                  <c:v>2.4000000000052091E-2</c:v>
                </c:pt>
                <c:pt idx="506">
                  <c:v>2.3500000000052146E-2</c:v>
                </c:pt>
                <c:pt idx="507">
                  <c:v>2.3000000000052201E-2</c:v>
                </c:pt>
                <c:pt idx="508">
                  <c:v>2.2500000000052256E-2</c:v>
                </c:pt>
                <c:pt idx="509">
                  <c:v>2.2000000000052311E-2</c:v>
                </c:pt>
                <c:pt idx="510">
                  <c:v>2.1500000000052366E-2</c:v>
                </c:pt>
                <c:pt idx="511">
                  <c:v>2.1000000000052421E-2</c:v>
                </c:pt>
                <c:pt idx="512">
                  <c:v>2.0500000000052476E-2</c:v>
                </c:pt>
                <c:pt idx="513">
                  <c:v>2.0000000000052531E-2</c:v>
                </c:pt>
                <c:pt idx="514">
                  <c:v>1.9500000000052586E-2</c:v>
                </c:pt>
                <c:pt idx="515">
                  <c:v>1.9000000000052641E-2</c:v>
                </c:pt>
                <c:pt idx="516">
                  <c:v>1.8500000000052697E-2</c:v>
                </c:pt>
                <c:pt idx="517">
                  <c:v>1.8000000000052752E-2</c:v>
                </c:pt>
                <c:pt idx="518">
                  <c:v>1.7500000000052807E-2</c:v>
                </c:pt>
                <c:pt idx="519">
                  <c:v>1.7000000000052862E-2</c:v>
                </c:pt>
                <c:pt idx="520">
                  <c:v>1.6500000000052917E-2</c:v>
                </c:pt>
                <c:pt idx="521">
                  <c:v>1.6000000000052972E-2</c:v>
                </c:pt>
                <c:pt idx="522">
                  <c:v>1.5500000000053027E-2</c:v>
                </c:pt>
                <c:pt idx="523">
                  <c:v>1.5000000000053082E-2</c:v>
                </c:pt>
                <c:pt idx="524">
                  <c:v>1.4500000000053137E-2</c:v>
                </c:pt>
                <c:pt idx="525">
                  <c:v>1.4000000000053192E-2</c:v>
                </c:pt>
                <c:pt idx="526">
                  <c:v>1.3500000000053247E-2</c:v>
                </c:pt>
                <c:pt idx="527">
                  <c:v>1.3000000000053302E-2</c:v>
                </c:pt>
                <c:pt idx="528">
                  <c:v>1.2500000000053357E-2</c:v>
                </c:pt>
                <c:pt idx="529">
                  <c:v>1.2000000000053412E-2</c:v>
                </c:pt>
                <c:pt idx="530">
                  <c:v>1.1500000000053467E-2</c:v>
                </c:pt>
                <c:pt idx="531">
                  <c:v>1.1000000000053523E-2</c:v>
                </c:pt>
                <c:pt idx="532">
                  <c:v>1.0500000000053578E-2</c:v>
                </c:pt>
                <c:pt idx="533">
                  <c:v>1.0000000000053633E-2</c:v>
                </c:pt>
                <c:pt idx="534">
                  <c:v>9.5000000000536877E-3</c:v>
                </c:pt>
                <c:pt idx="535">
                  <c:v>9.0000000000537428E-3</c:v>
                </c:pt>
                <c:pt idx="536">
                  <c:v>8.5000000000537979E-3</c:v>
                </c:pt>
                <c:pt idx="537">
                  <c:v>8.0000000000538529E-3</c:v>
                </c:pt>
                <c:pt idx="538">
                  <c:v>7.500000000053908E-3</c:v>
                </c:pt>
                <c:pt idx="539">
                  <c:v>7.0000000000539631E-3</c:v>
                </c:pt>
                <c:pt idx="540">
                  <c:v>6.5000000000540181E-3</c:v>
                </c:pt>
                <c:pt idx="541">
                  <c:v>6.0000000000540732E-3</c:v>
                </c:pt>
                <c:pt idx="542">
                  <c:v>5.5000000000541283E-3</c:v>
                </c:pt>
                <c:pt idx="543">
                  <c:v>5.0000000000541833E-3</c:v>
                </c:pt>
                <c:pt idx="544">
                  <c:v>4.5000000000542384E-3</c:v>
                </c:pt>
                <c:pt idx="545">
                  <c:v>4.0000000000542935E-3</c:v>
                </c:pt>
                <c:pt idx="546">
                  <c:v>3.5000000000543485E-3</c:v>
                </c:pt>
                <c:pt idx="547">
                  <c:v>3.0000000000544036E-3</c:v>
                </c:pt>
                <c:pt idx="548">
                  <c:v>2.5000000000544587E-3</c:v>
                </c:pt>
                <c:pt idx="549">
                  <c:v>2.0000000000545137E-3</c:v>
                </c:pt>
                <c:pt idx="550">
                  <c:v>1.5000000000545688E-3</c:v>
                </c:pt>
                <c:pt idx="551">
                  <c:v>1.0000000000546239E-3</c:v>
                </c:pt>
                <c:pt idx="552">
                  <c:v>5.0000000005467893E-4</c:v>
                </c:pt>
                <c:pt idx="553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6-1D00-4B9B-B40C-B85BBE43584F}"/>
            </c:ext>
          </c:extLst>
        </c:ser>
        <c:ser>
          <c:idx val="6"/>
          <c:order val="6"/>
          <c:tx>
            <c:v>aug 22 -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Data!$F$948:$F$2003</c:f>
              <c:numCache>
                <c:formatCode>0</c:formatCode>
                <c:ptCount val="1056"/>
                <c:pt idx="0">
                  <c:v>-1.3898350881999999</c:v>
                </c:pt>
                <c:pt idx="1">
                  <c:v>-2.3601467813500001</c:v>
                </c:pt>
                <c:pt idx="2">
                  <c:v>-3.08281488593</c:v>
                </c:pt>
                <c:pt idx="3">
                  <c:v>-8.0425389403</c:v>
                </c:pt>
                <c:pt idx="4">
                  <c:v>-8.6336949681600004</c:v>
                </c:pt>
                <c:pt idx="5">
                  <c:v>-9.2370009553700001</c:v>
                </c:pt>
                <c:pt idx="6">
                  <c:v>-9.5147865810599992</c:v>
                </c:pt>
                <c:pt idx="7">
                  <c:v>-9.6300252493799992</c:v>
                </c:pt>
                <c:pt idx="8">
                  <c:v>-10.563432688800001</c:v>
                </c:pt>
                <c:pt idx="9">
                  <c:v>-11.414566454299999</c:v>
                </c:pt>
                <c:pt idx="10">
                  <c:v>-12.2646231494</c:v>
                </c:pt>
                <c:pt idx="11">
                  <c:v>-14.138413782800001</c:v>
                </c:pt>
                <c:pt idx="12">
                  <c:v>-15.719651949099999</c:v>
                </c:pt>
                <c:pt idx="13">
                  <c:v>-17.643709016399999</c:v>
                </c:pt>
                <c:pt idx="14">
                  <c:v>-17.793854918200001</c:v>
                </c:pt>
                <c:pt idx="15">
                  <c:v>-19.138732124600001</c:v>
                </c:pt>
                <c:pt idx="16">
                  <c:v>-23.503111083099999</c:v>
                </c:pt>
                <c:pt idx="17">
                  <c:v>-24.895819721399999</c:v>
                </c:pt>
                <c:pt idx="18">
                  <c:v>-25.058533193100001</c:v>
                </c:pt>
                <c:pt idx="19">
                  <c:v>-25.2252964439</c:v>
                </c:pt>
                <c:pt idx="20">
                  <c:v>-25.763032240499999</c:v>
                </c:pt>
                <c:pt idx="21">
                  <c:v>-32.558811630199997</c:v>
                </c:pt>
                <c:pt idx="22">
                  <c:v>-37.803541924400001</c:v>
                </c:pt>
                <c:pt idx="23">
                  <c:v>-38.765126627500003</c:v>
                </c:pt>
                <c:pt idx="24">
                  <c:v>-40.738522325399998</c:v>
                </c:pt>
                <c:pt idx="25">
                  <c:v>-42.276254723299999</c:v>
                </c:pt>
                <c:pt idx="26">
                  <c:v>-45.710209969300003</c:v>
                </c:pt>
                <c:pt idx="27">
                  <c:v>-45.7865298551</c:v>
                </c:pt>
                <c:pt idx="28">
                  <c:v>-48.589382024899997</c:v>
                </c:pt>
                <c:pt idx="29">
                  <c:v>-51.834159504100001</c:v>
                </c:pt>
                <c:pt idx="30">
                  <c:v>-51.9949378799</c:v>
                </c:pt>
                <c:pt idx="31">
                  <c:v>-52.3807502931</c:v>
                </c:pt>
                <c:pt idx="32">
                  <c:v>-53.849163195099997</c:v>
                </c:pt>
                <c:pt idx="33">
                  <c:v>-57.234113557999997</c:v>
                </c:pt>
                <c:pt idx="34">
                  <c:v>-57.6496610847</c:v>
                </c:pt>
                <c:pt idx="35">
                  <c:v>-59.123320652399997</c:v>
                </c:pt>
                <c:pt idx="36">
                  <c:v>-59.687574681500003</c:v>
                </c:pt>
                <c:pt idx="37">
                  <c:v>-60.104617795099998</c:v>
                </c:pt>
                <c:pt idx="38">
                  <c:v>-60.111213555299997</c:v>
                </c:pt>
                <c:pt idx="39">
                  <c:v>-67.676520633899997</c:v>
                </c:pt>
                <c:pt idx="40">
                  <c:v>-73.663580301400003</c:v>
                </c:pt>
                <c:pt idx="41">
                  <c:v>-74.054514699199999</c:v>
                </c:pt>
                <c:pt idx="42">
                  <c:v>-75.774617205499993</c:v>
                </c:pt>
                <c:pt idx="43">
                  <c:v>-75.804088398199994</c:v>
                </c:pt>
                <c:pt idx="44">
                  <c:v>-83.964062558500004</c:v>
                </c:pt>
                <c:pt idx="45">
                  <c:v>-85.164334634300005</c:v>
                </c:pt>
                <c:pt idx="46">
                  <c:v>-85.784428994099997</c:v>
                </c:pt>
                <c:pt idx="47">
                  <c:v>-98.618083234599993</c:v>
                </c:pt>
                <c:pt idx="48">
                  <c:v>-100.79555213099999</c:v>
                </c:pt>
                <c:pt idx="49">
                  <c:v>-103.67865512</c:v>
                </c:pt>
                <c:pt idx="50">
                  <c:v>-103.889833039</c:v>
                </c:pt>
                <c:pt idx="51">
                  <c:v>-108.12604546599999</c:v>
                </c:pt>
                <c:pt idx="52">
                  <c:v>-108.14554167199999</c:v>
                </c:pt>
                <c:pt idx="53">
                  <c:v>-109.55598725500001</c:v>
                </c:pt>
                <c:pt idx="54">
                  <c:v>-112.844974476</c:v>
                </c:pt>
                <c:pt idx="55">
                  <c:v>-114.700311615</c:v>
                </c:pt>
                <c:pt idx="56">
                  <c:v>-115.52545176300001</c:v>
                </c:pt>
                <c:pt idx="57">
                  <c:v>-117.97085846100001</c:v>
                </c:pt>
                <c:pt idx="58">
                  <c:v>-120.982382418</c:v>
                </c:pt>
                <c:pt idx="59">
                  <c:v>-121.795268691</c:v>
                </c:pt>
                <c:pt idx="60">
                  <c:v>-123.191666148</c:v>
                </c:pt>
                <c:pt idx="61">
                  <c:v>-123.681362849</c:v>
                </c:pt>
                <c:pt idx="62">
                  <c:v>-123.77594173999999</c:v>
                </c:pt>
                <c:pt idx="63">
                  <c:v>-126.461505084</c:v>
                </c:pt>
                <c:pt idx="64">
                  <c:v>-130.73451957699999</c:v>
                </c:pt>
                <c:pt idx="65">
                  <c:v>-131.59535600199999</c:v>
                </c:pt>
                <c:pt idx="66">
                  <c:v>-142.50771622799999</c:v>
                </c:pt>
                <c:pt idx="67">
                  <c:v>-143.51436728900001</c:v>
                </c:pt>
                <c:pt idx="68">
                  <c:v>-145.64122652699999</c:v>
                </c:pt>
                <c:pt idx="69">
                  <c:v>-146.78697575800001</c:v>
                </c:pt>
                <c:pt idx="70">
                  <c:v>-161.37804630700001</c:v>
                </c:pt>
                <c:pt idx="71">
                  <c:v>-163.13342586499999</c:v>
                </c:pt>
                <c:pt idx="72">
                  <c:v>-164.86636263099999</c:v>
                </c:pt>
                <c:pt idx="73">
                  <c:v>-167.73974021699999</c:v>
                </c:pt>
                <c:pt idx="74">
                  <c:v>-170.97382592700001</c:v>
                </c:pt>
                <c:pt idx="75">
                  <c:v>-172.346546582</c:v>
                </c:pt>
                <c:pt idx="76">
                  <c:v>-175.18257059699999</c:v>
                </c:pt>
                <c:pt idx="77">
                  <c:v>-176.36027241400001</c:v>
                </c:pt>
                <c:pt idx="78">
                  <c:v>-176.464285566</c:v>
                </c:pt>
                <c:pt idx="79">
                  <c:v>-177.819148877</c:v>
                </c:pt>
                <c:pt idx="80">
                  <c:v>-182.786573006</c:v>
                </c:pt>
                <c:pt idx="81">
                  <c:v>-184.304060835</c:v>
                </c:pt>
                <c:pt idx="82">
                  <c:v>-184.97485799099999</c:v>
                </c:pt>
                <c:pt idx="83">
                  <c:v>-187.10715153300001</c:v>
                </c:pt>
                <c:pt idx="84">
                  <c:v>-190.72403407499999</c:v>
                </c:pt>
                <c:pt idx="85">
                  <c:v>-191.005647686</c:v>
                </c:pt>
                <c:pt idx="86">
                  <c:v>-193.05257743600001</c:v>
                </c:pt>
                <c:pt idx="87">
                  <c:v>-193.67066649700001</c:v>
                </c:pt>
                <c:pt idx="88">
                  <c:v>-195.20425398399999</c:v>
                </c:pt>
                <c:pt idx="89">
                  <c:v>-196.547640285</c:v>
                </c:pt>
                <c:pt idx="90">
                  <c:v>-197.12465853500001</c:v>
                </c:pt>
                <c:pt idx="91">
                  <c:v>-199.338831959</c:v>
                </c:pt>
                <c:pt idx="92">
                  <c:v>-201.656731952</c:v>
                </c:pt>
                <c:pt idx="93">
                  <c:v>-202.640863741</c:v>
                </c:pt>
                <c:pt idx="94">
                  <c:v>-202.901765165</c:v>
                </c:pt>
                <c:pt idx="95">
                  <c:v>-202.97579160800001</c:v>
                </c:pt>
                <c:pt idx="96">
                  <c:v>-204.754461244</c:v>
                </c:pt>
                <c:pt idx="97">
                  <c:v>-208.42214713499999</c:v>
                </c:pt>
                <c:pt idx="98">
                  <c:v>-209.326293902</c:v>
                </c:pt>
                <c:pt idx="99">
                  <c:v>-209.985341476</c:v>
                </c:pt>
                <c:pt idx="100">
                  <c:v>-210.18569608999999</c:v>
                </c:pt>
                <c:pt idx="101">
                  <c:v>-210.30012530600001</c:v>
                </c:pt>
                <c:pt idx="102">
                  <c:v>-216.31742394400001</c:v>
                </c:pt>
                <c:pt idx="103">
                  <c:v>-216.929562449</c:v>
                </c:pt>
                <c:pt idx="104">
                  <c:v>-217.790763089</c:v>
                </c:pt>
                <c:pt idx="105">
                  <c:v>-218.341430699</c:v>
                </c:pt>
                <c:pt idx="106">
                  <c:v>-218.449529727</c:v>
                </c:pt>
                <c:pt idx="107">
                  <c:v>-225.348509737</c:v>
                </c:pt>
                <c:pt idx="108">
                  <c:v>-229.357197367</c:v>
                </c:pt>
                <c:pt idx="109">
                  <c:v>-231.13684779600001</c:v>
                </c:pt>
                <c:pt idx="110">
                  <c:v>-234.13762996</c:v>
                </c:pt>
                <c:pt idx="111">
                  <c:v>-239.25289410799999</c:v>
                </c:pt>
                <c:pt idx="112">
                  <c:v>-245.59387169499999</c:v>
                </c:pt>
                <c:pt idx="113">
                  <c:v>-248.229582975</c:v>
                </c:pt>
                <c:pt idx="114">
                  <c:v>-262.47296550800002</c:v>
                </c:pt>
                <c:pt idx="115">
                  <c:v>-280.12012324699998</c:v>
                </c:pt>
                <c:pt idx="116">
                  <c:v>-281.49581163099998</c:v>
                </c:pt>
                <c:pt idx="117">
                  <c:v>-284.685502267</c:v>
                </c:pt>
                <c:pt idx="118">
                  <c:v>-286.58476470400001</c:v>
                </c:pt>
                <c:pt idx="119">
                  <c:v>-288.95232517099998</c:v>
                </c:pt>
                <c:pt idx="120">
                  <c:v>-292.64718193800002</c:v>
                </c:pt>
                <c:pt idx="121">
                  <c:v>-294.22639848199998</c:v>
                </c:pt>
                <c:pt idx="122">
                  <c:v>-299.183786967</c:v>
                </c:pt>
                <c:pt idx="123">
                  <c:v>-301.416489953</c:v>
                </c:pt>
                <c:pt idx="124">
                  <c:v>-303.06996979799999</c:v>
                </c:pt>
                <c:pt idx="125">
                  <c:v>-305.69029811399997</c:v>
                </c:pt>
                <c:pt idx="126">
                  <c:v>-317.69897206100001</c:v>
                </c:pt>
                <c:pt idx="127">
                  <c:v>-319.22752157100001</c:v>
                </c:pt>
                <c:pt idx="128">
                  <c:v>-320.45100685900002</c:v>
                </c:pt>
                <c:pt idx="129">
                  <c:v>-326.37180198800002</c:v>
                </c:pt>
                <c:pt idx="130">
                  <c:v>-327.34159809599998</c:v>
                </c:pt>
                <c:pt idx="131">
                  <c:v>-340.356476751</c:v>
                </c:pt>
                <c:pt idx="132">
                  <c:v>-341.93825375400002</c:v>
                </c:pt>
                <c:pt idx="133">
                  <c:v>-344.61256804499999</c:v>
                </c:pt>
                <c:pt idx="134">
                  <c:v>-350.39348255900001</c:v>
                </c:pt>
                <c:pt idx="135">
                  <c:v>-356.33928970400001</c:v>
                </c:pt>
                <c:pt idx="136">
                  <c:v>-362.07249262599998</c:v>
                </c:pt>
                <c:pt idx="137">
                  <c:v>-363.26498296</c:v>
                </c:pt>
                <c:pt idx="138">
                  <c:v>-371.40604405599998</c:v>
                </c:pt>
                <c:pt idx="139">
                  <c:v>-371.97090490400001</c:v>
                </c:pt>
                <c:pt idx="140">
                  <c:v>-374.771295372</c:v>
                </c:pt>
                <c:pt idx="141">
                  <c:v>-375.74398436000001</c:v>
                </c:pt>
                <c:pt idx="142">
                  <c:v>-382.21578288900002</c:v>
                </c:pt>
                <c:pt idx="143">
                  <c:v>-391.04554050500002</c:v>
                </c:pt>
                <c:pt idx="144">
                  <c:v>-394.32774767400002</c:v>
                </c:pt>
                <c:pt idx="145">
                  <c:v>-400.95556283000002</c:v>
                </c:pt>
                <c:pt idx="146">
                  <c:v>-408.35846289400001</c:v>
                </c:pt>
                <c:pt idx="147">
                  <c:v>-415.27916258800002</c:v>
                </c:pt>
                <c:pt idx="148">
                  <c:v>-417.13671321300001</c:v>
                </c:pt>
                <c:pt idx="149">
                  <c:v>-420.70538422599998</c:v>
                </c:pt>
                <c:pt idx="150">
                  <c:v>-424.87552745400001</c:v>
                </c:pt>
                <c:pt idx="151">
                  <c:v>-444.535939353</c:v>
                </c:pt>
                <c:pt idx="152">
                  <c:v>-453.63198201300003</c:v>
                </c:pt>
                <c:pt idx="153">
                  <c:v>-463.78281598199999</c:v>
                </c:pt>
                <c:pt idx="154">
                  <c:v>-468.291970311</c:v>
                </c:pt>
                <c:pt idx="155">
                  <c:v>-474.55252683600003</c:v>
                </c:pt>
                <c:pt idx="156">
                  <c:v>-475.09018103300002</c:v>
                </c:pt>
                <c:pt idx="157">
                  <c:v>-475.77206141400001</c:v>
                </c:pt>
                <c:pt idx="158">
                  <c:v>-476.20949642800002</c:v>
                </c:pt>
                <c:pt idx="159">
                  <c:v>-476.42705607400001</c:v>
                </c:pt>
                <c:pt idx="160">
                  <c:v>-480.74015397099998</c:v>
                </c:pt>
                <c:pt idx="161">
                  <c:v>-483.20486940500001</c:v>
                </c:pt>
                <c:pt idx="162">
                  <c:v>-503.76560332700001</c:v>
                </c:pt>
                <c:pt idx="163">
                  <c:v>-505.26053265799999</c:v>
                </c:pt>
                <c:pt idx="164">
                  <c:v>-505.39090780399999</c:v>
                </c:pt>
                <c:pt idx="165">
                  <c:v>-505.94569143299998</c:v>
                </c:pt>
                <c:pt idx="166">
                  <c:v>-506.72792647300002</c:v>
                </c:pt>
                <c:pt idx="167">
                  <c:v>-507.80965861499999</c:v>
                </c:pt>
                <c:pt idx="168">
                  <c:v>-508.66436374199998</c:v>
                </c:pt>
                <c:pt idx="169">
                  <c:v>-516.72722303700004</c:v>
                </c:pt>
                <c:pt idx="170">
                  <c:v>-518.57194371699995</c:v>
                </c:pt>
                <c:pt idx="171">
                  <c:v>-523.043770817</c:v>
                </c:pt>
                <c:pt idx="172">
                  <c:v>-524.963330369</c:v>
                </c:pt>
                <c:pt idx="173">
                  <c:v>-526.399692899</c:v>
                </c:pt>
                <c:pt idx="174">
                  <c:v>-528.46255763900001</c:v>
                </c:pt>
                <c:pt idx="175">
                  <c:v>-529.44571954499997</c:v>
                </c:pt>
                <c:pt idx="176">
                  <c:v>-529.772261168</c:v>
                </c:pt>
                <c:pt idx="177">
                  <c:v>-529.98627893000003</c:v>
                </c:pt>
                <c:pt idx="178">
                  <c:v>-531.04380945699995</c:v>
                </c:pt>
                <c:pt idx="179">
                  <c:v>-533.44568870900002</c:v>
                </c:pt>
                <c:pt idx="180">
                  <c:v>-535.936465172</c:v>
                </c:pt>
                <c:pt idx="181">
                  <c:v>-542.809995179</c:v>
                </c:pt>
                <c:pt idx="182">
                  <c:v>-543.90098671500004</c:v>
                </c:pt>
                <c:pt idx="183">
                  <c:v>-553.60686475</c:v>
                </c:pt>
                <c:pt idx="184">
                  <c:v>-554.02430882500005</c:v>
                </c:pt>
                <c:pt idx="185">
                  <c:v>-560.80971429099998</c:v>
                </c:pt>
                <c:pt idx="186">
                  <c:v>-565.00764152399995</c:v>
                </c:pt>
                <c:pt idx="187">
                  <c:v>-566.03213210299998</c:v>
                </c:pt>
                <c:pt idx="188">
                  <c:v>-566.23435187300004</c:v>
                </c:pt>
                <c:pt idx="189">
                  <c:v>-566.44696623300001</c:v>
                </c:pt>
                <c:pt idx="190">
                  <c:v>-567.16358020899997</c:v>
                </c:pt>
                <c:pt idx="191">
                  <c:v>-571.58837950700001</c:v>
                </c:pt>
                <c:pt idx="192">
                  <c:v>-584.65597429900004</c:v>
                </c:pt>
                <c:pt idx="193">
                  <c:v>-592.16508928500002</c:v>
                </c:pt>
                <c:pt idx="194">
                  <c:v>-600.00306533699995</c:v>
                </c:pt>
                <c:pt idx="195">
                  <c:v>-606.74564092799994</c:v>
                </c:pt>
                <c:pt idx="196">
                  <c:v>-607.72045419100004</c:v>
                </c:pt>
                <c:pt idx="197">
                  <c:v>-616.86019226200006</c:v>
                </c:pt>
                <c:pt idx="198">
                  <c:v>-617.50933651399998</c:v>
                </c:pt>
                <c:pt idx="199">
                  <c:v>-618.95017476700002</c:v>
                </c:pt>
                <c:pt idx="200">
                  <c:v>-621.76994244900004</c:v>
                </c:pt>
                <c:pt idx="201">
                  <c:v>-623.03417239800001</c:v>
                </c:pt>
                <c:pt idx="202">
                  <c:v>-630.41531321699995</c:v>
                </c:pt>
                <c:pt idx="203">
                  <c:v>-632.15422208400003</c:v>
                </c:pt>
                <c:pt idx="204">
                  <c:v>-632.28377155500004</c:v>
                </c:pt>
                <c:pt idx="205">
                  <c:v>-632.81174380599998</c:v>
                </c:pt>
                <c:pt idx="206">
                  <c:v>-635.52856349299998</c:v>
                </c:pt>
                <c:pt idx="207">
                  <c:v>-639.00941983899997</c:v>
                </c:pt>
                <c:pt idx="208">
                  <c:v>-640.55165038099994</c:v>
                </c:pt>
                <c:pt idx="209">
                  <c:v>-648.86409005500002</c:v>
                </c:pt>
                <c:pt idx="210">
                  <c:v>-650.81416857399995</c:v>
                </c:pt>
                <c:pt idx="211">
                  <c:v>-651.206048764</c:v>
                </c:pt>
                <c:pt idx="212">
                  <c:v>-657.107631298</c:v>
                </c:pt>
                <c:pt idx="213">
                  <c:v>-662.11321333800004</c:v>
                </c:pt>
                <c:pt idx="214">
                  <c:v>-664.29001140599996</c:v>
                </c:pt>
                <c:pt idx="215">
                  <c:v>-665.61367671799997</c:v>
                </c:pt>
                <c:pt idx="216">
                  <c:v>-669.27987386899997</c:v>
                </c:pt>
                <c:pt idx="217">
                  <c:v>-675.55213261200004</c:v>
                </c:pt>
                <c:pt idx="218">
                  <c:v>-677.68009190600003</c:v>
                </c:pt>
                <c:pt idx="219">
                  <c:v>-685.42051460300002</c:v>
                </c:pt>
                <c:pt idx="220">
                  <c:v>-692.83540656100001</c:v>
                </c:pt>
                <c:pt idx="221">
                  <c:v>-695.32032561200003</c:v>
                </c:pt>
                <c:pt idx="222">
                  <c:v>-697.16072842899996</c:v>
                </c:pt>
                <c:pt idx="223">
                  <c:v>-698.34457753200002</c:v>
                </c:pt>
                <c:pt idx="224">
                  <c:v>-698.88834447299996</c:v>
                </c:pt>
                <c:pt idx="225">
                  <c:v>-699.889598912</c:v>
                </c:pt>
                <c:pt idx="226">
                  <c:v>-703.16080538699998</c:v>
                </c:pt>
                <c:pt idx="227">
                  <c:v>-710.76468303900003</c:v>
                </c:pt>
                <c:pt idx="228">
                  <c:v>-719.00822743699996</c:v>
                </c:pt>
                <c:pt idx="229">
                  <c:v>-719.85178103600003</c:v>
                </c:pt>
                <c:pt idx="230">
                  <c:v>-723.23725020100005</c:v>
                </c:pt>
                <c:pt idx="231">
                  <c:v>-729.97840052399999</c:v>
                </c:pt>
                <c:pt idx="232">
                  <c:v>-730.76539638600002</c:v>
                </c:pt>
                <c:pt idx="233">
                  <c:v>-739.14723967999998</c:v>
                </c:pt>
                <c:pt idx="234">
                  <c:v>-742.56214942899999</c:v>
                </c:pt>
                <c:pt idx="235">
                  <c:v>-743.59751739299998</c:v>
                </c:pt>
                <c:pt idx="236">
                  <c:v>-753.46977390799998</c:v>
                </c:pt>
                <c:pt idx="237">
                  <c:v>-754.06450858799997</c:v>
                </c:pt>
                <c:pt idx="238">
                  <c:v>-756.72492254700001</c:v>
                </c:pt>
                <c:pt idx="239">
                  <c:v>-757.02341160200001</c:v>
                </c:pt>
                <c:pt idx="240">
                  <c:v>-757.89151448200005</c:v>
                </c:pt>
                <c:pt idx="241">
                  <c:v>-767.76756845600005</c:v>
                </c:pt>
                <c:pt idx="242">
                  <c:v>-772.67447778099995</c:v>
                </c:pt>
                <c:pt idx="243">
                  <c:v>-775.07715476199996</c:v>
                </c:pt>
                <c:pt idx="244">
                  <c:v>-781.70777573999999</c:v>
                </c:pt>
                <c:pt idx="245">
                  <c:v>-783.004827396</c:v>
                </c:pt>
                <c:pt idx="246">
                  <c:v>-784.37495052199995</c:v>
                </c:pt>
                <c:pt idx="247">
                  <c:v>-788.95381823599996</c:v>
                </c:pt>
                <c:pt idx="248">
                  <c:v>-789.99373111099999</c:v>
                </c:pt>
                <c:pt idx="249">
                  <c:v>-790.85035525299998</c:v>
                </c:pt>
                <c:pt idx="250">
                  <c:v>-791.16358968099996</c:v>
                </c:pt>
                <c:pt idx="251">
                  <c:v>-795.287217693</c:v>
                </c:pt>
                <c:pt idx="252">
                  <c:v>-795.35100931299996</c:v>
                </c:pt>
                <c:pt idx="253">
                  <c:v>-795.67357642800005</c:v>
                </c:pt>
                <c:pt idx="254">
                  <c:v>-798.70123758800003</c:v>
                </c:pt>
                <c:pt idx="255">
                  <c:v>-800.877292356</c:v>
                </c:pt>
                <c:pt idx="256">
                  <c:v>-801.47555874600005</c:v>
                </c:pt>
                <c:pt idx="257">
                  <c:v>-802.98091759099998</c:v>
                </c:pt>
                <c:pt idx="258">
                  <c:v>-805.07471058800002</c:v>
                </c:pt>
                <c:pt idx="259">
                  <c:v>-806.06588041600003</c:v>
                </c:pt>
                <c:pt idx="260">
                  <c:v>-806.73593238199999</c:v>
                </c:pt>
                <c:pt idx="261">
                  <c:v>-812.13064809000002</c:v>
                </c:pt>
                <c:pt idx="262">
                  <c:v>-816.62571711700002</c:v>
                </c:pt>
                <c:pt idx="263">
                  <c:v>-822.268903077</c:v>
                </c:pt>
                <c:pt idx="264">
                  <c:v>-826.14838664700005</c:v>
                </c:pt>
                <c:pt idx="265">
                  <c:v>-830.37529037800005</c:v>
                </c:pt>
                <c:pt idx="266">
                  <c:v>-831.02048911899999</c:v>
                </c:pt>
                <c:pt idx="267">
                  <c:v>-839.75853092299997</c:v>
                </c:pt>
                <c:pt idx="268">
                  <c:v>-848.78285762400003</c:v>
                </c:pt>
                <c:pt idx="269">
                  <c:v>-855.84469900800002</c:v>
                </c:pt>
                <c:pt idx="270">
                  <c:v>-856.92911379999998</c:v>
                </c:pt>
                <c:pt idx="271">
                  <c:v>-859.12789693399998</c:v>
                </c:pt>
                <c:pt idx="272">
                  <c:v>-874.36795766900002</c:v>
                </c:pt>
                <c:pt idx="273">
                  <c:v>-876.22031031500001</c:v>
                </c:pt>
                <c:pt idx="274">
                  <c:v>-878.89625781100005</c:v>
                </c:pt>
                <c:pt idx="275">
                  <c:v>-880.59459912199998</c:v>
                </c:pt>
                <c:pt idx="276">
                  <c:v>-883.293868245</c:v>
                </c:pt>
                <c:pt idx="277">
                  <c:v>-889.34689668999999</c:v>
                </c:pt>
                <c:pt idx="278">
                  <c:v>-890.97810241499997</c:v>
                </c:pt>
                <c:pt idx="279">
                  <c:v>-895.239999399</c:v>
                </c:pt>
                <c:pt idx="280">
                  <c:v>-899.26341211600004</c:v>
                </c:pt>
                <c:pt idx="281">
                  <c:v>-904.02597816499997</c:v>
                </c:pt>
                <c:pt idx="282">
                  <c:v>-905.19461706599998</c:v>
                </c:pt>
                <c:pt idx="283">
                  <c:v>-909.34710677700002</c:v>
                </c:pt>
                <c:pt idx="284">
                  <c:v>-909.65816648700002</c:v>
                </c:pt>
                <c:pt idx="285">
                  <c:v>-910.684401815</c:v>
                </c:pt>
                <c:pt idx="286">
                  <c:v>-920.59126848699998</c:v>
                </c:pt>
                <c:pt idx="287">
                  <c:v>-922.06311791200005</c:v>
                </c:pt>
                <c:pt idx="288">
                  <c:v>-922.26090625899997</c:v>
                </c:pt>
                <c:pt idx="289">
                  <c:v>-922.96062947899998</c:v>
                </c:pt>
                <c:pt idx="290">
                  <c:v>-926.86599617399997</c:v>
                </c:pt>
                <c:pt idx="291">
                  <c:v>-927.92035590399996</c:v>
                </c:pt>
                <c:pt idx="292">
                  <c:v>-930.01113462800004</c:v>
                </c:pt>
                <c:pt idx="293">
                  <c:v>-936.85716573900004</c:v>
                </c:pt>
                <c:pt idx="294">
                  <c:v>-937.97874441399995</c:v>
                </c:pt>
                <c:pt idx="295">
                  <c:v>-942.67840593799997</c:v>
                </c:pt>
                <c:pt idx="296">
                  <c:v>-943.41590828699998</c:v>
                </c:pt>
                <c:pt idx="297">
                  <c:v>-946.46945865999999</c:v>
                </c:pt>
                <c:pt idx="298">
                  <c:v>-946.62788456999999</c:v>
                </c:pt>
                <c:pt idx="299">
                  <c:v>-951.59758682799998</c:v>
                </c:pt>
                <c:pt idx="300">
                  <c:v>-956.91998925799999</c:v>
                </c:pt>
                <c:pt idx="301">
                  <c:v>-960.12890796800002</c:v>
                </c:pt>
                <c:pt idx="302">
                  <c:v>-960.33761880199995</c:v>
                </c:pt>
                <c:pt idx="303">
                  <c:v>-963.30894794300002</c:v>
                </c:pt>
                <c:pt idx="304">
                  <c:v>-964.63757105599996</c:v>
                </c:pt>
                <c:pt idx="305">
                  <c:v>-965.45302663899997</c:v>
                </c:pt>
                <c:pt idx="306">
                  <c:v>-972.08519392400001</c:v>
                </c:pt>
                <c:pt idx="307">
                  <c:v>-982.47133485500001</c:v>
                </c:pt>
                <c:pt idx="308">
                  <c:v>-995.79736862300001</c:v>
                </c:pt>
                <c:pt idx="309">
                  <c:v>-1001.89347713</c:v>
                </c:pt>
                <c:pt idx="310">
                  <c:v>-1007.05549516</c:v>
                </c:pt>
                <c:pt idx="311">
                  <c:v>-1009.77881519</c:v>
                </c:pt>
                <c:pt idx="312">
                  <c:v>-1018.87009029</c:v>
                </c:pt>
                <c:pt idx="313">
                  <c:v>-1023.34638109</c:v>
                </c:pt>
                <c:pt idx="314">
                  <c:v>-1024.3791584600001</c:v>
                </c:pt>
                <c:pt idx="315">
                  <c:v>-1028.4809301600001</c:v>
                </c:pt>
                <c:pt idx="316">
                  <c:v>-1029.5795578499999</c:v>
                </c:pt>
                <c:pt idx="317">
                  <c:v>-1030.83095488</c:v>
                </c:pt>
                <c:pt idx="318">
                  <c:v>-1035.1537972199999</c:v>
                </c:pt>
                <c:pt idx="319">
                  <c:v>-1039.10618841</c:v>
                </c:pt>
                <c:pt idx="320">
                  <c:v>-1043.18624907</c:v>
                </c:pt>
                <c:pt idx="321">
                  <c:v>-1046.2986045800001</c:v>
                </c:pt>
                <c:pt idx="322">
                  <c:v>-1050.2994340299999</c:v>
                </c:pt>
                <c:pt idx="323">
                  <c:v>-1050.8472598999999</c:v>
                </c:pt>
                <c:pt idx="324">
                  <c:v>-1051.9568211999999</c:v>
                </c:pt>
                <c:pt idx="325">
                  <c:v>-1055.9825328899999</c:v>
                </c:pt>
                <c:pt idx="326">
                  <c:v>-1056.5672014500001</c:v>
                </c:pt>
                <c:pt idx="327">
                  <c:v>-1058.7729942200001</c:v>
                </c:pt>
                <c:pt idx="328">
                  <c:v>-1060.0869336400001</c:v>
                </c:pt>
                <c:pt idx="329">
                  <c:v>-1068.84876766</c:v>
                </c:pt>
                <c:pt idx="330">
                  <c:v>-1071.5582109100001</c:v>
                </c:pt>
                <c:pt idx="331">
                  <c:v>-1074.27370202</c:v>
                </c:pt>
                <c:pt idx="332">
                  <c:v>-1077.76912535</c:v>
                </c:pt>
                <c:pt idx="333">
                  <c:v>-1079.0759655899999</c:v>
                </c:pt>
                <c:pt idx="334">
                  <c:v>-1094.5698620600001</c:v>
                </c:pt>
                <c:pt idx="335">
                  <c:v>-1100.5006069900001</c:v>
                </c:pt>
                <c:pt idx="336">
                  <c:v>-1100.7351229999999</c:v>
                </c:pt>
                <c:pt idx="337">
                  <c:v>-1105.6552909699999</c:v>
                </c:pt>
                <c:pt idx="338">
                  <c:v>-1106.48901669</c:v>
                </c:pt>
                <c:pt idx="339">
                  <c:v>-1112.88429658</c:v>
                </c:pt>
                <c:pt idx="340">
                  <c:v>-1116.38975977</c:v>
                </c:pt>
                <c:pt idx="341">
                  <c:v>-1116.8103783900001</c:v>
                </c:pt>
                <c:pt idx="342">
                  <c:v>-1124.9928267600001</c:v>
                </c:pt>
                <c:pt idx="343">
                  <c:v>-1126.7338265200001</c:v>
                </c:pt>
                <c:pt idx="344">
                  <c:v>-1126.9576890999999</c:v>
                </c:pt>
                <c:pt idx="345">
                  <c:v>-1129.2480429899999</c:v>
                </c:pt>
                <c:pt idx="346">
                  <c:v>-1130.64193761</c:v>
                </c:pt>
                <c:pt idx="347">
                  <c:v>-1134.50120606</c:v>
                </c:pt>
                <c:pt idx="348">
                  <c:v>-1141.07639425</c:v>
                </c:pt>
                <c:pt idx="349">
                  <c:v>-1143.2608285700001</c:v>
                </c:pt>
                <c:pt idx="350">
                  <c:v>-1143.9610081999999</c:v>
                </c:pt>
                <c:pt idx="351">
                  <c:v>-1151.0229939200001</c:v>
                </c:pt>
                <c:pt idx="352">
                  <c:v>-1151.7882695200001</c:v>
                </c:pt>
                <c:pt idx="353">
                  <c:v>-1154.8751662100001</c:v>
                </c:pt>
                <c:pt idx="354">
                  <c:v>-1158.87679688</c:v>
                </c:pt>
                <c:pt idx="355">
                  <c:v>-1164.66632585</c:v>
                </c:pt>
                <c:pt idx="356">
                  <c:v>-1177.93934605</c:v>
                </c:pt>
                <c:pt idx="357">
                  <c:v>-1179.5295940599999</c:v>
                </c:pt>
                <c:pt idx="358">
                  <c:v>-1179.5506948</c:v>
                </c:pt>
                <c:pt idx="359">
                  <c:v>-1180.18371093</c:v>
                </c:pt>
                <c:pt idx="360">
                  <c:v>-1181.7666830600001</c:v>
                </c:pt>
                <c:pt idx="361">
                  <c:v>-1192.08689041</c:v>
                </c:pt>
                <c:pt idx="362">
                  <c:v>-1194.3038873</c:v>
                </c:pt>
                <c:pt idx="363">
                  <c:v>-1198.8266020000001</c:v>
                </c:pt>
                <c:pt idx="364">
                  <c:v>-1199.7923036899999</c:v>
                </c:pt>
                <c:pt idx="365">
                  <c:v>-1203.8436367100001</c:v>
                </c:pt>
                <c:pt idx="366">
                  <c:v>-1220.06300934</c:v>
                </c:pt>
                <c:pt idx="367">
                  <c:v>-1226.7286379499999</c:v>
                </c:pt>
                <c:pt idx="368">
                  <c:v>-1227.1239787899999</c:v>
                </c:pt>
                <c:pt idx="369">
                  <c:v>-1234.0276431699999</c:v>
                </c:pt>
                <c:pt idx="370">
                  <c:v>-1234.59380332</c:v>
                </c:pt>
                <c:pt idx="371">
                  <c:v>-1236.10761626</c:v>
                </c:pt>
                <c:pt idx="372">
                  <c:v>-1244.8702075799999</c:v>
                </c:pt>
                <c:pt idx="373">
                  <c:v>-1256.2245069600001</c:v>
                </c:pt>
                <c:pt idx="374">
                  <c:v>-1256.47875273</c:v>
                </c:pt>
                <c:pt idx="375">
                  <c:v>-1260.8771171599999</c:v>
                </c:pt>
                <c:pt idx="376">
                  <c:v>-1266.7894246999999</c:v>
                </c:pt>
                <c:pt idx="377">
                  <c:v>-1268.71922496</c:v>
                </c:pt>
                <c:pt idx="378">
                  <c:v>-1283.1356449</c:v>
                </c:pt>
                <c:pt idx="379">
                  <c:v>-1287.5118181600001</c:v>
                </c:pt>
                <c:pt idx="380">
                  <c:v>-1287.5664340000001</c:v>
                </c:pt>
                <c:pt idx="381">
                  <c:v>-1293.6939929299999</c:v>
                </c:pt>
                <c:pt idx="382">
                  <c:v>-1295.2826477999999</c:v>
                </c:pt>
                <c:pt idx="383">
                  <c:v>-1300.0183712800001</c:v>
                </c:pt>
                <c:pt idx="384">
                  <c:v>-1306.2829725900001</c:v>
                </c:pt>
                <c:pt idx="385">
                  <c:v>-1311.9496289599999</c:v>
                </c:pt>
                <c:pt idx="386">
                  <c:v>-1319.02026933</c:v>
                </c:pt>
                <c:pt idx="387">
                  <c:v>-1323.1216287300001</c:v>
                </c:pt>
                <c:pt idx="388">
                  <c:v>-1324.4603610900001</c:v>
                </c:pt>
                <c:pt idx="389">
                  <c:v>-1334.89638193</c:v>
                </c:pt>
                <c:pt idx="390">
                  <c:v>-1339.21768318</c:v>
                </c:pt>
                <c:pt idx="391">
                  <c:v>-1343.97232803</c:v>
                </c:pt>
                <c:pt idx="392">
                  <c:v>-1352.05786592</c:v>
                </c:pt>
                <c:pt idx="393">
                  <c:v>-1356.6199733999999</c:v>
                </c:pt>
                <c:pt idx="394">
                  <c:v>-1357.8799233</c:v>
                </c:pt>
                <c:pt idx="395">
                  <c:v>-1360.4254827899999</c:v>
                </c:pt>
                <c:pt idx="396">
                  <c:v>-1362.69453512</c:v>
                </c:pt>
                <c:pt idx="397">
                  <c:v>-1366.9060477999999</c:v>
                </c:pt>
                <c:pt idx="398">
                  <c:v>-1379.16394833</c:v>
                </c:pt>
                <c:pt idx="399">
                  <c:v>-1380.11537155</c:v>
                </c:pt>
                <c:pt idx="400">
                  <c:v>-1381.1054061</c:v>
                </c:pt>
                <c:pt idx="401">
                  <c:v>-1381.7913512800001</c:v>
                </c:pt>
                <c:pt idx="402">
                  <c:v>-1403.21901207</c:v>
                </c:pt>
                <c:pt idx="403">
                  <c:v>-1404.6538378800001</c:v>
                </c:pt>
                <c:pt idx="404">
                  <c:v>-1405.1778869100001</c:v>
                </c:pt>
                <c:pt idx="405">
                  <c:v>-1411.0035733899999</c:v>
                </c:pt>
                <c:pt idx="406">
                  <c:v>-1413.8603935199999</c:v>
                </c:pt>
                <c:pt idx="407">
                  <c:v>-1417.0087998199999</c:v>
                </c:pt>
                <c:pt idx="408">
                  <c:v>-1417.15617634</c:v>
                </c:pt>
                <c:pt idx="409">
                  <c:v>-1418.9737128500001</c:v>
                </c:pt>
                <c:pt idx="410">
                  <c:v>-1422.66545335</c:v>
                </c:pt>
                <c:pt idx="411">
                  <c:v>-1429.8252716300001</c:v>
                </c:pt>
                <c:pt idx="412">
                  <c:v>-1432.68403339</c:v>
                </c:pt>
                <c:pt idx="413">
                  <c:v>-1432.8252937100001</c:v>
                </c:pt>
                <c:pt idx="414">
                  <c:v>-1434.0360918599999</c:v>
                </c:pt>
                <c:pt idx="415">
                  <c:v>-1435.38362966</c:v>
                </c:pt>
                <c:pt idx="416">
                  <c:v>-1439.38257013</c:v>
                </c:pt>
                <c:pt idx="417">
                  <c:v>-1442.0029496699999</c:v>
                </c:pt>
                <c:pt idx="418">
                  <c:v>-1443.0807103499999</c:v>
                </c:pt>
                <c:pt idx="419">
                  <c:v>-1444.8540157699999</c:v>
                </c:pt>
                <c:pt idx="420">
                  <c:v>-1449.5060090300001</c:v>
                </c:pt>
                <c:pt idx="421">
                  <c:v>-1449.7100374500001</c:v>
                </c:pt>
                <c:pt idx="422">
                  <c:v>-1451.41306375</c:v>
                </c:pt>
                <c:pt idx="423">
                  <c:v>-1451.47986294</c:v>
                </c:pt>
                <c:pt idx="424">
                  <c:v>-1451.5848532499999</c:v>
                </c:pt>
                <c:pt idx="425">
                  <c:v>-1461.3523888899999</c:v>
                </c:pt>
                <c:pt idx="426">
                  <c:v>-1461.42004853</c:v>
                </c:pt>
                <c:pt idx="427">
                  <c:v>-1468.7010692399999</c:v>
                </c:pt>
                <c:pt idx="428">
                  <c:v>-1477.41383638</c:v>
                </c:pt>
                <c:pt idx="429">
                  <c:v>-1481.1436484799999</c:v>
                </c:pt>
                <c:pt idx="430">
                  <c:v>-1481.78399223</c:v>
                </c:pt>
                <c:pt idx="431">
                  <c:v>-1484.0816690700001</c:v>
                </c:pt>
                <c:pt idx="432">
                  <c:v>-1487.11039701</c:v>
                </c:pt>
                <c:pt idx="433">
                  <c:v>-1488.4069046100001</c:v>
                </c:pt>
                <c:pt idx="434">
                  <c:v>-1496.80476565</c:v>
                </c:pt>
                <c:pt idx="435">
                  <c:v>-1502.75925287</c:v>
                </c:pt>
                <c:pt idx="436">
                  <c:v>-1503.47958202</c:v>
                </c:pt>
                <c:pt idx="437">
                  <c:v>-1503.5003731500001</c:v>
                </c:pt>
                <c:pt idx="438">
                  <c:v>-1506.4240464699999</c:v>
                </c:pt>
                <c:pt idx="439">
                  <c:v>-1507.6709204900001</c:v>
                </c:pt>
                <c:pt idx="440">
                  <c:v>-1520.4862222899999</c:v>
                </c:pt>
                <c:pt idx="441">
                  <c:v>-1537.6922209899999</c:v>
                </c:pt>
                <c:pt idx="442">
                  <c:v>-1538.1862525700001</c:v>
                </c:pt>
                <c:pt idx="443">
                  <c:v>-1544.0414460500001</c:v>
                </c:pt>
                <c:pt idx="444">
                  <c:v>-1546.7109673499999</c:v>
                </c:pt>
                <c:pt idx="445">
                  <c:v>-1567.43225381</c:v>
                </c:pt>
                <c:pt idx="446">
                  <c:v>-1570.8268362599999</c:v>
                </c:pt>
                <c:pt idx="447">
                  <c:v>-1572.65444454</c:v>
                </c:pt>
                <c:pt idx="448">
                  <c:v>-1573.11966323</c:v>
                </c:pt>
                <c:pt idx="449">
                  <c:v>-1573.3511090699999</c:v>
                </c:pt>
                <c:pt idx="450">
                  <c:v>-1576.6595958099999</c:v>
                </c:pt>
                <c:pt idx="451">
                  <c:v>-1579.1307906100001</c:v>
                </c:pt>
                <c:pt idx="452">
                  <c:v>-1583.6603486199999</c:v>
                </c:pt>
                <c:pt idx="453">
                  <c:v>-1591.1654712100001</c:v>
                </c:pt>
                <c:pt idx="454">
                  <c:v>-1591.73481896</c:v>
                </c:pt>
                <c:pt idx="455">
                  <c:v>-1595.17202836</c:v>
                </c:pt>
                <c:pt idx="456">
                  <c:v>-1600.1013498499999</c:v>
                </c:pt>
                <c:pt idx="457">
                  <c:v>-1602.0069232999999</c:v>
                </c:pt>
                <c:pt idx="458">
                  <c:v>-1606.9948539699999</c:v>
                </c:pt>
                <c:pt idx="459">
                  <c:v>-1607.56799916</c:v>
                </c:pt>
                <c:pt idx="460">
                  <c:v>-1609.16075927</c:v>
                </c:pt>
                <c:pt idx="461">
                  <c:v>-1614.3732849600001</c:v>
                </c:pt>
                <c:pt idx="462">
                  <c:v>-1615.9107315900001</c:v>
                </c:pt>
                <c:pt idx="463">
                  <c:v>-1618.0679729799999</c:v>
                </c:pt>
                <c:pt idx="464">
                  <c:v>-1623.8061585299999</c:v>
                </c:pt>
                <c:pt idx="465">
                  <c:v>-1624.75547781</c:v>
                </c:pt>
                <c:pt idx="466">
                  <c:v>-1626.9739944800001</c:v>
                </c:pt>
                <c:pt idx="467">
                  <c:v>-1629.3257994799999</c:v>
                </c:pt>
                <c:pt idx="468">
                  <c:v>-1630.33924697</c:v>
                </c:pt>
                <c:pt idx="469">
                  <c:v>-1630.96677292</c:v>
                </c:pt>
                <c:pt idx="470">
                  <c:v>-1632.94171181</c:v>
                </c:pt>
                <c:pt idx="471">
                  <c:v>-1634.97329919</c:v>
                </c:pt>
                <c:pt idx="472">
                  <c:v>-1642.52106678</c:v>
                </c:pt>
                <c:pt idx="473">
                  <c:v>-1644.37572086</c:v>
                </c:pt>
                <c:pt idx="474">
                  <c:v>-1650.4202853500001</c:v>
                </c:pt>
                <c:pt idx="475">
                  <c:v>-1664.5096483100001</c:v>
                </c:pt>
                <c:pt idx="476">
                  <c:v>-1669.0566959099999</c:v>
                </c:pt>
                <c:pt idx="477">
                  <c:v>-1675.9316375799999</c:v>
                </c:pt>
                <c:pt idx="478">
                  <c:v>-1676.2895441799999</c:v>
                </c:pt>
                <c:pt idx="479">
                  <c:v>-1681.6053346199999</c:v>
                </c:pt>
                <c:pt idx="480">
                  <c:v>-1688.6758029099999</c:v>
                </c:pt>
                <c:pt idx="481">
                  <c:v>-1689.65979655</c:v>
                </c:pt>
                <c:pt idx="482">
                  <c:v>-1694.0346458500001</c:v>
                </c:pt>
                <c:pt idx="483">
                  <c:v>-1698.39578205</c:v>
                </c:pt>
                <c:pt idx="484">
                  <c:v>-1699.96374657</c:v>
                </c:pt>
                <c:pt idx="485">
                  <c:v>-1705.29367671</c:v>
                </c:pt>
                <c:pt idx="486">
                  <c:v>-1707.2030702300001</c:v>
                </c:pt>
                <c:pt idx="487">
                  <c:v>-1707.8685372699999</c:v>
                </c:pt>
                <c:pt idx="488">
                  <c:v>-1711.520002</c:v>
                </c:pt>
                <c:pt idx="489">
                  <c:v>-1712.70029234</c:v>
                </c:pt>
                <c:pt idx="490">
                  <c:v>-1718.29822743</c:v>
                </c:pt>
                <c:pt idx="491">
                  <c:v>-1720.5776949000001</c:v>
                </c:pt>
                <c:pt idx="492">
                  <c:v>-1722.11131486</c:v>
                </c:pt>
                <c:pt idx="493">
                  <c:v>-1722.17605095</c:v>
                </c:pt>
                <c:pt idx="494">
                  <c:v>-1724.1071360799999</c:v>
                </c:pt>
                <c:pt idx="495">
                  <c:v>-1733.8792181399999</c:v>
                </c:pt>
                <c:pt idx="496">
                  <c:v>-1736.35902321</c:v>
                </c:pt>
                <c:pt idx="497">
                  <c:v>-1737.2571044399999</c:v>
                </c:pt>
                <c:pt idx="498">
                  <c:v>-1738.1803807700001</c:v>
                </c:pt>
                <c:pt idx="499">
                  <c:v>-1739.07372343</c:v>
                </c:pt>
                <c:pt idx="500">
                  <c:v>-1746.3228134599999</c:v>
                </c:pt>
                <c:pt idx="501">
                  <c:v>-1756.5409870799999</c:v>
                </c:pt>
                <c:pt idx="502">
                  <c:v>-1756.6036756599999</c:v>
                </c:pt>
                <c:pt idx="503">
                  <c:v>-1769.8358526500001</c:v>
                </c:pt>
                <c:pt idx="504">
                  <c:v>-1772.7844079199999</c:v>
                </c:pt>
                <c:pt idx="505">
                  <c:v>-1773.0010229500001</c:v>
                </c:pt>
                <c:pt idx="506">
                  <c:v>-1776.4789631399999</c:v>
                </c:pt>
                <c:pt idx="507">
                  <c:v>-1777.51480668</c:v>
                </c:pt>
                <c:pt idx="508">
                  <c:v>-1777.8833108900001</c:v>
                </c:pt>
                <c:pt idx="509">
                  <c:v>-1781.0531127700001</c:v>
                </c:pt>
                <c:pt idx="510">
                  <c:v>-1782.1657338099999</c:v>
                </c:pt>
                <c:pt idx="511">
                  <c:v>-1783.1148239900001</c:v>
                </c:pt>
                <c:pt idx="512">
                  <c:v>-1790.2260908999999</c:v>
                </c:pt>
                <c:pt idx="513">
                  <c:v>-1792.1981247599999</c:v>
                </c:pt>
                <c:pt idx="514">
                  <c:v>-1809.1451303700001</c:v>
                </c:pt>
                <c:pt idx="515">
                  <c:v>-1812.15117412</c:v>
                </c:pt>
                <c:pt idx="516">
                  <c:v>-1825.612259</c:v>
                </c:pt>
                <c:pt idx="517">
                  <c:v>-1829.54996519</c:v>
                </c:pt>
                <c:pt idx="518">
                  <c:v>-1830.27198015</c:v>
                </c:pt>
                <c:pt idx="519">
                  <c:v>-1831.67885817</c:v>
                </c:pt>
                <c:pt idx="520">
                  <c:v>-1837.6022616499999</c:v>
                </c:pt>
                <c:pt idx="521">
                  <c:v>-1841.67956559</c:v>
                </c:pt>
                <c:pt idx="522">
                  <c:v>-1847.7670726700001</c:v>
                </c:pt>
                <c:pt idx="523">
                  <c:v>-1851.6430318600001</c:v>
                </c:pt>
                <c:pt idx="524">
                  <c:v>-1855.0616183899999</c:v>
                </c:pt>
                <c:pt idx="525">
                  <c:v>-1857.38151771</c:v>
                </c:pt>
                <c:pt idx="526">
                  <c:v>-1863.24486355</c:v>
                </c:pt>
                <c:pt idx="527">
                  <c:v>-1874.412812</c:v>
                </c:pt>
                <c:pt idx="528">
                  <c:v>-1883.45509453</c:v>
                </c:pt>
                <c:pt idx="529">
                  <c:v>-1885.5090003800001</c:v>
                </c:pt>
                <c:pt idx="530">
                  <c:v>-1888.45163944</c:v>
                </c:pt>
                <c:pt idx="531">
                  <c:v>-1890.78874716</c:v>
                </c:pt>
                <c:pt idx="532">
                  <c:v>-1901.9964578300001</c:v>
                </c:pt>
                <c:pt idx="533">
                  <c:v>-1904.2467243599999</c:v>
                </c:pt>
                <c:pt idx="534">
                  <c:v>-1906.5431764499999</c:v>
                </c:pt>
                <c:pt idx="535">
                  <c:v>-1907.18119615</c:v>
                </c:pt>
                <c:pt idx="536">
                  <c:v>-1908.17450781</c:v>
                </c:pt>
                <c:pt idx="537">
                  <c:v>-1910.811416</c:v>
                </c:pt>
                <c:pt idx="538">
                  <c:v>-1912.4687600899999</c:v>
                </c:pt>
                <c:pt idx="539">
                  <c:v>-1916.01531774</c:v>
                </c:pt>
                <c:pt idx="540">
                  <c:v>-1921.69483842</c:v>
                </c:pt>
                <c:pt idx="541">
                  <c:v>-1925.71169534</c:v>
                </c:pt>
                <c:pt idx="542">
                  <c:v>-1926.1162879799999</c:v>
                </c:pt>
                <c:pt idx="543">
                  <c:v>-1935.9584049699999</c:v>
                </c:pt>
                <c:pt idx="544">
                  <c:v>-1937.80631236</c:v>
                </c:pt>
                <c:pt idx="545">
                  <c:v>-1940.3984019300001</c:v>
                </c:pt>
                <c:pt idx="546">
                  <c:v>-1942.44609982</c:v>
                </c:pt>
                <c:pt idx="547">
                  <c:v>-1946.28661708</c:v>
                </c:pt>
                <c:pt idx="548">
                  <c:v>-1947.7005420400001</c:v>
                </c:pt>
                <c:pt idx="549">
                  <c:v>-1948.2838033400001</c:v>
                </c:pt>
                <c:pt idx="550">
                  <c:v>-1948.62216554</c:v>
                </c:pt>
                <c:pt idx="551">
                  <c:v>-1956.7398045100001</c:v>
                </c:pt>
                <c:pt idx="552">
                  <c:v>-1956.7646265799999</c:v>
                </c:pt>
                <c:pt idx="553">
                  <c:v>-1961.32736576</c:v>
                </c:pt>
                <c:pt idx="554">
                  <c:v>-1967.2974343000001</c:v>
                </c:pt>
                <c:pt idx="555">
                  <c:v>-1976.33555826</c:v>
                </c:pt>
                <c:pt idx="556">
                  <c:v>-1982.5938653999999</c:v>
                </c:pt>
                <c:pt idx="557">
                  <c:v>-2001.6649158800001</c:v>
                </c:pt>
                <c:pt idx="558">
                  <c:v>-2007.2134151600001</c:v>
                </c:pt>
                <c:pt idx="559">
                  <c:v>-2008.4523606600001</c:v>
                </c:pt>
                <c:pt idx="560">
                  <c:v>-2016.91170786</c:v>
                </c:pt>
                <c:pt idx="561">
                  <c:v>-2034.5456697699999</c:v>
                </c:pt>
                <c:pt idx="562">
                  <c:v>-2034.6161972100001</c:v>
                </c:pt>
                <c:pt idx="563">
                  <c:v>-2039.4517066799999</c:v>
                </c:pt>
                <c:pt idx="564">
                  <c:v>-2039.5934289899999</c:v>
                </c:pt>
                <c:pt idx="565">
                  <c:v>-2043.3534079799999</c:v>
                </c:pt>
                <c:pt idx="566">
                  <c:v>-2055.3443885500001</c:v>
                </c:pt>
                <c:pt idx="567">
                  <c:v>-2056.8403325899999</c:v>
                </c:pt>
                <c:pt idx="568">
                  <c:v>-2061.9168022399999</c:v>
                </c:pt>
                <c:pt idx="569">
                  <c:v>-2066.0397359499998</c:v>
                </c:pt>
                <c:pt idx="570">
                  <c:v>-2067.5056384700001</c:v>
                </c:pt>
                <c:pt idx="571">
                  <c:v>-2069.49720454</c:v>
                </c:pt>
                <c:pt idx="572">
                  <c:v>-2075.9971963900002</c:v>
                </c:pt>
                <c:pt idx="573">
                  <c:v>-2076.47385717</c:v>
                </c:pt>
                <c:pt idx="574">
                  <c:v>-2080.58619344</c:v>
                </c:pt>
                <c:pt idx="575">
                  <c:v>-2082.9089859199999</c:v>
                </c:pt>
                <c:pt idx="576">
                  <c:v>-2093.98977014</c:v>
                </c:pt>
                <c:pt idx="577">
                  <c:v>-2102.8942387699999</c:v>
                </c:pt>
                <c:pt idx="578">
                  <c:v>-2104.9670682300002</c:v>
                </c:pt>
                <c:pt idx="579">
                  <c:v>-2107.2296428599998</c:v>
                </c:pt>
                <c:pt idx="580">
                  <c:v>-2110.42973828</c:v>
                </c:pt>
                <c:pt idx="581">
                  <c:v>-2111.31882554</c:v>
                </c:pt>
                <c:pt idx="582">
                  <c:v>-2112.7976286799999</c:v>
                </c:pt>
                <c:pt idx="583">
                  <c:v>-2118.2919858400001</c:v>
                </c:pt>
                <c:pt idx="584">
                  <c:v>-2121.02038601</c:v>
                </c:pt>
                <c:pt idx="585">
                  <c:v>-2125.31840844</c:v>
                </c:pt>
                <c:pt idx="586">
                  <c:v>-2139.1422190600001</c:v>
                </c:pt>
                <c:pt idx="587">
                  <c:v>-2144.3453277100002</c:v>
                </c:pt>
                <c:pt idx="588">
                  <c:v>-2144.4256557200001</c:v>
                </c:pt>
                <c:pt idx="589">
                  <c:v>-2148.0251675700001</c:v>
                </c:pt>
                <c:pt idx="590">
                  <c:v>-2151.3403018099998</c:v>
                </c:pt>
                <c:pt idx="591">
                  <c:v>-2154.8290206800002</c:v>
                </c:pt>
                <c:pt idx="592">
                  <c:v>-2157.8983511699998</c:v>
                </c:pt>
                <c:pt idx="593">
                  <c:v>-2167.0887366299999</c:v>
                </c:pt>
                <c:pt idx="594">
                  <c:v>-2179.7212878999999</c:v>
                </c:pt>
                <c:pt idx="595">
                  <c:v>-2186.4302432999998</c:v>
                </c:pt>
                <c:pt idx="596">
                  <c:v>-2188.28503026</c:v>
                </c:pt>
                <c:pt idx="597">
                  <c:v>-2189.2588657000001</c:v>
                </c:pt>
                <c:pt idx="598">
                  <c:v>-2194.195467</c:v>
                </c:pt>
                <c:pt idx="599">
                  <c:v>-2199.4838777999998</c:v>
                </c:pt>
                <c:pt idx="600">
                  <c:v>-2201.4697005399998</c:v>
                </c:pt>
                <c:pt idx="601">
                  <c:v>-2214.6797688500001</c:v>
                </c:pt>
                <c:pt idx="602">
                  <c:v>-2216.81418639</c:v>
                </c:pt>
                <c:pt idx="603">
                  <c:v>-2235.2576868900001</c:v>
                </c:pt>
                <c:pt idx="604">
                  <c:v>-2237.6369268499998</c:v>
                </c:pt>
                <c:pt idx="605">
                  <c:v>-2245.1411366699999</c:v>
                </c:pt>
                <c:pt idx="606">
                  <c:v>-2248.5705472300001</c:v>
                </c:pt>
                <c:pt idx="607">
                  <c:v>-2252.1149789199999</c:v>
                </c:pt>
                <c:pt idx="608">
                  <c:v>-2256.7289681500001</c:v>
                </c:pt>
                <c:pt idx="609">
                  <c:v>-2257.40602644</c:v>
                </c:pt>
                <c:pt idx="610">
                  <c:v>-2261.30284489</c:v>
                </c:pt>
                <c:pt idx="611">
                  <c:v>-2263.7478410200001</c:v>
                </c:pt>
                <c:pt idx="612">
                  <c:v>-2265.0558351599998</c:v>
                </c:pt>
                <c:pt idx="613">
                  <c:v>-2267.2067609699998</c:v>
                </c:pt>
                <c:pt idx="614">
                  <c:v>-2274.02651616</c:v>
                </c:pt>
                <c:pt idx="615">
                  <c:v>-2286.22285792</c:v>
                </c:pt>
                <c:pt idx="616">
                  <c:v>-2290.5336765900001</c:v>
                </c:pt>
                <c:pt idx="617">
                  <c:v>-2292.0748908300002</c:v>
                </c:pt>
                <c:pt idx="618">
                  <c:v>-2292.8016089100001</c:v>
                </c:pt>
                <c:pt idx="619">
                  <c:v>-2296.6643553700001</c:v>
                </c:pt>
                <c:pt idx="620">
                  <c:v>-2296.6950273299999</c:v>
                </c:pt>
                <c:pt idx="621">
                  <c:v>-2306.3725768600002</c:v>
                </c:pt>
                <c:pt idx="622">
                  <c:v>-2310.0723430899998</c:v>
                </c:pt>
                <c:pt idx="623">
                  <c:v>-2312.16403218</c:v>
                </c:pt>
                <c:pt idx="624">
                  <c:v>-2314.1174062700002</c:v>
                </c:pt>
                <c:pt idx="625">
                  <c:v>-2314.2973443999999</c:v>
                </c:pt>
                <c:pt idx="626">
                  <c:v>-2325.7148671599998</c:v>
                </c:pt>
                <c:pt idx="627">
                  <c:v>-2326.0144497800002</c:v>
                </c:pt>
                <c:pt idx="628">
                  <c:v>-2326.88852855</c:v>
                </c:pt>
                <c:pt idx="629">
                  <c:v>-2330.45094169</c:v>
                </c:pt>
                <c:pt idx="630">
                  <c:v>-2348.0579085999998</c:v>
                </c:pt>
                <c:pt idx="631">
                  <c:v>-2354.7151793899998</c:v>
                </c:pt>
                <c:pt idx="632">
                  <c:v>-2355.3015453100002</c:v>
                </c:pt>
                <c:pt idx="633">
                  <c:v>-2356.4574991600002</c:v>
                </c:pt>
                <c:pt idx="634">
                  <c:v>-2360.8228885799999</c:v>
                </c:pt>
                <c:pt idx="635">
                  <c:v>-2392.2318033199999</c:v>
                </c:pt>
                <c:pt idx="636">
                  <c:v>-2395.7610169200002</c:v>
                </c:pt>
                <c:pt idx="637">
                  <c:v>-2397.5056001299999</c:v>
                </c:pt>
                <c:pt idx="638">
                  <c:v>-2408.3936737600002</c:v>
                </c:pt>
                <c:pt idx="639">
                  <c:v>-2411.2568768400001</c:v>
                </c:pt>
                <c:pt idx="640">
                  <c:v>-2413.4161071200001</c:v>
                </c:pt>
                <c:pt idx="641">
                  <c:v>-2418.7206254900002</c:v>
                </c:pt>
                <c:pt idx="642">
                  <c:v>-2419.28150065</c:v>
                </c:pt>
                <c:pt idx="643">
                  <c:v>-2426.92131767</c:v>
                </c:pt>
                <c:pt idx="644">
                  <c:v>-2428.6061270800001</c:v>
                </c:pt>
                <c:pt idx="645">
                  <c:v>-2431.2537263499999</c:v>
                </c:pt>
                <c:pt idx="646">
                  <c:v>-2431.2651364399999</c:v>
                </c:pt>
                <c:pt idx="647">
                  <c:v>-2444.5933004399999</c:v>
                </c:pt>
                <c:pt idx="648">
                  <c:v>-2448.2120773699999</c:v>
                </c:pt>
                <c:pt idx="649">
                  <c:v>-2448.6546897500002</c:v>
                </c:pt>
                <c:pt idx="650">
                  <c:v>-2454.7687657000001</c:v>
                </c:pt>
                <c:pt idx="651">
                  <c:v>-2456.70220986</c:v>
                </c:pt>
                <c:pt idx="652">
                  <c:v>-2466.83342593</c:v>
                </c:pt>
                <c:pt idx="653">
                  <c:v>-2468.6988315799999</c:v>
                </c:pt>
                <c:pt idx="654">
                  <c:v>-2482.5919509700002</c:v>
                </c:pt>
                <c:pt idx="655">
                  <c:v>-2482.6210683200002</c:v>
                </c:pt>
                <c:pt idx="656">
                  <c:v>-2482.87968976</c:v>
                </c:pt>
                <c:pt idx="657">
                  <c:v>-2483.8595879999998</c:v>
                </c:pt>
                <c:pt idx="658">
                  <c:v>-2489.1029854799999</c:v>
                </c:pt>
                <c:pt idx="659">
                  <c:v>-2490.62478882</c:v>
                </c:pt>
                <c:pt idx="660">
                  <c:v>-2497.6417504400001</c:v>
                </c:pt>
                <c:pt idx="661">
                  <c:v>-2498.3685758000001</c:v>
                </c:pt>
                <c:pt idx="662">
                  <c:v>-2507.5291334600001</c:v>
                </c:pt>
                <c:pt idx="663">
                  <c:v>-2508.2808088800002</c:v>
                </c:pt>
                <c:pt idx="664">
                  <c:v>-2508.3690717600002</c:v>
                </c:pt>
                <c:pt idx="665">
                  <c:v>-2512.3387532500001</c:v>
                </c:pt>
                <c:pt idx="666">
                  <c:v>-2512.79184549</c:v>
                </c:pt>
                <c:pt idx="667">
                  <c:v>-2517.2974096299999</c:v>
                </c:pt>
                <c:pt idx="668">
                  <c:v>-2525.65162676</c:v>
                </c:pt>
                <c:pt idx="669">
                  <c:v>-2528.3865631799999</c:v>
                </c:pt>
                <c:pt idx="670">
                  <c:v>-2529.9134620200002</c:v>
                </c:pt>
                <c:pt idx="671">
                  <c:v>-2536.7772805499999</c:v>
                </c:pt>
                <c:pt idx="672">
                  <c:v>-2562.46918568</c:v>
                </c:pt>
                <c:pt idx="673">
                  <c:v>-2579.5973518300002</c:v>
                </c:pt>
                <c:pt idx="674">
                  <c:v>-2582.27361415</c:v>
                </c:pt>
                <c:pt idx="675">
                  <c:v>-2591.4099374500001</c:v>
                </c:pt>
                <c:pt idx="676">
                  <c:v>-2596.33250834</c:v>
                </c:pt>
                <c:pt idx="677">
                  <c:v>-2598.7314572499999</c:v>
                </c:pt>
                <c:pt idx="678">
                  <c:v>-2601.67582554</c:v>
                </c:pt>
                <c:pt idx="679">
                  <c:v>-2603.6836025500002</c:v>
                </c:pt>
                <c:pt idx="680">
                  <c:v>-2606.3261937900002</c:v>
                </c:pt>
                <c:pt idx="681">
                  <c:v>-2608.1536253899999</c:v>
                </c:pt>
                <c:pt idx="682">
                  <c:v>-2608.4733713199998</c:v>
                </c:pt>
                <c:pt idx="683">
                  <c:v>-2610.1987124399998</c:v>
                </c:pt>
                <c:pt idx="684">
                  <c:v>-2611.5155553</c:v>
                </c:pt>
                <c:pt idx="685">
                  <c:v>-2612.02262114</c:v>
                </c:pt>
                <c:pt idx="686">
                  <c:v>-2615.5099272799998</c:v>
                </c:pt>
                <c:pt idx="687">
                  <c:v>-2616.6721492500001</c:v>
                </c:pt>
                <c:pt idx="688">
                  <c:v>-2624.6508839899998</c:v>
                </c:pt>
                <c:pt idx="689">
                  <c:v>-2652.5615820799999</c:v>
                </c:pt>
                <c:pt idx="690">
                  <c:v>-2659.0065226299998</c:v>
                </c:pt>
                <c:pt idx="691">
                  <c:v>-2661.4685537700002</c:v>
                </c:pt>
                <c:pt idx="692">
                  <c:v>-2662.1727620699999</c:v>
                </c:pt>
                <c:pt idx="693">
                  <c:v>-2668.6169123200002</c:v>
                </c:pt>
                <c:pt idx="694">
                  <c:v>-2670.0888925899999</c:v>
                </c:pt>
                <c:pt idx="695">
                  <c:v>-2673.9291290800002</c:v>
                </c:pt>
                <c:pt idx="696">
                  <c:v>-2678.2495250000002</c:v>
                </c:pt>
                <c:pt idx="697">
                  <c:v>-2689.7135678200002</c:v>
                </c:pt>
                <c:pt idx="698">
                  <c:v>-2690.1913166999998</c:v>
                </c:pt>
                <c:pt idx="699">
                  <c:v>-2690.3736759200001</c:v>
                </c:pt>
                <c:pt idx="700">
                  <c:v>-2692.1423502600001</c:v>
                </c:pt>
                <c:pt idx="701">
                  <c:v>-2695.8822448599999</c:v>
                </c:pt>
                <c:pt idx="702">
                  <c:v>-2699.8522224899998</c:v>
                </c:pt>
                <c:pt idx="703">
                  <c:v>-2702.3724891699999</c:v>
                </c:pt>
                <c:pt idx="704">
                  <c:v>-2706.1769331999999</c:v>
                </c:pt>
                <c:pt idx="705">
                  <c:v>-2707.0311566400001</c:v>
                </c:pt>
                <c:pt idx="706">
                  <c:v>-2716.58965975</c:v>
                </c:pt>
                <c:pt idx="707">
                  <c:v>-2734.9632155200002</c:v>
                </c:pt>
                <c:pt idx="708">
                  <c:v>-2735.7571731799999</c:v>
                </c:pt>
                <c:pt idx="709">
                  <c:v>-2737.28779188</c:v>
                </c:pt>
                <c:pt idx="710">
                  <c:v>-2737.8998778499999</c:v>
                </c:pt>
                <c:pt idx="711">
                  <c:v>-2743.7305284499998</c:v>
                </c:pt>
                <c:pt idx="712">
                  <c:v>-2746.2870599799999</c:v>
                </c:pt>
                <c:pt idx="713">
                  <c:v>-2746.9487602999998</c:v>
                </c:pt>
                <c:pt idx="714">
                  <c:v>-2748.7274817299999</c:v>
                </c:pt>
                <c:pt idx="715">
                  <c:v>-2749.5931092300002</c:v>
                </c:pt>
                <c:pt idx="716">
                  <c:v>-2750.5381663399999</c:v>
                </c:pt>
                <c:pt idx="717">
                  <c:v>-2750.5622343800001</c:v>
                </c:pt>
                <c:pt idx="718">
                  <c:v>-2753.78556807</c:v>
                </c:pt>
                <c:pt idx="719">
                  <c:v>-2755.3277130199999</c:v>
                </c:pt>
                <c:pt idx="720">
                  <c:v>-2769.89443618</c:v>
                </c:pt>
                <c:pt idx="721">
                  <c:v>-2787.2793542499999</c:v>
                </c:pt>
                <c:pt idx="722">
                  <c:v>-2788.7384563199998</c:v>
                </c:pt>
                <c:pt idx="723">
                  <c:v>-2814.0840374499999</c:v>
                </c:pt>
                <c:pt idx="724">
                  <c:v>-2815.9138597199999</c:v>
                </c:pt>
                <c:pt idx="725">
                  <c:v>-2820.6870943700001</c:v>
                </c:pt>
                <c:pt idx="726">
                  <c:v>-2825.2872594599999</c:v>
                </c:pt>
                <c:pt idx="727">
                  <c:v>-2829.2926773700001</c:v>
                </c:pt>
                <c:pt idx="728">
                  <c:v>-2834.54683875</c:v>
                </c:pt>
                <c:pt idx="729">
                  <c:v>-2835.95861165</c:v>
                </c:pt>
                <c:pt idx="730">
                  <c:v>-2839.4175402800001</c:v>
                </c:pt>
                <c:pt idx="731">
                  <c:v>-2842.4014926599998</c:v>
                </c:pt>
                <c:pt idx="732">
                  <c:v>-2850.8220652099999</c:v>
                </c:pt>
                <c:pt idx="733">
                  <c:v>-2852.99428016</c:v>
                </c:pt>
                <c:pt idx="734">
                  <c:v>-2856.83809888</c:v>
                </c:pt>
                <c:pt idx="735">
                  <c:v>-2860.2964855599998</c:v>
                </c:pt>
                <c:pt idx="736">
                  <c:v>-2865.7126619199998</c:v>
                </c:pt>
                <c:pt idx="737">
                  <c:v>-2870.0714828800001</c:v>
                </c:pt>
                <c:pt idx="738">
                  <c:v>-2877.9540201899999</c:v>
                </c:pt>
                <c:pt idx="739">
                  <c:v>-2880.27194388</c:v>
                </c:pt>
                <c:pt idx="740">
                  <c:v>-2900.43322734</c:v>
                </c:pt>
                <c:pt idx="741">
                  <c:v>-2902.0269527099999</c:v>
                </c:pt>
                <c:pt idx="742">
                  <c:v>-2919.1216655600001</c:v>
                </c:pt>
                <c:pt idx="743">
                  <c:v>-2922.54996407</c:v>
                </c:pt>
                <c:pt idx="744">
                  <c:v>-2928.3401590600001</c:v>
                </c:pt>
                <c:pt idx="745">
                  <c:v>-2930.3083832699999</c:v>
                </c:pt>
                <c:pt idx="746">
                  <c:v>-2931.5921012899998</c:v>
                </c:pt>
                <c:pt idx="747">
                  <c:v>-2939.4648529000001</c:v>
                </c:pt>
                <c:pt idx="748">
                  <c:v>-2940.6784710699999</c:v>
                </c:pt>
                <c:pt idx="749">
                  <c:v>-2946.2097788999999</c:v>
                </c:pt>
                <c:pt idx="750">
                  <c:v>-2947.3197402599999</c:v>
                </c:pt>
                <c:pt idx="751">
                  <c:v>-2948.46753429</c:v>
                </c:pt>
                <c:pt idx="752">
                  <c:v>-2948.7984837899999</c:v>
                </c:pt>
                <c:pt idx="753">
                  <c:v>-2958.3902587600001</c:v>
                </c:pt>
                <c:pt idx="754">
                  <c:v>-2960.3003951699998</c:v>
                </c:pt>
                <c:pt idx="755">
                  <c:v>-2964.6857472299998</c:v>
                </c:pt>
                <c:pt idx="756">
                  <c:v>-2966.41780367</c:v>
                </c:pt>
                <c:pt idx="757">
                  <c:v>-2972.1766030799999</c:v>
                </c:pt>
                <c:pt idx="758">
                  <c:v>-2973.6162638000001</c:v>
                </c:pt>
                <c:pt idx="759">
                  <c:v>-2974.6454724</c:v>
                </c:pt>
                <c:pt idx="760">
                  <c:v>-2975.0384445899999</c:v>
                </c:pt>
                <c:pt idx="761">
                  <c:v>-2976.2764355099998</c:v>
                </c:pt>
                <c:pt idx="762">
                  <c:v>-2977.8388540300002</c:v>
                </c:pt>
                <c:pt idx="763">
                  <c:v>-2980.5992943400001</c:v>
                </c:pt>
                <c:pt idx="764">
                  <c:v>-2983.0937373400002</c:v>
                </c:pt>
                <c:pt idx="765">
                  <c:v>-2986.1014710700001</c:v>
                </c:pt>
                <c:pt idx="766">
                  <c:v>-2995.3611594700001</c:v>
                </c:pt>
                <c:pt idx="767">
                  <c:v>-2997.7205225600001</c:v>
                </c:pt>
                <c:pt idx="768">
                  <c:v>-3002.1639604100001</c:v>
                </c:pt>
                <c:pt idx="769">
                  <c:v>-3003.5321393899999</c:v>
                </c:pt>
                <c:pt idx="770">
                  <c:v>-3005.1809569400002</c:v>
                </c:pt>
                <c:pt idx="771">
                  <c:v>-3006.79623838</c:v>
                </c:pt>
                <c:pt idx="772">
                  <c:v>-3009.6706828199999</c:v>
                </c:pt>
                <c:pt idx="773">
                  <c:v>-3014.04859773</c:v>
                </c:pt>
                <c:pt idx="774">
                  <c:v>-3014.6400389999999</c:v>
                </c:pt>
                <c:pt idx="775">
                  <c:v>-3028.0828103399999</c:v>
                </c:pt>
                <c:pt idx="776">
                  <c:v>-3034.2018171899999</c:v>
                </c:pt>
                <c:pt idx="777">
                  <c:v>-3041.24376433</c:v>
                </c:pt>
                <c:pt idx="778">
                  <c:v>-3043.2907582799999</c:v>
                </c:pt>
                <c:pt idx="779">
                  <c:v>-3051.5487536999999</c:v>
                </c:pt>
                <c:pt idx="780">
                  <c:v>-3051.6511173899999</c:v>
                </c:pt>
                <c:pt idx="781">
                  <c:v>-3075.8693598499999</c:v>
                </c:pt>
                <c:pt idx="782">
                  <c:v>-3080.2354018599999</c:v>
                </c:pt>
                <c:pt idx="783">
                  <c:v>-3080.6061661200001</c:v>
                </c:pt>
                <c:pt idx="784">
                  <c:v>-3084.2521443000001</c:v>
                </c:pt>
                <c:pt idx="785">
                  <c:v>-3085.3884155599999</c:v>
                </c:pt>
                <c:pt idx="786">
                  <c:v>-3097.5297327200001</c:v>
                </c:pt>
                <c:pt idx="787">
                  <c:v>-3105.0865836900002</c:v>
                </c:pt>
                <c:pt idx="788">
                  <c:v>-3105.2886049700001</c:v>
                </c:pt>
                <c:pt idx="789">
                  <c:v>-3107.8666244299998</c:v>
                </c:pt>
                <c:pt idx="790">
                  <c:v>-3109.96125381</c:v>
                </c:pt>
                <c:pt idx="791">
                  <c:v>-3111.1400504399999</c:v>
                </c:pt>
                <c:pt idx="792">
                  <c:v>-3114.0407955300002</c:v>
                </c:pt>
                <c:pt idx="793">
                  <c:v>-3116.2227574799999</c:v>
                </c:pt>
                <c:pt idx="794">
                  <c:v>-3128.7423377599998</c:v>
                </c:pt>
                <c:pt idx="795">
                  <c:v>-3132.59441118</c:v>
                </c:pt>
                <c:pt idx="796">
                  <c:v>-3141.7276278300001</c:v>
                </c:pt>
                <c:pt idx="797">
                  <c:v>-3145.98496682</c:v>
                </c:pt>
                <c:pt idx="798">
                  <c:v>-3156.8395064699998</c:v>
                </c:pt>
                <c:pt idx="799">
                  <c:v>-3167.4419834700002</c:v>
                </c:pt>
                <c:pt idx="800">
                  <c:v>-3170.2334428300001</c:v>
                </c:pt>
                <c:pt idx="801">
                  <c:v>-3174.0931665799999</c:v>
                </c:pt>
                <c:pt idx="802">
                  <c:v>-3179.6677033199999</c:v>
                </c:pt>
                <c:pt idx="803">
                  <c:v>-3185.1925500799998</c:v>
                </c:pt>
                <c:pt idx="804">
                  <c:v>-3188.7873474200001</c:v>
                </c:pt>
                <c:pt idx="805">
                  <c:v>-3197.8576199200002</c:v>
                </c:pt>
                <c:pt idx="806">
                  <c:v>-3206.4029401500002</c:v>
                </c:pt>
                <c:pt idx="807">
                  <c:v>-3217.2901311800001</c:v>
                </c:pt>
                <c:pt idx="808">
                  <c:v>-3221.0766750500002</c:v>
                </c:pt>
                <c:pt idx="809">
                  <c:v>-3224.74893187</c:v>
                </c:pt>
                <c:pt idx="810">
                  <c:v>-3227.4855515899999</c:v>
                </c:pt>
                <c:pt idx="811">
                  <c:v>-3228.5082759699999</c:v>
                </c:pt>
                <c:pt idx="812">
                  <c:v>-3235.7471961299998</c:v>
                </c:pt>
                <c:pt idx="813">
                  <c:v>-3241.3719471899999</c:v>
                </c:pt>
                <c:pt idx="814">
                  <c:v>-3246.0118358700001</c:v>
                </c:pt>
                <c:pt idx="815">
                  <c:v>-3257.5265824899998</c:v>
                </c:pt>
                <c:pt idx="816">
                  <c:v>-3258.1628197800001</c:v>
                </c:pt>
                <c:pt idx="817">
                  <c:v>-3259.4389002399998</c:v>
                </c:pt>
                <c:pt idx="818">
                  <c:v>-3265.6137235699998</c:v>
                </c:pt>
                <c:pt idx="819">
                  <c:v>-3266.1566326900002</c:v>
                </c:pt>
                <c:pt idx="820">
                  <c:v>-3267.6760979400001</c:v>
                </c:pt>
                <c:pt idx="821">
                  <c:v>-3271.7132384400002</c:v>
                </c:pt>
                <c:pt idx="822">
                  <c:v>-3272.0906549199999</c:v>
                </c:pt>
                <c:pt idx="823">
                  <c:v>-3277.7599292700002</c:v>
                </c:pt>
                <c:pt idx="824">
                  <c:v>-3279.9939369600002</c:v>
                </c:pt>
                <c:pt idx="825">
                  <c:v>-3292.2101990400001</c:v>
                </c:pt>
                <c:pt idx="826">
                  <c:v>-3303.2905427300002</c:v>
                </c:pt>
                <c:pt idx="827">
                  <c:v>-3305.7719436399998</c:v>
                </c:pt>
                <c:pt idx="828">
                  <c:v>-3307.7145703800002</c:v>
                </c:pt>
                <c:pt idx="829">
                  <c:v>-3314.3527370199999</c:v>
                </c:pt>
                <c:pt idx="830">
                  <c:v>-3315.29981907</c:v>
                </c:pt>
                <c:pt idx="831">
                  <c:v>-3317.5215404700002</c:v>
                </c:pt>
                <c:pt idx="832">
                  <c:v>-3322.3612863200001</c:v>
                </c:pt>
                <c:pt idx="833">
                  <c:v>-3331.0860946100001</c:v>
                </c:pt>
                <c:pt idx="834">
                  <c:v>-3331.9216470599999</c:v>
                </c:pt>
                <c:pt idx="835">
                  <c:v>-3344.2325754399999</c:v>
                </c:pt>
                <c:pt idx="836">
                  <c:v>-3345.3351691399998</c:v>
                </c:pt>
                <c:pt idx="837">
                  <c:v>-3347.6849708499999</c:v>
                </c:pt>
                <c:pt idx="838">
                  <c:v>-3349.9383711800001</c:v>
                </c:pt>
                <c:pt idx="839">
                  <c:v>-3350.6876327599998</c:v>
                </c:pt>
                <c:pt idx="840">
                  <c:v>-3352.7372204100002</c:v>
                </c:pt>
                <c:pt idx="841">
                  <c:v>-3353.1069461299999</c:v>
                </c:pt>
                <c:pt idx="842">
                  <c:v>-3360.3884521300001</c:v>
                </c:pt>
                <c:pt idx="843">
                  <c:v>-3371.7929422399998</c:v>
                </c:pt>
                <c:pt idx="844">
                  <c:v>-3378.3415850199999</c:v>
                </c:pt>
                <c:pt idx="845">
                  <c:v>-3380.30584813</c:v>
                </c:pt>
                <c:pt idx="846">
                  <c:v>-3383.7209798600002</c:v>
                </c:pt>
                <c:pt idx="847">
                  <c:v>-3392.4705844199998</c:v>
                </c:pt>
                <c:pt idx="848">
                  <c:v>-3395.5050368699999</c:v>
                </c:pt>
                <c:pt idx="849">
                  <c:v>-3426.5385508600002</c:v>
                </c:pt>
                <c:pt idx="850">
                  <c:v>-3434.66231896</c:v>
                </c:pt>
                <c:pt idx="851">
                  <c:v>-3434.9821045899998</c:v>
                </c:pt>
                <c:pt idx="852">
                  <c:v>-3436.2337859200002</c:v>
                </c:pt>
                <c:pt idx="853">
                  <c:v>-3439.3784335999999</c:v>
                </c:pt>
                <c:pt idx="854">
                  <c:v>-3449.4986942400001</c:v>
                </c:pt>
                <c:pt idx="855">
                  <c:v>-3450.23630473</c:v>
                </c:pt>
                <c:pt idx="856">
                  <c:v>-3454.8066724300002</c:v>
                </c:pt>
                <c:pt idx="857">
                  <c:v>-3471.7932458999999</c:v>
                </c:pt>
                <c:pt idx="858">
                  <c:v>-3485.5225823199999</c:v>
                </c:pt>
                <c:pt idx="859">
                  <c:v>-3490.1648992800001</c:v>
                </c:pt>
                <c:pt idx="860">
                  <c:v>-3492.8234242399999</c:v>
                </c:pt>
                <c:pt idx="861">
                  <c:v>-3493.2042734800002</c:v>
                </c:pt>
                <c:pt idx="862">
                  <c:v>-3494.2599388499998</c:v>
                </c:pt>
                <c:pt idx="863">
                  <c:v>-3494.2605914599999</c:v>
                </c:pt>
                <c:pt idx="864">
                  <c:v>-3497.1710140300002</c:v>
                </c:pt>
                <c:pt idx="865">
                  <c:v>-3505.6250181999999</c:v>
                </c:pt>
                <c:pt idx="866">
                  <c:v>-3539.5691055699999</c:v>
                </c:pt>
                <c:pt idx="867">
                  <c:v>-3542.2390421099999</c:v>
                </c:pt>
                <c:pt idx="868">
                  <c:v>-3542.4736000100002</c:v>
                </c:pt>
                <c:pt idx="869">
                  <c:v>-3542.9126058000002</c:v>
                </c:pt>
                <c:pt idx="870">
                  <c:v>-3553.6820954099999</c:v>
                </c:pt>
                <c:pt idx="871">
                  <c:v>-3557.02681807</c:v>
                </c:pt>
                <c:pt idx="872">
                  <c:v>-3560.6753076999998</c:v>
                </c:pt>
                <c:pt idx="873">
                  <c:v>-3562.0250033500001</c:v>
                </c:pt>
                <c:pt idx="874">
                  <c:v>-3569.1062261500001</c:v>
                </c:pt>
                <c:pt idx="875">
                  <c:v>-3576.45424602</c:v>
                </c:pt>
                <c:pt idx="876">
                  <c:v>-3577.9600801299998</c:v>
                </c:pt>
                <c:pt idx="877">
                  <c:v>-3579.0486645599999</c:v>
                </c:pt>
                <c:pt idx="878">
                  <c:v>-3583.6903380799999</c:v>
                </c:pt>
                <c:pt idx="879">
                  <c:v>-3598.2833223600001</c:v>
                </c:pt>
                <c:pt idx="880">
                  <c:v>-3617.9541218099998</c:v>
                </c:pt>
                <c:pt idx="881">
                  <c:v>-3623.0420019600001</c:v>
                </c:pt>
                <c:pt idx="882">
                  <c:v>-3631.85088597</c:v>
                </c:pt>
                <c:pt idx="883">
                  <c:v>-3635.0531034400001</c:v>
                </c:pt>
                <c:pt idx="884">
                  <c:v>-3643.2521604499998</c:v>
                </c:pt>
                <c:pt idx="885">
                  <c:v>-3648.3611897199999</c:v>
                </c:pt>
                <c:pt idx="886">
                  <c:v>-3652.4555936500001</c:v>
                </c:pt>
                <c:pt idx="887">
                  <c:v>-3660.6958565899999</c:v>
                </c:pt>
                <c:pt idx="888">
                  <c:v>-3663.72789715</c:v>
                </c:pt>
                <c:pt idx="889">
                  <c:v>-3674.4855960199998</c:v>
                </c:pt>
                <c:pt idx="890">
                  <c:v>-3675.0812434499999</c:v>
                </c:pt>
                <c:pt idx="891">
                  <c:v>-3689.4263505899999</c:v>
                </c:pt>
                <c:pt idx="892">
                  <c:v>-3690.09087563</c:v>
                </c:pt>
                <c:pt idx="893">
                  <c:v>-3697.6863991999999</c:v>
                </c:pt>
                <c:pt idx="894">
                  <c:v>-3717.1028568800002</c:v>
                </c:pt>
                <c:pt idx="895">
                  <c:v>-3720.3614627100001</c:v>
                </c:pt>
                <c:pt idx="896">
                  <c:v>-3724.0871189300001</c:v>
                </c:pt>
                <c:pt idx="897">
                  <c:v>-3725.0026393799999</c:v>
                </c:pt>
                <c:pt idx="898">
                  <c:v>-3751.1786532599999</c:v>
                </c:pt>
                <c:pt idx="899">
                  <c:v>-3755.5539963400001</c:v>
                </c:pt>
                <c:pt idx="900">
                  <c:v>-3756.7033778800001</c:v>
                </c:pt>
                <c:pt idx="901">
                  <c:v>-3758.9901108700001</c:v>
                </c:pt>
                <c:pt idx="902">
                  <c:v>-3769.2851255</c:v>
                </c:pt>
                <c:pt idx="903">
                  <c:v>-3773.7539246400002</c:v>
                </c:pt>
                <c:pt idx="904">
                  <c:v>-3776.9131890399999</c:v>
                </c:pt>
                <c:pt idx="905">
                  <c:v>-3784.5150419800002</c:v>
                </c:pt>
                <c:pt idx="906">
                  <c:v>-3787.73661821</c:v>
                </c:pt>
                <c:pt idx="907">
                  <c:v>-3788.5249032699999</c:v>
                </c:pt>
                <c:pt idx="908">
                  <c:v>-3792.5186737899999</c:v>
                </c:pt>
                <c:pt idx="909">
                  <c:v>-3808.4402796600002</c:v>
                </c:pt>
                <c:pt idx="910">
                  <c:v>-3809.0874244900001</c:v>
                </c:pt>
                <c:pt idx="911">
                  <c:v>-3817.6373825000001</c:v>
                </c:pt>
                <c:pt idx="912">
                  <c:v>-3833.7081433600001</c:v>
                </c:pt>
                <c:pt idx="913">
                  <c:v>-3839.0869596399998</c:v>
                </c:pt>
                <c:pt idx="914">
                  <c:v>-3842.1575876299999</c:v>
                </c:pt>
                <c:pt idx="915">
                  <c:v>-3853.46461903</c:v>
                </c:pt>
                <c:pt idx="916">
                  <c:v>-3865.6774151200002</c:v>
                </c:pt>
                <c:pt idx="917">
                  <c:v>-3886.8535857000002</c:v>
                </c:pt>
                <c:pt idx="918">
                  <c:v>-3900.46057526</c:v>
                </c:pt>
                <c:pt idx="919">
                  <c:v>-3901.9763788099999</c:v>
                </c:pt>
                <c:pt idx="920">
                  <c:v>-3904.2373055200001</c:v>
                </c:pt>
                <c:pt idx="921">
                  <c:v>-3916.3602351999998</c:v>
                </c:pt>
                <c:pt idx="922">
                  <c:v>-3921.7236887200002</c:v>
                </c:pt>
                <c:pt idx="923">
                  <c:v>-3921.85751768</c:v>
                </c:pt>
                <c:pt idx="924">
                  <c:v>-3922.10491761</c:v>
                </c:pt>
                <c:pt idx="925">
                  <c:v>-3933.1653009699999</c:v>
                </c:pt>
                <c:pt idx="926">
                  <c:v>-3936.17630839</c:v>
                </c:pt>
                <c:pt idx="927">
                  <c:v>-3938.79938778</c:v>
                </c:pt>
                <c:pt idx="928">
                  <c:v>-3941.6718962499999</c:v>
                </c:pt>
                <c:pt idx="929">
                  <c:v>-3942.42038017</c:v>
                </c:pt>
                <c:pt idx="930">
                  <c:v>-3950.7547251000001</c:v>
                </c:pt>
                <c:pt idx="931">
                  <c:v>-3953.0951132199998</c:v>
                </c:pt>
                <c:pt idx="932">
                  <c:v>-3956.19683953</c:v>
                </c:pt>
                <c:pt idx="933">
                  <c:v>-3957.41387721</c:v>
                </c:pt>
                <c:pt idx="934">
                  <c:v>-3962.66173867</c:v>
                </c:pt>
                <c:pt idx="935">
                  <c:v>-3969.6488508399998</c:v>
                </c:pt>
                <c:pt idx="936">
                  <c:v>-3970.5042304799999</c:v>
                </c:pt>
                <c:pt idx="937">
                  <c:v>-3984.9079872900002</c:v>
                </c:pt>
                <c:pt idx="938">
                  <c:v>-3994.4963661299998</c:v>
                </c:pt>
                <c:pt idx="939">
                  <c:v>-4001.26832367</c:v>
                </c:pt>
                <c:pt idx="940">
                  <c:v>-4009.7322701500002</c:v>
                </c:pt>
                <c:pt idx="941">
                  <c:v>-4013.8426275400002</c:v>
                </c:pt>
                <c:pt idx="942">
                  <c:v>-4026.2209813999998</c:v>
                </c:pt>
                <c:pt idx="943">
                  <c:v>-4042.0907297600002</c:v>
                </c:pt>
                <c:pt idx="944">
                  <c:v>-4044.3518026299998</c:v>
                </c:pt>
                <c:pt idx="945">
                  <c:v>-4074.35420608</c:v>
                </c:pt>
                <c:pt idx="946">
                  <c:v>-4088.6379929099999</c:v>
                </c:pt>
                <c:pt idx="947">
                  <c:v>-4103.70624271</c:v>
                </c:pt>
                <c:pt idx="948">
                  <c:v>-4106.3543729900002</c:v>
                </c:pt>
                <c:pt idx="949">
                  <c:v>-4108.0739183200003</c:v>
                </c:pt>
                <c:pt idx="950">
                  <c:v>-4119.40725406</c:v>
                </c:pt>
                <c:pt idx="951">
                  <c:v>-4127.5004433800004</c:v>
                </c:pt>
                <c:pt idx="952">
                  <c:v>-4130.1567671100001</c:v>
                </c:pt>
                <c:pt idx="953">
                  <c:v>-4139.8701306900002</c:v>
                </c:pt>
                <c:pt idx="954">
                  <c:v>-4143.0672885100003</c:v>
                </c:pt>
                <c:pt idx="955">
                  <c:v>-4144.8159345000004</c:v>
                </c:pt>
                <c:pt idx="956">
                  <c:v>-4145.2575779700001</c:v>
                </c:pt>
                <c:pt idx="957">
                  <c:v>-4147.88893525</c:v>
                </c:pt>
                <c:pt idx="958">
                  <c:v>-4148.9220122400002</c:v>
                </c:pt>
                <c:pt idx="959">
                  <c:v>-4163.02294841</c:v>
                </c:pt>
                <c:pt idx="960">
                  <c:v>-4170.4936698299998</c:v>
                </c:pt>
                <c:pt idx="961">
                  <c:v>-4175.6890737699996</c:v>
                </c:pt>
                <c:pt idx="962">
                  <c:v>-4181.5262059500001</c:v>
                </c:pt>
                <c:pt idx="963">
                  <c:v>-4189.9171746499997</c:v>
                </c:pt>
                <c:pt idx="964">
                  <c:v>-4193.8123538</c:v>
                </c:pt>
                <c:pt idx="965">
                  <c:v>-4195.9118400400002</c:v>
                </c:pt>
                <c:pt idx="966">
                  <c:v>-4200.09181567</c:v>
                </c:pt>
                <c:pt idx="967">
                  <c:v>-4201.97598208</c:v>
                </c:pt>
                <c:pt idx="968">
                  <c:v>-4203.49158119</c:v>
                </c:pt>
                <c:pt idx="969">
                  <c:v>-4215.9010458299999</c:v>
                </c:pt>
                <c:pt idx="970">
                  <c:v>-4216.1736966899998</c:v>
                </c:pt>
                <c:pt idx="971">
                  <c:v>-4216.2755658300002</c:v>
                </c:pt>
                <c:pt idx="972">
                  <c:v>-4216.4201267799999</c:v>
                </c:pt>
                <c:pt idx="973">
                  <c:v>-4217.48034886</c:v>
                </c:pt>
                <c:pt idx="974">
                  <c:v>-4219.61580013</c:v>
                </c:pt>
                <c:pt idx="975">
                  <c:v>-4224.0419489300002</c:v>
                </c:pt>
                <c:pt idx="976">
                  <c:v>-4226.2547550899999</c:v>
                </c:pt>
                <c:pt idx="977">
                  <c:v>-4228.3445362000002</c:v>
                </c:pt>
                <c:pt idx="978">
                  <c:v>-4232.0305020400001</c:v>
                </c:pt>
                <c:pt idx="979">
                  <c:v>-4267.0560724799998</c:v>
                </c:pt>
                <c:pt idx="980">
                  <c:v>-4276.9672378300002</c:v>
                </c:pt>
                <c:pt idx="981">
                  <c:v>-4285.3441170300002</c:v>
                </c:pt>
                <c:pt idx="982">
                  <c:v>-4298.4881804300003</c:v>
                </c:pt>
                <c:pt idx="983">
                  <c:v>-4309.7693262800003</c:v>
                </c:pt>
                <c:pt idx="984">
                  <c:v>-4317.9661368899997</c:v>
                </c:pt>
                <c:pt idx="985">
                  <c:v>-4329.7565438000001</c:v>
                </c:pt>
                <c:pt idx="986">
                  <c:v>-4357.72135101</c:v>
                </c:pt>
                <c:pt idx="987">
                  <c:v>-4362.0351844899997</c:v>
                </c:pt>
                <c:pt idx="988">
                  <c:v>-4364.3962349399999</c:v>
                </c:pt>
                <c:pt idx="989">
                  <c:v>-4371.2555530600002</c:v>
                </c:pt>
                <c:pt idx="990">
                  <c:v>-4379.1374688699998</c:v>
                </c:pt>
                <c:pt idx="991">
                  <c:v>-4389.3204270699998</c:v>
                </c:pt>
                <c:pt idx="992">
                  <c:v>-4399.4914611499999</c:v>
                </c:pt>
                <c:pt idx="993">
                  <c:v>-4401.05355547</c:v>
                </c:pt>
                <c:pt idx="994">
                  <c:v>-4402.9222235099996</c:v>
                </c:pt>
                <c:pt idx="995">
                  <c:v>-4410.3050677700003</c:v>
                </c:pt>
                <c:pt idx="996">
                  <c:v>-4410.8303557099998</c:v>
                </c:pt>
                <c:pt idx="997">
                  <c:v>-4430.0442330699998</c:v>
                </c:pt>
                <c:pt idx="998">
                  <c:v>-4443.40554926</c:v>
                </c:pt>
                <c:pt idx="999">
                  <c:v>-4447.4767740799998</c:v>
                </c:pt>
                <c:pt idx="1000">
                  <c:v>-4450.2072422000001</c:v>
                </c:pt>
                <c:pt idx="1001">
                  <c:v>-4457.2652750899997</c:v>
                </c:pt>
                <c:pt idx="1002">
                  <c:v>-4461.6617764100001</c:v>
                </c:pt>
                <c:pt idx="1003">
                  <c:v>-4466.0952062400002</c:v>
                </c:pt>
                <c:pt idx="1004">
                  <c:v>-4473.3427086600004</c:v>
                </c:pt>
                <c:pt idx="1005">
                  <c:v>-4488.0221396500001</c:v>
                </c:pt>
                <c:pt idx="1006">
                  <c:v>-4488.2168108400001</c:v>
                </c:pt>
                <c:pt idx="1007">
                  <c:v>-4510.2134839999999</c:v>
                </c:pt>
                <c:pt idx="1008">
                  <c:v>-4517.30811343</c:v>
                </c:pt>
                <c:pt idx="1009">
                  <c:v>-4521.10215711</c:v>
                </c:pt>
                <c:pt idx="1010">
                  <c:v>-4521.8183109199999</c:v>
                </c:pt>
                <c:pt idx="1011">
                  <c:v>-4522.0252062500003</c:v>
                </c:pt>
                <c:pt idx="1012">
                  <c:v>-4522.9111113899999</c:v>
                </c:pt>
                <c:pt idx="1013">
                  <c:v>-4522.9789874099997</c:v>
                </c:pt>
                <c:pt idx="1014">
                  <c:v>-4531.2356510500003</c:v>
                </c:pt>
                <c:pt idx="1015">
                  <c:v>-4533.6453753300002</c:v>
                </c:pt>
                <c:pt idx="1016">
                  <c:v>-4544.7340973500004</c:v>
                </c:pt>
                <c:pt idx="1017">
                  <c:v>-4558.9013244300004</c:v>
                </c:pt>
                <c:pt idx="1018">
                  <c:v>-4560.7523681599996</c:v>
                </c:pt>
                <c:pt idx="1019">
                  <c:v>-4574.9853796099997</c:v>
                </c:pt>
                <c:pt idx="1020">
                  <c:v>-4601.4171698299997</c:v>
                </c:pt>
                <c:pt idx="1021">
                  <c:v>-4601.4571176099998</c:v>
                </c:pt>
                <c:pt idx="1022">
                  <c:v>-4712.5202447700003</c:v>
                </c:pt>
                <c:pt idx="1023">
                  <c:v>-4713.8257173600005</c:v>
                </c:pt>
                <c:pt idx="1024">
                  <c:v>-4714.3042677100002</c:v>
                </c:pt>
                <c:pt idx="1025">
                  <c:v>-4727.2361127800004</c:v>
                </c:pt>
                <c:pt idx="1026">
                  <c:v>-4727.8495165699997</c:v>
                </c:pt>
                <c:pt idx="1027">
                  <c:v>-4735.0555179800003</c:v>
                </c:pt>
                <c:pt idx="1028">
                  <c:v>-4736.8560464100001</c:v>
                </c:pt>
                <c:pt idx="1029">
                  <c:v>-4749.0561540899998</c:v>
                </c:pt>
                <c:pt idx="1030">
                  <c:v>-4751.33169593</c:v>
                </c:pt>
                <c:pt idx="1031">
                  <c:v>-4751.9584695800004</c:v>
                </c:pt>
                <c:pt idx="1032">
                  <c:v>-4770.0076896399996</c:v>
                </c:pt>
                <c:pt idx="1033">
                  <c:v>-4772.9565876799998</c:v>
                </c:pt>
                <c:pt idx="1034">
                  <c:v>-4776.9891318500004</c:v>
                </c:pt>
                <c:pt idx="1035">
                  <c:v>-4782.67682676</c:v>
                </c:pt>
                <c:pt idx="1036">
                  <c:v>-4791.5848749300003</c:v>
                </c:pt>
                <c:pt idx="1037">
                  <c:v>-4889.8775831299999</c:v>
                </c:pt>
                <c:pt idx="1038">
                  <c:v>-4897.8598446899996</c:v>
                </c:pt>
                <c:pt idx="1039">
                  <c:v>-4903.0950764700001</c:v>
                </c:pt>
                <c:pt idx="1040">
                  <c:v>-5136.3823816100003</c:v>
                </c:pt>
                <c:pt idx="1041">
                  <c:v>-5143.9145143699998</c:v>
                </c:pt>
                <c:pt idx="1042">
                  <c:v>-5146.96030522</c:v>
                </c:pt>
                <c:pt idx="1043">
                  <c:v>-5180.1749249900004</c:v>
                </c:pt>
                <c:pt idx="1044">
                  <c:v>-5263.6564398199998</c:v>
                </c:pt>
                <c:pt idx="1045">
                  <c:v>-5428.3409032199997</c:v>
                </c:pt>
                <c:pt idx="1046">
                  <c:v>-5442.8360812999999</c:v>
                </c:pt>
                <c:pt idx="1047">
                  <c:v>-5505.7924449399998</c:v>
                </c:pt>
                <c:pt idx="1048">
                  <c:v>-5571.3106995600001</c:v>
                </c:pt>
                <c:pt idx="1049">
                  <c:v>-5652.0340234499999</c:v>
                </c:pt>
                <c:pt idx="1050">
                  <c:v>-5709.4694206699996</c:v>
                </c:pt>
                <c:pt idx="1051">
                  <c:v>-5907.3152056999998</c:v>
                </c:pt>
                <c:pt idx="1052">
                  <c:v>-6017.1047339799998</c:v>
                </c:pt>
                <c:pt idx="1053">
                  <c:v>-6267.5775096199995</c:v>
                </c:pt>
                <c:pt idx="1054">
                  <c:v>-7032.4479745999997</c:v>
                </c:pt>
                <c:pt idx="1055">
                  <c:v>-8847.5852665999992</c:v>
                </c:pt>
              </c:numCache>
              <c:extLst xmlns:c15="http://schemas.microsoft.com/office/drawing/2012/chart"/>
            </c:numRef>
          </c:xVal>
          <c:yVal>
            <c:numRef>
              <c:f>Data!$G$948:$G$2003</c:f>
              <c:numCache>
                <c:formatCode>0.0000</c:formatCode>
                <c:ptCount val="1056"/>
                <c:pt idx="0">
                  <c:v>0.52749999999999964</c:v>
                </c:pt>
                <c:pt idx="1">
                  <c:v>0.52699999999999969</c:v>
                </c:pt>
                <c:pt idx="2">
                  <c:v>0.52649999999999963</c:v>
                </c:pt>
                <c:pt idx="3">
                  <c:v>0.52599999999999958</c:v>
                </c:pt>
                <c:pt idx="4">
                  <c:v>0.52549999999999963</c:v>
                </c:pt>
                <c:pt idx="5">
                  <c:v>0.52499999999999969</c:v>
                </c:pt>
                <c:pt idx="6">
                  <c:v>0.52449999999999963</c:v>
                </c:pt>
                <c:pt idx="7">
                  <c:v>0.52399999999999958</c:v>
                </c:pt>
                <c:pt idx="8">
                  <c:v>0.52349999999999963</c:v>
                </c:pt>
                <c:pt idx="9">
                  <c:v>0.52299999999999969</c:v>
                </c:pt>
                <c:pt idx="10">
                  <c:v>0.52249999999999963</c:v>
                </c:pt>
                <c:pt idx="11">
                  <c:v>0.52199999999999958</c:v>
                </c:pt>
                <c:pt idx="12">
                  <c:v>0.52149999999999963</c:v>
                </c:pt>
                <c:pt idx="13">
                  <c:v>0.52099999999999969</c:v>
                </c:pt>
                <c:pt idx="14">
                  <c:v>0.52049999999999963</c:v>
                </c:pt>
                <c:pt idx="15">
                  <c:v>0.51999999999999957</c:v>
                </c:pt>
                <c:pt idx="16">
                  <c:v>0.51949999999999963</c:v>
                </c:pt>
                <c:pt idx="17">
                  <c:v>0.51899999999999968</c:v>
                </c:pt>
                <c:pt idx="18">
                  <c:v>0.51849999999999963</c:v>
                </c:pt>
                <c:pt idx="19">
                  <c:v>0.51799999999999957</c:v>
                </c:pt>
                <c:pt idx="20">
                  <c:v>0.51749999999999963</c:v>
                </c:pt>
                <c:pt idx="21">
                  <c:v>0.51699999999999968</c:v>
                </c:pt>
                <c:pt idx="22">
                  <c:v>0.51649999999999963</c:v>
                </c:pt>
                <c:pt idx="23">
                  <c:v>0.51599999999999957</c:v>
                </c:pt>
                <c:pt idx="24">
                  <c:v>0.51549999999999963</c:v>
                </c:pt>
                <c:pt idx="25">
                  <c:v>0.51499999999999968</c:v>
                </c:pt>
                <c:pt idx="26">
                  <c:v>0.51449999999999962</c:v>
                </c:pt>
                <c:pt idx="27">
                  <c:v>0.51399999999999957</c:v>
                </c:pt>
                <c:pt idx="28">
                  <c:v>0.51349999999999962</c:v>
                </c:pt>
                <c:pt idx="29">
                  <c:v>0.51299999999999968</c:v>
                </c:pt>
                <c:pt idx="30">
                  <c:v>0.51249999999999962</c:v>
                </c:pt>
                <c:pt idx="31">
                  <c:v>0.51199999999999957</c:v>
                </c:pt>
                <c:pt idx="32">
                  <c:v>0.51149999999999962</c:v>
                </c:pt>
                <c:pt idx="33">
                  <c:v>0.51099999999999968</c:v>
                </c:pt>
                <c:pt idx="34">
                  <c:v>0.51049999999999962</c:v>
                </c:pt>
                <c:pt idx="35">
                  <c:v>0.50999999999999956</c:v>
                </c:pt>
                <c:pt idx="36">
                  <c:v>0.50949999999999962</c:v>
                </c:pt>
                <c:pt idx="37">
                  <c:v>0.50899999999999967</c:v>
                </c:pt>
                <c:pt idx="38">
                  <c:v>0.50849999999999962</c:v>
                </c:pt>
                <c:pt idx="39">
                  <c:v>0.50799999999999956</c:v>
                </c:pt>
                <c:pt idx="40">
                  <c:v>0.50749999999999962</c:v>
                </c:pt>
                <c:pt idx="41">
                  <c:v>0.50699999999999967</c:v>
                </c:pt>
                <c:pt idx="42">
                  <c:v>0.50649999999999962</c:v>
                </c:pt>
                <c:pt idx="43">
                  <c:v>0.50599999999999956</c:v>
                </c:pt>
                <c:pt idx="44">
                  <c:v>0.50549999999999962</c:v>
                </c:pt>
                <c:pt idx="45">
                  <c:v>0.50499999999999967</c:v>
                </c:pt>
                <c:pt idx="46">
                  <c:v>0.50449999999999962</c:v>
                </c:pt>
                <c:pt idx="47">
                  <c:v>0.50399999999999956</c:v>
                </c:pt>
                <c:pt idx="48">
                  <c:v>0.50349999999999961</c:v>
                </c:pt>
                <c:pt idx="49">
                  <c:v>0.50299999999999967</c:v>
                </c:pt>
                <c:pt idx="50">
                  <c:v>0.50249999999999961</c:v>
                </c:pt>
                <c:pt idx="51">
                  <c:v>0.50199999999999956</c:v>
                </c:pt>
                <c:pt idx="52">
                  <c:v>0.50149999999999961</c:v>
                </c:pt>
                <c:pt idx="53">
                  <c:v>0.50099999999999967</c:v>
                </c:pt>
                <c:pt idx="54">
                  <c:v>0.50049999999999961</c:v>
                </c:pt>
                <c:pt idx="55">
                  <c:v>0.49999999999999967</c:v>
                </c:pt>
                <c:pt idx="56">
                  <c:v>0.49949999999999972</c:v>
                </c:pt>
                <c:pt idx="57">
                  <c:v>0.49899999999999978</c:v>
                </c:pt>
                <c:pt idx="58">
                  <c:v>0.49849999999999983</c:v>
                </c:pt>
                <c:pt idx="59">
                  <c:v>0.49799999999999989</c:v>
                </c:pt>
                <c:pt idx="60">
                  <c:v>0.49749999999999994</c:v>
                </c:pt>
                <c:pt idx="61">
                  <c:v>0.497</c:v>
                </c:pt>
                <c:pt idx="62">
                  <c:v>0.49650000000000005</c:v>
                </c:pt>
                <c:pt idx="63">
                  <c:v>0.49600000000000011</c:v>
                </c:pt>
                <c:pt idx="64">
                  <c:v>0.49550000000000016</c:v>
                </c:pt>
                <c:pt idx="65">
                  <c:v>0.49500000000000022</c:v>
                </c:pt>
                <c:pt idx="66">
                  <c:v>0.49450000000000027</c:v>
                </c:pt>
                <c:pt idx="67">
                  <c:v>0.49400000000000033</c:v>
                </c:pt>
                <c:pt idx="68">
                  <c:v>0.49350000000000038</c:v>
                </c:pt>
                <c:pt idx="69">
                  <c:v>0.49300000000000044</c:v>
                </c:pt>
                <c:pt idx="70">
                  <c:v>0.49250000000000049</c:v>
                </c:pt>
                <c:pt idx="71">
                  <c:v>0.49200000000000055</c:v>
                </c:pt>
                <c:pt idx="72">
                  <c:v>0.4915000000000006</c:v>
                </c:pt>
                <c:pt idx="73">
                  <c:v>0.49100000000000066</c:v>
                </c:pt>
                <c:pt idx="74">
                  <c:v>0.49050000000000071</c:v>
                </c:pt>
                <c:pt idx="75">
                  <c:v>0.49000000000000077</c:v>
                </c:pt>
                <c:pt idx="76">
                  <c:v>0.48950000000000082</c:v>
                </c:pt>
                <c:pt idx="77">
                  <c:v>0.48900000000000088</c:v>
                </c:pt>
                <c:pt idx="78">
                  <c:v>0.48850000000000093</c:v>
                </c:pt>
                <c:pt idx="79">
                  <c:v>0.48800000000000099</c:v>
                </c:pt>
                <c:pt idx="80">
                  <c:v>0.48750000000000104</c:v>
                </c:pt>
                <c:pt idx="81">
                  <c:v>0.4870000000000011</c:v>
                </c:pt>
                <c:pt idx="82">
                  <c:v>0.48650000000000115</c:v>
                </c:pt>
                <c:pt idx="83">
                  <c:v>0.48600000000000121</c:v>
                </c:pt>
                <c:pt idx="84">
                  <c:v>0.48550000000000126</c:v>
                </c:pt>
                <c:pt idx="85">
                  <c:v>0.48500000000000132</c:v>
                </c:pt>
                <c:pt idx="86">
                  <c:v>0.48450000000000137</c:v>
                </c:pt>
                <c:pt idx="87">
                  <c:v>0.48400000000000143</c:v>
                </c:pt>
                <c:pt idx="88">
                  <c:v>0.48350000000000148</c:v>
                </c:pt>
                <c:pt idx="89">
                  <c:v>0.48300000000000154</c:v>
                </c:pt>
                <c:pt idx="90">
                  <c:v>0.48250000000000159</c:v>
                </c:pt>
                <c:pt idx="91">
                  <c:v>0.48200000000000165</c:v>
                </c:pt>
                <c:pt idx="92">
                  <c:v>0.4815000000000017</c:v>
                </c:pt>
                <c:pt idx="93">
                  <c:v>0.48100000000000176</c:v>
                </c:pt>
                <c:pt idx="94">
                  <c:v>0.48050000000000181</c:v>
                </c:pt>
                <c:pt idx="95">
                  <c:v>0.48000000000000187</c:v>
                </c:pt>
                <c:pt idx="96">
                  <c:v>0.47950000000000192</c:v>
                </c:pt>
                <c:pt idx="97">
                  <c:v>0.47900000000000198</c:v>
                </c:pt>
                <c:pt idx="98">
                  <c:v>0.47850000000000203</c:v>
                </c:pt>
                <c:pt idx="99">
                  <c:v>0.47800000000000209</c:v>
                </c:pt>
                <c:pt idx="100">
                  <c:v>0.47750000000000214</c:v>
                </c:pt>
                <c:pt idx="101">
                  <c:v>0.4770000000000022</c:v>
                </c:pt>
                <c:pt idx="102">
                  <c:v>0.47650000000000226</c:v>
                </c:pt>
                <c:pt idx="103">
                  <c:v>0.47600000000000231</c:v>
                </c:pt>
                <c:pt idx="104">
                  <c:v>0.47550000000000237</c:v>
                </c:pt>
                <c:pt idx="105">
                  <c:v>0.47500000000000242</c:v>
                </c:pt>
                <c:pt idx="106">
                  <c:v>0.47450000000000248</c:v>
                </c:pt>
                <c:pt idx="107">
                  <c:v>0.47400000000000253</c:v>
                </c:pt>
                <c:pt idx="108">
                  <c:v>0.47350000000000259</c:v>
                </c:pt>
                <c:pt idx="109">
                  <c:v>0.47300000000000264</c:v>
                </c:pt>
                <c:pt idx="110">
                  <c:v>0.4725000000000027</c:v>
                </c:pt>
                <c:pt idx="111">
                  <c:v>0.47200000000000275</c:v>
                </c:pt>
                <c:pt idx="112">
                  <c:v>0.47150000000000281</c:v>
                </c:pt>
                <c:pt idx="113">
                  <c:v>0.47100000000000286</c:v>
                </c:pt>
                <c:pt idx="114">
                  <c:v>0.47050000000000292</c:v>
                </c:pt>
                <c:pt idx="115">
                  <c:v>0.47000000000000297</c:v>
                </c:pt>
                <c:pt idx="116">
                  <c:v>0.46950000000000303</c:v>
                </c:pt>
                <c:pt idx="117">
                  <c:v>0.46900000000000308</c:v>
                </c:pt>
                <c:pt idx="118">
                  <c:v>0.46850000000000314</c:v>
                </c:pt>
                <c:pt idx="119">
                  <c:v>0.46800000000000319</c:v>
                </c:pt>
                <c:pt idx="120">
                  <c:v>0.46750000000000325</c:v>
                </c:pt>
                <c:pt idx="121">
                  <c:v>0.4670000000000033</c:v>
                </c:pt>
                <c:pt idx="122">
                  <c:v>0.46650000000000336</c:v>
                </c:pt>
                <c:pt idx="123">
                  <c:v>0.46600000000000341</c:v>
                </c:pt>
                <c:pt idx="124">
                  <c:v>0.46550000000000347</c:v>
                </c:pt>
                <c:pt idx="125">
                  <c:v>0.46500000000000352</c:v>
                </c:pt>
                <c:pt idx="126">
                  <c:v>0.46450000000000358</c:v>
                </c:pt>
                <c:pt idx="127">
                  <c:v>0.46400000000000363</c:v>
                </c:pt>
                <c:pt idx="128">
                  <c:v>0.46350000000000369</c:v>
                </c:pt>
                <c:pt idx="129">
                  <c:v>0.46300000000000374</c:v>
                </c:pt>
                <c:pt idx="130">
                  <c:v>0.4625000000000038</c:v>
                </c:pt>
                <c:pt idx="131">
                  <c:v>0.46200000000000385</c:v>
                </c:pt>
                <c:pt idx="132">
                  <c:v>0.46150000000000391</c:v>
                </c:pt>
                <c:pt idx="133">
                  <c:v>0.46100000000000396</c:v>
                </c:pt>
                <c:pt idx="134">
                  <c:v>0.46050000000000402</c:v>
                </c:pt>
                <c:pt idx="135">
                  <c:v>0.46000000000000407</c:v>
                </c:pt>
                <c:pt idx="136">
                  <c:v>0.45950000000000413</c:v>
                </c:pt>
                <c:pt idx="137">
                  <c:v>0.45900000000000418</c:v>
                </c:pt>
                <c:pt idx="138">
                  <c:v>0.45850000000000424</c:v>
                </c:pt>
                <c:pt idx="139">
                  <c:v>0.45800000000000429</c:v>
                </c:pt>
                <c:pt idx="140">
                  <c:v>0.45750000000000435</c:v>
                </c:pt>
                <c:pt idx="141">
                  <c:v>0.4570000000000044</c:v>
                </c:pt>
                <c:pt idx="142">
                  <c:v>0.45650000000000446</c:v>
                </c:pt>
                <c:pt idx="143">
                  <c:v>0.45600000000000451</c:v>
                </c:pt>
                <c:pt idx="144">
                  <c:v>0.45550000000000457</c:v>
                </c:pt>
                <c:pt idx="145">
                  <c:v>0.45500000000000462</c:v>
                </c:pt>
                <c:pt idx="146">
                  <c:v>0.45450000000000468</c:v>
                </c:pt>
                <c:pt idx="147">
                  <c:v>0.45400000000000473</c:v>
                </c:pt>
                <c:pt idx="148">
                  <c:v>0.45350000000000479</c:v>
                </c:pt>
                <c:pt idx="149">
                  <c:v>0.45300000000000484</c:v>
                </c:pt>
                <c:pt idx="150">
                  <c:v>0.4525000000000049</c:v>
                </c:pt>
                <c:pt idx="151">
                  <c:v>0.45200000000000495</c:v>
                </c:pt>
                <c:pt idx="152">
                  <c:v>0.45150000000000501</c:v>
                </c:pt>
                <c:pt idx="153">
                  <c:v>0.45100000000000506</c:v>
                </c:pt>
                <c:pt idx="154">
                  <c:v>0.45050000000000512</c:v>
                </c:pt>
                <c:pt idx="155">
                  <c:v>0.45000000000000517</c:v>
                </c:pt>
                <c:pt idx="156">
                  <c:v>0.44950000000000523</c:v>
                </c:pt>
                <c:pt idx="157">
                  <c:v>0.44900000000000528</c:v>
                </c:pt>
                <c:pt idx="158">
                  <c:v>0.44850000000000534</c:v>
                </c:pt>
                <c:pt idx="159">
                  <c:v>0.44800000000000539</c:v>
                </c:pt>
                <c:pt idx="160">
                  <c:v>0.44750000000000545</c:v>
                </c:pt>
                <c:pt idx="161">
                  <c:v>0.4470000000000055</c:v>
                </c:pt>
                <c:pt idx="162">
                  <c:v>0.44650000000000556</c:v>
                </c:pt>
                <c:pt idx="163">
                  <c:v>0.44600000000000561</c:v>
                </c:pt>
                <c:pt idx="164">
                  <c:v>0.44550000000000567</c:v>
                </c:pt>
                <c:pt idx="165">
                  <c:v>0.44500000000000572</c:v>
                </c:pt>
                <c:pt idx="166">
                  <c:v>0.44450000000000578</c:v>
                </c:pt>
                <c:pt idx="167">
                  <c:v>0.44400000000000583</c:v>
                </c:pt>
                <c:pt idx="168">
                  <c:v>0.44350000000000589</c:v>
                </c:pt>
                <c:pt idx="169">
                  <c:v>0.44300000000000594</c:v>
                </c:pt>
                <c:pt idx="170">
                  <c:v>0.442500000000006</c:v>
                </c:pt>
                <c:pt idx="171">
                  <c:v>0.44200000000000605</c:v>
                </c:pt>
                <c:pt idx="172">
                  <c:v>0.44150000000000611</c:v>
                </c:pt>
                <c:pt idx="173">
                  <c:v>0.44100000000000616</c:v>
                </c:pt>
                <c:pt idx="174">
                  <c:v>0.44050000000000622</c:v>
                </c:pt>
                <c:pt idx="175">
                  <c:v>0.44000000000000627</c:v>
                </c:pt>
                <c:pt idx="176">
                  <c:v>0.43950000000000633</c:v>
                </c:pt>
                <c:pt idx="177">
                  <c:v>0.43900000000000639</c:v>
                </c:pt>
                <c:pt idx="178">
                  <c:v>0.43850000000000644</c:v>
                </c:pt>
                <c:pt idx="179">
                  <c:v>0.4380000000000065</c:v>
                </c:pt>
                <c:pt idx="180">
                  <c:v>0.43750000000000655</c:v>
                </c:pt>
                <c:pt idx="181">
                  <c:v>0.43700000000000661</c:v>
                </c:pt>
                <c:pt idx="182">
                  <c:v>0.43650000000000666</c:v>
                </c:pt>
                <c:pt idx="183">
                  <c:v>0.43600000000000672</c:v>
                </c:pt>
                <c:pt idx="184">
                  <c:v>0.43550000000000677</c:v>
                </c:pt>
                <c:pt idx="185">
                  <c:v>0.43500000000000683</c:v>
                </c:pt>
                <c:pt idx="186">
                  <c:v>0.43450000000000688</c:v>
                </c:pt>
                <c:pt idx="187">
                  <c:v>0.43400000000000694</c:v>
                </c:pt>
                <c:pt idx="188">
                  <c:v>0.43350000000000699</c:v>
                </c:pt>
                <c:pt idx="189">
                  <c:v>0.43300000000000705</c:v>
                </c:pt>
                <c:pt idx="190">
                  <c:v>0.4325000000000071</c:v>
                </c:pt>
                <c:pt idx="191">
                  <c:v>0.43200000000000716</c:v>
                </c:pt>
                <c:pt idx="192">
                  <c:v>0.43150000000000721</c:v>
                </c:pt>
                <c:pt idx="193">
                  <c:v>0.43100000000000727</c:v>
                </c:pt>
                <c:pt idx="194">
                  <c:v>0.43050000000000732</c:v>
                </c:pt>
                <c:pt idx="195">
                  <c:v>0.43000000000000738</c:v>
                </c:pt>
                <c:pt idx="196">
                  <c:v>0.42950000000000743</c:v>
                </c:pt>
                <c:pt idx="197">
                  <c:v>0.42900000000000749</c:v>
                </c:pt>
                <c:pt idx="198">
                  <c:v>0.42850000000000754</c:v>
                </c:pt>
                <c:pt idx="199">
                  <c:v>0.4280000000000076</c:v>
                </c:pt>
                <c:pt idx="200">
                  <c:v>0.42750000000000765</c:v>
                </c:pt>
                <c:pt idx="201">
                  <c:v>0.42700000000000771</c:v>
                </c:pt>
                <c:pt idx="202">
                  <c:v>0.42650000000000776</c:v>
                </c:pt>
                <c:pt idx="203">
                  <c:v>0.42600000000000782</c:v>
                </c:pt>
                <c:pt idx="204">
                  <c:v>0.42550000000000787</c:v>
                </c:pt>
                <c:pt idx="205">
                  <c:v>0.42500000000000793</c:v>
                </c:pt>
                <c:pt idx="206">
                  <c:v>0.42450000000000798</c:v>
                </c:pt>
                <c:pt idx="207">
                  <c:v>0.42400000000000804</c:v>
                </c:pt>
                <c:pt idx="208">
                  <c:v>0.42350000000000809</c:v>
                </c:pt>
                <c:pt idx="209">
                  <c:v>0.42300000000000815</c:v>
                </c:pt>
                <c:pt idx="210">
                  <c:v>0.4225000000000082</c:v>
                </c:pt>
                <c:pt idx="211">
                  <c:v>0.42200000000000826</c:v>
                </c:pt>
                <c:pt idx="212">
                  <c:v>0.42150000000000831</c:v>
                </c:pt>
                <c:pt idx="213">
                  <c:v>0.42100000000000837</c:v>
                </c:pt>
                <c:pt idx="214">
                  <c:v>0.42050000000000842</c:v>
                </c:pt>
                <c:pt idx="215">
                  <c:v>0.42000000000000848</c:v>
                </c:pt>
                <c:pt idx="216">
                  <c:v>0.41950000000000853</c:v>
                </c:pt>
                <c:pt idx="217">
                  <c:v>0.41900000000000859</c:v>
                </c:pt>
                <c:pt idx="218">
                  <c:v>0.41850000000000864</c:v>
                </c:pt>
                <c:pt idx="219">
                  <c:v>0.4180000000000087</c:v>
                </c:pt>
                <c:pt idx="220">
                  <c:v>0.41750000000000875</c:v>
                </c:pt>
                <c:pt idx="221">
                  <c:v>0.41700000000000881</c:v>
                </c:pt>
                <c:pt idx="222">
                  <c:v>0.41650000000000886</c:v>
                </c:pt>
                <c:pt idx="223">
                  <c:v>0.41600000000000892</c:v>
                </c:pt>
                <c:pt idx="224">
                  <c:v>0.41550000000000897</c:v>
                </c:pt>
                <c:pt idx="225">
                  <c:v>0.41500000000000903</c:v>
                </c:pt>
                <c:pt idx="226">
                  <c:v>0.41450000000000908</c:v>
                </c:pt>
                <c:pt idx="227">
                  <c:v>0.41400000000000914</c:v>
                </c:pt>
                <c:pt idx="228">
                  <c:v>0.41350000000000919</c:v>
                </c:pt>
                <c:pt idx="229">
                  <c:v>0.41300000000000925</c:v>
                </c:pt>
                <c:pt idx="230">
                  <c:v>0.4125000000000093</c:v>
                </c:pt>
                <c:pt idx="231">
                  <c:v>0.41200000000000936</c:v>
                </c:pt>
                <c:pt idx="232">
                  <c:v>0.41150000000000941</c:v>
                </c:pt>
                <c:pt idx="233">
                  <c:v>0.41100000000000947</c:v>
                </c:pt>
                <c:pt idx="234">
                  <c:v>0.41050000000000952</c:v>
                </c:pt>
                <c:pt idx="235">
                  <c:v>0.41000000000000958</c:v>
                </c:pt>
                <c:pt idx="236">
                  <c:v>0.40950000000000963</c:v>
                </c:pt>
                <c:pt idx="237">
                  <c:v>0.40900000000000969</c:v>
                </c:pt>
                <c:pt idx="238">
                  <c:v>0.40850000000000974</c:v>
                </c:pt>
                <c:pt idx="239">
                  <c:v>0.4080000000000098</c:v>
                </c:pt>
                <c:pt idx="240">
                  <c:v>0.40750000000000985</c:v>
                </c:pt>
                <c:pt idx="241">
                  <c:v>0.40700000000000991</c:v>
                </c:pt>
                <c:pt idx="242">
                  <c:v>0.40650000000000996</c:v>
                </c:pt>
                <c:pt idx="243">
                  <c:v>0.40600000000001002</c:v>
                </c:pt>
                <c:pt idx="244">
                  <c:v>0.40550000000001007</c:v>
                </c:pt>
                <c:pt idx="245">
                  <c:v>0.40500000000001013</c:v>
                </c:pt>
                <c:pt idx="246">
                  <c:v>0.40450000000001018</c:v>
                </c:pt>
                <c:pt idx="247">
                  <c:v>0.40400000000001024</c:v>
                </c:pt>
                <c:pt idx="248">
                  <c:v>0.40350000000001029</c:v>
                </c:pt>
                <c:pt idx="249">
                  <c:v>0.40300000000001035</c:v>
                </c:pt>
                <c:pt idx="250">
                  <c:v>0.40250000000001041</c:v>
                </c:pt>
                <c:pt idx="251">
                  <c:v>0.40200000000001046</c:v>
                </c:pt>
                <c:pt idx="252">
                  <c:v>0.40150000000001052</c:v>
                </c:pt>
                <c:pt idx="253">
                  <c:v>0.40100000000001057</c:v>
                </c:pt>
                <c:pt idx="254">
                  <c:v>0.40050000000001063</c:v>
                </c:pt>
                <c:pt idx="255">
                  <c:v>0.40000000000001068</c:v>
                </c:pt>
                <c:pt idx="256">
                  <c:v>0.39950000000001074</c:v>
                </c:pt>
                <c:pt idx="257">
                  <c:v>0.39900000000001079</c:v>
                </c:pt>
                <c:pt idx="258">
                  <c:v>0.39850000000001085</c:v>
                </c:pt>
                <c:pt idx="259">
                  <c:v>0.3980000000000109</c:v>
                </c:pt>
                <c:pt idx="260">
                  <c:v>0.39750000000001096</c:v>
                </c:pt>
                <c:pt idx="261">
                  <c:v>0.39700000000001101</c:v>
                </c:pt>
                <c:pt idx="262">
                  <c:v>0.39650000000001107</c:v>
                </c:pt>
                <c:pt idx="263">
                  <c:v>0.39600000000001112</c:v>
                </c:pt>
                <c:pt idx="264">
                  <c:v>0.39550000000001118</c:v>
                </c:pt>
                <c:pt idx="265">
                  <c:v>0.39500000000001123</c:v>
                </c:pt>
                <c:pt idx="266">
                  <c:v>0.39450000000001129</c:v>
                </c:pt>
                <c:pt idx="267">
                  <c:v>0.39400000000001134</c:v>
                </c:pt>
                <c:pt idx="268">
                  <c:v>0.3935000000000114</c:v>
                </c:pt>
                <c:pt idx="269">
                  <c:v>0.39300000000001145</c:v>
                </c:pt>
                <c:pt idx="270">
                  <c:v>0.39250000000001151</c:v>
                </c:pt>
                <c:pt idx="271">
                  <c:v>0.39200000000001156</c:v>
                </c:pt>
                <c:pt idx="272">
                  <c:v>0.39150000000001162</c:v>
                </c:pt>
                <c:pt idx="273">
                  <c:v>0.39100000000001167</c:v>
                </c:pt>
                <c:pt idx="274">
                  <c:v>0.39050000000001173</c:v>
                </c:pt>
                <c:pt idx="275">
                  <c:v>0.39000000000001178</c:v>
                </c:pt>
                <c:pt idx="276">
                  <c:v>0.38950000000001184</c:v>
                </c:pt>
                <c:pt idx="277">
                  <c:v>0.38900000000001189</c:v>
                </c:pt>
                <c:pt idx="278">
                  <c:v>0.38850000000001195</c:v>
                </c:pt>
                <c:pt idx="279">
                  <c:v>0.388000000000012</c:v>
                </c:pt>
                <c:pt idx="280">
                  <c:v>0.38750000000001206</c:v>
                </c:pt>
                <c:pt idx="281">
                  <c:v>0.38700000000001211</c:v>
                </c:pt>
                <c:pt idx="282">
                  <c:v>0.38650000000001217</c:v>
                </c:pt>
                <c:pt idx="283">
                  <c:v>0.38600000000001222</c:v>
                </c:pt>
                <c:pt idx="284">
                  <c:v>0.38550000000001228</c:v>
                </c:pt>
                <c:pt idx="285">
                  <c:v>0.38500000000001233</c:v>
                </c:pt>
                <c:pt idx="286">
                  <c:v>0.38450000000001239</c:v>
                </c:pt>
                <c:pt idx="287">
                  <c:v>0.38400000000001244</c:v>
                </c:pt>
                <c:pt idx="288">
                  <c:v>0.3835000000000125</c:v>
                </c:pt>
                <c:pt idx="289">
                  <c:v>0.38300000000001255</c:v>
                </c:pt>
                <c:pt idx="290">
                  <c:v>0.38250000000001261</c:v>
                </c:pt>
                <c:pt idx="291">
                  <c:v>0.38200000000001266</c:v>
                </c:pt>
                <c:pt idx="292">
                  <c:v>0.38150000000001272</c:v>
                </c:pt>
                <c:pt idx="293">
                  <c:v>0.38100000000001277</c:v>
                </c:pt>
                <c:pt idx="294">
                  <c:v>0.38050000000001283</c:v>
                </c:pt>
                <c:pt idx="295">
                  <c:v>0.38000000000001288</c:v>
                </c:pt>
                <c:pt idx="296">
                  <c:v>0.37950000000001294</c:v>
                </c:pt>
                <c:pt idx="297">
                  <c:v>0.37900000000001299</c:v>
                </c:pt>
                <c:pt idx="298">
                  <c:v>0.37850000000001305</c:v>
                </c:pt>
                <c:pt idx="299">
                  <c:v>0.3780000000000131</c:v>
                </c:pt>
                <c:pt idx="300">
                  <c:v>0.37750000000001316</c:v>
                </c:pt>
                <c:pt idx="301">
                  <c:v>0.37700000000001321</c:v>
                </c:pt>
                <c:pt idx="302">
                  <c:v>0.37650000000001327</c:v>
                </c:pt>
                <c:pt idx="303">
                  <c:v>0.37600000000001332</c:v>
                </c:pt>
                <c:pt idx="304">
                  <c:v>0.37550000000001338</c:v>
                </c:pt>
                <c:pt idx="305">
                  <c:v>0.37500000000001343</c:v>
                </c:pt>
                <c:pt idx="306">
                  <c:v>0.37450000000001349</c:v>
                </c:pt>
                <c:pt idx="307">
                  <c:v>0.37400000000001354</c:v>
                </c:pt>
                <c:pt idx="308">
                  <c:v>0.3735000000000136</c:v>
                </c:pt>
                <c:pt idx="309">
                  <c:v>0.37300000000001365</c:v>
                </c:pt>
                <c:pt idx="310">
                  <c:v>0.37250000000001371</c:v>
                </c:pt>
                <c:pt idx="311">
                  <c:v>0.37200000000001376</c:v>
                </c:pt>
                <c:pt idx="312">
                  <c:v>0.37150000000001382</c:v>
                </c:pt>
                <c:pt idx="313">
                  <c:v>0.37100000000001387</c:v>
                </c:pt>
                <c:pt idx="314">
                  <c:v>0.37050000000001393</c:v>
                </c:pt>
                <c:pt idx="315">
                  <c:v>0.37000000000001398</c:v>
                </c:pt>
                <c:pt idx="316">
                  <c:v>0.36950000000001404</c:v>
                </c:pt>
                <c:pt idx="317">
                  <c:v>0.36900000000001409</c:v>
                </c:pt>
                <c:pt idx="318">
                  <c:v>0.36850000000001415</c:v>
                </c:pt>
                <c:pt idx="319">
                  <c:v>0.3680000000000142</c:v>
                </c:pt>
                <c:pt idx="320">
                  <c:v>0.36750000000001426</c:v>
                </c:pt>
                <c:pt idx="321">
                  <c:v>0.36700000000001431</c:v>
                </c:pt>
                <c:pt idx="322">
                  <c:v>0.36650000000001437</c:v>
                </c:pt>
                <c:pt idx="323">
                  <c:v>0.36600000000001442</c:v>
                </c:pt>
                <c:pt idx="324">
                  <c:v>0.36550000000001448</c:v>
                </c:pt>
                <c:pt idx="325">
                  <c:v>0.36500000000001454</c:v>
                </c:pt>
                <c:pt idx="326">
                  <c:v>0.36450000000001459</c:v>
                </c:pt>
                <c:pt idx="327">
                  <c:v>0.36400000000001465</c:v>
                </c:pt>
                <c:pt idx="328">
                  <c:v>0.3635000000000147</c:v>
                </c:pt>
                <c:pt idx="329">
                  <c:v>0.36300000000001476</c:v>
                </c:pt>
                <c:pt idx="330">
                  <c:v>0.36250000000001481</c:v>
                </c:pt>
                <c:pt idx="331">
                  <c:v>0.36200000000001487</c:v>
                </c:pt>
                <c:pt idx="332">
                  <c:v>0.36150000000001492</c:v>
                </c:pt>
                <c:pt idx="333">
                  <c:v>0.36100000000001498</c:v>
                </c:pt>
                <c:pt idx="334">
                  <c:v>0.36050000000001503</c:v>
                </c:pt>
                <c:pt idx="335">
                  <c:v>0.36000000000001509</c:v>
                </c:pt>
                <c:pt idx="336">
                  <c:v>0.35950000000001514</c:v>
                </c:pt>
                <c:pt idx="337">
                  <c:v>0.3590000000000152</c:v>
                </c:pt>
                <c:pt idx="338">
                  <c:v>0.35850000000001525</c:v>
                </c:pt>
                <c:pt idx="339">
                  <c:v>0.35800000000001531</c:v>
                </c:pt>
                <c:pt idx="340">
                  <c:v>0.35750000000001536</c:v>
                </c:pt>
                <c:pt idx="341">
                  <c:v>0.35700000000001542</c:v>
                </c:pt>
                <c:pt idx="342">
                  <c:v>0.35650000000001547</c:v>
                </c:pt>
                <c:pt idx="343">
                  <c:v>0.35600000000001553</c:v>
                </c:pt>
                <c:pt idx="344">
                  <c:v>0.35550000000001558</c:v>
                </c:pt>
                <c:pt idx="345">
                  <c:v>0.35500000000001564</c:v>
                </c:pt>
                <c:pt idx="346">
                  <c:v>0.35450000000001569</c:v>
                </c:pt>
                <c:pt idx="347">
                  <c:v>0.35400000000001575</c:v>
                </c:pt>
                <c:pt idx="348">
                  <c:v>0.3535000000000158</c:v>
                </c:pt>
                <c:pt idx="349">
                  <c:v>0.35300000000001586</c:v>
                </c:pt>
                <c:pt idx="350">
                  <c:v>0.35250000000001591</c:v>
                </c:pt>
                <c:pt idx="351">
                  <c:v>0.35200000000001597</c:v>
                </c:pt>
                <c:pt idx="352">
                  <c:v>0.35150000000001602</c:v>
                </c:pt>
                <c:pt idx="353">
                  <c:v>0.35100000000001608</c:v>
                </c:pt>
                <c:pt idx="354">
                  <c:v>0.35050000000001613</c:v>
                </c:pt>
                <c:pt idx="355">
                  <c:v>0.35000000000001619</c:v>
                </c:pt>
                <c:pt idx="356">
                  <c:v>0.34950000000001624</c:v>
                </c:pt>
                <c:pt idx="357">
                  <c:v>0.3490000000000163</c:v>
                </c:pt>
                <c:pt idx="358">
                  <c:v>0.34850000000001635</c:v>
                </c:pt>
                <c:pt idx="359">
                  <c:v>0.34800000000001641</c:v>
                </c:pt>
                <c:pt idx="360">
                  <c:v>0.34750000000001646</c:v>
                </c:pt>
                <c:pt idx="361">
                  <c:v>0.34700000000001652</c:v>
                </c:pt>
                <c:pt idx="362">
                  <c:v>0.34650000000001657</c:v>
                </c:pt>
                <c:pt idx="363">
                  <c:v>0.34600000000001663</c:v>
                </c:pt>
                <c:pt idx="364">
                  <c:v>0.34550000000001668</c:v>
                </c:pt>
                <c:pt idx="365">
                  <c:v>0.34500000000001674</c:v>
                </c:pt>
                <c:pt idx="366">
                  <c:v>0.34450000000001679</c:v>
                </c:pt>
                <c:pt idx="367">
                  <c:v>0.34400000000001685</c:v>
                </c:pt>
                <c:pt idx="368">
                  <c:v>0.3435000000000169</c:v>
                </c:pt>
                <c:pt idx="369">
                  <c:v>0.34300000000001696</c:v>
                </c:pt>
                <c:pt idx="370">
                  <c:v>0.34250000000001701</c:v>
                </c:pt>
                <c:pt idx="371">
                  <c:v>0.34200000000001707</c:v>
                </c:pt>
                <c:pt idx="372">
                  <c:v>0.34150000000001712</c:v>
                </c:pt>
                <c:pt idx="373">
                  <c:v>0.34100000000001718</c:v>
                </c:pt>
                <c:pt idx="374">
                  <c:v>0.34050000000001723</c:v>
                </c:pt>
                <c:pt idx="375">
                  <c:v>0.34000000000001729</c:v>
                </c:pt>
                <c:pt idx="376">
                  <c:v>0.33950000000001734</c:v>
                </c:pt>
                <c:pt idx="377">
                  <c:v>0.3390000000000174</c:v>
                </c:pt>
                <c:pt idx="378">
                  <c:v>0.33850000000001745</c:v>
                </c:pt>
                <c:pt idx="379">
                  <c:v>0.33800000000001751</c:v>
                </c:pt>
                <c:pt idx="380">
                  <c:v>0.33750000000001756</c:v>
                </c:pt>
                <c:pt idx="381">
                  <c:v>0.33700000000001762</c:v>
                </c:pt>
                <c:pt idx="382">
                  <c:v>0.33650000000001767</c:v>
                </c:pt>
                <c:pt idx="383">
                  <c:v>0.33600000000001773</c:v>
                </c:pt>
                <c:pt idx="384">
                  <c:v>0.33550000000001778</c:v>
                </c:pt>
                <c:pt idx="385">
                  <c:v>0.33500000000001784</c:v>
                </c:pt>
                <c:pt idx="386">
                  <c:v>0.33450000000001789</c:v>
                </c:pt>
                <c:pt idx="387">
                  <c:v>0.33400000000001795</c:v>
                </c:pt>
                <c:pt idx="388">
                  <c:v>0.333500000000018</c:v>
                </c:pt>
                <c:pt idx="389">
                  <c:v>0.33300000000001806</c:v>
                </c:pt>
                <c:pt idx="390">
                  <c:v>0.33250000000001811</c:v>
                </c:pt>
                <c:pt idx="391">
                  <c:v>0.33200000000001817</c:v>
                </c:pt>
                <c:pt idx="392">
                  <c:v>0.33150000000001822</c:v>
                </c:pt>
                <c:pt idx="393">
                  <c:v>0.33100000000001828</c:v>
                </c:pt>
                <c:pt idx="394">
                  <c:v>0.33050000000001833</c:v>
                </c:pt>
                <c:pt idx="395">
                  <c:v>0.33000000000001839</c:v>
                </c:pt>
                <c:pt idx="396">
                  <c:v>0.32950000000001844</c:v>
                </c:pt>
                <c:pt idx="397">
                  <c:v>0.3290000000000185</c:v>
                </c:pt>
                <c:pt idx="398">
                  <c:v>0.32850000000001855</c:v>
                </c:pt>
                <c:pt idx="399">
                  <c:v>0.32800000000001861</c:v>
                </c:pt>
                <c:pt idx="400">
                  <c:v>0.32750000000001867</c:v>
                </c:pt>
                <c:pt idx="401">
                  <c:v>0.32700000000001872</c:v>
                </c:pt>
                <c:pt idx="402">
                  <c:v>0.32650000000001878</c:v>
                </c:pt>
                <c:pt idx="403">
                  <c:v>0.32600000000001883</c:v>
                </c:pt>
                <c:pt idx="404">
                  <c:v>0.32550000000001889</c:v>
                </c:pt>
                <c:pt idx="405">
                  <c:v>0.32500000000001894</c:v>
                </c:pt>
                <c:pt idx="406">
                  <c:v>0.324500000000019</c:v>
                </c:pt>
                <c:pt idx="407">
                  <c:v>0.32400000000001905</c:v>
                </c:pt>
                <c:pt idx="408">
                  <c:v>0.32350000000001911</c:v>
                </c:pt>
                <c:pt idx="409">
                  <c:v>0.32300000000001916</c:v>
                </c:pt>
                <c:pt idx="410">
                  <c:v>0.32250000000001922</c:v>
                </c:pt>
                <c:pt idx="411">
                  <c:v>0.32200000000001927</c:v>
                </c:pt>
                <c:pt idx="412">
                  <c:v>0.32150000000001933</c:v>
                </c:pt>
                <c:pt idx="413">
                  <c:v>0.32100000000001938</c:v>
                </c:pt>
                <c:pt idx="414">
                  <c:v>0.32050000000001944</c:v>
                </c:pt>
                <c:pt idx="415">
                  <c:v>0.32000000000001949</c:v>
                </c:pt>
                <c:pt idx="416">
                  <c:v>0.31950000000001955</c:v>
                </c:pt>
                <c:pt idx="417">
                  <c:v>0.3190000000000196</c:v>
                </c:pt>
                <c:pt idx="418">
                  <c:v>0.31850000000001966</c:v>
                </c:pt>
                <c:pt idx="419">
                  <c:v>0.31800000000001971</c:v>
                </c:pt>
                <c:pt idx="420">
                  <c:v>0.31750000000001977</c:v>
                </c:pt>
                <c:pt idx="421">
                  <c:v>0.31700000000001982</c:v>
                </c:pt>
                <c:pt idx="422">
                  <c:v>0.31650000000001988</c:v>
                </c:pt>
                <c:pt idx="423">
                  <c:v>0.31600000000001993</c:v>
                </c:pt>
                <c:pt idx="424">
                  <c:v>0.31550000000001999</c:v>
                </c:pt>
                <c:pt idx="425">
                  <c:v>0.31500000000002004</c:v>
                </c:pt>
                <c:pt idx="426">
                  <c:v>0.3145000000000201</c:v>
                </c:pt>
                <c:pt idx="427">
                  <c:v>0.31400000000002015</c:v>
                </c:pt>
                <c:pt idx="428">
                  <c:v>0.31350000000002021</c:v>
                </c:pt>
                <c:pt idx="429">
                  <c:v>0.31300000000002026</c:v>
                </c:pt>
                <c:pt idx="430">
                  <c:v>0.31250000000002032</c:v>
                </c:pt>
                <c:pt idx="431">
                  <c:v>0.31200000000002037</c:v>
                </c:pt>
                <c:pt idx="432">
                  <c:v>0.31150000000002043</c:v>
                </c:pt>
                <c:pt idx="433">
                  <c:v>0.31100000000002048</c:v>
                </c:pt>
                <c:pt idx="434">
                  <c:v>0.31050000000002054</c:v>
                </c:pt>
                <c:pt idx="435">
                  <c:v>0.31000000000002059</c:v>
                </c:pt>
                <c:pt idx="436">
                  <c:v>0.30950000000002065</c:v>
                </c:pt>
                <c:pt idx="437">
                  <c:v>0.3090000000000207</c:v>
                </c:pt>
                <c:pt idx="438">
                  <c:v>0.30850000000002076</c:v>
                </c:pt>
                <c:pt idx="439">
                  <c:v>0.30800000000002081</c:v>
                </c:pt>
                <c:pt idx="440">
                  <c:v>0.30750000000002087</c:v>
                </c:pt>
                <c:pt idx="441">
                  <c:v>0.30700000000002092</c:v>
                </c:pt>
                <c:pt idx="442">
                  <c:v>0.30650000000002098</c:v>
                </c:pt>
                <c:pt idx="443">
                  <c:v>0.30600000000002103</c:v>
                </c:pt>
                <c:pt idx="444">
                  <c:v>0.30550000000002109</c:v>
                </c:pt>
                <c:pt idx="445">
                  <c:v>0.30500000000002114</c:v>
                </c:pt>
                <c:pt idx="446">
                  <c:v>0.3045000000000212</c:v>
                </c:pt>
                <c:pt idx="447">
                  <c:v>0.30400000000002125</c:v>
                </c:pt>
                <c:pt idx="448">
                  <c:v>0.30350000000002131</c:v>
                </c:pt>
                <c:pt idx="449">
                  <c:v>0.30300000000002136</c:v>
                </c:pt>
                <c:pt idx="450">
                  <c:v>0.30250000000002142</c:v>
                </c:pt>
                <c:pt idx="451">
                  <c:v>0.30200000000002147</c:v>
                </c:pt>
                <c:pt idx="452">
                  <c:v>0.30150000000002153</c:v>
                </c:pt>
                <c:pt idx="453">
                  <c:v>0.30100000000002158</c:v>
                </c:pt>
                <c:pt idx="454">
                  <c:v>0.30050000000002164</c:v>
                </c:pt>
                <c:pt idx="455">
                  <c:v>0.30000000000002169</c:v>
                </c:pt>
                <c:pt idx="456">
                  <c:v>0.29950000000002175</c:v>
                </c:pt>
                <c:pt idx="457">
                  <c:v>0.2990000000000218</c:v>
                </c:pt>
                <c:pt idx="458">
                  <c:v>0.29850000000002186</c:v>
                </c:pt>
                <c:pt idx="459">
                  <c:v>0.29800000000002191</c:v>
                </c:pt>
                <c:pt idx="460">
                  <c:v>0.29750000000002197</c:v>
                </c:pt>
                <c:pt idx="461">
                  <c:v>0.29700000000002202</c:v>
                </c:pt>
                <c:pt idx="462">
                  <c:v>0.29650000000002208</c:v>
                </c:pt>
                <c:pt idx="463">
                  <c:v>0.29600000000002213</c:v>
                </c:pt>
                <c:pt idx="464">
                  <c:v>0.29550000000002219</c:v>
                </c:pt>
                <c:pt idx="465">
                  <c:v>0.29500000000002224</c:v>
                </c:pt>
                <c:pt idx="466">
                  <c:v>0.2945000000000223</c:v>
                </c:pt>
                <c:pt idx="467">
                  <c:v>0.29400000000002235</c:v>
                </c:pt>
                <c:pt idx="468">
                  <c:v>0.29350000000002241</c:v>
                </c:pt>
                <c:pt idx="469">
                  <c:v>0.29300000000002246</c:v>
                </c:pt>
                <c:pt idx="470">
                  <c:v>0.29250000000002252</c:v>
                </c:pt>
                <c:pt idx="471">
                  <c:v>0.29200000000002257</c:v>
                </c:pt>
                <c:pt idx="472">
                  <c:v>0.29150000000002263</c:v>
                </c:pt>
                <c:pt idx="473">
                  <c:v>0.29100000000002268</c:v>
                </c:pt>
                <c:pt idx="474">
                  <c:v>0.29050000000002274</c:v>
                </c:pt>
                <c:pt idx="475">
                  <c:v>0.2900000000000228</c:v>
                </c:pt>
                <c:pt idx="476">
                  <c:v>0.28950000000002285</c:v>
                </c:pt>
                <c:pt idx="477">
                  <c:v>0.28900000000002291</c:v>
                </c:pt>
                <c:pt idx="478">
                  <c:v>0.28850000000002296</c:v>
                </c:pt>
                <c:pt idx="479">
                  <c:v>0.28800000000002302</c:v>
                </c:pt>
                <c:pt idx="480">
                  <c:v>0.28750000000002307</c:v>
                </c:pt>
                <c:pt idx="481">
                  <c:v>0.28700000000002313</c:v>
                </c:pt>
                <c:pt idx="482">
                  <c:v>0.28650000000002318</c:v>
                </c:pt>
                <c:pt idx="483">
                  <c:v>0.28600000000002324</c:v>
                </c:pt>
                <c:pt idx="484">
                  <c:v>0.28550000000002329</c:v>
                </c:pt>
                <c:pt idx="485">
                  <c:v>0.28500000000002335</c:v>
                </c:pt>
                <c:pt idx="486">
                  <c:v>0.2845000000000234</c:v>
                </c:pt>
                <c:pt idx="487">
                  <c:v>0.28400000000002346</c:v>
                </c:pt>
                <c:pt idx="488">
                  <c:v>0.28350000000002351</c:v>
                </c:pt>
                <c:pt idx="489">
                  <c:v>0.28300000000002357</c:v>
                </c:pt>
                <c:pt idx="490">
                  <c:v>0.28250000000002362</c:v>
                </c:pt>
                <c:pt idx="491">
                  <c:v>0.28200000000002368</c:v>
                </c:pt>
                <c:pt idx="492">
                  <c:v>0.28150000000002373</c:v>
                </c:pt>
                <c:pt idx="493">
                  <c:v>0.28100000000002379</c:v>
                </c:pt>
                <c:pt idx="494">
                  <c:v>0.28050000000002384</c:v>
                </c:pt>
                <c:pt idx="495">
                  <c:v>0.2800000000000239</c:v>
                </c:pt>
                <c:pt idx="496">
                  <c:v>0.27950000000002395</c:v>
                </c:pt>
                <c:pt idx="497">
                  <c:v>0.27900000000002401</c:v>
                </c:pt>
                <c:pt idx="498">
                  <c:v>0.27850000000002406</c:v>
                </c:pt>
                <c:pt idx="499">
                  <c:v>0.27800000000002412</c:v>
                </c:pt>
                <c:pt idx="500">
                  <c:v>0.27750000000002417</c:v>
                </c:pt>
                <c:pt idx="501">
                  <c:v>0.27700000000002423</c:v>
                </c:pt>
                <c:pt idx="502">
                  <c:v>0.27650000000002428</c:v>
                </c:pt>
                <c:pt idx="503">
                  <c:v>0.27600000000002434</c:v>
                </c:pt>
                <c:pt idx="504">
                  <c:v>0.27550000000002439</c:v>
                </c:pt>
                <c:pt idx="505">
                  <c:v>0.27500000000002445</c:v>
                </c:pt>
                <c:pt idx="506">
                  <c:v>0.2745000000000245</c:v>
                </c:pt>
                <c:pt idx="507">
                  <c:v>0.27400000000002456</c:v>
                </c:pt>
                <c:pt idx="508">
                  <c:v>0.27350000000002461</c:v>
                </c:pt>
                <c:pt idx="509">
                  <c:v>0.27300000000002467</c:v>
                </c:pt>
                <c:pt idx="510">
                  <c:v>0.27250000000002472</c:v>
                </c:pt>
                <c:pt idx="511">
                  <c:v>0.27200000000002478</c:v>
                </c:pt>
                <c:pt idx="512">
                  <c:v>0.27150000000002483</c:v>
                </c:pt>
                <c:pt idx="513">
                  <c:v>0.27100000000002489</c:v>
                </c:pt>
                <c:pt idx="514">
                  <c:v>0.27050000000002494</c:v>
                </c:pt>
                <c:pt idx="515">
                  <c:v>0.270000000000025</c:v>
                </c:pt>
                <c:pt idx="516">
                  <c:v>0.26950000000002505</c:v>
                </c:pt>
                <c:pt idx="517">
                  <c:v>0.26900000000002511</c:v>
                </c:pt>
                <c:pt idx="518">
                  <c:v>0.26850000000002516</c:v>
                </c:pt>
                <c:pt idx="519">
                  <c:v>0.26800000000002522</c:v>
                </c:pt>
                <c:pt idx="520">
                  <c:v>0.26750000000002527</c:v>
                </c:pt>
                <c:pt idx="521">
                  <c:v>0.26700000000002533</c:v>
                </c:pt>
                <c:pt idx="522">
                  <c:v>0.26650000000002538</c:v>
                </c:pt>
                <c:pt idx="523">
                  <c:v>0.26600000000002544</c:v>
                </c:pt>
                <c:pt idx="524">
                  <c:v>0.26550000000002549</c:v>
                </c:pt>
                <c:pt idx="525">
                  <c:v>0.26500000000002555</c:v>
                </c:pt>
                <c:pt idx="526">
                  <c:v>0.2645000000000256</c:v>
                </c:pt>
                <c:pt idx="527">
                  <c:v>0.26400000000002566</c:v>
                </c:pt>
                <c:pt idx="528">
                  <c:v>0.26350000000002571</c:v>
                </c:pt>
                <c:pt idx="529">
                  <c:v>0.26300000000002577</c:v>
                </c:pt>
                <c:pt idx="530">
                  <c:v>0.26250000000002582</c:v>
                </c:pt>
                <c:pt idx="531">
                  <c:v>0.26200000000002588</c:v>
                </c:pt>
                <c:pt idx="532">
                  <c:v>0.26150000000002593</c:v>
                </c:pt>
                <c:pt idx="533">
                  <c:v>0.26100000000002599</c:v>
                </c:pt>
                <c:pt idx="534">
                  <c:v>0.26050000000002604</c:v>
                </c:pt>
                <c:pt idx="535">
                  <c:v>0.2600000000000261</c:v>
                </c:pt>
                <c:pt idx="536">
                  <c:v>0.25950000000002615</c:v>
                </c:pt>
                <c:pt idx="537">
                  <c:v>0.25900000000002621</c:v>
                </c:pt>
                <c:pt idx="538">
                  <c:v>0.25850000000002626</c:v>
                </c:pt>
                <c:pt idx="539">
                  <c:v>0.25800000000002632</c:v>
                </c:pt>
                <c:pt idx="540">
                  <c:v>0.25750000000002637</c:v>
                </c:pt>
                <c:pt idx="541">
                  <c:v>0.25700000000002643</c:v>
                </c:pt>
                <c:pt idx="542">
                  <c:v>0.25650000000002648</c:v>
                </c:pt>
                <c:pt idx="543">
                  <c:v>0.25600000000002654</c:v>
                </c:pt>
                <c:pt idx="544">
                  <c:v>0.25550000000002659</c:v>
                </c:pt>
                <c:pt idx="545">
                  <c:v>0.25500000000002665</c:v>
                </c:pt>
                <c:pt idx="546">
                  <c:v>0.2545000000000267</c:v>
                </c:pt>
                <c:pt idx="547">
                  <c:v>0.25400000000002676</c:v>
                </c:pt>
                <c:pt idx="548">
                  <c:v>0.25350000000002681</c:v>
                </c:pt>
                <c:pt idx="549">
                  <c:v>0.25300000000002687</c:v>
                </c:pt>
                <c:pt idx="550">
                  <c:v>0.25250000000002693</c:v>
                </c:pt>
                <c:pt idx="551">
                  <c:v>0.25200000000002698</c:v>
                </c:pt>
                <c:pt idx="552">
                  <c:v>0.25150000000002704</c:v>
                </c:pt>
                <c:pt idx="553">
                  <c:v>0.25100000000002709</c:v>
                </c:pt>
                <c:pt idx="554">
                  <c:v>0.25050000000002715</c:v>
                </c:pt>
                <c:pt idx="555">
                  <c:v>0.2500000000000272</c:v>
                </c:pt>
                <c:pt idx="556">
                  <c:v>0.24950000000002726</c:v>
                </c:pt>
                <c:pt idx="557">
                  <c:v>0.24900000000002731</c:v>
                </c:pt>
                <c:pt idx="558">
                  <c:v>0.24850000000002737</c:v>
                </c:pt>
                <c:pt idx="559">
                  <c:v>0.24800000000002742</c:v>
                </c:pt>
                <c:pt idx="560">
                  <c:v>0.24750000000002748</c:v>
                </c:pt>
                <c:pt idx="561">
                  <c:v>0.24700000000002753</c:v>
                </c:pt>
                <c:pt idx="562">
                  <c:v>0.24650000000002759</c:v>
                </c:pt>
                <c:pt idx="563">
                  <c:v>0.24600000000002764</c:v>
                </c:pt>
                <c:pt idx="564">
                  <c:v>0.2455000000000277</c:v>
                </c:pt>
                <c:pt idx="565">
                  <c:v>0.24500000000002775</c:v>
                </c:pt>
                <c:pt idx="566">
                  <c:v>0.24450000000002781</c:v>
                </c:pt>
                <c:pt idx="567">
                  <c:v>0.24400000000002786</c:v>
                </c:pt>
                <c:pt idx="568">
                  <c:v>0.24350000000002792</c:v>
                </c:pt>
                <c:pt idx="569">
                  <c:v>0.24300000000002797</c:v>
                </c:pt>
                <c:pt idx="570">
                  <c:v>0.24250000000002803</c:v>
                </c:pt>
                <c:pt idx="571">
                  <c:v>0.24200000000002808</c:v>
                </c:pt>
                <c:pt idx="572">
                  <c:v>0.24150000000002814</c:v>
                </c:pt>
                <c:pt idx="573">
                  <c:v>0.24100000000002819</c:v>
                </c:pt>
                <c:pt idx="574">
                  <c:v>0.24050000000002825</c:v>
                </c:pt>
                <c:pt idx="575">
                  <c:v>0.2400000000000283</c:v>
                </c:pt>
                <c:pt idx="576">
                  <c:v>0.23950000000002836</c:v>
                </c:pt>
                <c:pt idx="577">
                  <c:v>0.23900000000002841</c:v>
                </c:pt>
                <c:pt idx="578">
                  <c:v>0.23850000000002847</c:v>
                </c:pt>
                <c:pt idx="579">
                  <c:v>0.23800000000002852</c:v>
                </c:pt>
                <c:pt idx="580">
                  <c:v>0.23750000000002858</c:v>
                </c:pt>
                <c:pt idx="581">
                  <c:v>0.23700000000002863</c:v>
                </c:pt>
                <c:pt idx="582">
                  <c:v>0.23650000000002869</c:v>
                </c:pt>
                <c:pt idx="583">
                  <c:v>0.23600000000002874</c:v>
                </c:pt>
                <c:pt idx="584">
                  <c:v>0.2355000000000288</c:v>
                </c:pt>
                <c:pt idx="585">
                  <c:v>0.23500000000002885</c:v>
                </c:pt>
                <c:pt idx="586">
                  <c:v>0.23450000000002891</c:v>
                </c:pt>
                <c:pt idx="587">
                  <c:v>0.23400000000002896</c:v>
                </c:pt>
                <c:pt idx="588">
                  <c:v>0.23350000000002902</c:v>
                </c:pt>
                <c:pt idx="589">
                  <c:v>0.23300000000002907</c:v>
                </c:pt>
                <c:pt idx="590">
                  <c:v>0.23250000000002913</c:v>
                </c:pt>
                <c:pt idx="591">
                  <c:v>0.23200000000002918</c:v>
                </c:pt>
                <c:pt idx="592">
                  <c:v>0.23150000000002924</c:v>
                </c:pt>
                <c:pt idx="593">
                  <c:v>0.23100000000002929</c:v>
                </c:pt>
                <c:pt idx="594">
                  <c:v>0.23050000000002935</c:v>
                </c:pt>
                <c:pt idx="595">
                  <c:v>0.2300000000000294</c:v>
                </c:pt>
                <c:pt idx="596">
                  <c:v>0.22950000000002946</c:v>
                </c:pt>
                <c:pt idx="597">
                  <c:v>0.22900000000002951</c:v>
                </c:pt>
                <c:pt idx="598">
                  <c:v>0.22850000000002957</c:v>
                </c:pt>
                <c:pt idx="599">
                  <c:v>0.22800000000002962</c:v>
                </c:pt>
                <c:pt idx="600">
                  <c:v>0.22750000000002968</c:v>
                </c:pt>
                <c:pt idx="601">
                  <c:v>0.22700000000002973</c:v>
                </c:pt>
                <c:pt idx="602">
                  <c:v>0.22650000000002979</c:v>
                </c:pt>
                <c:pt idx="603">
                  <c:v>0.22600000000002984</c:v>
                </c:pt>
                <c:pt idx="604">
                  <c:v>0.2255000000000299</c:v>
                </c:pt>
                <c:pt idx="605">
                  <c:v>0.22500000000002995</c:v>
                </c:pt>
                <c:pt idx="606">
                  <c:v>0.22450000000003001</c:v>
                </c:pt>
                <c:pt idx="607">
                  <c:v>0.22400000000003006</c:v>
                </c:pt>
                <c:pt idx="608">
                  <c:v>0.22350000000003012</c:v>
                </c:pt>
                <c:pt idx="609">
                  <c:v>0.22300000000003017</c:v>
                </c:pt>
                <c:pt idx="610">
                  <c:v>0.22250000000003023</c:v>
                </c:pt>
                <c:pt idx="611">
                  <c:v>0.22200000000003028</c:v>
                </c:pt>
                <c:pt idx="612">
                  <c:v>0.22150000000003034</c:v>
                </c:pt>
                <c:pt idx="613">
                  <c:v>0.22100000000003039</c:v>
                </c:pt>
                <c:pt idx="614">
                  <c:v>0.22050000000003045</c:v>
                </c:pt>
                <c:pt idx="615">
                  <c:v>0.2200000000000305</c:v>
                </c:pt>
                <c:pt idx="616">
                  <c:v>0.21950000000003056</c:v>
                </c:pt>
                <c:pt idx="617">
                  <c:v>0.21900000000003061</c:v>
                </c:pt>
                <c:pt idx="618">
                  <c:v>0.21850000000003067</c:v>
                </c:pt>
                <c:pt idx="619">
                  <c:v>0.21800000000003072</c:v>
                </c:pt>
                <c:pt idx="620">
                  <c:v>0.21750000000003078</c:v>
                </c:pt>
                <c:pt idx="621">
                  <c:v>0.21700000000003083</c:v>
                </c:pt>
                <c:pt idx="622">
                  <c:v>0.21650000000003089</c:v>
                </c:pt>
                <c:pt idx="623">
                  <c:v>0.21600000000003095</c:v>
                </c:pt>
                <c:pt idx="624">
                  <c:v>0.215500000000031</c:v>
                </c:pt>
                <c:pt idx="625">
                  <c:v>0.21500000000003106</c:v>
                </c:pt>
                <c:pt idx="626">
                  <c:v>0.21450000000003111</c:v>
                </c:pt>
                <c:pt idx="627">
                  <c:v>0.21400000000003117</c:v>
                </c:pt>
                <c:pt idx="628">
                  <c:v>0.21350000000003122</c:v>
                </c:pt>
                <c:pt idx="629">
                  <c:v>0.21300000000003128</c:v>
                </c:pt>
                <c:pt idx="630">
                  <c:v>0.21250000000003133</c:v>
                </c:pt>
                <c:pt idx="631">
                  <c:v>0.21200000000003139</c:v>
                </c:pt>
                <c:pt idx="632">
                  <c:v>0.21150000000003144</c:v>
                </c:pt>
                <c:pt idx="633">
                  <c:v>0.2110000000000315</c:v>
                </c:pt>
                <c:pt idx="634">
                  <c:v>0.21050000000003155</c:v>
                </c:pt>
                <c:pt idx="635">
                  <c:v>0.21000000000003161</c:v>
                </c:pt>
                <c:pt idx="636">
                  <c:v>0.20950000000003166</c:v>
                </c:pt>
                <c:pt idx="637">
                  <c:v>0.20900000000003172</c:v>
                </c:pt>
                <c:pt idx="638">
                  <c:v>0.20850000000003177</c:v>
                </c:pt>
                <c:pt idx="639">
                  <c:v>0.20800000000003183</c:v>
                </c:pt>
                <c:pt idx="640">
                  <c:v>0.20750000000003188</c:v>
                </c:pt>
                <c:pt idx="641">
                  <c:v>0.20700000000003194</c:v>
                </c:pt>
                <c:pt idx="642">
                  <c:v>0.20650000000003199</c:v>
                </c:pt>
                <c:pt idx="643">
                  <c:v>0.20600000000003205</c:v>
                </c:pt>
                <c:pt idx="644">
                  <c:v>0.2055000000000321</c:v>
                </c:pt>
                <c:pt idx="645">
                  <c:v>0.20500000000003216</c:v>
                </c:pt>
                <c:pt idx="646">
                  <c:v>0.20450000000003221</c:v>
                </c:pt>
                <c:pt idx="647">
                  <c:v>0.20400000000003227</c:v>
                </c:pt>
                <c:pt idx="648">
                  <c:v>0.20350000000003232</c:v>
                </c:pt>
                <c:pt idx="649">
                  <c:v>0.20300000000003238</c:v>
                </c:pt>
                <c:pt idx="650">
                  <c:v>0.20250000000003243</c:v>
                </c:pt>
                <c:pt idx="651">
                  <c:v>0.20200000000003249</c:v>
                </c:pt>
                <c:pt idx="652">
                  <c:v>0.20150000000003254</c:v>
                </c:pt>
                <c:pt idx="653">
                  <c:v>0.2010000000000326</c:v>
                </c:pt>
                <c:pt idx="654">
                  <c:v>0.20050000000003265</c:v>
                </c:pt>
                <c:pt idx="655">
                  <c:v>0.20000000000003271</c:v>
                </c:pt>
                <c:pt idx="656">
                  <c:v>0.19950000000003276</c:v>
                </c:pt>
                <c:pt idx="657">
                  <c:v>0.19900000000003282</c:v>
                </c:pt>
                <c:pt idx="658">
                  <c:v>0.19850000000003287</c:v>
                </c:pt>
                <c:pt idx="659">
                  <c:v>0.19800000000003293</c:v>
                </c:pt>
                <c:pt idx="660">
                  <c:v>0.19750000000003298</c:v>
                </c:pt>
                <c:pt idx="661">
                  <c:v>0.19700000000003304</c:v>
                </c:pt>
                <c:pt idx="662">
                  <c:v>0.19650000000003309</c:v>
                </c:pt>
                <c:pt idx="663">
                  <c:v>0.19600000000003315</c:v>
                </c:pt>
                <c:pt idx="664">
                  <c:v>0.1955000000000332</c:v>
                </c:pt>
                <c:pt idx="665">
                  <c:v>0.19500000000003326</c:v>
                </c:pt>
                <c:pt idx="666">
                  <c:v>0.19450000000003331</c:v>
                </c:pt>
                <c:pt idx="667">
                  <c:v>0.19400000000003337</c:v>
                </c:pt>
                <c:pt idx="668">
                  <c:v>0.19350000000003342</c:v>
                </c:pt>
                <c:pt idx="669">
                  <c:v>0.19300000000003348</c:v>
                </c:pt>
                <c:pt idx="670">
                  <c:v>0.19250000000003353</c:v>
                </c:pt>
                <c:pt idx="671">
                  <c:v>0.19200000000003359</c:v>
                </c:pt>
                <c:pt idx="672">
                  <c:v>0.19150000000003364</c:v>
                </c:pt>
                <c:pt idx="673">
                  <c:v>0.1910000000000337</c:v>
                </c:pt>
                <c:pt idx="674">
                  <c:v>0.19050000000003375</c:v>
                </c:pt>
                <c:pt idx="675">
                  <c:v>0.19000000000003381</c:v>
                </c:pt>
                <c:pt idx="676">
                  <c:v>0.18950000000003386</c:v>
                </c:pt>
                <c:pt idx="677">
                  <c:v>0.18900000000003392</c:v>
                </c:pt>
                <c:pt idx="678">
                  <c:v>0.18850000000003397</c:v>
                </c:pt>
                <c:pt idx="679">
                  <c:v>0.18800000000003403</c:v>
                </c:pt>
                <c:pt idx="680">
                  <c:v>0.18750000000003408</c:v>
                </c:pt>
                <c:pt idx="681">
                  <c:v>0.18700000000003414</c:v>
                </c:pt>
                <c:pt idx="682">
                  <c:v>0.18650000000003419</c:v>
                </c:pt>
                <c:pt idx="683">
                  <c:v>0.18600000000003425</c:v>
                </c:pt>
                <c:pt idx="684">
                  <c:v>0.1855000000000343</c:v>
                </c:pt>
                <c:pt idx="685">
                  <c:v>0.18500000000003436</c:v>
                </c:pt>
                <c:pt idx="686">
                  <c:v>0.18450000000003441</c:v>
                </c:pt>
                <c:pt idx="687">
                  <c:v>0.18400000000003447</c:v>
                </c:pt>
                <c:pt idx="688">
                  <c:v>0.18350000000003452</c:v>
                </c:pt>
                <c:pt idx="689">
                  <c:v>0.18300000000003458</c:v>
                </c:pt>
                <c:pt idx="690">
                  <c:v>0.18250000000003463</c:v>
                </c:pt>
                <c:pt idx="691">
                  <c:v>0.18200000000003469</c:v>
                </c:pt>
                <c:pt idx="692">
                  <c:v>0.18150000000003474</c:v>
                </c:pt>
                <c:pt idx="693">
                  <c:v>0.1810000000000348</c:v>
                </c:pt>
                <c:pt idx="694">
                  <c:v>0.18050000000003485</c:v>
                </c:pt>
                <c:pt idx="695">
                  <c:v>0.18000000000003491</c:v>
                </c:pt>
                <c:pt idx="696">
                  <c:v>0.17950000000003496</c:v>
                </c:pt>
                <c:pt idx="697">
                  <c:v>0.17900000000003502</c:v>
                </c:pt>
                <c:pt idx="698">
                  <c:v>0.17850000000003508</c:v>
                </c:pt>
                <c:pt idx="699">
                  <c:v>0.17800000000003513</c:v>
                </c:pt>
                <c:pt idx="700">
                  <c:v>0.17750000000003519</c:v>
                </c:pt>
                <c:pt idx="701">
                  <c:v>0.17700000000003524</c:v>
                </c:pt>
                <c:pt idx="702">
                  <c:v>0.1765000000000353</c:v>
                </c:pt>
                <c:pt idx="703">
                  <c:v>0.17600000000003535</c:v>
                </c:pt>
                <c:pt idx="704">
                  <c:v>0.17550000000003541</c:v>
                </c:pt>
                <c:pt idx="705">
                  <c:v>0.17500000000003546</c:v>
                </c:pt>
                <c:pt idx="706">
                  <c:v>0.17450000000003552</c:v>
                </c:pt>
                <c:pt idx="707">
                  <c:v>0.17400000000003557</c:v>
                </c:pt>
                <c:pt idx="708">
                  <c:v>0.17350000000003563</c:v>
                </c:pt>
                <c:pt idx="709">
                  <c:v>0.17300000000003568</c:v>
                </c:pt>
                <c:pt idx="710">
                  <c:v>0.17250000000003574</c:v>
                </c:pt>
                <c:pt idx="711">
                  <c:v>0.17200000000003579</c:v>
                </c:pt>
                <c:pt idx="712">
                  <c:v>0.17150000000003585</c:v>
                </c:pt>
                <c:pt idx="713">
                  <c:v>0.1710000000000359</c:v>
                </c:pt>
                <c:pt idx="714">
                  <c:v>0.17050000000003596</c:v>
                </c:pt>
                <c:pt idx="715">
                  <c:v>0.17000000000003601</c:v>
                </c:pt>
                <c:pt idx="716">
                  <c:v>0.16950000000003607</c:v>
                </c:pt>
                <c:pt idx="717">
                  <c:v>0.16900000000003612</c:v>
                </c:pt>
                <c:pt idx="718">
                  <c:v>0.16850000000003618</c:v>
                </c:pt>
                <c:pt idx="719">
                  <c:v>0.16800000000003623</c:v>
                </c:pt>
                <c:pt idx="720">
                  <c:v>0.16750000000003629</c:v>
                </c:pt>
                <c:pt idx="721">
                  <c:v>0.16700000000003634</c:v>
                </c:pt>
                <c:pt idx="722">
                  <c:v>0.1665000000000364</c:v>
                </c:pt>
                <c:pt idx="723">
                  <c:v>0.16600000000003645</c:v>
                </c:pt>
                <c:pt idx="724">
                  <c:v>0.16550000000003651</c:v>
                </c:pt>
                <c:pt idx="725">
                  <c:v>0.16500000000003656</c:v>
                </c:pt>
                <c:pt idx="726">
                  <c:v>0.16450000000003662</c:v>
                </c:pt>
                <c:pt idx="727">
                  <c:v>0.16400000000003667</c:v>
                </c:pt>
                <c:pt idx="728">
                  <c:v>0.16350000000003673</c:v>
                </c:pt>
                <c:pt idx="729">
                  <c:v>0.16300000000003678</c:v>
                </c:pt>
                <c:pt idx="730">
                  <c:v>0.16250000000003684</c:v>
                </c:pt>
                <c:pt idx="731">
                  <c:v>0.16200000000003689</c:v>
                </c:pt>
                <c:pt idx="732">
                  <c:v>0.16150000000003695</c:v>
                </c:pt>
                <c:pt idx="733">
                  <c:v>0.161000000000037</c:v>
                </c:pt>
                <c:pt idx="734">
                  <c:v>0.16050000000003706</c:v>
                </c:pt>
                <c:pt idx="735">
                  <c:v>0.16000000000003711</c:v>
                </c:pt>
                <c:pt idx="736">
                  <c:v>0.15950000000003717</c:v>
                </c:pt>
                <c:pt idx="737">
                  <c:v>0.15900000000003722</c:v>
                </c:pt>
                <c:pt idx="738">
                  <c:v>0.15850000000003728</c:v>
                </c:pt>
                <c:pt idx="739">
                  <c:v>0.15800000000003733</c:v>
                </c:pt>
                <c:pt idx="740">
                  <c:v>0.15750000000003739</c:v>
                </c:pt>
                <c:pt idx="741">
                  <c:v>0.15700000000003744</c:v>
                </c:pt>
                <c:pt idx="742">
                  <c:v>0.1565000000000375</c:v>
                </c:pt>
                <c:pt idx="743">
                  <c:v>0.15600000000003755</c:v>
                </c:pt>
                <c:pt idx="744">
                  <c:v>0.15550000000003761</c:v>
                </c:pt>
                <c:pt idx="745">
                  <c:v>0.15500000000003766</c:v>
                </c:pt>
                <c:pt idx="746">
                  <c:v>0.15450000000003772</c:v>
                </c:pt>
                <c:pt idx="747">
                  <c:v>0.15400000000003777</c:v>
                </c:pt>
                <c:pt idx="748">
                  <c:v>0.15350000000003783</c:v>
                </c:pt>
                <c:pt idx="749">
                  <c:v>0.15300000000003788</c:v>
                </c:pt>
                <c:pt idx="750">
                  <c:v>0.15250000000003794</c:v>
                </c:pt>
                <c:pt idx="751">
                  <c:v>0.15200000000003799</c:v>
                </c:pt>
                <c:pt idx="752">
                  <c:v>0.15150000000003805</c:v>
                </c:pt>
                <c:pt idx="753">
                  <c:v>0.1510000000000381</c:v>
                </c:pt>
                <c:pt idx="754">
                  <c:v>0.15050000000003816</c:v>
                </c:pt>
                <c:pt idx="755">
                  <c:v>0.15000000000003821</c:v>
                </c:pt>
                <c:pt idx="756">
                  <c:v>0.14950000000003827</c:v>
                </c:pt>
                <c:pt idx="757">
                  <c:v>0.14900000000003832</c:v>
                </c:pt>
                <c:pt idx="758">
                  <c:v>0.14850000000003838</c:v>
                </c:pt>
                <c:pt idx="759">
                  <c:v>0.14800000000003843</c:v>
                </c:pt>
                <c:pt idx="760">
                  <c:v>0.14750000000003849</c:v>
                </c:pt>
                <c:pt idx="761">
                  <c:v>0.14700000000003854</c:v>
                </c:pt>
                <c:pt idx="762">
                  <c:v>0.1465000000000386</c:v>
                </c:pt>
                <c:pt idx="763">
                  <c:v>0.14600000000003865</c:v>
                </c:pt>
                <c:pt idx="764">
                  <c:v>0.14550000000003871</c:v>
                </c:pt>
                <c:pt idx="765">
                  <c:v>0.14500000000003876</c:v>
                </c:pt>
                <c:pt idx="766">
                  <c:v>0.14450000000003882</c:v>
                </c:pt>
                <c:pt idx="767">
                  <c:v>0.14400000000003887</c:v>
                </c:pt>
                <c:pt idx="768">
                  <c:v>0.14350000000003893</c:v>
                </c:pt>
                <c:pt idx="769">
                  <c:v>0.14300000000003898</c:v>
                </c:pt>
                <c:pt idx="770">
                  <c:v>0.14250000000003904</c:v>
                </c:pt>
                <c:pt idx="771">
                  <c:v>0.14200000000003909</c:v>
                </c:pt>
                <c:pt idx="772">
                  <c:v>0.14150000000003915</c:v>
                </c:pt>
                <c:pt idx="773">
                  <c:v>0.14100000000003921</c:v>
                </c:pt>
                <c:pt idx="774">
                  <c:v>0.14050000000003926</c:v>
                </c:pt>
                <c:pt idx="775">
                  <c:v>0.14000000000003932</c:v>
                </c:pt>
                <c:pt idx="776">
                  <c:v>0.13950000000003937</c:v>
                </c:pt>
                <c:pt idx="777">
                  <c:v>0.13900000000003943</c:v>
                </c:pt>
                <c:pt idx="778">
                  <c:v>0.13850000000003948</c:v>
                </c:pt>
                <c:pt idx="779">
                  <c:v>0.13800000000003954</c:v>
                </c:pt>
                <c:pt idx="780">
                  <c:v>0.13750000000003959</c:v>
                </c:pt>
                <c:pt idx="781">
                  <c:v>0.13700000000003965</c:v>
                </c:pt>
                <c:pt idx="782">
                  <c:v>0.1365000000000397</c:v>
                </c:pt>
                <c:pt idx="783">
                  <c:v>0.13600000000003976</c:v>
                </c:pt>
                <c:pt idx="784">
                  <c:v>0.13550000000003981</c:v>
                </c:pt>
                <c:pt idx="785">
                  <c:v>0.13500000000003987</c:v>
                </c:pt>
                <c:pt idx="786">
                  <c:v>0.13450000000003992</c:v>
                </c:pt>
                <c:pt idx="787">
                  <c:v>0.13400000000003998</c:v>
                </c:pt>
                <c:pt idx="788">
                  <c:v>0.13350000000004003</c:v>
                </c:pt>
                <c:pt idx="789">
                  <c:v>0.13300000000004009</c:v>
                </c:pt>
                <c:pt idx="790">
                  <c:v>0.13250000000004014</c:v>
                </c:pt>
                <c:pt idx="791">
                  <c:v>0.1320000000000402</c:v>
                </c:pt>
                <c:pt idx="792">
                  <c:v>0.13150000000004025</c:v>
                </c:pt>
                <c:pt idx="793">
                  <c:v>0.13100000000004031</c:v>
                </c:pt>
                <c:pt idx="794">
                  <c:v>0.13050000000004036</c:v>
                </c:pt>
                <c:pt idx="795">
                  <c:v>0.13000000000004042</c:v>
                </c:pt>
                <c:pt idx="796">
                  <c:v>0.12950000000004047</c:v>
                </c:pt>
                <c:pt idx="797">
                  <c:v>0.12900000000004053</c:v>
                </c:pt>
                <c:pt idx="798">
                  <c:v>0.12850000000004058</c:v>
                </c:pt>
                <c:pt idx="799">
                  <c:v>0.12800000000004064</c:v>
                </c:pt>
                <c:pt idx="800">
                  <c:v>0.12750000000004069</c:v>
                </c:pt>
                <c:pt idx="801">
                  <c:v>0.12700000000004075</c:v>
                </c:pt>
                <c:pt idx="802">
                  <c:v>0.1265000000000408</c:v>
                </c:pt>
                <c:pt idx="803">
                  <c:v>0.12600000000004086</c:v>
                </c:pt>
                <c:pt idx="804">
                  <c:v>0.12550000000004091</c:v>
                </c:pt>
                <c:pt idx="805">
                  <c:v>0.12500000000004097</c:v>
                </c:pt>
                <c:pt idx="806">
                  <c:v>0.12450000000004102</c:v>
                </c:pt>
                <c:pt idx="807">
                  <c:v>0.12400000000004108</c:v>
                </c:pt>
                <c:pt idx="808">
                  <c:v>0.12350000000004113</c:v>
                </c:pt>
                <c:pt idx="809">
                  <c:v>0.12300000000004119</c:v>
                </c:pt>
                <c:pt idx="810">
                  <c:v>0.12250000000004124</c:v>
                </c:pt>
                <c:pt idx="811">
                  <c:v>0.1220000000000413</c:v>
                </c:pt>
                <c:pt idx="812">
                  <c:v>0.12150000000004135</c:v>
                </c:pt>
                <c:pt idx="813">
                  <c:v>0.12100000000004141</c:v>
                </c:pt>
                <c:pt idx="814">
                  <c:v>0.12050000000004146</c:v>
                </c:pt>
                <c:pt idx="815">
                  <c:v>0.12000000000004152</c:v>
                </c:pt>
                <c:pt idx="816">
                  <c:v>0.11950000000004157</c:v>
                </c:pt>
                <c:pt idx="817">
                  <c:v>0.11900000000004163</c:v>
                </c:pt>
                <c:pt idx="818">
                  <c:v>0.11850000000004168</c:v>
                </c:pt>
                <c:pt idx="819">
                  <c:v>0.11800000000004174</c:v>
                </c:pt>
                <c:pt idx="820">
                  <c:v>0.11750000000004179</c:v>
                </c:pt>
                <c:pt idx="821">
                  <c:v>0.11700000000004185</c:v>
                </c:pt>
                <c:pt idx="822">
                  <c:v>0.1165000000000419</c:v>
                </c:pt>
                <c:pt idx="823">
                  <c:v>0.11600000000004196</c:v>
                </c:pt>
                <c:pt idx="824">
                  <c:v>0.11550000000004201</c:v>
                </c:pt>
                <c:pt idx="825">
                  <c:v>0.11500000000004207</c:v>
                </c:pt>
                <c:pt idx="826">
                  <c:v>0.11450000000004212</c:v>
                </c:pt>
                <c:pt idx="827">
                  <c:v>0.11400000000004218</c:v>
                </c:pt>
                <c:pt idx="828">
                  <c:v>0.11350000000004223</c:v>
                </c:pt>
                <c:pt idx="829">
                  <c:v>0.11300000000004229</c:v>
                </c:pt>
                <c:pt idx="830">
                  <c:v>0.11250000000004234</c:v>
                </c:pt>
                <c:pt idx="831">
                  <c:v>0.1120000000000424</c:v>
                </c:pt>
                <c:pt idx="832">
                  <c:v>0.11150000000004245</c:v>
                </c:pt>
                <c:pt idx="833">
                  <c:v>0.11100000000004251</c:v>
                </c:pt>
                <c:pt idx="834">
                  <c:v>0.11050000000004256</c:v>
                </c:pt>
                <c:pt idx="835">
                  <c:v>0.11000000000004262</c:v>
                </c:pt>
                <c:pt idx="836">
                  <c:v>0.10950000000004267</c:v>
                </c:pt>
                <c:pt idx="837">
                  <c:v>0.10900000000004273</c:v>
                </c:pt>
                <c:pt idx="838">
                  <c:v>0.10850000000004278</c:v>
                </c:pt>
                <c:pt idx="839">
                  <c:v>0.10800000000004284</c:v>
                </c:pt>
                <c:pt idx="840">
                  <c:v>0.10750000000004289</c:v>
                </c:pt>
                <c:pt idx="841">
                  <c:v>0.10700000000004295</c:v>
                </c:pt>
                <c:pt idx="842">
                  <c:v>0.106500000000043</c:v>
                </c:pt>
                <c:pt idx="843">
                  <c:v>0.10600000000004306</c:v>
                </c:pt>
                <c:pt idx="844">
                  <c:v>0.10550000000004311</c:v>
                </c:pt>
                <c:pt idx="845">
                  <c:v>0.10500000000004317</c:v>
                </c:pt>
                <c:pt idx="846">
                  <c:v>0.10450000000004322</c:v>
                </c:pt>
                <c:pt idx="847">
                  <c:v>0.10400000000004328</c:v>
                </c:pt>
                <c:pt idx="848">
                  <c:v>0.10350000000004334</c:v>
                </c:pt>
                <c:pt idx="849">
                  <c:v>0.10300000000004339</c:v>
                </c:pt>
                <c:pt idx="850">
                  <c:v>0.10250000000004345</c:v>
                </c:pt>
                <c:pt idx="851">
                  <c:v>0.1020000000000435</c:v>
                </c:pt>
                <c:pt idx="852">
                  <c:v>0.10150000000004356</c:v>
                </c:pt>
                <c:pt idx="853">
                  <c:v>0.10100000000004361</c:v>
                </c:pt>
                <c:pt idx="854">
                  <c:v>0.10050000000004367</c:v>
                </c:pt>
                <c:pt idx="855">
                  <c:v>0.10000000000004372</c:v>
                </c:pt>
                <c:pt idx="856">
                  <c:v>9.9500000000043776E-2</c:v>
                </c:pt>
                <c:pt idx="857">
                  <c:v>9.9000000000043831E-2</c:v>
                </c:pt>
                <c:pt idx="858">
                  <c:v>9.8500000000043886E-2</c:v>
                </c:pt>
                <c:pt idx="859">
                  <c:v>9.8000000000043941E-2</c:v>
                </c:pt>
                <c:pt idx="860">
                  <c:v>9.7500000000043996E-2</c:v>
                </c:pt>
                <c:pt idx="861">
                  <c:v>9.7000000000044051E-2</c:v>
                </c:pt>
                <c:pt idx="862">
                  <c:v>9.6500000000044106E-2</c:v>
                </c:pt>
                <c:pt idx="863">
                  <c:v>9.6000000000044161E-2</c:v>
                </c:pt>
                <c:pt idx="864">
                  <c:v>9.5500000000044216E-2</c:v>
                </c:pt>
                <c:pt idx="865">
                  <c:v>9.5000000000044271E-2</c:v>
                </c:pt>
                <c:pt idx="866">
                  <c:v>9.4500000000044326E-2</c:v>
                </c:pt>
                <c:pt idx="867">
                  <c:v>9.4000000000044381E-2</c:v>
                </c:pt>
                <c:pt idx="868">
                  <c:v>9.3500000000044436E-2</c:v>
                </c:pt>
                <c:pt idx="869">
                  <c:v>9.3000000000044492E-2</c:v>
                </c:pt>
                <c:pt idx="870">
                  <c:v>9.2500000000044547E-2</c:v>
                </c:pt>
                <c:pt idx="871">
                  <c:v>9.2000000000044602E-2</c:v>
                </c:pt>
                <c:pt idx="872">
                  <c:v>9.1500000000044657E-2</c:v>
                </c:pt>
                <c:pt idx="873">
                  <c:v>9.1000000000044712E-2</c:v>
                </c:pt>
                <c:pt idx="874">
                  <c:v>9.0500000000044767E-2</c:v>
                </c:pt>
                <c:pt idx="875">
                  <c:v>9.0000000000044822E-2</c:v>
                </c:pt>
                <c:pt idx="876">
                  <c:v>8.9500000000044877E-2</c:v>
                </c:pt>
                <c:pt idx="877">
                  <c:v>8.9000000000044932E-2</c:v>
                </c:pt>
                <c:pt idx="878">
                  <c:v>8.8500000000044987E-2</c:v>
                </c:pt>
                <c:pt idx="879">
                  <c:v>8.8000000000045042E-2</c:v>
                </c:pt>
                <c:pt idx="880">
                  <c:v>8.7500000000045097E-2</c:v>
                </c:pt>
                <c:pt idx="881">
                  <c:v>8.7000000000045152E-2</c:v>
                </c:pt>
                <c:pt idx="882">
                  <c:v>8.6500000000045207E-2</c:v>
                </c:pt>
                <c:pt idx="883">
                  <c:v>8.6000000000045262E-2</c:v>
                </c:pt>
                <c:pt idx="884">
                  <c:v>8.5500000000045318E-2</c:v>
                </c:pt>
                <c:pt idx="885">
                  <c:v>8.5000000000045373E-2</c:v>
                </c:pt>
                <c:pt idx="886">
                  <c:v>8.4500000000045428E-2</c:v>
                </c:pt>
                <c:pt idx="887">
                  <c:v>8.4000000000045483E-2</c:v>
                </c:pt>
                <c:pt idx="888">
                  <c:v>8.3500000000045538E-2</c:v>
                </c:pt>
                <c:pt idx="889">
                  <c:v>8.3000000000045593E-2</c:v>
                </c:pt>
                <c:pt idx="890">
                  <c:v>8.2500000000045648E-2</c:v>
                </c:pt>
                <c:pt idx="891">
                  <c:v>8.2000000000045703E-2</c:v>
                </c:pt>
                <c:pt idx="892">
                  <c:v>8.1500000000045758E-2</c:v>
                </c:pt>
                <c:pt idx="893">
                  <c:v>8.1000000000045813E-2</c:v>
                </c:pt>
                <c:pt idx="894">
                  <c:v>8.0500000000045868E-2</c:v>
                </c:pt>
                <c:pt idx="895">
                  <c:v>8.0000000000045923E-2</c:v>
                </c:pt>
                <c:pt idx="896">
                  <c:v>7.9500000000045978E-2</c:v>
                </c:pt>
                <c:pt idx="897">
                  <c:v>7.9000000000046033E-2</c:v>
                </c:pt>
                <c:pt idx="898">
                  <c:v>7.8500000000046088E-2</c:v>
                </c:pt>
                <c:pt idx="899">
                  <c:v>7.8000000000046144E-2</c:v>
                </c:pt>
                <c:pt idx="900">
                  <c:v>7.7500000000046199E-2</c:v>
                </c:pt>
                <c:pt idx="901">
                  <c:v>7.7000000000046254E-2</c:v>
                </c:pt>
                <c:pt idx="902">
                  <c:v>7.6500000000046309E-2</c:v>
                </c:pt>
                <c:pt idx="903">
                  <c:v>7.6000000000046364E-2</c:v>
                </c:pt>
                <c:pt idx="904">
                  <c:v>7.5500000000046419E-2</c:v>
                </c:pt>
                <c:pt idx="905">
                  <c:v>7.5000000000046474E-2</c:v>
                </c:pt>
                <c:pt idx="906">
                  <c:v>7.4500000000046529E-2</c:v>
                </c:pt>
                <c:pt idx="907">
                  <c:v>7.4000000000046584E-2</c:v>
                </c:pt>
                <c:pt idx="908">
                  <c:v>7.3500000000046639E-2</c:v>
                </c:pt>
                <c:pt idx="909">
                  <c:v>7.3000000000046694E-2</c:v>
                </c:pt>
                <c:pt idx="910">
                  <c:v>7.2500000000046749E-2</c:v>
                </c:pt>
                <c:pt idx="911">
                  <c:v>7.2000000000046804E-2</c:v>
                </c:pt>
                <c:pt idx="912">
                  <c:v>7.1500000000046859E-2</c:v>
                </c:pt>
                <c:pt idx="913">
                  <c:v>7.1000000000046914E-2</c:v>
                </c:pt>
                <c:pt idx="914">
                  <c:v>7.050000000004697E-2</c:v>
                </c:pt>
                <c:pt idx="915">
                  <c:v>7.0000000000047025E-2</c:v>
                </c:pt>
                <c:pt idx="916">
                  <c:v>6.950000000004708E-2</c:v>
                </c:pt>
                <c:pt idx="917">
                  <c:v>6.9000000000047135E-2</c:v>
                </c:pt>
                <c:pt idx="918">
                  <c:v>6.850000000004719E-2</c:v>
                </c:pt>
                <c:pt idx="919">
                  <c:v>6.8000000000047245E-2</c:v>
                </c:pt>
                <c:pt idx="920">
                  <c:v>6.75000000000473E-2</c:v>
                </c:pt>
                <c:pt idx="921">
                  <c:v>6.7000000000047355E-2</c:v>
                </c:pt>
                <c:pt idx="922">
                  <c:v>6.650000000004741E-2</c:v>
                </c:pt>
                <c:pt idx="923">
                  <c:v>6.6000000000047465E-2</c:v>
                </c:pt>
                <c:pt idx="924">
                  <c:v>6.550000000004752E-2</c:v>
                </c:pt>
                <c:pt idx="925">
                  <c:v>6.5000000000047575E-2</c:v>
                </c:pt>
                <c:pt idx="926">
                  <c:v>6.450000000004763E-2</c:v>
                </c:pt>
                <c:pt idx="927">
                  <c:v>6.4000000000047685E-2</c:v>
                </c:pt>
                <c:pt idx="928">
                  <c:v>6.350000000004774E-2</c:v>
                </c:pt>
                <c:pt idx="929">
                  <c:v>6.3000000000047796E-2</c:v>
                </c:pt>
                <c:pt idx="930">
                  <c:v>6.2500000000047851E-2</c:v>
                </c:pt>
                <c:pt idx="931">
                  <c:v>6.2000000000047906E-2</c:v>
                </c:pt>
                <c:pt idx="932">
                  <c:v>6.1500000000047961E-2</c:v>
                </c:pt>
                <c:pt idx="933">
                  <c:v>6.1000000000048016E-2</c:v>
                </c:pt>
                <c:pt idx="934">
                  <c:v>6.0500000000048071E-2</c:v>
                </c:pt>
                <c:pt idx="935">
                  <c:v>6.0000000000048126E-2</c:v>
                </c:pt>
                <c:pt idx="936">
                  <c:v>5.9500000000048181E-2</c:v>
                </c:pt>
                <c:pt idx="937">
                  <c:v>5.9000000000048236E-2</c:v>
                </c:pt>
                <c:pt idx="938">
                  <c:v>5.8500000000048291E-2</c:v>
                </c:pt>
                <c:pt idx="939">
                  <c:v>5.8000000000048346E-2</c:v>
                </c:pt>
                <c:pt idx="940">
                  <c:v>5.7500000000048401E-2</c:v>
                </c:pt>
                <c:pt idx="941">
                  <c:v>5.7000000000048456E-2</c:v>
                </c:pt>
                <c:pt idx="942">
                  <c:v>5.6500000000048511E-2</c:v>
                </c:pt>
                <c:pt idx="943">
                  <c:v>5.6000000000048566E-2</c:v>
                </c:pt>
                <c:pt idx="944">
                  <c:v>5.5500000000048622E-2</c:v>
                </c:pt>
                <c:pt idx="945">
                  <c:v>5.5000000000048677E-2</c:v>
                </c:pt>
                <c:pt idx="946">
                  <c:v>5.4500000000048732E-2</c:v>
                </c:pt>
                <c:pt idx="947">
                  <c:v>5.4000000000048787E-2</c:v>
                </c:pt>
                <c:pt idx="948">
                  <c:v>5.3500000000048842E-2</c:v>
                </c:pt>
                <c:pt idx="949">
                  <c:v>5.3000000000048897E-2</c:v>
                </c:pt>
                <c:pt idx="950">
                  <c:v>5.2500000000048952E-2</c:v>
                </c:pt>
                <c:pt idx="951">
                  <c:v>5.2000000000049007E-2</c:v>
                </c:pt>
                <c:pt idx="952">
                  <c:v>5.1500000000049062E-2</c:v>
                </c:pt>
                <c:pt idx="953">
                  <c:v>5.1000000000049117E-2</c:v>
                </c:pt>
                <c:pt idx="954">
                  <c:v>5.0500000000049172E-2</c:v>
                </c:pt>
                <c:pt idx="955">
                  <c:v>5.0000000000049227E-2</c:v>
                </c:pt>
                <c:pt idx="956">
                  <c:v>4.9500000000049282E-2</c:v>
                </c:pt>
                <c:pt idx="957">
                  <c:v>4.9000000000049337E-2</c:v>
                </c:pt>
                <c:pt idx="958">
                  <c:v>4.8500000000049392E-2</c:v>
                </c:pt>
                <c:pt idx="959">
                  <c:v>4.8000000000049448E-2</c:v>
                </c:pt>
                <c:pt idx="960">
                  <c:v>4.7500000000049503E-2</c:v>
                </c:pt>
                <c:pt idx="961">
                  <c:v>4.7000000000049558E-2</c:v>
                </c:pt>
                <c:pt idx="962">
                  <c:v>4.6500000000049613E-2</c:v>
                </c:pt>
                <c:pt idx="963">
                  <c:v>4.6000000000049668E-2</c:v>
                </c:pt>
                <c:pt idx="964">
                  <c:v>4.5500000000049723E-2</c:v>
                </c:pt>
                <c:pt idx="965">
                  <c:v>4.5000000000049778E-2</c:v>
                </c:pt>
                <c:pt idx="966">
                  <c:v>4.4500000000049833E-2</c:v>
                </c:pt>
                <c:pt idx="967">
                  <c:v>4.4000000000049888E-2</c:v>
                </c:pt>
                <c:pt idx="968">
                  <c:v>4.3500000000049943E-2</c:v>
                </c:pt>
                <c:pt idx="969">
                  <c:v>4.3000000000049998E-2</c:v>
                </c:pt>
                <c:pt idx="970">
                  <c:v>4.2500000000050053E-2</c:v>
                </c:pt>
                <c:pt idx="971">
                  <c:v>4.2000000000050108E-2</c:v>
                </c:pt>
                <c:pt idx="972">
                  <c:v>4.1500000000050163E-2</c:v>
                </c:pt>
                <c:pt idx="973">
                  <c:v>4.1000000000050218E-2</c:v>
                </c:pt>
                <c:pt idx="974">
                  <c:v>4.0500000000050274E-2</c:v>
                </c:pt>
                <c:pt idx="975">
                  <c:v>4.0000000000050329E-2</c:v>
                </c:pt>
                <c:pt idx="976">
                  <c:v>3.9500000000050384E-2</c:v>
                </c:pt>
                <c:pt idx="977">
                  <c:v>3.9000000000050439E-2</c:v>
                </c:pt>
                <c:pt idx="978">
                  <c:v>3.8500000000050494E-2</c:v>
                </c:pt>
                <c:pt idx="979">
                  <c:v>3.8000000000050549E-2</c:v>
                </c:pt>
                <c:pt idx="980">
                  <c:v>3.7500000000050604E-2</c:v>
                </c:pt>
                <c:pt idx="981">
                  <c:v>3.7000000000050659E-2</c:v>
                </c:pt>
                <c:pt idx="982">
                  <c:v>3.6500000000050714E-2</c:v>
                </c:pt>
                <c:pt idx="983">
                  <c:v>3.6000000000050769E-2</c:v>
                </c:pt>
                <c:pt idx="984">
                  <c:v>3.5500000000050824E-2</c:v>
                </c:pt>
                <c:pt idx="985">
                  <c:v>3.5000000000050879E-2</c:v>
                </c:pt>
                <c:pt idx="986">
                  <c:v>3.4500000000050934E-2</c:v>
                </c:pt>
                <c:pt idx="987">
                  <c:v>3.4000000000050989E-2</c:v>
                </c:pt>
                <c:pt idx="988">
                  <c:v>3.3500000000051045E-2</c:v>
                </c:pt>
                <c:pt idx="989">
                  <c:v>3.30000000000511E-2</c:v>
                </c:pt>
                <c:pt idx="990">
                  <c:v>3.2500000000051155E-2</c:v>
                </c:pt>
                <c:pt idx="991">
                  <c:v>3.200000000005121E-2</c:v>
                </c:pt>
                <c:pt idx="992">
                  <c:v>3.1500000000051265E-2</c:v>
                </c:pt>
                <c:pt idx="993">
                  <c:v>3.100000000005132E-2</c:v>
                </c:pt>
                <c:pt idx="994">
                  <c:v>3.0500000000051375E-2</c:v>
                </c:pt>
                <c:pt idx="995">
                  <c:v>3.000000000005143E-2</c:v>
                </c:pt>
                <c:pt idx="996">
                  <c:v>2.9500000000051485E-2</c:v>
                </c:pt>
                <c:pt idx="997">
                  <c:v>2.900000000005154E-2</c:v>
                </c:pt>
                <c:pt idx="998">
                  <c:v>2.8500000000051595E-2</c:v>
                </c:pt>
                <c:pt idx="999">
                  <c:v>2.800000000005165E-2</c:v>
                </c:pt>
                <c:pt idx="1000">
                  <c:v>2.7500000000051705E-2</c:v>
                </c:pt>
                <c:pt idx="1001">
                  <c:v>2.700000000005176E-2</c:v>
                </c:pt>
                <c:pt idx="1002">
                  <c:v>2.6500000000051815E-2</c:v>
                </c:pt>
                <c:pt idx="1003">
                  <c:v>2.6000000000051871E-2</c:v>
                </c:pt>
                <c:pt idx="1004">
                  <c:v>2.5500000000051926E-2</c:v>
                </c:pt>
                <c:pt idx="1005">
                  <c:v>2.5000000000051981E-2</c:v>
                </c:pt>
                <c:pt idx="1006">
                  <c:v>2.4500000000052036E-2</c:v>
                </c:pt>
                <c:pt idx="1007">
                  <c:v>2.4000000000052091E-2</c:v>
                </c:pt>
                <c:pt idx="1008">
                  <c:v>2.3500000000052146E-2</c:v>
                </c:pt>
                <c:pt idx="1009">
                  <c:v>2.3000000000052201E-2</c:v>
                </c:pt>
                <c:pt idx="1010">
                  <c:v>2.2500000000052256E-2</c:v>
                </c:pt>
                <c:pt idx="1011">
                  <c:v>2.2000000000052311E-2</c:v>
                </c:pt>
                <c:pt idx="1012">
                  <c:v>2.1500000000052366E-2</c:v>
                </c:pt>
                <c:pt idx="1013">
                  <c:v>2.1000000000052421E-2</c:v>
                </c:pt>
                <c:pt idx="1014">
                  <c:v>2.0500000000052476E-2</c:v>
                </c:pt>
                <c:pt idx="1015">
                  <c:v>2.0000000000052531E-2</c:v>
                </c:pt>
                <c:pt idx="1016">
                  <c:v>1.9500000000052586E-2</c:v>
                </c:pt>
                <c:pt idx="1017">
                  <c:v>1.9000000000052641E-2</c:v>
                </c:pt>
                <c:pt idx="1018">
                  <c:v>1.8500000000052697E-2</c:v>
                </c:pt>
                <c:pt idx="1019">
                  <c:v>1.8000000000052752E-2</c:v>
                </c:pt>
                <c:pt idx="1020">
                  <c:v>1.7500000000052807E-2</c:v>
                </c:pt>
                <c:pt idx="1021">
                  <c:v>1.7000000000052862E-2</c:v>
                </c:pt>
                <c:pt idx="1022">
                  <c:v>1.6500000000052917E-2</c:v>
                </c:pt>
                <c:pt idx="1023">
                  <c:v>1.6000000000052972E-2</c:v>
                </c:pt>
                <c:pt idx="1024">
                  <c:v>1.5500000000053027E-2</c:v>
                </c:pt>
                <c:pt idx="1025">
                  <c:v>1.5000000000053082E-2</c:v>
                </c:pt>
                <c:pt idx="1026">
                  <c:v>1.4500000000053137E-2</c:v>
                </c:pt>
                <c:pt idx="1027">
                  <c:v>1.4000000000053192E-2</c:v>
                </c:pt>
                <c:pt idx="1028">
                  <c:v>1.3500000000053247E-2</c:v>
                </c:pt>
                <c:pt idx="1029">
                  <c:v>1.3000000000053302E-2</c:v>
                </c:pt>
                <c:pt idx="1030">
                  <c:v>1.2500000000053357E-2</c:v>
                </c:pt>
                <c:pt idx="1031">
                  <c:v>1.2000000000053412E-2</c:v>
                </c:pt>
                <c:pt idx="1032">
                  <c:v>1.1500000000053467E-2</c:v>
                </c:pt>
                <c:pt idx="1033">
                  <c:v>1.1000000000053523E-2</c:v>
                </c:pt>
                <c:pt idx="1034">
                  <c:v>1.0500000000053578E-2</c:v>
                </c:pt>
                <c:pt idx="1035">
                  <c:v>1.0000000000053633E-2</c:v>
                </c:pt>
                <c:pt idx="1036">
                  <c:v>9.5000000000536877E-3</c:v>
                </c:pt>
                <c:pt idx="1037">
                  <c:v>9.0000000000537428E-3</c:v>
                </c:pt>
                <c:pt idx="1038">
                  <c:v>8.5000000000537979E-3</c:v>
                </c:pt>
                <c:pt idx="1039">
                  <c:v>8.0000000000538529E-3</c:v>
                </c:pt>
                <c:pt idx="1040">
                  <c:v>7.500000000053908E-3</c:v>
                </c:pt>
                <c:pt idx="1041">
                  <c:v>7.0000000000539631E-3</c:v>
                </c:pt>
                <c:pt idx="1042">
                  <c:v>6.5000000000540181E-3</c:v>
                </c:pt>
                <c:pt idx="1043">
                  <c:v>6.0000000000540732E-3</c:v>
                </c:pt>
                <c:pt idx="1044">
                  <c:v>5.5000000000541283E-3</c:v>
                </c:pt>
                <c:pt idx="1045">
                  <c:v>5.0000000000541833E-3</c:v>
                </c:pt>
                <c:pt idx="1046">
                  <c:v>4.5000000000542384E-3</c:v>
                </c:pt>
                <c:pt idx="1047">
                  <c:v>4.0000000000542935E-3</c:v>
                </c:pt>
                <c:pt idx="1048">
                  <c:v>3.5000000000543485E-3</c:v>
                </c:pt>
                <c:pt idx="1049">
                  <c:v>3.0000000000544036E-3</c:v>
                </c:pt>
                <c:pt idx="1050">
                  <c:v>2.5000000000544587E-3</c:v>
                </c:pt>
                <c:pt idx="1051">
                  <c:v>2.0000000000545137E-3</c:v>
                </c:pt>
                <c:pt idx="1052">
                  <c:v>1.5000000000545688E-3</c:v>
                </c:pt>
                <c:pt idx="1053">
                  <c:v>1.0000000000546239E-3</c:v>
                </c:pt>
                <c:pt idx="1054">
                  <c:v>5.0000000005467893E-4</c:v>
                </c:pt>
                <c:pt idx="1055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7-1D00-4B9B-B40C-B85BBE43584F}"/>
            </c:ext>
          </c:extLst>
        </c:ser>
        <c:ser>
          <c:idx val="7"/>
          <c:order val="7"/>
          <c:tx>
            <c:v>aug 29 - 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Data!$H$737:$H$2003</c:f>
              <c:numCache>
                <c:formatCode>0</c:formatCode>
                <c:ptCount val="1267"/>
                <c:pt idx="0">
                  <c:v>-2.97769360831E-3</c:v>
                </c:pt>
                <c:pt idx="1">
                  <c:v>-6.23217483015</c:v>
                </c:pt>
                <c:pt idx="2">
                  <c:v>-7.9831353416799997</c:v>
                </c:pt>
                <c:pt idx="3">
                  <c:v>-16.3325537588</c:v>
                </c:pt>
                <c:pt idx="4">
                  <c:v>-22.221954599299998</c:v>
                </c:pt>
                <c:pt idx="5">
                  <c:v>-25.6647467588</c:v>
                </c:pt>
                <c:pt idx="6">
                  <c:v>-26.9798196735</c:v>
                </c:pt>
                <c:pt idx="7">
                  <c:v>-31.181016112999998</c:v>
                </c:pt>
                <c:pt idx="8">
                  <c:v>-31.417338529399998</c:v>
                </c:pt>
                <c:pt idx="9">
                  <c:v>-33.258549490299998</c:v>
                </c:pt>
                <c:pt idx="10">
                  <c:v>-35.392748568199998</c:v>
                </c:pt>
                <c:pt idx="11">
                  <c:v>-45.492875225799999</c:v>
                </c:pt>
                <c:pt idx="12">
                  <c:v>-46.1735362744</c:v>
                </c:pt>
                <c:pt idx="13">
                  <c:v>-58.215745608900001</c:v>
                </c:pt>
                <c:pt idx="14">
                  <c:v>-58.3010743627</c:v>
                </c:pt>
                <c:pt idx="15">
                  <c:v>-61.833480519399998</c:v>
                </c:pt>
                <c:pt idx="16">
                  <c:v>-62.634918278800001</c:v>
                </c:pt>
                <c:pt idx="17">
                  <c:v>-63.0760479769</c:v>
                </c:pt>
                <c:pt idx="18">
                  <c:v>-65.466432245899995</c:v>
                </c:pt>
                <c:pt idx="19">
                  <c:v>-66.510168606299999</c:v>
                </c:pt>
                <c:pt idx="20">
                  <c:v>-73.104977173999998</c:v>
                </c:pt>
                <c:pt idx="21">
                  <c:v>-73.185097609400003</c:v>
                </c:pt>
                <c:pt idx="22">
                  <c:v>-86.035386250599998</c:v>
                </c:pt>
                <c:pt idx="23">
                  <c:v>-86.548697596500006</c:v>
                </c:pt>
                <c:pt idx="24">
                  <c:v>-88.235663885700006</c:v>
                </c:pt>
                <c:pt idx="25">
                  <c:v>-96.254376392899999</c:v>
                </c:pt>
                <c:pt idx="26">
                  <c:v>-98.755679457499994</c:v>
                </c:pt>
                <c:pt idx="27">
                  <c:v>-101.13246539399999</c:v>
                </c:pt>
                <c:pt idx="28">
                  <c:v>-104.090967703</c:v>
                </c:pt>
                <c:pt idx="29">
                  <c:v>-108.180033365</c:v>
                </c:pt>
                <c:pt idx="30">
                  <c:v>-109.296615614</c:v>
                </c:pt>
                <c:pt idx="31">
                  <c:v>-115.624930104</c:v>
                </c:pt>
                <c:pt idx="32">
                  <c:v>-123.006442859</c:v>
                </c:pt>
                <c:pt idx="33">
                  <c:v>-124.747194837</c:v>
                </c:pt>
                <c:pt idx="34">
                  <c:v>-126.32984189299999</c:v>
                </c:pt>
                <c:pt idx="35">
                  <c:v>-133.37648811400001</c:v>
                </c:pt>
                <c:pt idx="36">
                  <c:v>-135.12407070699999</c:v>
                </c:pt>
                <c:pt idx="37">
                  <c:v>-139.82508637000001</c:v>
                </c:pt>
                <c:pt idx="38">
                  <c:v>-144.66293479800001</c:v>
                </c:pt>
                <c:pt idx="39">
                  <c:v>-146.48255051199999</c:v>
                </c:pt>
                <c:pt idx="40">
                  <c:v>-148.644738311</c:v>
                </c:pt>
                <c:pt idx="41">
                  <c:v>-148.97339882099999</c:v>
                </c:pt>
                <c:pt idx="42">
                  <c:v>-152.82067969900001</c:v>
                </c:pt>
                <c:pt idx="43">
                  <c:v>-154.69238303099999</c:v>
                </c:pt>
                <c:pt idx="44">
                  <c:v>-156.59108208800001</c:v>
                </c:pt>
                <c:pt idx="45">
                  <c:v>-157.279575927</c:v>
                </c:pt>
                <c:pt idx="46">
                  <c:v>-158.43997475099999</c:v>
                </c:pt>
                <c:pt idx="47">
                  <c:v>-169.883188862</c:v>
                </c:pt>
                <c:pt idx="48">
                  <c:v>-170.08432613100001</c:v>
                </c:pt>
                <c:pt idx="49">
                  <c:v>-176.254295544</c:v>
                </c:pt>
                <c:pt idx="50">
                  <c:v>-186.67597797299999</c:v>
                </c:pt>
                <c:pt idx="51">
                  <c:v>-187.95953889699999</c:v>
                </c:pt>
                <c:pt idx="52">
                  <c:v>-201.198141222</c:v>
                </c:pt>
                <c:pt idx="53">
                  <c:v>-203.199460031</c:v>
                </c:pt>
                <c:pt idx="54">
                  <c:v>-203.791445745</c:v>
                </c:pt>
                <c:pt idx="55">
                  <c:v>-206.91016020800001</c:v>
                </c:pt>
                <c:pt idx="56">
                  <c:v>-207.87632636399999</c:v>
                </c:pt>
                <c:pt idx="57">
                  <c:v>-208.33016081100001</c:v>
                </c:pt>
                <c:pt idx="58">
                  <c:v>-210.898918063</c:v>
                </c:pt>
                <c:pt idx="59">
                  <c:v>-213.16972561</c:v>
                </c:pt>
                <c:pt idx="60">
                  <c:v>-225.821679074</c:v>
                </c:pt>
                <c:pt idx="61">
                  <c:v>-231.06145872799999</c:v>
                </c:pt>
                <c:pt idx="62">
                  <c:v>-232.169888254</c:v>
                </c:pt>
                <c:pt idx="63">
                  <c:v>-235.37174223100001</c:v>
                </c:pt>
                <c:pt idx="64">
                  <c:v>-236.813307186</c:v>
                </c:pt>
                <c:pt idx="65">
                  <c:v>-239.058001647</c:v>
                </c:pt>
                <c:pt idx="66">
                  <c:v>-242.196300116</c:v>
                </c:pt>
                <c:pt idx="67">
                  <c:v>-246.45691744000001</c:v>
                </c:pt>
                <c:pt idx="68">
                  <c:v>-254.00788483100001</c:v>
                </c:pt>
                <c:pt idx="69">
                  <c:v>-259.44103952799998</c:v>
                </c:pt>
                <c:pt idx="70">
                  <c:v>-262.50294142299998</c:v>
                </c:pt>
                <c:pt idx="71">
                  <c:v>-262.73715264999998</c:v>
                </c:pt>
                <c:pt idx="72">
                  <c:v>-264.974267978</c:v>
                </c:pt>
                <c:pt idx="73">
                  <c:v>-268.50718988</c:v>
                </c:pt>
                <c:pt idx="74">
                  <c:v>-270.33276728999999</c:v>
                </c:pt>
                <c:pt idx="75">
                  <c:v>-277.09508099300001</c:v>
                </c:pt>
                <c:pt idx="76">
                  <c:v>-289.371013307</c:v>
                </c:pt>
                <c:pt idx="77">
                  <c:v>-295.60378802000002</c:v>
                </c:pt>
                <c:pt idx="78">
                  <c:v>-297.59547578799999</c:v>
                </c:pt>
                <c:pt idx="79">
                  <c:v>-299.94880873400001</c:v>
                </c:pt>
                <c:pt idx="80">
                  <c:v>-306.64937806099999</c:v>
                </c:pt>
                <c:pt idx="81">
                  <c:v>-307.43055704099999</c:v>
                </c:pt>
                <c:pt idx="82">
                  <c:v>-307.56497643900002</c:v>
                </c:pt>
                <c:pt idx="83">
                  <c:v>-311.681601564</c:v>
                </c:pt>
                <c:pt idx="84">
                  <c:v>-320.91180096800002</c:v>
                </c:pt>
                <c:pt idx="85">
                  <c:v>-325.75452338999997</c:v>
                </c:pt>
                <c:pt idx="86">
                  <c:v>-328.43218234099999</c:v>
                </c:pt>
                <c:pt idx="87">
                  <c:v>-330.14862303299998</c:v>
                </c:pt>
                <c:pt idx="88">
                  <c:v>-339.20824032600001</c:v>
                </c:pt>
                <c:pt idx="89">
                  <c:v>-347.607194327</c:v>
                </c:pt>
                <c:pt idx="90">
                  <c:v>-354.83274309299998</c:v>
                </c:pt>
                <c:pt idx="91">
                  <c:v>-356.758770336</c:v>
                </c:pt>
                <c:pt idx="92">
                  <c:v>-358.09033724099999</c:v>
                </c:pt>
                <c:pt idx="93">
                  <c:v>-359.33215268499998</c:v>
                </c:pt>
                <c:pt idx="94">
                  <c:v>-360.11061791700001</c:v>
                </c:pt>
                <c:pt idx="95">
                  <c:v>-360.98143022599999</c:v>
                </c:pt>
                <c:pt idx="96">
                  <c:v>-372.00387695400002</c:v>
                </c:pt>
                <c:pt idx="97">
                  <c:v>-374.78456900100002</c:v>
                </c:pt>
                <c:pt idx="98">
                  <c:v>-375.17263569300002</c:v>
                </c:pt>
                <c:pt idx="99">
                  <c:v>-376.49693806200003</c:v>
                </c:pt>
                <c:pt idx="100">
                  <c:v>-383.70153846099998</c:v>
                </c:pt>
                <c:pt idx="101">
                  <c:v>-384.72309802199999</c:v>
                </c:pt>
                <c:pt idx="102">
                  <c:v>-391.23997912599998</c:v>
                </c:pt>
                <c:pt idx="103">
                  <c:v>-391.34590924499997</c:v>
                </c:pt>
                <c:pt idx="104">
                  <c:v>-392.89076645199998</c:v>
                </c:pt>
                <c:pt idx="105">
                  <c:v>-394.84608650199999</c:v>
                </c:pt>
                <c:pt idx="106">
                  <c:v>-397.64913487000001</c:v>
                </c:pt>
                <c:pt idx="107">
                  <c:v>-398.50116718100003</c:v>
                </c:pt>
                <c:pt idx="108">
                  <c:v>-401.36087240699999</c:v>
                </c:pt>
                <c:pt idx="109">
                  <c:v>-404.93659617200001</c:v>
                </c:pt>
                <c:pt idx="110">
                  <c:v>-410.383006083</c:v>
                </c:pt>
                <c:pt idx="111">
                  <c:v>-412.27399160700003</c:v>
                </c:pt>
                <c:pt idx="112">
                  <c:v>-418.65527003</c:v>
                </c:pt>
                <c:pt idx="113">
                  <c:v>-419.82072407999999</c:v>
                </c:pt>
                <c:pt idx="114">
                  <c:v>-420.11666030999999</c:v>
                </c:pt>
                <c:pt idx="115">
                  <c:v>-421.10747936299998</c:v>
                </c:pt>
                <c:pt idx="116">
                  <c:v>-421.21261602700002</c:v>
                </c:pt>
                <c:pt idx="117">
                  <c:v>-431.39202719500003</c:v>
                </c:pt>
                <c:pt idx="118">
                  <c:v>-438.95314567700001</c:v>
                </c:pt>
                <c:pt idx="119">
                  <c:v>-439.74675524499997</c:v>
                </c:pt>
                <c:pt idx="120">
                  <c:v>-441.02221521899997</c:v>
                </c:pt>
                <c:pt idx="121">
                  <c:v>-443.99292142399997</c:v>
                </c:pt>
                <c:pt idx="122">
                  <c:v>-444.96778339500003</c:v>
                </c:pt>
                <c:pt idx="123">
                  <c:v>-445.426104393</c:v>
                </c:pt>
                <c:pt idx="124">
                  <c:v>-450.296815116</c:v>
                </c:pt>
                <c:pt idx="125">
                  <c:v>-454.96902765200002</c:v>
                </c:pt>
                <c:pt idx="126">
                  <c:v>-458.75918972199997</c:v>
                </c:pt>
                <c:pt idx="127">
                  <c:v>-459.90875740899997</c:v>
                </c:pt>
                <c:pt idx="128">
                  <c:v>-462.567833092</c:v>
                </c:pt>
                <c:pt idx="129">
                  <c:v>-467.52544754399997</c:v>
                </c:pt>
                <c:pt idx="130">
                  <c:v>-475.25874352599999</c:v>
                </c:pt>
                <c:pt idx="131">
                  <c:v>-476.40658342900002</c:v>
                </c:pt>
                <c:pt idx="132">
                  <c:v>-479.13321063500001</c:v>
                </c:pt>
                <c:pt idx="133">
                  <c:v>-481.28045633699998</c:v>
                </c:pt>
                <c:pt idx="134">
                  <c:v>-493.17163894399999</c:v>
                </c:pt>
                <c:pt idx="135">
                  <c:v>-496.09662485799998</c:v>
                </c:pt>
                <c:pt idx="136">
                  <c:v>-499.013919724</c:v>
                </c:pt>
                <c:pt idx="137">
                  <c:v>-499.09238218299998</c:v>
                </c:pt>
                <c:pt idx="138">
                  <c:v>-504.75805999699998</c:v>
                </c:pt>
                <c:pt idx="139">
                  <c:v>-513.59350938700004</c:v>
                </c:pt>
                <c:pt idx="140">
                  <c:v>-523.79914965499995</c:v>
                </c:pt>
                <c:pt idx="141">
                  <c:v>-525.06173488499996</c:v>
                </c:pt>
                <c:pt idx="142">
                  <c:v>-527.44439437100004</c:v>
                </c:pt>
                <c:pt idx="143">
                  <c:v>-527.67524921799998</c:v>
                </c:pt>
                <c:pt idx="144">
                  <c:v>-527.93198513499999</c:v>
                </c:pt>
                <c:pt idx="145">
                  <c:v>-528.79223966200004</c:v>
                </c:pt>
                <c:pt idx="146">
                  <c:v>-532.63085751799997</c:v>
                </c:pt>
                <c:pt idx="147">
                  <c:v>-546.23253924799997</c:v>
                </c:pt>
                <c:pt idx="148">
                  <c:v>-551.48910199800002</c:v>
                </c:pt>
                <c:pt idx="149">
                  <c:v>-554.11349489099996</c:v>
                </c:pt>
                <c:pt idx="150">
                  <c:v>-555.77437130800001</c:v>
                </c:pt>
                <c:pt idx="151">
                  <c:v>-560.971033885</c:v>
                </c:pt>
                <c:pt idx="152">
                  <c:v>-561.48405669299996</c:v>
                </c:pt>
                <c:pt idx="153">
                  <c:v>-567.666753137</c:v>
                </c:pt>
                <c:pt idx="154">
                  <c:v>-583.64979952199997</c:v>
                </c:pt>
                <c:pt idx="155">
                  <c:v>-588.58015076599997</c:v>
                </c:pt>
                <c:pt idx="156">
                  <c:v>-592.53894828</c:v>
                </c:pt>
                <c:pt idx="157">
                  <c:v>-594.29134949000002</c:v>
                </c:pt>
                <c:pt idx="158">
                  <c:v>-608.45448606299999</c:v>
                </c:pt>
                <c:pt idx="159">
                  <c:v>-608.634041927</c:v>
                </c:pt>
                <c:pt idx="160">
                  <c:v>-611.80523303899997</c:v>
                </c:pt>
                <c:pt idx="161">
                  <c:v>-619.88782687200001</c:v>
                </c:pt>
                <c:pt idx="162">
                  <c:v>-619.98348580100003</c:v>
                </c:pt>
                <c:pt idx="163">
                  <c:v>-621.92053802299995</c:v>
                </c:pt>
                <c:pt idx="164">
                  <c:v>-622.89666143900001</c:v>
                </c:pt>
                <c:pt idx="165">
                  <c:v>-624.84083863900003</c:v>
                </c:pt>
                <c:pt idx="166">
                  <c:v>-630.65165893100004</c:v>
                </c:pt>
                <c:pt idx="167">
                  <c:v>-631.46982705000005</c:v>
                </c:pt>
                <c:pt idx="168">
                  <c:v>-644.40524039299999</c:v>
                </c:pt>
                <c:pt idx="169">
                  <c:v>-645.857918606</c:v>
                </c:pt>
                <c:pt idx="170">
                  <c:v>-646.04298259200004</c:v>
                </c:pt>
                <c:pt idx="171">
                  <c:v>-646.12497130400004</c:v>
                </c:pt>
                <c:pt idx="172">
                  <c:v>-649.42564070399999</c:v>
                </c:pt>
                <c:pt idx="173">
                  <c:v>-650.54103300700001</c:v>
                </c:pt>
                <c:pt idx="174">
                  <c:v>-659.098526655</c:v>
                </c:pt>
                <c:pt idx="175">
                  <c:v>-666.60683950999999</c:v>
                </c:pt>
                <c:pt idx="176">
                  <c:v>-667.56123673100001</c:v>
                </c:pt>
                <c:pt idx="177">
                  <c:v>-673.49212962599995</c:v>
                </c:pt>
                <c:pt idx="178">
                  <c:v>-685.94101421100004</c:v>
                </c:pt>
                <c:pt idx="179">
                  <c:v>-686.53319584500002</c:v>
                </c:pt>
                <c:pt idx="180">
                  <c:v>-688.32813802600003</c:v>
                </c:pt>
                <c:pt idx="181">
                  <c:v>-696.17799752899998</c:v>
                </c:pt>
                <c:pt idx="182">
                  <c:v>-698.307169843</c:v>
                </c:pt>
                <c:pt idx="183">
                  <c:v>-699.49313672000005</c:v>
                </c:pt>
                <c:pt idx="184">
                  <c:v>-701.08129111899996</c:v>
                </c:pt>
                <c:pt idx="185">
                  <c:v>-709.51613733500005</c:v>
                </c:pt>
                <c:pt idx="186">
                  <c:v>-712.97522833300002</c:v>
                </c:pt>
                <c:pt idx="187">
                  <c:v>-712.98661823400005</c:v>
                </c:pt>
                <c:pt idx="188">
                  <c:v>-715.14702100800002</c:v>
                </c:pt>
                <c:pt idx="189">
                  <c:v>-716.38290310900004</c:v>
                </c:pt>
                <c:pt idx="190">
                  <c:v>-717.90681460400003</c:v>
                </c:pt>
                <c:pt idx="191">
                  <c:v>-720.57700559600005</c:v>
                </c:pt>
                <c:pt idx="192">
                  <c:v>-722.76386648599998</c:v>
                </c:pt>
                <c:pt idx="193">
                  <c:v>-731.79249801000003</c:v>
                </c:pt>
                <c:pt idx="194">
                  <c:v>-735.86518909699998</c:v>
                </c:pt>
                <c:pt idx="195">
                  <c:v>-735.87615762999997</c:v>
                </c:pt>
                <c:pt idx="196">
                  <c:v>-741.18358770600003</c:v>
                </c:pt>
                <c:pt idx="197">
                  <c:v>-742.07526107399997</c:v>
                </c:pt>
                <c:pt idx="198">
                  <c:v>-743.34505997700001</c:v>
                </c:pt>
                <c:pt idx="199">
                  <c:v>-745.38425790099996</c:v>
                </c:pt>
                <c:pt idx="200">
                  <c:v>-747.04731717599998</c:v>
                </c:pt>
                <c:pt idx="201">
                  <c:v>-753.61327470900005</c:v>
                </c:pt>
                <c:pt idx="202">
                  <c:v>-755.82223644700002</c:v>
                </c:pt>
                <c:pt idx="203">
                  <c:v>-760.02466582399995</c:v>
                </c:pt>
                <c:pt idx="204">
                  <c:v>-762.61664857400001</c:v>
                </c:pt>
                <c:pt idx="205">
                  <c:v>-763.02179986700003</c:v>
                </c:pt>
                <c:pt idx="206">
                  <c:v>-772.20584940799995</c:v>
                </c:pt>
                <c:pt idx="207">
                  <c:v>-778.87472776499999</c:v>
                </c:pt>
                <c:pt idx="208">
                  <c:v>-782.28414669200004</c:v>
                </c:pt>
                <c:pt idx="209">
                  <c:v>-784.10298427600003</c:v>
                </c:pt>
                <c:pt idx="210">
                  <c:v>-788.63531481699999</c:v>
                </c:pt>
                <c:pt idx="211">
                  <c:v>-796.65478368699996</c:v>
                </c:pt>
                <c:pt idx="212">
                  <c:v>-809.58008313799996</c:v>
                </c:pt>
                <c:pt idx="213">
                  <c:v>-809.79519867600004</c:v>
                </c:pt>
                <c:pt idx="214">
                  <c:v>-816.69022932200005</c:v>
                </c:pt>
                <c:pt idx="215">
                  <c:v>-821.19780420999996</c:v>
                </c:pt>
                <c:pt idx="216">
                  <c:v>-828.04149256899996</c:v>
                </c:pt>
                <c:pt idx="217">
                  <c:v>-843.96771490000003</c:v>
                </c:pt>
                <c:pt idx="218">
                  <c:v>-845.10138316400003</c:v>
                </c:pt>
                <c:pt idx="219">
                  <c:v>-853.12273551400006</c:v>
                </c:pt>
                <c:pt idx="220">
                  <c:v>-855.69188324499999</c:v>
                </c:pt>
                <c:pt idx="221">
                  <c:v>-862.69941780299996</c:v>
                </c:pt>
                <c:pt idx="222">
                  <c:v>-864.49738605499999</c:v>
                </c:pt>
                <c:pt idx="223">
                  <c:v>-865.69439910300002</c:v>
                </c:pt>
                <c:pt idx="224">
                  <c:v>-868.39566167400005</c:v>
                </c:pt>
                <c:pt idx="225">
                  <c:v>-878.59310437900001</c:v>
                </c:pt>
                <c:pt idx="226">
                  <c:v>-879.25888755999995</c:v>
                </c:pt>
                <c:pt idx="227">
                  <c:v>-882.09539419700002</c:v>
                </c:pt>
                <c:pt idx="228">
                  <c:v>-883.23694575000002</c:v>
                </c:pt>
                <c:pt idx="229">
                  <c:v>-885.26072144900002</c:v>
                </c:pt>
                <c:pt idx="230">
                  <c:v>-885.54433723600005</c:v>
                </c:pt>
                <c:pt idx="231">
                  <c:v>-888.12675088200001</c:v>
                </c:pt>
                <c:pt idx="232">
                  <c:v>-890.47002842999996</c:v>
                </c:pt>
                <c:pt idx="233">
                  <c:v>-891.15638243399997</c:v>
                </c:pt>
                <c:pt idx="234">
                  <c:v>-894.58959756199999</c:v>
                </c:pt>
                <c:pt idx="235">
                  <c:v>-899.24686655300002</c:v>
                </c:pt>
                <c:pt idx="236">
                  <c:v>-899.87076805599997</c:v>
                </c:pt>
                <c:pt idx="237">
                  <c:v>-900.00736061500004</c:v>
                </c:pt>
                <c:pt idx="238">
                  <c:v>-906.86003019199995</c:v>
                </c:pt>
                <c:pt idx="239">
                  <c:v>-918.77418712500003</c:v>
                </c:pt>
                <c:pt idx="240">
                  <c:v>-926.74494869199998</c:v>
                </c:pt>
                <c:pt idx="241">
                  <c:v>-930.371601145</c:v>
                </c:pt>
                <c:pt idx="242">
                  <c:v>-933.908491078</c:v>
                </c:pt>
                <c:pt idx="243">
                  <c:v>-936.91079964999994</c:v>
                </c:pt>
                <c:pt idx="244">
                  <c:v>-937.16546426599996</c:v>
                </c:pt>
                <c:pt idx="245">
                  <c:v>-941.61433553500001</c:v>
                </c:pt>
                <c:pt idx="246">
                  <c:v>-946.99754657400001</c:v>
                </c:pt>
                <c:pt idx="247">
                  <c:v>-947.40411986900006</c:v>
                </c:pt>
                <c:pt idx="248">
                  <c:v>-949.80725127599999</c:v>
                </c:pt>
                <c:pt idx="249">
                  <c:v>-957.85194265799998</c:v>
                </c:pt>
                <c:pt idx="250">
                  <c:v>-958.51303074800001</c:v>
                </c:pt>
                <c:pt idx="251">
                  <c:v>-958.89628698399997</c:v>
                </c:pt>
                <c:pt idx="252">
                  <c:v>-965.16688358900001</c:v>
                </c:pt>
                <c:pt idx="253">
                  <c:v>-972.54332550399999</c:v>
                </c:pt>
                <c:pt idx="254">
                  <c:v>-972.95020837699997</c:v>
                </c:pt>
                <c:pt idx="255">
                  <c:v>-981.02762233399994</c:v>
                </c:pt>
                <c:pt idx="256">
                  <c:v>-988.39467342099999</c:v>
                </c:pt>
                <c:pt idx="257">
                  <c:v>-989.23723069599998</c:v>
                </c:pt>
                <c:pt idx="258">
                  <c:v>-991.45942878999995</c:v>
                </c:pt>
                <c:pt idx="259">
                  <c:v>-998.710209566</c:v>
                </c:pt>
                <c:pt idx="260">
                  <c:v>-1007.28247076</c:v>
                </c:pt>
                <c:pt idx="261">
                  <c:v>-1009.01579793</c:v>
                </c:pt>
                <c:pt idx="262">
                  <c:v>-1023.09768228</c:v>
                </c:pt>
                <c:pt idx="263">
                  <c:v>-1023.4804341400001</c:v>
                </c:pt>
                <c:pt idx="264">
                  <c:v>-1024.42598451</c:v>
                </c:pt>
                <c:pt idx="265">
                  <c:v>-1036.9888342900001</c:v>
                </c:pt>
                <c:pt idx="266">
                  <c:v>-1038.4893328400001</c:v>
                </c:pt>
                <c:pt idx="267">
                  <c:v>-1059.26712477</c:v>
                </c:pt>
                <c:pt idx="268">
                  <c:v>-1062.02240757</c:v>
                </c:pt>
                <c:pt idx="269">
                  <c:v>-1064.5063893500001</c:v>
                </c:pt>
                <c:pt idx="270">
                  <c:v>-1073.86678794</c:v>
                </c:pt>
                <c:pt idx="271">
                  <c:v>-1074.0472887999999</c:v>
                </c:pt>
                <c:pt idx="272">
                  <c:v>-1075.9086189</c:v>
                </c:pt>
                <c:pt idx="273">
                  <c:v>-1086.5310564599999</c:v>
                </c:pt>
                <c:pt idx="274">
                  <c:v>-1091.9500800400001</c:v>
                </c:pt>
                <c:pt idx="275">
                  <c:v>-1094.6533258899999</c:v>
                </c:pt>
                <c:pt idx="276">
                  <c:v>-1094.9114619100001</c:v>
                </c:pt>
                <c:pt idx="277">
                  <c:v>-1110.32804814</c:v>
                </c:pt>
                <c:pt idx="278">
                  <c:v>-1110.5312018100001</c:v>
                </c:pt>
                <c:pt idx="279">
                  <c:v>-1115.3362629200001</c:v>
                </c:pt>
                <c:pt idx="280">
                  <c:v>-1116.3301385100001</c:v>
                </c:pt>
                <c:pt idx="281">
                  <c:v>-1117.27201513</c:v>
                </c:pt>
                <c:pt idx="282">
                  <c:v>-1123.5018403399999</c:v>
                </c:pt>
                <c:pt idx="283">
                  <c:v>-1129.5687496</c:v>
                </c:pt>
                <c:pt idx="284">
                  <c:v>-1138.13151326</c:v>
                </c:pt>
                <c:pt idx="285">
                  <c:v>-1139.27311788</c:v>
                </c:pt>
                <c:pt idx="286">
                  <c:v>-1141.96242785</c:v>
                </c:pt>
                <c:pt idx="287">
                  <c:v>-1144.4437544100001</c:v>
                </c:pt>
                <c:pt idx="288">
                  <c:v>-1152.01542862</c:v>
                </c:pt>
                <c:pt idx="289">
                  <c:v>-1160.4693073799999</c:v>
                </c:pt>
                <c:pt idx="290">
                  <c:v>-1165.3436404399999</c:v>
                </c:pt>
                <c:pt idx="291">
                  <c:v>-1165.7232509200001</c:v>
                </c:pt>
                <c:pt idx="292">
                  <c:v>-1169.0236354599999</c:v>
                </c:pt>
                <c:pt idx="293">
                  <c:v>-1170.5869359200001</c:v>
                </c:pt>
                <c:pt idx="294">
                  <c:v>-1179.3605018400001</c:v>
                </c:pt>
                <c:pt idx="295">
                  <c:v>-1187.42844554</c:v>
                </c:pt>
                <c:pt idx="296">
                  <c:v>-1192.3539013899999</c:v>
                </c:pt>
                <c:pt idx="297">
                  <c:v>-1194.8591900700001</c:v>
                </c:pt>
                <c:pt idx="298">
                  <c:v>-1197.3197332100001</c:v>
                </c:pt>
                <c:pt idx="299">
                  <c:v>-1199.01029668</c:v>
                </c:pt>
                <c:pt idx="300">
                  <c:v>-1199.9582220699999</c:v>
                </c:pt>
                <c:pt idx="301">
                  <c:v>-1203.8143099900001</c:v>
                </c:pt>
                <c:pt idx="302">
                  <c:v>-1204.65786392</c:v>
                </c:pt>
                <c:pt idx="303">
                  <c:v>-1207.08691552</c:v>
                </c:pt>
                <c:pt idx="304">
                  <c:v>-1208.8048805799999</c:v>
                </c:pt>
                <c:pt idx="305">
                  <c:v>-1211.0405677900001</c:v>
                </c:pt>
                <c:pt idx="306">
                  <c:v>-1214.49397589</c:v>
                </c:pt>
                <c:pt idx="307">
                  <c:v>-1226.8691735699999</c:v>
                </c:pt>
                <c:pt idx="308">
                  <c:v>-1231.5942395100001</c:v>
                </c:pt>
                <c:pt idx="309">
                  <c:v>-1234.1741305200001</c:v>
                </c:pt>
                <c:pt idx="310">
                  <c:v>-1234.3506878999999</c:v>
                </c:pt>
                <c:pt idx="311">
                  <c:v>-1243.66976931</c:v>
                </c:pt>
                <c:pt idx="312">
                  <c:v>-1244.33254016</c:v>
                </c:pt>
                <c:pt idx="313">
                  <c:v>-1246.2708618900001</c:v>
                </c:pt>
                <c:pt idx="314">
                  <c:v>-1248.8996642699999</c:v>
                </c:pt>
                <c:pt idx="315">
                  <c:v>-1256.5901968200001</c:v>
                </c:pt>
                <c:pt idx="316">
                  <c:v>-1260.4667660499999</c:v>
                </c:pt>
                <c:pt idx="317">
                  <c:v>-1261.8145138699999</c:v>
                </c:pt>
                <c:pt idx="318">
                  <c:v>-1262.59536091</c:v>
                </c:pt>
                <c:pt idx="319">
                  <c:v>-1263.4118710400001</c:v>
                </c:pt>
                <c:pt idx="320">
                  <c:v>-1268.04062041</c:v>
                </c:pt>
                <c:pt idx="321">
                  <c:v>-1285.25189441</c:v>
                </c:pt>
                <c:pt idx="322">
                  <c:v>-1288.61391923</c:v>
                </c:pt>
                <c:pt idx="323">
                  <c:v>-1290.5806812599999</c:v>
                </c:pt>
                <c:pt idx="324">
                  <c:v>-1297.1179661799999</c:v>
                </c:pt>
                <c:pt idx="325">
                  <c:v>-1302.9695039000001</c:v>
                </c:pt>
                <c:pt idx="326">
                  <c:v>-1305.1689335599999</c:v>
                </c:pt>
                <c:pt idx="327">
                  <c:v>-1308.0815317700001</c:v>
                </c:pt>
                <c:pt idx="328">
                  <c:v>-1308.1332006299999</c:v>
                </c:pt>
                <c:pt idx="329">
                  <c:v>-1312.0181758000001</c:v>
                </c:pt>
                <c:pt idx="330">
                  <c:v>-1314.88145302</c:v>
                </c:pt>
                <c:pt idx="331">
                  <c:v>-1318.98430254</c:v>
                </c:pt>
                <c:pt idx="332">
                  <c:v>-1328.7442333900001</c:v>
                </c:pt>
                <c:pt idx="333">
                  <c:v>-1334.0532419599999</c:v>
                </c:pt>
                <c:pt idx="334">
                  <c:v>-1348.7697468199999</c:v>
                </c:pt>
                <c:pt idx="335">
                  <c:v>-1362.2762508200001</c:v>
                </c:pt>
                <c:pt idx="336">
                  <c:v>-1369.3194452400001</c:v>
                </c:pt>
                <c:pt idx="337">
                  <c:v>-1378.5160385199999</c:v>
                </c:pt>
                <c:pt idx="338">
                  <c:v>-1381.54701985</c:v>
                </c:pt>
                <c:pt idx="339">
                  <c:v>-1388.05249854</c:v>
                </c:pt>
                <c:pt idx="340">
                  <c:v>-1389.55325515</c:v>
                </c:pt>
                <c:pt idx="341">
                  <c:v>-1389.78332447</c:v>
                </c:pt>
                <c:pt idx="342">
                  <c:v>-1396.1238757199999</c:v>
                </c:pt>
                <c:pt idx="343">
                  <c:v>-1397.1110050499999</c:v>
                </c:pt>
                <c:pt idx="344">
                  <c:v>-1397.7281616499999</c:v>
                </c:pt>
                <c:pt idx="345">
                  <c:v>-1402.86363284</c:v>
                </c:pt>
                <c:pt idx="346">
                  <c:v>-1403.85195234</c:v>
                </c:pt>
                <c:pt idx="347">
                  <c:v>-1406.1138555</c:v>
                </c:pt>
                <c:pt idx="348">
                  <c:v>-1414.97631252</c:v>
                </c:pt>
                <c:pt idx="349">
                  <c:v>-1422.94159042</c:v>
                </c:pt>
                <c:pt idx="350">
                  <c:v>-1423.64577564</c:v>
                </c:pt>
                <c:pt idx="351">
                  <c:v>-1424.7649439899999</c:v>
                </c:pt>
                <c:pt idx="352">
                  <c:v>-1431.12095075</c:v>
                </c:pt>
                <c:pt idx="353">
                  <c:v>-1434.91540235</c:v>
                </c:pt>
                <c:pt idx="354">
                  <c:v>-1438.14406401</c:v>
                </c:pt>
                <c:pt idx="355">
                  <c:v>-1445.4721168599999</c:v>
                </c:pt>
                <c:pt idx="356">
                  <c:v>-1454.1429160499999</c:v>
                </c:pt>
                <c:pt idx="357">
                  <c:v>-1456.4323558200001</c:v>
                </c:pt>
                <c:pt idx="358">
                  <c:v>-1456.75615705</c:v>
                </c:pt>
                <c:pt idx="359">
                  <c:v>-1457.2333395799999</c:v>
                </c:pt>
                <c:pt idx="360">
                  <c:v>-1468.42622353</c:v>
                </c:pt>
                <c:pt idx="361">
                  <c:v>-1469.12478698</c:v>
                </c:pt>
                <c:pt idx="362">
                  <c:v>-1469.9780055700001</c:v>
                </c:pt>
                <c:pt idx="363">
                  <c:v>-1475.7550988400001</c:v>
                </c:pt>
                <c:pt idx="364">
                  <c:v>-1478.18780259</c:v>
                </c:pt>
                <c:pt idx="365">
                  <c:v>-1483.46448154</c:v>
                </c:pt>
                <c:pt idx="366">
                  <c:v>-1484.1679457800001</c:v>
                </c:pt>
                <c:pt idx="367">
                  <c:v>-1490.3758524699999</c:v>
                </c:pt>
                <c:pt idx="368">
                  <c:v>-1495.0199334500001</c:v>
                </c:pt>
                <c:pt idx="369">
                  <c:v>-1499.4197920900001</c:v>
                </c:pt>
                <c:pt idx="370">
                  <c:v>-1501.3296757999999</c:v>
                </c:pt>
                <c:pt idx="371">
                  <c:v>-1504.34301366</c:v>
                </c:pt>
                <c:pt idx="372">
                  <c:v>-1518.6077850300001</c:v>
                </c:pt>
                <c:pt idx="373">
                  <c:v>-1522.0086194099999</c:v>
                </c:pt>
                <c:pt idx="374">
                  <c:v>-1522.5293582500001</c:v>
                </c:pt>
                <c:pt idx="375">
                  <c:v>-1524.5485783399999</c:v>
                </c:pt>
                <c:pt idx="376">
                  <c:v>-1524.74159919</c:v>
                </c:pt>
                <c:pt idx="377">
                  <c:v>-1528.8692650200001</c:v>
                </c:pt>
                <c:pt idx="378">
                  <c:v>-1535.63682036</c:v>
                </c:pt>
                <c:pt idx="379">
                  <c:v>-1538.8361308599999</c:v>
                </c:pt>
                <c:pt idx="380">
                  <c:v>-1540.0400173099999</c:v>
                </c:pt>
                <c:pt idx="381">
                  <c:v>-1542.66188872</c:v>
                </c:pt>
                <c:pt idx="382">
                  <c:v>-1544.79011107</c:v>
                </c:pt>
                <c:pt idx="383">
                  <c:v>-1551.9675724799999</c:v>
                </c:pt>
                <c:pt idx="384">
                  <c:v>-1553.4870443899999</c:v>
                </c:pt>
                <c:pt idx="385">
                  <c:v>-1556.21632228</c:v>
                </c:pt>
                <c:pt idx="386">
                  <c:v>-1562.0298908100001</c:v>
                </c:pt>
                <c:pt idx="387">
                  <c:v>-1564.8112856</c:v>
                </c:pt>
                <c:pt idx="388">
                  <c:v>-1568.18844068</c:v>
                </c:pt>
                <c:pt idx="389">
                  <c:v>-1578.03671158</c:v>
                </c:pt>
                <c:pt idx="390">
                  <c:v>-1578.5639506499999</c:v>
                </c:pt>
                <c:pt idx="391">
                  <c:v>-1599.9292682800001</c:v>
                </c:pt>
                <c:pt idx="392">
                  <c:v>-1600.1494898200001</c:v>
                </c:pt>
                <c:pt idx="393">
                  <c:v>-1603.29467598</c:v>
                </c:pt>
                <c:pt idx="394">
                  <c:v>-1605.82780843</c:v>
                </c:pt>
                <c:pt idx="395">
                  <c:v>-1626.97774994</c:v>
                </c:pt>
                <c:pt idx="396">
                  <c:v>-1639.9034777500001</c:v>
                </c:pt>
                <c:pt idx="397">
                  <c:v>-1640.6668230099999</c:v>
                </c:pt>
                <c:pt idx="398">
                  <c:v>-1642.07760194</c:v>
                </c:pt>
                <c:pt idx="399">
                  <c:v>-1648.2395141899999</c:v>
                </c:pt>
                <c:pt idx="400">
                  <c:v>-1650.23499477</c:v>
                </c:pt>
                <c:pt idx="401">
                  <c:v>-1657.54856174</c:v>
                </c:pt>
                <c:pt idx="402">
                  <c:v>-1670.0266755800001</c:v>
                </c:pt>
                <c:pt idx="403">
                  <c:v>-1670.86980137</c:v>
                </c:pt>
                <c:pt idx="404">
                  <c:v>-1676.8261054</c:v>
                </c:pt>
                <c:pt idx="405">
                  <c:v>-1677.2493436100001</c:v>
                </c:pt>
                <c:pt idx="406">
                  <c:v>-1680.64886075</c:v>
                </c:pt>
                <c:pt idx="407">
                  <c:v>-1681.60909191</c:v>
                </c:pt>
                <c:pt idx="408">
                  <c:v>-1682.7289650800001</c:v>
                </c:pt>
                <c:pt idx="409">
                  <c:v>-1683.515439</c:v>
                </c:pt>
                <c:pt idx="410">
                  <c:v>-1683.8804324099999</c:v>
                </c:pt>
                <c:pt idx="411">
                  <c:v>-1694.71110991</c:v>
                </c:pt>
                <c:pt idx="412">
                  <c:v>-1696.3345580600001</c:v>
                </c:pt>
                <c:pt idx="413">
                  <c:v>-1699.8083455999999</c:v>
                </c:pt>
                <c:pt idx="414">
                  <c:v>-1705.58850224</c:v>
                </c:pt>
                <c:pt idx="415">
                  <c:v>-1707.65207949</c:v>
                </c:pt>
                <c:pt idx="416">
                  <c:v>-1708.0412454</c:v>
                </c:pt>
                <c:pt idx="417">
                  <c:v>-1710.6356160299999</c:v>
                </c:pt>
                <c:pt idx="418">
                  <c:v>-1711.44620461</c:v>
                </c:pt>
                <c:pt idx="419">
                  <c:v>-1713.20698769</c:v>
                </c:pt>
                <c:pt idx="420">
                  <c:v>-1713.5124507</c:v>
                </c:pt>
                <c:pt idx="421">
                  <c:v>-1726.9177807599999</c:v>
                </c:pt>
                <c:pt idx="422">
                  <c:v>-1734.5222221399999</c:v>
                </c:pt>
                <c:pt idx="423">
                  <c:v>-1739.56058463</c:v>
                </c:pt>
                <c:pt idx="424">
                  <c:v>-1741.43706028</c:v>
                </c:pt>
                <c:pt idx="425">
                  <c:v>-1752.7246944399999</c:v>
                </c:pt>
                <c:pt idx="426">
                  <c:v>-1752.95472475</c:v>
                </c:pt>
                <c:pt idx="427">
                  <c:v>-1753.13194703</c:v>
                </c:pt>
                <c:pt idx="428">
                  <c:v>-1760.2935093399999</c:v>
                </c:pt>
                <c:pt idx="429">
                  <c:v>-1763.0490166300001</c:v>
                </c:pt>
                <c:pt idx="430">
                  <c:v>-1769.02395772</c:v>
                </c:pt>
                <c:pt idx="431">
                  <c:v>-1770.4625019800001</c:v>
                </c:pt>
                <c:pt idx="432">
                  <c:v>-1771.4609717200001</c:v>
                </c:pt>
                <c:pt idx="433">
                  <c:v>-1772.0526905700001</c:v>
                </c:pt>
                <c:pt idx="434">
                  <c:v>-1772.93381499</c:v>
                </c:pt>
                <c:pt idx="435">
                  <c:v>-1774.61477436</c:v>
                </c:pt>
                <c:pt idx="436">
                  <c:v>-1785.1768121099999</c:v>
                </c:pt>
                <c:pt idx="437">
                  <c:v>-1785.77619914</c:v>
                </c:pt>
                <c:pt idx="438">
                  <c:v>-1787.5252949000001</c:v>
                </c:pt>
                <c:pt idx="439">
                  <c:v>-1787.9012047900001</c:v>
                </c:pt>
                <c:pt idx="440">
                  <c:v>-1799.9626017999999</c:v>
                </c:pt>
                <c:pt idx="441">
                  <c:v>-1803.0855427500001</c:v>
                </c:pt>
                <c:pt idx="442">
                  <c:v>-1809.5808878</c:v>
                </c:pt>
                <c:pt idx="443">
                  <c:v>-1817.6356820799999</c:v>
                </c:pt>
                <c:pt idx="444">
                  <c:v>-1820.92889898</c:v>
                </c:pt>
                <c:pt idx="445">
                  <c:v>-1839.7490338800001</c:v>
                </c:pt>
                <c:pt idx="446">
                  <c:v>-1840.0794568199999</c:v>
                </c:pt>
                <c:pt idx="447">
                  <c:v>-1840.70400236</c:v>
                </c:pt>
                <c:pt idx="448">
                  <c:v>-1842.8091210699999</c:v>
                </c:pt>
                <c:pt idx="449">
                  <c:v>-1843.3345941</c:v>
                </c:pt>
                <c:pt idx="450">
                  <c:v>-1845.6428650800001</c:v>
                </c:pt>
                <c:pt idx="451">
                  <c:v>-1848.6888507199999</c:v>
                </c:pt>
                <c:pt idx="452">
                  <c:v>-1852.2444050300001</c:v>
                </c:pt>
                <c:pt idx="453">
                  <c:v>-1852.58618065</c:v>
                </c:pt>
                <c:pt idx="454">
                  <c:v>-1857.5296440899999</c:v>
                </c:pt>
                <c:pt idx="455">
                  <c:v>-1864.74301995</c:v>
                </c:pt>
                <c:pt idx="456">
                  <c:v>-1866.9680986799999</c:v>
                </c:pt>
                <c:pt idx="457">
                  <c:v>-1867.5993641499999</c:v>
                </c:pt>
                <c:pt idx="458">
                  <c:v>-1869.4743156300001</c:v>
                </c:pt>
                <c:pt idx="459">
                  <c:v>-1870.7551408700001</c:v>
                </c:pt>
                <c:pt idx="460">
                  <c:v>-1873.2018976899999</c:v>
                </c:pt>
                <c:pt idx="461">
                  <c:v>-1876.8411945400001</c:v>
                </c:pt>
                <c:pt idx="462">
                  <c:v>-1878.5962699900001</c:v>
                </c:pt>
                <c:pt idx="463">
                  <c:v>-1882.7496138700001</c:v>
                </c:pt>
                <c:pt idx="464">
                  <c:v>-1882.95093357</c:v>
                </c:pt>
                <c:pt idx="465">
                  <c:v>-1883.45188289</c:v>
                </c:pt>
                <c:pt idx="466">
                  <c:v>-1884.0193603499999</c:v>
                </c:pt>
                <c:pt idx="467">
                  <c:v>-1887.4535753</c:v>
                </c:pt>
                <c:pt idx="468">
                  <c:v>-1908.3376807300001</c:v>
                </c:pt>
                <c:pt idx="469">
                  <c:v>-1911.31002055</c:v>
                </c:pt>
                <c:pt idx="470">
                  <c:v>-1914.4197460400001</c:v>
                </c:pt>
                <c:pt idx="471">
                  <c:v>-1919.7410797</c:v>
                </c:pt>
                <c:pt idx="472">
                  <c:v>-1930.0131078899999</c:v>
                </c:pt>
                <c:pt idx="473">
                  <c:v>-1943.0158290899999</c:v>
                </c:pt>
                <c:pt idx="474">
                  <c:v>-1943.7321868199999</c:v>
                </c:pt>
                <c:pt idx="475">
                  <c:v>-1963.9671545900001</c:v>
                </c:pt>
                <c:pt idx="476">
                  <c:v>-1966.5350192400001</c:v>
                </c:pt>
                <c:pt idx="477">
                  <c:v>-1968.5433602000001</c:v>
                </c:pt>
                <c:pt idx="478">
                  <c:v>-1969.82023136</c:v>
                </c:pt>
                <c:pt idx="479">
                  <c:v>-1978.3727351</c:v>
                </c:pt>
                <c:pt idx="480">
                  <c:v>-1980.4744713099999</c:v>
                </c:pt>
                <c:pt idx="481">
                  <c:v>-1986.0085095300001</c:v>
                </c:pt>
                <c:pt idx="482">
                  <c:v>-1990.5120472799999</c:v>
                </c:pt>
                <c:pt idx="483">
                  <c:v>-1993.08109139</c:v>
                </c:pt>
                <c:pt idx="484">
                  <c:v>-2001.7610031300001</c:v>
                </c:pt>
                <c:pt idx="485">
                  <c:v>-2003.6668976999999</c:v>
                </c:pt>
                <c:pt idx="486">
                  <c:v>-2006.7566948199999</c:v>
                </c:pt>
                <c:pt idx="487">
                  <c:v>-2010.15275159</c:v>
                </c:pt>
                <c:pt idx="488">
                  <c:v>-2014.1279677299999</c:v>
                </c:pt>
                <c:pt idx="489">
                  <c:v>-2015.13246923</c:v>
                </c:pt>
                <c:pt idx="490">
                  <c:v>-2020.2412783299999</c:v>
                </c:pt>
                <c:pt idx="491">
                  <c:v>-2038.93696697</c:v>
                </c:pt>
                <c:pt idx="492">
                  <c:v>-2039.3883437699999</c:v>
                </c:pt>
                <c:pt idx="493">
                  <c:v>-2048.1554336300001</c:v>
                </c:pt>
                <c:pt idx="494">
                  <c:v>-2073.2367192299998</c:v>
                </c:pt>
                <c:pt idx="495">
                  <c:v>-2081.7406539899998</c:v>
                </c:pt>
                <c:pt idx="496">
                  <c:v>-2082.8723294500001</c:v>
                </c:pt>
                <c:pt idx="497">
                  <c:v>-2104.1638174499999</c:v>
                </c:pt>
                <c:pt idx="498">
                  <c:v>-2105.6646883600001</c:v>
                </c:pt>
                <c:pt idx="499">
                  <c:v>-2112.3544134399999</c:v>
                </c:pt>
                <c:pt idx="500">
                  <c:v>-2113.7721186200001</c:v>
                </c:pt>
                <c:pt idx="501">
                  <c:v>-2122.5635997099998</c:v>
                </c:pt>
                <c:pt idx="502">
                  <c:v>-2124.4391374500001</c:v>
                </c:pt>
                <c:pt idx="503">
                  <c:v>-2128.4993725600002</c:v>
                </c:pt>
                <c:pt idx="504">
                  <c:v>-2129.0444718899998</c:v>
                </c:pt>
                <c:pt idx="505">
                  <c:v>-2131.20367145</c:v>
                </c:pt>
                <c:pt idx="506">
                  <c:v>-2131.83438505</c:v>
                </c:pt>
                <c:pt idx="507">
                  <c:v>-2140.9379661900002</c:v>
                </c:pt>
                <c:pt idx="508">
                  <c:v>-2146.46536823</c:v>
                </c:pt>
                <c:pt idx="509">
                  <c:v>-2146.9226211099999</c:v>
                </c:pt>
                <c:pt idx="510">
                  <c:v>-2155.39575569</c:v>
                </c:pt>
                <c:pt idx="511">
                  <c:v>-2157.7934981100002</c:v>
                </c:pt>
                <c:pt idx="512">
                  <c:v>-2158.00517188</c:v>
                </c:pt>
                <c:pt idx="513">
                  <c:v>-2171.9135199900002</c:v>
                </c:pt>
                <c:pt idx="514">
                  <c:v>-2181.05606588</c:v>
                </c:pt>
                <c:pt idx="515">
                  <c:v>-2186.5706696000002</c:v>
                </c:pt>
                <c:pt idx="516">
                  <c:v>-2196.2769684499999</c:v>
                </c:pt>
                <c:pt idx="517">
                  <c:v>-2198.67798171</c:v>
                </c:pt>
                <c:pt idx="518">
                  <c:v>-2230.6972707800001</c:v>
                </c:pt>
                <c:pt idx="519">
                  <c:v>-2231.3518192500001</c:v>
                </c:pt>
                <c:pt idx="520">
                  <c:v>-2234.6015786399998</c:v>
                </c:pt>
                <c:pt idx="521">
                  <c:v>-2239.0079109799999</c:v>
                </c:pt>
                <c:pt idx="522">
                  <c:v>-2241.8089559300001</c:v>
                </c:pt>
                <c:pt idx="523">
                  <c:v>-2245.31512342</c:v>
                </c:pt>
                <c:pt idx="524">
                  <c:v>-2249.4426461600001</c:v>
                </c:pt>
                <c:pt idx="525">
                  <c:v>-2262.5021676299998</c:v>
                </c:pt>
                <c:pt idx="526">
                  <c:v>-2263.4289681999999</c:v>
                </c:pt>
                <c:pt idx="527">
                  <c:v>-2265.39164858</c:v>
                </c:pt>
                <c:pt idx="528">
                  <c:v>-2274.4729089900002</c:v>
                </c:pt>
                <c:pt idx="529">
                  <c:v>-2289.6227159199998</c:v>
                </c:pt>
                <c:pt idx="530">
                  <c:v>-2289.7773559399998</c:v>
                </c:pt>
                <c:pt idx="531">
                  <c:v>-2295.18476663</c:v>
                </c:pt>
                <c:pt idx="532">
                  <c:v>-2297.71471329</c:v>
                </c:pt>
                <c:pt idx="533">
                  <c:v>-2305.2063902300001</c:v>
                </c:pt>
                <c:pt idx="534">
                  <c:v>-2311.88739601</c:v>
                </c:pt>
                <c:pt idx="535">
                  <c:v>-2318.1696811299998</c:v>
                </c:pt>
                <c:pt idx="536">
                  <c:v>-2319.4231005400002</c:v>
                </c:pt>
                <c:pt idx="537">
                  <c:v>-2322.1156085799998</c:v>
                </c:pt>
                <c:pt idx="538">
                  <c:v>-2325.3021434799998</c:v>
                </c:pt>
                <c:pt idx="539">
                  <c:v>-2325.9896879100002</c:v>
                </c:pt>
                <c:pt idx="540">
                  <c:v>-2327.7842267800002</c:v>
                </c:pt>
                <c:pt idx="541">
                  <c:v>-2329.2986159299999</c:v>
                </c:pt>
                <c:pt idx="542">
                  <c:v>-2330.4718936600002</c:v>
                </c:pt>
                <c:pt idx="543">
                  <c:v>-2335.8117973600001</c:v>
                </c:pt>
                <c:pt idx="544">
                  <c:v>-2337.0698312899999</c:v>
                </c:pt>
                <c:pt idx="545">
                  <c:v>-2339.71404046</c:v>
                </c:pt>
                <c:pt idx="546">
                  <c:v>-2344.6731468100002</c:v>
                </c:pt>
                <c:pt idx="547">
                  <c:v>-2362.40496119</c:v>
                </c:pt>
                <c:pt idx="548">
                  <c:v>-2364.1128671800002</c:v>
                </c:pt>
                <c:pt idx="549">
                  <c:v>-2367.2193424299999</c:v>
                </c:pt>
                <c:pt idx="550">
                  <c:v>-2368.1411477000001</c:v>
                </c:pt>
                <c:pt idx="551">
                  <c:v>-2371.12557896</c:v>
                </c:pt>
                <c:pt idx="552">
                  <c:v>-2378.7879924899999</c:v>
                </c:pt>
                <c:pt idx="553">
                  <c:v>-2379.4686599400002</c:v>
                </c:pt>
                <c:pt idx="554">
                  <c:v>-2379.89046994</c:v>
                </c:pt>
                <c:pt idx="555">
                  <c:v>-2380.6440352999998</c:v>
                </c:pt>
                <c:pt idx="556">
                  <c:v>-2380.83846202</c:v>
                </c:pt>
                <c:pt idx="557">
                  <c:v>-2383.3009425599998</c:v>
                </c:pt>
                <c:pt idx="558">
                  <c:v>-2393.2646292499999</c:v>
                </c:pt>
                <c:pt idx="559">
                  <c:v>-2397.58014267</c:v>
                </c:pt>
                <c:pt idx="560">
                  <c:v>-2402.1087984699998</c:v>
                </c:pt>
                <c:pt idx="561">
                  <c:v>-2402.4690578599998</c:v>
                </c:pt>
                <c:pt idx="562">
                  <c:v>-2403.1484706299998</c:v>
                </c:pt>
                <c:pt idx="563">
                  <c:v>-2427.9902696899999</c:v>
                </c:pt>
                <c:pt idx="564">
                  <c:v>-2428.20417279</c:v>
                </c:pt>
                <c:pt idx="565">
                  <c:v>-2438.15747676</c:v>
                </c:pt>
                <c:pt idx="566">
                  <c:v>-2438.4060454</c:v>
                </c:pt>
                <c:pt idx="567">
                  <c:v>-2442.36666573</c:v>
                </c:pt>
                <c:pt idx="568">
                  <c:v>-2446.4763564499999</c:v>
                </c:pt>
                <c:pt idx="569">
                  <c:v>-2447.3207661699998</c:v>
                </c:pt>
                <c:pt idx="570">
                  <c:v>-2447.7122158000002</c:v>
                </c:pt>
                <c:pt idx="571">
                  <c:v>-2448.5994744</c:v>
                </c:pt>
                <c:pt idx="572">
                  <c:v>-2450.07487601</c:v>
                </c:pt>
                <c:pt idx="573">
                  <c:v>-2455.92764764</c:v>
                </c:pt>
                <c:pt idx="574">
                  <c:v>-2463.47202139</c:v>
                </c:pt>
                <c:pt idx="575">
                  <c:v>-2468.7056479900002</c:v>
                </c:pt>
                <c:pt idx="576">
                  <c:v>-2468.9777064099999</c:v>
                </c:pt>
                <c:pt idx="577">
                  <c:v>-2470.4274703800002</c:v>
                </c:pt>
                <c:pt idx="578">
                  <c:v>-2474.06446787</c:v>
                </c:pt>
                <c:pt idx="579">
                  <c:v>-2475.7611311800001</c:v>
                </c:pt>
                <c:pt idx="580">
                  <c:v>-2477.3969493300001</c:v>
                </c:pt>
                <c:pt idx="581">
                  <c:v>-2479.8466514800002</c:v>
                </c:pt>
                <c:pt idx="582">
                  <c:v>-2486.3352854999998</c:v>
                </c:pt>
                <c:pt idx="583">
                  <c:v>-2488.8634402900002</c:v>
                </c:pt>
                <c:pt idx="584">
                  <c:v>-2499.9777009099998</c:v>
                </c:pt>
                <c:pt idx="585">
                  <c:v>-2500.12468059</c:v>
                </c:pt>
                <c:pt idx="586">
                  <c:v>-2529.3985103700002</c:v>
                </c:pt>
                <c:pt idx="587">
                  <c:v>-2531.5975133699999</c:v>
                </c:pt>
                <c:pt idx="588">
                  <c:v>-2538.42325506</c:v>
                </c:pt>
                <c:pt idx="589">
                  <c:v>-2539.57526405</c:v>
                </c:pt>
                <c:pt idx="590">
                  <c:v>-2541.2026328900001</c:v>
                </c:pt>
                <c:pt idx="591">
                  <c:v>-2545.1523517800001</c:v>
                </c:pt>
                <c:pt idx="592">
                  <c:v>-2550.3582564500002</c:v>
                </c:pt>
                <c:pt idx="593">
                  <c:v>-2552.5035794700002</c:v>
                </c:pt>
                <c:pt idx="594">
                  <c:v>-2556.05735602</c:v>
                </c:pt>
                <c:pt idx="595">
                  <c:v>-2557.2368267799998</c:v>
                </c:pt>
                <c:pt idx="596">
                  <c:v>-2560.9331058600001</c:v>
                </c:pt>
                <c:pt idx="597">
                  <c:v>-2566.6209636100002</c:v>
                </c:pt>
                <c:pt idx="598">
                  <c:v>-2567.28781187</c:v>
                </c:pt>
                <c:pt idx="599">
                  <c:v>-2570.10668579</c:v>
                </c:pt>
                <c:pt idx="600">
                  <c:v>-2578.1861512300002</c:v>
                </c:pt>
                <c:pt idx="601">
                  <c:v>-2580.1613941000001</c:v>
                </c:pt>
                <c:pt idx="602">
                  <c:v>-2583.2540957699998</c:v>
                </c:pt>
                <c:pt idx="603">
                  <c:v>-2584.0828890100001</c:v>
                </c:pt>
                <c:pt idx="604">
                  <c:v>-2586.36182259</c:v>
                </c:pt>
                <c:pt idx="605">
                  <c:v>-2586.9920207499999</c:v>
                </c:pt>
                <c:pt idx="606">
                  <c:v>-2594.5390650999998</c:v>
                </c:pt>
                <c:pt idx="607">
                  <c:v>-2600.71803159</c:v>
                </c:pt>
                <c:pt idx="608">
                  <c:v>-2608.26411895</c:v>
                </c:pt>
                <c:pt idx="609">
                  <c:v>-2623.6314298799998</c:v>
                </c:pt>
                <c:pt idx="610">
                  <c:v>-2626.7155878200001</c:v>
                </c:pt>
                <c:pt idx="611">
                  <c:v>-2627.3584133899999</c:v>
                </c:pt>
                <c:pt idx="612">
                  <c:v>-2632.5744082000001</c:v>
                </c:pt>
                <c:pt idx="613">
                  <c:v>-2632.6403316199999</c:v>
                </c:pt>
                <c:pt idx="614">
                  <c:v>-2632.7434936099999</c:v>
                </c:pt>
                <c:pt idx="615">
                  <c:v>-2634.0351860199999</c:v>
                </c:pt>
                <c:pt idx="616">
                  <c:v>-2642.1628136300001</c:v>
                </c:pt>
                <c:pt idx="617">
                  <c:v>-2644.8731542</c:v>
                </c:pt>
                <c:pt idx="618">
                  <c:v>-2652.82180569</c:v>
                </c:pt>
                <c:pt idx="619">
                  <c:v>-2652.8454658999999</c:v>
                </c:pt>
                <c:pt idx="620">
                  <c:v>-2657.2564660899998</c:v>
                </c:pt>
                <c:pt idx="621">
                  <c:v>-2657.6850355699999</c:v>
                </c:pt>
                <c:pt idx="622">
                  <c:v>-2662.6458894500001</c:v>
                </c:pt>
                <c:pt idx="623">
                  <c:v>-2666.0047970800001</c:v>
                </c:pt>
                <c:pt idx="624">
                  <c:v>-2676.5038219600001</c:v>
                </c:pt>
                <c:pt idx="625">
                  <c:v>-2677.11454245</c:v>
                </c:pt>
                <c:pt idx="626">
                  <c:v>-2679.5821324600001</c:v>
                </c:pt>
                <c:pt idx="627">
                  <c:v>-2682.2459605600002</c:v>
                </c:pt>
                <c:pt idx="628">
                  <c:v>-2687.5577612299999</c:v>
                </c:pt>
                <c:pt idx="629">
                  <c:v>-2689.11051645</c:v>
                </c:pt>
                <c:pt idx="630">
                  <c:v>-2691.67041569</c:v>
                </c:pt>
                <c:pt idx="631">
                  <c:v>-2698.3606717600001</c:v>
                </c:pt>
                <c:pt idx="632">
                  <c:v>-2700.6282572999999</c:v>
                </c:pt>
                <c:pt idx="633">
                  <c:v>-2703.4812023600002</c:v>
                </c:pt>
                <c:pt idx="634">
                  <c:v>-2713.9163310700001</c:v>
                </c:pt>
                <c:pt idx="635">
                  <c:v>-2719.99087095</c:v>
                </c:pt>
                <c:pt idx="636">
                  <c:v>-2721.3862142100002</c:v>
                </c:pt>
                <c:pt idx="637">
                  <c:v>-2740.79216292</c:v>
                </c:pt>
                <c:pt idx="638">
                  <c:v>-2741.7806166400001</c:v>
                </c:pt>
                <c:pt idx="639">
                  <c:v>-2743.8224968499999</c:v>
                </c:pt>
                <c:pt idx="640">
                  <c:v>-2744.9145960300002</c:v>
                </c:pt>
                <c:pt idx="641">
                  <c:v>-2745.88009926</c:v>
                </c:pt>
                <c:pt idx="642">
                  <c:v>-2750.7191364099999</c:v>
                </c:pt>
                <c:pt idx="643">
                  <c:v>-2762.5623386000002</c:v>
                </c:pt>
                <c:pt idx="644">
                  <c:v>-2764.27351641</c:v>
                </c:pt>
                <c:pt idx="645">
                  <c:v>-2799.0163268900001</c:v>
                </c:pt>
                <c:pt idx="646">
                  <c:v>-2799.1333740199998</c:v>
                </c:pt>
                <c:pt idx="647">
                  <c:v>-2799.7959732700001</c:v>
                </c:pt>
                <c:pt idx="648">
                  <c:v>-2812.8793036500001</c:v>
                </c:pt>
                <c:pt idx="649">
                  <c:v>-2818.2443005499999</c:v>
                </c:pt>
                <c:pt idx="650">
                  <c:v>-2822.6457196199999</c:v>
                </c:pt>
                <c:pt idx="651">
                  <c:v>-2824.8552310599998</c:v>
                </c:pt>
                <c:pt idx="652">
                  <c:v>-2825.8440996899999</c:v>
                </c:pt>
                <c:pt idx="653">
                  <c:v>-2832.07277436</c:v>
                </c:pt>
                <c:pt idx="654">
                  <c:v>-2836.5109374499998</c:v>
                </c:pt>
                <c:pt idx="655">
                  <c:v>-2842.0584227499999</c:v>
                </c:pt>
                <c:pt idx="656">
                  <c:v>-2853.72957382</c:v>
                </c:pt>
                <c:pt idx="657">
                  <c:v>-2855.6360353300001</c:v>
                </c:pt>
                <c:pt idx="658">
                  <c:v>-2856.8652990000001</c:v>
                </c:pt>
                <c:pt idx="659">
                  <c:v>-2858.1386025299998</c:v>
                </c:pt>
                <c:pt idx="660">
                  <c:v>-2863.6251213599999</c:v>
                </c:pt>
                <c:pt idx="661">
                  <c:v>-2866.1301264099998</c:v>
                </c:pt>
                <c:pt idx="662">
                  <c:v>-2874.4818184699998</c:v>
                </c:pt>
                <c:pt idx="663">
                  <c:v>-2878.4595877500001</c:v>
                </c:pt>
                <c:pt idx="664">
                  <c:v>-2880.9651249100002</c:v>
                </c:pt>
                <c:pt idx="665">
                  <c:v>-2881.53117191</c:v>
                </c:pt>
                <c:pt idx="666">
                  <c:v>-2882.8961183900001</c:v>
                </c:pt>
                <c:pt idx="667">
                  <c:v>-2882.9927212799998</c:v>
                </c:pt>
                <c:pt idx="668">
                  <c:v>-2898.02425429</c:v>
                </c:pt>
                <c:pt idx="669">
                  <c:v>-2898.3121101500001</c:v>
                </c:pt>
                <c:pt idx="670">
                  <c:v>-2906.4897788799999</c:v>
                </c:pt>
                <c:pt idx="671">
                  <c:v>-2909.4818597100002</c:v>
                </c:pt>
                <c:pt idx="672">
                  <c:v>-2921.0811061700001</c:v>
                </c:pt>
                <c:pt idx="673">
                  <c:v>-2921.7312382999999</c:v>
                </c:pt>
                <c:pt idx="674">
                  <c:v>-2923.53855767</c:v>
                </c:pt>
                <c:pt idx="675">
                  <c:v>-2924.8905524199999</c:v>
                </c:pt>
                <c:pt idx="676">
                  <c:v>-2927.5077796800001</c:v>
                </c:pt>
                <c:pt idx="677">
                  <c:v>-2929.1504876600002</c:v>
                </c:pt>
                <c:pt idx="678">
                  <c:v>-2931.7288077200001</c:v>
                </c:pt>
                <c:pt idx="679">
                  <c:v>-2931.74747312</c:v>
                </c:pt>
                <c:pt idx="680">
                  <c:v>-2933.5273737900002</c:v>
                </c:pt>
                <c:pt idx="681">
                  <c:v>-2934.70821179</c:v>
                </c:pt>
                <c:pt idx="682">
                  <c:v>-2943.2820183899998</c:v>
                </c:pt>
                <c:pt idx="683">
                  <c:v>-2948.41141161</c:v>
                </c:pt>
                <c:pt idx="684">
                  <c:v>-2950.3371029899999</c:v>
                </c:pt>
                <c:pt idx="685">
                  <c:v>-2958.2024357499999</c:v>
                </c:pt>
                <c:pt idx="686">
                  <c:v>-2972.8655915700001</c:v>
                </c:pt>
                <c:pt idx="687">
                  <c:v>-2984.80237622</c:v>
                </c:pt>
                <c:pt idx="688">
                  <c:v>-2986.6761398399999</c:v>
                </c:pt>
                <c:pt idx="689">
                  <c:v>-2990.2348930200001</c:v>
                </c:pt>
                <c:pt idx="690">
                  <c:v>-2994.2181130099998</c:v>
                </c:pt>
                <c:pt idx="691">
                  <c:v>-3007.8173433799998</c:v>
                </c:pt>
                <c:pt idx="692">
                  <c:v>-3010.7536602099999</c:v>
                </c:pt>
                <c:pt idx="693">
                  <c:v>-3012.6072966500001</c:v>
                </c:pt>
                <c:pt idx="694">
                  <c:v>-3018.0984649299999</c:v>
                </c:pt>
                <c:pt idx="695">
                  <c:v>-3019.6177443500001</c:v>
                </c:pt>
                <c:pt idx="696">
                  <c:v>-3022.7168805699998</c:v>
                </c:pt>
                <c:pt idx="697">
                  <c:v>-3022.9416181699999</c:v>
                </c:pt>
                <c:pt idx="698">
                  <c:v>-3023.3299846599998</c:v>
                </c:pt>
                <c:pt idx="699">
                  <c:v>-3025.6456258100002</c:v>
                </c:pt>
                <c:pt idx="700">
                  <c:v>-3028.0525292900002</c:v>
                </c:pt>
                <c:pt idx="701">
                  <c:v>-3030.1755675999998</c:v>
                </c:pt>
                <c:pt idx="702">
                  <c:v>-3041.03333157</c:v>
                </c:pt>
                <c:pt idx="703">
                  <c:v>-3047.78411783</c:v>
                </c:pt>
                <c:pt idx="704">
                  <c:v>-3050.6983685499999</c:v>
                </c:pt>
                <c:pt idx="705">
                  <c:v>-3051.8554183699998</c:v>
                </c:pt>
                <c:pt idx="706">
                  <c:v>-3053.3989178500001</c:v>
                </c:pt>
                <c:pt idx="707">
                  <c:v>-3054.7760005300001</c:v>
                </c:pt>
                <c:pt idx="708">
                  <c:v>-3060.74150263</c:v>
                </c:pt>
                <c:pt idx="709">
                  <c:v>-3067.1363775099999</c:v>
                </c:pt>
                <c:pt idx="710">
                  <c:v>-3068.2726652800002</c:v>
                </c:pt>
                <c:pt idx="711">
                  <c:v>-3068.3731376300002</c:v>
                </c:pt>
                <c:pt idx="712">
                  <c:v>-3074.5578645599999</c:v>
                </c:pt>
                <c:pt idx="713">
                  <c:v>-3079.76844493</c:v>
                </c:pt>
                <c:pt idx="714">
                  <c:v>-3087.87527219</c:v>
                </c:pt>
                <c:pt idx="715">
                  <c:v>-3092.27270533</c:v>
                </c:pt>
                <c:pt idx="716">
                  <c:v>-3093.2273980999998</c:v>
                </c:pt>
                <c:pt idx="717">
                  <c:v>-3097.4450789799998</c:v>
                </c:pt>
                <c:pt idx="718">
                  <c:v>-3103.4137409499999</c:v>
                </c:pt>
                <c:pt idx="719">
                  <c:v>-3109.4606389999999</c:v>
                </c:pt>
                <c:pt idx="720">
                  <c:v>-3112.6699466999999</c:v>
                </c:pt>
                <c:pt idx="721">
                  <c:v>-3113.6832546099999</c:v>
                </c:pt>
                <c:pt idx="722">
                  <c:v>-3120.1863599399999</c:v>
                </c:pt>
                <c:pt idx="723">
                  <c:v>-3122.2922181399999</c:v>
                </c:pt>
                <c:pt idx="724">
                  <c:v>-3126.79109328</c:v>
                </c:pt>
                <c:pt idx="725">
                  <c:v>-3131.4771133200002</c:v>
                </c:pt>
                <c:pt idx="726">
                  <c:v>-3140.9783686000001</c:v>
                </c:pt>
                <c:pt idx="727">
                  <c:v>-3146.1078091300001</c:v>
                </c:pt>
                <c:pt idx="728">
                  <c:v>-3146.9355088299999</c:v>
                </c:pt>
                <c:pt idx="729">
                  <c:v>-3160.0012148000001</c:v>
                </c:pt>
                <c:pt idx="730">
                  <c:v>-3161.08592658</c:v>
                </c:pt>
                <c:pt idx="731">
                  <c:v>-3164.00931567</c:v>
                </c:pt>
                <c:pt idx="732">
                  <c:v>-3168.50397475</c:v>
                </c:pt>
                <c:pt idx="733">
                  <c:v>-3169.7329571199998</c:v>
                </c:pt>
                <c:pt idx="734">
                  <c:v>-3173.2361285000002</c:v>
                </c:pt>
                <c:pt idx="735">
                  <c:v>-3174.2264918199999</c:v>
                </c:pt>
                <c:pt idx="736">
                  <c:v>-3179.89210091</c:v>
                </c:pt>
                <c:pt idx="737">
                  <c:v>-3192.3575017399999</c:v>
                </c:pt>
                <c:pt idx="738">
                  <c:v>-3204.7773374600001</c:v>
                </c:pt>
                <c:pt idx="739">
                  <c:v>-3206.2881978199998</c:v>
                </c:pt>
                <c:pt idx="740">
                  <c:v>-3207.4814760700001</c:v>
                </c:pt>
                <c:pt idx="741">
                  <c:v>-3209.2521745499998</c:v>
                </c:pt>
                <c:pt idx="742">
                  <c:v>-3215.9548962399999</c:v>
                </c:pt>
                <c:pt idx="743">
                  <c:v>-3228.1177071699999</c:v>
                </c:pt>
                <c:pt idx="744">
                  <c:v>-3235.5899775799999</c:v>
                </c:pt>
                <c:pt idx="745">
                  <c:v>-3242.9233819699998</c:v>
                </c:pt>
                <c:pt idx="746">
                  <c:v>-3245.3024907099998</c:v>
                </c:pt>
                <c:pt idx="747">
                  <c:v>-3253.7300934599998</c:v>
                </c:pt>
                <c:pt idx="748">
                  <c:v>-3253.8675875200001</c:v>
                </c:pt>
                <c:pt idx="749">
                  <c:v>-3257.45957821</c:v>
                </c:pt>
                <c:pt idx="750">
                  <c:v>-3259.7602021799999</c:v>
                </c:pt>
                <c:pt idx="751">
                  <c:v>-3261.12475739</c:v>
                </c:pt>
                <c:pt idx="752">
                  <c:v>-3264.7303185000001</c:v>
                </c:pt>
                <c:pt idx="753">
                  <c:v>-3271.0095259</c:v>
                </c:pt>
                <c:pt idx="754">
                  <c:v>-3271.1362259299999</c:v>
                </c:pt>
                <c:pt idx="755">
                  <c:v>-3275.7855546999999</c:v>
                </c:pt>
                <c:pt idx="756">
                  <c:v>-3284.3314769200001</c:v>
                </c:pt>
                <c:pt idx="757">
                  <c:v>-3286.51302338</c:v>
                </c:pt>
                <c:pt idx="758">
                  <c:v>-3287.1896868099998</c:v>
                </c:pt>
                <c:pt idx="759">
                  <c:v>-3288.9079553900001</c:v>
                </c:pt>
                <c:pt idx="760">
                  <c:v>-3289.0028973600001</c:v>
                </c:pt>
                <c:pt idx="761">
                  <c:v>-3302.5811356600002</c:v>
                </c:pt>
                <c:pt idx="762">
                  <c:v>-3305.15914673</c:v>
                </c:pt>
                <c:pt idx="763">
                  <c:v>-3315.4720393699999</c:v>
                </c:pt>
                <c:pt idx="764">
                  <c:v>-3327.2668379400002</c:v>
                </c:pt>
                <c:pt idx="765">
                  <c:v>-3328.3212875700001</c:v>
                </c:pt>
                <c:pt idx="766">
                  <c:v>-3329.9406728899999</c:v>
                </c:pt>
                <c:pt idx="767">
                  <c:v>-3331.2969171999998</c:v>
                </c:pt>
                <c:pt idx="768">
                  <c:v>-3331.5143389599998</c:v>
                </c:pt>
                <c:pt idx="769">
                  <c:v>-3334.6874716299999</c:v>
                </c:pt>
                <c:pt idx="770">
                  <c:v>-3338.1657827899999</c:v>
                </c:pt>
                <c:pt idx="771">
                  <c:v>-3344.0578790499999</c:v>
                </c:pt>
                <c:pt idx="772">
                  <c:v>-3352.4886051499998</c:v>
                </c:pt>
                <c:pt idx="773">
                  <c:v>-3354.6829690300001</c:v>
                </c:pt>
                <c:pt idx="774">
                  <c:v>-3359.3180769800001</c:v>
                </c:pt>
                <c:pt idx="775">
                  <c:v>-3361.0570274000002</c:v>
                </c:pt>
                <c:pt idx="776">
                  <c:v>-3362.2309687400002</c:v>
                </c:pt>
                <c:pt idx="777">
                  <c:v>-3368.8182013999999</c:v>
                </c:pt>
                <c:pt idx="778">
                  <c:v>-3374.0241123999999</c:v>
                </c:pt>
                <c:pt idx="779">
                  <c:v>-3382.89142343</c:v>
                </c:pt>
                <c:pt idx="780">
                  <c:v>-3384.0703343</c:v>
                </c:pt>
                <c:pt idx="781">
                  <c:v>-3389.04058304</c:v>
                </c:pt>
                <c:pt idx="782">
                  <c:v>-3401.2677901799998</c:v>
                </c:pt>
                <c:pt idx="783">
                  <c:v>-3403.6412262399999</c:v>
                </c:pt>
                <c:pt idx="784">
                  <c:v>-3407.4537662500002</c:v>
                </c:pt>
                <c:pt idx="785">
                  <c:v>-3409.4564489999998</c:v>
                </c:pt>
                <c:pt idx="786">
                  <c:v>-3412.1779824999999</c:v>
                </c:pt>
                <c:pt idx="787">
                  <c:v>-3429.0769139399999</c:v>
                </c:pt>
                <c:pt idx="788">
                  <c:v>-3430.0883624500002</c:v>
                </c:pt>
                <c:pt idx="789">
                  <c:v>-3432.11048342</c:v>
                </c:pt>
                <c:pt idx="790">
                  <c:v>-3435.8134377400002</c:v>
                </c:pt>
                <c:pt idx="791">
                  <c:v>-3452.76001163</c:v>
                </c:pt>
                <c:pt idx="792">
                  <c:v>-3454.3319055000002</c:v>
                </c:pt>
                <c:pt idx="793">
                  <c:v>-3467.9478491700002</c:v>
                </c:pt>
                <c:pt idx="794">
                  <c:v>-3472.3804360499998</c:v>
                </c:pt>
                <c:pt idx="795">
                  <c:v>-3477.3666097099999</c:v>
                </c:pt>
                <c:pt idx="796">
                  <c:v>-3478.0847668400002</c:v>
                </c:pt>
                <c:pt idx="797">
                  <c:v>-3495.7077183800002</c:v>
                </c:pt>
                <c:pt idx="798">
                  <c:v>-3505.1661901500001</c:v>
                </c:pt>
                <c:pt idx="799">
                  <c:v>-3514.3229746100001</c:v>
                </c:pt>
                <c:pt idx="800">
                  <c:v>-3522.2736019399999</c:v>
                </c:pt>
                <c:pt idx="801">
                  <c:v>-3528.0288628899998</c:v>
                </c:pt>
                <c:pt idx="802">
                  <c:v>-3552.7526995500002</c:v>
                </c:pt>
                <c:pt idx="803">
                  <c:v>-3566.9075781199999</c:v>
                </c:pt>
                <c:pt idx="804">
                  <c:v>-3579.70869348</c:v>
                </c:pt>
                <c:pt idx="805">
                  <c:v>-3580.27347272</c:v>
                </c:pt>
                <c:pt idx="806">
                  <c:v>-3582.6972247899998</c:v>
                </c:pt>
                <c:pt idx="807">
                  <c:v>-3583.5033146599999</c:v>
                </c:pt>
                <c:pt idx="808">
                  <c:v>-3585.82215705</c:v>
                </c:pt>
                <c:pt idx="809">
                  <c:v>-3589.3676439000001</c:v>
                </c:pt>
                <c:pt idx="810">
                  <c:v>-3591.3036746399998</c:v>
                </c:pt>
                <c:pt idx="811">
                  <c:v>-3595.68469538</c:v>
                </c:pt>
                <c:pt idx="812">
                  <c:v>-3603.7361738899999</c:v>
                </c:pt>
                <c:pt idx="813">
                  <c:v>-3609.63469571</c:v>
                </c:pt>
                <c:pt idx="814">
                  <c:v>-3626.7306311000002</c:v>
                </c:pt>
                <c:pt idx="815">
                  <c:v>-3633.1288293699999</c:v>
                </c:pt>
                <c:pt idx="816">
                  <c:v>-3651.31762342</c:v>
                </c:pt>
                <c:pt idx="817">
                  <c:v>-3656.9867157399999</c:v>
                </c:pt>
                <c:pt idx="818">
                  <c:v>-3661.7133532600001</c:v>
                </c:pt>
                <c:pt idx="819">
                  <c:v>-3671.0798668100001</c:v>
                </c:pt>
                <c:pt idx="820">
                  <c:v>-3672.0418106799998</c:v>
                </c:pt>
                <c:pt idx="821">
                  <c:v>-3679.0666245399998</c:v>
                </c:pt>
                <c:pt idx="822">
                  <c:v>-3680.9709111699999</c:v>
                </c:pt>
                <c:pt idx="823">
                  <c:v>-3685.4333595399999</c:v>
                </c:pt>
                <c:pt idx="824">
                  <c:v>-3686.4712401800002</c:v>
                </c:pt>
                <c:pt idx="825">
                  <c:v>-3693.22837183</c:v>
                </c:pt>
                <c:pt idx="826">
                  <c:v>-3703.1850030199998</c:v>
                </c:pt>
                <c:pt idx="827">
                  <c:v>-3703.89256299</c:v>
                </c:pt>
                <c:pt idx="828">
                  <c:v>-3706.7414846699999</c:v>
                </c:pt>
                <c:pt idx="829">
                  <c:v>-3710.65732144</c:v>
                </c:pt>
                <c:pt idx="830">
                  <c:v>-3714.3143473</c:v>
                </c:pt>
                <c:pt idx="831">
                  <c:v>-3715.3232485499998</c:v>
                </c:pt>
                <c:pt idx="832">
                  <c:v>-3715.7345319299998</c:v>
                </c:pt>
                <c:pt idx="833">
                  <c:v>-3717.66884738</c:v>
                </c:pt>
                <c:pt idx="834">
                  <c:v>-3717.7816418799998</c:v>
                </c:pt>
                <c:pt idx="835">
                  <c:v>-3718.6706764099999</c:v>
                </c:pt>
                <c:pt idx="836">
                  <c:v>-3725.4865677600001</c:v>
                </c:pt>
                <c:pt idx="837">
                  <c:v>-3728.4637427299999</c:v>
                </c:pt>
                <c:pt idx="838">
                  <c:v>-3732.4740823400002</c:v>
                </c:pt>
                <c:pt idx="839">
                  <c:v>-3750.63517379</c:v>
                </c:pt>
                <c:pt idx="840">
                  <c:v>-3761.2035880799999</c:v>
                </c:pt>
                <c:pt idx="841">
                  <c:v>-3770.0652316199998</c:v>
                </c:pt>
                <c:pt idx="842">
                  <c:v>-3772.8691507399999</c:v>
                </c:pt>
                <c:pt idx="843">
                  <c:v>-3781.3553300399999</c:v>
                </c:pt>
                <c:pt idx="844">
                  <c:v>-3783.28237429</c:v>
                </c:pt>
                <c:pt idx="845">
                  <c:v>-3785.40322259</c:v>
                </c:pt>
                <c:pt idx="846">
                  <c:v>-3787.9018191</c:v>
                </c:pt>
                <c:pt idx="847">
                  <c:v>-3789.8855979300001</c:v>
                </c:pt>
                <c:pt idx="848">
                  <c:v>-3792.0005357599998</c:v>
                </c:pt>
                <c:pt idx="849">
                  <c:v>-3796.8542259000001</c:v>
                </c:pt>
                <c:pt idx="850">
                  <c:v>-3800.9241841500002</c:v>
                </c:pt>
                <c:pt idx="851">
                  <c:v>-3803.2046546400002</c:v>
                </c:pt>
                <c:pt idx="852">
                  <c:v>-3803.3404190400001</c:v>
                </c:pt>
                <c:pt idx="853">
                  <c:v>-3803.5380338099999</c:v>
                </c:pt>
                <c:pt idx="854">
                  <c:v>-3808.2427101100002</c:v>
                </c:pt>
                <c:pt idx="855">
                  <c:v>-3809.8182717200002</c:v>
                </c:pt>
                <c:pt idx="856">
                  <c:v>-3811.4138179000001</c:v>
                </c:pt>
                <c:pt idx="857">
                  <c:v>-3822.11852292</c:v>
                </c:pt>
                <c:pt idx="858">
                  <c:v>-3825.48390285</c:v>
                </c:pt>
                <c:pt idx="859">
                  <c:v>-3825.8599858900002</c:v>
                </c:pt>
                <c:pt idx="860">
                  <c:v>-3825.9754076099998</c:v>
                </c:pt>
                <c:pt idx="861">
                  <c:v>-3838.0169588600002</c:v>
                </c:pt>
                <c:pt idx="862">
                  <c:v>-3844.1154764399998</c:v>
                </c:pt>
                <c:pt idx="863">
                  <c:v>-3844.4091241800002</c:v>
                </c:pt>
                <c:pt idx="864">
                  <c:v>-3844.9875424299998</c:v>
                </c:pt>
                <c:pt idx="865">
                  <c:v>-3846.50329431</c:v>
                </c:pt>
                <c:pt idx="866">
                  <c:v>-3849.21925151</c:v>
                </c:pt>
                <c:pt idx="867">
                  <c:v>-3852.8702382400002</c:v>
                </c:pt>
                <c:pt idx="868">
                  <c:v>-3853.3250126500002</c:v>
                </c:pt>
                <c:pt idx="869">
                  <c:v>-3853.85187111</c:v>
                </c:pt>
                <c:pt idx="870">
                  <c:v>-3856.37853778</c:v>
                </c:pt>
                <c:pt idx="871">
                  <c:v>-3856.75139597</c:v>
                </c:pt>
                <c:pt idx="872">
                  <c:v>-3869.0843583800001</c:v>
                </c:pt>
                <c:pt idx="873">
                  <c:v>-3880.55585552</c:v>
                </c:pt>
                <c:pt idx="874">
                  <c:v>-3884.2935023599998</c:v>
                </c:pt>
                <c:pt idx="875">
                  <c:v>-3884.8525979999999</c:v>
                </c:pt>
                <c:pt idx="876">
                  <c:v>-3888.70946168</c:v>
                </c:pt>
                <c:pt idx="877">
                  <c:v>-3889.5436695899998</c:v>
                </c:pt>
                <c:pt idx="878">
                  <c:v>-3891.4473188000002</c:v>
                </c:pt>
                <c:pt idx="879">
                  <c:v>-3894.8709081000002</c:v>
                </c:pt>
                <c:pt idx="880">
                  <c:v>-3895.9251524000001</c:v>
                </c:pt>
                <c:pt idx="881">
                  <c:v>-3902.3180231599999</c:v>
                </c:pt>
                <c:pt idx="882">
                  <c:v>-3908.9200853399998</c:v>
                </c:pt>
                <c:pt idx="883">
                  <c:v>-3909.17773515</c:v>
                </c:pt>
                <c:pt idx="884">
                  <c:v>-3911.04418708</c:v>
                </c:pt>
                <c:pt idx="885">
                  <c:v>-3911.45070209</c:v>
                </c:pt>
                <c:pt idx="886">
                  <c:v>-3914.0324160700002</c:v>
                </c:pt>
                <c:pt idx="887">
                  <c:v>-3917.0411199300001</c:v>
                </c:pt>
                <c:pt idx="888">
                  <c:v>-3923.6475919700001</c:v>
                </c:pt>
                <c:pt idx="889">
                  <c:v>-3925.0846207099999</c:v>
                </c:pt>
                <c:pt idx="890">
                  <c:v>-3929.1367202299998</c:v>
                </c:pt>
                <c:pt idx="891">
                  <c:v>-3938.7807187100002</c:v>
                </c:pt>
                <c:pt idx="892">
                  <c:v>-3940.2990542100001</c:v>
                </c:pt>
                <c:pt idx="893">
                  <c:v>-3947.3725730800002</c:v>
                </c:pt>
                <c:pt idx="894">
                  <c:v>-3949.28087929</c:v>
                </c:pt>
                <c:pt idx="895">
                  <c:v>-3951.3367334599998</c:v>
                </c:pt>
                <c:pt idx="896">
                  <c:v>-3954.2942159600002</c:v>
                </c:pt>
                <c:pt idx="897">
                  <c:v>-3962.5685894899998</c:v>
                </c:pt>
                <c:pt idx="898">
                  <c:v>-3963.53958616</c:v>
                </c:pt>
                <c:pt idx="899">
                  <c:v>-3964.4284920800001</c:v>
                </c:pt>
                <c:pt idx="900">
                  <c:v>-3983.9086486800002</c:v>
                </c:pt>
                <c:pt idx="901">
                  <c:v>-3984.7455933900001</c:v>
                </c:pt>
                <c:pt idx="902">
                  <c:v>-3986.0550608200001</c:v>
                </c:pt>
                <c:pt idx="903">
                  <c:v>-3997.3193014600001</c:v>
                </c:pt>
                <c:pt idx="904">
                  <c:v>-4002.5449930999998</c:v>
                </c:pt>
                <c:pt idx="905">
                  <c:v>-4008.85540816</c:v>
                </c:pt>
                <c:pt idx="906">
                  <c:v>-4014.1903298799998</c:v>
                </c:pt>
                <c:pt idx="907">
                  <c:v>-4018.6534367700001</c:v>
                </c:pt>
                <c:pt idx="908">
                  <c:v>-4025.1871638399998</c:v>
                </c:pt>
                <c:pt idx="909">
                  <c:v>-4027.1999611599999</c:v>
                </c:pt>
                <c:pt idx="910">
                  <c:v>-4034.2524966199999</c:v>
                </c:pt>
                <c:pt idx="911">
                  <c:v>-4035.9781048300001</c:v>
                </c:pt>
                <c:pt idx="912">
                  <c:v>-4041.3586644799998</c:v>
                </c:pt>
                <c:pt idx="913">
                  <c:v>-4042.90743711</c:v>
                </c:pt>
                <c:pt idx="914">
                  <c:v>-4044.9440952700002</c:v>
                </c:pt>
                <c:pt idx="915">
                  <c:v>-4049.2120889900002</c:v>
                </c:pt>
                <c:pt idx="916">
                  <c:v>-4059.6709882</c:v>
                </c:pt>
                <c:pt idx="917">
                  <c:v>-4061.1421463299998</c:v>
                </c:pt>
                <c:pt idx="918">
                  <c:v>-4064.2783131699998</c:v>
                </c:pt>
                <c:pt idx="919">
                  <c:v>-4068.3559369899999</c:v>
                </c:pt>
                <c:pt idx="920">
                  <c:v>-4070.44463387</c:v>
                </c:pt>
                <c:pt idx="921">
                  <c:v>-4072.9954821000001</c:v>
                </c:pt>
                <c:pt idx="922">
                  <c:v>-4075.6388749900002</c:v>
                </c:pt>
                <c:pt idx="923">
                  <c:v>-4076.7714589799998</c:v>
                </c:pt>
                <c:pt idx="924">
                  <c:v>-4080.0090934499999</c:v>
                </c:pt>
                <c:pt idx="925">
                  <c:v>-4087.6684997299999</c:v>
                </c:pt>
                <c:pt idx="926">
                  <c:v>-4096.4031323600002</c:v>
                </c:pt>
                <c:pt idx="927">
                  <c:v>-4097.0125979599998</c:v>
                </c:pt>
                <c:pt idx="928">
                  <c:v>-4107.87927227</c:v>
                </c:pt>
                <c:pt idx="929">
                  <c:v>-4134.3367259099996</c:v>
                </c:pt>
                <c:pt idx="930">
                  <c:v>-4148.9279713899996</c:v>
                </c:pt>
                <c:pt idx="931">
                  <c:v>-4149.6851141500001</c:v>
                </c:pt>
                <c:pt idx="932">
                  <c:v>-4152.3747673799999</c:v>
                </c:pt>
                <c:pt idx="933">
                  <c:v>-4155.1938095899995</c:v>
                </c:pt>
                <c:pt idx="934">
                  <c:v>-4159.75829737</c:v>
                </c:pt>
                <c:pt idx="935">
                  <c:v>-4176.8468444999999</c:v>
                </c:pt>
                <c:pt idx="936">
                  <c:v>-4177.1136247499999</c:v>
                </c:pt>
                <c:pt idx="937">
                  <c:v>-4182.90300381</c:v>
                </c:pt>
                <c:pt idx="938">
                  <c:v>-4186.8445716899996</c:v>
                </c:pt>
                <c:pt idx="939">
                  <c:v>-4187.2719697900002</c:v>
                </c:pt>
                <c:pt idx="940">
                  <c:v>-4193.05208657</c:v>
                </c:pt>
                <c:pt idx="941">
                  <c:v>-4207.5215753499997</c:v>
                </c:pt>
                <c:pt idx="942">
                  <c:v>-4212.6654605599997</c:v>
                </c:pt>
                <c:pt idx="943">
                  <c:v>-4219.78690155</c:v>
                </c:pt>
                <c:pt idx="944">
                  <c:v>-4220.4010150699996</c:v>
                </c:pt>
                <c:pt idx="945">
                  <c:v>-4222.1776576100001</c:v>
                </c:pt>
                <c:pt idx="946">
                  <c:v>-4242.3574614700001</c:v>
                </c:pt>
                <c:pt idx="947">
                  <c:v>-4245.1827745600003</c:v>
                </c:pt>
                <c:pt idx="948">
                  <c:v>-4246.43044672</c:v>
                </c:pt>
                <c:pt idx="949">
                  <c:v>-4246.6384704499997</c:v>
                </c:pt>
                <c:pt idx="950">
                  <c:v>-4247.8776547799998</c:v>
                </c:pt>
                <c:pt idx="951">
                  <c:v>-4249.1969547899998</c:v>
                </c:pt>
                <c:pt idx="952">
                  <c:v>-4257.79448555</c:v>
                </c:pt>
                <c:pt idx="953">
                  <c:v>-4257.8955078299996</c:v>
                </c:pt>
                <c:pt idx="954">
                  <c:v>-4260.3881693000003</c:v>
                </c:pt>
                <c:pt idx="955">
                  <c:v>-4264.9434480500004</c:v>
                </c:pt>
                <c:pt idx="956">
                  <c:v>-4264.9636069999997</c:v>
                </c:pt>
                <c:pt idx="957">
                  <c:v>-4265.7763695599997</c:v>
                </c:pt>
                <c:pt idx="958">
                  <c:v>-4268.1964263899999</c:v>
                </c:pt>
                <c:pt idx="959">
                  <c:v>-4269.80071348</c:v>
                </c:pt>
                <c:pt idx="960">
                  <c:v>-4271.7855462500002</c:v>
                </c:pt>
                <c:pt idx="961">
                  <c:v>-4278.1012828700004</c:v>
                </c:pt>
                <c:pt idx="962">
                  <c:v>-4282.9194324099999</c:v>
                </c:pt>
                <c:pt idx="963">
                  <c:v>-4283.7030151600002</c:v>
                </c:pt>
                <c:pt idx="964">
                  <c:v>-4284.5412760700001</c:v>
                </c:pt>
                <c:pt idx="965">
                  <c:v>-4285.4026178900003</c:v>
                </c:pt>
                <c:pt idx="966">
                  <c:v>-4329.4491975800001</c:v>
                </c:pt>
                <c:pt idx="967">
                  <c:v>-4331.41865478</c:v>
                </c:pt>
                <c:pt idx="968">
                  <c:v>-4341.9502899199997</c:v>
                </c:pt>
                <c:pt idx="969">
                  <c:v>-4342.4445836200002</c:v>
                </c:pt>
                <c:pt idx="970">
                  <c:v>-4360.6027972499996</c:v>
                </c:pt>
                <c:pt idx="971">
                  <c:v>-4369.9207283200003</c:v>
                </c:pt>
                <c:pt idx="972">
                  <c:v>-4370.08309095</c:v>
                </c:pt>
                <c:pt idx="973">
                  <c:v>-4377.6133213499998</c:v>
                </c:pt>
                <c:pt idx="974">
                  <c:v>-4381.0550031399998</c:v>
                </c:pt>
                <c:pt idx="975">
                  <c:v>-4385.1299620099999</c:v>
                </c:pt>
                <c:pt idx="976">
                  <c:v>-4401.2736870099998</c:v>
                </c:pt>
                <c:pt idx="977">
                  <c:v>-4405.8073142599997</c:v>
                </c:pt>
                <c:pt idx="978">
                  <c:v>-4408.8892941900003</c:v>
                </c:pt>
                <c:pt idx="979">
                  <c:v>-4409.4156545400001</c:v>
                </c:pt>
                <c:pt idx="980">
                  <c:v>-4412.5506858400004</c:v>
                </c:pt>
                <c:pt idx="981">
                  <c:v>-4416.9760148799996</c:v>
                </c:pt>
                <c:pt idx="982">
                  <c:v>-4420.9869957999999</c:v>
                </c:pt>
                <c:pt idx="983">
                  <c:v>-4435.3164562100001</c:v>
                </c:pt>
                <c:pt idx="984">
                  <c:v>-4445.49803763</c:v>
                </c:pt>
                <c:pt idx="985">
                  <c:v>-4447.9582817999999</c:v>
                </c:pt>
                <c:pt idx="986">
                  <c:v>-4450.3785249700004</c:v>
                </c:pt>
                <c:pt idx="987">
                  <c:v>-4453.3520934999997</c:v>
                </c:pt>
                <c:pt idx="988">
                  <c:v>-4463.6380102399999</c:v>
                </c:pt>
                <c:pt idx="989">
                  <c:v>-4481.7630175900003</c:v>
                </c:pt>
                <c:pt idx="990">
                  <c:v>-4487.73790482</c:v>
                </c:pt>
                <c:pt idx="991">
                  <c:v>-4499.4249953799999</c:v>
                </c:pt>
                <c:pt idx="992">
                  <c:v>-4499.55571822</c:v>
                </c:pt>
                <c:pt idx="993">
                  <c:v>-4500.6841793599997</c:v>
                </c:pt>
                <c:pt idx="994">
                  <c:v>-4509.6971219899997</c:v>
                </c:pt>
                <c:pt idx="995">
                  <c:v>-4517.1027697099998</c:v>
                </c:pt>
                <c:pt idx="996">
                  <c:v>-4519.5321046099998</c:v>
                </c:pt>
                <c:pt idx="997">
                  <c:v>-4522.54726691</c:v>
                </c:pt>
                <c:pt idx="998">
                  <c:v>-4525.9686900099996</c:v>
                </c:pt>
                <c:pt idx="999">
                  <c:v>-4528.6904735300004</c:v>
                </c:pt>
                <c:pt idx="1000">
                  <c:v>-4530.1068824599997</c:v>
                </c:pt>
                <c:pt idx="1001">
                  <c:v>-4534.3470738599999</c:v>
                </c:pt>
                <c:pt idx="1002">
                  <c:v>-4540.9358575899996</c:v>
                </c:pt>
                <c:pt idx="1003">
                  <c:v>-4561.97066748</c:v>
                </c:pt>
                <c:pt idx="1004">
                  <c:v>-4566.2497512399996</c:v>
                </c:pt>
                <c:pt idx="1005">
                  <c:v>-4580.5218219099997</c:v>
                </c:pt>
                <c:pt idx="1006">
                  <c:v>-4591.7565948000001</c:v>
                </c:pt>
                <c:pt idx="1007">
                  <c:v>-4593.3510383900002</c:v>
                </c:pt>
                <c:pt idx="1008">
                  <c:v>-4593.7628923399998</c:v>
                </c:pt>
                <c:pt idx="1009">
                  <c:v>-4601.5960735299996</c:v>
                </c:pt>
                <c:pt idx="1010">
                  <c:v>-4620.16420586</c:v>
                </c:pt>
                <c:pt idx="1011">
                  <c:v>-4620.96852287</c:v>
                </c:pt>
                <c:pt idx="1012">
                  <c:v>-4621.4292598499997</c:v>
                </c:pt>
                <c:pt idx="1013">
                  <c:v>-4625.0297866299998</c:v>
                </c:pt>
                <c:pt idx="1014">
                  <c:v>-4627.63150529</c:v>
                </c:pt>
                <c:pt idx="1015">
                  <c:v>-4632.9189966599997</c:v>
                </c:pt>
                <c:pt idx="1016">
                  <c:v>-4633.8341253199997</c:v>
                </c:pt>
                <c:pt idx="1017">
                  <c:v>-4650.7124294900004</c:v>
                </c:pt>
                <c:pt idx="1018">
                  <c:v>-4653.8428300400001</c:v>
                </c:pt>
                <c:pt idx="1019">
                  <c:v>-4661.6810539099997</c:v>
                </c:pt>
                <c:pt idx="1020">
                  <c:v>-4676.4039732800002</c:v>
                </c:pt>
                <c:pt idx="1021">
                  <c:v>-4680.0618027500004</c:v>
                </c:pt>
                <c:pt idx="1022">
                  <c:v>-4692.3307012300002</c:v>
                </c:pt>
                <c:pt idx="1023">
                  <c:v>-4693.7794331499999</c:v>
                </c:pt>
                <c:pt idx="1024">
                  <c:v>-4725.2561132299998</c:v>
                </c:pt>
                <c:pt idx="1025">
                  <c:v>-4740.2887640099998</c:v>
                </c:pt>
                <c:pt idx="1026">
                  <c:v>-4743.27025417</c:v>
                </c:pt>
                <c:pt idx="1027">
                  <c:v>-4771.09691793</c:v>
                </c:pt>
                <c:pt idx="1028">
                  <c:v>-4779.85959275</c:v>
                </c:pt>
                <c:pt idx="1029">
                  <c:v>-4782.11813162</c:v>
                </c:pt>
                <c:pt idx="1030">
                  <c:v>-4784.8603907999995</c:v>
                </c:pt>
                <c:pt idx="1031">
                  <c:v>-4790.1238635399995</c:v>
                </c:pt>
                <c:pt idx="1032">
                  <c:v>-4799.6469722000002</c:v>
                </c:pt>
                <c:pt idx="1033">
                  <c:v>-4814.4903239699997</c:v>
                </c:pt>
                <c:pt idx="1034">
                  <c:v>-4824.5041115200002</c:v>
                </c:pt>
                <c:pt idx="1035">
                  <c:v>-4830.8830374099998</c:v>
                </c:pt>
                <c:pt idx="1036">
                  <c:v>-4834.6805847400001</c:v>
                </c:pt>
                <c:pt idx="1037">
                  <c:v>-4835.0464226000004</c:v>
                </c:pt>
                <c:pt idx="1038">
                  <c:v>-4846.3928025599998</c:v>
                </c:pt>
                <c:pt idx="1039">
                  <c:v>-4864.15592793</c:v>
                </c:pt>
                <c:pt idx="1040">
                  <c:v>-4870.8376115999999</c:v>
                </c:pt>
                <c:pt idx="1041">
                  <c:v>-4873.4724099799996</c:v>
                </c:pt>
                <c:pt idx="1042">
                  <c:v>-4917.5677228499999</c:v>
                </c:pt>
                <c:pt idx="1043">
                  <c:v>-4929.5396489200002</c:v>
                </c:pt>
                <c:pt idx="1044">
                  <c:v>-4942.1642210700002</c:v>
                </c:pt>
                <c:pt idx="1045">
                  <c:v>-4966.1301175799999</c:v>
                </c:pt>
                <c:pt idx="1046">
                  <c:v>-4985.1096836400002</c:v>
                </c:pt>
                <c:pt idx="1047">
                  <c:v>-4993.2913231800003</c:v>
                </c:pt>
                <c:pt idx="1048">
                  <c:v>-4994.5424873700003</c:v>
                </c:pt>
                <c:pt idx="1049">
                  <c:v>-4995.5320720399995</c:v>
                </c:pt>
                <c:pt idx="1050">
                  <c:v>-5000.2014752799996</c:v>
                </c:pt>
                <c:pt idx="1051">
                  <c:v>-5020.3864433299996</c:v>
                </c:pt>
                <c:pt idx="1052">
                  <c:v>-5041.9943264699996</c:v>
                </c:pt>
                <c:pt idx="1053">
                  <c:v>-5042.4888235199996</c:v>
                </c:pt>
                <c:pt idx="1054">
                  <c:v>-5046.6069133499996</c:v>
                </c:pt>
                <c:pt idx="1055">
                  <c:v>-5066.9643278800004</c:v>
                </c:pt>
                <c:pt idx="1056">
                  <c:v>-5086.6783924000001</c:v>
                </c:pt>
                <c:pt idx="1057">
                  <c:v>-5105.6899886800002</c:v>
                </c:pt>
                <c:pt idx="1058">
                  <c:v>-5127.8279979400004</c:v>
                </c:pt>
                <c:pt idx="1059">
                  <c:v>-5143.3013879999999</c:v>
                </c:pt>
                <c:pt idx="1060">
                  <c:v>-5147.2263794299997</c:v>
                </c:pt>
                <c:pt idx="1061">
                  <c:v>-5161.3467223099997</c:v>
                </c:pt>
                <c:pt idx="1062">
                  <c:v>-5175.65476648</c:v>
                </c:pt>
                <c:pt idx="1063">
                  <c:v>-5176.2543613600001</c:v>
                </c:pt>
                <c:pt idx="1064">
                  <c:v>-5177.3390112999996</c:v>
                </c:pt>
                <c:pt idx="1065">
                  <c:v>-5195.3362647000004</c:v>
                </c:pt>
                <c:pt idx="1066">
                  <c:v>-5230.3168294500001</c:v>
                </c:pt>
                <c:pt idx="1067">
                  <c:v>-5231.9717824700001</c:v>
                </c:pt>
                <c:pt idx="1068">
                  <c:v>-5235.1623558499996</c:v>
                </c:pt>
                <c:pt idx="1069">
                  <c:v>-5238.7374722699997</c:v>
                </c:pt>
                <c:pt idx="1070">
                  <c:v>-5243.7912211399998</c:v>
                </c:pt>
                <c:pt idx="1071">
                  <c:v>-5251.99978268</c:v>
                </c:pt>
                <c:pt idx="1072">
                  <c:v>-5261.6276946500002</c:v>
                </c:pt>
                <c:pt idx="1073">
                  <c:v>-5287.8845454499997</c:v>
                </c:pt>
                <c:pt idx="1074">
                  <c:v>-5288.2235896900002</c:v>
                </c:pt>
                <c:pt idx="1075">
                  <c:v>-5294.2233342500003</c:v>
                </c:pt>
                <c:pt idx="1076">
                  <c:v>-5294.8052533399996</c:v>
                </c:pt>
                <c:pt idx="1077">
                  <c:v>-5295.5712932500001</c:v>
                </c:pt>
                <c:pt idx="1078">
                  <c:v>-5298.4318230400004</c:v>
                </c:pt>
                <c:pt idx="1079">
                  <c:v>-5300.7018529300003</c:v>
                </c:pt>
                <c:pt idx="1080">
                  <c:v>-5328.88708632</c:v>
                </c:pt>
                <c:pt idx="1081">
                  <c:v>-5343.9298885500002</c:v>
                </c:pt>
                <c:pt idx="1082">
                  <c:v>-5352.7211487799996</c:v>
                </c:pt>
                <c:pt idx="1083">
                  <c:v>-5359.38632968</c:v>
                </c:pt>
                <c:pt idx="1084">
                  <c:v>-5370.3886802200004</c:v>
                </c:pt>
                <c:pt idx="1085">
                  <c:v>-5375.8374397899997</c:v>
                </c:pt>
                <c:pt idx="1086">
                  <c:v>-5388.4825040899996</c:v>
                </c:pt>
                <c:pt idx="1087">
                  <c:v>-5394.5536299699997</c:v>
                </c:pt>
                <c:pt idx="1088">
                  <c:v>-5403.1680234699998</c:v>
                </c:pt>
                <c:pt idx="1089">
                  <c:v>-5406.6645392099999</c:v>
                </c:pt>
                <c:pt idx="1090">
                  <c:v>-5438.1118982999997</c:v>
                </c:pt>
                <c:pt idx="1091">
                  <c:v>-5464.4986327099996</c:v>
                </c:pt>
                <c:pt idx="1092">
                  <c:v>-5469.9641940000001</c:v>
                </c:pt>
                <c:pt idx="1093">
                  <c:v>-5499.4193173100002</c:v>
                </c:pt>
                <c:pt idx="1094">
                  <c:v>-5528.1438453600003</c:v>
                </c:pt>
                <c:pt idx="1095">
                  <c:v>-5529.13206317</c:v>
                </c:pt>
                <c:pt idx="1096">
                  <c:v>-5533.5697674399999</c:v>
                </c:pt>
                <c:pt idx="1097">
                  <c:v>-5563.2146149399996</c:v>
                </c:pt>
                <c:pt idx="1098">
                  <c:v>-5577.9050950999999</c:v>
                </c:pt>
                <c:pt idx="1099">
                  <c:v>-5582.4454282500001</c:v>
                </c:pt>
                <c:pt idx="1100">
                  <c:v>-5589.0998469400001</c:v>
                </c:pt>
                <c:pt idx="1101">
                  <c:v>-5594.4372883799997</c:v>
                </c:pt>
                <c:pt idx="1102">
                  <c:v>-5620.9386182600001</c:v>
                </c:pt>
                <c:pt idx="1103">
                  <c:v>-5634.47940819</c:v>
                </c:pt>
                <c:pt idx="1104">
                  <c:v>-5634.7706671100004</c:v>
                </c:pt>
                <c:pt idx="1105">
                  <c:v>-5690.1222992399998</c:v>
                </c:pt>
                <c:pt idx="1106">
                  <c:v>-5705.1901078000001</c:v>
                </c:pt>
                <c:pt idx="1107">
                  <c:v>-5720.1686785499996</c:v>
                </c:pt>
                <c:pt idx="1108">
                  <c:v>-5721.2218196599997</c:v>
                </c:pt>
                <c:pt idx="1109">
                  <c:v>-5746.7839751900001</c:v>
                </c:pt>
                <c:pt idx="1110">
                  <c:v>-5769.5209247800003</c:v>
                </c:pt>
                <c:pt idx="1111">
                  <c:v>-5786.2808446700001</c:v>
                </c:pt>
                <c:pt idx="1112">
                  <c:v>-5788.7694679599999</c:v>
                </c:pt>
                <c:pt idx="1113">
                  <c:v>-5836.7669921500001</c:v>
                </c:pt>
                <c:pt idx="1114">
                  <c:v>-5870.4003370099999</c:v>
                </c:pt>
                <c:pt idx="1115">
                  <c:v>-5873.1286852800004</c:v>
                </c:pt>
                <c:pt idx="1116">
                  <c:v>-5889.19641383</c:v>
                </c:pt>
                <c:pt idx="1117">
                  <c:v>-5959.9509471600004</c:v>
                </c:pt>
                <c:pt idx="1118">
                  <c:v>-6004.9888054000003</c:v>
                </c:pt>
                <c:pt idx="1119">
                  <c:v>-6054.3915301200004</c:v>
                </c:pt>
                <c:pt idx="1120">
                  <c:v>-6054.4170575899998</c:v>
                </c:pt>
                <c:pt idx="1121">
                  <c:v>-6272.8088251899999</c:v>
                </c:pt>
                <c:pt idx="1122">
                  <c:v>-6284.1267040900002</c:v>
                </c:pt>
                <c:pt idx="1123">
                  <c:v>-6284.2851519100004</c:v>
                </c:pt>
                <c:pt idx="1124">
                  <c:v>-6334.4893124800001</c:v>
                </c:pt>
                <c:pt idx="1125">
                  <c:v>-6386.2892250200002</c:v>
                </c:pt>
                <c:pt idx="1126">
                  <c:v>-6401.2008097199996</c:v>
                </c:pt>
                <c:pt idx="1127">
                  <c:v>-6419.5790509099998</c:v>
                </c:pt>
                <c:pt idx="1128">
                  <c:v>-6515.5394312199996</c:v>
                </c:pt>
                <c:pt idx="1129">
                  <c:v>-6635.7006839899996</c:v>
                </c:pt>
                <c:pt idx="1130">
                  <c:v>-6724.1085178399999</c:v>
                </c:pt>
                <c:pt idx="1131">
                  <c:v>-6725.83151757</c:v>
                </c:pt>
                <c:pt idx="1132">
                  <c:v>-6780.40276541</c:v>
                </c:pt>
                <c:pt idx="1133">
                  <c:v>-6787.8409490399999</c:v>
                </c:pt>
                <c:pt idx="1134">
                  <c:v>-6857.3514840199996</c:v>
                </c:pt>
                <c:pt idx="1135">
                  <c:v>-6963.0921255800004</c:v>
                </c:pt>
                <c:pt idx="1136">
                  <c:v>-7045.9715297299999</c:v>
                </c:pt>
                <c:pt idx="1137">
                  <c:v>-7049.51500321</c:v>
                </c:pt>
                <c:pt idx="1138">
                  <c:v>-7065.1860021900002</c:v>
                </c:pt>
                <c:pt idx="1139">
                  <c:v>-7089.7382066</c:v>
                </c:pt>
                <c:pt idx="1140">
                  <c:v>-7133.6590119499997</c:v>
                </c:pt>
                <c:pt idx="1141">
                  <c:v>-7150.6560251700002</c:v>
                </c:pt>
                <c:pt idx="1142">
                  <c:v>-7167.5595108799998</c:v>
                </c:pt>
                <c:pt idx="1143">
                  <c:v>-7243.8858707099998</c:v>
                </c:pt>
                <c:pt idx="1144">
                  <c:v>-7302.2020524099999</c:v>
                </c:pt>
                <c:pt idx="1145">
                  <c:v>-7308.9606405300001</c:v>
                </c:pt>
                <c:pt idx="1146">
                  <c:v>-7347.0625206499999</c:v>
                </c:pt>
                <c:pt idx="1147">
                  <c:v>-7368.6675882500003</c:v>
                </c:pt>
                <c:pt idx="1148">
                  <c:v>-7407.1277881200003</c:v>
                </c:pt>
                <c:pt idx="1149">
                  <c:v>-7415.11171973</c:v>
                </c:pt>
                <c:pt idx="1150">
                  <c:v>-7446.1914817899997</c:v>
                </c:pt>
                <c:pt idx="1151">
                  <c:v>-7522.8978936499998</c:v>
                </c:pt>
                <c:pt idx="1152">
                  <c:v>-7526.6724087299999</c:v>
                </c:pt>
                <c:pt idx="1153">
                  <c:v>-7549.2073296799999</c:v>
                </c:pt>
                <c:pt idx="1154">
                  <c:v>-7569.1440733099998</c:v>
                </c:pt>
                <c:pt idx="1155">
                  <c:v>-7606.4630249000002</c:v>
                </c:pt>
                <c:pt idx="1156">
                  <c:v>-7727.4114965299996</c:v>
                </c:pt>
                <c:pt idx="1157">
                  <c:v>-7742.8789786400002</c:v>
                </c:pt>
                <c:pt idx="1158">
                  <c:v>-7862.46758856</c:v>
                </c:pt>
                <c:pt idx="1159">
                  <c:v>-7868.36465469</c:v>
                </c:pt>
                <c:pt idx="1160">
                  <c:v>-7921.8288065200004</c:v>
                </c:pt>
                <c:pt idx="1161">
                  <c:v>-7929.6175832400004</c:v>
                </c:pt>
                <c:pt idx="1162">
                  <c:v>-7955.0859812600002</c:v>
                </c:pt>
                <c:pt idx="1163">
                  <c:v>-8095.6426048100002</c:v>
                </c:pt>
                <c:pt idx="1164">
                  <c:v>-8137.0941130600004</c:v>
                </c:pt>
                <c:pt idx="1165">
                  <c:v>-8139.56697454</c:v>
                </c:pt>
                <c:pt idx="1166">
                  <c:v>-8312.7118117200007</c:v>
                </c:pt>
                <c:pt idx="1167">
                  <c:v>-8373.5471572900005</c:v>
                </c:pt>
                <c:pt idx="1168">
                  <c:v>-8550.9257706699991</c:v>
                </c:pt>
                <c:pt idx="1169">
                  <c:v>-8689.2220037700008</c:v>
                </c:pt>
                <c:pt idx="1170">
                  <c:v>-8746.3406752299998</c:v>
                </c:pt>
                <c:pt idx="1171">
                  <c:v>-8773.0178328700003</c:v>
                </c:pt>
                <c:pt idx="1172">
                  <c:v>-8957.7106444399997</c:v>
                </c:pt>
                <c:pt idx="1173">
                  <c:v>-8971.2245039000009</c:v>
                </c:pt>
                <c:pt idx="1174">
                  <c:v>-9046.9311258599992</c:v>
                </c:pt>
                <c:pt idx="1175">
                  <c:v>-9057.8888467800007</c:v>
                </c:pt>
                <c:pt idx="1176">
                  <c:v>-9069.6259303400002</c:v>
                </c:pt>
                <c:pt idx="1177">
                  <c:v>-9097.1539073200001</c:v>
                </c:pt>
                <c:pt idx="1178">
                  <c:v>-9116.1818215900003</c:v>
                </c:pt>
                <c:pt idx="1179">
                  <c:v>-9189.2862439199998</c:v>
                </c:pt>
                <c:pt idx="1180">
                  <c:v>-9201.6057080200007</c:v>
                </c:pt>
                <c:pt idx="1181">
                  <c:v>-9205.8964581700002</c:v>
                </c:pt>
                <c:pt idx="1182">
                  <c:v>-9213.0718052299999</c:v>
                </c:pt>
                <c:pt idx="1183">
                  <c:v>-9251.1558352600005</c:v>
                </c:pt>
                <c:pt idx="1184">
                  <c:v>-9324.0834472099996</c:v>
                </c:pt>
                <c:pt idx="1185">
                  <c:v>-9336.4844244600008</c:v>
                </c:pt>
                <c:pt idx="1186">
                  <c:v>-9358.3753190999996</c:v>
                </c:pt>
                <c:pt idx="1187">
                  <c:v>-9368.0558612299992</c:v>
                </c:pt>
                <c:pt idx="1188">
                  <c:v>-9492.2359713099995</c:v>
                </c:pt>
                <c:pt idx="1189">
                  <c:v>-9512.3975837199996</c:v>
                </c:pt>
                <c:pt idx="1190">
                  <c:v>-9603.5649740999997</c:v>
                </c:pt>
                <c:pt idx="1191">
                  <c:v>-9608.7689158400008</c:v>
                </c:pt>
                <c:pt idx="1192">
                  <c:v>-9627.0690348099997</c:v>
                </c:pt>
                <c:pt idx="1193">
                  <c:v>-9676.5011225100006</c:v>
                </c:pt>
                <c:pt idx="1194">
                  <c:v>-9690.2874111399997</c:v>
                </c:pt>
                <c:pt idx="1195">
                  <c:v>-9712.0266108899996</c:v>
                </c:pt>
                <c:pt idx="1196">
                  <c:v>-9739.2753565599996</c:v>
                </c:pt>
                <c:pt idx="1197">
                  <c:v>-9764.0909662199992</c:v>
                </c:pt>
                <c:pt idx="1198">
                  <c:v>-9792.9510461999998</c:v>
                </c:pt>
                <c:pt idx="1199">
                  <c:v>-9828.5986536300006</c:v>
                </c:pt>
                <c:pt idx="1200">
                  <c:v>-9911.5109907000005</c:v>
                </c:pt>
                <c:pt idx="1201">
                  <c:v>-9992.9517638599991</c:v>
                </c:pt>
                <c:pt idx="1202">
                  <c:v>-10114.491156300001</c:v>
                </c:pt>
                <c:pt idx="1203">
                  <c:v>-10126.620747499999</c:v>
                </c:pt>
                <c:pt idx="1204">
                  <c:v>-10184.7531041</c:v>
                </c:pt>
                <c:pt idx="1205">
                  <c:v>-10282.992030400001</c:v>
                </c:pt>
                <c:pt idx="1206">
                  <c:v>-10291.160697200001</c:v>
                </c:pt>
                <c:pt idx="1207">
                  <c:v>-10355.968432199999</c:v>
                </c:pt>
                <c:pt idx="1208">
                  <c:v>-10371.945658299999</c:v>
                </c:pt>
                <c:pt idx="1209">
                  <c:v>-10403.771236799999</c:v>
                </c:pt>
                <c:pt idx="1210">
                  <c:v>-10446.532240500001</c:v>
                </c:pt>
                <c:pt idx="1211">
                  <c:v>-10562.681252599999</c:v>
                </c:pt>
                <c:pt idx="1212">
                  <c:v>-10615.504193500001</c:v>
                </c:pt>
                <c:pt idx="1213">
                  <c:v>-10653.2439252</c:v>
                </c:pt>
                <c:pt idx="1214">
                  <c:v>-10796.807655799999</c:v>
                </c:pt>
                <c:pt idx="1215">
                  <c:v>-10861.0605419</c:v>
                </c:pt>
                <c:pt idx="1216">
                  <c:v>-10955.5492892</c:v>
                </c:pt>
                <c:pt idx="1217">
                  <c:v>-10987.5562869</c:v>
                </c:pt>
                <c:pt idx="1218">
                  <c:v>-11038.174304300001</c:v>
                </c:pt>
                <c:pt idx="1219">
                  <c:v>-11064.6863139</c:v>
                </c:pt>
                <c:pt idx="1220">
                  <c:v>-11193.744842800001</c:v>
                </c:pt>
                <c:pt idx="1221">
                  <c:v>-11405.830156100001</c:v>
                </c:pt>
                <c:pt idx="1222">
                  <c:v>-11477.003995700001</c:v>
                </c:pt>
                <c:pt idx="1223">
                  <c:v>-11491.429773899999</c:v>
                </c:pt>
                <c:pt idx="1224">
                  <c:v>-11601.583083400001</c:v>
                </c:pt>
                <c:pt idx="1225">
                  <c:v>-11675.063516</c:v>
                </c:pt>
                <c:pt idx="1226">
                  <c:v>-11699.4100512</c:v>
                </c:pt>
                <c:pt idx="1227">
                  <c:v>-11810.078873</c:v>
                </c:pt>
                <c:pt idx="1228">
                  <c:v>-11842.6025018</c:v>
                </c:pt>
                <c:pt idx="1229">
                  <c:v>-11893.7887362</c:v>
                </c:pt>
                <c:pt idx="1230">
                  <c:v>-11907.1802725</c:v>
                </c:pt>
                <c:pt idx="1231">
                  <c:v>-12008.620093</c:v>
                </c:pt>
                <c:pt idx="1232">
                  <c:v>-12026.789435999999</c:v>
                </c:pt>
                <c:pt idx="1233">
                  <c:v>-12083.824074</c:v>
                </c:pt>
                <c:pt idx="1234">
                  <c:v>-12244.4347442</c:v>
                </c:pt>
                <c:pt idx="1235">
                  <c:v>-12349.2820799</c:v>
                </c:pt>
                <c:pt idx="1236">
                  <c:v>-12410.9167607</c:v>
                </c:pt>
                <c:pt idx="1237">
                  <c:v>-12413.626415999999</c:v>
                </c:pt>
                <c:pt idx="1238">
                  <c:v>-12554.729908900001</c:v>
                </c:pt>
                <c:pt idx="1239">
                  <c:v>-12561.175555100001</c:v>
                </c:pt>
                <c:pt idx="1240">
                  <c:v>-12737.3152601</c:v>
                </c:pt>
                <c:pt idx="1241">
                  <c:v>-12740.097037400001</c:v>
                </c:pt>
                <c:pt idx="1242">
                  <c:v>-13317.722439200001</c:v>
                </c:pt>
                <c:pt idx="1243">
                  <c:v>-13536.3599815</c:v>
                </c:pt>
                <c:pt idx="1244">
                  <c:v>-13700.2771717</c:v>
                </c:pt>
                <c:pt idx="1245">
                  <c:v>-14139.498358999999</c:v>
                </c:pt>
                <c:pt idx="1246">
                  <c:v>-14548.1750818</c:v>
                </c:pt>
                <c:pt idx="1247">
                  <c:v>-15373.2392805</c:v>
                </c:pt>
                <c:pt idx="1248">
                  <c:v>-15439.8031715</c:v>
                </c:pt>
                <c:pt idx="1249">
                  <c:v>-15558.2124702</c:v>
                </c:pt>
                <c:pt idx="1250">
                  <c:v>-17132.561827699999</c:v>
                </c:pt>
                <c:pt idx="1251">
                  <c:v>-17578.5494125</c:v>
                </c:pt>
                <c:pt idx="1252">
                  <c:v>-18272.669762099998</c:v>
                </c:pt>
                <c:pt idx="1253">
                  <c:v>-18464.451081700001</c:v>
                </c:pt>
                <c:pt idx="1254">
                  <c:v>-18594.3691855</c:v>
                </c:pt>
                <c:pt idx="1255">
                  <c:v>-18829.773865800002</c:v>
                </c:pt>
                <c:pt idx="1256">
                  <c:v>-19023.1900594</c:v>
                </c:pt>
                <c:pt idx="1257">
                  <c:v>-20205.338241000001</c:v>
                </c:pt>
                <c:pt idx="1258">
                  <c:v>-20312.408963099999</c:v>
                </c:pt>
                <c:pt idx="1259">
                  <c:v>-20982.7915713</c:v>
                </c:pt>
                <c:pt idx="1260">
                  <c:v>-21246.271739700001</c:v>
                </c:pt>
                <c:pt idx="1261">
                  <c:v>-25419.0427753</c:v>
                </c:pt>
                <c:pt idx="1262">
                  <c:v>-26725.059302000001</c:v>
                </c:pt>
                <c:pt idx="1263">
                  <c:v>-26849.516128200001</c:v>
                </c:pt>
                <c:pt idx="1264">
                  <c:v>-28084.355658600001</c:v>
                </c:pt>
                <c:pt idx="1265">
                  <c:v>-31845.836686800001</c:v>
                </c:pt>
                <c:pt idx="1266">
                  <c:v>-45577.614950199997</c:v>
                </c:pt>
              </c:numCache>
              <c:extLst xmlns:c15="http://schemas.microsoft.com/office/drawing/2012/chart"/>
            </c:numRef>
          </c:xVal>
          <c:yVal>
            <c:numRef>
              <c:f>Data!$I$737:$I$2003</c:f>
              <c:numCache>
                <c:formatCode>0.0000</c:formatCode>
                <c:ptCount val="1267"/>
                <c:pt idx="0">
                  <c:v>0.63299999999999979</c:v>
                </c:pt>
                <c:pt idx="1">
                  <c:v>0.63249999999999973</c:v>
                </c:pt>
                <c:pt idx="2">
                  <c:v>0.63199999999999967</c:v>
                </c:pt>
                <c:pt idx="3">
                  <c:v>0.63149999999999973</c:v>
                </c:pt>
                <c:pt idx="4">
                  <c:v>0.63099999999999978</c:v>
                </c:pt>
                <c:pt idx="5">
                  <c:v>0.63049999999999973</c:v>
                </c:pt>
                <c:pt idx="6">
                  <c:v>0.62999999999999967</c:v>
                </c:pt>
                <c:pt idx="7">
                  <c:v>0.62949999999999973</c:v>
                </c:pt>
                <c:pt idx="8">
                  <c:v>0.62899999999999978</c:v>
                </c:pt>
                <c:pt idx="9">
                  <c:v>0.62849999999999973</c:v>
                </c:pt>
                <c:pt idx="10">
                  <c:v>0.62799999999999967</c:v>
                </c:pt>
                <c:pt idx="11">
                  <c:v>0.62749999999999972</c:v>
                </c:pt>
                <c:pt idx="12">
                  <c:v>0.62699999999999978</c:v>
                </c:pt>
                <c:pt idx="13">
                  <c:v>0.62649999999999972</c:v>
                </c:pt>
                <c:pt idx="14">
                  <c:v>0.62599999999999967</c:v>
                </c:pt>
                <c:pt idx="15">
                  <c:v>0.62549999999999972</c:v>
                </c:pt>
                <c:pt idx="16">
                  <c:v>0.62499999999999978</c:v>
                </c:pt>
                <c:pt idx="17">
                  <c:v>0.62449999999999972</c:v>
                </c:pt>
                <c:pt idx="18">
                  <c:v>0.62399999999999967</c:v>
                </c:pt>
                <c:pt idx="19">
                  <c:v>0.62349999999999972</c:v>
                </c:pt>
                <c:pt idx="20">
                  <c:v>0.62299999999999978</c:v>
                </c:pt>
                <c:pt idx="21">
                  <c:v>0.62249999999999972</c:v>
                </c:pt>
                <c:pt idx="22">
                  <c:v>0.62199999999999966</c:v>
                </c:pt>
                <c:pt idx="23">
                  <c:v>0.62149999999999972</c:v>
                </c:pt>
                <c:pt idx="24">
                  <c:v>0.62099999999999977</c:v>
                </c:pt>
                <c:pt idx="25">
                  <c:v>0.62049999999999972</c:v>
                </c:pt>
                <c:pt idx="26">
                  <c:v>0.61999999999999966</c:v>
                </c:pt>
                <c:pt idx="27">
                  <c:v>0.61949999999999972</c:v>
                </c:pt>
                <c:pt idx="28">
                  <c:v>0.61899999999999977</c:v>
                </c:pt>
                <c:pt idx="29">
                  <c:v>0.61849999999999972</c:v>
                </c:pt>
                <c:pt idx="30">
                  <c:v>0.61799999999999966</c:v>
                </c:pt>
                <c:pt idx="31">
                  <c:v>0.61749999999999972</c:v>
                </c:pt>
                <c:pt idx="32">
                  <c:v>0.61699999999999977</c:v>
                </c:pt>
                <c:pt idx="33">
                  <c:v>0.61649999999999971</c:v>
                </c:pt>
                <c:pt idx="34">
                  <c:v>0.61599999999999966</c:v>
                </c:pt>
                <c:pt idx="35">
                  <c:v>0.61549999999999971</c:v>
                </c:pt>
                <c:pt idx="36">
                  <c:v>0.61499999999999977</c:v>
                </c:pt>
                <c:pt idx="37">
                  <c:v>0.61449999999999971</c:v>
                </c:pt>
                <c:pt idx="38">
                  <c:v>0.61399999999999966</c:v>
                </c:pt>
                <c:pt idx="39">
                  <c:v>0.61349999999999971</c:v>
                </c:pt>
                <c:pt idx="40">
                  <c:v>0.61299999999999977</c:v>
                </c:pt>
                <c:pt idx="41">
                  <c:v>0.61249999999999971</c:v>
                </c:pt>
                <c:pt idx="42">
                  <c:v>0.61199999999999966</c:v>
                </c:pt>
                <c:pt idx="43">
                  <c:v>0.61149999999999971</c:v>
                </c:pt>
                <c:pt idx="44">
                  <c:v>0.61099999999999977</c:v>
                </c:pt>
                <c:pt idx="45">
                  <c:v>0.61049999999999971</c:v>
                </c:pt>
                <c:pt idx="46">
                  <c:v>0.60999999999999965</c:v>
                </c:pt>
                <c:pt idx="47">
                  <c:v>0.60949999999999971</c:v>
                </c:pt>
                <c:pt idx="48">
                  <c:v>0.60899999999999976</c:v>
                </c:pt>
                <c:pt idx="49">
                  <c:v>0.60849999999999971</c:v>
                </c:pt>
                <c:pt idx="50">
                  <c:v>0.60799999999999965</c:v>
                </c:pt>
                <c:pt idx="51">
                  <c:v>0.60749999999999971</c:v>
                </c:pt>
                <c:pt idx="52">
                  <c:v>0.60699999999999976</c:v>
                </c:pt>
                <c:pt idx="53">
                  <c:v>0.60649999999999971</c:v>
                </c:pt>
                <c:pt idx="54">
                  <c:v>0.60599999999999965</c:v>
                </c:pt>
                <c:pt idx="55">
                  <c:v>0.60549999999999971</c:v>
                </c:pt>
                <c:pt idx="56">
                  <c:v>0.60499999999999976</c:v>
                </c:pt>
                <c:pt idx="57">
                  <c:v>0.6044999999999997</c:v>
                </c:pt>
                <c:pt idx="58">
                  <c:v>0.60399999999999965</c:v>
                </c:pt>
                <c:pt idx="59">
                  <c:v>0.6034999999999997</c:v>
                </c:pt>
                <c:pt idx="60">
                  <c:v>0.60299999999999976</c:v>
                </c:pt>
                <c:pt idx="61">
                  <c:v>0.6024999999999997</c:v>
                </c:pt>
                <c:pt idx="62">
                  <c:v>0.60199999999999965</c:v>
                </c:pt>
                <c:pt idx="63">
                  <c:v>0.6014999999999997</c:v>
                </c:pt>
                <c:pt idx="64">
                  <c:v>0.60099999999999976</c:v>
                </c:pt>
                <c:pt idx="65">
                  <c:v>0.6004999999999997</c:v>
                </c:pt>
                <c:pt idx="66">
                  <c:v>0.59999999999999964</c:v>
                </c:pt>
                <c:pt idx="67">
                  <c:v>0.5994999999999997</c:v>
                </c:pt>
                <c:pt idx="68">
                  <c:v>0.59899999999999975</c:v>
                </c:pt>
                <c:pt idx="69">
                  <c:v>0.5984999999999997</c:v>
                </c:pt>
                <c:pt idx="70">
                  <c:v>0.59799999999999964</c:v>
                </c:pt>
                <c:pt idx="71">
                  <c:v>0.5974999999999997</c:v>
                </c:pt>
                <c:pt idx="72">
                  <c:v>0.59699999999999975</c:v>
                </c:pt>
                <c:pt idx="73">
                  <c:v>0.5964999999999997</c:v>
                </c:pt>
                <c:pt idx="74">
                  <c:v>0.59599999999999964</c:v>
                </c:pt>
                <c:pt idx="75">
                  <c:v>0.5954999999999997</c:v>
                </c:pt>
                <c:pt idx="76">
                  <c:v>0.59499999999999975</c:v>
                </c:pt>
                <c:pt idx="77">
                  <c:v>0.5944999999999997</c:v>
                </c:pt>
                <c:pt idx="78">
                  <c:v>0.59399999999999964</c:v>
                </c:pt>
                <c:pt idx="79">
                  <c:v>0.59349999999999969</c:v>
                </c:pt>
                <c:pt idx="80">
                  <c:v>0.59299999999999975</c:v>
                </c:pt>
                <c:pt idx="81">
                  <c:v>0.59249999999999969</c:v>
                </c:pt>
                <c:pt idx="82">
                  <c:v>0.59199999999999964</c:v>
                </c:pt>
                <c:pt idx="83">
                  <c:v>0.59149999999999969</c:v>
                </c:pt>
                <c:pt idx="84">
                  <c:v>0.59099999999999975</c:v>
                </c:pt>
                <c:pt idx="85">
                  <c:v>0.59049999999999969</c:v>
                </c:pt>
                <c:pt idx="86">
                  <c:v>0.58999999999999964</c:v>
                </c:pt>
                <c:pt idx="87">
                  <c:v>0.58949999999999969</c:v>
                </c:pt>
                <c:pt idx="88">
                  <c:v>0.58899999999999975</c:v>
                </c:pt>
                <c:pt idx="89">
                  <c:v>0.58849999999999969</c:v>
                </c:pt>
                <c:pt idx="90">
                  <c:v>0.58799999999999963</c:v>
                </c:pt>
                <c:pt idx="91">
                  <c:v>0.58749999999999969</c:v>
                </c:pt>
                <c:pt idx="92">
                  <c:v>0.58699999999999974</c:v>
                </c:pt>
                <c:pt idx="93">
                  <c:v>0.58649999999999969</c:v>
                </c:pt>
                <c:pt idx="94">
                  <c:v>0.58599999999999963</c:v>
                </c:pt>
                <c:pt idx="95">
                  <c:v>0.58549999999999969</c:v>
                </c:pt>
                <c:pt idx="96">
                  <c:v>0.58499999999999974</c:v>
                </c:pt>
                <c:pt idx="97">
                  <c:v>0.58449999999999969</c:v>
                </c:pt>
                <c:pt idx="98">
                  <c:v>0.58399999999999963</c:v>
                </c:pt>
                <c:pt idx="99">
                  <c:v>0.58349999999999969</c:v>
                </c:pt>
                <c:pt idx="100">
                  <c:v>0.58299999999999974</c:v>
                </c:pt>
                <c:pt idx="101">
                  <c:v>0.58249999999999968</c:v>
                </c:pt>
                <c:pt idx="102">
                  <c:v>0.58199999999999963</c:v>
                </c:pt>
                <c:pt idx="103">
                  <c:v>0.58149999999999968</c:v>
                </c:pt>
                <c:pt idx="104">
                  <c:v>0.58099999999999974</c:v>
                </c:pt>
                <c:pt idx="105">
                  <c:v>0.58049999999999968</c:v>
                </c:pt>
                <c:pt idx="106">
                  <c:v>0.57999999999999963</c:v>
                </c:pt>
                <c:pt idx="107">
                  <c:v>0.57949999999999968</c:v>
                </c:pt>
                <c:pt idx="108">
                  <c:v>0.57899999999999974</c:v>
                </c:pt>
                <c:pt idx="109">
                  <c:v>0.57849999999999968</c:v>
                </c:pt>
                <c:pt idx="110">
                  <c:v>0.57799999999999963</c:v>
                </c:pt>
                <c:pt idx="111">
                  <c:v>0.57749999999999968</c:v>
                </c:pt>
                <c:pt idx="112">
                  <c:v>0.57699999999999974</c:v>
                </c:pt>
                <c:pt idx="113">
                  <c:v>0.57649999999999968</c:v>
                </c:pt>
                <c:pt idx="114">
                  <c:v>0.57599999999999962</c:v>
                </c:pt>
                <c:pt idx="115">
                  <c:v>0.57549999999999968</c:v>
                </c:pt>
                <c:pt idx="116">
                  <c:v>0.57499999999999973</c:v>
                </c:pt>
                <c:pt idx="117">
                  <c:v>0.57449999999999968</c:v>
                </c:pt>
                <c:pt idx="118">
                  <c:v>0.57399999999999962</c:v>
                </c:pt>
                <c:pt idx="119">
                  <c:v>0.57349999999999968</c:v>
                </c:pt>
                <c:pt idx="120">
                  <c:v>0.57299999999999973</c:v>
                </c:pt>
                <c:pt idx="121">
                  <c:v>0.57249999999999968</c:v>
                </c:pt>
                <c:pt idx="122">
                  <c:v>0.57199999999999962</c:v>
                </c:pt>
                <c:pt idx="123">
                  <c:v>0.57149999999999967</c:v>
                </c:pt>
                <c:pt idx="124">
                  <c:v>0.57099999999999973</c:v>
                </c:pt>
                <c:pt idx="125">
                  <c:v>0.57049999999999967</c:v>
                </c:pt>
                <c:pt idx="126">
                  <c:v>0.56999999999999962</c:v>
                </c:pt>
                <c:pt idx="127">
                  <c:v>0.56949999999999967</c:v>
                </c:pt>
                <c:pt idx="128">
                  <c:v>0.56899999999999973</c:v>
                </c:pt>
                <c:pt idx="129">
                  <c:v>0.56849999999999967</c:v>
                </c:pt>
                <c:pt idx="130">
                  <c:v>0.56799999999999962</c:v>
                </c:pt>
                <c:pt idx="131">
                  <c:v>0.56749999999999967</c:v>
                </c:pt>
                <c:pt idx="132">
                  <c:v>0.56699999999999973</c:v>
                </c:pt>
                <c:pt idx="133">
                  <c:v>0.56649999999999967</c:v>
                </c:pt>
                <c:pt idx="134">
                  <c:v>0.56599999999999961</c:v>
                </c:pt>
                <c:pt idx="135">
                  <c:v>0.56549999999999967</c:v>
                </c:pt>
                <c:pt idx="136">
                  <c:v>0.56499999999999972</c:v>
                </c:pt>
                <c:pt idx="137">
                  <c:v>0.56449999999999967</c:v>
                </c:pt>
                <c:pt idx="138">
                  <c:v>0.56399999999999961</c:v>
                </c:pt>
                <c:pt idx="139">
                  <c:v>0.56349999999999967</c:v>
                </c:pt>
                <c:pt idx="140">
                  <c:v>0.56299999999999972</c:v>
                </c:pt>
                <c:pt idx="141">
                  <c:v>0.56249999999999967</c:v>
                </c:pt>
                <c:pt idx="142">
                  <c:v>0.56199999999999961</c:v>
                </c:pt>
                <c:pt idx="143">
                  <c:v>0.56149999999999967</c:v>
                </c:pt>
                <c:pt idx="144">
                  <c:v>0.56099999999999972</c:v>
                </c:pt>
                <c:pt idx="145">
                  <c:v>0.56049999999999967</c:v>
                </c:pt>
                <c:pt idx="146">
                  <c:v>0.55999999999999961</c:v>
                </c:pt>
                <c:pt idx="147">
                  <c:v>0.55949999999999966</c:v>
                </c:pt>
                <c:pt idx="148">
                  <c:v>0.55899999999999972</c:v>
                </c:pt>
                <c:pt idx="149">
                  <c:v>0.55849999999999966</c:v>
                </c:pt>
                <c:pt idx="150">
                  <c:v>0.55799999999999961</c:v>
                </c:pt>
                <c:pt idx="151">
                  <c:v>0.55749999999999966</c:v>
                </c:pt>
                <c:pt idx="152">
                  <c:v>0.55699999999999972</c:v>
                </c:pt>
                <c:pt idx="153">
                  <c:v>0.55649999999999966</c:v>
                </c:pt>
                <c:pt idx="154">
                  <c:v>0.55599999999999961</c:v>
                </c:pt>
                <c:pt idx="155">
                  <c:v>0.55549999999999966</c:v>
                </c:pt>
                <c:pt idx="156">
                  <c:v>0.55499999999999972</c:v>
                </c:pt>
                <c:pt idx="157">
                  <c:v>0.55449999999999966</c:v>
                </c:pt>
                <c:pt idx="158">
                  <c:v>0.5539999999999996</c:v>
                </c:pt>
                <c:pt idx="159">
                  <c:v>0.55349999999999966</c:v>
                </c:pt>
                <c:pt idx="160">
                  <c:v>0.55299999999999971</c:v>
                </c:pt>
                <c:pt idx="161">
                  <c:v>0.55249999999999966</c:v>
                </c:pt>
                <c:pt idx="162">
                  <c:v>0.5519999999999996</c:v>
                </c:pt>
                <c:pt idx="163">
                  <c:v>0.55149999999999966</c:v>
                </c:pt>
                <c:pt idx="164">
                  <c:v>0.55099999999999971</c:v>
                </c:pt>
                <c:pt idx="165">
                  <c:v>0.55049999999999966</c:v>
                </c:pt>
                <c:pt idx="166">
                  <c:v>0.5499999999999996</c:v>
                </c:pt>
                <c:pt idx="167">
                  <c:v>0.54949999999999966</c:v>
                </c:pt>
                <c:pt idx="168">
                  <c:v>0.54899999999999971</c:v>
                </c:pt>
                <c:pt idx="169">
                  <c:v>0.54849999999999965</c:v>
                </c:pt>
                <c:pt idx="170">
                  <c:v>0.5479999999999996</c:v>
                </c:pt>
                <c:pt idx="171">
                  <c:v>0.54749999999999965</c:v>
                </c:pt>
                <c:pt idx="172">
                  <c:v>0.54699999999999971</c:v>
                </c:pt>
                <c:pt idx="173">
                  <c:v>0.54649999999999965</c:v>
                </c:pt>
                <c:pt idx="174">
                  <c:v>0.5459999999999996</c:v>
                </c:pt>
                <c:pt idx="175">
                  <c:v>0.54549999999999965</c:v>
                </c:pt>
                <c:pt idx="176">
                  <c:v>0.54499999999999971</c:v>
                </c:pt>
                <c:pt idx="177">
                  <c:v>0.54449999999999965</c:v>
                </c:pt>
                <c:pt idx="178">
                  <c:v>0.54399999999999959</c:v>
                </c:pt>
                <c:pt idx="179">
                  <c:v>0.54349999999999965</c:v>
                </c:pt>
                <c:pt idx="180">
                  <c:v>0.54299999999999971</c:v>
                </c:pt>
                <c:pt idx="181">
                  <c:v>0.54249999999999965</c:v>
                </c:pt>
                <c:pt idx="182">
                  <c:v>0.54199999999999959</c:v>
                </c:pt>
                <c:pt idx="183">
                  <c:v>0.54149999999999965</c:v>
                </c:pt>
                <c:pt idx="184">
                  <c:v>0.5409999999999997</c:v>
                </c:pt>
                <c:pt idx="185">
                  <c:v>0.54049999999999965</c:v>
                </c:pt>
                <c:pt idx="186">
                  <c:v>0.53999999999999959</c:v>
                </c:pt>
                <c:pt idx="187">
                  <c:v>0.53949999999999965</c:v>
                </c:pt>
                <c:pt idx="188">
                  <c:v>0.5389999999999997</c:v>
                </c:pt>
                <c:pt idx="189">
                  <c:v>0.53849999999999965</c:v>
                </c:pt>
                <c:pt idx="190">
                  <c:v>0.53799999999999959</c:v>
                </c:pt>
                <c:pt idx="191">
                  <c:v>0.53749999999999964</c:v>
                </c:pt>
                <c:pt idx="192">
                  <c:v>0.5369999999999997</c:v>
                </c:pt>
                <c:pt idx="193">
                  <c:v>0.53649999999999964</c:v>
                </c:pt>
                <c:pt idx="194">
                  <c:v>0.53599999999999959</c:v>
                </c:pt>
                <c:pt idx="195">
                  <c:v>0.53549999999999964</c:v>
                </c:pt>
                <c:pt idx="196">
                  <c:v>0.5349999999999997</c:v>
                </c:pt>
                <c:pt idx="197">
                  <c:v>0.53449999999999964</c:v>
                </c:pt>
                <c:pt idx="198">
                  <c:v>0.53399999999999959</c:v>
                </c:pt>
                <c:pt idx="199">
                  <c:v>0.53349999999999964</c:v>
                </c:pt>
                <c:pt idx="200">
                  <c:v>0.5329999999999997</c:v>
                </c:pt>
                <c:pt idx="201">
                  <c:v>0.53249999999999964</c:v>
                </c:pt>
                <c:pt idx="202">
                  <c:v>0.53199999999999958</c:v>
                </c:pt>
                <c:pt idx="203">
                  <c:v>0.53149999999999964</c:v>
                </c:pt>
                <c:pt idx="204">
                  <c:v>0.53099999999999969</c:v>
                </c:pt>
                <c:pt idx="205">
                  <c:v>0.53049999999999964</c:v>
                </c:pt>
                <c:pt idx="206">
                  <c:v>0.52999999999999958</c:v>
                </c:pt>
                <c:pt idx="207">
                  <c:v>0.52949999999999964</c:v>
                </c:pt>
                <c:pt idx="208">
                  <c:v>0.52899999999999969</c:v>
                </c:pt>
                <c:pt idx="209">
                  <c:v>0.52849999999999964</c:v>
                </c:pt>
                <c:pt idx="210">
                  <c:v>0.52799999999999958</c:v>
                </c:pt>
                <c:pt idx="211">
                  <c:v>0.52749999999999964</c:v>
                </c:pt>
                <c:pt idx="212">
                  <c:v>0.52699999999999969</c:v>
                </c:pt>
                <c:pt idx="213">
                  <c:v>0.52649999999999963</c:v>
                </c:pt>
                <c:pt idx="214">
                  <c:v>0.52599999999999958</c:v>
                </c:pt>
                <c:pt idx="215">
                  <c:v>0.52549999999999963</c:v>
                </c:pt>
                <c:pt idx="216">
                  <c:v>0.52499999999999969</c:v>
                </c:pt>
                <c:pt idx="217">
                  <c:v>0.52449999999999963</c:v>
                </c:pt>
                <c:pt idx="218">
                  <c:v>0.52399999999999958</c:v>
                </c:pt>
                <c:pt idx="219">
                  <c:v>0.52349999999999963</c:v>
                </c:pt>
                <c:pt idx="220">
                  <c:v>0.52299999999999969</c:v>
                </c:pt>
                <c:pt idx="221">
                  <c:v>0.52249999999999963</c:v>
                </c:pt>
                <c:pt idx="222">
                  <c:v>0.52199999999999958</c:v>
                </c:pt>
                <c:pt idx="223">
                  <c:v>0.52149999999999963</c:v>
                </c:pt>
                <c:pt idx="224">
                  <c:v>0.52099999999999969</c:v>
                </c:pt>
                <c:pt idx="225">
                  <c:v>0.52049999999999963</c:v>
                </c:pt>
                <c:pt idx="226">
                  <c:v>0.51999999999999957</c:v>
                </c:pt>
                <c:pt idx="227">
                  <c:v>0.51949999999999963</c:v>
                </c:pt>
                <c:pt idx="228">
                  <c:v>0.51899999999999968</c:v>
                </c:pt>
                <c:pt idx="229">
                  <c:v>0.51849999999999963</c:v>
                </c:pt>
                <c:pt idx="230">
                  <c:v>0.51799999999999957</c:v>
                </c:pt>
                <c:pt idx="231">
                  <c:v>0.51749999999999963</c:v>
                </c:pt>
                <c:pt idx="232">
                  <c:v>0.51699999999999968</c:v>
                </c:pt>
                <c:pt idx="233">
                  <c:v>0.51649999999999963</c:v>
                </c:pt>
                <c:pt idx="234">
                  <c:v>0.51599999999999957</c:v>
                </c:pt>
                <c:pt idx="235">
                  <c:v>0.51549999999999963</c:v>
                </c:pt>
                <c:pt idx="236">
                  <c:v>0.51499999999999968</c:v>
                </c:pt>
                <c:pt idx="237">
                  <c:v>0.51449999999999962</c:v>
                </c:pt>
                <c:pt idx="238">
                  <c:v>0.51399999999999957</c:v>
                </c:pt>
                <c:pt idx="239">
                  <c:v>0.51349999999999962</c:v>
                </c:pt>
                <c:pt idx="240">
                  <c:v>0.51299999999999968</c:v>
                </c:pt>
                <c:pt idx="241">
                  <c:v>0.51249999999999962</c:v>
                </c:pt>
                <c:pt idx="242">
                  <c:v>0.51199999999999957</c:v>
                </c:pt>
                <c:pt idx="243">
                  <c:v>0.51149999999999962</c:v>
                </c:pt>
                <c:pt idx="244">
                  <c:v>0.51099999999999968</c:v>
                </c:pt>
                <c:pt idx="245">
                  <c:v>0.51049999999999962</c:v>
                </c:pt>
                <c:pt idx="246">
                  <c:v>0.50999999999999956</c:v>
                </c:pt>
                <c:pt idx="247">
                  <c:v>0.50949999999999962</c:v>
                </c:pt>
                <c:pt idx="248">
                  <c:v>0.50899999999999967</c:v>
                </c:pt>
                <c:pt idx="249">
                  <c:v>0.50849999999999962</c:v>
                </c:pt>
                <c:pt idx="250">
                  <c:v>0.50799999999999956</c:v>
                </c:pt>
                <c:pt idx="251">
                  <c:v>0.50749999999999962</c:v>
                </c:pt>
                <c:pt idx="252">
                  <c:v>0.50699999999999967</c:v>
                </c:pt>
                <c:pt idx="253">
                  <c:v>0.50649999999999962</c:v>
                </c:pt>
                <c:pt idx="254">
                  <c:v>0.50599999999999956</c:v>
                </c:pt>
                <c:pt idx="255">
                  <c:v>0.50549999999999962</c:v>
                </c:pt>
                <c:pt idx="256">
                  <c:v>0.50499999999999967</c:v>
                </c:pt>
                <c:pt idx="257">
                  <c:v>0.50449999999999962</c:v>
                </c:pt>
                <c:pt idx="258">
                  <c:v>0.50399999999999956</c:v>
                </c:pt>
                <c:pt idx="259">
                  <c:v>0.50349999999999961</c:v>
                </c:pt>
                <c:pt idx="260">
                  <c:v>0.50299999999999967</c:v>
                </c:pt>
                <c:pt idx="261">
                  <c:v>0.50249999999999961</c:v>
                </c:pt>
                <c:pt idx="262">
                  <c:v>0.50199999999999956</c:v>
                </c:pt>
                <c:pt idx="263">
                  <c:v>0.50149999999999961</c:v>
                </c:pt>
                <c:pt idx="264">
                  <c:v>0.50099999999999967</c:v>
                </c:pt>
                <c:pt idx="265">
                  <c:v>0.50049999999999961</c:v>
                </c:pt>
                <c:pt idx="266">
                  <c:v>0.49999999999999967</c:v>
                </c:pt>
                <c:pt idx="267">
                  <c:v>0.49949999999999972</c:v>
                </c:pt>
                <c:pt idx="268">
                  <c:v>0.49899999999999978</c:v>
                </c:pt>
                <c:pt idx="269">
                  <c:v>0.49849999999999983</c:v>
                </c:pt>
                <c:pt idx="270">
                  <c:v>0.49799999999999989</c:v>
                </c:pt>
                <c:pt idx="271">
                  <c:v>0.49749999999999994</c:v>
                </c:pt>
                <c:pt idx="272">
                  <c:v>0.497</c:v>
                </c:pt>
                <c:pt idx="273">
                  <c:v>0.49650000000000005</c:v>
                </c:pt>
                <c:pt idx="274">
                  <c:v>0.49600000000000011</c:v>
                </c:pt>
                <c:pt idx="275">
                  <c:v>0.49550000000000016</c:v>
                </c:pt>
                <c:pt idx="276">
                  <c:v>0.49500000000000022</c:v>
                </c:pt>
                <c:pt idx="277">
                  <c:v>0.49450000000000027</c:v>
                </c:pt>
                <c:pt idx="278">
                  <c:v>0.49400000000000033</c:v>
                </c:pt>
                <c:pt idx="279">
                  <c:v>0.49350000000000038</c:v>
                </c:pt>
                <c:pt idx="280">
                  <c:v>0.49300000000000044</c:v>
                </c:pt>
                <c:pt idx="281">
                  <c:v>0.49250000000000049</c:v>
                </c:pt>
                <c:pt idx="282">
                  <c:v>0.49200000000000055</c:v>
                </c:pt>
                <c:pt idx="283">
                  <c:v>0.4915000000000006</c:v>
                </c:pt>
                <c:pt idx="284">
                  <c:v>0.49100000000000066</c:v>
                </c:pt>
                <c:pt idx="285">
                  <c:v>0.49050000000000071</c:v>
                </c:pt>
                <c:pt idx="286">
                  <c:v>0.49000000000000077</c:v>
                </c:pt>
                <c:pt idx="287">
                  <c:v>0.48950000000000082</c:v>
                </c:pt>
                <c:pt idx="288">
                  <c:v>0.48900000000000088</c:v>
                </c:pt>
                <c:pt idx="289">
                  <c:v>0.48850000000000093</c:v>
                </c:pt>
                <c:pt idx="290">
                  <c:v>0.48800000000000099</c:v>
                </c:pt>
                <c:pt idx="291">
                  <c:v>0.48750000000000104</c:v>
                </c:pt>
                <c:pt idx="292">
                  <c:v>0.4870000000000011</c:v>
                </c:pt>
                <c:pt idx="293">
                  <c:v>0.48650000000000115</c:v>
                </c:pt>
                <c:pt idx="294">
                  <c:v>0.48600000000000121</c:v>
                </c:pt>
                <c:pt idx="295">
                  <c:v>0.48550000000000126</c:v>
                </c:pt>
                <c:pt idx="296">
                  <c:v>0.48500000000000132</c:v>
                </c:pt>
                <c:pt idx="297">
                  <c:v>0.48450000000000137</c:v>
                </c:pt>
                <c:pt idx="298">
                  <c:v>0.48400000000000143</c:v>
                </c:pt>
                <c:pt idx="299">
                  <c:v>0.48350000000000148</c:v>
                </c:pt>
                <c:pt idx="300">
                  <c:v>0.48300000000000154</c:v>
                </c:pt>
                <c:pt idx="301">
                  <c:v>0.48250000000000159</c:v>
                </c:pt>
                <c:pt idx="302">
                  <c:v>0.48200000000000165</c:v>
                </c:pt>
                <c:pt idx="303">
                  <c:v>0.4815000000000017</c:v>
                </c:pt>
                <c:pt idx="304">
                  <c:v>0.48100000000000176</c:v>
                </c:pt>
                <c:pt idx="305">
                  <c:v>0.48050000000000181</c:v>
                </c:pt>
                <c:pt idx="306">
                  <c:v>0.48000000000000187</c:v>
                </c:pt>
                <c:pt idx="307">
                  <c:v>0.47950000000000192</c:v>
                </c:pt>
                <c:pt idx="308">
                  <c:v>0.47900000000000198</c:v>
                </c:pt>
                <c:pt idx="309">
                  <c:v>0.47850000000000203</c:v>
                </c:pt>
                <c:pt idx="310">
                  <c:v>0.47800000000000209</c:v>
                </c:pt>
                <c:pt idx="311">
                  <c:v>0.47750000000000214</c:v>
                </c:pt>
                <c:pt idx="312">
                  <c:v>0.4770000000000022</c:v>
                </c:pt>
                <c:pt idx="313">
                  <c:v>0.47650000000000226</c:v>
                </c:pt>
                <c:pt idx="314">
                  <c:v>0.47600000000000231</c:v>
                </c:pt>
                <c:pt idx="315">
                  <c:v>0.47550000000000237</c:v>
                </c:pt>
                <c:pt idx="316">
                  <c:v>0.47500000000000242</c:v>
                </c:pt>
                <c:pt idx="317">
                  <c:v>0.47450000000000248</c:v>
                </c:pt>
                <c:pt idx="318">
                  <c:v>0.47400000000000253</c:v>
                </c:pt>
                <c:pt idx="319">
                  <c:v>0.47350000000000259</c:v>
                </c:pt>
                <c:pt idx="320">
                  <c:v>0.47300000000000264</c:v>
                </c:pt>
                <c:pt idx="321">
                  <c:v>0.4725000000000027</c:v>
                </c:pt>
                <c:pt idx="322">
                  <c:v>0.47200000000000275</c:v>
                </c:pt>
                <c:pt idx="323">
                  <c:v>0.47150000000000281</c:v>
                </c:pt>
                <c:pt idx="324">
                  <c:v>0.47100000000000286</c:v>
                </c:pt>
                <c:pt idx="325">
                  <c:v>0.47050000000000292</c:v>
                </c:pt>
                <c:pt idx="326">
                  <c:v>0.47000000000000297</c:v>
                </c:pt>
                <c:pt idx="327">
                  <c:v>0.46950000000000303</c:v>
                </c:pt>
                <c:pt idx="328">
                  <c:v>0.46900000000000308</c:v>
                </c:pt>
                <c:pt idx="329">
                  <c:v>0.46850000000000314</c:v>
                </c:pt>
                <c:pt idx="330">
                  <c:v>0.46800000000000319</c:v>
                </c:pt>
                <c:pt idx="331">
                  <c:v>0.46750000000000325</c:v>
                </c:pt>
                <c:pt idx="332">
                  <c:v>0.4670000000000033</c:v>
                </c:pt>
                <c:pt idx="333">
                  <c:v>0.46650000000000336</c:v>
                </c:pt>
                <c:pt idx="334">
                  <c:v>0.46600000000000341</c:v>
                </c:pt>
                <c:pt idx="335">
                  <c:v>0.46550000000000347</c:v>
                </c:pt>
                <c:pt idx="336">
                  <c:v>0.46500000000000352</c:v>
                </c:pt>
                <c:pt idx="337">
                  <c:v>0.46450000000000358</c:v>
                </c:pt>
                <c:pt idx="338">
                  <c:v>0.46400000000000363</c:v>
                </c:pt>
                <c:pt idx="339">
                  <c:v>0.46350000000000369</c:v>
                </c:pt>
                <c:pt idx="340">
                  <c:v>0.46300000000000374</c:v>
                </c:pt>
                <c:pt idx="341">
                  <c:v>0.4625000000000038</c:v>
                </c:pt>
                <c:pt idx="342">
                  <c:v>0.46200000000000385</c:v>
                </c:pt>
                <c:pt idx="343">
                  <c:v>0.46150000000000391</c:v>
                </c:pt>
                <c:pt idx="344">
                  <c:v>0.46100000000000396</c:v>
                </c:pt>
                <c:pt idx="345">
                  <c:v>0.46050000000000402</c:v>
                </c:pt>
                <c:pt idx="346">
                  <c:v>0.46000000000000407</c:v>
                </c:pt>
                <c:pt idx="347">
                  <c:v>0.45950000000000413</c:v>
                </c:pt>
                <c:pt idx="348">
                  <c:v>0.45900000000000418</c:v>
                </c:pt>
                <c:pt idx="349">
                  <c:v>0.45850000000000424</c:v>
                </c:pt>
                <c:pt idx="350">
                  <c:v>0.45800000000000429</c:v>
                </c:pt>
                <c:pt idx="351">
                  <c:v>0.45750000000000435</c:v>
                </c:pt>
                <c:pt idx="352">
                  <c:v>0.4570000000000044</c:v>
                </c:pt>
                <c:pt idx="353">
                  <c:v>0.45650000000000446</c:v>
                </c:pt>
                <c:pt idx="354">
                  <c:v>0.45600000000000451</c:v>
                </c:pt>
                <c:pt idx="355">
                  <c:v>0.45550000000000457</c:v>
                </c:pt>
                <c:pt idx="356">
                  <c:v>0.45500000000000462</c:v>
                </c:pt>
                <c:pt idx="357">
                  <c:v>0.45450000000000468</c:v>
                </c:pt>
                <c:pt idx="358">
                  <c:v>0.45400000000000473</c:v>
                </c:pt>
                <c:pt idx="359">
                  <c:v>0.45350000000000479</c:v>
                </c:pt>
                <c:pt idx="360">
                  <c:v>0.45300000000000484</c:v>
                </c:pt>
                <c:pt idx="361">
                  <c:v>0.4525000000000049</c:v>
                </c:pt>
                <c:pt idx="362">
                  <c:v>0.45200000000000495</c:v>
                </c:pt>
                <c:pt idx="363">
                  <c:v>0.45150000000000501</c:v>
                </c:pt>
                <c:pt idx="364">
                  <c:v>0.45100000000000506</c:v>
                </c:pt>
                <c:pt idx="365">
                  <c:v>0.45050000000000512</c:v>
                </c:pt>
                <c:pt idx="366">
                  <c:v>0.45000000000000517</c:v>
                </c:pt>
                <c:pt idx="367">
                  <c:v>0.44950000000000523</c:v>
                </c:pt>
                <c:pt idx="368">
                  <c:v>0.44900000000000528</c:v>
                </c:pt>
                <c:pt idx="369">
                  <c:v>0.44850000000000534</c:v>
                </c:pt>
                <c:pt idx="370">
                  <c:v>0.44800000000000539</c:v>
                </c:pt>
                <c:pt idx="371">
                  <c:v>0.44750000000000545</c:v>
                </c:pt>
                <c:pt idx="372">
                  <c:v>0.4470000000000055</c:v>
                </c:pt>
                <c:pt idx="373">
                  <c:v>0.44650000000000556</c:v>
                </c:pt>
                <c:pt idx="374">
                  <c:v>0.44600000000000561</c:v>
                </c:pt>
                <c:pt idx="375">
                  <c:v>0.44550000000000567</c:v>
                </c:pt>
                <c:pt idx="376">
                  <c:v>0.44500000000000572</c:v>
                </c:pt>
                <c:pt idx="377">
                  <c:v>0.44450000000000578</c:v>
                </c:pt>
                <c:pt idx="378">
                  <c:v>0.44400000000000583</c:v>
                </c:pt>
                <c:pt idx="379">
                  <c:v>0.44350000000000589</c:v>
                </c:pt>
                <c:pt idx="380">
                  <c:v>0.44300000000000594</c:v>
                </c:pt>
                <c:pt idx="381">
                  <c:v>0.442500000000006</c:v>
                </c:pt>
                <c:pt idx="382">
                  <c:v>0.44200000000000605</c:v>
                </c:pt>
                <c:pt idx="383">
                  <c:v>0.44150000000000611</c:v>
                </c:pt>
                <c:pt idx="384">
                  <c:v>0.44100000000000616</c:v>
                </c:pt>
                <c:pt idx="385">
                  <c:v>0.44050000000000622</c:v>
                </c:pt>
                <c:pt idx="386">
                  <c:v>0.44000000000000627</c:v>
                </c:pt>
                <c:pt idx="387">
                  <c:v>0.43950000000000633</c:v>
                </c:pt>
                <c:pt idx="388">
                  <c:v>0.43900000000000639</c:v>
                </c:pt>
                <c:pt idx="389">
                  <c:v>0.43850000000000644</c:v>
                </c:pt>
                <c:pt idx="390">
                  <c:v>0.4380000000000065</c:v>
                </c:pt>
                <c:pt idx="391">
                  <c:v>0.43750000000000655</c:v>
                </c:pt>
                <c:pt idx="392">
                  <c:v>0.43700000000000661</c:v>
                </c:pt>
                <c:pt idx="393">
                  <c:v>0.43650000000000666</c:v>
                </c:pt>
                <c:pt idx="394">
                  <c:v>0.43600000000000672</c:v>
                </c:pt>
                <c:pt idx="395">
                  <c:v>0.43550000000000677</c:v>
                </c:pt>
                <c:pt idx="396">
                  <c:v>0.43500000000000683</c:v>
                </c:pt>
                <c:pt idx="397">
                  <c:v>0.43450000000000688</c:v>
                </c:pt>
                <c:pt idx="398">
                  <c:v>0.43400000000000694</c:v>
                </c:pt>
                <c:pt idx="399">
                  <c:v>0.43350000000000699</c:v>
                </c:pt>
                <c:pt idx="400">
                  <c:v>0.43300000000000705</c:v>
                </c:pt>
                <c:pt idx="401">
                  <c:v>0.4325000000000071</c:v>
                </c:pt>
                <c:pt idx="402">
                  <c:v>0.43200000000000716</c:v>
                </c:pt>
                <c:pt idx="403">
                  <c:v>0.43150000000000721</c:v>
                </c:pt>
                <c:pt idx="404">
                  <c:v>0.43100000000000727</c:v>
                </c:pt>
                <c:pt idx="405">
                  <c:v>0.43050000000000732</c:v>
                </c:pt>
                <c:pt idx="406">
                  <c:v>0.43000000000000738</c:v>
                </c:pt>
                <c:pt idx="407">
                  <c:v>0.42950000000000743</c:v>
                </c:pt>
                <c:pt idx="408">
                  <c:v>0.42900000000000749</c:v>
                </c:pt>
                <c:pt idx="409">
                  <c:v>0.42850000000000754</c:v>
                </c:pt>
                <c:pt idx="410">
                  <c:v>0.4280000000000076</c:v>
                </c:pt>
                <c:pt idx="411">
                  <c:v>0.42750000000000765</c:v>
                </c:pt>
                <c:pt idx="412">
                  <c:v>0.42700000000000771</c:v>
                </c:pt>
                <c:pt idx="413">
                  <c:v>0.42650000000000776</c:v>
                </c:pt>
                <c:pt idx="414">
                  <c:v>0.42600000000000782</c:v>
                </c:pt>
                <c:pt idx="415">
                  <c:v>0.42550000000000787</c:v>
                </c:pt>
                <c:pt idx="416">
                  <c:v>0.42500000000000793</c:v>
                </c:pt>
                <c:pt idx="417">
                  <c:v>0.42450000000000798</c:v>
                </c:pt>
                <c:pt idx="418">
                  <c:v>0.42400000000000804</c:v>
                </c:pt>
                <c:pt idx="419">
                  <c:v>0.42350000000000809</c:v>
                </c:pt>
                <c:pt idx="420">
                  <c:v>0.42300000000000815</c:v>
                </c:pt>
                <c:pt idx="421">
                  <c:v>0.4225000000000082</c:v>
                </c:pt>
                <c:pt idx="422">
                  <c:v>0.42200000000000826</c:v>
                </c:pt>
                <c:pt idx="423">
                  <c:v>0.42150000000000831</c:v>
                </c:pt>
                <c:pt idx="424">
                  <c:v>0.42100000000000837</c:v>
                </c:pt>
                <c:pt idx="425">
                  <c:v>0.42050000000000842</c:v>
                </c:pt>
                <c:pt idx="426">
                  <c:v>0.42000000000000848</c:v>
                </c:pt>
                <c:pt idx="427">
                  <c:v>0.41950000000000853</c:v>
                </c:pt>
                <c:pt idx="428">
                  <c:v>0.41900000000000859</c:v>
                </c:pt>
                <c:pt idx="429">
                  <c:v>0.41850000000000864</c:v>
                </c:pt>
                <c:pt idx="430">
                  <c:v>0.4180000000000087</c:v>
                </c:pt>
                <c:pt idx="431">
                  <c:v>0.41750000000000875</c:v>
                </c:pt>
                <c:pt idx="432">
                  <c:v>0.41700000000000881</c:v>
                </c:pt>
                <c:pt idx="433">
                  <c:v>0.41650000000000886</c:v>
                </c:pt>
                <c:pt idx="434">
                  <c:v>0.41600000000000892</c:v>
                </c:pt>
                <c:pt idx="435">
                  <c:v>0.41550000000000897</c:v>
                </c:pt>
                <c:pt idx="436">
                  <c:v>0.41500000000000903</c:v>
                </c:pt>
                <c:pt idx="437">
                  <c:v>0.41450000000000908</c:v>
                </c:pt>
                <c:pt idx="438">
                  <c:v>0.41400000000000914</c:v>
                </c:pt>
                <c:pt idx="439">
                  <c:v>0.41350000000000919</c:v>
                </c:pt>
                <c:pt idx="440">
                  <c:v>0.41300000000000925</c:v>
                </c:pt>
                <c:pt idx="441">
                  <c:v>0.4125000000000093</c:v>
                </c:pt>
                <c:pt idx="442">
                  <c:v>0.41200000000000936</c:v>
                </c:pt>
                <c:pt idx="443">
                  <c:v>0.41150000000000941</c:v>
                </c:pt>
                <c:pt idx="444">
                  <c:v>0.41100000000000947</c:v>
                </c:pt>
                <c:pt idx="445">
                  <c:v>0.41050000000000952</c:v>
                </c:pt>
                <c:pt idx="446">
                  <c:v>0.41000000000000958</c:v>
                </c:pt>
                <c:pt idx="447">
                  <c:v>0.40950000000000963</c:v>
                </c:pt>
                <c:pt idx="448">
                  <c:v>0.40900000000000969</c:v>
                </c:pt>
                <c:pt idx="449">
                  <c:v>0.40850000000000974</c:v>
                </c:pt>
                <c:pt idx="450">
                  <c:v>0.4080000000000098</c:v>
                </c:pt>
                <c:pt idx="451">
                  <c:v>0.40750000000000985</c:v>
                </c:pt>
                <c:pt idx="452">
                  <c:v>0.40700000000000991</c:v>
                </c:pt>
                <c:pt idx="453">
                  <c:v>0.40650000000000996</c:v>
                </c:pt>
                <c:pt idx="454">
                  <c:v>0.40600000000001002</c:v>
                </c:pt>
                <c:pt idx="455">
                  <c:v>0.40550000000001007</c:v>
                </c:pt>
                <c:pt idx="456">
                  <c:v>0.40500000000001013</c:v>
                </c:pt>
                <c:pt idx="457">
                  <c:v>0.40450000000001018</c:v>
                </c:pt>
                <c:pt idx="458">
                  <c:v>0.40400000000001024</c:v>
                </c:pt>
                <c:pt idx="459">
                  <c:v>0.40350000000001029</c:v>
                </c:pt>
                <c:pt idx="460">
                  <c:v>0.40300000000001035</c:v>
                </c:pt>
                <c:pt idx="461">
                  <c:v>0.40250000000001041</c:v>
                </c:pt>
                <c:pt idx="462">
                  <c:v>0.40200000000001046</c:v>
                </c:pt>
                <c:pt idx="463">
                  <c:v>0.40150000000001052</c:v>
                </c:pt>
                <c:pt idx="464">
                  <c:v>0.40100000000001057</c:v>
                </c:pt>
                <c:pt idx="465">
                  <c:v>0.40050000000001063</c:v>
                </c:pt>
                <c:pt idx="466">
                  <c:v>0.40000000000001068</c:v>
                </c:pt>
                <c:pt idx="467">
                  <c:v>0.39950000000001074</c:v>
                </c:pt>
                <c:pt idx="468">
                  <c:v>0.39900000000001079</c:v>
                </c:pt>
                <c:pt idx="469">
                  <c:v>0.39850000000001085</c:v>
                </c:pt>
                <c:pt idx="470">
                  <c:v>0.3980000000000109</c:v>
                </c:pt>
                <c:pt idx="471">
                  <c:v>0.39750000000001096</c:v>
                </c:pt>
                <c:pt idx="472">
                  <c:v>0.39700000000001101</c:v>
                </c:pt>
                <c:pt idx="473">
                  <c:v>0.39650000000001107</c:v>
                </c:pt>
                <c:pt idx="474">
                  <c:v>0.39600000000001112</c:v>
                </c:pt>
                <c:pt idx="475">
                  <c:v>0.39550000000001118</c:v>
                </c:pt>
                <c:pt idx="476">
                  <c:v>0.39500000000001123</c:v>
                </c:pt>
                <c:pt idx="477">
                  <c:v>0.39450000000001129</c:v>
                </c:pt>
                <c:pt idx="478">
                  <c:v>0.39400000000001134</c:v>
                </c:pt>
                <c:pt idx="479">
                  <c:v>0.3935000000000114</c:v>
                </c:pt>
                <c:pt idx="480">
                  <c:v>0.39300000000001145</c:v>
                </c:pt>
                <c:pt idx="481">
                  <c:v>0.39250000000001151</c:v>
                </c:pt>
                <c:pt idx="482">
                  <c:v>0.39200000000001156</c:v>
                </c:pt>
                <c:pt idx="483">
                  <c:v>0.39150000000001162</c:v>
                </c:pt>
                <c:pt idx="484">
                  <c:v>0.39100000000001167</c:v>
                </c:pt>
                <c:pt idx="485">
                  <c:v>0.39050000000001173</c:v>
                </c:pt>
                <c:pt idx="486">
                  <c:v>0.39000000000001178</c:v>
                </c:pt>
                <c:pt idx="487">
                  <c:v>0.38950000000001184</c:v>
                </c:pt>
                <c:pt idx="488">
                  <c:v>0.38900000000001189</c:v>
                </c:pt>
                <c:pt idx="489">
                  <c:v>0.38850000000001195</c:v>
                </c:pt>
                <c:pt idx="490">
                  <c:v>0.388000000000012</c:v>
                </c:pt>
                <c:pt idx="491">
                  <c:v>0.38750000000001206</c:v>
                </c:pt>
                <c:pt idx="492">
                  <c:v>0.38700000000001211</c:v>
                </c:pt>
                <c:pt idx="493">
                  <c:v>0.38650000000001217</c:v>
                </c:pt>
                <c:pt idx="494">
                  <c:v>0.38600000000001222</c:v>
                </c:pt>
                <c:pt idx="495">
                  <c:v>0.38550000000001228</c:v>
                </c:pt>
                <c:pt idx="496">
                  <c:v>0.38500000000001233</c:v>
                </c:pt>
                <c:pt idx="497">
                  <c:v>0.38450000000001239</c:v>
                </c:pt>
                <c:pt idx="498">
                  <c:v>0.38400000000001244</c:v>
                </c:pt>
                <c:pt idx="499">
                  <c:v>0.3835000000000125</c:v>
                </c:pt>
                <c:pt idx="500">
                  <c:v>0.38300000000001255</c:v>
                </c:pt>
                <c:pt idx="501">
                  <c:v>0.38250000000001261</c:v>
                </c:pt>
                <c:pt idx="502">
                  <c:v>0.38200000000001266</c:v>
                </c:pt>
                <c:pt idx="503">
                  <c:v>0.38150000000001272</c:v>
                </c:pt>
                <c:pt idx="504">
                  <c:v>0.38100000000001277</c:v>
                </c:pt>
                <c:pt idx="505">
                  <c:v>0.38050000000001283</c:v>
                </c:pt>
                <c:pt idx="506">
                  <c:v>0.38000000000001288</c:v>
                </c:pt>
                <c:pt idx="507">
                  <c:v>0.37950000000001294</c:v>
                </c:pt>
                <c:pt idx="508">
                  <c:v>0.37900000000001299</c:v>
                </c:pt>
                <c:pt idx="509">
                  <c:v>0.37850000000001305</c:v>
                </c:pt>
                <c:pt idx="510">
                  <c:v>0.3780000000000131</c:v>
                </c:pt>
                <c:pt idx="511">
                  <c:v>0.37750000000001316</c:v>
                </c:pt>
                <c:pt idx="512">
                  <c:v>0.37700000000001321</c:v>
                </c:pt>
                <c:pt idx="513">
                  <c:v>0.37650000000001327</c:v>
                </c:pt>
                <c:pt idx="514">
                  <c:v>0.37600000000001332</c:v>
                </c:pt>
                <c:pt idx="515">
                  <c:v>0.37550000000001338</c:v>
                </c:pt>
                <c:pt idx="516">
                  <c:v>0.37500000000001343</c:v>
                </c:pt>
                <c:pt idx="517">
                  <c:v>0.37450000000001349</c:v>
                </c:pt>
                <c:pt idx="518">
                  <c:v>0.37400000000001354</c:v>
                </c:pt>
                <c:pt idx="519">
                  <c:v>0.3735000000000136</c:v>
                </c:pt>
                <c:pt idx="520">
                  <c:v>0.37300000000001365</c:v>
                </c:pt>
                <c:pt idx="521">
                  <c:v>0.37250000000001371</c:v>
                </c:pt>
                <c:pt idx="522">
                  <c:v>0.37200000000001376</c:v>
                </c:pt>
                <c:pt idx="523">
                  <c:v>0.37150000000001382</c:v>
                </c:pt>
                <c:pt idx="524">
                  <c:v>0.37100000000001387</c:v>
                </c:pt>
                <c:pt idx="525">
                  <c:v>0.37050000000001393</c:v>
                </c:pt>
                <c:pt idx="526">
                  <c:v>0.37000000000001398</c:v>
                </c:pt>
                <c:pt idx="527">
                  <c:v>0.36950000000001404</c:v>
                </c:pt>
                <c:pt idx="528">
                  <c:v>0.36900000000001409</c:v>
                </c:pt>
                <c:pt idx="529">
                  <c:v>0.36850000000001415</c:v>
                </c:pt>
                <c:pt idx="530">
                  <c:v>0.3680000000000142</c:v>
                </c:pt>
                <c:pt idx="531">
                  <c:v>0.36750000000001426</c:v>
                </c:pt>
                <c:pt idx="532">
                  <c:v>0.36700000000001431</c:v>
                </c:pt>
                <c:pt idx="533">
                  <c:v>0.36650000000001437</c:v>
                </c:pt>
                <c:pt idx="534">
                  <c:v>0.36600000000001442</c:v>
                </c:pt>
                <c:pt idx="535">
                  <c:v>0.36550000000001448</c:v>
                </c:pt>
                <c:pt idx="536">
                  <c:v>0.36500000000001454</c:v>
                </c:pt>
                <c:pt idx="537">
                  <c:v>0.36450000000001459</c:v>
                </c:pt>
                <c:pt idx="538">
                  <c:v>0.36400000000001465</c:v>
                </c:pt>
                <c:pt idx="539">
                  <c:v>0.3635000000000147</c:v>
                </c:pt>
                <c:pt idx="540">
                  <c:v>0.36300000000001476</c:v>
                </c:pt>
                <c:pt idx="541">
                  <c:v>0.36250000000001481</c:v>
                </c:pt>
                <c:pt idx="542">
                  <c:v>0.36200000000001487</c:v>
                </c:pt>
                <c:pt idx="543">
                  <c:v>0.36150000000001492</c:v>
                </c:pt>
                <c:pt idx="544">
                  <c:v>0.36100000000001498</c:v>
                </c:pt>
                <c:pt idx="545">
                  <c:v>0.36050000000001503</c:v>
                </c:pt>
                <c:pt idx="546">
                  <c:v>0.36000000000001509</c:v>
                </c:pt>
                <c:pt idx="547">
                  <c:v>0.35950000000001514</c:v>
                </c:pt>
                <c:pt idx="548">
                  <c:v>0.3590000000000152</c:v>
                </c:pt>
                <c:pt idx="549">
                  <c:v>0.35850000000001525</c:v>
                </c:pt>
                <c:pt idx="550">
                  <c:v>0.35800000000001531</c:v>
                </c:pt>
                <c:pt idx="551">
                  <c:v>0.35750000000001536</c:v>
                </c:pt>
                <c:pt idx="552">
                  <c:v>0.35700000000001542</c:v>
                </c:pt>
                <c:pt idx="553">
                  <c:v>0.35650000000001547</c:v>
                </c:pt>
                <c:pt idx="554">
                  <c:v>0.35600000000001553</c:v>
                </c:pt>
                <c:pt idx="555">
                  <c:v>0.35550000000001558</c:v>
                </c:pt>
                <c:pt idx="556">
                  <c:v>0.35500000000001564</c:v>
                </c:pt>
                <c:pt idx="557">
                  <c:v>0.35450000000001569</c:v>
                </c:pt>
                <c:pt idx="558">
                  <c:v>0.35400000000001575</c:v>
                </c:pt>
                <c:pt idx="559">
                  <c:v>0.3535000000000158</c:v>
                </c:pt>
                <c:pt idx="560">
                  <c:v>0.35300000000001586</c:v>
                </c:pt>
                <c:pt idx="561">
                  <c:v>0.35250000000001591</c:v>
                </c:pt>
                <c:pt idx="562">
                  <c:v>0.35200000000001597</c:v>
                </c:pt>
                <c:pt idx="563">
                  <c:v>0.35150000000001602</c:v>
                </c:pt>
                <c:pt idx="564">
                  <c:v>0.35100000000001608</c:v>
                </c:pt>
                <c:pt idx="565">
                  <c:v>0.35050000000001613</c:v>
                </c:pt>
                <c:pt idx="566">
                  <c:v>0.35000000000001619</c:v>
                </c:pt>
                <c:pt idx="567">
                  <c:v>0.34950000000001624</c:v>
                </c:pt>
                <c:pt idx="568">
                  <c:v>0.3490000000000163</c:v>
                </c:pt>
                <c:pt idx="569">
                  <c:v>0.34850000000001635</c:v>
                </c:pt>
                <c:pt idx="570">
                  <c:v>0.34800000000001641</c:v>
                </c:pt>
                <c:pt idx="571">
                  <c:v>0.34750000000001646</c:v>
                </c:pt>
                <c:pt idx="572">
                  <c:v>0.34700000000001652</c:v>
                </c:pt>
                <c:pt idx="573">
                  <c:v>0.34650000000001657</c:v>
                </c:pt>
                <c:pt idx="574">
                  <c:v>0.34600000000001663</c:v>
                </c:pt>
                <c:pt idx="575">
                  <c:v>0.34550000000001668</c:v>
                </c:pt>
                <c:pt idx="576">
                  <c:v>0.34500000000001674</c:v>
                </c:pt>
                <c:pt idx="577">
                  <c:v>0.34450000000001679</c:v>
                </c:pt>
                <c:pt idx="578">
                  <c:v>0.34400000000001685</c:v>
                </c:pt>
                <c:pt idx="579">
                  <c:v>0.3435000000000169</c:v>
                </c:pt>
                <c:pt idx="580">
                  <c:v>0.34300000000001696</c:v>
                </c:pt>
                <c:pt idx="581">
                  <c:v>0.34250000000001701</c:v>
                </c:pt>
                <c:pt idx="582">
                  <c:v>0.34200000000001707</c:v>
                </c:pt>
                <c:pt idx="583">
                  <c:v>0.34150000000001712</c:v>
                </c:pt>
                <c:pt idx="584">
                  <c:v>0.34100000000001718</c:v>
                </c:pt>
                <c:pt idx="585">
                  <c:v>0.34050000000001723</c:v>
                </c:pt>
                <c:pt idx="586">
                  <c:v>0.34000000000001729</c:v>
                </c:pt>
                <c:pt idx="587">
                  <c:v>0.33950000000001734</c:v>
                </c:pt>
                <c:pt idx="588">
                  <c:v>0.3390000000000174</c:v>
                </c:pt>
                <c:pt idx="589">
                  <c:v>0.33850000000001745</c:v>
                </c:pt>
                <c:pt idx="590">
                  <c:v>0.33800000000001751</c:v>
                </c:pt>
                <c:pt idx="591">
                  <c:v>0.33750000000001756</c:v>
                </c:pt>
                <c:pt idx="592">
                  <c:v>0.33700000000001762</c:v>
                </c:pt>
                <c:pt idx="593">
                  <c:v>0.33650000000001767</c:v>
                </c:pt>
                <c:pt idx="594">
                  <c:v>0.33600000000001773</c:v>
                </c:pt>
                <c:pt idx="595">
                  <c:v>0.33550000000001778</c:v>
                </c:pt>
                <c:pt idx="596">
                  <c:v>0.33500000000001784</c:v>
                </c:pt>
                <c:pt idx="597">
                  <c:v>0.33450000000001789</c:v>
                </c:pt>
                <c:pt idx="598">
                  <c:v>0.33400000000001795</c:v>
                </c:pt>
                <c:pt idx="599">
                  <c:v>0.333500000000018</c:v>
                </c:pt>
                <c:pt idx="600">
                  <c:v>0.33300000000001806</c:v>
                </c:pt>
                <c:pt idx="601">
                  <c:v>0.33250000000001811</c:v>
                </c:pt>
                <c:pt idx="602">
                  <c:v>0.33200000000001817</c:v>
                </c:pt>
                <c:pt idx="603">
                  <c:v>0.33150000000001822</c:v>
                </c:pt>
                <c:pt idx="604">
                  <c:v>0.33100000000001828</c:v>
                </c:pt>
                <c:pt idx="605">
                  <c:v>0.33050000000001833</c:v>
                </c:pt>
                <c:pt idx="606">
                  <c:v>0.33000000000001839</c:v>
                </c:pt>
                <c:pt idx="607">
                  <c:v>0.32950000000001844</c:v>
                </c:pt>
                <c:pt idx="608">
                  <c:v>0.3290000000000185</c:v>
                </c:pt>
                <c:pt idx="609">
                  <c:v>0.32850000000001855</c:v>
                </c:pt>
                <c:pt idx="610">
                  <c:v>0.32800000000001861</c:v>
                </c:pt>
                <c:pt idx="611">
                  <c:v>0.32750000000001867</c:v>
                </c:pt>
                <c:pt idx="612">
                  <c:v>0.32700000000001872</c:v>
                </c:pt>
                <c:pt idx="613">
                  <c:v>0.32650000000001878</c:v>
                </c:pt>
                <c:pt idx="614">
                  <c:v>0.32600000000001883</c:v>
                </c:pt>
                <c:pt idx="615">
                  <c:v>0.32550000000001889</c:v>
                </c:pt>
                <c:pt idx="616">
                  <c:v>0.32500000000001894</c:v>
                </c:pt>
                <c:pt idx="617">
                  <c:v>0.324500000000019</c:v>
                </c:pt>
                <c:pt idx="618">
                  <c:v>0.32400000000001905</c:v>
                </c:pt>
                <c:pt idx="619">
                  <c:v>0.32350000000001911</c:v>
                </c:pt>
                <c:pt idx="620">
                  <c:v>0.32300000000001916</c:v>
                </c:pt>
                <c:pt idx="621">
                  <c:v>0.32250000000001922</c:v>
                </c:pt>
                <c:pt idx="622">
                  <c:v>0.32200000000001927</c:v>
                </c:pt>
                <c:pt idx="623">
                  <c:v>0.32150000000001933</c:v>
                </c:pt>
                <c:pt idx="624">
                  <c:v>0.32100000000001938</c:v>
                </c:pt>
                <c:pt idx="625">
                  <c:v>0.32050000000001944</c:v>
                </c:pt>
                <c:pt idx="626">
                  <c:v>0.32000000000001949</c:v>
                </c:pt>
                <c:pt idx="627">
                  <c:v>0.31950000000001955</c:v>
                </c:pt>
                <c:pt idx="628">
                  <c:v>0.3190000000000196</c:v>
                </c:pt>
                <c:pt idx="629">
                  <c:v>0.31850000000001966</c:v>
                </c:pt>
                <c:pt idx="630">
                  <c:v>0.31800000000001971</c:v>
                </c:pt>
                <c:pt idx="631">
                  <c:v>0.31750000000001977</c:v>
                </c:pt>
                <c:pt idx="632">
                  <c:v>0.31700000000001982</c:v>
                </c:pt>
                <c:pt idx="633">
                  <c:v>0.31650000000001988</c:v>
                </c:pt>
                <c:pt idx="634">
                  <c:v>0.31600000000001993</c:v>
                </c:pt>
                <c:pt idx="635">
                  <c:v>0.31550000000001999</c:v>
                </c:pt>
                <c:pt idx="636">
                  <c:v>0.31500000000002004</c:v>
                </c:pt>
                <c:pt idx="637">
                  <c:v>0.3145000000000201</c:v>
                </c:pt>
                <c:pt idx="638">
                  <c:v>0.31400000000002015</c:v>
                </c:pt>
                <c:pt idx="639">
                  <c:v>0.31350000000002021</c:v>
                </c:pt>
                <c:pt idx="640">
                  <c:v>0.31300000000002026</c:v>
                </c:pt>
                <c:pt idx="641">
                  <c:v>0.31250000000002032</c:v>
                </c:pt>
                <c:pt idx="642">
                  <c:v>0.31200000000002037</c:v>
                </c:pt>
                <c:pt idx="643">
                  <c:v>0.31150000000002043</c:v>
                </c:pt>
                <c:pt idx="644">
                  <c:v>0.31100000000002048</c:v>
                </c:pt>
                <c:pt idx="645">
                  <c:v>0.31050000000002054</c:v>
                </c:pt>
                <c:pt idx="646">
                  <c:v>0.31000000000002059</c:v>
                </c:pt>
                <c:pt idx="647">
                  <c:v>0.30950000000002065</c:v>
                </c:pt>
                <c:pt idx="648">
                  <c:v>0.3090000000000207</c:v>
                </c:pt>
                <c:pt idx="649">
                  <c:v>0.30850000000002076</c:v>
                </c:pt>
                <c:pt idx="650">
                  <c:v>0.30800000000002081</c:v>
                </c:pt>
                <c:pt idx="651">
                  <c:v>0.30750000000002087</c:v>
                </c:pt>
                <c:pt idx="652">
                  <c:v>0.30700000000002092</c:v>
                </c:pt>
                <c:pt idx="653">
                  <c:v>0.30650000000002098</c:v>
                </c:pt>
                <c:pt idx="654">
                  <c:v>0.30600000000002103</c:v>
                </c:pt>
                <c:pt idx="655">
                  <c:v>0.30550000000002109</c:v>
                </c:pt>
                <c:pt idx="656">
                  <c:v>0.30500000000002114</c:v>
                </c:pt>
                <c:pt idx="657">
                  <c:v>0.3045000000000212</c:v>
                </c:pt>
                <c:pt idx="658">
                  <c:v>0.30400000000002125</c:v>
                </c:pt>
                <c:pt idx="659">
                  <c:v>0.30350000000002131</c:v>
                </c:pt>
                <c:pt idx="660">
                  <c:v>0.30300000000002136</c:v>
                </c:pt>
                <c:pt idx="661">
                  <c:v>0.30250000000002142</c:v>
                </c:pt>
                <c:pt idx="662">
                  <c:v>0.30200000000002147</c:v>
                </c:pt>
                <c:pt idx="663">
                  <c:v>0.30150000000002153</c:v>
                </c:pt>
                <c:pt idx="664">
                  <c:v>0.30100000000002158</c:v>
                </c:pt>
                <c:pt idx="665">
                  <c:v>0.30050000000002164</c:v>
                </c:pt>
                <c:pt idx="666">
                  <c:v>0.30000000000002169</c:v>
                </c:pt>
                <c:pt idx="667">
                  <c:v>0.29950000000002175</c:v>
                </c:pt>
                <c:pt idx="668">
                  <c:v>0.2990000000000218</c:v>
                </c:pt>
                <c:pt idx="669">
                  <c:v>0.29850000000002186</c:v>
                </c:pt>
                <c:pt idx="670">
                  <c:v>0.29800000000002191</c:v>
                </c:pt>
                <c:pt idx="671">
                  <c:v>0.29750000000002197</c:v>
                </c:pt>
                <c:pt idx="672">
                  <c:v>0.29700000000002202</c:v>
                </c:pt>
                <c:pt idx="673">
                  <c:v>0.29650000000002208</c:v>
                </c:pt>
                <c:pt idx="674">
                  <c:v>0.29600000000002213</c:v>
                </c:pt>
                <c:pt idx="675">
                  <c:v>0.29550000000002219</c:v>
                </c:pt>
                <c:pt idx="676">
                  <c:v>0.29500000000002224</c:v>
                </c:pt>
                <c:pt idx="677">
                  <c:v>0.2945000000000223</c:v>
                </c:pt>
                <c:pt idx="678">
                  <c:v>0.29400000000002235</c:v>
                </c:pt>
                <c:pt idx="679">
                  <c:v>0.29350000000002241</c:v>
                </c:pt>
                <c:pt idx="680">
                  <c:v>0.29300000000002246</c:v>
                </c:pt>
                <c:pt idx="681">
                  <c:v>0.29250000000002252</c:v>
                </c:pt>
                <c:pt idx="682">
                  <c:v>0.29200000000002257</c:v>
                </c:pt>
                <c:pt idx="683">
                  <c:v>0.29150000000002263</c:v>
                </c:pt>
                <c:pt idx="684">
                  <c:v>0.29100000000002268</c:v>
                </c:pt>
                <c:pt idx="685">
                  <c:v>0.29050000000002274</c:v>
                </c:pt>
                <c:pt idx="686">
                  <c:v>0.2900000000000228</c:v>
                </c:pt>
                <c:pt idx="687">
                  <c:v>0.28950000000002285</c:v>
                </c:pt>
                <c:pt idx="688">
                  <c:v>0.28900000000002291</c:v>
                </c:pt>
                <c:pt idx="689">
                  <c:v>0.28850000000002296</c:v>
                </c:pt>
                <c:pt idx="690">
                  <c:v>0.28800000000002302</c:v>
                </c:pt>
                <c:pt idx="691">
                  <c:v>0.28750000000002307</c:v>
                </c:pt>
                <c:pt idx="692">
                  <c:v>0.28700000000002313</c:v>
                </c:pt>
                <c:pt idx="693">
                  <c:v>0.28650000000002318</c:v>
                </c:pt>
                <c:pt idx="694">
                  <c:v>0.28600000000002324</c:v>
                </c:pt>
                <c:pt idx="695">
                  <c:v>0.28550000000002329</c:v>
                </c:pt>
                <c:pt idx="696">
                  <c:v>0.28500000000002335</c:v>
                </c:pt>
                <c:pt idx="697">
                  <c:v>0.2845000000000234</c:v>
                </c:pt>
                <c:pt idx="698">
                  <c:v>0.28400000000002346</c:v>
                </c:pt>
                <c:pt idx="699">
                  <c:v>0.28350000000002351</c:v>
                </c:pt>
                <c:pt idx="700">
                  <c:v>0.28300000000002357</c:v>
                </c:pt>
                <c:pt idx="701">
                  <c:v>0.28250000000002362</c:v>
                </c:pt>
                <c:pt idx="702">
                  <c:v>0.28200000000002368</c:v>
                </c:pt>
                <c:pt idx="703">
                  <c:v>0.28150000000002373</c:v>
                </c:pt>
                <c:pt idx="704">
                  <c:v>0.28100000000002379</c:v>
                </c:pt>
                <c:pt idx="705">
                  <c:v>0.28050000000002384</c:v>
                </c:pt>
                <c:pt idx="706">
                  <c:v>0.2800000000000239</c:v>
                </c:pt>
                <c:pt idx="707">
                  <c:v>0.27950000000002395</c:v>
                </c:pt>
                <c:pt idx="708">
                  <c:v>0.27900000000002401</c:v>
                </c:pt>
                <c:pt idx="709">
                  <c:v>0.27850000000002406</c:v>
                </c:pt>
                <c:pt idx="710">
                  <c:v>0.27800000000002412</c:v>
                </c:pt>
                <c:pt idx="711">
                  <c:v>0.27750000000002417</c:v>
                </c:pt>
                <c:pt idx="712">
                  <c:v>0.27700000000002423</c:v>
                </c:pt>
                <c:pt idx="713">
                  <c:v>0.27650000000002428</c:v>
                </c:pt>
                <c:pt idx="714">
                  <c:v>0.27600000000002434</c:v>
                </c:pt>
                <c:pt idx="715">
                  <c:v>0.27550000000002439</c:v>
                </c:pt>
                <c:pt idx="716">
                  <c:v>0.27500000000002445</c:v>
                </c:pt>
                <c:pt idx="717">
                  <c:v>0.2745000000000245</c:v>
                </c:pt>
                <c:pt idx="718">
                  <c:v>0.27400000000002456</c:v>
                </c:pt>
                <c:pt idx="719">
                  <c:v>0.27350000000002461</c:v>
                </c:pt>
                <c:pt idx="720">
                  <c:v>0.27300000000002467</c:v>
                </c:pt>
                <c:pt idx="721">
                  <c:v>0.27250000000002472</c:v>
                </c:pt>
                <c:pt idx="722">
                  <c:v>0.27200000000002478</c:v>
                </c:pt>
                <c:pt idx="723">
                  <c:v>0.27150000000002483</c:v>
                </c:pt>
                <c:pt idx="724">
                  <c:v>0.27100000000002489</c:v>
                </c:pt>
                <c:pt idx="725">
                  <c:v>0.27050000000002494</c:v>
                </c:pt>
                <c:pt idx="726">
                  <c:v>0.270000000000025</c:v>
                </c:pt>
                <c:pt idx="727">
                  <c:v>0.26950000000002505</c:v>
                </c:pt>
                <c:pt idx="728">
                  <c:v>0.26900000000002511</c:v>
                </c:pt>
                <c:pt idx="729">
                  <c:v>0.26850000000002516</c:v>
                </c:pt>
                <c:pt idx="730">
                  <c:v>0.26800000000002522</c:v>
                </c:pt>
                <c:pt idx="731">
                  <c:v>0.26750000000002527</c:v>
                </c:pt>
                <c:pt idx="732">
                  <c:v>0.26700000000002533</c:v>
                </c:pt>
                <c:pt idx="733">
                  <c:v>0.26650000000002538</c:v>
                </c:pt>
                <c:pt idx="734">
                  <c:v>0.26600000000002544</c:v>
                </c:pt>
                <c:pt idx="735">
                  <c:v>0.26550000000002549</c:v>
                </c:pt>
                <c:pt idx="736">
                  <c:v>0.26500000000002555</c:v>
                </c:pt>
                <c:pt idx="737">
                  <c:v>0.2645000000000256</c:v>
                </c:pt>
                <c:pt idx="738">
                  <c:v>0.26400000000002566</c:v>
                </c:pt>
                <c:pt idx="739">
                  <c:v>0.26350000000002571</c:v>
                </c:pt>
                <c:pt idx="740">
                  <c:v>0.26300000000002577</c:v>
                </c:pt>
                <c:pt idx="741">
                  <c:v>0.26250000000002582</c:v>
                </c:pt>
                <c:pt idx="742">
                  <c:v>0.26200000000002588</c:v>
                </c:pt>
                <c:pt idx="743">
                  <c:v>0.26150000000002593</c:v>
                </c:pt>
                <c:pt idx="744">
                  <c:v>0.26100000000002599</c:v>
                </c:pt>
                <c:pt idx="745">
                  <c:v>0.26050000000002604</c:v>
                </c:pt>
                <c:pt idx="746">
                  <c:v>0.2600000000000261</c:v>
                </c:pt>
                <c:pt idx="747">
                  <c:v>0.25950000000002615</c:v>
                </c:pt>
                <c:pt idx="748">
                  <c:v>0.25900000000002621</c:v>
                </c:pt>
                <c:pt idx="749">
                  <c:v>0.25850000000002626</c:v>
                </c:pt>
                <c:pt idx="750">
                  <c:v>0.25800000000002632</c:v>
                </c:pt>
                <c:pt idx="751">
                  <c:v>0.25750000000002637</c:v>
                </c:pt>
                <c:pt idx="752">
                  <c:v>0.25700000000002643</c:v>
                </c:pt>
                <c:pt idx="753">
                  <c:v>0.25650000000002648</c:v>
                </c:pt>
                <c:pt idx="754">
                  <c:v>0.25600000000002654</c:v>
                </c:pt>
                <c:pt idx="755">
                  <c:v>0.25550000000002659</c:v>
                </c:pt>
                <c:pt idx="756">
                  <c:v>0.25500000000002665</c:v>
                </c:pt>
                <c:pt idx="757">
                  <c:v>0.2545000000000267</c:v>
                </c:pt>
                <c:pt idx="758">
                  <c:v>0.25400000000002676</c:v>
                </c:pt>
                <c:pt idx="759">
                  <c:v>0.25350000000002681</c:v>
                </c:pt>
                <c:pt idx="760">
                  <c:v>0.25300000000002687</c:v>
                </c:pt>
                <c:pt idx="761">
                  <c:v>0.25250000000002693</c:v>
                </c:pt>
                <c:pt idx="762">
                  <c:v>0.25200000000002698</c:v>
                </c:pt>
                <c:pt idx="763">
                  <c:v>0.25150000000002704</c:v>
                </c:pt>
                <c:pt idx="764">
                  <c:v>0.25100000000002709</c:v>
                </c:pt>
                <c:pt idx="765">
                  <c:v>0.25050000000002715</c:v>
                </c:pt>
                <c:pt idx="766">
                  <c:v>0.2500000000000272</c:v>
                </c:pt>
                <c:pt idx="767">
                  <c:v>0.24950000000002726</c:v>
                </c:pt>
                <c:pt idx="768">
                  <c:v>0.24900000000002731</c:v>
                </c:pt>
                <c:pt idx="769">
                  <c:v>0.24850000000002737</c:v>
                </c:pt>
                <c:pt idx="770">
                  <c:v>0.24800000000002742</c:v>
                </c:pt>
                <c:pt idx="771">
                  <c:v>0.24750000000002748</c:v>
                </c:pt>
                <c:pt idx="772">
                  <c:v>0.24700000000002753</c:v>
                </c:pt>
                <c:pt idx="773">
                  <c:v>0.24650000000002759</c:v>
                </c:pt>
                <c:pt idx="774">
                  <c:v>0.24600000000002764</c:v>
                </c:pt>
                <c:pt idx="775">
                  <c:v>0.2455000000000277</c:v>
                </c:pt>
                <c:pt idx="776">
                  <c:v>0.24500000000002775</c:v>
                </c:pt>
                <c:pt idx="777">
                  <c:v>0.24450000000002781</c:v>
                </c:pt>
                <c:pt idx="778">
                  <c:v>0.24400000000002786</c:v>
                </c:pt>
                <c:pt idx="779">
                  <c:v>0.24350000000002792</c:v>
                </c:pt>
                <c:pt idx="780">
                  <c:v>0.24300000000002797</c:v>
                </c:pt>
                <c:pt idx="781">
                  <c:v>0.24250000000002803</c:v>
                </c:pt>
                <c:pt idx="782">
                  <c:v>0.24200000000002808</c:v>
                </c:pt>
                <c:pt idx="783">
                  <c:v>0.24150000000002814</c:v>
                </c:pt>
                <c:pt idx="784">
                  <c:v>0.24100000000002819</c:v>
                </c:pt>
                <c:pt idx="785">
                  <c:v>0.24050000000002825</c:v>
                </c:pt>
                <c:pt idx="786">
                  <c:v>0.2400000000000283</c:v>
                </c:pt>
                <c:pt idx="787">
                  <c:v>0.23950000000002836</c:v>
                </c:pt>
                <c:pt idx="788">
                  <c:v>0.23900000000002841</c:v>
                </c:pt>
                <c:pt idx="789">
                  <c:v>0.23850000000002847</c:v>
                </c:pt>
                <c:pt idx="790">
                  <c:v>0.23800000000002852</c:v>
                </c:pt>
                <c:pt idx="791">
                  <c:v>0.23750000000002858</c:v>
                </c:pt>
                <c:pt idx="792">
                  <c:v>0.23700000000002863</c:v>
                </c:pt>
                <c:pt idx="793">
                  <c:v>0.23650000000002869</c:v>
                </c:pt>
                <c:pt idx="794">
                  <c:v>0.23600000000002874</c:v>
                </c:pt>
                <c:pt idx="795">
                  <c:v>0.2355000000000288</c:v>
                </c:pt>
                <c:pt idx="796">
                  <c:v>0.23500000000002885</c:v>
                </c:pt>
                <c:pt idx="797">
                  <c:v>0.23450000000002891</c:v>
                </c:pt>
                <c:pt idx="798">
                  <c:v>0.23400000000002896</c:v>
                </c:pt>
                <c:pt idx="799">
                  <c:v>0.23350000000002902</c:v>
                </c:pt>
                <c:pt idx="800">
                  <c:v>0.23300000000002907</c:v>
                </c:pt>
                <c:pt idx="801">
                  <c:v>0.23250000000002913</c:v>
                </c:pt>
                <c:pt idx="802">
                  <c:v>0.23200000000002918</c:v>
                </c:pt>
                <c:pt idx="803">
                  <c:v>0.23150000000002924</c:v>
                </c:pt>
                <c:pt idx="804">
                  <c:v>0.23100000000002929</c:v>
                </c:pt>
                <c:pt idx="805">
                  <c:v>0.23050000000002935</c:v>
                </c:pt>
                <c:pt idx="806">
                  <c:v>0.2300000000000294</c:v>
                </c:pt>
                <c:pt idx="807">
                  <c:v>0.22950000000002946</c:v>
                </c:pt>
                <c:pt idx="808">
                  <c:v>0.22900000000002951</c:v>
                </c:pt>
                <c:pt idx="809">
                  <c:v>0.22850000000002957</c:v>
                </c:pt>
                <c:pt idx="810">
                  <c:v>0.22800000000002962</c:v>
                </c:pt>
                <c:pt idx="811">
                  <c:v>0.22750000000002968</c:v>
                </c:pt>
                <c:pt idx="812">
                  <c:v>0.22700000000002973</c:v>
                </c:pt>
                <c:pt idx="813">
                  <c:v>0.22650000000002979</c:v>
                </c:pt>
                <c:pt idx="814">
                  <c:v>0.22600000000002984</c:v>
                </c:pt>
                <c:pt idx="815">
                  <c:v>0.2255000000000299</c:v>
                </c:pt>
                <c:pt idx="816">
                  <c:v>0.22500000000002995</c:v>
                </c:pt>
                <c:pt idx="817">
                  <c:v>0.22450000000003001</c:v>
                </c:pt>
                <c:pt idx="818">
                  <c:v>0.22400000000003006</c:v>
                </c:pt>
                <c:pt idx="819">
                  <c:v>0.22350000000003012</c:v>
                </c:pt>
                <c:pt idx="820">
                  <c:v>0.22300000000003017</c:v>
                </c:pt>
                <c:pt idx="821">
                  <c:v>0.22250000000003023</c:v>
                </c:pt>
                <c:pt idx="822">
                  <c:v>0.22200000000003028</c:v>
                </c:pt>
                <c:pt idx="823">
                  <c:v>0.22150000000003034</c:v>
                </c:pt>
                <c:pt idx="824">
                  <c:v>0.22100000000003039</c:v>
                </c:pt>
                <c:pt idx="825">
                  <c:v>0.22050000000003045</c:v>
                </c:pt>
                <c:pt idx="826">
                  <c:v>0.2200000000000305</c:v>
                </c:pt>
                <c:pt idx="827">
                  <c:v>0.21950000000003056</c:v>
                </c:pt>
                <c:pt idx="828">
                  <c:v>0.21900000000003061</c:v>
                </c:pt>
                <c:pt idx="829">
                  <c:v>0.21850000000003067</c:v>
                </c:pt>
                <c:pt idx="830">
                  <c:v>0.21800000000003072</c:v>
                </c:pt>
                <c:pt idx="831">
                  <c:v>0.21750000000003078</c:v>
                </c:pt>
                <c:pt idx="832">
                  <c:v>0.21700000000003083</c:v>
                </c:pt>
                <c:pt idx="833">
                  <c:v>0.21650000000003089</c:v>
                </c:pt>
                <c:pt idx="834">
                  <c:v>0.21600000000003095</c:v>
                </c:pt>
                <c:pt idx="835">
                  <c:v>0.215500000000031</c:v>
                </c:pt>
                <c:pt idx="836">
                  <c:v>0.21500000000003106</c:v>
                </c:pt>
                <c:pt idx="837">
                  <c:v>0.21450000000003111</c:v>
                </c:pt>
                <c:pt idx="838">
                  <c:v>0.21400000000003117</c:v>
                </c:pt>
                <c:pt idx="839">
                  <c:v>0.21350000000003122</c:v>
                </c:pt>
                <c:pt idx="840">
                  <c:v>0.21300000000003128</c:v>
                </c:pt>
                <c:pt idx="841">
                  <c:v>0.21250000000003133</c:v>
                </c:pt>
                <c:pt idx="842">
                  <c:v>0.21200000000003139</c:v>
                </c:pt>
                <c:pt idx="843">
                  <c:v>0.21150000000003144</c:v>
                </c:pt>
                <c:pt idx="844">
                  <c:v>0.2110000000000315</c:v>
                </c:pt>
                <c:pt idx="845">
                  <c:v>0.21050000000003155</c:v>
                </c:pt>
                <c:pt idx="846">
                  <c:v>0.21000000000003161</c:v>
                </c:pt>
                <c:pt idx="847">
                  <c:v>0.20950000000003166</c:v>
                </c:pt>
                <c:pt idx="848">
                  <c:v>0.20900000000003172</c:v>
                </c:pt>
                <c:pt idx="849">
                  <c:v>0.20850000000003177</c:v>
                </c:pt>
                <c:pt idx="850">
                  <c:v>0.20800000000003183</c:v>
                </c:pt>
                <c:pt idx="851">
                  <c:v>0.20750000000003188</c:v>
                </c:pt>
                <c:pt idx="852">
                  <c:v>0.20700000000003194</c:v>
                </c:pt>
                <c:pt idx="853">
                  <c:v>0.20650000000003199</c:v>
                </c:pt>
                <c:pt idx="854">
                  <c:v>0.20600000000003205</c:v>
                </c:pt>
                <c:pt idx="855">
                  <c:v>0.2055000000000321</c:v>
                </c:pt>
                <c:pt idx="856">
                  <c:v>0.20500000000003216</c:v>
                </c:pt>
                <c:pt idx="857">
                  <c:v>0.20450000000003221</c:v>
                </c:pt>
                <c:pt idx="858">
                  <c:v>0.20400000000003227</c:v>
                </c:pt>
                <c:pt idx="859">
                  <c:v>0.20350000000003232</c:v>
                </c:pt>
                <c:pt idx="860">
                  <c:v>0.20300000000003238</c:v>
                </c:pt>
                <c:pt idx="861">
                  <c:v>0.20250000000003243</c:v>
                </c:pt>
                <c:pt idx="862">
                  <c:v>0.20200000000003249</c:v>
                </c:pt>
                <c:pt idx="863">
                  <c:v>0.20150000000003254</c:v>
                </c:pt>
                <c:pt idx="864">
                  <c:v>0.2010000000000326</c:v>
                </c:pt>
                <c:pt idx="865">
                  <c:v>0.20050000000003265</c:v>
                </c:pt>
                <c:pt idx="866">
                  <c:v>0.20000000000003271</c:v>
                </c:pt>
                <c:pt idx="867">
                  <c:v>0.19950000000003276</c:v>
                </c:pt>
                <c:pt idx="868">
                  <c:v>0.19900000000003282</c:v>
                </c:pt>
                <c:pt idx="869">
                  <c:v>0.19850000000003287</c:v>
                </c:pt>
                <c:pt idx="870">
                  <c:v>0.19800000000003293</c:v>
                </c:pt>
                <c:pt idx="871">
                  <c:v>0.19750000000003298</c:v>
                </c:pt>
                <c:pt idx="872">
                  <c:v>0.19700000000003304</c:v>
                </c:pt>
                <c:pt idx="873">
                  <c:v>0.19650000000003309</c:v>
                </c:pt>
                <c:pt idx="874">
                  <c:v>0.19600000000003315</c:v>
                </c:pt>
                <c:pt idx="875">
                  <c:v>0.1955000000000332</c:v>
                </c:pt>
                <c:pt idx="876">
                  <c:v>0.19500000000003326</c:v>
                </c:pt>
                <c:pt idx="877">
                  <c:v>0.19450000000003331</c:v>
                </c:pt>
                <c:pt idx="878">
                  <c:v>0.19400000000003337</c:v>
                </c:pt>
                <c:pt idx="879">
                  <c:v>0.19350000000003342</c:v>
                </c:pt>
                <c:pt idx="880">
                  <c:v>0.19300000000003348</c:v>
                </c:pt>
                <c:pt idx="881">
                  <c:v>0.19250000000003353</c:v>
                </c:pt>
                <c:pt idx="882">
                  <c:v>0.19200000000003359</c:v>
                </c:pt>
                <c:pt idx="883">
                  <c:v>0.19150000000003364</c:v>
                </c:pt>
                <c:pt idx="884">
                  <c:v>0.1910000000000337</c:v>
                </c:pt>
                <c:pt idx="885">
                  <c:v>0.19050000000003375</c:v>
                </c:pt>
                <c:pt idx="886">
                  <c:v>0.19000000000003381</c:v>
                </c:pt>
                <c:pt idx="887">
                  <c:v>0.18950000000003386</c:v>
                </c:pt>
                <c:pt idx="888">
                  <c:v>0.18900000000003392</c:v>
                </c:pt>
                <c:pt idx="889">
                  <c:v>0.18850000000003397</c:v>
                </c:pt>
                <c:pt idx="890">
                  <c:v>0.18800000000003403</c:v>
                </c:pt>
                <c:pt idx="891">
                  <c:v>0.18750000000003408</c:v>
                </c:pt>
                <c:pt idx="892">
                  <c:v>0.18700000000003414</c:v>
                </c:pt>
                <c:pt idx="893">
                  <c:v>0.18650000000003419</c:v>
                </c:pt>
                <c:pt idx="894">
                  <c:v>0.18600000000003425</c:v>
                </c:pt>
                <c:pt idx="895">
                  <c:v>0.1855000000000343</c:v>
                </c:pt>
                <c:pt idx="896">
                  <c:v>0.18500000000003436</c:v>
                </c:pt>
                <c:pt idx="897">
                  <c:v>0.18450000000003441</c:v>
                </c:pt>
                <c:pt idx="898">
                  <c:v>0.18400000000003447</c:v>
                </c:pt>
                <c:pt idx="899">
                  <c:v>0.18350000000003452</c:v>
                </c:pt>
                <c:pt idx="900">
                  <c:v>0.18300000000003458</c:v>
                </c:pt>
                <c:pt idx="901">
                  <c:v>0.18250000000003463</c:v>
                </c:pt>
                <c:pt idx="902">
                  <c:v>0.18200000000003469</c:v>
                </c:pt>
                <c:pt idx="903">
                  <c:v>0.18150000000003474</c:v>
                </c:pt>
                <c:pt idx="904">
                  <c:v>0.1810000000000348</c:v>
                </c:pt>
                <c:pt idx="905">
                  <c:v>0.18050000000003485</c:v>
                </c:pt>
                <c:pt idx="906">
                  <c:v>0.18000000000003491</c:v>
                </c:pt>
                <c:pt idx="907">
                  <c:v>0.17950000000003496</c:v>
                </c:pt>
                <c:pt idx="908">
                  <c:v>0.17900000000003502</c:v>
                </c:pt>
                <c:pt idx="909">
                  <c:v>0.17850000000003508</c:v>
                </c:pt>
                <c:pt idx="910">
                  <c:v>0.17800000000003513</c:v>
                </c:pt>
                <c:pt idx="911">
                  <c:v>0.17750000000003519</c:v>
                </c:pt>
                <c:pt idx="912">
                  <c:v>0.17700000000003524</c:v>
                </c:pt>
                <c:pt idx="913">
                  <c:v>0.1765000000000353</c:v>
                </c:pt>
                <c:pt idx="914">
                  <c:v>0.17600000000003535</c:v>
                </c:pt>
                <c:pt idx="915">
                  <c:v>0.17550000000003541</c:v>
                </c:pt>
                <c:pt idx="916">
                  <c:v>0.17500000000003546</c:v>
                </c:pt>
                <c:pt idx="917">
                  <c:v>0.17450000000003552</c:v>
                </c:pt>
                <c:pt idx="918">
                  <c:v>0.17400000000003557</c:v>
                </c:pt>
                <c:pt idx="919">
                  <c:v>0.17350000000003563</c:v>
                </c:pt>
                <c:pt idx="920">
                  <c:v>0.17300000000003568</c:v>
                </c:pt>
                <c:pt idx="921">
                  <c:v>0.17250000000003574</c:v>
                </c:pt>
                <c:pt idx="922">
                  <c:v>0.17200000000003579</c:v>
                </c:pt>
                <c:pt idx="923">
                  <c:v>0.17150000000003585</c:v>
                </c:pt>
                <c:pt idx="924">
                  <c:v>0.1710000000000359</c:v>
                </c:pt>
                <c:pt idx="925">
                  <c:v>0.17050000000003596</c:v>
                </c:pt>
                <c:pt idx="926">
                  <c:v>0.17000000000003601</c:v>
                </c:pt>
                <c:pt idx="927">
                  <c:v>0.16950000000003607</c:v>
                </c:pt>
                <c:pt idx="928">
                  <c:v>0.16900000000003612</c:v>
                </c:pt>
                <c:pt idx="929">
                  <c:v>0.16850000000003618</c:v>
                </c:pt>
                <c:pt idx="930">
                  <c:v>0.16800000000003623</c:v>
                </c:pt>
                <c:pt idx="931">
                  <c:v>0.16750000000003629</c:v>
                </c:pt>
                <c:pt idx="932">
                  <c:v>0.16700000000003634</c:v>
                </c:pt>
                <c:pt idx="933">
                  <c:v>0.1665000000000364</c:v>
                </c:pt>
                <c:pt idx="934">
                  <c:v>0.16600000000003645</c:v>
                </c:pt>
                <c:pt idx="935">
                  <c:v>0.16550000000003651</c:v>
                </c:pt>
                <c:pt idx="936">
                  <c:v>0.16500000000003656</c:v>
                </c:pt>
                <c:pt idx="937">
                  <c:v>0.16450000000003662</c:v>
                </c:pt>
                <c:pt idx="938">
                  <c:v>0.16400000000003667</c:v>
                </c:pt>
                <c:pt idx="939">
                  <c:v>0.16350000000003673</c:v>
                </c:pt>
                <c:pt idx="940">
                  <c:v>0.16300000000003678</c:v>
                </c:pt>
                <c:pt idx="941">
                  <c:v>0.16250000000003684</c:v>
                </c:pt>
                <c:pt idx="942">
                  <c:v>0.16200000000003689</c:v>
                </c:pt>
                <c:pt idx="943">
                  <c:v>0.16150000000003695</c:v>
                </c:pt>
                <c:pt idx="944">
                  <c:v>0.161000000000037</c:v>
                </c:pt>
                <c:pt idx="945">
                  <c:v>0.16050000000003706</c:v>
                </c:pt>
                <c:pt idx="946">
                  <c:v>0.16000000000003711</c:v>
                </c:pt>
                <c:pt idx="947">
                  <c:v>0.15950000000003717</c:v>
                </c:pt>
                <c:pt idx="948">
                  <c:v>0.15900000000003722</c:v>
                </c:pt>
                <c:pt idx="949">
                  <c:v>0.15850000000003728</c:v>
                </c:pt>
                <c:pt idx="950">
                  <c:v>0.15800000000003733</c:v>
                </c:pt>
                <c:pt idx="951">
                  <c:v>0.15750000000003739</c:v>
                </c:pt>
                <c:pt idx="952">
                  <c:v>0.15700000000003744</c:v>
                </c:pt>
                <c:pt idx="953">
                  <c:v>0.1565000000000375</c:v>
                </c:pt>
                <c:pt idx="954">
                  <c:v>0.15600000000003755</c:v>
                </c:pt>
                <c:pt idx="955">
                  <c:v>0.15550000000003761</c:v>
                </c:pt>
                <c:pt idx="956">
                  <c:v>0.15500000000003766</c:v>
                </c:pt>
                <c:pt idx="957">
                  <c:v>0.15450000000003772</c:v>
                </c:pt>
                <c:pt idx="958">
                  <c:v>0.15400000000003777</c:v>
                </c:pt>
                <c:pt idx="959">
                  <c:v>0.15350000000003783</c:v>
                </c:pt>
                <c:pt idx="960">
                  <c:v>0.15300000000003788</c:v>
                </c:pt>
                <c:pt idx="961">
                  <c:v>0.15250000000003794</c:v>
                </c:pt>
                <c:pt idx="962">
                  <c:v>0.15200000000003799</c:v>
                </c:pt>
                <c:pt idx="963">
                  <c:v>0.15150000000003805</c:v>
                </c:pt>
                <c:pt idx="964">
                  <c:v>0.1510000000000381</c:v>
                </c:pt>
                <c:pt idx="965">
                  <c:v>0.15050000000003816</c:v>
                </c:pt>
                <c:pt idx="966">
                  <c:v>0.15000000000003821</c:v>
                </c:pt>
                <c:pt idx="967">
                  <c:v>0.14950000000003827</c:v>
                </c:pt>
                <c:pt idx="968">
                  <c:v>0.14900000000003832</c:v>
                </c:pt>
                <c:pt idx="969">
                  <c:v>0.14850000000003838</c:v>
                </c:pt>
                <c:pt idx="970">
                  <c:v>0.14800000000003843</c:v>
                </c:pt>
                <c:pt idx="971">
                  <c:v>0.14750000000003849</c:v>
                </c:pt>
                <c:pt idx="972">
                  <c:v>0.14700000000003854</c:v>
                </c:pt>
                <c:pt idx="973">
                  <c:v>0.1465000000000386</c:v>
                </c:pt>
                <c:pt idx="974">
                  <c:v>0.14600000000003865</c:v>
                </c:pt>
                <c:pt idx="975">
                  <c:v>0.14550000000003871</c:v>
                </c:pt>
                <c:pt idx="976">
                  <c:v>0.14500000000003876</c:v>
                </c:pt>
                <c:pt idx="977">
                  <c:v>0.14450000000003882</c:v>
                </c:pt>
                <c:pt idx="978">
                  <c:v>0.14400000000003887</c:v>
                </c:pt>
                <c:pt idx="979">
                  <c:v>0.14350000000003893</c:v>
                </c:pt>
                <c:pt idx="980">
                  <c:v>0.14300000000003898</c:v>
                </c:pt>
                <c:pt idx="981">
                  <c:v>0.14250000000003904</c:v>
                </c:pt>
                <c:pt idx="982">
                  <c:v>0.14200000000003909</c:v>
                </c:pt>
                <c:pt idx="983">
                  <c:v>0.14150000000003915</c:v>
                </c:pt>
                <c:pt idx="984">
                  <c:v>0.14100000000003921</c:v>
                </c:pt>
                <c:pt idx="985">
                  <c:v>0.14050000000003926</c:v>
                </c:pt>
                <c:pt idx="986">
                  <c:v>0.14000000000003932</c:v>
                </c:pt>
                <c:pt idx="987">
                  <c:v>0.13950000000003937</c:v>
                </c:pt>
                <c:pt idx="988">
                  <c:v>0.13900000000003943</c:v>
                </c:pt>
                <c:pt idx="989">
                  <c:v>0.13850000000003948</c:v>
                </c:pt>
                <c:pt idx="990">
                  <c:v>0.13800000000003954</c:v>
                </c:pt>
                <c:pt idx="991">
                  <c:v>0.13750000000003959</c:v>
                </c:pt>
                <c:pt idx="992">
                  <c:v>0.13700000000003965</c:v>
                </c:pt>
                <c:pt idx="993">
                  <c:v>0.1365000000000397</c:v>
                </c:pt>
                <c:pt idx="994">
                  <c:v>0.13600000000003976</c:v>
                </c:pt>
                <c:pt idx="995">
                  <c:v>0.13550000000003981</c:v>
                </c:pt>
                <c:pt idx="996">
                  <c:v>0.13500000000003987</c:v>
                </c:pt>
                <c:pt idx="997">
                  <c:v>0.13450000000003992</c:v>
                </c:pt>
                <c:pt idx="998">
                  <c:v>0.13400000000003998</c:v>
                </c:pt>
                <c:pt idx="999">
                  <c:v>0.13350000000004003</c:v>
                </c:pt>
                <c:pt idx="1000">
                  <c:v>0.13300000000004009</c:v>
                </c:pt>
                <c:pt idx="1001">
                  <c:v>0.13250000000004014</c:v>
                </c:pt>
                <c:pt idx="1002">
                  <c:v>0.1320000000000402</c:v>
                </c:pt>
                <c:pt idx="1003">
                  <c:v>0.13150000000004025</c:v>
                </c:pt>
                <c:pt idx="1004">
                  <c:v>0.13100000000004031</c:v>
                </c:pt>
                <c:pt idx="1005">
                  <c:v>0.13050000000004036</c:v>
                </c:pt>
                <c:pt idx="1006">
                  <c:v>0.13000000000004042</c:v>
                </c:pt>
                <c:pt idx="1007">
                  <c:v>0.12950000000004047</c:v>
                </c:pt>
                <c:pt idx="1008">
                  <c:v>0.12900000000004053</c:v>
                </c:pt>
                <c:pt idx="1009">
                  <c:v>0.12850000000004058</c:v>
                </c:pt>
                <c:pt idx="1010">
                  <c:v>0.12800000000004064</c:v>
                </c:pt>
                <c:pt idx="1011">
                  <c:v>0.12750000000004069</c:v>
                </c:pt>
                <c:pt idx="1012">
                  <c:v>0.12700000000004075</c:v>
                </c:pt>
                <c:pt idx="1013">
                  <c:v>0.1265000000000408</c:v>
                </c:pt>
                <c:pt idx="1014">
                  <c:v>0.12600000000004086</c:v>
                </c:pt>
                <c:pt idx="1015">
                  <c:v>0.12550000000004091</c:v>
                </c:pt>
                <c:pt idx="1016">
                  <c:v>0.12500000000004097</c:v>
                </c:pt>
                <c:pt idx="1017">
                  <c:v>0.12450000000004102</c:v>
                </c:pt>
                <c:pt idx="1018">
                  <c:v>0.12400000000004108</c:v>
                </c:pt>
                <c:pt idx="1019">
                  <c:v>0.12350000000004113</c:v>
                </c:pt>
                <c:pt idx="1020">
                  <c:v>0.12300000000004119</c:v>
                </c:pt>
                <c:pt idx="1021">
                  <c:v>0.12250000000004124</c:v>
                </c:pt>
                <c:pt idx="1022">
                  <c:v>0.1220000000000413</c:v>
                </c:pt>
                <c:pt idx="1023">
                  <c:v>0.12150000000004135</c:v>
                </c:pt>
                <c:pt idx="1024">
                  <c:v>0.12100000000004141</c:v>
                </c:pt>
                <c:pt idx="1025">
                  <c:v>0.12050000000004146</c:v>
                </c:pt>
                <c:pt idx="1026">
                  <c:v>0.12000000000004152</c:v>
                </c:pt>
                <c:pt idx="1027">
                  <c:v>0.11950000000004157</c:v>
                </c:pt>
                <c:pt idx="1028">
                  <c:v>0.11900000000004163</c:v>
                </c:pt>
                <c:pt idx="1029">
                  <c:v>0.11850000000004168</c:v>
                </c:pt>
                <c:pt idx="1030">
                  <c:v>0.11800000000004174</c:v>
                </c:pt>
                <c:pt idx="1031">
                  <c:v>0.11750000000004179</c:v>
                </c:pt>
                <c:pt idx="1032">
                  <c:v>0.11700000000004185</c:v>
                </c:pt>
                <c:pt idx="1033">
                  <c:v>0.1165000000000419</c:v>
                </c:pt>
                <c:pt idx="1034">
                  <c:v>0.11600000000004196</c:v>
                </c:pt>
                <c:pt idx="1035">
                  <c:v>0.11550000000004201</c:v>
                </c:pt>
                <c:pt idx="1036">
                  <c:v>0.11500000000004207</c:v>
                </c:pt>
                <c:pt idx="1037">
                  <c:v>0.11450000000004212</c:v>
                </c:pt>
                <c:pt idx="1038">
                  <c:v>0.11400000000004218</c:v>
                </c:pt>
                <c:pt idx="1039">
                  <c:v>0.11350000000004223</c:v>
                </c:pt>
                <c:pt idx="1040">
                  <c:v>0.11300000000004229</c:v>
                </c:pt>
                <c:pt idx="1041">
                  <c:v>0.11250000000004234</c:v>
                </c:pt>
                <c:pt idx="1042">
                  <c:v>0.1120000000000424</c:v>
                </c:pt>
                <c:pt idx="1043">
                  <c:v>0.11150000000004245</c:v>
                </c:pt>
                <c:pt idx="1044">
                  <c:v>0.11100000000004251</c:v>
                </c:pt>
                <c:pt idx="1045">
                  <c:v>0.11050000000004256</c:v>
                </c:pt>
                <c:pt idx="1046">
                  <c:v>0.11000000000004262</c:v>
                </c:pt>
                <c:pt idx="1047">
                  <c:v>0.10950000000004267</c:v>
                </c:pt>
                <c:pt idx="1048">
                  <c:v>0.10900000000004273</c:v>
                </c:pt>
                <c:pt idx="1049">
                  <c:v>0.10850000000004278</c:v>
                </c:pt>
                <c:pt idx="1050">
                  <c:v>0.10800000000004284</c:v>
                </c:pt>
                <c:pt idx="1051">
                  <c:v>0.10750000000004289</c:v>
                </c:pt>
                <c:pt idx="1052">
                  <c:v>0.10700000000004295</c:v>
                </c:pt>
                <c:pt idx="1053">
                  <c:v>0.106500000000043</c:v>
                </c:pt>
                <c:pt idx="1054">
                  <c:v>0.10600000000004306</c:v>
                </c:pt>
                <c:pt idx="1055">
                  <c:v>0.10550000000004311</c:v>
                </c:pt>
                <c:pt idx="1056">
                  <c:v>0.10500000000004317</c:v>
                </c:pt>
                <c:pt idx="1057">
                  <c:v>0.10450000000004322</c:v>
                </c:pt>
                <c:pt idx="1058">
                  <c:v>0.10400000000004328</c:v>
                </c:pt>
                <c:pt idx="1059">
                  <c:v>0.10350000000004334</c:v>
                </c:pt>
                <c:pt idx="1060">
                  <c:v>0.10300000000004339</c:v>
                </c:pt>
                <c:pt idx="1061">
                  <c:v>0.10250000000004345</c:v>
                </c:pt>
                <c:pt idx="1062">
                  <c:v>0.1020000000000435</c:v>
                </c:pt>
                <c:pt idx="1063">
                  <c:v>0.10150000000004356</c:v>
                </c:pt>
                <c:pt idx="1064">
                  <c:v>0.10100000000004361</c:v>
                </c:pt>
                <c:pt idx="1065">
                  <c:v>0.10050000000004367</c:v>
                </c:pt>
                <c:pt idx="1066">
                  <c:v>0.10000000000004372</c:v>
                </c:pt>
                <c:pt idx="1067">
                  <c:v>9.9500000000043776E-2</c:v>
                </c:pt>
                <c:pt idx="1068">
                  <c:v>9.9000000000043831E-2</c:v>
                </c:pt>
                <c:pt idx="1069">
                  <c:v>9.8500000000043886E-2</c:v>
                </c:pt>
                <c:pt idx="1070">
                  <c:v>9.8000000000043941E-2</c:v>
                </c:pt>
                <c:pt idx="1071">
                  <c:v>9.7500000000043996E-2</c:v>
                </c:pt>
                <c:pt idx="1072">
                  <c:v>9.7000000000044051E-2</c:v>
                </c:pt>
                <c:pt idx="1073">
                  <c:v>9.6500000000044106E-2</c:v>
                </c:pt>
                <c:pt idx="1074">
                  <c:v>9.6000000000044161E-2</c:v>
                </c:pt>
                <c:pt idx="1075">
                  <c:v>9.5500000000044216E-2</c:v>
                </c:pt>
                <c:pt idx="1076">
                  <c:v>9.5000000000044271E-2</c:v>
                </c:pt>
                <c:pt idx="1077">
                  <c:v>9.4500000000044326E-2</c:v>
                </c:pt>
                <c:pt idx="1078">
                  <c:v>9.4000000000044381E-2</c:v>
                </c:pt>
                <c:pt idx="1079">
                  <c:v>9.3500000000044436E-2</c:v>
                </c:pt>
                <c:pt idx="1080">
                  <c:v>9.3000000000044492E-2</c:v>
                </c:pt>
                <c:pt idx="1081">
                  <c:v>9.2500000000044547E-2</c:v>
                </c:pt>
                <c:pt idx="1082">
                  <c:v>9.2000000000044602E-2</c:v>
                </c:pt>
                <c:pt idx="1083">
                  <c:v>9.1500000000044657E-2</c:v>
                </c:pt>
                <c:pt idx="1084">
                  <c:v>9.1000000000044712E-2</c:v>
                </c:pt>
                <c:pt idx="1085">
                  <c:v>9.0500000000044767E-2</c:v>
                </c:pt>
                <c:pt idx="1086">
                  <c:v>9.0000000000044822E-2</c:v>
                </c:pt>
                <c:pt idx="1087">
                  <c:v>8.9500000000044877E-2</c:v>
                </c:pt>
                <c:pt idx="1088">
                  <c:v>8.9000000000044932E-2</c:v>
                </c:pt>
                <c:pt idx="1089">
                  <c:v>8.8500000000044987E-2</c:v>
                </c:pt>
                <c:pt idx="1090">
                  <c:v>8.8000000000045042E-2</c:v>
                </c:pt>
                <c:pt idx="1091">
                  <c:v>8.7500000000045097E-2</c:v>
                </c:pt>
                <c:pt idx="1092">
                  <c:v>8.7000000000045152E-2</c:v>
                </c:pt>
                <c:pt idx="1093">
                  <c:v>8.6500000000045207E-2</c:v>
                </c:pt>
                <c:pt idx="1094">
                  <c:v>8.6000000000045262E-2</c:v>
                </c:pt>
                <c:pt idx="1095">
                  <c:v>8.5500000000045318E-2</c:v>
                </c:pt>
                <c:pt idx="1096">
                  <c:v>8.5000000000045373E-2</c:v>
                </c:pt>
                <c:pt idx="1097">
                  <c:v>8.4500000000045428E-2</c:v>
                </c:pt>
                <c:pt idx="1098">
                  <c:v>8.4000000000045483E-2</c:v>
                </c:pt>
                <c:pt idx="1099">
                  <c:v>8.3500000000045538E-2</c:v>
                </c:pt>
                <c:pt idx="1100">
                  <c:v>8.3000000000045593E-2</c:v>
                </c:pt>
                <c:pt idx="1101">
                  <c:v>8.2500000000045648E-2</c:v>
                </c:pt>
                <c:pt idx="1102">
                  <c:v>8.2000000000045703E-2</c:v>
                </c:pt>
                <c:pt idx="1103">
                  <c:v>8.1500000000045758E-2</c:v>
                </c:pt>
                <c:pt idx="1104">
                  <c:v>8.1000000000045813E-2</c:v>
                </c:pt>
                <c:pt idx="1105">
                  <c:v>8.0500000000045868E-2</c:v>
                </c:pt>
                <c:pt idx="1106">
                  <c:v>8.0000000000045923E-2</c:v>
                </c:pt>
                <c:pt idx="1107">
                  <c:v>7.9500000000045978E-2</c:v>
                </c:pt>
                <c:pt idx="1108">
                  <c:v>7.9000000000046033E-2</c:v>
                </c:pt>
                <c:pt idx="1109">
                  <c:v>7.8500000000046088E-2</c:v>
                </c:pt>
                <c:pt idx="1110">
                  <c:v>7.8000000000046144E-2</c:v>
                </c:pt>
                <c:pt idx="1111">
                  <c:v>7.7500000000046199E-2</c:v>
                </c:pt>
                <c:pt idx="1112">
                  <c:v>7.7000000000046254E-2</c:v>
                </c:pt>
                <c:pt idx="1113">
                  <c:v>7.6500000000046309E-2</c:v>
                </c:pt>
                <c:pt idx="1114">
                  <c:v>7.6000000000046364E-2</c:v>
                </c:pt>
                <c:pt idx="1115">
                  <c:v>7.5500000000046419E-2</c:v>
                </c:pt>
                <c:pt idx="1116">
                  <c:v>7.5000000000046474E-2</c:v>
                </c:pt>
                <c:pt idx="1117">
                  <c:v>7.4500000000046529E-2</c:v>
                </c:pt>
                <c:pt idx="1118">
                  <c:v>7.4000000000046584E-2</c:v>
                </c:pt>
                <c:pt idx="1119">
                  <c:v>7.3500000000046639E-2</c:v>
                </c:pt>
                <c:pt idx="1120">
                  <c:v>7.3000000000046694E-2</c:v>
                </c:pt>
                <c:pt idx="1121">
                  <c:v>7.2500000000046749E-2</c:v>
                </c:pt>
                <c:pt idx="1122">
                  <c:v>7.2000000000046804E-2</c:v>
                </c:pt>
                <c:pt idx="1123">
                  <c:v>7.1500000000046859E-2</c:v>
                </c:pt>
                <c:pt idx="1124">
                  <c:v>7.1000000000046914E-2</c:v>
                </c:pt>
                <c:pt idx="1125">
                  <c:v>7.050000000004697E-2</c:v>
                </c:pt>
                <c:pt idx="1126">
                  <c:v>7.0000000000047025E-2</c:v>
                </c:pt>
                <c:pt idx="1127">
                  <c:v>6.950000000004708E-2</c:v>
                </c:pt>
                <c:pt idx="1128">
                  <c:v>6.9000000000047135E-2</c:v>
                </c:pt>
                <c:pt idx="1129">
                  <c:v>6.850000000004719E-2</c:v>
                </c:pt>
                <c:pt idx="1130">
                  <c:v>6.8000000000047245E-2</c:v>
                </c:pt>
                <c:pt idx="1131">
                  <c:v>6.75000000000473E-2</c:v>
                </c:pt>
                <c:pt idx="1132">
                  <c:v>6.7000000000047355E-2</c:v>
                </c:pt>
                <c:pt idx="1133">
                  <c:v>6.650000000004741E-2</c:v>
                </c:pt>
                <c:pt idx="1134">
                  <c:v>6.6000000000047465E-2</c:v>
                </c:pt>
                <c:pt idx="1135">
                  <c:v>6.550000000004752E-2</c:v>
                </c:pt>
                <c:pt idx="1136">
                  <c:v>6.5000000000047575E-2</c:v>
                </c:pt>
                <c:pt idx="1137">
                  <c:v>6.450000000004763E-2</c:v>
                </c:pt>
                <c:pt idx="1138">
                  <c:v>6.4000000000047685E-2</c:v>
                </c:pt>
                <c:pt idx="1139">
                  <c:v>6.350000000004774E-2</c:v>
                </c:pt>
                <c:pt idx="1140">
                  <c:v>6.3000000000047796E-2</c:v>
                </c:pt>
                <c:pt idx="1141">
                  <c:v>6.2500000000047851E-2</c:v>
                </c:pt>
                <c:pt idx="1142">
                  <c:v>6.2000000000047906E-2</c:v>
                </c:pt>
                <c:pt idx="1143">
                  <c:v>6.1500000000047961E-2</c:v>
                </c:pt>
                <c:pt idx="1144">
                  <c:v>6.1000000000048016E-2</c:v>
                </c:pt>
                <c:pt idx="1145">
                  <c:v>6.0500000000048071E-2</c:v>
                </c:pt>
                <c:pt idx="1146">
                  <c:v>6.0000000000048126E-2</c:v>
                </c:pt>
                <c:pt idx="1147">
                  <c:v>5.9500000000048181E-2</c:v>
                </c:pt>
                <c:pt idx="1148">
                  <c:v>5.9000000000048236E-2</c:v>
                </c:pt>
                <c:pt idx="1149">
                  <c:v>5.8500000000048291E-2</c:v>
                </c:pt>
                <c:pt idx="1150">
                  <c:v>5.8000000000048346E-2</c:v>
                </c:pt>
                <c:pt idx="1151">
                  <c:v>5.7500000000048401E-2</c:v>
                </c:pt>
                <c:pt idx="1152">
                  <c:v>5.7000000000048456E-2</c:v>
                </c:pt>
                <c:pt idx="1153">
                  <c:v>5.6500000000048511E-2</c:v>
                </c:pt>
                <c:pt idx="1154">
                  <c:v>5.6000000000048566E-2</c:v>
                </c:pt>
                <c:pt idx="1155">
                  <c:v>5.5500000000048622E-2</c:v>
                </c:pt>
                <c:pt idx="1156">
                  <c:v>5.5000000000048677E-2</c:v>
                </c:pt>
                <c:pt idx="1157">
                  <c:v>5.4500000000048732E-2</c:v>
                </c:pt>
                <c:pt idx="1158">
                  <c:v>5.4000000000048787E-2</c:v>
                </c:pt>
                <c:pt idx="1159">
                  <c:v>5.3500000000048842E-2</c:v>
                </c:pt>
                <c:pt idx="1160">
                  <c:v>5.3000000000048897E-2</c:v>
                </c:pt>
                <c:pt idx="1161">
                  <c:v>5.2500000000048952E-2</c:v>
                </c:pt>
                <c:pt idx="1162">
                  <c:v>5.2000000000049007E-2</c:v>
                </c:pt>
                <c:pt idx="1163">
                  <c:v>5.1500000000049062E-2</c:v>
                </c:pt>
                <c:pt idx="1164">
                  <c:v>5.1000000000049117E-2</c:v>
                </c:pt>
                <c:pt idx="1165">
                  <c:v>5.0500000000049172E-2</c:v>
                </c:pt>
                <c:pt idx="1166">
                  <c:v>5.0000000000049227E-2</c:v>
                </c:pt>
                <c:pt idx="1167">
                  <c:v>4.9500000000049282E-2</c:v>
                </c:pt>
                <c:pt idx="1168">
                  <c:v>4.9000000000049337E-2</c:v>
                </c:pt>
                <c:pt idx="1169">
                  <c:v>4.8500000000049392E-2</c:v>
                </c:pt>
                <c:pt idx="1170">
                  <c:v>4.8000000000049448E-2</c:v>
                </c:pt>
                <c:pt idx="1171">
                  <c:v>4.7500000000049503E-2</c:v>
                </c:pt>
                <c:pt idx="1172">
                  <c:v>4.7000000000049558E-2</c:v>
                </c:pt>
                <c:pt idx="1173">
                  <c:v>4.6500000000049613E-2</c:v>
                </c:pt>
                <c:pt idx="1174">
                  <c:v>4.6000000000049668E-2</c:v>
                </c:pt>
                <c:pt idx="1175">
                  <c:v>4.5500000000049723E-2</c:v>
                </c:pt>
                <c:pt idx="1176">
                  <c:v>4.5000000000049778E-2</c:v>
                </c:pt>
                <c:pt idx="1177">
                  <c:v>4.4500000000049833E-2</c:v>
                </c:pt>
                <c:pt idx="1178">
                  <c:v>4.4000000000049888E-2</c:v>
                </c:pt>
                <c:pt idx="1179">
                  <c:v>4.3500000000049943E-2</c:v>
                </c:pt>
                <c:pt idx="1180">
                  <c:v>4.3000000000049998E-2</c:v>
                </c:pt>
                <c:pt idx="1181">
                  <c:v>4.2500000000050053E-2</c:v>
                </c:pt>
                <c:pt idx="1182">
                  <c:v>4.2000000000050108E-2</c:v>
                </c:pt>
                <c:pt idx="1183">
                  <c:v>4.1500000000050163E-2</c:v>
                </c:pt>
                <c:pt idx="1184">
                  <c:v>4.1000000000050218E-2</c:v>
                </c:pt>
                <c:pt idx="1185">
                  <c:v>4.0500000000050274E-2</c:v>
                </c:pt>
                <c:pt idx="1186">
                  <c:v>4.0000000000050329E-2</c:v>
                </c:pt>
                <c:pt idx="1187">
                  <c:v>3.9500000000050384E-2</c:v>
                </c:pt>
                <c:pt idx="1188">
                  <c:v>3.9000000000050439E-2</c:v>
                </c:pt>
                <c:pt idx="1189">
                  <c:v>3.8500000000050494E-2</c:v>
                </c:pt>
                <c:pt idx="1190">
                  <c:v>3.8000000000050549E-2</c:v>
                </c:pt>
                <c:pt idx="1191">
                  <c:v>3.7500000000050604E-2</c:v>
                </c:pt>
                <c:pt idx="1192">
                  <c:v>3.7000000000050659E-2</c:v>
                </c:pt>
                <c:pt idx="1193">
                  <c:v>3.6500000000050714E-2</c:v>
                </c:pt>
                <c:pt idx="1194">
                  <c:v>3.6000000000050769E-2</c:v>
                </c:pt>
                <c:pt idx="1195">
                  <c:v>3.5500000000050824E-2</c:v>
                </c:pt>
                <c:pt idx="1196">
                  <c:v>3.5000000000050879E-2</c:v>
                </c:pt>
                <c:pt idx="1197">
                  <c:v>3.4500000000050934E-2</c:v>
                </c:pt>
                <c:pt idx="1198">
                  <c:v>3.4000000000050989E-2</c:v>
                </c:pt>
                <c:pt idx="1199">
                  <c:v>3.3500000000051045E-2</c:v>
                </c:pt>
                <c:pt idx="1200">
                  <c:v>3.30000000000511E-2</c:v>
                </c:pt>
                <c:pt idx="1201">
                  <c:v>3.2500000000051155E-2</c:v>
                </c:pt>
                <c:pt idx="1202">
                  <c:v>3.200000000005121E-2</c:v>
                </c:pt>
                <c:pt idx="1203">
                  <c:v>3.1500000000051265E-2</c:v>
                </c:pt>
                <c:pt idx="1204">
                  <c:v>3.100000000005132E-2</c:v>
                </c:pt>
                <c:pt idx="1205">
                  <c:v>3.0500000000051375E-2</c:v>
                </c:pt>
                <c:pt idx="1206">
                  <c:v>3.000000000005143E-2</c:v>
                </c:pt>
                <c:pt idx="1207">
                  <c:v>2.9500000000051485E-2</c:v>
                </c:pt>
                <c:pt idx="1208">
                  <c:v>2.900000000005154E-2</c:v>
                </c:pt>
                <c:pt idx="1209">
                  <c:v>2.8500000000051595E-2</c:v>
                </c:pt>
                <c:pt idx="1210">
                  <c:v>2.800000000005165E-2</c:v>
                </c:pt>
                <c:pt idx="1211">
                  <c:v>2.7500000000051705E-2</c:v>
                </c:pt>
                <c:pt idx="1212">
                  <c:v>2.700000000005176E-2</c:v>
                </c:pt>
                <c:pt idx="1213">
                  <c:v>2.6500000000051815E-2</c:v>
                </c:pt>
                <c:pt idx="1214">
                  <c:v>2.6000000000051871E-2</c:v>
                </c:pt>
                <c:pt idx="1215">
                  <c:v>2.5500000000051926E-2</c:v>
                </c:pt>
                <c:pt idx="1216">
                  <c:v>2.5000000000051981E-2</c:v>
                </c:pt>
                <c:pt idx="1217">
                  <c:v>2.4500000000052036E-2</c:v>
                </c:pt>
                <c:pt idx="1218">
                  <c:v>2.4000000000052091E-2</c:v>
                </c:pt>
                <c:pt idx="1219">
                  <c:v>2.3500000000052146E-2</c:v>
                </c:pt>
                <c:pt idx="1220">
                  <c:v>2.3000000000052201E-2</c:v>
                </c:pt>
                <c:pt idx="1221">
                  <c:v>2.2500000000052256E-2</c:v>
                </c:pt>
                <c:pt idx="1222">
                  <c:v>2.2000000000052311E-2</c:v>
                </c:pt>
                <c:pt idx="1223">
                  <c:v>2.1500000000052366E-2</c:v>
                </c:pt>
                <c:pt idx="1224">
                  <c:v>2.1000000000052421E-2</c:v>
                </c:pt>
                <c:pt idx="1225">
                  <c:v>2.0500000000052476E-2</c:v>
                </c:pt>
                <c:pt idx="1226">
                  <c:v>2.0000000000052531E-2</c:v>
                </c:pt>
                <c:pt idx="1227">
                  <c:v>1.9500000000052586E-2</c:v>
                </c:pt>
                <c:pt idx="1228">
                  <c:v>1.9000000000052641E-2</c:v>
                </c:pt>
                <c:pt idx="1229">
                  <c:v>1.8500000000052697E-2</c:v>
                </c:pt>
                <c:pt idx="1230">
                  <c:v>1.8000000000052752E-2</c:v>
                </c:pt>
                <c:pt idx="1231">
                  <c:v>1.7500000000052807E-2</c:v>
                </c:pt>
                <c:pt idx="1232">
                  <c:v>1.7000000000052862E-2</c:v>
                </c:pt>
                <c:pt idx="1233">
                  <c:v>1.6500000000052917E-2</c:v>
                </c:pt>
                <c:pt idx="1234">
                  <c:v>1.6000000000052972E-2</c:v>
                </c:pt>
                <c:pt idx="1235">
                  <c:v>1.5500000000053027E-2</c:v>
                </c:pt>
                <c:pt idx="1236">
                  <c:v>1.5000000000053082E-2</c:v>
                </c:pt>
                <c:pt idx="1237">
                  <c:v>1.4500000000053137E-2</c:v>
                </c:pt>
                <c:pt idx="1238">
                  <c:v>1.4000000000053192E-2</c:v>
                </c:pt>
                <c:pt idx="1239">
                  <c:v>1.3500000000053247E-2</c:v>
                </c:pt>
                <c:pt idx="1240">
                  <c:v>1.3000000000053302E-2</c:v>
                </c:pt>
                <c:pt idx="1241">
                  <c:v>1.2500000000053357E-2</c:v>
                </c:pt>
                <c:pt idx="1242">
                  <c:v>1.2000000000053412E-2</c:v>
                </c:pt>
                <c:pt idx="1243">
                  <c:v>1.1500000000053467E-2</c:v>
                </c:pt>
                <c:pt idx="1244">
                  <c:v>1.1000000000053523E-2</c:v>
                </c:pt>
                <c:pt idx="1245">
                  <c:v>1.0500000000053578E-2</c:v>
                </c:pt>
                <c:pt idx="1246">
                  <c:v>1.0000000000053633E-2</c:v>
                </c:pt>
                <c:pt idx="1247">
                  <c:v>9.5000000000536877E-3</c:v>
                </c:pt>
                <c:pt idx="1248">
                  <c:v>9.0000000000537428E-3</c:v>
                </c:pt>
                <c:pt idx="1249">
                  <c:v>8.5000000000537979E-3</c:v>
                </c:pt>
                <c:pt idx="1250">
                  <c:v>8.0000000000538529E-3</c:v>
                </c:pt>
                <c:pt idx="1251">
                  <c:v>7.500000000053908E-3</c:v>
                </c:pt>
                <c:pt idx="1252">
                  <c:v>7.0000000000539631E-3</c:v>
                </c:pt>
                <c:pt idx="1253">
                  <c:v>6.5000000000540181E-3</c:v>
                </c:pt>
                <c:pt idx="1254">
                  <c:v>6.0000000000540732E-3</c:v>
                </c:pt>
                <c:pt idx="1255">
                  <c:v>5.5000000000541283E-3</c:v>
                </c:pt>
                <c:pt idx="1256">
                  <c:v>5.0000000000541833E-3</c:v>
                </c:pt>
                <c:pt idx="1257">
                  <c:v>4.5000000000542384E-3</c:v>
                </c:pt>
                <c:pt idx="1258">
                  <c:v>4.0000000000542935E-3</c:v>
                </c:pt>
                <c:pt idx="1259">
                  <c:v>3.5000000000543485E-3</c:v>
                </c:pt>
                <c:pt idx="1260">
                  <c:v>3.0000000000544036E-3</c:v>
                </c:pt>
                <c:pt idx="1261">
                  <c:v>2.5000000000544587E-3</c:v>
                </c:pt>
                <c:pt idx="1262">
                  <c:v>2.0000000000545137E-3</c:v>
                </c:pt>
                <c:pt idx="1263">
                  <c:v>1.5000000000545688E-3</c:v>
                </c:pt>
                <c:pt idx="1264">
                  <c:v>1.0000000000546239E-3</c:v>
                </c:pt>
                <c:pt idx="1265">
                  <c:v>5.0000000005467893E-4</c:v>
                </c:pt>
                <c:pt idx="1266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8-1D00-4B9B-B40C-B85BBE435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12992"/>
        <c:axId val="451013384"/>
        <c:extLst/>
      </c:scatterChart>
      <c:valAx>
        <c:axId val="451012992"/>
        <c:scaling>
          <c:orientation val="maxMin"/>
          <c:max val="20000"/>
          <c:min val="-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13384"/>
        <c:crossesAt val="0"/>
        <c:crossBetween val="midCat"/>
      </c:valAx>
      <c:valAx>
        <c:axId val="451013384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4949848550984963E-2"/>
              <c:y val="0.334958757379729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129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128998925758556"/>
          <c:y val="6.5620168896912592E-2"/>
          <c:w val="0.36767219432987336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Incident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880321939"/>
          <c:y val="0.10747740924398969"/>
          <c:w val="0.81793729158655559"/>
          <c:h val="0.78802577989910971"/>
        </c:manualLayout>
      </c:layout>
      <c:scatterChart>
        <c:scatterStyle val="lineMarker"/>
        <c:varyColors val="0"/>
        <c:ser>
          <c:idx val="3"/>
          <c:order val="0"/>
          <c:tx>
            <c:v>22-Aug</c:v>
          </c:tx>
          <c:spPr>
            <a:ln w="38100" cap="rnd">
              <a:solidFill>
                <a:srgbClr val="658D23"/>
              </a:solidFill>
              <a:round/>
            </a:ln>
            <a:effectLst/>
          </c:spPr>
          <c:marker>
            <c:symbol val="none"/>
          </c:marker>
          <c:xVal>
            <c:numRef>
              <c:f>Data!$O$4:$O$2004</c:f>
              <c:numCache>
                <c:formatCode>0</c:formatCode>
                <c:ptCount val="2001"/>
                <c:pt idx="0">
                  <c:v>43413</c:v>
                </c:pt>
                <c:pt idx="1">
                  <c:v>41832</c:v>
                </c:pt>
                <c:pt idx="2">
                  <c:v>41644</c:v>
                </c:pt>
                <c:pt idx="3">
                  <c:v>41542</c:v>
                </c:pt>
                <c:pt idx="4">
                  <c:v>41394</c:v>
                </c:pt>
                <c:pt idx="5">
                  <c:v>41358</c:v>
                </c:pt>
                <c:pt idx="6">
                  <c:v>41338</c:v>
                </c:pt>
                <c:pt idx="7">
                  <c:v>41336</c:v>
                </c:pt>
                <c:pt idx="8">
                  <c:v>41179</c:v>
                </c:pt>
                <c:pt idx="9">
                  <c:v>40917</c:v>
                </c:pt>
                <c:pt idx="10">
                  <c:v>40797</c:v>
                </c:pt>
                <c:pt idx="11">
                  <c:v>40743</c:v>
                </c:pt>
                <c:pt idx="12">
                  <c:v>40707</c:v>
                </c:pt>
                <c:pt idx="13">
                  <c:v>40699</c:v>
                </c:pt>
                <c:pt idx="14">
                  <c:v>40691</c:v>
                </c:pt>
                <c:pt idx="15">
                  <c:v>40655</c:v>
                </c:pt>
                <c:pt idx="16">
                  <c:v>40549</c:v>
                </c:pt>
                <c:pt idx="17">
                  <c:v>40463</c:v>
                </c:pt>
                <c:pt idx="18">
                  <c:v>40457</c:v>
                </c:pt>
                <c:pt idx="19">
                  <c:v>40415</c:v>
                </c:pt>
                <c:pt idx="20">
                  <c:v>40353</c:v>
                </c:pt>
                <c:pt idx="21">
                  <c:v>40341</c:v>
                </c:pt>
                <c:pt idx="22">
                  <c:v>40309</c:v>
                </c:pt>
                <c:pt idx="23">
                  <c:v>40305</c:v>
                </c:pt>
                <c:pt idx="24">
                  <c:v>40243</c:v>
                </c:pt>
                <c:pt idx="25">
                  <c:v>40227</c:v>
                </c:pt>
                <c:pt idx="26">
                  <c:v>40211</c:v>
                </c:pt>
                <c:pt idx="27">
                  <c:v>40193</c:v>
                </c:pt>
                <c:pt idx="28">
                  <c:v>40185</c:v>
                </c:pt>
                <c:pt idx="29">
                  <c:v>40175</c:v>
                </c:pt>
                <c:pt idx="30">
                  <c:v>39967</c:v>
                </c:pt>
                <c:pt idx="31">
                  <c:v>39914</c:v>
                </c:pt>
                <c:pt idx="32">
                  <c:v>39870</c:v>
                </c:pt>
                <c:pt idx="33">
                  <c:v>39822</c:v>
                </c:pt>
                <c:pt idx="34">
                  <c:v>39764</c:v>
                </c:pt>
                <c:pt idx="35">
                  <c:v>39754</c:v>
                </c:pt>
                <c:pt idx="36">
                  <c:v>39708</c:v>
                </c:pt>
                <c:pt idx="37">
                  <c:v>39678</c:v>
                </c:pt>
                <c:pt idx="38">
                  <c:v>39642</c:v>
                </c:pt>
                <c:pt idx="39">
                  <c:v>39616</c:v>
                </c:pt>
                <c:pt idx="40">
                  <c:v>39608</c:v>
                </c:pt>
                <c:pt idx="41">
                  <c:v>39600</c:v>
                </c:pt>
                <c:pt idx="42">
                  <c:v>39594</c:v>
                </c:pt>
                <c:pt idx="43">
                  <c:v>39560</c:v>
                </c:pt>
                <c:pt idx="44">
                  <c:v>39514</c:v>
                </c:pt>
                <c:pt idx="45">
                  <c:v>39510</c:v>
                </c:pt>
                <c:pt idx="46">
                  <c:v>39504</c:v>
                </c:pt>
                <c:pt idx="47">
                  <c:v>39482</c:v>
                </c:pt>
                <c:pt idx="48">
                  <c:v>39478</c:v>
                </c:pt>
                <c:pt idx="49">
                  <c:v>39458</c:v>
                </c:pt>
                <c:pt idx="50">
                  <c:v>39412</c:v>
                </c:pt>
                <c:pt idx="51">
                  <c:v>39294</c:v>
                </c:pt>
                <c:pt idx="52">
                  <c:v>39276</c:v>
                </c:pt>
                <c:pt idx="53">
                  <c:v>39274</c:v>
                </c:pt>
                <c:pt idx="54">
                  <c:v>39272</c:v>
                </c:pt>
                <c:pt idx="55">
                  <c:v>39268</c:v>
                </c:pt>
                <c:pt idx="56">
                  <c:v>39220</c:v>
                </c:pt>
                <c:pt idx="57">
                  <c:v>39186</c:v>
                </c:pt>
                <c:pt idx="58">
                  <c:v>39152</c:v>
                </c:pt>
                <c:pt idx="59">
                  <c:v>39140</c:v>
                </c:pt>
                <c:pt idx="60">
                  <c:v>39118</c:v>
                </c:pt>
                <c:pt idx="61">
                  <c:v>39106</c:v>
                </c:pt>
                <c:pt idx="62">
                  <c:v>39102</c:v>
                </c:pt>
                <c:pt idx="63">
                  <c:v>39100</c:v>
                </c:pt>
                <c:pt idx="64">
                  <c:v>39096</c:v>
                </c:pt>
                <c:pt idx="65">
                  <c:v>39082</c:v>
                </c:pt>
                <c:pt idx="66">
                  <c:v>39058</c:v>
                </c:pt>
                <c:pt idx="67">
                  <c:v>38966</c:v>
                </c:pt>
                <c:pt idx="68">
                  <c:v>38946</c:v>
                </c:pt>
                <c:pt idx="69">
                  <c:v>38946</c:v>
                </c:pt>
                <c:pt idx="70">
                  <c:v>38938</c:v>
                </c:pt>
                <c:pt idx="71">
                  <c:v>38916</c:v>
                </c:pt>
                <c:pt idx="72">
                  <c:v>38910</c:v>
                </c:pt>
                <c:pt idx="73">
                  <c:v>38900</c:v>
                </c:pt>
                <c:pt idx="74">
                  <c:v>38860</c:v>
                </c:pt>
                <c:pt idx="75">
                  <c:v>38826</c:v>
                </c:pt>
                <c:pt idx="76">
                  <c:v>38802</c:v>
                </c:pt>
                <c:pt idx="77">
                  <c:v>38792</c:v>
                </c:pt>
                <c:pt idx="78">
                  <c:v>38792</c:v>
                </c:pt>
                <c:pt idx="79">
                  <c:v>38792</c:v>
                </c:pt>
                <c:pt idx="80">
                  <c:v>38730</c:v>
                </c:pt>
                <c:pt idx="81">
                  <c:v>38694</c:v>
                </c:pt>
                <c:pt idx="82">
                  <c:v>38666</c:v>
                </c:pt>
                <c:pt idx="83">
                  <c:v>38645</c:v>
                </c:pt>
                <c:pt idx="84">
                  <c:v>38643</c:v>
                </c:pt>
                <c:pt idx="85">
                  <c:v>38633</c:v>
                </c:pt>
                <c:pt idx="86">
                  <c:v>38633</c:v>
                </c:pt>
                <c:pt idx="87">
                  <c:v>38579</c:v>
                </c:pt>
                <c:pt idx="88">
                  <c:v>38559</c:v>
                </c:pt>
                <c:pt idx="89">
                  <c:v>38553</c:v>
                </c:pt>
                <c:pt idx="90">
                  <c:v>38549</c:v>
                </c:pt>
                <c:pt idx="91">
                  <c:v>38531</c:v>
                </c:pt>
                <c:pt idx="92">
                  <c:v>38509</c:v>
                </c:pt>
                <c:pt idx="93">
                  <c:v>38505</c:v>
                </c:pt>
                <c:pt idx="94">
                  <c:v>38503</c:v>
                </c:pt>
                <c:pt idx="95">
                  <c:v>38487</c:v>
                </c:pt>
                <c:pt idx="96">
                  <c:v>38479</c:v>
                </c:pt>
                <c:pt idx="97">
                  <c:v>38477</c:v>
                </c:pt>
                <c:pt idx="98">
                  <c:v>38471</c:v>
                </c:pt>
                <c:pt idx="99">
                  <c:v>38457</c:v>
                </c:pt>
                <c:pt idx="100">
                  <c:v>38441</c:v>
                </c:pt>
                <c:pt idx="101">
                  <c:v>38395</c:v>
                </c:pt>
                <c:pt idx="102">
                  <c:v>38391</c:v>
                </c:pt>
                <c:pt idx="103">
                  <c:v>38385</c:v>
                </c:pt>
                <c:pt idx="104">
                  <c:v>38365</c:v>
                </c:pt>
                <c:pt idx="105">
                  <c:v>38349</c:v>
                </c:pt>
                <c:pt idx="106">
                  <c:v>38327</c:v>
                </c:pt>
                <c:pt idx="107">
                  <c:v>38317</c:v>
                </c:pt>
                <c:pt idx="108">
                  <c:v>38315</c:v>
                </c:pt>
                <c:pt idx="109">
                  <c:v>38311</c:v>
                </c:pt>
                <c:pt idx="110">
                  <c:v>38297</c:v>
                </c:pt>
                <c:pt idx="111">
                  <c:v>38293</c:v>
                </c:pt>
                <c:pt idx="112">
                  <c:v>38287</c:v>
                </c:pt>
                <c:pt idx="113">
                  <c:v>38283</c:v>
                </c:pt>
                <c:pt idx="114">
                  <c:v>38273</c:v>
                </c:pt>
                <c:pt idx="115">
                  <c:v>38267</c:v>
                </c:pt>
                <c:pt idx="116">
                  <c:v>38239</c:v>
                </c:pt>
                <c:pt idx="117">
                  <c:v>38237</c:v>
                </c:pt>
                <c:pt idx="118">
                  <c:v>38201</c:v>
                </c:pt>
                <c:pt idx="119">
                  <c:v>38185</c:v>
                </c:pt>
                <c:pt idx="120">
                  <c:v>38163</c:v>
                </c:pt>
                <c:pt idx="121">
                  <c:v>38101</c:v>
                </c:pt>
                <c:pt idx="122">
                  <c:v>38089</c:v>
                </c:pt>
                <c:pt idx="123">
                  <c:v>38065</c:v>
                </c:pt>
                <c:pt idx="124">
                  <c:v>38053</c:v>
                </c:pt>
                <c:pt idx="125">
                  <c:v>38027</c:v>
                </c:pt>
                <c:pt idx="126">
                  <c:v>38011</c:v>
                </c:pt>
                <c:pt idx="127">
                  <c:v>38009</c:v>
                </c:pt>
                <c:pt idx="128">
                  <c:v>38005</c:v>
                </c:pt>
                <c:pt idx="129">
                  <c:v>37991</c:v>
                </c:pt>
                <c:pt idx="130">
                  <c:v>37977</c:v>
                </c:pt>
                <c:pt idx="131">
                  <c:v>37963</c:v>
                </c:pt>
                <c:pt idx="132">
                  <c:v>37941</c:v>
                </c:pt>
                <c:pt idx="133">
                  <c:v>37899</c:v>
                </c:pt>
                <c:pt idx="134">
                  <c:v>37879</c:v>
                </c:pt>
                <c:pt idx="135">
                  <c:v>37875</c:v>
                </c:pt>
                <c:pt idx="136">
                  <c:v>37871</c:v>
                </c:pt>
                <c:pt idx="137">
                  <c:v>37863</c:v>
                </c:pt>
                <c:pt idx="138">
                  <c:v>37861</c:v>
                </c:pt>
                <c:pt idx="139">
                  <c:v>37851</c:v>
                </c:pt>
                <c:pt idx="140">
                  <c:v>37831</c:v>
                </c:pt>
                <c:pt idx="141">
                  <c:v>37817</c:v>
                </c:pt>
                <c:pt idx="142">
                  <c:v>37811</c:v>
                </c:pt>
                <c:pt idx="143">
                  <c:v>37779</c:v>
                </c:pt>
                <c:pt idx="144">
                  <c:v>37771</c:v>
                </c:pt>
                <c:pt idx="145">
                  <c:v>37765</c:v>
                </c:pt>
                <c:pt idx="146">
                  <c:v>37763</c:v>
                </c:pt>
                <c:pt idx="147">
                  <c:v>37753</c:v>
                </c:pt>
                <c:pt idx="148">
                  <c:v>37735</c:v>
                </c:pt>
                <c:pt idx="149">
                  <c:v>37725</c:v>
                </c:pt>
                <c:pt idx="150">
                  <c:v>37723</c:v>
                </c:pt>
                <c:pt idx="151">
                  <c:v>37719</c:v>
                </c:pt>
                <c:pt idx="152">
                  <c:v>37691</c:v>
                </c:pt>
                <c:pt idx="153">
                  <c:v>37673</c:v>
                </c:pt>
                <c:pt idx="154">
                  <c:v>37665</c:v>
                </c:pt>
                <c:pt idx="155">
                  <c:v>37655</c:v>
                </c:pt>
                <c:pt idx="156">
                  <c:v>37649</c:v>
                </c:pt>
                <c:pt idx="157">
                  <c:v>37639</c:v>
                </c:pt>
                <c:pt idx="158">
                  <c:v>37625</c:v>
                </c:pt>
                <c:pt idx="159">
                  <c:v>37615</c:v>
                </c:pt>
                <c:pt idx="160">
                  <c:v>37613</c:v>
                </c:pt>
                <c:pt idx="161">
                  <c:v>37609</c:v>
                </c:pt>
                <c:pt idx="162">
                  <c:v>37561</c:v>
                </c:pt>
                <c:pt idx="163">
                  <c:v>37549</c:v>
                </c:pt>
                <c:pt idx="164">
                  <c:v>37543</c:v>
                </c:pt>
                <c:pt idx="165">
                  <c:v>37541</c:v>
                </c:pt>
                <c:pt idx="166">
                  <c:v>37531</c:v>
                </c:pt>
                <c:pt idx="167">
                  <c:v>37529</c:v>
                </c:pt>
                <c:pt idx="168">
                  <c:v>37527</c:v>
                </c:pt>
                <c:pt idx="169">
                  <c:v>37525</c:v>
                </c:pt>
                <c:pt idx="170">
                  <c:v>37515</c:v>
                </c:pt>
                <c:pt idx="171">
                  <c:v>37505</c:v>
                </c:pt>
                <c:pt idx="172">
                  <c:v>37481</c:v>
                </c:pt>
                <c:pt idx="173">
                  <c:v>37461</c:v>
                </c:pt>
                <c:pt idx="174">
                  <c:v>37449</c:v>
                </c:pt>
                <c:pt idx="175">
                  <c:v>37435</c:v>
                </c:pt>
                <c:pt idx="176">
                  <c:v>37425</c:v>
                </c:pt>
                <c:pt idx="177">
                  <c:v>37421</c:v>
                </c:pt>
                <c:pt idx="178">
                  <c:v>37421</c:v>
                </c:pt>
                <c:pt idx="179">
                  <c:v>37393</c:v>
                </c:pt>
                <c:pt idx="180">
                  <c:v>37393</c:v>
                </c:pt>
                <c:pt idx="181">
                  <c:v>37389</c:v>
                </c:pt>
                <c:pt idx="182">
                  <c:v>37383</c:v>
                </c:pt>
                <c:pt idx="183">
                  <c:v>37367</c:v>
                </c:pt>
                <c:pt idx="184">
                  <c:v>37365</c:v>
                </c:pt>
                <c:pt idx="185">
                  <c:v>37356</c:v>
                </c:pt>
                <c:pt idx="186">
                  <c:v>37344</c:v>
                </c:pt>
                <c:pt idx="187">
                  <c:v>37340</c:v>
                </c:pt>
                <c:pt idx="188">
                  <c:v>37330</c:v>
                </c:pt>
                <c:pt idx="189">
                  <c:v>37328</c:v>
                </c:pt>
                <c:pt idx="190">
                  <c:v>37322</c:v>
                </c:pt>
                <c:pt idx="191">
                  <c:v>37302</c:v>
                </c:pt>
                <c:pt idx="192">
                  <c:v>37294</c:v>
                </c:pt>
                <c:pt idx="193">
                  <c:v>37286</c:v>
                </c:pt>
                <c:pt idx="194">
                  <c:v>37272</c:v>
                </c:pt>
                <c:pt idx="195">
                  <c:v>37264</c:v>
                </c:pt>
                <c:pt idx="196">
                  <c:v>37254</c:v>
                </c:pt>
                <c:pt idx="197">
                  <c:v>37252</c:v>
                </c:pt>
                <c:pt idx="198">
                  <c:v>37246</c:v>
                </c:pt>
                <c:pt idx="199">
                  <c:v>37244</c:v>
                </c:pt>
                <c:pt idx="200">
                  <c:v>37238</c:v>
                </c:pt>
                <c:pt idx="201">
                  <c:v>37236</c:v>
                </c:pt>
                <c:pt idx="202">
                  <c:v>37228</c:v>
                </c:pt>
                <c:pt idx="203">
                  <c:v>37228</c:v>
                </c:pt>
                <c:pt idx="204">
                  <c:v>37224</c:v>
                </c:pt>
                <c:pt idx="205">
                  <c:v>37220</c:v>
                </c:pt>
                <c:pt idx="206">
                  <c:v>37218</c:v>
                </c:pt>
                <c:pt idx="207">
                  <c:v>37208</c:v>
                </c:pt>
                <c:pt idx="208">
                  <c:v>37206</c:v>
                </c:pt>
                <c:pt idx="209">
                  <c:v>37194</c:v>
                </c:pt>
                <c:pt idx="210">
                  <c:v>37190</c:v>
                </c:pt>
                <c:pt idx="211">
                  <c:v>37182</c:v>
                </c:pt>
                <c:pt idx="212">
                  <c:v>37164</c:v>
                </c:pt>
                <c:pt idx="213">
                  <c:v>37162</c:v>
                </c:pt>
                <c:pt idx="214">
                  <c:v>37148</c:v>
                </c:pt>
                <c:pt idx="215">
                  <c:v>37140</c:v>
                </c:pt>
                <c:pt idx="216">
                  <c:v>37136</c:v>
                </c:pt>
                <c:pt idx="217">
                  <c:v>37132</c:v>
                </c:pt>
                <c:pt idx="218">
                  <c:v>37122</c:v>
                </c:pt>
                <c:pt idx="219">
                  <c:v>37064</c:v>
                </c:pt>
                <c:pt idx="220">
                  <c:v>37048</c:v>
                </c:pt>
                <c:pt idx="221">
                  <c:v>37044</c:v>
                </c:pt>
                <c:pt idx="222">
                  <c:v>37032</c:v>
                </c:pt>
                <c:pt idx="223">
                  <c:v>37012</c:v>
                </c:pt>
                <c:pt idx="224">
                  <c:v>37010</c:v>
                </c:pt>
                <c:pt idx="225">
                  <c:v>37006</c:v>
                </c:pt>
                <c:pt idx="226">
                  <c:v>36990</c:v>
                </c:pt>
                <c:pt idx="227">
                  <c:v>36976</c:v>
                </c:pt>
                <c:pt idx="228">
                  <c:v>36974</c:v>
                </c:pt>
                <c:pt idx="229">
                  <c:v>36970</c:v>
                </c:pt>
                <c:pt idx="230">
                  <c:v>36956</c:v>
                </c:pt>
                <c:pt idx="231">
                  <c:v>36956</c:v>
                </c:pt>
                <c:pt idx="232">
                  <c:v>36950</c:v>
                </c:pt>
                <c:pt idx="233">
                  <c:v>36950</c:v>
                </c:pt>
                <c:pt idx="234">
                  <c:v>36930</c:v>
                </c:pt>
                <c:pt idx="235">
                  <c:v>36916</c:v>
                </c:pt>
                <c:pt idx="236">
                  <c:v>36902</c:v>
                </c:pt>
                <c:pt idx="237">
                  <c:v>36896</c:v>
                </c:pt>
                <c:pt idx="238">
                  <c:v>36878</c:v>
                </c:pt>
                <c:pt idx="239">
                  <c:v>36866</c:v>
                </c:pt>
                <c:pt idx="240">
                  <c:v>36862</c:v>
                </c:pt>
                <c:pt idx="241">
                  <c:v>36848</c:v>
                </c:pt>
                <c:pt idx="242">
                  <c:v>36844</c:v>
                </c:pt>
                <c:pt idx="243">
                  <c:v>36844</c:v>
                </c:pt>
                <c:pt idx="244">
                  <c:v>36842</c:v>
                </c:pt>
                <c:pt idx="245">
                  <c:v>36830</c:v>
                </c:pt>
                <c:pt idx="246">
                  <c:v>36820</c:v>
                </c:pt>
                <c:pt idx="247">
                  <c:v>36806</c:v>
                </c:pt>
                <c:pt idx="248">
                  <c:v>36782</c:v>
                </c:pt>
                <c:pt idx="249">
                  <c:v>36774</c:v>
                </c:pt>
                <c:pt idx="250">
                  <c:v>36774</c:v>
                </c:pt>
                <c:pt idx="251">
                  <c:v>36774</c:v>
                </c:pt>
                <c:pt idx="252">
                  <c:v>36768</c:v>
                </c:pt>
                <c:pt idx="253">
                  <c:v>36766</c:v>
                </c:pt>
                <c:pt idx="254">
                  <c:v>36758</c:v>
                </c:pt>
                <c:pt idx="255">
                  <c:v>36744</c:v>
                </c:pt>
                <c:pt idx="256">
                  <c:v>36730</c:v>
                </c:pt>
                <c:pt idx="257">
                  <c:v>36720</c:v>
                </c:pt>
                <c:pt idx="258">
                  <c:v>36710</c:v>
                </c:pt>
                <c:pt idx="259">
                  <c:v>36708</c:v>
                </c:pt>
                <c:pt idx="260">
                  <c:v>36700</c:v>
                </c:pt>
                <c:pt idx="261">
                  <c:v>36692</c:v>
                </c:pt>
                <c:pt idx="262">
                  <c:v>36686</c:v>
                </c:pt>
                <c:pt idx="263">
                  <c:v>36682</c:v>
                </c:pt>
                <c:pt idx="264">
                  <c:v>36674</c:v>
                </c:pt>
                <c:pt idx="265">
                  <c:v>36664</c:v>
                </c:pt>
                <c:pt idx="266">
                  <c:v>36658</c:v>
                </c:pt>
                <c:pt idx="267">
                  <c:v>36644</c:v>
                </c:pt>
                <c:pt idx="268">
                  <c:v>36630</c:v>
                </c:pt>
                <c:pt idx="269">
                  <c:v>36606</c:v>
                </c:pt>
                <c:pt idx="270">
                  <c:v>36590</c:v>
                </c:pt>
                <c:pt idx="271">
                  <c:v>36590</c:v>
                </c:pt>
                <c:pt idx="272">
                  <c:v>36574</c:v>
                </c:pt>
                <c:pt idx="273">
                  <c:v>36566</c:v>
                </c:pt>
                <c:pt idx="274">
                  <c:v>36550</c:v>
                </c:pt>
                <c:pt idx="275">
                  <c:v>36544</c:v>
                </c:pt>
                <c:pt idx="276">
                  <c:v>36536</c:v>
                </c:pt>
                <c:pt idx="277">
                  <c:v>36534</c:v>
                </c:pt>
                <c:pt idx="278">
                  <c:v>36512</c:v>
                </c:pt>
                <c:pt idx="279">
                  <c:v>36502</c:v>
                </c:pt>
                <c:pt idx="280">
                  <c:v>36480</c:v>
                </c:pt>
                <c:pt idx="281">
                  <c:v>36474</c:v>
                </c:pt>
                <c:pt idx="282">
                  <c:v>36468</c:v>
                </c:pt>
                <c:pt idx="283">
                  <c:v>36468</c:v>
                </c:pt>
                <c:pt idx="284">
                  <c:v>36464</c:v>
                </c:pt>
                <c:pt idx="285">
                  <c:v>36458</c:v>
                </c:pt>
                <c:pt idx="286">
                  <c:v>36454</c:v>
                </c:pt>
                <c:pt idx="287">
                  <c:v>36446</c:v>
                </c:pt>
                <c:pt idx="288">
                  <c:v>36430</c:v>
                </c:pt>
                <c:pt idx="289">
                  <c:v>36428</c:v>
                </c:pt>
                <c:pt idx="290">
                  <c:v>36424</c:v>
                </c:pt>
                <c:pt idx="291">
                  <c:v>36418</c:v>
                </c:pt>
                <c:pt idx="292">
                  <c:v>36400</c:v>
                </c:pt>
                <c:pt idx="293">
                  <c:v>36394</c:v>
                </c:pt>
                <c:pt idx="294">
                  <c:v>36394</c:v>
                </c:pt>
                <c:pt idx="295">
                  <c:v>36394</c:v>
                </c:pt>
                <c:pt idx="296">
                  <c:v>36394</c:v>
                </c:pt>
                <c:pt idx="297">
                  <c:v>36392</c:v>
                </c:pt>
                <c:pt idx="298">
                  <c:v>36384</c:v>
                </c:pt>
                <c:pt idx="299">
                  <c:v>36358</c:v>
                </c:pt>
                <c:pt idx="300">
                  <c:v>36340</c:v>
                </c:pt>
                <c:pt idx="301">
                  <c:v>36334</c:v>
                </c:pt>
                <c:pt idx="302">
                  <c:v>36332</c:v>
                </c:pt>
                <c:pt idx="303">
                  <c:v>36318</c:v>
                </c:pt>
                <c:pt idx="304">
                  <c:v>36310</c:v>
                </c:pt>
                <c:pt idx="305">
                  <c:v>36294</c:v>
                </c:pt>
                <c:pt idx="306">
                  <c:v>36292</c:v>
                </c:pt>
                <c:pt idx="307">
                  <c:v>36290</c:v>
                </c:pt>
                <c:pt idx="308">
                  <c:v>36286</c:v>
                </c:pt>
                <c:pt idx="309">
                  <c:v>36264</c:v>
                </c:pt>
                <c:pt idx="310">
                  <c:v>36258</c:v>
                </c:pt>
                <c:pt idx="311">
                  <c:v>36254</c:v>
                </c:pt>
                <c:pt idx="312">
                  <c:v>36250</c:v>
                </c:pt>
                <c:pt idx="313">
                  <c:v>36226</c:v>
                </c:pt>
                <c:pt idx="314">
                  <c:v>36214</c:v>
                </c:pt>
                <c:pt idx="315">
                  <c:v>36194</c:v>
                </c:pt>
                <c:pt idx="316">
                  <c:v>36192</c:v>
                </c:pt>
                <c:pt idx="317">
                  <c:v>36180</c:v>
                </c:pt>
                <c:pt idx="318">
                  <c:v>36178</c:v>
                </c:pt>
                <c:pt idx="319">
                  <c:v>36166</c:v>
                </c:pt>
                <c:pt idx="320">
                  <c:v>36164</c:v>
                </c:pt>
                <c:pt idx="321">
                  <c:v>36160</c:v>
                </c:pt>
                <c:pt idx="322">
                  <c:v>36150</c:v>
                </c:pt>
                <c:pt idx="323">
                  <c:v>36146</c:v>
                </c:pt>
                <c:pt idx="324">
                  <c:v>36126</c:v>
                </c:pt>
                <c:pt idx="325">
                  <c:v>36104</c:v>
                </c:pt>
                <c:pt idx="326">
                  <c:v>36088</c:v>
                </c:pt>
                <c:pt idx="327">
                  <c:v>36086</c:v>
                </c:pt>
                <c:pt idx="328">
                  <c:v>36080</c:v>
                </c:pt>
                <c:pt idx="329">
                  <c:v>36053</c:v>
                </c:pt>
                <c:pt idx="330">
                  <c:v>36051</c:v>
                </c:pt>
                <c:pt idx="331">
                  <c:v>36047</c:v>
                </c:pt>
                <c:pt idx="332">
                  <c:v>36045</c:v>
                </c:pt>
                <c:pt idx="333">
                  <c:v>36043</c:v>
                </c:pt>
                <c:pt idx="334">
                  <c:v>36041</c:v>
                </c:pt>
                <c:pt idx="335">
                  <c:v>36033</c:v>
                </c:pt>
                <c:pt idx="336">
                  <c:v>36029</c:v>
                </c:pt>
                <c:pt idx="337">
                  <c:v>36029</c:v>
                </c:pt>
                <c:pt idx="338">
                  <c:v>36011</c:v>
                </c:pt>
                <c:pt idx="339">
                  <c:v>36005</c:v>
                </c:pt>
                <c:pt idx="340">
                  <c:v>35993</c:v>
                </c:pt>
                <c:pt idx="341">
                  <c:v>35993</c:v>
                </c:pt>
                <c:pt idx="342">
                  <c:v>35977</c:v>
                </c:pt>
                <c:pt idx="343">
                  <c:v>35975</c:v>
                </c:pt>
                <c:pt idx="344">
                  <c:v>35975</c:v>
                </c:pt>
                <c:pt idx="345">
                  <c:v>35965</c:v>
                </c:pt>
                <c:pt idx="346">
                  <c:v>35945</c:v>
                </c:pt>
                <c:pt idx="347">
                  <c:v>35941</c:v>
                </c:pt>
                <c:pt idx="348">
                  <c:v>35923</c:v>
                </c:pt>
                <c:pt idx="349">
                  <c:v>35923</c:v>
                </c:pt>
                <c:pt idx="350">
                  <c:v>35923</c:v>
                </c:pt>
                <c:pt idx="351">
                  <c:v>35915</c:v>
                </c:pt>
                <c:pt idx="352">
                  <c:v>35913</c:v>
                </c:pt>
                <c:pt idx="353">
                  <c:v>35905</c:v>
                </c:pt>
                <c:pt idx="354">
                  <c:v>35893</c:v>
                </c:pt>
                <c:pt idx="355">
                  <c:v>35893</c:v>
                </c:pt>
                <c:pt idx="356">
                  <c:v>35873</c:v>
                </c:pt>
                <c:pt idx="357">
                  <c:v>35871</c:v>
                </c:pt>
                <c:pt idx="358">
                  <c:v>35869</c:v>
                </c:pt>
                <c:pt idx="359">
                  <c:v>35861</c:v>
                </c:pt>
                <c:pt idx="360">
                  <c:v>35861</c:v>
                </c:pt>
                <c:pt idx="361">
                  <c:v>35853</c:v>
                </c:pt>
                <c:pt idx="362">
                  <c:v>35851</c:v>
                </c:pt>
                <c:pt idx="363">
                  <c:v>35839</c:v>
                </c:pt>
                <c:pt idx="364">
                  <c:v>35835</c:v>
                </c:pt>
                <c:pt idx="365">
                  <c:v>35835</c:v>
                </c:pt>
                <c:pt idx="366">
                  <c:v>35833</c:v>
                </c:pt>
                <c:pt idx="367">
                  <c:v>35829</c:v>
                </c:pt>
                <c:pt idx="368">
                  <c:v>35827</c:v>
                </c:pt>
                <c:pt idx="369">
                  <c:v>35825</c:v>
                </c:pt>
                <c:pt idx="370">
                  <c:v>35821</c:v>
                </c:pt>
                <c:pt idx="371">
                  <c:v>35817</c:v>
                </c:pt>
                <c:pt idx="372">
                  <c:v>35809</c:v>
                </c:pt>
                <c:pt idx="373">
                  <c:v>35805</c:v>
                </c:pt>
                <c:pt idx="374">
                  <c:v>35801</c:v>
                </c:pt>
                <c:pt idx="375">
                  <c:v>35791</c:v>
                </c:pt>
                <c:pt idx="376">
                  <c:v>35779</c:v>
                </c:pt>
                <c:pt idx="377">
                  <c:v>35775</c:v>
                </c:pt>
                <c:pt idx="378">
                  <c:v>35771</c:v>
                </c:pt>
                <c:pt idx="379">
                  <c:v>35771</c:v>
                </c:pt>
                <c:pt idx="380">
                  <c:v>35765</c:v>
                </c:pt>
                <c:pt idx="381">
                  <c:v>35763</c:v>
                </c:pt>
                <c:pt idx="382">
                  <c:v>35761</c:v>
                </c:pt>
                <c:pt idx="383">
                  <c:v>35757</c:v>
                </c:pt>
                <c:pt idx="384">
                  <c:v>35753</c:v>
                </c:pt>
                <c:pt idx="385">
                  <c:v>35747</c:v>
                </c:pt>
                <c:pt idx="386">
                  <c:v>35745</c:v>
                </c:pt>
                <c:pt idx="387">
                  <c:v>35741</c:v>
                </c:pt>
                <c:pt idx="388">
                  <c:v>35725</c:v>
                </c:pt>
                <c:pt idx="389">
                  <c:v>35711</c:v>
                </c:pt>
                <c:pt idx="390">
                  <c:v>35697</c:v>
                </c:pt>
                <c:pt idx="391">
                  <c:v>35691</c:v>
                </c:pt>
                <c:pt idx="392">
                  <c:v>35689</c:v>
                </c:pt>
                <c:pt idx="393">
                  <c:v>35679</c:v>
                </c:pt>
                <c:pt idx="394">
                  <c:v>35677</c:v>
                </c:pt>
                <c:pt idx="395">
                  <c:v>35673</c:v>
                </c:pt>
                <c:pt idx="396">
                  <c:v>35667</c:v>
                </c:pt>
                <c:pt idx="397">
                  <c:v>35649</c:v>
                </c:pt>
                <c:pt idx="398">
                  <c:v>35643</c:v>
                </c:pt>
                <c:pt idx="399">
                  <c:v>35641</c:v>
                </c:pt>
                <c:pt idx="400">
                  <c:v>35633</c:v>
                </c:pt>
                <c:pt idx="401">
                  <c:v>35633</c:v>
                </c:pt>
                <c:pt idx="402">
                  <c:v>35631</c:v>
                </c:pt>
                <c:pt idx="403">
                  <c:v>35629</c:v>
                </c:pt>
                <c:pt idx="404">
                  <c:v>35621</c:v>
                </c:pt>
                <c:pt idx="405">
                  <c:v>35591</c:v>
                </c:pt>
                <c:pt idx="406">
                  <c:v>35577</c:v>
                </c:pt>
                <c:pt idx="407">
                  <c:v>35569</c:v>
                </c:pt>
                <c:pt idx="408">
                  <c:v>35563</c:v>
                </c:pt>
                <c:pt idx="409">
                  <c:v>35557</c:v>
                </c:pt>
                <c:pt idx="410">
                  <c:v>35555</c:v>
                </c:pt>
                <c:pt idx="411">
                  <c:v>35555</c:v>
                </c:pt>
                <c:pt idx="412">
                  <c:v>35545</c:v>
                </c:pt>
                <c:pt idx="413">
                  <c:v>35545</c:v>
                </c:pt>
                <c:pt idx="414">
                  <c:v>35537</c:v>
                </c:pt>
                <c:pt idx="415">
                  <c:v>35523</c:v>
                </c:pt>
                <c:pt idx="416">
                  <c:v>35505</c:v>
                </c:pt>
                <c:pt idx="417">
                  <c:v>35501</c:v>
                </c:pt>
                <c:pt idx="418">
                  <c:v>35483</c:v>
                </c:pt>
                <c:pt idx="419">
                  <c:v>35477</c:v>
                </c:pt>
                <c:pt idx="420">
                  <c:v>35465</c:v>
                </c:pt>
                <c:pt idx="421">
                  <c:v>35465</c:v>
                </c:pt>
                <c:pt idx="422">
                  <c:v>35451</c:v>
                </c:pt>
                <c:pt idx="423">
                  <c:v>35449</c:v>
                </c:pt>
                <c:pt idx="424">
                  <c:v>35437</c:v>
                </c:pt>
                <c:pt idx="425">
                  <c:v>35423</c:v>
                </c:pt>
                <c:pt idx="426">
                  <c:v>35395</c:v>
                </c:pt>
                <c:pt idx="427">
                  <c:v>35387</c:v>
                </c:pt>
                <c:pt idx="428">
                  <c:v>35385</c:v>
                </c:pt>
                <c:pt idx="429">
                  <c:v>35381</c:v>
                </c:pt>
                <c:pt idx="430">
                  <c:v>35373</c:v>
                </c:pt>
                <c:pt idx="431">
                  <c:v>35373</c:v>
                </c:pt>
                <c:pt idx="432">
                  <c:v>35367</c:v>
                </c:pt>
                <c:pt idx="433">
                  <c:v>35363</c:v>
                </c:pt>
                <c:pt idx="434">
                  <c:v>35359</c:v>
                </c:pt>
                <c:pt idx="435">
                  <c:v>35349</c:v>
                </c:pt>
                <c:pt idx="436">
                  <c:v>35339</c:v>
                </c:pt>
                <c:pt idx="437">
                  <c:v>35337</c:v>
                </c:pt>
                <c:pt idx="438">
                  <c:v>35331</c:v>
                </c:pt>
                <c:pt idx="439">
                  <c:v>35325</c:v>
                </c:pt>
                <c:pt idx="440">
                  <c:v>35317</c:v>
                </c:pt>
                <c:pt idx="441">
                  <c:v>35297</c:v>
                </c:pt>
                <c:pt idx="442">
                  <c:v>35297</c:v>
                </c:pt>
                <c:pt idx="443">
                  <c:v>35283</c:v>
                </c:pt>
                <c:pt idx="444">
                  <c:v>35271</c:v>
                </c:pt>
                <c:pt idx="445">
                  <c:v>35267</c:v>
                </c:pt>
                <c:pt idx="446">
                  <c:v>35261</c:v>
                </c:pt>
                <c:pt idx="447">
                  <c:v>35255</c:v>
                </c:pt>
                <c:pt idx="448">
                  <c:v>35249</c:v>
                </c:pt>
                <c:pt idx="449">
                  <c:v>35241</c:v>
                </c:pt>
                <c:pt idx="450">
                  <c:v>35237</c:v>
                </c:pt>
                <c:pt idx="451">
                  <c:v>35233</c:v>
                </c:pt>
                <c:pt idx="452">
                  <c:v>35211</c:v>
                </c:pt>
                <c:pt idx="453">
                  <c:v>35199</c:v>
                </c:pt>
                <c:pt idx="454">
                  <c:v>35197</c:v>
                </c:pt>
                <c:pt idx="455">
                  <c:v>35195</c:v>
                </c:pt>
                <c:pt idx="456">
                  <c:v>35191</c:v>
                </c:pt>
                <c:pt idx="457">
                  <c:v>35189</c:v>
                </c:pt>
                <c:pt idx="458">
                  <c:v>35187</c:v>
                </c:pt>
                <c:pt idx="459">
                  <c:v>35179</c:v>
                </c:pt>
                <c:pt idx="460">
                  <c:v>35179</c:v>
                </c:pt>
                <c:pt idx="461">
                  <c:v>35169</c:v>
                </c:pt>
                <c:pt idx="462">
                  <c:v>35167</c:v>
                </c:pt>
                <c:pt idx="463">
                  <c:v>35167</c:v>
                </c:pt>
                <c:pt idx="464">
                  <c:v>35163</c:v>
                </c:pt>
                <c:pt idx="465">
                  <c:v>35161</c:v>
                </c:pt>
                <c:pt idx="466">
                  <c:v>35157</c:v>
                </c:pt>
                <c:pt idx="467">
                  <c:v>35155</c:v>
                </c:pt>
                <c:pt idx="468">
                  <c:v>35143</c:v>
                </c:pt>
                <c:pt idx="469">
                  <c:v>35135</c:v>
                </c:pt>
                <c:pt idx="470">
                  <c:v>35129</c:v>
                </c:pt>
                <c:pt idx="471">
                  <c:v>35127</c:v>
                </c:pt>
                <c:pt idx="472">
                  <c:v>35125</c:v>
                </c:pt>
                <c:pt idx="473">
                  <c:v>35121</c:v>
                </c:pt>
                <c:pt idx="474">
                  <c:v>35109</c:v>
                </c:pt>
                <c:pt idx="475">
                  <c:v>35103</c:v>
                </c:pt>
                <c:pt idx="476">
                  <c:v>35103</c:v>
                </c:pt>
                <c:pt idx="477">
                  <c:v>35091</c:v>
                </c:pt>
                <c:pt idx="478">
                  <c:v>35071</c:v>
                </c:pt>
                <c:pt idx="479">
                  <c:v>35069</c:v>
                </c:pt>
                <c:pt idx="480">
                  <c:v>35063</c:v>
                </c:pt>
                <c:pt idx="481">
                  <c:v>35063</c:v>
                </c:pt>
                <c:pt idx="482">
                  <c:v>35055</c:v>
                </c:pt>
                <c:pt idx="483">
                  <c:v>35051</c:v>
                </c:pt>
                <c:pt idx="484">
                  <c:v>35045</c:v>
                </c:pt>
                <c:pt idx="485">
                  <c:v>35039</c:v>
                </c:pt>
                <c:pt idx="486">
                  <c:v>35033</c:v>
                </c:pt>
                <c:pt idx="487">
                  <c:v>35033</c:v>
                </c:pt>
                <c:pt idx="488">
                  <c:v>35031</c:v>
                </c:pt>
                <c:pt idx="489">
                  <c:v>35017</c:v>
                </c:pt>
                <c:pt idx="490">
                  <c:v>35007</c:v>
                </c:pt>
                <c:pt idx="491">
                  <c:v>35007</c:v>
                </c:pt>
                <c:pt idx="492">
                  <c:v>35005</c:v>
                </c:pt>
                <c:pt idx="493">
                  <c:v>35003</c:v>
                </c:pt>
                <c:pt idx="494">
                  <c:v>35001</c:v>
                </c:pt>
                <c:pt idx="495">
                  <c:v>34995</c:v>
                </c:pt>
                <c:pt idx="496">
                  <c:v>34993</c:v>
                </c:pt>
                <c:pt idx="497">
                  <c:v>34987</c:v>
                </c:pt>
                <c:pt idx="498">
                  <c:v>34975</c:v>
                </c:pt>
                <c:pt idx="499">
                  <c:v>34967</c:v>
                </c:pt>
                <c:pt idx="500">
                  <c:v>34949</c:v>
                </c:pt>
                <c:pt idx="501">
                  <c:v>34933</c:v>
                </c:pt>
                <c:pt idx="502">
                  <c:v>34927</c:v>
                </c:pt>
                <c:pt idx="503">
                  <c:v>34923</c:v>
                </c:pt>
                <c:pt idx="504">
                  <c:v>34917</c:v>
                </c:pt>
                <c:pt idx="505">
                  <c:v>34917</c:v>
                </c:pt>
                <c:pt idx="506">
                  <c:v>34907</c:v>
                </c:pt>
                <c:pt idx="507">
                  <c:v>34903</c:v>
                </c:pt>
                <c:pt idx="508">
                  <c:v>34897</c:v>
                </c:pt>
                <c:pt idx="509">
                  <c:v>34895</c:v>
                </c:pt>
                <c:pt idx="510">
                  <c:v>34895</c:v>
                </c:pt>
                <c:pt idx="511">
                  <c:v>34893</c:v>
                </c:pt>
                <c:pt idx="512">
                  <c:v>34885</c:v>
                </c:pt>
                <c:pt idx="513">
                  <c:v>34885</c:v>
                </c:pt>
                <c:pt idx="514">
                  <c:v>34883</c:v>
                </c:pt>
                <c:pt idx="515">
                  <c:v>34881</c:v>
                </c:pt>
                <c:pt idx="516">
                  <c:v>34873</c:v>
                </c:pt>
                <c:pt idx="517">
                  <c:v>34869</c:v>
                </c:pt>
                <c:pt idx="518">
                  <c:v>34863</c:v>
                </c:pt>
                <c:pt idx="519">
                  <c:v>34861</c:v>
                </c:pt>
                <c:pt idx="520">
                  <c:v>34855</c:v>
                </c:pt>
                <c:pt idx="521">
                  <c:v>34829</c:v>
                </c:pt>
                <c:pt idx="522">
                  <c:v>34825</c:v>
                </c:pt>
                <c:pt idx="523">
                  <c:v>34823</c:v>
                </c:pt>
                <c:pt idx="524">
                  <c:v>34819</c:v>
                </c:pt>
                <c:pt idx="525">
                  <c:v>34817</c:v>
                </c:pt>
                <c:pt idx="526">
                  <c:v>34807</c:v>
                </c:pt>
                <c:pt idx="527">
                  <c:v>34807</c:v>
                </c:pt>
                <c:pt idx="528">
                  <c:v>34799</c:v>
                </c:pt>
                <c:pt idx="529">
                  <c:v>34793</c:v>
                </c:pt>
                <c:pt idx="530">
                  <c:v>34791</c:v>
                </c:pt>
                <c:pt idx="531">
                  <c:v>34787</c:v>
                </c:pt>
                <c:pt idx="532">
                  <c:v>34787</c:v>
                </c:pt>
                <c:pt idx="533">
                  <c:v>34778</c:v>
                </c:pt>
                <c:pt idx="534">
                  <c:v>34776</c:v>
                </c:pt>
                <c:pt idx="535">
                  <c:v>34776</c:v>
                </c:pt>
                <c:pt idx="536">
                  <c:v>34776</c:v>
                </c:pt>
                <c:pt idx="537">
                  <c:v>34770</c:v>
                </c:pt>
                <c:pt idx="538">
                  <c:v>34754</c:v>
                </c:pt>
                <c:pt idx="539">
                  <c:v>34748</c:v>
                </c:pt>
                <c:pt idx="540">
                  <c:v>34742</c:v>
                </c:pt>
                <c:pt idx="541">
                  <c:v>34736</c:v>
                </c:pt>
                <c:pt idx="542">
                  <c:v>34718</c:v>
                </c:pt>
                <c:pt idx="543">
                  <c:v>34710</c:v>
                </c:pt>
                <c:pt idx="544">
                  <c:v>34708</c:v>
                </c:pt>
                <c:pt idx="545">
                  <c:v>34706</c:v>
                </c:pt>
                <c:pt idx="546">
                  <c:v>34704</c:v>
                </c:pt>
                <c:pt idx="547">
                  <c:v>34700</c:v>
                </c:pt>
                <c:pt idx="548">
                  <c:v>34694</c:v>
                </c:pt>
                <c:pt idx="549">
                  <c:v>34690</c:v>
                </c:pt>
                <c:pt idx="550">
                  <c:v>34680</c:v>
                </c:pt>
                <c:pt idx="551">
                  <c:v>34680</c:v>
                </c:pt>
                <c:pt idx="552">
                  <c:v>34676</c:v>
                </c:pt>
                <c:pt idx="553">
                  <c:v>34676</c:v>
                </c:pt>
                <c:pt idx="554">
                  <c:v>34674</c:v>
                </c:pt>
                <c:pt idx="555">
                  <c:v>34672</c:v>
                </c:pt>
                <c:pt idx="556">
                  <c:v>34666</c:v>
                </c:pt>
                <c:pt idx="557">
                  <c:v>34662</c:v>
                </c:pt>
                <c:pt idx="558">
                  <c:v>34656</c:v>
                </c:pt>
                <c:pt idx="559">
                  <c:v>34654</c:v>
                </c:pt>
                <c:pt idx="560">
                  <c:v>34652</c:v>
                </c:pt>
                <c:pt idx="561">
                  <c:v>34652</c:v>
                </c:pt>
                <c:pt idx="562">
                  <c:v>34646</c:v>
                </c:pt>
                <c:pt idx="563">
                  <c:v>34640</c:v>
                </c:pt>
                <c:pt idx="564">
                  <c:v>34638</c:v>
                </c:pt>
                <c:pt idx="565">
                  <c:v>34638</c:v>
                </c:pt>
                <c:pt idx="566">
                  <c:v>34634</c:v>
                </c:pt>
                <c:pt idx="567">
                  <c:v>34628</c:v>
                </c:pt>
                <c:pt idx="568">
                  <c:v>34622</c:v>
                </c:pt>
                <c:pt idx="569">
                  <c:v>34620</c:v>
                </c:pt>
                <c:pt idx="570">
                  <c:v>34608</c:v>
                </c:pt>
                <c:pt idx="571">
                  <c:v>34596</c:v>
                </c:pt>
                <c:pt idx="572">
                  <c:v>34590</c:v>
                </c:pt>
                <c:pt idx="573">
                  <c:v>34590</c:v>
                </c:pt>
                <c:pt idx="574">
                  <c:v>34588</c:v>
                </c:pt>
                <c:pt idx="575">
                  <c:v>34588</c:v>
                </c:pt>
                <c:pt idx="576">
                  <c:v>34548</c:v>
                </c:pt>
                <c:pt idx="577">
                  <c:v>34544</c:v>
                </c:pt>
                <c:pt idx="578">
                  <c:v>34540</c:v>
                </c:pt>
                <c:pt idx="579">
                  <c:v>34540</c:v>
                </c:pt>
                <c:pt idx="580">
                  <c:v>34538</c:v>
                </c:pt>
                <c:pt idx="581">
                  <c:v>34536</c:v>
                </c:pt>
                <c:pt idx="582">
                  <c:v>34522</c:v>
                </c:pt>
                <c:pt idx="583">
                  <c:v>34508</c:v>
                </c:pt>
                <c:pt idx="584">
                  <c:v>34492</c:v>
                </c:pt>
                <c:pt idx="585">
                  <c:v>34490</c:v>
                </c:pt>
                <c:pt idx="586">
                  <c:v>34484</c:v>
                </c:pt>
                <c:pt idx="587">
                  <c:v>34482</c:v>
                </c:pt>
                <c:pt idx="588">
                  <c:v>34474</c:v>
                </c:pt>
                <c:pt idx="589">
                  <c:v>34444</c:v>
                </c:pt>
                <c:pt idx="590">
                  <c:v>34436</c:v>
                </c:pt>
                <c:pt idx="591">
                  <c:v>34432</c:v>
                </c:pt>
                <c:pt idx="592">
                  <c:v>34430</c:v>
                </c:pt>
                <c:pt idx="593">
                  <c:v>34428</c:v>
                </c:pt>
                <c:pt idx="594">
                  <c:v>34422</c:v>
                </c:pt>
                <c:pt idx="595">
                  <c:v>34406</c:v>
                </c:pt>
                <c:pt idx="596">
                  <c:v>34400</c:v>
                </c:pt>
                <c:pt idx="597">
                  <c:v>34386</c:v>
                </c:pt>
                <c:pt idx="598">
                  <c:v>34384</c:v>
                </c:pt>
                <c:pt idx="599">
                  <c:v>34372</c:v>
                </c:pt>
                <c:pt idx="600">
                  <c:v>34354</c:v>
                </c:pt>
                <c:pt idx="601">
                  <c:v>34336</c:v>
                </c:pt>
                <c:pt idx="602">
                  <c:v>34334</c:v>
                </c:pt>
                <c:pt idx="603">
                  <c:v>34330</c:v>
                </c:pt>
                <c:pt idx="604">
                  <c:v>34316</c:v>
                </c:pt>
                <c:pt idx="605">
                  <c:v>34310</c:v>
                </c:pt>
                <c:pt idx="606">
                  <c:v>34308</c:v>
                </c:pt>
                <c:pt idx="607">
                  <c:v>34302</c:v>
                </c:pt>
                <c:pt idx="608">
                  <c:v>34296</c:v>
                </c:pt>
                <c:pt idx="609">
                  <c:v>34290</c:v>
                </c:pt>
                <c:pt idx="610">
                  <c:v>34288</c:v>
                </c:pt>
                <c:pt idx="611">
                  <c:v>34284</c:v>
                </c:pt>
                <c:pt idx="612">
                  <c:v>34284</c:v>
                </c:pt>
                <c:pt idx="613">
                  <c:v>34282</c:v>
                </c:pt>
                <c:pt idx="614">
                  <c:v>34282</c:v>
                </c:pt>
                <c:pt idx="615">
                  <c:v>34274</c:v>
                </c:pt>
                <c:pt idx="616">
                  <c:v>34272</c:v>
                </c:pt>
                <c:pt idx="617">
                  <c:v>34268</c:v>
                </c:pt>
                <c:pt idx="618">
                  <c:v>34264</c:v>
                </c:pt>
                <c:pt idx="619">
                  <c:v>34262</c:v>
                </c:pt>
                <c:pt idx="620">
                  <c:v>34260</c:v>
                </c:pt>
                <c:pt idx="621">
                  <c:v>34254</c:v>
                </c:pt>
                <c:pt idx="622">
                  <c:v>34252</c:v>
                </c:pt>
                <c:pt idx="623">
                  <c:v>34242</c:v>
                </c:pt>
                <c:pt idx="624">
                  <c:v>34236</c:v>
                </c:pt>
                <c:pt idx="625">
                  <c:v>34236</c:v>
                </c:pt>
                <c:pt idx="626">
                  <c:v>34212</c:v>
                </c:pt>
                <c:pt idx="627">
                  <c:v>34204</c:v>
                </c:pt>
                <c:pt idx="628">
                  <c:v>34202</c:v>
                </c:pt>
                <c:pt idx="629">
                  <c:v>34196</c:v>
                </c:pt>
                <c:pt idx="630">
                  <c:v>34192</c:v>
                </c:pt>
                <c:pt idx="631">
                  <c:v>34190</c:v>
                </c:pt>
                <c:pt idx="632">
                  <c:v>34188</c:v>
                </c:pt>
                <c:pt idx="633">
                  <c:v>34182</c:v>
                </c:pt>
                <c:pt idx="634">
                  <c:v>34176</c:v>
                </c:pt>
                <c:pt idx="635">
                  <c:v>34174</c:v>
                </c:pt>
                <c:pt idx="636">
                  <c:v>34158</c:v>
                </c:pt>
                <c:pt idx="637">
                  <c:v>34134</c:v>
                </c:pt>
                <c:pt idx="638">
                  <c:v>34134</c:v>
                </c:pt>
                <c:pt idx="639">
                  <c:v>34114</c:v>
                </c:pt>
                <c:pt idx="640">
                  <c:v>34110</c:v>
                </c:pt>
                <c:pt idx="641">
                  <c:v>34104</c:v>
                </c:pt>
                <c:pt idx="642">
                  <c:v>34100</c:v>
                </c:pt>
                <c:pt idx="643">
                  <c:v>34096</c:v>
                </c:pt>
                <c:pt idx="644">
                  <c:v>34084</c:v>
                </c:pt>
                <c:pt idx="645">
                  <c:v>34066</c:v>
                </c:pt>
                <c:pt idx="646">
                  <c:v>34058</c:v>
                </c:pt>
                <c:pt idx="647">
                  <c:v>34048</c:v>
                </c:pt>
                <c:pt idx="648">
                  <c:v>34022</c:v>
                </c:pt>
                <c:pt idx="649">
                  <c:v>34006</c:v>
                </c:pt>
                <c:pt idx="650">
                  <c:v>33974</c:v>
                </c:pt>
                <c:pt idx="651">
                  <c:v>33944</c:v>
                </c:pt>
                <c:pt idx="652">
                  <c:v>33938</c:v>
                </c:pt>
                <c:pt idx="653">
                  <c:v>33930</c:v>
                </c:pt>
                <c:pt idx="654">
                  <c:v>33930</c:v>
                </c:pt>
                <c:pt idx="655">
                  <c:v>33908</c:v>
                </c:pt>
                <c:pt idx="656">
                  <c:v>33892</c:v>
                </c:pt>
                <c:pt idx="657">
                  <c:v>33890</c:v>
                </c:pt>
                <c:pt idx="658">
                  <c:v>33886</c:v>
                </c:pt>
                <c:pt idx="659">
                  <c:v>33880</c:v>
                </c:pt>
                <c:pt idx="660">
                  <c:v>33876</c:v>
                </c:pt>
                <c:pt idx="661">
                  <c:v>33866</c:v>
                </c:pt>
                <c:pt idx="662">
                  <c:v>33852</c:v>
                </c:pt>
                <c:pt idx="663">
                  <c:v>33840</c:v>
                </c:pt>
                <c:pt idx="664">
                  <c:v>33838</c:v>
                </c:pt>
                <c:pt idx="665">
                  <c:v>33836</c:v>
                </c:pt>
                <c:pt idx="666">
                  <c:v>33826</c:v>
                </c:pt>
                <c:pt idx="667">
                  <c:v>33822</c:v>
                </c:pt>
                <c:pt idx="668">
                  <c:v>33822</c:v>
                </c:pt>
                <c:pt idx="669">
                  <c:v>33822</c:v>
                </c:pt>
                <c:pt idx="670">
                  <c:v>33800</c:v>
                </c:pt>
                <c:pt idx="671">
                  <c:v>33780</c:v>
                </c:pt>
                <c:pt idx="672">
                  <c:v>33762</c:v>
                </c:pt>
                <c:pt idx="673">
                  <c:v>33746</c:v>
                </c:pt>
                <c:pt idx="674">
                  <c:v>33736</c:v>
                </c:pt>
                <c:pt idx="675">
                  <c:v>33732</c:v>
                </c:pt>
                <c:pt idx="676">
                  <c:v>33730</c:v>
                </c:pt>
                <c:pt idx="677">
                  <c:v>33726</c:v>
                </c:pt>
                <c:pt idx="678">
                  <c:v>33724</c:v>
                </c:pt>
                <c:pt idx="679">
                  <c:v>33722</c:v>
                </c:pt>
                <c:pt idx="680">
                  <c:v>33718</c:v>
                </c:pt>
                <c:pt idx="681">
                  <c:v>33710</c:v>
                </c:pt>
                <c:pt idx="682">
                  <c:v>33710</c:v>
                </c:pt>
                <c:pt idx="683">
                  <c:v>33700</c:v>
                </c:pt>
                <c:pt idx="684">
                  <c:v>33698</c:v>
                </c:pt>
                <c:pt idx="685">
                  <c:v>33694</c:v>
                </c:pt>
                <c:pt idx="686">
                  <c:v>33688</c:v>
                </c:pt>
                <c:pt idx="687">
                  <c:v>33680</c:v>
                </c:pt>
                <c:pt idx="688">
                  <c:v>33674</c:v>
                </c:pt>
                <c:pt idx="689">
                  <c:v>33664</c:v>
                </c:pt>
                <c:pt idx="690">
                  <c:v>33662</c:v>
                </c:pt>
                <c:pt idx="691">
                  <c:v>33658</c:v>
                </c:pt>
                <c:pt idx="692">
                  <c:v>33620</c:v>
                </c:pt>
                <c:pt idx="693">
                  <c:v>33612</c:v>
                </c:pt>
                <c:pt idx="694">
                  <c:v>33612</c:v>
                </c:pt>
                <c:pt idx="695">
                  <c:v>33610</c:v>
                </c:pt>
                <c:pt idx="696">
                  <c:v>33598</c:v>
                </c:pt>
                <c:pt idx="697">
                  <c:v>33594</c:v>
                </c:pt>
                <c:pt idx="698">
                  <c:v>33592</c:v>
                </c:pt>
                <c:pt idx="699">
                  <c:v>33580</c:v>
                </c:pt>
                <c:pt idx="700">
                  <c:v>33572</c:v>
                </c:pt>
                <c:pt idx="701">
                  <c:v>33558</c:v>
                </c:pt>
                <c:pt idx="702">
                  <c:v>33558</c:v>
                </c:pt>
                <c:pt idx="703">
                  <c:v>33546</c:v>
                </c:pt>
                <c:pt idx="704">
                  <c:v>33544</c:v>
                </c:pt>
                <c:pt idx="705">
                  <c:v>33534</c:v>
                </c:pt>
                <c:pt idx="706">
                  <c:v>33520</c:v>
                </c:pt>
                <c:pt idx="707">
                  <c:v>33495</c:v>
                </c:pt>
                <c:pt idx="708">
                  <c:v>33493</c:v>
                </c:pt>
                <c:pt idx="709">
                  <c:v>33481</c:v>
                </c:pt>
                <c:pt idx="710">
                  <c:v>33475</c:v>
                </c:pt>
                <c:pt idx="711">
                  <c:v>33457</c:v>
                </c:pt>
                <c:pt idx="712">
                  <c:v>33455</c:v>
                </c:pt>
                <c:pt idx="713">
                  <c:v>33453</c:v>
                </c:pt>
                <c:pt idx="714">
                  <c:v>33449</c:v>
                </c:pt>
                <c:pt idx="715">
                  <c:v>33429</c:v>
                </c:pt>
                <c:pt idx="716">
                  <c:v>33425</c:v>
                </c:pt>
                <c:pt idx="717">
                  <c:v>33411</c:v>
                </c:pt>
                <c:pt idx="718">
                  <c:v>33389</c:v>
                </c:pt>
                <c:pt idx="719">
                  <c:v>33385</c:v>
                </c:pt>
                <c:pt idx="720">
                  <c:v>33383</c:v>
                </c:pt>
                <c:pt idx="721">
                  <c:v>33379</c:v>
                </c:pt>
                <c:pt idx="722">
                  <c:v>33377</c:v>
                </c:pt>
                <c:pt idx="723">
                  <c:v>33377</c:v>
                </c:pt>
                <c:pt idx="724">
                  <c:v>33359</c:v>
                </c:pt>
                <c:pt idx="725">
                  <c:v>33359</c:v>
                </c:pt>
                <c:pt idx="726">
                  <c:v>33347</c:v>
                </c:pt>
                <c:pt idx="727">
                  <c:v>33339</c:v>
                </c:pt>
                <c:pt idx="728">
                  <c:v>33339</c:v>
                </c:pt>
                <c:pt idx="729">
                  <c:v>33335</c:v>
                </c:pt>
                <c:pt idx="730">
                  <c:v>33325</c:v>
                </c:pt>
                <c:pt idx="731">
                  <c:v>33301</c:v>
                </c:pt>
                <c:pt idx="732">
                  <c:v>33299</c:v>
                </c:pt>
                <c:pt idx="733">
                  <c:v>33295</c:v>
                </c:pt>
                <c:pt idx="734">
                  <c:v>33279</c:v>
                </c:pt>
                <c:pt idx="735">
                  <c:v>33275</c:v>
                </c:pt>
                <c:pt idx="736">
                  <c:v>33269</c:v>
                </c:pt>
                <c:pt idx="737">
                  <c:v>33269</c:v>
                </c:pt>
                <c:pt idx="738">
                  <c:v>33259</c:v>
                </c:pt>
                <c:pt idx="739">
                  <c:v>33257</c:v>
                </c:pt>
                <c:pt idx="740">
                  <c:v>33251</c:v>
                </c:pt>
                <c:pt idx="741">
                  <c:v>33231</c:v>
                </c:pt>
                <c:pt idx="742">
                  <c:v>33231</c:v>
                </c:pt>
                <c:pt idx="743">
                  <c:v>33227</c:v>
                </c:pt>
                <c:pt idx="744">
                  <c:v>33207</c:v>
                </c:pt>
                <c:pt idx="745">
                  <c:v>33197</c:v>
                </c:pt>
                <c:pt idx="746">
                  <c:v>33173</c:v>
                </c:pt>
                <c:pt idx="747">
                  <c:v>33145</c:v>
                </c:pt>
                <c:pt idx="748">
                  <c:v>33141</c:v>
                </c:pt>
                <c:pt idx="749">
                  <c:v>33137</c:v>
                </c:pt>
                <c:pt idx="750">
                  <c:v>33135</c:v>
                </c:pt>
                <c:pt idx="751">
                  <c:v>33133</c:v>
                </c:pt>
                <c:pt idx="752">
                  <c:v>33117</c:v>
                </c:pt>
                <c:pt idx="753">
                  <c:v>33111</c:v>
                </c:pt>
                <c:pt idx="754">
                  <c:v>33101</c:v>
                </c:pt>
                <c:pt idx="755">
                  <c:v>33095</c:v>
                </c:pt>
                <c:pt idx="756">
                  <c:v>33095</c:v>
                </c:pt>
                <c:pt idx="757">
                  <c:v>33089</c:v>
                </c:pt>
                <c:pt idx="758">
                  <c:v>33089</c:v>
                </c:pt>
                <c:pt idx="759">
                  <c:v>33081</c:v>
                </c:pt>
                <c:pt idx="760">
                  <c:v>33071</c:v>
                </c:pt>
                <c:pt idx="761">
                  <c:v>33071</c:v>
                </c:pt>
                <c:pt idx="762">
                  <c:v>33059</c:v>
                </c:pt>
                <c:pt idx="763">
                  <c:v>33057</c:v>
                </c:pt>
                <c:pt idx="764">
                  <c:v>33055</c:v>
                </c:pt>
                <c:pt idx="765">
                  <c:v>33051</c:v>
                </c:pt>
                <c:pt idx="766">
                  <c:v>33035</c:v>
                </c:pt>
                <c:pt idx="767">
                  <c:v>33033</c:v>
                </c:pt>
                <c:pt idx="768">
                  <c:v>33027</c:v>
                </c:pt>
                <c:pt idx="769">
                  <c:v>33023</c:v>
                </c:pt>
                <c:pt idx="770">
                  <c:v>33021</c:v>
                </c:pt>
                <c:pt idx="771">
                  <c:v>33019</c:v>
                </c:pt>
                <c:pt idx="772">
                  <c:v>33009</c:v>
                </c:pt>
                <c:pt idx="773">
                  <c:v>32997</c:v>
                </c:pt>
                <c:pt idx="774">
                  <c:v>32995</c:v>
                </c:pt>
                <c:pt idx="775">
                  <c:v>32985</c:v>
                </c:pt>
                <c:pt idx="776">
                  <c:v>32971</c:v>
                </c:pt>
                <c:pt idx="777">
                  <c:v>32953</c:v>
                </c:pt>
                <c:pt idx="778">
                  <c:v>32951</c:v>
                </c:pt>
                <c:pt idx="779">
                  <c:v>32943</c:v>
                </c:pt>
                <c:pt idx="780">
                  <c:v>32925</c:v>
                </c:pt>
                <c:pt idx="781">
                  <c:v>32919</c:v>
                </c:pt>
                <c:pt idx="782">
                  <c:v>32903</c:v>
                </c:pt>
                <c:pt idx="783">
                  <c:v>32899</c:v>
                </c:pt>
                <c:pt idx="784">
                  <c:v>32891</c:v>
                </c:pt>
                <c:pt idx="785">
                  <c:v>32887</c:v>
                </c:pt>
                <c:pt idx="786">
                  <c:v>32885</c:v>
                </c:pt>
                <c:pt idx="787">
                  <c:v>32873</c:v>
                </c:pt>
                <c:pt idx="788">
                  <c:v>32855</c:v>
                </c:pt>
                <c:pt idx="789">
                  <c:v>32837</c:v>
                </c:pt>
                <c:pt idx="790">
                  <c:v>32821</c:v>
                </c:pt>
                <c:pt idx="791">
                  <c:v>32807</c:v>
                </c:pt>
                <c:pt idx="792">
                  <c:v>32807</c:v>
                </c:pt>
                <c:pt idx="793">
                  <c:v>32803</c:v>
                </c:pt>
                <c:pt idx="794">
                  <c:v>32797</c:v>
                </c:pt>
                <c:pt idx="795">
                  <c:v>32797</c:v>
                </c:pt>
                <c:pt idx="796">
                  <c:v>32795</c:v>
                </c:pt>
                <c:pt idx="797">
                  <c:v>32793</c:v>
                </c:pt>
                <c:pt idx="798">
                  <c:v>32789</c:v>
                </c:pt>
                <c:pt idx="799">
                  <c:v>32777</c:v>
                </c:pt>
                <c:pt idx="800">
                  <c:v>32761</c:v>
                </c:pt>
                <c:pt idx="801">
                  <c:v>32745</c:v>
                </c:pt>
                <c:pt idx="802">
                  <c:v>32735</c:v>
                </c:pt>
                <c:pt idx="803">
                  <c:v>32731</c:v>
                </c:pt>
                <c:pt idx="804">
                  <c:v>32723</c:v>
                </c:pt>
                <c:pt idx="805">
                  <c:v>32719</c:v>
                </c:pt>
                <c:pt idx="806">
                  <c:v>32709</c:v>
                </c:pt>
                <c:pt idx="807">
                  <c:v>32691</c:v>
                </c:pt>
                <c:pt idx="808">
                  <c:v>32685</c:v>
                </c:pt>
                <c:pt idx="809">
                  <c:v>32683</c:v>
                </c:pt>
                <c:pt idx="810">
                  <c:v>32671</c:v>
                </c:pt>
                <c:pt idx="811">
                  <c:v>32669</c:v>
                </c:pt>
                <c:pt idx="812">
                  <c:v>32665</c:v>
                </c:pt>
                <c:pt idx="813">
                  <c:v>32659</c:v>
                </c:pt>
                <c:pt idx="814">
                  <c:v>32653</c:v>
                </c:pt>
                <c:pt idx="815">
                  <c:v>32645</c:v>
                </c:pt>
                <c:pt idx="816">
                  <c:v>32643</c:v>
                </c:pt>
                <c:pt idx="817">
                  <c:v>32635</c:v>
                </c:pt>
                <c:pt idx="818">
                  <c:v>32631</c:v>
                </c:pt>
                <c:pt idx="819">
                  <c:v>32615</c:v>
                </c:pt>
                <c:pt idx="820">
                  <c:v>32615</c:v>
                </c:pt>
                <c:pt idx="821">
                  <c:v>32613</c:v>
                </c:pt>
                <c:pt idx="822">
                  <c:v>32609</c:v>
                </c:pt>
                <c:pt idx="823">
                  <c:v>32599</c:v>
                </c:pt>
                <c:pt idx="824">
                  <c:v>32595</c:v>
                </c:pt>
                <c:pt idx="825">
                  <c:v>32595</c:v>
                </c:pt>
                <c:pt idx="826">
                  <c:v>32589</c:v>
                </c:pt>
                <c:pt idx="827">
                  <c:v>32583</c:v>
                </c:pt>
                <c:pt idx="828">
                  <c:v>32565</c:v>
                </c:pt>
                <c:pt idx="829">
                  <c:v>32563</c:v>
                </c:pt>
                <c:pt idx="830">
                  <c:v>32559</c:v>
                </c:pt>
                <c:pt idx="831">
                  <c:v>32559</c:v>
                </c:pt>
                <c:pt idx="832">
                  <c:v>32555</c:v>
                </c:pt>
                <c:pt idx="833">
                  <c:v>32555</c:v>
                </c:pt>
                <c:pt idx="834">
                  <c:v>32549</c:v>
                </c:pt>
                <c:pt idx="835">
                  <c:v>32529</c:v>
                </c:pt>
                <c:pt idx="836">
                  <c:v>32527</c:v>
                </c:pt>
                <c:pt idx="837">
                  <c:v>32491</c:v>
                </c:pt>
                <c:pt idx="838">
                  <c:v>32483</c:v>
                </c:pt>
                <c:pt idx="839">
                  <c:v>32465</c:v>
                </c:pt>
                <c:pt idx="840">
                  <c:v>32451</c:v>
                </c:pt>
                <c:pt idx="841">
                  <c:v>32431</c:v>
                </c:pt>
                <c:pt idx="842">
                  <c:v>32423</c:v>
                </c:pt>
                <c:pt idx="843">
                  <c:v>32413</c:v>
                </c:pt>
                <c:pt idx="844">
                  <c:v>32405</c:v>
                </c:pt>
                <c:pt idx="845">
                  <c:v>32393</c:v>
                </c:pt>
                <c:pt idx="846">
                  <c:v>32367</c:v>
                </c:pt>
                <c:pt idx="847">
                  <c:v>32345</c:v>
                </c:pt>
                <c:pt idx="848">
                  <c:v>32329</c:v>
                </c:pt>
                <c:pt idx="849">
                  <c:v>32299</c:v>
                </c:pt>
                <c:pt idx="850">
                  <c:v>32277</c:v>
                </c:pt>
                <c:pt idx="851">
                  <c:v>32267</c:v>
                </c:pt>
                <c:pt idx="852">
                  <c:v>32263</c:v>
                </c:pt>
                <c:pt idx="853">
                  <c:v>32243</c:v>
                </c:pt>
                <c:pt idx="854">
                  <c:v>32241</c:v>
                </c:pt>
                <c:pt idx="855">
                  <c:v>32227</c:v>
                </c:pt>
                <c:pt idx="856">
                  <c:v>32225</c:v>
                </c:pt>
                <c:pt idx="857">
                  <c:v>32221</c:v>
                </c:pt>
                <c:pt idx="858">
                  <c:v>32204</c:v>
                </c:pt>
                <c:pt idx="859">
                  <c:v>32202</c:v>
                </c:pt>
                <c:pt idx="860">
                  <c:v>32194</c:v>
                </c:pt>
                <c:pt idx="861">
                  <c:v>32190</c:v>
                </c:pt>
                <c:pt idx="862">
                  <c:v>32174</c:v>
                </c:pt>
                <c:pt idx="863">
                  <c:v>32164</c:v>
                </c:pt>
                <c:pt idx="864">
                  <c:v>32160</c:v>
                </c:pt>
                <c:pt idx="865">
                  <c:v>32152</c:v>
                </c:pt>
                <c:pt idx="866">
                  <c:v>32142</c:v>
                </c:pt>
                <c:pt idx="867">
                  <c:v>32132</c:v>
                </c:pt>
                <c:pt idx="868">
                  <c:v>32122</c:v>
                </c:pt>
                <c:pt idx="869">
                  <c:v>32122</c:v>
                </c:pt>
                <c:pt idx="870">
                  <c:v>32120</c:v>
                </c:pt>
                <c:pt idx="871">
                  <c:v>32100</c:v>
                </c:pt>
                <c:pt idx="872">
                  <c:v>32096</c:v>
                </c:pt>
                <c:pt idx="873">
                  <c:v>32080</c:v>
                </c:pt>
                <c:pt idx="874">
                  <c:v>32080</c:v>
                </c:pt>
                <c:pt idx="875">
                  <c:v>32066</c:v>
                </c:pt>
                <c:pt idx="876">
                  <c:v>32056</c:v>
                </c:pt>
                <c:pt idx="877">
                  <c:v>32038</c:v>
                </c:pt>
                <c:pt idx="878">
                  <c:v>32032</c:v>
                </c:pt>
                <c:pt idx="879">
                  <c:v>32014</c:v>
                </c:pt>
                <c:pt idx="880">
                  <c:v>32002</c:v>
                </c:pt>
                <c:pt idx="881">
                  <c:v>31998</c:v>
                </c:pt>
                <c:pt idx="882">
                  <c:v>31994</c:v>
                </c:pt>
                <c:pt idx="883">
                  <c:v>31990</c:v>
                </c:pt>
                <c:pt idx="884">
                  <c:v>31986</c:v>
                </c:pt>
                <c:pt idx="885">
                  <c:v>31976</c:v>
                </c:pt>
                <c:pt idx="886">
                  <c:v>31968</c:v>
                </c:pt>
                <c:pt idx="887">
                  <c:v>31964</c:v>
                </c:pt>
                <c:pt idx="888">
                  <c:v>31952</c:v>
                </c:pt>
                <c:pt idx="889">
                  <c:v>31934</c:v>
                </c:pt>
                <c:pt idx="890">
                  <c:v>31922</c:v>
                </c:pt>
                <c:pt idx="891">
                  <c:v>31916</c:v>
                </c:pt>
                <c:pt idx="892">
                  <c:v>31910</c:v>
                </c:pt>
                <c:pt idx="893">
                  <c:v>31910</c:v>
                </c:pt>
                <c:pt idx="894">
                  <c:v>31906</c:v>
                </c:pt>
                <c:pt idx="895">
                  <c:v>31886</c:v>
                </c:pt>
                <c:pt idx="896">
                  <c:v>31884</c:v>
                </c:pt>
                <c:pt idx="897">
                  <c:v>31860</c:v>
                </c:pt>
                <c:pt idx="898">
                  <c:v>31860</c:v>
                </c:pt>
                <c:pt idx="899">
                  <c:v>31840</c:v>
                </c:pt>
                <c:pt idx="900">
                  <c:v>31834</c:v>
                </c:pt>
                <c:pt idx="901">
                  <c:v>31832</c:v>
                </c:pt>
                <c:pt idx="902">
                  <c:v>31830</c:v>
                </c:pt>
                <c:pt idx="903">
                  <c:v>31826</c:v>
                </c:pt>
                <c:pt idx="904">
                  <c:v>31816</c:v>
                </c:pt>
                <c:pt idx="905">
                  <c:v>31814</c:v>
                </c:pt>
                <c:pt idx="906">
                  <c:v>31812</c:v>
                </c:pt>
                <c:pt idx="907">
                  <c:v>31810</c:v>
                </c:pt>
                <c:pt idx="908">
                  <c:v>31808</c:v>
                </c:pt>
                <c:pt idx="909">
                  <c:v>31806</c:v>
                </c:pt>
                <c:pt idx="910">
                  <c:v>31802</c:v>
                </c:pt>
                <c:pt idx="911">
                  <c:v>31794</c:v>
                </c:pt>
                <c:pt idx="912">
                  <c:v>31782</c:v>
                </c:pt>
                <c:pt idx="913">
                  <c:v>31770</c:v>
                </c:pt>
                <c:pt idx="914">
                  <c:v>31770</c:v>
                </c:pt>
                <c:pt idx="915">
                  <c:v>31768</c:v>
                </c:pt>
                <c:pt idx="916">
                  <c:v>31768</c:v>
                </c:pt>
                <c:pt idx="917">
                  <c:v>31754</c:v>
                </c:pt>
                <c:pt idx="918">
                  <c:v>31754</c:v>
                </c:pt>
                <c:pt idx="919">
                  <c:v>31746</c:v>
                </c:pt>
                <c:pt idx="920">
                  <c:v>31744</c:v>
                </c:pt>
                <c:pt idx="921">
                  <c:v>31726</c:v>
                </c:pt>
                <c:pt idx="922">
                  <c:v>31722</c:v>
                </c:pt>
                <c:pt idx="923">
                  <c:v>31722</c:v>
                </c:pt>
                <c:pt idx="924">
                  <c:v>31722</c:v>
                </c:pt>
                <c:pt idx="925">
                  <c:v>31720</c:v>
                </c:pt>
                <c:pt idx="926">
                  <c:v>31710</c:v>
                </c:pt>
                <c:pt idx="927">
                  <c:v>31710</c:v>
                </c:pt>
                <c:pt idx="928">
                  <c:v>31704</c:v>
                </c:pt>
                <c:pt idx="929">
                  <c:v>31696</c:v>
                </c:pt>
                <c:pt idx="930">
                  <c:v>31676</c:v>
                </c:pt>
                <c:pt idx="931">
                  <c:v>31670</c:v>
                </c:pt>
                <c:pt idx="932">
                  <c:v>31658</c:v>
                </c:pt>
                <c:pt idx="933">
                  <c:v>31628</c:v>
                </c:pt>
                <c:pt idx="934">
                  <c:v>31624</c:v>
                </c:pt>
                <c:pt idx="935">
                  <c:v>31618</c:v>
                </c:pt>
                <c:pt idx="936">
                  <c:v>31608</c:v>
                </c:pt>
                <c:pt idx="937">
                  <c:v>31606</c:v>
                </c:pt>
                <c:pt idx="938">
                  <c:v>31586</c:v>
                </c:pt>
                <c:pt idx="939">
                  <c:v>31582</c:v>
                </c:pt>
                <c:pt idx="940">
                  <c:v>31580</c:v>
                </c:pt>
                <c:pt idx="941">
                  <c:v>31568</c:v>
                </c:pt>
                <c:pt idx="942">
                  <c:v>31564</c:v>
                </c:pt>
                <c:pt idx="943">
                  <c:v>31558</c:v>
                </c:pt>
                <c:pt idx="944">
                  <c:v>31554</c:v>
                </c:pt>
                <c:pt idx="945">
                  <c:v>31548</c:v>
                </c:pt>
                <c:pt idx="946">
                  <c:v>31530</c:v>
                </c:pt>
                <c:pt idx="947">
                  <c:v>31526</c:v>
                </c:pt>
                <c:pt idx="948">
                  <c:v>31526</c:v>
                </c:pt>
                <c:pt idx="949">
                  <c:v>31518</c:v>
                </c:pt>
                <c:pt idx="950">
                  <c:v>31506</c:v>
                </c:pt>
                <c:pt idx="951">
                  <c:v>31498</c:v>
                </c:pt>
                <c:pt idx="952">
                  <c:v>31496</c:v>
                </c:pt>
                <c:pt idx="953">
                  <c:v>31488</c:v>
                </c:pt>
                <c:pt idx="954">
                  <c:v>31488</c:v>
                </c:pt>
                <c:pt idx="955">
                  <c:v>31466</c:v>
                </c:pt>
                <c:pt idx="956">
                  <c:v>31454</c:v>
                </c:pt>
                <c:pt idx="957">
                  <c:v>31452</c:v>
                </c:pt>
                <c:pt idx="958">
                  <c:v>31438</c:v>
                </c:pt>
                <c:pt idx="959">
                  <c:v>31432</c:v>
                </c:pt>
                <c:pt idx="960">
                  <c:v>31422</c:v>
                </c:pt>
                <c:pt idx="961">
                  <c:v>31414</c:v>
                </c:pt>
                <c:pt idx="962">
                  <c:v>31410</c:v>
                </c:pt>
                <c:pt idx="963">
                  <c:v>31410</c:v>
                </c:pt>
                <c:pt idx="964">
                  <c:v>31406</c:v>
                </c:pt>
                <c:pt idx="965">
                  <c:v>31394</c:v>
                </c:pt>
                <c:pt idx="966">
                  <c:v>31394</c:v>
                </c:pt>
                <c:pt idx="967">
                  <c:v>31382</c:v>
                </c:pt>
                <c:pt idx="968">
                  <c:v>31380</c:v>
                </c:pt>
                <c:pt idx="969">
                  <c:v>31352</c:v>
                </c:pt>
                <c:pt idx="970">
                  <c:v>31326</c:v>
                </c:pt>
                <c:pt idx="971">
                  <c:v>31324</c:v>
                </c:pt>
                <c:pt idx="972">
                  <c:v>31312</c:v>
                </c:pt>
                <c:pt idx="973">
                  <c:v>31292</c:v>
                </c:pt>
                <c:pt idx="974">
                  <c:v>31276</c:v>
                </c:pt>
                <c:pt idx="975">
                  <c:v>31268</c:v>
                </c:pt>
                <c:pt idx="976">
                  <c:v>31254</c:v>
                </c:pt>
                <c:pt idx="977">
                  <c:v>31254</c:v>
                </c:pt>
                <c:pt idx="978">
                  <c:v>31242</c:v>
                </c:pt>
                <c:pt idx="979">
                  <c:v>31234</c:v>
                </c:pt>
                <c:pt idx="980">
                  <c:v>31228</c:v>
                </c:pt>
                <c:pt idx="981">
                  <c:v>31224</c:v>
                </c:pt>
                <c:pt idx="982">
                  <c:v>31214</c:v>
                </c:pt>
                <c:pt idx="983">
                  <c:v>31206</c:v>
                </c:pt>
                <c:pt idx="984">
                  <c:v>31188</c:v>
                </c:pt>
                <c:pt idx="985">
                  <c:v>31188</c:v>
                </c:pt>
                <c:pt idx="986">
                  <c:v>31180</c:v>
                </c:pt>
                <c:pt idx="987">
                  <c:v>31178</c:v>
                </c:pt>
                <c:pt idx="988">
                  <c:v>31170</c:v>
                </c:pt>
                <c:pt idx="989">
                  <c:v>31154</c:v>
                </c:pt>
                <c:pt idx="990">
                  <c:v>31138</c:v>
                </c:pt>
                <c:pt idx="991">
                  <c:v>31128</c:v>
                </c:pt>
                <c:pt idx="992">
                  <c:v>31128</c:v>
                </c:pt>
                <c:pt idx="993">
                  <c:v>31118</c:v>
                </c:pt>
                <c:pt idx="994">
                  <c:v>31112</c:v>
                </c:pt>
                <c:pt idx="995">
                  <c:v>31112</c:v>
                </c:pt>
                <c:pt idx="996">
                  <c:v>31100</c:v>
                </c:pt>
                <c:pt idx="997">
                  <c:v>31096</c:v>
                </c:pt>
                <c:pt idx="998">
                  <c:v>31096</c:v>
                </c:pt>
                <c:pt idx="999">
                  <c:v>31058</c:v>
                </c:pt>
                <c:pt idx="1000">
                  <c:v>31056</c:v>
                </c:pt>
                <c:pt idx="1001">
                  <c:v>31052</c:v>
                </c:pt>
                <c:pt idx="1002">
                  <c:v>31042</c:v>
                </c:pt>
                <c:pt idx="1003">
                  <c:v>31040</c:v>
                </c:pt>
                <c:pt idx="1004">
                  <c:v>31024</c:v>
                </c:pt>
                <c:pt idx="1005">
                  <c:v>31006</c:v>
                </c:pt>
                <c:pt idx="1006">
                  <c:v>31002</c:v>
                </c:pt>
                <c:pt idx="1007">
                  <c:v>31002</c:v>
                </c:pt>
                <c:pt idx="1008">
                  <c:v>30998</c:v>
                </c:pt>
                <c:pt idx="1009">
                  <c:v>30986</c:v>
                </c:pt>
                <c:pt idx="1010">
                  <c:v>30980</c:v>
                </c:pt>
                <c:pt idx="1011">
                  <c:v>30962</c:v>
                </c:pt>
                <c:pt idx="1012">
                  <c:v>30958</c:v>
                </c:pt>
                <c:pt idx="1013">
                  <c:v>30958</c:v>
                </c:pt>
                <c:pt idx="1014">
                  <c:v>30952</c:v>
                </c:pt>
                <c:pt idx="1015">
                  <c:v>30942</c:v>
                </c:pt>
                <c:pt idx="1016">
                  <c:v>30938</c:v>
                </c:pt>
                <c:pt idx="1017">
                  <c:v>30919</c:v>
                </c:pt>
                <c:pt idx="1018">
                  <c:v>30885</c:v>
                </c:pt>
                <c:pt idx="1019">
                  <c:v>30875</c:v>
                </c:pt>
                <c:pt idx="1020">
                  <c:v>30871</c:v>
                </c:pt>
                <c:pt idx="1021">
                  <c:v>30861</c:v>
                </c:pt>
                <c:pt idx="1022">
                  <c:v>30861</c:v>
                </c:pt>
                <c:pt idx="1023">
                  <c:v>30791</c:v>
                </c:pt>
                <c:pt idx="1024">
                  <c:v>30783</c:v>
                </c:pt>
                <c:pt idx="1025">
                  <c:v>30773</c:v>
                </c:pt>
                <c:pt idx="1026">
                  <c:v>30735</c:v>
                </c:pt>
                <c:pt idx="1027">
                  <c:v>30731</c:v>
                </c:pt>
                <c:pt idx="1028">
                  <c:v>30717</c:v>
                </c:pt>
                <c:pt idx="1029">
                  <c:v>30711</c:v>
                </c:pt>
                <c:pt idx="1030">
                  <c:v>30703</c:v>
                </c:pt>
                <c:pt idx="1031">
                  <c:v>30699</c:v>
                </c:pt>
                <c:pt idx="1032">
                  <c:v>30683</c:v>
                </c:pt>
                <c:pt idx="1033">
                  <c:v>30677</c:v>
                </c:pt>
                <c:pt idx="1034">
                  <c:v>30667</c:v>
                </c:pt>
                <c:pt idx="1035">
                  <c:v>30665</c:v>
                </c:pt>
                <c:pt idx="1036">
                  <c:v>30659</c:v>
                </c:pt>
                <c:pt idx="1037">
                  <c:v>30655</c:v>
                </c:pt>
                <c:pt idx="1038">
                  <c:v>30653</c:v>
                </c:pt>
                <c:pt idx="1039">
                  <c:v>30651</c:v>
                </c:pt>
                <c:pt idx="1040">
                  <c:v>30639</c:v>
                </c:pt>
                <c:pt idx="1041">
                  <c:v>30637</c:v>
                </c:pt>
                <c:pt idx="1042">
                  <c:v>30635</c:v>
                </c:pt>
                <c:pt idx="1043">
                  <c:v>30625</c:v>
                </c:pt>
                <c:pt idx="1044">
                  <c:v>30625</c:v>
                </c:pt>
                <c:pt idx="1045">
                  <c:v>30611</c:v>
                </c:pt>
                <c:pt idx="1046">
                  <c:v>30595</c:v>
                </c:pt>
                <c:pt idx="1047">
                  <c:v>30591</c:v>
                </c:pt>
                <c:pt idx="1048">
                  <c:v>30557</c:v>
                </c:pt>
                <c:pt idx="1049">
                  <c:v>30533</c:v>
                </c:pt>
                <c:pt idx="1050">
                  <c:v>30533</c:v>
                </c:pt>
                <c:pt idx="1051">
                  <c:v>30521</c:v>
                </c:pt>
                <c:pt idx="1052">
                  <c:v>30515</c:v>
                </c:pt>
                <c:pt idx="1053">
                  <c:v>30505</c:v>
                </c:pt>
                <c:pt idx="1054">
                  <c:v>30501</c:v>
                </c:pt>
                <c:pt idx="1055">
                  <c:v>30499</c:v>
                </c:pt>
                <c:pt idx="1056">
                  <c:v>30483</c:v>
                </c:pt>
                <c:pt idx="1057">
                  <c:v>30481</c:v>
                </c:pt>
                <c:pt idx="1058">
                  <c:v>30481</c:v>
                </c:pt>
                <c:pt idx="1059">
                  <c:v>30467</c:v>
                </c:pt>
                <c:pt idx="1060">
                  <c:v>30465</c:v>
                </c:pt>
                <c:pt idx="1061">
                  <c:v>30463</c:v>
                </c:pt>
                <c:pt idx="1062">
                  <c:v>30455</c:v>
                </c:pt>
                <c:pt idx="1063">
                  <c:v>30445</c:v>
                </c:pt>
                <c:pt idx="1064">
                  <c:v>30437</c:v>
                </c:pt>
                <c:pt idx="1065">
                  <c:v>30425</c:v>
                </c:pt>
                <c:pt idx="1066">
                  <c:v>30425</c:v>
                </c:pt>
                <c:pt idx="1067">
                  <c:v>30419</c:v>
                </c:pt>
                <c:pt idx="1068">
                  <c:v>30419</c:v>
                </c:pt>
                <c:pt idx="1069">
                  <c:v>30395</c:v>
                </c:pt>
                <c:pt idx="1070">
                  <c:v>30391</c:v>
                </c:pt>
                <c:pt idx="1071">
                  <c:v>30379</c:v>
                </c:pt>
                <c:pt idx="1072">
                  <c:v>30369</c:v>
                </c:pt>
                <c:pt idx="1073">
                  <c:v>30363</c:v>
                </c:pt>
                <c:pt idx="1074">
                  <c:v>30359</c:v>
                </c:pt>
                <c:pt idx="1075">
                  <c:v>30345</c:v>
                </c:pt>
                <c:pt idx="1076">
                  <c:v>30341</c:v>
                </c:pt>
                <c:pt idx="1077">
                  <c:v>30333</c:v>
                </c:pt>
                <c:pt idx="1078">
                  <c:v>30305</c:v>
                </c:pt>
                <c:pt idx="1079">
                  <c:v>30299</c:v>
                </c:pt>
                <c:pt idx="1080">
                  <c:v>30297</c:v>
                </c:pt>
                <c:pt idx="1081">
                  <c:v>30285</c:v>
                </c:pt>
                <c:pt idx="1082">
                  <c:v>30281</c:v>
                </c:pt>
                <c:pt idx="1083">
                  <c:v>30277</c:v>
                </c:pt>
                <c:pt idx="1084">
                  <c:v>30275</c:v>
                </c:pt>
                <c:pt idx="1085">
                  <c:v>30241</c:v>
                </c:pt>
                <c:pt idx="1086">
                  <c:v>30241</c:v>
                </c:pt>
                <c:pt idx="1087">
                  <c:v>30237</c:v>
                </c:pt>
                <c:pt idx="1088">
                  <c:v>30235</c:v>
                </c:pt>
                <c:pt idx="1089">
                  <c:v>30229</c:v>
                </c:pt>
                <c:pt idx="1090">
                  <c:v>30215</c:v>
                </c:pt>
                <c:pt idx="1091">
                  <c:v>30211</c:v>
                </c:pt>
                <c:pt idx="1092">
                  <c:v>30205</c:v>
                </c:pt>
                <c:pt idx="1093">
                  <c:v>30201</c:v>
                </c:pt>
                <c:pt idx="1094">
                  <c:v>30201</c:v>
                </c:pt>
                <c:pt idx="1095">
                  <c:v>30197</c:v>
                </c:pt>
                <c:pt idx="1096">
                  <c:v>30183</c:v>
                </c:pt>
                <c:pt idx="1097">
                  <c:v>30181</c:v>
                </c:pt>
                <c:pt idx="1098">
                  <c:v>30161</c:v>
                </c:pt>
                <c:pt idx="1099">
                  <c:v>30159</c:v>
                </c:pt>
                <c:pt idx="1100">
                  <c:v>30155</c:v>
                </c:pt>
                <c:pt idx="1101">
                  <c:v>30151</c:v>
                </c:pt>
                <c:pt idx="1102">
                  <c:v>30149</c:v>
                </c:pt>
                <c:pt idx="1103">
                  <c:v>30141</c:v>
                </c:pt>
                <c:pt idx="1104">
                  <c:v>30123</c:v>
                </c:pt>
                <c:pt idx="1105">
                  <c:v>30117</c:v>
                </c:pt>
                <c:pt idx="1106">
                  <c:v>30109</c:v>
                </c:pt>
                <c:pt idx="1107">
                  <c:v>30101</c:v>
                </c:pt>
                <c:pt idx="1108">
                  <c:v>30069</c:v>
                </c:pt>
                <c:pt idx="1109">
                  <c:v>30059</c:v>
                </c:pt>
                <c:pt idx="1110">
                  <c:v>30055</c:v>
                </c:pt>
                <c:pt idx="1111">
                  <c:v>30053</c:v>
                </c:pt>
                <c:pt idx="1112">
                  <c:v>30047</c:v>
                </c:pt>
                <c:pt idx="1113">
                  <c:v>30045</c:v>
                </c:pt>
                <c:pt idx="1114">
                  <c:v>30039</c:v>
                </c:pt>
                <c:pt idx="1115">
                  <c:v>30035</c:v>
                </c:pt>
                <c:pt idx="1116">
                  <c:v>30021</c:v>
                </c:pt>
                <c:pt idx="1117">
                  <c:v>30011</c:v>
                </c:pt>
                <c:pt idx="1118">
                  <c:v>30003</c:v>
                </c:pt>
                <c:pt idx="1119">
                  <c:v>29995</c:v>
                </c:pt>
                <c:pt idx="1120">
                  <c:v>29993</c:v>
                </c:pt>
                <c:pt idx="1121">
                  <c:v>29993</c:v>
                </c:pt>
                <c:pt idx="1122">
                  <c:v>29975</c:v>
                </c:pt>
                <c:pt idx="1123">
                  <c:v>29961</c:v>
                </c:pt>
                <c:pt idx="1124">
                  <c:v>29955</c:v>
                </c:pt>
                <c:pt idx="1125">
                  <c:v>29923</c:v>
                </c:pt>
                <c:pt idx="1126">
                  <c:v>29919</c:v>
                </c:pt>
                <c:pt idx="1127">
                  <c:v>29919</c:v>
                </c:pt>
                <c:pt idx="1128">
                  <c:v>29901</c:v>
                </c:pt>
                <c:pt idx="1129">
                  <c:v>29897</c:v>
                </c:pt>
                <c:pt idx="1130">
                  <c:v>29891</c:v>
                </c:pt>
                <c:pt idx="1131">
                  <c:v>29861</c:v>
                </c:pt>
                <c:pt idx="1132">
                  <c:v>29839</c:v>
                </c:pt>
                <c:pt idx="1133">
                  <c:v>29835</c:v>
                </c:pt>
                <c:pt idx="1134">
                  <c:v>29821</c:v>
                </c:pt>
                <c:pt idx="1135">
                  <c:v>29811</c:v>
                </c:pt>
                <c:pt idx="1136">
                  <c:v>29811</c:v>
                </c:pt>
                <c:pt idx="1137">
                  <c:v>29809</c:v>
                </c:pt>
                <c:pt idx="1138">
                  <c:v>29807</c:v>
                </c:pt>
                <c:pt idx="1139">
                  <c:v>29797</c:v>
                </c:pt>
                <c:pt idx="1140">
                  <c:v>29791</c:v>
                </c:pt>
                <c:pt idx="1141">
                  <c:v>29787</c:v>
                </c:pt>
                <c:pt idx="1142">
                  <c:v>29775</c:v>
                </c:pt>
                <c:pt idx="1143">
                  <c:v>29763</c:v>
                </c:pt>
                <c:pt idx="1144">
                  <c:v>29753</c:v>
                </c:pt>
                <c:pt idx="1145">
                  <c:v>29733</c:v>
                </c:pt>
                <c:pt idx="1146">
                  <c:v>29721</c:v>
                </c:pt>
                <c:pt idx="1147">
                  <c:v>29717</c:v>
                </c:pt>
                <c:pt idx="1148">
                  <c:v>29677</c:v>
                </c:pt>
                <c:pt idx="1149">
                  <c:v>29677</c:v>
                </c:pt>
                <c:pt idx="1150">
                  <c:v>29657</c:v>
                </c:pt>
                <c:pt idx="1151">
                  <c:v>29655</c:v>
                </c:pt>
                <c:pt idx="1152">
                  <c:v>29645</c:v>
                </c:pt>
                <c:pt idx="1153">
                  <c:v>29639</c:v>
                </c:pt>
                <c:pt idx="1154">
                  <c:v>29628</c:v>
                </c:pt>
                <c:pt idx="1155">
                  <c:v>29620</c:v>
                </c:pt>
                <c:pt idx="1156">
                  <c:v>29612</c:v>
                </c:pt>
                <c:pt idx="1157">
                  <c:v>29604</c:v>
                </c:pt>
                <c:pt idx="1158">
                  <c:v>29596</c:v>
                </c:pt>
                <c:pt idx="1159">
                  <c:v>29580</c:v>
                </c:pt>
                <c:pt idx="1160">
                  <c:v>29572</c:v>
                </c:pt>
                <c:pt idx="1161">
                  <c:v>29562</c:v>
                </c:pt>
                <c:pt idx="1162">
                  <c:v>29558</c:v>
                </c:pt>
                <c:pt idx="1163">
                  <c:v>29550</c:v>
                </c:pt>
                <c:pt idx="1164">
                  <c:v>29550</c:v>
                </c:pt>
                <c:pt idx="1165">
                  <c:v>29540</c:v>
                </c:pt>
                <c:pt idx="1166">
                  <c:v>29536</c:v>
                </c:pt>
                <c:pt idx="1167">
                  <c:v>29534</c:v>
                </c:pt>
                <c:pt idx="1168">
                  <c:v>29534</c:v>
                </c:pt>
                <c:pt idx="1169">
                  <c:v>29524</c:v>
                </c:pt>
                <c:pt idx="1170">
                  <c:v>29520</c:v>
                </c:pt>
                <c:pt idx="1171">
                  <c:v>29514</c:v>
                </c:pt>
                <c:pt idx="1172">
                  <c:v>29470</c:v>
                </c:pt>
                <c:pt idx="1173">
                  <c:v>29456</c:v>
                </c:pt>
                <c:pt idx="1174">
                  <c:v>29432</c:v>
                </c:pt>
                <c:pt idx="1175">
                  <c:v>29414</c:v>
                </c:pt>
                <c:pt idx="1176">
                  <c:v>29414</c:v>
                </c:pt>
                <c:pt idx="1177">
                  <c:v>29412</c:v>
                </c:pt>
                <c:pt idx="1178">
                  <c:v>29410</c:v>
                </c:pt>
                <c:pt idx="1179">
                  <c:v>29400</c:v>
                </c:pt>
                <c:pt idx="1180">
                  <c:v>29390</c:v>
                </c:pt>
                <c:pt idx="1181">
                  <c:v>29384</c:v>
                </c:pt>
                <c:pt idx="1182">
                  <c:v>29374</c:v>
                </c:pt>
                <c:pt idx="1183">
                  <c:v>29364</c:v>
                </c:pt>
                <c:pt idx="1184">
                  <c:v>29350</c:v>
                </c:pt>
                <c:pt idx="1185">
                  <c:v>29350</c:v>
                </c:pt>
                <c:pt idx="1186">
                  <c:v>29348</c:v>
                </c:pt>
                <c:pt idx="1187">
                  <c:v>29306</c:v>
                </c:pt>
                <c:pt idx="1188">
                  <c:v>29302</c:v>
                </c:pt>
                <c:pt idx="1189">
                  <c:v>29276</c:v>
                </c:pt>
                <c:pt idx="1190">
                  <c:v>29270</c:v>
                </c:pt>
                <c:pt idx="1191">
                  <c:v>29264</c:v>
                </c:pt>
                <c:pt idx="1192">
                  <c:v>29258</c:v>
                </c:pt>
                <c:pt idx="1193">
                  <c:v>29250</c:v>
                </c:pt>
                <c:pt idx="1194">
                  <c:v>29248</c:v>
                </c:pt>
                <c:pt idx="1195">
                  <c:v>29238</c:v>
                </c:pt>
                <c:pt idx="1196">
                  <c:v>29234</c:v>
                </c:pt>
                <c:pt idx="1197">
                  <c:v>29218</c:v>
                </c:pt>
                <c:pt idx="1198">
                  <c:v>29188</c:v>
                </c:pt>
                <c:pt idx="1199">
                  <c:v>29174</c:v>
                </c:pt>
                <c:pt idx="1200">
                  <c:v>29160</c:v>
                </c:pt>
                <c:pt idx="1201">
                  <c:v>29156</c:v>
                </c:pt>
                <c:pt idx="1202">
                  <c:v>29154</c:v>
                </c:pt>
                <c:pt idx="1203">
                  <c:v>29154</c:v>
                </c:pt>
                <c:pt idx="1204">
                  <c:v>29152</c:v>
                </c:pt>
                <c:pt idx="1205">
                  <c:v>29152</c:v>
                </c:pt>
                <c:pt idx="1206">
                  <c:v>29146</c:v>
                </c:pt>
                <c:pt idx="1207">
                  <c:v>29146</c:v>
                </c:pt>
                <c:pt idx="1208">
                  <c:v>29144</c:v>
                </c:pt>
                <c:pt idx="1209">
                  <c:v>29134</c:v>
                </c:pt>
                <c:pt idx="1210">
                  <c:v>29126</c:v>
                </c:pt>
                <c:pt idx="1211">
                  <c:v>29124</c:v>
                </c:pt>
                <c:pt idx="1212">
                  <c:v>29122</c:v>
                </c:pt>
                <c:pt idx="1213">
                  <c:v>29114</c:v>
                </c:pt>
                <c:pt idx="1214">
                  <c:v>29098</c:v>
                </c:pt>
                <c:pt idx="1215">
                  <c:v>29088</c:v>
                </c:pt>
                <c:pt idx="1216">
                  <c:v>29082</c:v>
                </c:pt>
                <c:pt idx="1217">
                  <c:v>29066</c:v>
                </c:pt>
                <c:pt idx="1218">
                  <c:v>29042</c:v>
                </c:pt>
                <c:pt idx="1219">
                  <c:v>29042</c:v>
                </c:pt>
                <c:pt idx="1220">
                  <c:v>29040</c:v>
                </c:pt>
                <c:pt idx="1221">
                  <c:v>29038</c:v>
                </c:pt>
                <c:pt idx="1222">
                  <c:v>29038</c:v>
                </c:pt>
                <c:pt idx="1223">
                  <c:v>29032</c:v>
                </c:pt>
                <c:pt idx="1224">
                  <c:v>29028</c:v>
                </c:pt>
                <c:pt idx="1225">
                  <c:v>29024</c:v>
                </c:pt>
                <c:pt idx="1226">
                  <c:v>29022</c:v>
                </c:pt>
                <c:pt idx="1227">
                  <c:v>29018</c:v>
                </c:pt>
                <c:pt idx="1228">
                  <c:v>29008</c:v>
                </c:pt>
                <c:pt idx="1229">
                  <c:v>28986</c:v>
                </c:pt>
                <c:pt idx="1230">
                  <c:v>28986</c:v>
                </c:pt>
                <c:pt idx="1231">
                  <c:v>28982</c:v>
                </c:pt>
                <c:pt idx="1232">
                  <c:v>28964</c:v>
                </c:pt>
                <c:pt idx="1233">
                  <c:v>28958</c:v>
                </c:pt>
                <c:pt idx="1234">
                  <c:v>28948</c:v>
                </c:pt>
                <c:pt idx="1235">
                  <c:v>28942</c:v>
                </c:pt>
                <c:pt idx="1236">
                  <c:v>28922</c:v>
                </c:pt>
                <c:pt idx="1237">
                  <c:v>28916</c:v>
                </c:pt>
                <c:pt idx="1238">
                  <c:v>28908</c:v>
                </c:pt>
                <c:pt idx="1239">
                  <c:v>28902</c:v>
                </c:pt>
                <c:pt idx="1240">
                  <c:v>28894</c:v>
                </c:pt>
                <c:pt idx="1241">
                  <c:v>28882</c:v>
                </c:pt>
                <c:pt idx="1242">
                  <c:v>28846</c:v>
                </c:pt>
                <c:pt idx="1243">
                  <c:v>28832</c:v>
                </c:pt>
                <c:pt idx="1244">
                  <c:v>28824</c:v>
                </c:pt>
                <c:pt idx="1245">
                  <c:v>28818</c:v>
                </c:pt>
                <c:pt idx="1246">
                  <c:v>28816</c:v>
                </c:pt>
                <c:pt idx="1247">
                  <c:v>28806</c:v>
                </c:pt>
                <c:pt idx="1248">
                  <c:v>28764</c:v>
                </c:pt>
                <c:pt idx="1249">
                  <c:v>28762</c:v>
                </c:pt>
                <c:pt idx="1250">
                  <c:v>28726</c:v>
                </c:pt>
                <c:pt idx="1251">
                  <c:v>28718</c:v>
                </c:pt>
                <c:pt idx="1252">
                  <c:v>28716</c:v>
                </c:pt>
                <c:pt idx="1253">
                  <c:v>28714</c:v>
                </c:pt>
                <c:pt idx="1254">
                  <c:v>28710</c:v>
                </c:pt>
                <c:pt idx="1255">
                  <c:v>28692</c:v>
                </c:pt>
                <c:pt idx="1256">
                  <c:v>28690</c:v>
                </c:pt>
                <c:pt idx="1257">
                  <c:v>28682</c:v>
                </c:pt>
                <c:pt idx="1258">
                  <c:v>28660</c:v>
                </c:pt>
                <c:pt idx="1259">
                  <c:v>28648</c:v>
                </c:pt>
                <c:pt idx="1260">
                  <c:v>28648</c:v>
                </c:pt>
                <c:pt idx="1261">
                  <c:v>28642</c:v>
                </c:pt>
                <c:pt idx="1262">
                  <c:v>28628</c:v>
                </c:pt>
                <c:pt idx="1263">
                  <c:v>28618</c:v>
                </c:pt>
                <c:pt idx="1264">
                  <c:v>28612</c:v>
                </c:pt>
                <c:pt idx="1265">
                  <c:v>28612</c:v>
                </c:pt>
                <c:pt idx="1266">
                  <c:v>28602</c:v>
                </c:pt>
                <c:pt idx="1267">
                  <c:v>28596</c:v>
                </c:pt>
                <c:pt idx="1268">
                  <c:v>28588</c:v>
                </c:pt>
                <c:pt idx="1269">
                  <c:v>28572</c:v>
                </c:pt>
                <c:pt idx="1270">
                  <c:v>28568</c:v>
                </c:pt>
                <c:pt idx="1271">
                  <c:v>28558</c:v>
                </c:pt>
                <c:pt idx="1272">
                  <c:v>28550</c:v>
                </c:pt>
                <c:pt idx="1273">
                  <c:v>28544</c:v>
                </c:pt>
                <c:pt idx="1274">
                  <c:v>28538</c:v>
                </c:pt>
                <c:pt idx="1275">
                  <c:v>28538</c:v>
                </c:pt>
                <c:pt idx="1276">
                  <c:v>28518</c:v>
                </c:pt>
                <c:pt idx="1277">
                  <c:v>28508</c:v>
                </c:pt>
                <c:pt idx="1278">
                  <c:v>28504</c:v>
                </c:pt>
                <c:pt idx="1279">
                  <c:v>28490</c:v>
                </c:pt>
                <c:pt idx="1280">
                  <c:v>28490</c:v>
                </c:pt>
                <c:pt idx="1281">
                  <c:v>28480</c:v>
                </c:pt>
                <c:pt idx="1282">
                  <c:v>28474</c:v>
                </c:pt>
                <c:pt idx="1283">
                  <c:v>28466</c:v>
                </c:pt>
                <c:pt idx="1284">
                  <c:v>28464</c:v>
                </c:pt>
                <c:pt idx="1285">
                  <c:v>28446</c:v>
                </c:pt>
                <c:pt idx="1286">
                  <c:v>28444</c:v>
                </c:pt>
                <c:pt idx="1287">
                  <c:v>28440</c:v>
                </c:pt>
                <c:pt idx="1288">
                  <c:v>28438</c:v>
                </c:pt>
                <c:pt idx="1289">
                  <c:v>28432</c:v>
                </c:pt>
                <c:pt idx="1290">
                  <c:v>28414</c:v>
                </c:pt>
                <c:pt idx="1291">
                  <c:v>28410</c:v>
                </c:pt>
                <c:pt idx="1292">
                  <c:v>28400</c:v>
                </c:pt>
                <c:pt idx="1293">
                  <c:v>28388</c:v>
                </c:pt>
                <c:pt idx="1294">
                  <c:v>28374</c:v>
                </c:pt>
                <c:pt idx="1295">
                  <c:v>28329</c:v>
                </c:pt>
                <c:pt idx="1296">
                  <c:v>28281</c:v>
                </c:pt>
                <c:pt idx="1297">
                  <c:v>28273</c:v>
                </c:pt>
                <c:pt idx="1298">
                  <c:v>28271</c:v>
                </c:pt>
                <c:pt idx="1299">
                  <c:v>28245</c:v>
                </c:pt>
                <c:pt idx="1300">
                  <c:v>28239</c:v>
                </c:pt>
                <c:pt idx="1301">
                  <c:v>28237</c:v>
                </c:pt>
                <c:pt idx="1302">
                  <c:v>28233</c:v>
                </c:pt>
                <c:pt idx="1303">
                  <c:v>28209</c:v>
                </c:pt>
                <c:pt idx="1304">
                  <c:v>28199</c:v>
                </c:pt>
                <c:pt idx="1305">
                  <c:v>28183</c:v>
                </c:pt>
                <c:pt idx="1306">
                  <c:v>28165</c:v>
                </c:pt>
                <c:pt idx="1307">
                  <c:v>28161</c:v>
                </c:pt>
                <c:pt idx="1308">
                  <c:v>28157</c:v>
                </c:pt>
                <c:pt idx="1309">
                  <c:v>28139</c:v>
                </c:pt>
                <c:pt idx="1310">
                  <c:v>28099</c:v>
                </c:pt>
                <c:pt idx="1311">
                  <c:v>28065</c:v>
                </c:pt>
                <c:pt idx="1312">
                  <c:v>28051</c:v>
                </c:pt>
                <c:pt idx="1313">
                  <c:v>28049</c:v>
                </c:pt>
                <c:pt idx="1314">
                  <c:v>28023</c:v>
                </c:pt>
                <c:pt idx="1315">
                  <c:v>28021</c:v>
                </c:pt>
                <c:pt idx="1316">
                  <c:v>28021</c:v>
                </c:pt>
                <c:pt idx="1317">
                  <c:v>28011</c:v>
                </c:pt>
                <c:pt idx="1318">
                  <c:v>28007</c:v>
                </c:pt>
                <c:pt idx="1319">
                  <c:v>28005</c:v>
                </c:pt>
                <c:pt idx="1320">
                  <c:v>27973</c:v>
                </c:pt>
                <c:pt idx="1321">
                  <c:v>27953</c:v>
                </c:pt>
                <c:pt idx="1322">
                  <c:v>27943</c:v>
                </c:pt>
                <c:pt idx="1323">
                  <c:v>27937</c:v>
                </c:pt>
                <c:pt idx="1324">
                  <c:v>27911</c:v>
                </c:pt>
                <c:pt idx="1325">
                  <c:v>27879</c:v>
                </c:pt>
                <c:pt idx="1326">
                  <c:v>27877</c:v>
                </c:pt>
                <c:pt idx="1327">
                  <c:v>27871</c:v>
                </c:pt>
                <c:pt idx="1328">
                  <c:v>27869</c:v>
                </c:pt>
                <c:pt idx="1329">
                  <c:v>27867</c:v>
                </c:pt>
                <c:pt idx="1330">
                  <c:v>27835</c:v>
                </c:pt>
                <c:pt idx="1331">
                  <c:v>27827</c:v>
                </c:pt>
                <c:pt idx="1332">
                  <c:v>27809</c:v>
                </c:pt>
                <c:pt idx="1333">
                  <c:v>27803</c:v>
                </c:pt>
                <c:pt idx="1334">
                  <c:v>27803</c:v>
                </c:pt>
                <c:pt idx="1335">
                  <c:v>27767</c:v>
                </c:pt>
                <c:pt idx="1336">
                  <c:v>27763</c:v>
                </c:pt>
                <c:pt idx="1337">
                  <c:v>27751</c:v>
                </c:pt>
                <c:pt idx="1338">
                  <c:v>27739</c:v>
                </c:pt>
                <c:pt idx="1339">
                  <c:v>27723</c:v>
                </c:pt>
                <c:pt idx="1340">
                  <c:v>27717</c:v>
                </c:pt>
                <c:pt idx="1341">
                  <c:v>27715</c:v>
                </c:pt>
                <c:pt idx="1342">
                  <c:v>27697</c:v>
                </c:pt>
                <c:pt idx="1343">
                  <c:v>27695</c:v>
                </c:pt>
                <c:pt idx="1344">
                  <c:v>27695</c:v>
                </c:pt>
                <c:pt idx="1345">
                  <c:v>27649</c:v>
                </c:pt>
                <c:pt idx="1346">
                  <c:v>27639</c:v>
                </c:pt>
                <c:pt idx="1347">
                  <c:v>27635</c:v>
                </c:pt>
                <c:pt idx="1348">
                  <c:v>27635</c:v>
                </c:pt>
                <c:pt idx="1349">
                  <c:v>27609</c:v>
                </c:pt>
                <c:pt idx="1350">
                  <c:v>27607</c:v>
                </c:pt>
                <c:pt idx="1351">
                  <c:v>27587</c:v>
                </c:pt>
                <c:pt idx="1352">
                  <c:v>27573</c:v>
                </c:pt>
                <c:pt idx="1353">
                  <c:v>27571</c:v>
                </c:pt>
                <c:pt idx="1354">
                  <c:v>27569</c:v>
                </c:pt>
                <c:pt idx="1355">
                  <c:v>27537</c:v>
                </c:pt>
                <c:pt idx="1356">
                  <c:v>27529</c:v>
                </c:pt>
                <c:pt idx="1357">
                  <c:v>27523</c:v>
                </c:pt>
                <c:pt idx="1358">
                  <c:v>27521</c:v>
                </c:pt>
                <c:pt idx="1359">
                  <c:v>27519</c:v>
                </c:pt>
                <c:pt idx="1360">
                  <c:v>27501</c:v>
                </c:pt>
                <c:pt idx="1361">
                  <c:v>27497</c:v>
                </c:pt>
                <c:pt idx="1362">
                  <c:v>27483</c:v>
                </c:pt>
                <c:pt idx="1363">
                  <c:v>27483</c:v>
                </c:pt>
                <c:pt idx="1364">
                  <c:v>27481</c:v>
                </c:pt>
                <c:pt idx="1365">
                  <c:v>27469</c:v>
                </c:pt>
                <c:pt idx="1366">
                  <c:v>27453</c:v>
                </c:pt>
                <c:pt idx="1367">
                  <c:v>27453</c:v>
                </c:pt>
                <c:pt idx="1368">
                  <c:v>27447</c:v>
                </c:pt>
                <c:pt idx="1369">
                  <c:v>27441</c:v>
                </c:pt>
                <c:pt idx="1370">
                  <c:v>27435</c:v>
                </c:pt>
                <c:pt idx="1371">
                  <c:v>27427</c:v>
                </c:pt>
                <c:pt idx="1372">
                  <c:v>27425</c:v>
                </c:pt>
                <c:pt idx="1373">
                  <c:v>27413</c:v>
                </c:pt>
                <c:pt idx="1374">
                  <c:v>27355</c:v>
                </c:pt>
                <c:pt idx="1375">
                  <c:v>27341</c:v>
                </c:pt>
                <c:pt idx="1376">
                  <c:v>27337</c:v>
                </c:pt>
                <c:pt idx="1377">
                  <c:v>27325</c:v>
                </c:pt>
                <c:pt idx="1378">
                  <c:v>27319</c:v>
                </c:pt>
                <c:pt idx="1379">
                  <c:v>27317</c:v>
                </c:pt>
                <c:pt idx="1380">
                  <c:v>27301</c:v>
                </c:pt>
                <c:pt idx="1381">
                  <c:v>27289</c:v>
                </c:pt>
                <c:pt idx="1382">
                  <c:v>27285</c:v>
                </c:pt>
                <c:pt idx="1383">
                  <c:v>27279</c:v>
                </c:pt>
                <c:pt idx="1384">
                  <c:v>27269</c:v>
                </c:pt>
                <c:pt idx="1385">
                  <c:v>27259</c:v>
                </c:pt>
                <c:pt idx="1386">
                  <c:v>27255</c:v>
                </c:pt>
                <c:pt idx="1387">
                  <c:v>27251</c:v>
                </c:pt>
                <c:pt idx="1388">
                  <c:v>27195</c:v>
                </c:pt>
                <c:pt idx="1389">
                  <c:v>27189</c:v>
                </c:pt>
                <c:pt idx="1390">
                  <c:v>27189</c:v>
                </c:pt>
                <c:pt idx="1391">
                  <c:v>27171</c:v>
                </c:pt>
                <c:pt idx="1392">
                  <c:v>27159</c:v>
                </c:pt>
                <c:pt idx="1393">
                  <c:v>27151</c:v>
                </c:pt>
                <c:pt idx="1394">
                  <c:v>27135</c:v>
                </c:pt>
                <c:pt idx="1395">
                  <c:v>27131</c:v>
                </c:pt>
                <c:pt idx="1396">
                  <c:v>27099</c:v>
                </c:pt>
                <c:pt idx="1397">
                  <c:v>27081</c:v>
                </c:pt>
                <c:pt idx="1398">
                  <c:v>27073</c:v>
                </c:pt>
                <c:pt idx="1399">
                  <c:v>27061</c:v>
                </c:pt>
                <c:pt idx="1400">
                  <c:v>27048</c:v>
                </c:pt>
                <c:pt idx="1401">
                  <c:v>27038</c:v>
                </c:pt>
                <c:pt idx="1402">
                  <c:v>27038</c:v>
                </c:pt>
                <c:pt idx="1403">
                  <c:v>27036</c:v>
                </c:pt>
                <c:pt idx="1404">
                  <c:v>27034</c:v>
                </c:pt>
                <c:pt idx="1405">
                  <c:v>27012</c:v>
                </c:pt>
                <c:pt idx="1406">
                  <c:v>26976</c:v>
                </c:pt>
                <c:pt idx="1407">
                  <c:v>26966</c:v>
                </c:pt>
                <c:pt idx="1408">
                  <c:v>26966</c:v>
                </c:pt>
                <c:pt idx="1409">
                  <c:v>26956</c:v>
                </c:pt>
                <c:pt idx="1410">
                  <c:v>26950</c:v>
                </c:pt>
                <c:pt idx="1411">
                  <c:v>26942</c:v>
                </c:pt>
                <c:pt idx="1412">
                  <c:v>26936</c:v>
                </c:pt>
                <c:pt idx="1413">
                  <c:v>26922</c:v>
                </c:pt>
                <c:pt idx="1414">
                  <c:v>26920</c:v>
                </c:pt>
                <c:pt idx="1415">
                  <c:v>26914</c:v>
                </c:pt>
                <c:pt idx="1416">
                  <c:v>26910</c:v>
                </c:pt>
                <c:pt idx="1417">
                  <c:v>26906</c:v>
                </c:pt>
                <c:pt idx="1418">
                  <c:v>26906</c:v>
                </c:pt>
                <c:pt idx="1419">
                  <c:v>26888</c:v>
                </c:pt>
                <c:pt idx="1420">
                  <c:v>26868</c:v>
                </c:pt>
                <c:pt idx="1421">
                  <c:v>26868</c:v>
                </c:pt>
                <c:pt idx="1422">
                  <c:v>26854</c:v>
                </c:pt>
                <c:pt idx="1423">
                  <c:v>26830</c:v>
                </c:pt>
                <c:pt idx="1424">
                  <c:v>26828</c:v>
                </c:pt>
                <c:pt idx="1425">
                  <c:v>26822</c:v>
                </c:pt>
                <c:pt idx="1426">
                  <c:v>26822</c:v>
                </c:pt>
                <c:pt idx="1427">
                  <c:v>26812</c:v>
                </c:pt>
                <c:pt idx="1428">
                  <c:v>26810</c:v>
                </c:pt>
                <c:pt idx="1429">
                  <c:v>26810</c:v>
                </c:pt>
                <c:pt idx="1430">
                  <c:v>26800</c:v>
                </c:pt>
                <c:pt idx="1431">
                  <c:v>26794</c:v>
                </c:pt>
                <c:pt idx="1432">
                  <c:v>26794</c:v>
                </c:pt>
                <c:pt idx="1433">
                  <c:v>26786</c:v>
                </c:pt>
                <c:pt idx="1434">
                  <c:v>26770</c:v>
                </c:pt>
                <c:pt idx="1435">
                  <c:v>26762</c:v>
                </c:pt>
                <c:pt idx="1436">
                  <c:v>26760</c:v>
                </c:pt>
                <c:pt idx="1437">
                  <c:v>26758</c:v>
                </c:pt>
                <c:pt idx="1438">
                  <c:v>26734</c:v>
                </c:pt>
                <c:pt idx="1439">
                  <c:v>26734</c:v>
                </c:pt>
                <c:pt idx="1440">
                  <c:v>26730</c:v>
                </c:pt>
                <c:pt idx="1441">
                  <c:v>26728</c:v>
                </c:pt>
                <c:pt idx="1442">
                  <c:v>26716</c:v>
                </c:pt>
                <c:pt idx="1443">
                  <c:v>26694</c:v>
                </c:pt>
                <c:pt idx="1444">
                  <c:v>26676</c:v>
                </c:pt>
                <c:pt idx="1445">
                  <c:v>26668</c:v>
                </c:pt>
                <c:pt idx="1446">
                  <c:v>26662</c:v>
                </c:pt>
                <c:pt idx="1447">
                  <c:v>26652</c:v>
                </c:pt>
                <c:pt idx="1448">
                  <c:v>26632</c:v>
                </c:pt>
                <c:pt idx="1449">
                  <c:v>26624</c:v>
                </c:pt>
                <c:pt idx="1450">
                  <c:v>26616</c:v>
                </c:pt>
                <c:pt idx="1451">
                  <c:v>26616</c:v>
                </c:pt>
                <c:pt idx="1452">
                  <c:v>26614</c:v>
                </c:pt>
                <c:pt idx="1453">
                  <c:v>26610</c:v>
                </c:pt>
                <c:pt idx="1454">
                  <c:v>26606</c:v>
                </c:pt>
                <c:pt idx="1455">
                  <c:v>26602</c:v>
                </c:pt>
                <c:pt idx="1456">
                  <c:v>26576</c:v>
                </c:pt>
                <c:pt idx="1457">
                  <c:v>26574</c:v>
                </c:pt>
                <c:pt idx="1458">
                  <c:v>26568</c:v>
                </c:pt>
                <c:pt idx="1459">
                  <c:v>26568</c:v>
                </c:pt>
                <c:pt idx="1460">
                  <c:v>26558</c:v>
                </c:pt>
                <c:pt idx="1461">
                  <c:v>26558</c:v>
                </c:pt>
                <c:pt idx="1462">
                  <c:v>26548</c:v>
                </c:pt>
                <c:pt idx="1463">
                  <c:v>26546</c:v>
                </c:pt>
                <c:pt idx="1464">
                  <c:v>26544</c:v>
                </c:pt>
                <c:pt idx="1465">
                  <c:v>26516</c:v>
                </c:pt>
                <c:pt idx="1466">
                  <c:v>26516</c:v>
                </c:pt>
                <c:pt idx="1467">
                  <c:v>26506</c:v>
                </c:pt>
                <c:pt idx="1468">
                  <c:v>26492</c:v>
                </c:pt>
                <c:pt idx="1469">
                  <c:v>26476</c:v>
                </c:pt>
                <c:pt idx="1470">
                  <c:v>26470</c:v>
                </c:pt>
                <c:pt idx="1471">
                  <c:v>26468</c:v>
                </c:pt>
                <c:pt idx="1472">
                  <c:v>26468</c:v>
                </c:pt>
                <c:pt idx="1473">
                  <c:v>26458</c:v>
                </c:pt>
                <c:pt idx="1474">
                  <c:v>26458</c:v>
                </c:pt>
                <c:pt idx="1475">
                  <c:v>26440</c:v>
                </c:pt>
                <c:pt idx="1476">
                  <c:v>26436</c:v>
                </c:pt>
                <c:pt idx="1477">
                  <c:v>26436</c:v>
                </c:pt>
                <c:pt idx="1478">
                  <c:v>26428</c:v>
                </c:pt>
                <c:pt idx="1479">
                  <c:v>26412</c:v>
                </c:pt>
                <c:pt idx="1480">
                  <c:v>26386</c:v>
                </c:pt>
                <c:pt idx="1481">
                  <c:v>26378</c:v>
                </c:pt>
                <c:pt idx="1482">
                  <c:v>26378</c:v>
                </c:pt>
                <c:pt idx="1483">
                  <c:v>26370</c:v>
                </c:pt>
                <c:pt idx="1484">
                  <c:v>26358</c:v>
                </c:pt>
                <c:pt idx="1485">
                  <c:v>26344</c:v>
                </c:pt>
                <c:pt idx="1486">
                  <c:v>26316</c:v>
                </c:pt>
                <c:pt idx="1487">
                  <c:v>26314</c:v>
                </c:pt>
                <c:pt idx="1488">
                  <c:v>26312</c:v>
                </c:pt>
                <c:pt idx="1489">
                  <c:v>26298</c:v>
                </c:pt>
                <c:pt idx="1490">
                  <c:v>26290</c:v>
                </c:pt>
                <c:pt idx="1491">
                  <c:v>26278</c:v>
                </c:pt>
                <c:pt idx="1492">
                  <c:v>26270</c:v>
                </c:pt>
                <c:pt idx="1493">
                  <c:v>26262</c:v>
                </c:pt>
                <c:pt idx="1494">
                  <c:v>26236</c:v>
                </c:pt>
                <c:pt idx="1495">
                  <c:v>26230</c:v>
                </c:pt>
                <c:pt idx="1496">
                  <c:v>26224</c:v>
                </c:pt>
                <c:pt idx="1497">
                  <c:v>26222</c:v>
                </c:pt>
                <c:pt idx="1498">
                  <c:v>26220</c:v>
                </c:pt>
                <c:pt idx="1499">
                  <c:v>26216</c:v>
                </c:pt>
                <c:pt idx="1500">
                  <c:v>26198</c:v>
                </c:pt>
                <c:pt idx="1501">
                  <c:v>26190</c:v>
                </c:pt>
                <c:pt idx="1502">
                  <c:v>26182</c:v>
                </c:pt>
                <c:pt idx="1503">
                  <c:v>26176</c:v>
                </c:pt>
                <c:pt idx="1504">
                  <c:v>26174</c:v>
                </c:pt>
                <c:pt idx="1505">
                  <c:v>26168</c:v>
                </c:pt>
                <c:pt idx="1506">
                  <c:v>26166</c:v>
                </c:pt>
                <c:pt idx="1507">
                  <c:v>26148</c:v>
                </c:pt>
                <c:pt idx="1508">
                  <c:v>26128</c:v>
                </c:pt>
                <c:pt idx="1509">
                  <c:v>26128</c:v>
                </c:pt>
                <c:pt idx="1510">
                  <c:v>26124</c:v>
                </c:pt>
                <c:pt idx="1511">
                  <c:v>26120</c:v>
                </c:pt>
                <c:pt idx="1512">
                  <c:v>26102</c:v>
                </c:pt>
                <c:pt idx="1513">
                  <c:v>26098</c:v>
                </c:pt>
                <c:pt idx="1514">
                  <c:v>26090</c:v>
                </c:pt>
                <c:pt idx="1515">
                  <c:v>26066</c:v>
                </c:pt>
                <c:pt idx="1516">
                  <c:v>26062</c:v>
                </c:pt>
                <c:pt idx="1517">
                  <c:v>26052</c:v>
                </c:pt>
                <c:pt idx="1518">
                  <c:v>26044</c:v>
                </c:pt>
                <c:pt idx="1519">
                  <c:v>26024</c:v>
                </c:pt>
                <c:pt idx="1520">
                  <c:v>26010</c:v>
                </c:pt>
                <c:pt idx="1521">
                  <c:v>26000</c:v>
                </c:pt>
                <c:pt idx="1522">
                  <c:v>25968</c:v>
                </c:pt>
                <c:pt idx="1523">
                  <c:v>25964</c:v>
                </c:pt>
                <c:pt idx="1524">
                  <c:v>25964</c:v>
                </c:pt>
                <c:pt idx="1525">
                  <c:v>25930</c:v>
                </c:pt>
                <c:pt idx="1526">
                  <c:v>25906</c:v>
                </c:pt>
                <c:pt idx="1527">
                  <c:v>25904</c:v>
                </c:pt>
                <c:pt idx="1528">
                  <c:v>25892</c:v>
                </c:pt>
                <c:pt idx="1529">
                  <c:v>25892</c:v>
                </c:pt>
                <c:pt idx="1530">
                  <c:v>25886</c:v>
                </c:pt>
                <c:pt idx="1531">
                  <c:v>25794</c:v>
                </c:pt>
                <c:pt idx="1532">
                  <c:v>25757</c:v>
                </c:pt>
                <c:pt idx="1533">
                  <c:v>25741</c:v>
                </c:pt>
                <c:pt idx="1534">
                  <c:v>25727</c:v>
                </c:pt>
                <c:pt idx="1535">
                  <c:v>25713</c:v>
                </c:pt>
                <c:pt idx="1536">
                  <c:v>25709</c:v>
                </c:pt>
                <c:pt idx="1537">
                  <c:v>25705</c:v>
                </c:pt>
                <c:pt idx="1538">
                  <c:v>25699</c:v>
                </c:pt>
                <c:pt idx="1539">
                  <c:v>25697</c:v>
                </c:pt>
                <c:pt idx="1540">
                  <c:v>25693</c:v>
                </c:pt>
                <c:pt idx="1541">
                  <c:v>25687</c:v>
                </c:pt>
                <c:pt idx="1542">
                  <c:v>25685</c:v>
                </c:pt>
                <c:pt idx="1543">
                  <c:v>25683</c:v>
                </c:pt>
                <c:pt idx="1544">
                  <c:v>25675</c:v>
                </c:pt>
                <c:pt idx="1545">
                  <c:v>25641</c:v>
                </c:pt>
                <c:pt idx="1546">
                  <c:v>25631</c:v>
                </c:pt>
                <c:pt idx="1547">
                  <c:v>25625</c:v>
                </c:pt>
                <c:pt idx="1548">
                  <c:v>25623</c:v>
                </c:pt>
                <c:pt idx="1549">
                  <c:v>25619</c:v>
                </c:pt>
                <c:pt idx="1550">
                  <c:v>25615</c:v>
                </c:pt>
                <c:pt idx="1551">
                  <c:v>25613</c:v>
                </c:pt>
                <c:pt idx="1552">
                  <c:v>25587</c:v>
                </c:pt>
                <c:pt idx="1553">
                  <c:v>25575</c:v>
                </c:pt>
                <c:pt idx="1554">
                  <c:v>25565</c:v>
                </c:pt>
                <c:pt idx="1555">
                  <c:v>25557</c:v>
                </c:pt>
                <c:pt idx="1556">
                  <c:v>25537</c:v>
                </c:pt>
                <c:pt idx="1557">
                  <c:v>25533</c:v>
                </c:pt>
                <c:pt idx="1558">
                  <c:v>25531</c:v>
                </c:pt>
                <c:pt idx="1559">
                  <c:v>25527</c:v>
                </c:pt>
                <c:pt idx="1560">
                  <c:v>25521</c:v>
                </c:pt>
                <c:pt idx="1561">
                  <c:v>25515</c:v>
                </c:pt>
                <c:pt idx="1562">
                  <c:v>25491</c:v>
                </c:pt>
                <c:pt idx="1563">
                  <c:v>25475</c:v>
                </c:pt>
                <c:pt idx="1564">
                  <c:v>25463</c:v>
                </c:pt>
                <c:pt idx="1565">
                  <c:v>25457</c:v>
                </c:pt>
                <c:pt idx="1566">
                  <c:v>25445</c:v>
                </c:pt>
                <c:pt idx="1567">
                  <c:v>25445</c:v>
                </c:pt>
                <c:pt idx="1568">
                  <c:v>25437</c:v>
                </c:pt>
                <c:pt idx="1569">
                  <c:v>25435</c:v>
                </c:pt>
                <c:pt idx="1570">
                  <c:v>25435</c:v>
                </c:pt>
                <c:pt idx="1571">
                  <c:v>25425</c:v>
                </c:pt>
                <c:pt idx="1572">
                  <c:v>25413</c:v>
                </c:pt>
                <c:pt idx="1573">
                  <c:v>25401</c:v>
                </c:pt>
                <c:pt idx="1574">
                  <c:v>25401</c:v>
                </c:pt>
                <c:pt idx="1575">
                  <c:v>25387</c:v>
                </c:pt>
                <c:pt idx="1576">
                  <c:v>25381</c:v>
                </c:pt>
                <c:pt idx="1577">
                  <c:v>25351</c:v>
                </c:pt>
                <c:pt idx="1578">
                  <c:v>25345</c:v>
                </c:pt>
                <c:pt idx="1579">
                  <c:v>25341</c:v>
                </c:pt>
                <c:pt idx="1580">
                  <c:v>25337</c:v>
                </c:pt>
                <c:pt idx="1581">
                  <c:v>25327</c:v>
                </c:pt>
                <c:pt idx="1582">
                  <c:v>25323</c:v>
                </c:pt>
                <c:pt idx="1583">
                  <c:v>25323</c:v>
                </c:pt>
                <c:pt idx="1584">
                  <c:v>25307</c:v>
                </c:pt>
                <c:pt idx="1585">
                  <c:v>25305</c:v>
                </c:pt>
                <c:pt idx="1586">
                  <c:v>25289</c:v>
                </c:pt>
                <c:pt idx="1587">
                  <c:v>25255</c:v>
                </c:pt>
                <c:pt idx="1588">
                  <c:v>25245</c:v>
                </c:pt>
                <c:pt idx="1589">
                  <c:v>25227</c:v>
                </c:pt>
                <c:pt idx="1590">
                  <c:v>25227</c:v>
                </c:pt>
                <c:pt idx="1591">
                  <c:v>25221</c:v>
                </c:pt>
                <c:pt idx="1592">
                  <c:v>25217</c:v>
                </c:pt>
                <c:pt idx="1593">
                  <c:v>25205</c:v>
                </c:pt>
                <c:pt idx="1594">
                  <c:v>25203</c:v>
                </c:pt>
                <c:pt idx="1595">
                  <c:v>25199</c:v>
                </c:pt>
                <c:pt idx="1596">
                  <c:v>25199</c:v>
                </c:pt>
                <c:pt idx="1597">
                  <c:v>25195</c:v>
                </c:pt>
                <c:pt idx="1598">
                  <c:v>25183</c:v>
                </c:pt>
                <c:pt idx="1599">
                  <c:v>25175</c:v>
                </c:pt>
                <c:pt idx="1600">
                  <c:v>25167</c:v>
                </c:pt>
                <c:pt idx="1601">
                  <c:v>25107</c:v>
                </c:pt>
                <c:pt idx="1602">
                  <c:v>25093</c:v>
                </c:pt>
                <c:pt idx="1603">
                  <c:v>25075</c:v>
                </c:pt>
                <c:pt idx="1604">
                  <c:v>25071</c:v>
                </c:pt>
                <c:pt idx="1605">
                  <c:v>25049</c:v>
                </c:pt>
                <c:pt idx="1606">
                  <c:v>25045</c:v>
                </c:pt>
                <c:pt idx="1607">
                  <c:v>25045</c:v>
                </c:pt>
                <c:pt idx="1608">
                  <c:v>25043</c:v>
                </c:pt>
                <c:pt idx="1609">
                  <c:v>25039</c:v>
                </c:pt>
                <c:pt idx="1610">
                  <c:v>25033</c:v>
                </c:pt>
                <c:pt idx="1611">
                  <c:v>25031</c:v>
                </c:pt>
                <c:pt idx="1612">
                  <c:v>25007</c:v>
                </c:pt>
                <c:pt idx="1613">
                  <c:v>25003</c:v>
                </c:pt>
                <c:pt idx="1614">
                  <c:v>24973</c:v>
                </c:pt>
                <c:pt idx="1615">
                  <c:v>24961</c:v>
                </c:pt>
                <c:pt idx="1616">
                  <c:v>24955</c:v>
                </c:pt>
                <c:pt idx="1617">
                  <c:v>24929</c:v>
                </c:pt>
                <c:pt idx="1618">
                  <c:v>24915</c:v>
                </c:pt>
                <c:pt idx="1619">
                  <c:v>24903</c:v>
                </c:pt>
                <c:pt idx="1620">
                  <c:v>24855</c:v>
                </c:pt>
                <c:pt idx="1621">
                  <c:v>24849</c:v>
                </c:pt>
                <c:pt idx="1622">
                  <c:v>24833</c:v>
                </c:pt>
                <c:pt idx="1623">
                  <c:v>24831</c:v>
                </c:pt>
                <c:pt idx="1624">
                  <c:v>24821</c:v>
                </c:pt>
                <c:pt idx="1625">
                  <c:v>24811</c:v>
                </c:pt>
                <c:pt idx="1626">
                  <c:v>24783</c:v>
                </c:pt>
                <c:pt idx="1627">
                  <c:v>24761</c:v>
                </c:pt>
                <c:pt idx="1628">
                  <c:v>24739</c:v>
                </c:pt>
                <c:pt idx="1629">
                  <c:v>24733</c:v>
                </c:pt>
                <c:pt idx="1630">
                  <c:v>24729</c:v>
                </c:pt>
                <c:pt idx="1631">
                  <c:v>24717</c:v>
                </c:pt>
                <c:pt idx="1632">
                  <c:v>24715</c:v>
                </c:pt>
                <c:pt idx="1633">
                  <c:v>24709</c:v>
                </c:pt>
                <c:pt idx="1634">
                  <c:v>24693</c:v>
                </c:pt>
                <c:pt idx="1635">
                  <c:v>24673</c:v>
                </c:pt>
                <c:pt idx="1636">
                  <c:v>24671</c:v>
                </c:pt>
                <c:pt idx="1637">
                  <c:v>24661</c:v>
                </c:pt>
                <c:pt idx="1638">
                  <c:v>24657</c:v>
                </c:pt>
                <c:pt idx="1639">
                  <c:v>24649</c:v>
                </c:pt>
                <c:pt idx="1640">
                  <c:v>24647</c:v>
                </c:pt>
                <c:pt idx="1641">
                  <c:v>24645</c:v>
                </c:pt>
                <c:pt idx="1642">
                  <c:v>24643</c:v>
                </c:pt>
                <c:pt idx="1643">
                  <c:v>24637</c:v>
                </c:pt>
                <c:pt idx="1644">
                  <c:v>24627</c:v>
                </c:pt>
                <c:pt idx="1645">
                  <c:v>24627</c:v>
                </c:pt>
                <c:pt idx="1646">
                  <c:v>24603</c:v>
                </c:pt>
                <c:pt idx="1647">
                  <c:v>24595</c:v>
                </c:pt>
                <c:pt idx="1648">
                  <c:v>24593</c:v>
                </c:pt>
                <c:pt idx="1649">
                  <c:v>24579</c:v>
                </c:pt>
                <c:pt idx="1650">
                  <c:v>24575</c:v>
                </c:pt>
                <c:pt idx="1651">
                  <c:v>24575</c:v>
                </c:pt>
                <c:pt idx="1652">
                  <c:v>24567</c:v>
                </c:pt>
                <c:pt idx="1653">
                  <c:v>24565</c:v>
                </c:pt>
                <c:pt idx="1654">
                  <c:v>24547</c:v>
                </c:pt>
                <c:pt idx="1655">
                  <c:v>24545</c:v>
                </c:pt>
                <c:pt idx="1656">
                  <c:v>24541</c:v>
                </c:pt>
                <c:pt idx="1657">
                  <c:v>24519</c:v>
                </c:pt>
                <c:pt idx="1658">
                  <c:v>24507</c:v>
                </c:pt>
                <c:pt idx="1659">
                  <c:v>24495</c:v>
                </c:pt>
                <c:pt idx="1660">
                  <c:v>24479</c:v>
                </c:pt>
                <c:pt idx="1661">
                  <c:v>24458</c:v>
                </c:pt>
                <c:pt idx="1662">
                  <c:v>24434</c:v>
                </c:pt>
                <c:pt idx="1663">
                  <c:v>24424</c:v>
                </c:pt>
                <c:pt idx="1664">
                  <c:v>24424</c:v>
                </c:pt>
                <c:pt idx="1665">
                  <c:v>24424</c:v>
                </c:pt>
                <c:pt idx="1666">
                  <c:v>24420</c:v>
                </c:pt>
                <c:pt idx="1667">
                  <c:v>24418</c:v>
                </c:pt>
                <c:pt idx="1668">
                  <c:v>24394</c:v>
                </c:pt>
                <c:pt idx="1669">
                  <c:v>24392</c:v>
                </c:pt>
                <c:pt idx="1670">
                  <c:v>24390</c:v>
                </c:pt>
                <c:pt idx="1671">
                  <c:v>24388</c:v>
                </c:pt>
                <c:pt idx="1672">
                  <c:v>24360</c:v>
                </c:pt>
                <c:pt idx="1673">
                  <c:v>24360</c:v>
                </c:pt>
                <c:pt idx="1674">
                  <c:v>24346</c:v>
                </c:pt>
                <c:pt idx="1675">
                  <c:v>24340</c:v>
                </c:pt>
                <c:pt idx="1676">
                  <c:v>24338</c:v>
                </c:pt>
                <c:pt idx="1677">
                  <c:v>24310</c:v>
                </c:pt>
                <c:pt idx="1678">
                  <c:v>24272</c:v>
                </c:pt>
                <c:pt idx="1679">
                  <c:v>24264</c:v>
                </c:pt>
                <c:pt idx="1680">
                  <c:v>24258</c:v>
                </c:pt>
                <c:pt idx="1681">
                  <c:v>24246</c:v>
                </c:pt>
                <c:pt idx="1682">
                  <c:v>24240</c:v>
                </c:pt>
                <c:pt idx="1683">
                  <c:v>24236</c:v>
                </c:pt>
                <c:pt idx="1684">
                  <c:v>24206</c:v>
                </c:pt>
                <c:pt idx="1685">
                  <c:v>24180</c:v>
                </c:pt>
                <c:pt idx="1686">
                  <c:v>24154</c:v>
                </c:pt>
                <c:pt idx="1687">
                  <c:v>24136</c:v>
                </c:pt>
                <c:pt idx="1688">
                  <c:v>24128</c:v>
                </c:pt>
                <c:pt idx="1689">
                  <c:v>24114</c:v>
                </c:pt>
                <c:pt idx="1690">
                  <c:v>24112</c:v>
                </c:pt>
                <c:pt idx="1691">
                  <c:v>24110</c:v>
                </c:pt>
                <c:pt idx="1692">
                  <c:v>24096</c:v>
                </c:pt>
                <c:pt idx="1693">
                  <c:v>24092</c:v>
                </c:pt>
                <c:pt idx="1694">
                  <c:v>24090</c:v>
                </c:pt>
                <c:pt idx="1695">
                  <c:v>24078</c:v>
                </c:pt>
                <c:pt idx="1696">
                  <c:v>24078</c:v>
                </c:pt>
                <c:pt idx="1697">
                  <c:v>24072</c:v>
                </c:pt>
                <c:pt idx="1698">
                  <c:v>24056</c:v>
                </c:pt>
                <c:pt idx="1699">
                  <c:v>24040</c:v>
                </c:pt>
                <c:pt idx="1700">
                  <c:v>24032</c:v>
                </c:pt>
                <c:pt idx="1701">
                  <c:v>24024</c:v>
                </c:pt>
                <c:pt idx="1702">
                  <c:v>24018</c:v>
                </c:pt>
                <c:pt idx="1703">
                  <c:v>24010</c:v>
                </c:pt>
                <c:pt idx="1704">
                  <c:v>24002</c:v>
                </c:pt>
                <c:pt idx="1705">
                  <c:v>23998</c:v>
                </c:pt>
                <c:pt idx="1706">
                  <c:v>23994</c:v>
                </c:pt>
                <c:pt idx="1707">
                  <c:v>23976</c:v>
                </c:pt>
                <c:pt idx="1708">
                  <c:v>23962</c:v>
                </c:pt>
                <c:pt idx="1709">
                  <c:v>23960</c:v>
                </c:pt>
                <c:pt idx="1710">
                  <c:v>23932</c:v>
                </c:pt>
                <c:pt idx="1711">
                  <c:v>23924</c:v>
                </c:pt>
                <c:pt idx="1712">
                  <c:v>23914</c:v>
                </c:pt>
                <c:pt idx="1713">
                  <c:v>23914</c:v>
                </c:pt>
                <c:pt idx="1714">
                  <c:v>23914</c:v>
                </c:pt>
                <c:pt idx="1715">
                  <c:v>23902</c:v>
                </c:pt>
                <c:pt idx="1716">
                  <c:v>23902</c:v>
                </c:pt>
                <c:pt idx="1717">
                  <c:v>23886</c:v>
                </c:pt>
                <c:pt idx="1718">
                  <c:v>23878</c:v>
                </c:pt>
                <c:pt idx="1719">
                  <c:v>23878</c:v>
                </c:pt>
                <c:pt idx="1720">
                  <c:v>23874</c:v>
                </c:pt>
                <c:pt idx="1721">
                  <c:v>23872</c:v>
                </c:pt>
                <c:pt idx="1722">
                  <c:v>23858</c:v>
                </c:pt>
                <c:pt idx="1723">
                  <c:v>23826</c:v>
                </c:pt>
                <c:pt idx="1724">
                  <c:v>23826</c:v>
                </c:pt>
                <c:pt idx="1725">
                  <c:v>23812</c:v>
                </c:pt>
                <c:pt idx="1726">
                  <c:v>23804</c:v>
                </c:pt>
                <c:pt idx="1727">
                  <c:v>23798</c:v>
                </c:pt>
                <c:pt idx="1728">
                  <c:v>23786</c:v>
                </c:pt>
                <c:pt idx="1729">
                  <c:v>23776</c:v>
                </c:pt>
                <c:pt idx="1730">
                  <c:v>23744</c:v>
                </c:pt>
                <c:pt idx="1731">
                  <c:v>23738</c:v>
                </c:pt>
                <c:pt idx="1732">
                  <c:v>23718</c:v>
                </c:pt>
                <c:pt idx="1733">
                  <c:v>23714</c:v>
                </c:pt>
                <c:pt idx="1734">
                  <c:v>23710</c:v>
                </c:pt>
                <c:pt idx="1735">
                  <c:v>23704</c:v>
                </c:pt>
                <c:pt idx="1736">
                  <c:v>23694</c:v>
                </c:pt>
                <c:pt idx="1737">
                  <c:v>23682</c:v>
                </c:pt>
                <c:pt idx="1738">
                  <c:v>23676</c:v>
                </c:pt>
                <c:pt idx="1739">
                  <c:v>23630</c:v>
                </c:pt>
                <c:pt idx="1740">
                  <c:v>23626</c:v>
                </c:pt>
                <c:pt idx="1741">
                  <c:v>23596</c:v>
                </c:pt>
                <c:pt idx="1742">
                  <c:v>23590</c:v>
                </c:pt>
                <c:pt idx="1743">
                  <c:v>23578</c:v>
                </c:pt>
                <c:pt idx="1744">
                  <c:v>23572</c:v>
                </c:pt>
                <c:pt idx="1745">
                  <c:v>23566</c:v>
                </c:pt>
                <c:pt idx="1746">
                  <c:v>23560</c:v>
                </c:pt>
                <c:pt idx="1747">
                  <c:v>23560</c:v>
                </c:pt>
                <c:pt idx="1748">
                  <c:v>23540</c:v>
                </c:pt>
                <c:pt idx="1749">
                  <c:v>23524</c:v>
                </c:pt>
                <c:pt idx="1750">
                  <c:v>23508</c:v>
                </c:pt>
                <c:pt idx="1751">
                  <c:v>23484</c:v>
                </c:pt>
                <c:pt idx="1752">
                  <c:v>23462</c:v>
                </c:pt>
                <c:pt idx="1753">
                  <c:v>23450</c:v>
                </c:pt>
                <c:pt idx="1754">
                  <c:v>23436</c:v>
                </c:pt>
                <c:pt idx="1755">
                  <c:v>23428</c:v>
                </c:pt>
                <c:pt idx="1756">
                  <c:v>23426</c:v>
                </c:pt>
                <c:pt idx="1757">
                  <c:v>23418</c:v>
                </c:pt>
                <c:pt idx="1758">
                  <c:v>23390</c:v>
                </c:pt>
                <c:pt idx="1759">
                  <c:v>23388</c:v>
                </c:pt>
                <c:pt idx="1760">
                  <c:v>23374</c:v>
                </c:pt>
                <c:pt idx="1761">
                  <c:v>23372</c:v>
                </c:pt>
                <c:pt idx="1762">
                  <c:v>23364</c:v>
                </c:pt>
                <c:pt idx="1763">
                  <c:v>23362</c:v>
                </c:pt>
                <c:pt idx="1764">
                  <c:v>23362</c:v>
                </c:pt>
                <c:pt idx="1765">
                  <c:v>23360</c:v>
                </c:pt>
                <c:pt idx="1766">
                  <c:v>23302</c:v>
                </c:pt>
                <c:pt idx="1767">
                  <c:v>23292</c:v>
                </c:pt>
                <c:pt idx="1768">
                  <c:v>23242</c:v>
                </c:pt>
                <c:pt idx="1769">
                  <c:v>23218</c:v>
                </c:pt>
                <c:pt idx="1770">
                  <c:v>23216</c:v>
                </c:pt>
                <c:pt idx="1771">
                  <c:v>23214</c:v>
                </c:pt>
                <c:pt idx="1772">
                  <c:v>23198</c:v>
                </c:pt>
                <c:pt idx="1773">
                  <c:v>23183</c:v>
                </c:pt>
                <c:pt idx="1774">
                  <c:v>23177</c:v>
                </c:pt>
                <c:pt idx="1775">
                  <c:v>23153</c:v>
                </c:pt>
                <c:pt idx="1776">
                  <c:v>23133</c:v>
                </c:pt>
                <c:pt idx="1777">
                  <c:v>23119</c:v>
                </c:pt>
                <c:pt idx="1778">
                  <c:v>23107</c:v>
                </c:pt>
                <c:pt idx="1779">
                  <c:v>23107</c:v>
                </c:pt>
                <c:pt idx="1780">
                  <c:v>23103</c:v>
                </c:pt>
                <c:pt idx="1781">
                  <c:v>23101</c:v>
                </c:pt>
                <c:pt idx="1782">
                  <c:v>23093</c:v>
                </c:pt>
                <c:pt idx="1783">
                  <c:v>23087</c:v>
                </c:pt>
                <c:pt idx="1784">
                  <c:v>23087</c:v>
                </c:pt>
                <c:pt idx="1785">
                  <c:v>23081</c:v>
                </c:pt>
                <c:pt idx="1786">
                  <c:v>23061</c:v>
                </c:pt>
                <c:pt idx="1787">
                  <c:v>23013</c:v>
                </c:pt>
                <c:pt idx="1788">
                  <c:v>22995</c:v>
                </c:pt>
                <c:pt idx="1789">
                  <c:v>22989</c:v>
                </c:pt>
                <c:pt idx="1790">
                  <c:v>22947</c:v>
                </c:pt>
                <c:pt idx="1791">
                  <c:v>22933</c:v>
                </c:pt>
                <c:pt idx="1792">
                  <c:v>22925</c:v>
                </c:pt>
                <c:pt idx="1793">
                  <c:v>22883</c:v>
                </c:pt>
                <c:pt idx="1794">
                  <c:v>22873</c:v>
                </c:pt>
                <c:pt idx="1795">
                  <c:v>22861</c:v>
                </c:pt>
                <c:pt idx="1796">
                  <c:v>22859</c:v>
                </c:pt>
                <c:pt idx="1797">
                  <c:v>22843</c:v>
                </c:pt>
                <c:pt idx="1798">
                  <c:v>22787</c:v>
                </c:pt>
                <c:pt idx="1799">
                  <c:v>22769</c:v>
                </c:pt>
                <c:pt idx="1800">
                  <c:v>22733</c:v>
                </c:pt>
                <c:pt idx="1801">
                  <c:v>22717</c:v>
                </c:pt>
                <c:pt idx="1802">
                  <c:v>22699</c:v>
                </c:pt>
                <c:pt idx="1803">
                  <c:v>22687</c:v>
                </c:pt>
                <c:pt idx="1804">
                  <c:v>22667</c:v>
                </c:pt>
                <c:pt idx="1805">
                  <c:v>22663</c:v>
                </c:pt>
                <c:pt idx="1806">
                  <c:v>22633</c:v>
                </c:pt>
                <c:pt idx="1807">
                  <c:v>22617</c:v>
                </c:pt>
                <c:pt idx="1808">
                  <c:v>22611</c:v>
                </c:pt>
                <c:pt idx="1809">
                  <c:v>22611</c:v>
                </c:pt>
                <c:pt idx="1810">
                  <c:v>22609</c:v>
                </c:pt>
                <c:pt idx="1811">
                  <c:v>22589</c:v>
                </c:pt>
                <c:pt idx="1812">
                  <c:v>22585</c:v>
                </c:pt>
                <c:pt idx="1813">
                  <c:v>22573</c:v>
                </c:pt>
                <c:pt idx="1814">
                  <c:v>22511</c:v>
                </c:pt>
                <c:pt idx="1815">
                  <c:v>22509</c:v>
                </c:pt>
                <c:pt idx="1816">
                  <c:v>22505</c:v>
                </c:pt>
                <c:pt idx="1817">
                  <c:v>22477</c:v>
                </c:pt>
                <c:pt idx="1818">
                  <c:v>22463</c:v>
                </c:pt>
                <c:pt idx="1819">
                  <c:v>22461</c:v>
                </c:pt>
                <c:pt idx="1820">
                  <c:v>22437</c:v>
                </c:pt>
                <c:pt idx="1821">
                  <c:v>22435</c:v>
                </c:pt>
                <c:pt idx="1822">
                  <c:v>22417</c:v>
                </c:pt>
                <c:pt idx="1823">
                  <c:v>22401</c:v>
                </c:pt>
                <c:pt idx="1824">
                  <c:v>22379</c:v>
                </c:pt>
                <c:pt idx="1825">
                  <c:v>22361</c:v>
                </c:pt>
                <c:pt idx="1826">
                  <c:v>22357</c:v>
                </c:pt>
                <c:pt idx="1827">
                  <c:v>22353</c:v>
                </c:pt>
                <c:pt idx="1828">
                  <c:v>22341</c:v>
                </c:pt>
                <c:pt idx="1829">
                  <c:v>22339</c:v>
                </c:pt>
                <c:pt idx="1830">
                  <c:v>22331</c:v>
                </c:pt>
                <c:pt idx="1831">
                  <c:v>22311</c:v>
                </c:pt>
                <c:pt idx="1832">
                  <c:v>22301</c:v>
                </c:pt>
                <c:pt idx="1833">
                  <c:v>22287</c:v>
                </c:pt>
                <c:pt idx="1834">
                  <c:v>22263</c:v>
                </c:pt>
                <c:pt idx="1835">
                  <c:v>22259</c:v>
                </c:pt>
                <c:pt idx="1836">
                  <c:v>22245</c:v>
                </c:pt>
                <c:pt idx="1837">
                  <c:v>22239</c:v>
                </c:pt>
                <c:pt idx="1838">
                  <c:v>22153</c:v>
                </c:pt>
                <c:pt idx="1839">
                  <c:v>22151</c:v>
                </c:pt>
                <c:pt idx="1840">
                  <c:v>22151</c:v>
                </c:pt>
                <c:pt idx="1841">
                  <c:v>22135</c:v>
                </c:pt>
                <c:pt idx="1842">
                  <c:v>22119</c:v>
                </c:pt>
                <c:pt idx="1843">
                  <c:v>22093</c:v>
                </c:pt>
                <c:pt idx="1844">
                  <c:v>22063</c:v>
                </c:pt>
                <c:pt idx="1845">
                  <c:v>22029</c:v>
                </c:pt>
                <c:pt idx="1846">
                  <c:v>22027</c:v>
                </c:pt>
                <c:pt idx="1847">
                  <c:v>22025</c:v>
                </c:pt>
                <c:pt idx="1848">
                  <c:v>21995</c:v>
                </c:pt>
                <c:pt idx="1849">
                  <c:v>21969</c:v>
                </c:pt>
                <c:pt idx="1850">
                  <c:v>21963</c:v>
                </c:pt>
                <c:pt idx="1851">
                  <c:v>21959</c:v>
                </c:pt>
                <c:pt idx="1852">
                  <c:v>21931</c:v>
                </c:pt>
                <c:pt idx="1853">
                  <c:v>21913</c:v>
                </c:pt>
                <c:pt idx="1854">
                  <c:v>21886</c:v>
                </c:pt>
                <c:pt idx="1855">
                  <c:v>21882</c:v>
                </c:pt>
                <c:pt idx="1856">
                  <c:v>21874</c:v>
                </c:pt>
                <c:pt idx="1857">
                  <c:v>21872</c:v>
                </c:pt>
                <c:pt idx="1858">
                  <c:v>21840</c:v>
                </c:pt>
                <c:pt idx="1859">
                  <c:v>21834</c:v>
                </c:pt>
                <c:pt idx="1860">
                  <c:v>21784</c:v>
                </c:pt>
                <c:pt idx="1861">
                  <c:v>21760</c:v>
                </c:pt>
                <c:pt idx="1862">
                  <c:v>21708</c:v>
                </c:pt>
                <c:pt idx="1863">
                  <c:v>21702</c:v>
                </c:pt>
                <c:pt idx="1864">
                  <c:v>21696</c:v>
                </c:pt>
                <c:pt idx="1865">
                  <c:v>21680</c:v>
                </c:pt>
                <c:pt idx="1866">
                  <c:v>21664</c:v>
                </c:pt>
                <c:pt idx="1867">
                  <c:v>21660</c:v>
                </c:pt>
                <c:pt idx="1868">
                  <c:v>21650</c:v>
                </c:pt>
                <c:pt idx="1869">
                  <c:v>21638</c:v>
                </c:pt>
                <c:pt idx="1870">
                  <c:v>21622</c:v>
                </c:pt>
                <c:pt idx="1871">
                  <c:v>21582</c:v>
                </c:pt>
                <c:pt idx="1872">
                  <c:v>21558</c:v>
                </c:pt>
                <c:pt idx="1873">
                  <c:v>21554</c:v>
                </c:pt>
                <c:pt idx="1874">
                  <c:v>21554</c:v>
                </c:pt>
                <c:pt idx="1875">
                  <c:v>21534</c:v>
                </c:pt>
                <c:pt idx="1876">
                  <c:v>21502</c:v>
                </c:pt>
                <c:pt idx="1877">
                  <c:v>21496</c:v>
                </c:pt>
                <c:pt idx="1878">
                  <c:v>21460</c:v>
                </c:pt>
                <c:pt idx="1879">
                  <c:v>21432</c:v>
                </c:pt>
                <c:pt idx="1880">
                  <c:v>21300</c:v>
                </c:pt>
                <c:pt idx="1881">
                  <c:v>21286</c:v>
                </c:pt>
                <c:pt idx="1882">
                  <c:v>21222</c:v>
                </c:pt>
                <c:pt idx="1883">
                  <c:v>21206</c:v>
                </c:pt>
                <c:pt idx="1884">
                  <c:v>21204</c:v>
                </c:pt>
                <c:pt idx="1885">
                  <c:v>21190</c:v>
                </c:pt>
                <c:pt idx="1886">
                  <c:v>21166</c:v>
                </c:pt>
                <c:pt idx="1887">
                  <c:v>21166</c:v>
                </c:pt>
                <c:pt idx="1888">
                  <c:v>21160</c:v>
                </c:pt>
                <c:pt idx="1889">
                  <c:v>21156</c:v>
                </c:pt>
                <c:pt idx="1890">
                  <c:v>21110</c:v>
                </c:pt>
                <c:pt idx="1891">
                  <c:v>21104</c:v>
                </c:pt>
                <c:pt idx="1892">
                  <c:v>21098</c:v>
                </c:pt>
                <c:pt idx="1893">
                  <c:v>21098</c:v>
                </c:pt>
                <c:pt idx="1894">
                  <c:v>21096</c:v>
                </c:pt>
                <c:pt idx="1895">
                  <c:v>21074</c:v>
                </c:pt>
                <c:pt idx="1896">
                  <c:v>21030</c:v>
                </c:pt>
                <c:pt idx="1897">
                  <c:v>21022</c:v>
                </c:pt>
                <c:pt idx="1898">
                  <c:v>20992</c:v>
                </c:pt>
                <c:pt idx="1899">
                  <c:v>20990</c:v>
                </c:pt>
                <c:pt idx="1900">
                  <c:v>20958</c:v>
                </c:pt>
                <c:pt idx="1901">
                  <c:v>20940</c:v>
                </c:pt>
                <c:pt idx="1902">
                  <c:v>20904</c:v>
                </c:pt>
                <c:pt idx="1903">
                  <c:v>20886</c:v>
                </c:pt>
                <c:pt idx="1904">
                  <c:v>20878</c:v>
                </c:pt>
                <c:pt idx="1905">
                  <c:v>20856</c:v>
                </c:pt>
                <c:pt idx="1906">
                  <c:v>20854</c:v>
                </c:pt>
                <c:pt idx="1907">
                  <c:v>20850</c:v>
                </c:pt>
                <c:pt idx="1908">
                  <c:v>20816</c:v>
                </c:pt>
                <c:pt idx="1909">
                  <c:v>20814</c:v>
                </c:pt>
                <c:pt idx="1910">
                  <c:v>20792</c:v>
                </c:pt>
                <c:pt idx="1911">
                  <c:v>20778</c:v>
                </c:pt>
                <c:pt idx="1912">
                  <c:v>20720</c:v>
                </c:pt>
                <c:pt idx="1913">
                  <c:v>20696</c:v>
                </c:pt>
                <c:pt idx="1914">
                  <c:v>20674</c:v>
                </c:pt>
                <c:pt idx="1915">
                  <c:v>20672</c:v>
                </c:pt>
                <c:pt idx="1916">
                  <c:v>20553</c:v>
                </c:pt>
                <c:pt idx="1917">
                  <c:v>20525</c:v>
                </c:pt>
                <c:pt idx="1918">
                  <c:v>20515</c:v>
                </c:pt>
                <c:pt idx="1919">
                  <c:v>20507</c:v>
                </c:pt>
                <c:pt idx="1920">
                  <c:v>20411</c:v>
                </c:pt>
                <c:pt idx="1921">
                  <c:v>20403</c:v>
                </c:pt>
                <c:pt idx="1922">
                  <c:v>20401</c:v>
                </c:pt>
                <c:pt idx="1923">
                  <c:v>20393</c:v>
                </c:pt>
                <c:pt idx="1924">
                  <c:v>20319</c:v>
                </c:pt>
                <c:pt idx="1925">
                  <c:v>20287</c:v>
                </c:pt>
                <c:pt idx="1926">
                  <c:v>20281</c:v>
                </c:pt>
                <c:pt idx="1927">
                  <c:v>20229</c:v>
                </c:pt>
                <c:pt idx="1928">
                  <c:v>20215</c:v>
                </c:pt>
                <c:pt idx="1929">
                  <c:v>20209</c:v>
                </c:pt>
                <c:pt idx="1930">
                  <c:v>20169</c:v>
                </c:pt>
                <c:pt idx="1931">
                  <c:v>20137</c:v>
                </c:pt>
                <c:pt idx="1932">
                  <c:v>20111</c:v>
                </c:pt>
                <c:pt idx="1933">
                  <c:v>20077</c:v>
                </c:pt>
                <c:pt idx="1934">
                  <c:v>20069</c:v>
                </c:pt>
                <c:pt idx="1935">
                  <c:v>20065</c:v>
                </c:pt>
                <c:pt idx="1936">
                  <c:v>20017</c:v>
                </c:pt>
                <c:pt idx="1937">
                  <c:v>20013</c:v>
                </c:pt>
                <c:pt idx="1938">
                  <c:v>19971</c:v>
                </c:pt>
                <c:pt idx="1939">
                  <c:v>19955</c:v>
                </c:pt>
                <c:pt idx="1940">
                  <c:v>19911</c:v>
                </c:pt>
                <c:pt idx="1941">
                  <c:v>19879</c:v>
                </c:pt>
                <c:pt idx="1942">
                  <c:v>19763</c:v>
                </c:pt>
                <c:pt idx="1943">
                  <c:v>19725</c:v>
                </c:pt>
                <c:pt idx="1944">
                  <c:v>19717</c:v>
                </c:pt>
                <c:pt idx="1945">
                  <c:v>19679</c:v>
                </c:pt>
                <c:pt idx="1946">
                  <c:v>19653</c:v>
                </c:pt>
                <c:pt idx="1947">
                  <c:v>19643</c:v>
                </c:pt>
                <c:pt idx="1948">
                  <c:v>19625</c:v>
                </c:pt>
                <c:pt idx="1949">
                  <c:v>19617</c:v>
                </c:pt>
                <c:pt idx="1950">
                  <c:v>19581</c:v>
                </c:pt>
                <c:pt idx="1951">
                  <c:v>19491</c:v>
                </c:pt>
                <c:pt idx="1952">
                  <c:v>19445</c:v>
                </c:pt>
                <c:pt idx="1953">
                  <c:v>19429</c:v>
                </c:pt>
                <c:pt idx="1954">
                  <c:v>19395</c:v>
                </c:pt>
                <c:pt idx="1955">
                  <c:v>19373</c:v>
                </c:pt>
                <c:pt idx="1956">
                  <c:v>19361</c:v>
                </c:pt>
                <c:pt idx="1957">
                  <c:v>19304</c:v>
                </c:pt>
                <c:pt idx="1958">
                  <c:v>19274</c:v>
                </c:pt>
                <c:pt idx="1959">
                  <c:v>19174</c:v>
                </c:pt>
                <c:pt idx="1960">
                  <c:v>19108</c:v>
                </c:pt>
                <c:pt idx="1961">
                  <c:v>19038</c:v>
                </c:pt>
                <c:pt idx="1962">
                  <c:v>19036</c:v>
                </c:pt>
                <c:pt idx="1963">
                  <c:v>18948</c:v>
                </c:pt>
                <c:pt idx="1964">
                  <c:v>18946</c:v>
                </c:pt>
                <c:pt idx="1965">
                  <c:v>18908</c:v>
                </c:pt>
                <c:pt idx="1966">
                  <c:v>18856</c:v>
                </c:pt>
                <c:pt idx="1967">
                  <c:v>18704</c:v>
                </c:pt>
                <c:pt idx="1968">
                  <c:v>18672</c:v>
                </c:pt>
                <c:pt idx="1969">
                  <c:v>18664</c:v>
                </c:pt>
                <c:pt idx="1970">
                  <c:v>18644</c:v>
                </c:pt>
                <c:pt idx="1971">
                  <c:v>18638</c:v>
                </c:pt>
                <c:pt idx="1972">
                  <c:v>18552</c:v>
                </c:pt>
                <c:pt idx="1973">
                  <c:v>18482</c:v>
                </c:pt>
                <c:pt idx="1974">
                  <c:v>18326</c:v>
                </c:pt>
                <c:pt idx="1975">
                  <c:v>18274</c:v>
                </c:pt>
                <c:pt idx="1976">
                  <c:v>18214</c:v>
                </c:pt>
                <c:pt idx="1977">
                  <c:v>18188</c:v>
                </c:pt>
                <c:pt idx="1978">
                  <c:v>18128</c:v>
                </c:pt>
                <c:pt idx="1979">
                  <c:v>17931</c:v>
                </c:pt>
                <c:pt idx="1980">
                  <c:v>17899</c:v>
                </c:pt>
                <c:pt idx="1981">
                  <c:v>17853</c:v>
                </c:pt>
                <c:pt idx="1982">
                  <c:v>17603</c:v>
                </c:pt>
                <c:pt idx="1983">
                  <c:v>17595</c:v>
                </c:pt>
                <c:pt idx="1984">
                  <c:v>17553</c:v>
                </c:pt>
                <c:pt idx="1985">
                  <c:v>17507</c:v>
                </c:pt>
                <c:pt idx="1986">
                  <c:v>17451</c:v>
                </c:pt>
                <c:pt idx="1987">
                  <c:v>17351</c:v>
                </c:pt>
                <c:pt idx="1988">
                  <c:v>17073</c:v>
                </c:pt>
                <c:pt idx="1989">
                  <c:v>17011</c:v>
                </c:pt>
                <c:pt idx="1990">
                  <c:v>17005</c:v>
                </c:pt>
                <c:pt idx="1991">
                  <c:v>16795</c:v>
                </c:pt>
                <c:pt idx="1992">
                  <c:v>16674</c:v>
                </c:pt>
                <c:pt idx="1993">
                  <c:v>16534</c:v>
                </c:pt>
                <c:pt idx="1994">
                  <c:v>16500</c:v>
                </c:pt>
                <c:pt idx="1995">
                  <c:v>16478</c:v>
                </c:pt>
                <c:pt idx="1996">
                  <c:v>16440</c:v>
                </c:pt>
                <c:pt idx="1997">
                  <c:v>16344</c:v>
                </c:pt>
                <c:pt idx="1998">
                  <c:v>15630</c:v>
                </c:pt>
                <c:pt idx="1999">
                  <c:v>15586</c:v>
                </c:pt>
                <c:pt idx="2000">
                  <c:v>5555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EC-42DF-A2E0-54074F056F9D}"/>
            </c:ext>
          </c:extLst>
        </c:ser>
        <c:ser>
          <c:idx val="0"/>
          <c:order val="1"/>
          <c:tx>
            <c:v>29-Aug</c:v>
          </c:tx>
          <c:spPr>
            <a:ln w="38100" cap="rnd">
              <a:solidFill>
                <a:srgbClr val="8064A2"/>
              </a:solidFill>
              <a:round/>
            </a:ln>
            <a:effectLst/>
          </c:spPr>
          <c:marker>
            <c:symbol val="none"/>
          </c:marker>
          <c:xVal>
            <c:numRef>
              <c:f>Data!$P$4:$P$2004</c:f>
              <c:numCache>
                <c:formatCode>0</c:formatCode>
                <c:ptCount val="2001"/>
                <c:pt idx="0">
                  <c:v>83542</c:v>
                </c:pt>
                <c:pt idx="1">
                  <c:v>81777</c:v>
                </c:pt>
                <c:pt idx="2">
                  <c:v>81663</c:v>
                </c:pt>
                <c:pt idx="3">
                  <c:v>81447</c:v>
                </c:pt>
                <c:pt idx="4">
                  <c:v>81090</c:v>
                </c:pt>
                <c:pt idx="5">
                  <c:v>80314</c:v>
                </c:pt>
                <c:pt idx="6">
                  <c:v>80164</c:v>
                </c:pt>
                <c:pt idx="7">
                  <c:v>79986</c:v>
                </c:pt>
                <c:pt idx="8">
                  <c:v>79725</c:v>
                </c:pt>
                <c:pt idx="9">
                  <c:v>79493</c:v>
                </c:pt>
                <c:pt idx="10">
                  <c:v>79227</c:v>
                </c:pt>
                <c:pt idx="11">
                  <c:v>79035</c:v>
                </c:pt>
                <c:pt idx="12">
                  <c:v>78959</c:v>
                </c:pt>
                <c:pt idx="13">
                  <c:v>78775</c:v>
                </c:pt>
                <c:pt idx="14">
                  <c:v>78591</c:v>
                </c:pt>
                <c:pt idx="15">
                  <c:v>78472</c:v>
                </c:pt>
                <c:pt idx="16">
                  <c:v>78168</c:v>
                </c:pt>
                <c:pt idx="17">
                  <c:v>78144</c:v>
                </c:pt>
                <c:pt idx="18">
                  <c:v>78100</c:v>
                </c:pt>
                <c:pt idx="19">
                  <c:v>77954</c:v>
                </c:pt>
                <c:pt idx="20">
                  <c:v>77764</c:v>
                </c:pt>
                <c:pt idx="21">
                  <c:v>77726</c:v>
                </c:pt>
                <c:pt idx="22">
                  <c:v>77672</c:v>
                </c:pt>
                <c:pt idx="23">
                  <c:v>77510</c:v>
                </c:pt>
                <c:pt idx="24">
                  <c:v>77452</c:v>
                </c:pt>
                <c:pt idx="25">
                  <c:v>77414</c:v>
                </c:pt>
                <c:pt idx="26">
                  <c:v>77374</c:v>
                </c:pt>
                <c:pt idx="27">
                  <c:v>77269</c:v>
                </c:pt>
                <c:pt idx="28">
                  <c:v>77191</c:v>
                </c:pt>
                <c:pt idx="29">
                  <c:v>77131</c:v>
                </c:pt>
                <c:pt idx="30">
                  <c:v>76995</c:v>
                </c:pt>
                <c:pt idx="31">
                  <c:v>76965</c:v>
                </c:pt>
                <c:pt idx="32">
                  <c:v>76875</c:v>
                </c:pt>
                <c:pt idx="33">
                  <c:v>76811</c:v>
                </c:pt>
                <c:pt idx="34">
                  <c:v>76655</c:v>
                </c:pt>
                <c:pt idx="35">
                  <c:v>76357</c:v>
                </c:pt>
                <c:pt idx="36">
                  <c:v>76249</c:v>
                </c:pt>
                <c:pt idx="37">
                  <c:v>76133</c:v>
                </c:pt>
                <c:pt idx="38">
                  <c:v>76125</c:v>
                </c:pt>
                <c:pt idx="39">
                  <c:v>76057</c:v>
                </c:pt>
                <c:pt idx="40">
                  <c:v>75930</c:v>
                </c:pt>
                <c:pt idx="41">
                  <c:v>75900</c:v>
                </c:pt>
                <c:pt idx="42">
                  <c:v>75806</c:v>
                </c:pt>
                <c:pt idx="43">
                  <c:v>75778</c:v>
                </c:pt>
                <c:pt idx="44">
                  <c:v>75710</c:v>
                </c:pt>
                <c:pt idx="45">
                  <c:v>75706</c:v>
                </c:pt>
                <c:pt idx="46">
                  <c:v>75700</c:v>
                </c:pt>
                <c:pt idx="47">
                  <c:v>75604</c:v>
                </c:pt>
                <c:pt idx="48">
                  <c:v>75590</c:v>
                </c:pt>
                <c:pt idx="49">
                  <c:v>75332</c:v>
                </c:pt>
                <c:pt idx="50">
                  <c:v>75320</c:v>
                </c:pt>
                <c:pt idx="51">
                  <c:v>75200</c:v>
                </c:pt>
                <c:pt idx="52">
                  <c:v>75098</c:v>
                </c:pt>
                <c:pt idx="53">
                  <c:v>75080</c:v>
                </c:pt>
                <c:pt idx="54">
                  <c:v>75072</c:v>
                </c:pt>
                <c:pt idx="55">
                  <c:v>74952</c:v>
                </c:pt>
                <c:pt idx="56">
                  <c:v>74842</c:v>
                </c:pt>
                <c:pt idx="57">
                  <c:v>74730</c:v>
                </c:pt>
                <c:pt idx="58">
                  <c:v>74705</c:v>
                </c:pt>
                <c:pt idx="59">
                  <c:v>74691</c:v>
                </c:pt>
                <c:pt idx="60">
                  <c:v>74685</c:v>
                </c:pt>
                <c:pt idx="61">
                  <c:v>74615</c:v>
                </c:pt>
                <c:pt idx="62">
                  <c:v>74609</c:v>
                </c:pt>
                <c:pt idx="63">
                  <c:v>74595</c:v>
                </c:pt>
                <c:pt idx="64">
                  <c:v>74585</c:v>
                </c:pt>
                <c:pt idx="65">
                  <c:v>74485</c:v>
                </c:pt>
                <c:pt idx="66">
                  <c:v>74433</c:v>
                </c:pt>
                <c:pt idx="67">
                  <c:v>74431</c:v>
                </c:pt>
                <c:pt idx="68">
                  <c:v>74425</c:v>
                </c:pt>
                <c:pt idx="69">
                  <c:v>74389</c:v>
                </c:pt>
                <c:pt idx="70">
                  <c:v>74233</c:v>
                </c:pt>
                <c:pt idx="71">
                  <c:v>74231</c:v>
                </c:pt>
                <c:pt idx="72">
                  <c:v>74229</c:v>
                </c:pt>
                <c:pt idx="73">
                  <c:v>74195</c:v>
                </c:pt>
                <c:pt idx="74">
                  <c:v>74033</c:v>
                </c:pt>
                <c:pt idx="75">
                  <c:v>73975</c:v>
                </c:pt>
                <c:pt idx="76">
                  <c:v>73929</c:v>
                </c:pt>
                <c:pt idx="77">
                  <c:v>73489</c:v>
                </c:pt>
                <c:pt idx="78">
                  <c:v>73475</c:v>
                </c:pt>
                <c:pt idx="79">
                  <c:v>73406</c:v>
                </c:pt>
                <c:pt idx="80">
                  <c:v>73384</c:v>
                </c:pt>
                <c:pt idx="81">
                  <c:v>73344</c:v>
                </c:pt>
                <c:pt idx="82">
                  <c:v>73228</c:v>
                </c:pt>
                <c:pt idx="83">
                  <c:v>73220</c:v>
                </c:pt>
                <c:pt idx="84">
                  <c:v>73170</c:v>
                </c:pt>
                <c:pt idx="85">
                  <c:v>73170</c:v>
                </c:pt>
                <c:pt idx="86">
                  <c:v>73164</c:v>
                </c:pt>
                <c:pt idx="87">
                  <c:v>73132</c:v>
                </c:pt>
                <c:pt idx="88">
                  <c:v>73052</c:v>
                </c:pt>
                <c:pt idx="89">
                  <c:v>73010</c:v>
                </c:pt>
                <c:pt idx="90">
                  <c:v>73004</c:v>
                </c:pt>
                <c:pt idx="91">
                  <c:v>72926</c:v>
                </c:pt>
                <c:pt idx="92">
                  <c:v>72906</c:v>
                </c:pt>
                <c:pt idx="93">
                  <c:v>72890</c:v>
                </c:pt>
                <c:pt idx="94">
                  <c:v>72866</c:v>
                </c:pt>
                <c:pt idx="95">
                  <c:v>72840</c:v>
                </c:pt>
                <c:pt idx="96">
                  <c:v>72814</c:v>
                </c:pt>
                <c:pt idx="97">
                  <c:v>72798</c:v>
                </c:pt>
                <c:pt idx="98">
                  <c:v>72664</c:v>
                </c:pt>
                <c:pt idx="99">
                  <c:v>72652</c:v>
                </c:pt>
                <c:pt idx="100">
                  <c:v>72650</c:v>
                </c:pt>
                <c:pt idx="101">
                  <c:v>72566</c:v>
                </c:pt>
                <c:pt idx="102">
                  <c:v>72562</c:v>
                </c:pt>
                <c:pt idx="103">
                  <c:v>72500</c:v>
                </c:pt>
                <c:pt idx="104">
                  <c:v>72220</c:v>
                </c:pt>
                <c:pt idx="105">
                  <c:v>72214</c:v>
                </c:pt>
                <c:pt idx="106">
                  <c:v>72194</c:v>
                </c:pt>
                <c:pt idx="107">
                  <c:v>72174</c:v>
                </c:pt>
                <c:pt idx="108">
                  <c:v>72131</c:v>
                </c:pt>
                <c:pt idx="109">
                  <c:v>72117</c:v>
                </c:pt>
                <c:pt idx="110">
                  <c:v>72109</c:v>
                </c:pt>
                <c:pt idx="111">
                  <c:v>72083</c:v>
                </c:pt>
                <c:pt idx="112">
                  <c:v>71967</c:v>
                </c:pt>
                <c:pt idx="113">
                  <c:v>71955</c:v>
                </c:pt>
                <c:pt idx="114">
                  <c:v>71931</c:v>
                </c:pt>
                <c:pt idx="115">
                  <c:v>71929</c:v>
                </c:pt>
                <c:pt idx="116">
                  <c:v>71885</c:v>
                </c:pt>
                <c:pt idx="117">
                  <c:v>71835</c:v>
                </c:pt>
                <c:pt idx="118">
                  <c:v>71807</c:v>
                </c:pt>
                <c:pt idx="119">
                  <c:v>71733</c:v>
                </c:pt>
                <c:pt idx="120">
                  <c:v>71733</c:v>
                </c:pt>
                <c:pt idx="121">
                  <c:v>71725</c:v>
                </c:pt>
                <c:pt idx="122">
                  <c:v>71723</c:v>
                </c:pt>
                <c:pt idx="123">
                  <c:v>71711</c:v>
                </c:pt>
                <c:pt idx="124">
                  <c:v>71667</c:v>
                </c:pt>
                <c:pt idx="125">
                  <c:v>71665</c:v>
                </c:pt>
                <c:pt idx="126">
                  <c:v>71601</c:v>
                </c:pt>
                <c:pt idx="127">
                  <c:v>71593</c:v>
                </c:pt>
                <c:pt idx="128">
                  <c:v>71579</c:v>
                </c:pt>
                <c:pt idx="129">
                  <c:v>71539</c:v>
                </c:pt>
                <c:pt idx="130">
                  <c:v>71537</c:v>
                </c:pt>
                <c:pt idx="131">
                  <c:v>71533</c:v>
                </c:pt>
                <c:pt idx="132">
                  <c:v>71531</c:v>
                </c:pt>
                <c:pt idx="133">
                  <c:v>71511</c:v>
                </c:pt>
                <c:pt idx="134">
                  <c:v>71473</c:v>
                </c:pt>
                <c:pt idx="135">
                  <c:v>71457</c:v>
                </c:pt>
                <c:pt idx="136">
                  <c:v>71411</c:v>
                </c:pt>
                <c:pt idx="137">
                  <c:v>71373</c:v>
                </c:pt>
                <c:pt idx="138">
                  <c:v>71365</c:v>
                </c:pt>
                <c:pt idx="139">
                  <c:v>71345</c:v>
                </c:pt>
                <c:pt idx="140">
                  <c:v>71257</c:v>
                </c:pt>
                <c:pt idx="141">
                  <c:v>71247</c:v>
                </c:pt>
                <c:pt idx="142">
                  <c:v>71231</c:v>
                </c:pt>
                <c:pt idx="143">
                  <c:v>71217</c:v>
                </c:pt>
                <c:pt idx="144">
                  <c:v>71213</c:v>
                </c:pt>
                <c:pt idx="145">
                  <c:v>71121</c:v>
                </c:pt>
                <c:pt idx="146">
                  <c:v>71109</c:v>
                </c:pt>
                <c:pt idx="147">
                  <c:v>71077</c:v>
                </c:pt>
                <c:pt idx="148">
                  <c:v>71067</c:v>
                </c:pt>
                <c:pt idx="149">
                  <c:v>71053</c:v>
                </c:pt>
                <c:pt idx="150">
                  <c:v>71033</c:v>
                </c:pt>
                <c:pt idx="151">
                  <c:v>70959</c:v>
                </c:pt>
                <c:pt idx="152">
                  <c:v>70933</c:v>
                </c:pt>
                <c:pt idx="153">
                  <c:v>70861</c:v>
                </c:pt>
                <c:pt idx="154">
                  <c:v>70842</c:v>
                </c:pt>
                <c:pt idx="155">
                  <c:v>70840</c:v>
                </c:pt>
                <c:pt idx="156">
                  <c:v>70836</c:v>
                </c:pt>
                <c:pt idx="157">
                  <c:v>70818</c:v>
                </c:pt>
                <c:pt idx="158">
                  <c:v>70800</c:v>
                </c:pt>
                <c:pt idx="159">
                  <c:v>70784</c:v>
                </c:pt>
                <c:pt idx="160">
                  <c:v>70774</c:v>
                </c:pt>
                <c:pt idx="161">
                  <c:v>70766</c:v>
                </c:pt>
                <c:pt idx="162">
                  <c:v>70742</c:v>
                </c:pt>
                <c:pt idx="163">
                  <c:v>70724</c:v>
                </c:pt>
                <c:pt idx="164">
                  <c:v>70706</c:v>
                </c:pt>
                <c:pt idx="165">
                  <c:v>70700</c:v>
                </c:pt>
                <c:pt idx="166">
                  <c:v>70698</c:v>
                </c:pt>
                <c:pt idx="167">
                  <c:v>70652</c:v>
                </c:pt>
                <c:pt idx="168">
                  <c:v>70646</c:v>
                </c:pt>
                <c:pt idx="169">
                  <c:v>70608</c:v>
                </c:pt>
                <c:pt idx="170">
                  <c:v>70600</c:v>
                </c:pt>
                <c:pt idx="171">
                  <c:v>70594</c:v>
                </c:pt>
                <c:pt idx="172">
                  <c:v>70464</c:v>
                </c:pt>
                <c:pt idx="173">
                  <c:v>70456</c:v>
                </c:pt>
                <c:pt idx="174">
                  <c:v>70452</c:v>
                </c:pt>
                <c:pt idx="175">
                  <c:v>70310</c:v>
                </c:pt>
                <c:pt idx="176">
                  <c:v>70240</c:v>
                </c:pt>
                <c:pt idx="177">
                  <c:v>70238</c:v>
                </c:pt>
                <c:pt idx="178">
                  <c:v>70210</c:v>
                </c:pt>
                <c:pt idx="179">
                  <c:v>70194</c:v>
                </c:pt>
                <c:pt idx="180">
                  <c:v>70180</c:v>
                </c:pt>
                <c:pt idx="181">
                  <c:v>70062</c:v>
                </c:pt>
                <c:pt idx="182">
                  <c:v>69994</c:v>
                </c:pt>
                <c:pt idx="183">
                  <c:v>69966</c:v>
                </c:pt>
                <c:pt idx="184">
                  <c:v>69962</c:v>
                </c:pt>
                <c:pt idx="185">
                  <c:v>69956</c:v>
                </c:pt>
                <c:pt idx="186">
                  <c:v>69926</c:v>
                </c:pt>
                <c:pt idx="187">
                  <c:v>69918</c:v>
                </c:pt>
                <c:pt idx="188">
                  <c:v>69910</c:v>
                </c:pt>
                <c:pt idx="189">
                  <c:v>69892</c:v>
                </c:pt>
                <c:pt idx="190">
                  <c:v>69886</c:v>
                </c:pt>
                <c:pt idx="191">
                  <c:v>69868</c:v>
                </c:pt>
                <c:pt idx="192">
                  <c:v>69852</c:v>
                </c:pt>
                <c:pt idx="193">
                  <c:v>69846</c:v>
                </c:pt>
                <c:pt idx="194">
                  <c:v>69820</c:v>
                </c:pt>
                <c:pt idx="195">
                  <c:v>69798</c:v>
                </c:pt>
                <c:pt idx="196">
                  <c:v>69784</c:v>
                </c:pt>
                <c:pt idx="197">
                  <c:v>69784</c:v>
                </c:pt>
                <c:pt idx="198">
                  <c:v>69782</c:v>
                </c:pt>
                <c:pt idx="199">
                  <c:v>69768</c:v>
                </c:pt>
                <c:pt idx="200">
                  <c:v>69746</c:v>
                </c:pt>
                <c:pt idx="201">
                  <c:v>69746</c:v>
                </c:pt>
                <c:pt idx="202">
                  <c:v>69744</c:v>
                </c:pt>
                <c:pt idx="203">
                  <c:v>69642</c:v>
                </c:pt>
                <c:pt idx="204">
                  <c:v>69638</c:v>
                </c:pt>
                <c:pt idx="205">
                  <c:v>69628</c:v>
                </c:pt>
                <c:pt idx="206">
                  <c:v>69549</c:v>
                </c:pt>
                <c:pt idx="207">
                  <c:v>69513</c:v>
                </c:pt>
                <c:pt idx="208">
                  <c:v>69505</c:v>
                </c:pt>
                <c:pt idx="209">
                  <c:v>69497</c:v>
                </c:pt>
                <c:pt idx="210">
                  <c:v>69477</c:v>
                </c:pt>
                <c:pt idx="211">
                  <c:v>69443</c:v>
                </c:pt>
                <c:pt idx="212">
                  <c:v>69431</c:v>
                </c:pt>
                <c:pt idx="213">
                  <c:v>69383</c:v>
                </c:pt>
                <c:pt idx="214">
                  <c:v>69379</c:v>
                </c:pt>
                <c:pt idx="215">
                  <c:v>69365</c:v>
                </c:pt>
                <c:pt idx="216">
                  <c:v>69351</c:v>
                </c:pt>
                <c:pt idx="217">
                  <c:v>69349</c:v>
                </c:pt>
                <c:pt idx="218">
                  <c:v>69347</c:v>
                </c:pt>
                <c:pt idx="219">
                  <c:v>69337</c:v>
                </c:pt>
                <c:pt idx="220">
                  <c:v>69309</c:v>
                </c:pt>
                <c:pt idx="221">
                  <c:v>69307</c:v>
                </c:pt>
                <c:pt idx="222">
                  <c:v>69271</c:v>
                </c:pt>
                <c:pt idx="223">
                  <c:v>69269</c:v>
                </c:pt>
                <c:pt idx="224">
                  <c:v>69249</c:v>
                </c:pt>
                <c:pt idx="225">
                  <c:v>69239</c:v>
                </c:pt>
                <c:pt idx="226">
                  <c:v>69219</c:v>
                </c:pt>
                <c:pt idx="227">
                  <c:v>69189</c:v>
                </c:pt>
                <c:pt idx="228">
                  <c:v>69173</c:v>
                </c:pt>
                <c:pt idx="229">
                  <c:v>69099</c:v>
                </c:pt>
                <c:pt idx="230">
                  <c:v>69031</c:v>
                </c:pt>
                <c:pt idx="231">
                  <c:v>69023</c:v>
                </c:pt>
                <c:pt idx="232">
                  <c:v>69003</c:v>
                </c:pt>
                <c:pt idx="233">
                  <c:v>69001</c:v>
                </c:pt>
                <c:pt idx="234">
                  <c:v>68951</c:v>
                </c:pt>
                <c:pt idx="235">
                  <c:v>68899</c:v>
                </c:pt>
                <c:pt idx="236">
                  <c:v>68895</c:v>
                </c:pt>
                <c:pt idx="237">
                  <c:v>68877</c:v>
                </c:pt>
                <c:pt idx="238">
                  <c:v>68877</c:v>
                </c:pt>
                <c:pt idx="239">
                  <c:v>68875</c:v>
                </c:pt>
                <c:pt idx="240">
                  <c:v>68853</c:v>
                </c:pt>
                <c:pt idx="241">
                  <c:v>68809</c:v>
                </c:pt>
                <c:pt idx="242">
                  <c:v>68759</c:v>
                </c:pt>
                <c:pt idx="243">
                  <c:v>68749</c:v>
                </c:pt>
                <c:pt idx="244">
                  <c:v>68729</c:v>
                </c:pt>
                <c:pt idx="245">
                  <c:v>68717</c:v>
                </c:pt>
                <c:pt idx="246">
                  <c:v>68703</c:v>
                </c:pt>
                <c:pt idx="247">
                  <c:v>68693</c:v>
                </c:pt>
                <c:pt idx="248">
                  <c:v>68667</c:v>
                </c:pt>
                <c:pt idx="249">
                  <c:v>68663</c:v>
                </c:pt>
                <c:pt idx="250">
                  <c:v>68653</c:v>
                </c:pt>
                <c:pt idx="251">
                  <c:v>68569</c:v>
                </c:pt>
                <c:pt idx="252">
                  <c:v>68553</c:v>
                </c:pt>
                <c:pt idx="253">
                  <c:v>68547</c:v>
                </c:pt>
                <c:pt idx="254">
                  <c:v>68533</c:v>
                </c:pt>
                <c:pt idx="255">
                  <c:v>68489</c:v>
                </c:pt>
                <c:pt idx="256">
                  <c:v>68469</c:v>
                </c:pt>
                <c:pt idx="257">
                  <c:v>68465</c:v>
                </c:pt>
                <c:pt idx="258">
                  <c:v>68447</c:v>
                </c:pt>
                <c:pt idx="259">
                  <c:v>68427</c:v>
                </c:pt>
                <c:pt idx="260">
                  <c:v>68419</c:v>
                </c:pt>
                <c:pt idx="261">
                  <c:v>68403</c:v>
                </c:pt>
                <c:pt idx="262">
                  <c:v>68393</c:v>
                </c:pt>
                <c:pt idx="263">
                  <c:v>68383</c:v>
                </c:pt>
                <c:pt idx="264">
                  <c:v>68365</c:v>
                </c:pt>
                <c:pt idx="265">
                  <c:v>68359</c:v>
                </c:pt>
                <c:pt idx="266">
                  <c:v>68335</c:v>
                </c:pt>
                <c:pt idx="267">
                  <c:v>68317</c:v>
                </c:pt>
                <c:pt idx="268">
                  <c:v>68305</c:v>
                </c:pt>
                <c:pt idx="269">
                  <c:v>68266</c:v>
                </c:pt>
                <c:pt idx="270">
                  <c:v>68154</c:v>
                </c:pt>
                <c:pt idx="271">
                  <c:v>68146</c:v>
                </c:pt>
                <c:pt idx="272">
                  <c:v>68134</c:v>
                </c:pt>
                <c:pt idx="273">
                  <c:v>68108</c:v>
                </c:pt>
                <c:pt idx="274">
                  <c:v>68098</c:v>
                </c:pt>
                <c:pt idx="275">
                  <c:v>68062</c:v>
                </c:pt>
                <c:pt idx="276">
                  <c:v>68060</c:v>
                </c:pt>
                <c:pt idx="277">
                  <c:v>68036</c:v>
                </c:pt>
                <c:pt idx="278">
                  <c:v>67998</c:v>
                </c:pt>
                <c:pt idx="279">
                  <c:v>67988</c:v>
                </c:pt>
                <c:pt idx="280">
                  <c:v>67946</c:v>
                </c:pt>
                <c:pt idx="281">
                  <c:v>67902</c:v>
                </c:pt>
                <c:pt idx="282">
                  <c:v>67872</c:v>
                </c:pt>
                <c:pt idx="283">
                  <c:v>67852</c:v>
                </c:pt>
                <c:pt idx="284">
                  <c:v>67852</c:v>
                </c:pt>
                <c:pt idx="285">
                  <c:v>67828</c:v>
                </c:pt>
                <c:pt idx="286">
                  <c:v>67796</c:v>
                </c:pt>
                <c:pt idx="287">
                  <c:v>67742</c:v>
                </c:pt>
                <c:pt idx="288">
                  <c:v>67742</c:v>
                </c:pt>
                <c:pt idx="289">
                  <c:v>67712</c:v>
                </c:pt>
                <c:pt idx="290">
                  <c:v>67710</c:v>
                </c:pt>
                <c:pt idx="291">
                  <c:v>67676</c:v>
                </c:pt>
                <c:pt idx="292">
                  <c:v>67674</c:v>
                </c:pt>
                <c:pt idx="293">
                  <c:v>67610</c:v>
                </c:pt>
                <c:pt idx="294">
                  <c:v>67602</c:v>
                </c:pt>
                <c:pt idx="295">
                  <c:v>67590</c:v>
                </c:pt>
                <c:pt idx="296">
                  <c:v>67572</c:v>
                </c:pt>
                <c:pt idx="297">
                  <c:v>67542</c:v>
                </c:pt>
                <c:pt idx="298">
                  <c:v>67528</c:v>
                </c:pt>
                <c:pt idx="299">
                  <c:v>67512</c:v>
                </c:pt>
                <c:pt idx="300">
                  <c:v>67480</c:v>
                </c:pt>
                <c:pt idx="301">
                  <c:v>67470</c:v>
                </c:pt>
                <c:pt idx="302">
                  <c:v>67456</c:v>
                </c:pt>
                <c:pt idx="303">
                  <c:v>67456</c:v>
                </c:pt>
                <c:pt idx="304">
                  <c:v>67430</c:v>
                </c:pt>
                <c:pt idx="305">
                  <c:v>67422</c:v>
                </c:pt>
                <c:pt idx="306">
                  <c:v>67416</c:v>
                </c:pt>
                <c:pt idx="307">
                  <c:v>67406</c:v>
                </c:pt>
                <c:pt idx="308">
                  <c:v>67404</c:v>
                </c:pt>
                <c:pt idx="309">
                  <c:v>67392</c:v>
                </c:pt>
                <c:pt idx="310">
                  <c:v>67358</c:v>
                </c:pt>
                <c:pt idx="311">
                  <c:v>67322</c:v>
                </c:pt>
                <c:pt idx="312">
                  <c:v>67318</c:v>
                </c:pt>
                <c:pt idx="313">
                  <c:v>67294</c:v>
                </c:pt>
                <c:pt idx="314">
                  <c:v>67288</c:v>
                </c:pt>
                <c:pt idx="315">
                  <c:v>67270</c:v>
                </c:pt>
                <c:pt idx="316">
                  <c:v>67264</c:v>
                </c:pt>
                <c:pt idx="317">
                  <c:v>67262</c:v>
                </c:pt>
                <c:pt idx="318">
                  <c:v>67252</c:v>
                </c:pt>
                <c:pt idx="319">
                  <c:v>67246</c:v>
                </c:pt>
                <c:pt idx="320">
                  <c:v>67228</c:v>
                </c:pt>
                <c:pt idx="321">
                  <c:v>67204</c:v>
                </c:pt>
                <c:pt idx="322">
                  <c:v>67198</c:v>
                </c:pt>
                <c:pt idx="323">
                  <c:v>67178</c:v>
                </c:pt>
                <c:pt idx="324">
                  <c:v>67176</c:v>
                </c:pt>
                <c:pt idx="325">
                  <c:v>67170</c:v>
                </c:pt>
                <c:pt idx="326">
                  <c:v>67150</c:v>
                </c:pt>
                <c:pt idx="327">
                  <c:v>67134</c:v>
                </c:pt>
                <c:pt idx="328">
                  <c:v>67120</c:v>
                </c:pt>
                <c:pt idx="329">
                  <c:v>67096</c:v>
                </c:pt>
                <c:pt idx="330">
                  <c:v>67064</c:v>
                </c:pt>
                <c:pt idx="331">
                  <c:v>67030</c:v>
                </c:pt>
                <c:pt idx="332">
                  <c:v>67024</c:v>
                </c:pt>
                <c:pt idx="333">
                  <c:v>66937</c:v>
                </c:pt>
                <c:pt idx="334">
                  <c:v>66907</c:v>
                </c:pt>
                <c:pt idx="335">
                  <c:v>66899</c:v>
                </c:pt>
                <c:pt idx="336">
                  <c:v>66889</c:v>
                </c:pt>
                <c:pt idx="337">
                  <c:v>66889</c:v>
                </c:pt>
                <c:pt idx="338">
                  <c:v>66879</c:v>
                </c:pt>
                <c:pt idx="339">
                  <c:v>66845</c:v>
                </c:pt>
                <c:pt idx="340">
                  <c:v>66831</c:v>
                </c:pt>
                <c:pt idx="341">
                  <c:v>66803</c:v>
                </c:pt>
                <c:pt idx="342">
                  <c:v>66801</c:v>
                </c:pt>
                <c:pt idx="343">
                  <c:v>66779</c:v>
                </c:pt>
                <c:pt idx="344">
                  <c:v>66765</c:v>
                </c:pt>
                <c:pt idx="345">
                  <c:v>66745</c:v>
                </c:pt>
                <c:pt idx="346">
                  <c:v>66695</c:v>
                </c:pt>
                <c:pt idx="347">
                  <c:v>66667</c:v>
                </c:pt>
                <c:pt idx="348">
                  <c:v>66651</c:v>
                </c:pt>
                <c:pt idx="349">
                  <c:v>66649</c:v>
                </c:pt>
                <c:pt idx="350">
                  <c:v>66631</c:v>
                </c:pt>
                <c:pt idx="351">
                  <c:v>66581</c:v>
                </c:pt>
                <c:pt idx="352">
                  <c:v>66581</c:v>
                </c:pt>
                <c:pt idx="353">
                  <c:v>66565</c:v>
                </c:pt>
                <c:pt idx="354">
                  <c:v>66565</c:v>
                </c:pt>
                <c:pt idx="355">
                  <c:v>66559</c:v>
                </c:pt>
                <c:pt idx="356">
                  <c:v>66547</c:v>
                </c:pt>
                <c:pt idx="357">
                  <c:v>66531</c:v>
                </c:pt>
                <c:pt idx="358">
                  <c:v>66521</c:v>
                </c:pt>
                <c:pt idx="359">
                  <c:v>66497</c:v>
                </c:pt>
                <c:pt idx="360">
                  <c:v>66497</c:v>
                </c:pt>
                <c:pt idx="361">
                  <c:v>66459</c:v>
                </c:pt>
                <c:pt idx="362">
                  <c:v>66435</c:v>
                </c:pt>
                <c:pt idx="363">
                  <c:v>66429</c:v>
                </c:pt>
                <c:pt idx="364">
                  <c:v>66415</c:v>
                </c:pt>
                <c:pt idx="365">
                  <c:v>66391</c:v>
                </c:pt>
                <c:pt idx="366">
                  <c:v>66369</c:v>
                </c:pt>
                <c:pt idx="367">
                  <c:v>66369</c:v>
                </c:pt>
                <c:pt idx="368">
                  <c:v>66281</c:v>
                </c:pt>
                <c:pt idx="369">
                  <c:v>66269</c:v>
                </c:pt>
                <c:pt idx="370">
                  <c:v>66265</c:v>
                </c:pt>
                <c:pt idx="371">
                  <c:v>66163</c:v>
                </c:pt>
                <c:pt idx="372">
                  <c:v>66161</c:v>
                </c:pt>
                <c:pt idx="373">
                  <c:v>66159</c:v>
                </c:pt>
                <c:pt idx="374">
                  <c:v>66147</c:v>
                </c:pt>
                <c:pt idx="375">
                  <c:v>66139</c:v>
                </c:pt>
                <c:pt idx="376">
                  <c:v>66133</c:v>
                </c:pt>
                <c:pt idx="377">
                  <c:v>66087</c:v>
                </c:pt>
                <c:pt idx="378">
                  <c:v>66085</c:v>
                </c:pt>
                <c:pt idx="379">
                  <c:v>66025</c:v>
                </c:pt>
                <c:pt idx="380">
                  <c:v>65925</c:v>
                </c:pt>
                <c:pt idx="381">
                  <c:v>65869</c:v>
                </c:pt>
                <c:pt idx="382">
                  <c:v>65819</c:v>
                </c:pt>
                <c:pt idx="383">
                  <c:v>65817</c:v>
                </c:pt>
                <c:pt idx="384">
                  <c:v>65811</c:v>
                </c:pt>
                <c:pt idx="385">
                  <c:v>65805</c:v>
                </c:pt>
                <c:pt idx="386">
                  <c:v>65723</c:v>
                </c:pt>
                <c:pt idx="387">
                  <c:v>65680</c:v>
                </c:pt>
                <c:pt idx="388">
                  <c:v>65626</c:v>
                </c:pt>
                <c:pt idx="389">
                  <c:v>65596</c:v>
                </c:pt>
                <c:pt idx="390">
                  <c:v>65582</c:v>
                </c:pt>
                <c:pt idx="391">
                  <c:v>65580</c:v>
                </c:pt>
                <c:pt idx="392">
                  <c:v>65562</c:v>
                </c:pt>
                <c:pt idx="393">
                  <c:v>65528</c:v>
                </c:pt>
                <c:pt idx="394">
                  <c:v>65514</c:v>
                </c:pt>
                <c:pt idx="395">
                  <c:v>65500</c:v>
                </c:pt>
                <c:pt idx="396">
                  <c:v>65460</c:v>
                </c:pt>
                <c:pt idx="397">
                  <c:v>65456</c:v>
                </c:pt>
                <c:pt idx="398">
                  <c:v>65428</c:v>
                </c:pt>
                <c:pt idx="399">
                  <c:v>65404</c:v>
                </c:pt>
                <c:pt idx="400">
                  <c:v>65388</c:v>
                </c:pt>
                <c:pt idx="401">
                  <c:v>65380</c:v>
                </c:pt>
                <c:pt idx="402">
                  <c:v>65368</c:v>
                </c:pt>
                <c:pt idx="403">
                  <c:v>65356</c:v>
                </c:pt>
                <c:pt idx="404">
                  <c:v>65352</c:v>
                </c:pt>
                <c:pt idx="405">
                  <c:v>65330</c:v>
                </c:pt>
                <c:pt idx="406">
                  <c:v>65328</c:v>
                </c:pt>
                <c:pt idx="407">
                  <c:v>65328</c:v>
                </c:pt>
                <c:pt idx="408">
                  <c:v>65324</c:v>
                </c:pt>
                <c:pt idx="409">
                  <c:v>65290</c:v>
                </c:pt>
                <c:pt idx="410">
                  <c:v>65258</c:v>
                </c:pt>
                <c:pt idx="411">
                  <c:v>65224</c:v>
                </c:pt>
                <c:pt idx="412">
                  <c:v>65216</c:v>
                </c:pt>
                <c:pt idx="413">
                  <c:v>65156</c:v>
                </c:pt>
                <c:pt idx="414">
                  <c:v>65156</c:v>
                </c:pt>
                <c:pt idx="415">
                  <c:v>65152</c:v>
                </c:pt>
                <c:pt idx="416">
                  <c:v>65140</c:v>
                </c:pt>
                <c:pt idx="417">
                  <c:v>65108</c:v>
                </c:pt>
                <c:pt idx="418">
                  <c:v>65086</c:v>
                </c:pt>
                <c:pt idx="419">
                  <c:v>65082</c:v>
                </c:pt>
                <c:pt idx="420">
                  <c:v>65048</c:v>
                </c:pt>
                <c:pt idx="421">
                  <c:v>65044</c:v>
                </c:pt>
                <c:pt idx="422">
                  <c:v>65044</c:v>
                </c:pt>
                <c:pt idx="423">
                  <c:v>64940</c:v>
                </c:pt>
                <c:pt idx="424">
                  <c:v>64934</c:v>
                </c:pt>
                <c:pt idx="425">
                  <c:v>64926</c:v>
                </c:pt>
                <c:pt idx="426">
                  <c:v>64764</c:v>
                </c:pt>
                <c:pt idx="427">
                  <c:v>64760</c:v>
                </c:pt>
                <c:pt idx="428">
                  <c:v>64752</c:v>
                </c:pt>
                <c:pt idx="429">
                  <c:v>64722</c:v>
                </c:pt>
                <c:pt idx="430">
                  <c:v>64692</c:v>
                </c:pt>
                <c:pt idx="431">
                  <c:v>64622</c:v>
                </c:pt>
                <c:pt idx="432">
                  <c:v>64604</c:v>
                </c:pt>
                <c:pt idx="433">
                  <c:v>64596</c:v>
                </c:pt>
                <c:pt idx="434">
                  <c:v>64584</c:v>
                </c:pt>
                <c:pt idx="435">
                  <c:v>64582</c:v>
                </c:pt>
                <c:pt idx="436">
                  <c:v>64570</c:v>
                </c:pt>
                <c:pt idx="437">
                  <c:v>64556</c:v>
                </c:pt>
                <c:pt idx="438">
                  <c:v>64506</c:v>
                </c:pt>
                <c:pt idx="439">
                  <c:v>64442</c:v>
                </c:pt>
                <c:pt idx="440">
                  <c:v>64399</c:v>
                </c:pt>
                <c:pt idx="441">
                  <c:v>64395</c:v>
                </c:pt>
                <c:pt idx="442">
                  <c:v>64395</c:v>
                </c:pt>
                <c:pt idx="443">
                  <c:v>64339</c:v>
                </c:pt>
                <c:pt idx="444">
                  <c:v>64303</c:v>
                </c:pt>
                <c:pt idx="445">
                  <c:v>64299</c:v>
                </c:pt>
                <c:pt idx="446">
                  <c:v>64291</c:v>
                </c:pt>
                <c:pt idx="447">
                  <c:v>64247</c:v>
                </c:pt>
                <c:pt idx="448">
                  <c:v>64227</c:v>
                </c:pt>
                <c:pt idx="449">
                  <c:v>64201</c:v>
                </c:pt>
                <c:pt idx="450">
                  <c:v>64199</c:v>
                </c:pt>
                <c:pt idx="451">
                  <c:v>64189</c:v>
                </c:pt>
                <c:pt idx="452">
                  <c:v>64181</c:v>
                </c:pt>
                <c:pt idx="453">
                  <c:v>64113</c:v>
                </c:pt>
                <c:pt idx="454">
                  <c:v>64101</c:v>
                </c:pt>
                <c:pt idx="455">
                  <c:v>64089</c:v>
                </c:pt>
                <c:pt idx="456">
                  <c:v>64063</c:v>
                </c:pt>
                <c:pt idx="457">
                  <c:v>64035</c:v>
                </c:pt>
                <c:pt idx="458">
                  <c:v>64025</c:v>
                </c:pt>
                <c:pt idx="459">
                  <c:v>64025</c:v>
                </c:pt>
                <c:pt idx="460">
                  <c:v>64005</c:v>
                </c:pt>
                <c:pt idx="461">
                  <c:v>63959</c:v>
                </c:pt>
                <c:pt idx="462">
                  <c:v>63917</c:v>
                </c:pt>
                <c:pt idx="463">
                  <c:v>63915</c:v>
                </c:pt>
                <c:pt idx="464">
                  <c:v>63877</c:v>
                </c:pt>
                <c:pt idx="465">
                  <c:v>63845</c:v>
                </c:pt>
                <c:pt idx="466">
                  <c:v>63825</c:v>
                </c:pt>
                <c:pt idx="467">
                  <c:v>63775</c:v>
                </c:pt>
                <c:pt idx="468">
                  <c:v>63763</c:v>
                </c:pt>
                <c:pt idx="469">
                  <c:v>63745</c:v>
                </c:pt>
                <c:pt idx="470">
                  <c:v>63691</c:v>
                </c:pt>
                <c:pt idx="471">
                  <c:v>63669</c:v>
                </c:pt>
                <c:pt idx="472">
                  <c:v>63625</c:v>
                </c:pt>
                <c:pt idx="473">
                  <c:v>63563</c:v>
                </c:pt>
                <c:pt idx="474">
                  <c:v>63527</c:v>
                </c:pt>
                <c:pt idx="475">
                  <c:v>63519</c:v>
                </c:pt>
                <c:pt idx="476">
                  <c:v>63505</c:v>
                </c:pt>
                <c:pt idx="477">
                  <c:v>63491</c:v>
                </c:pt>
                <c:pt idx="478">
                  <c:v>63471</c:v>
                </c:pt>
                <c:pt idx="479">
                  <c:v>63417</c:v>
                </c:pt>
                <c:pt idx="480">
                  <c:v>63401</c:v>
                </c:pt>
                <c:pt idx="481">
                  <c:v>63353</c:v>
                </c:pt>
                <c:pt idx="482">
                  <c:v>63323</c:v>
                </c:pt>
                <c:pt idx="483">
                  <c:v>63321</c:v>
                </c:pt>
                <c:pt idx="484">
                  <c:v>63311</c:v>
                </c:pt>
                <c:pt idx="485">
                  <c:v>63299</c:v>
                </c:pt>
                <c:pt idx="486">
                  <c:v>63251</c:v>
                </c:pt>
                <c:pt idx="487">
                  <c:v>63249</c:v>
                </c:pt>
                <c:pt idx="488">
                  <c:v>63237</c:v>
                </c:pt>
                <c:pt idx="489">
                  <c:v>63231</c:v>
                </c:pt>
                <c:pt idx="490">
                  <c:v>63215</c:v>
                </c:pt>
                <c:pt idx="491">
                  <c:v>63211</c:v>
                </c:pt>
                <c:pt idx="492">
                  <c:v>63191</c:v>
                </c:pt>
                <c:pt idx="493">
                  <c:v>63155</c:v>
                </c:pt>
                <c:pt idx="494">
                  <c:v>63137</c:v>
                </c:pt>
                <c:pt idx="495">
                  <c:v>63137</c:v>
                </c:pt>
                <c:pt idx="496">
                  <c:v>63052</c:v>
                </c:pt>
                <c:pt idx="497">
                  <c:v>63026</c:v>
                </c:pt>
                <c:pt idx="498">
                  <c:v>62998</c:v>
                </c:pt>
                <c:pt idx="499">
                  <c:v>62976</c:v>
                </c:pt>
                <c:pt idx="500">
                  <c:v>62934</c:v>
                </c:pt>
                <c:pt idx="501">
                  <c:v>62930</c:v>
                </c:pt>
                <c:pt idx="502">
                  <c:v>62888</c:v>
                </c:pt>
                <c:pt idx="503">
                  <c:v>62886</c:v>
                </c:pt>
                <c:pt idx="504">
                  <c:v>62882</c:v>
                </c:pt>
                <c:pt idx="505">
                  <c:v>62842</c:v>
                </c:pt>
                <c:pt idx="506">
                  <c:v>62812</c:v>
                </c:pt>
                <c:pt idx="507">
                  <c:v>62804</c:v>
                </c:pt>
                <c:pt idx="508">
                  <c:v>62798</c:v>
                </c:pt>
                <c:pt idx="509">
                  <c:v>62726</c:v>
                </c:pt>
                <c:pt idx="510">
                  <c:v>62696</c:v>
                </c:pt>
                <c:pt idx="511">
                  <c:v>62680</c:v>
                </c:pt>
                <c:pt idx="512">
                  <c:v>62654</c:v>
                </c:pt>
                <c:pt idx="513">
                  <c:v>62598</c:v>
                </c:pt>
                <c:pt idx="514">
                  <c:v>62554</c:v>
                </c:pt>
                <c:pt idx="515">
                  <c:v>62536</c:v>
                </c:pt>
                <c:pt idx="516">
                  <c:v>62530</c:v>
                </c:pt>
                <c:pt idx="517">
                  <c:v>62456</c:v>
                </c:pt>
                <c:pt idx="518">
                  <c:v>62456</c:v>
                </c:pt>
                <c:pt idx="519">
                  <c:v>62446</c:v>
                </c:pt>
                <c:pt idx="520">
                  <c:v>62432</c:v>
                </c:pt>
                <c:pt idx="521">
                  <c:v>62376</c:v>
                </c:pt>
                <c:pt idx="522">
                  <c:v>62370</c:v>
                </c:pt>
                <c:pt idx="523">
                  <c:v>62366</c:v>
                </c:pt>
                <c:pt idx="524">
                  <c:v>62352</c:v>
                </c:pt>
                <c:pt idx="525">
                  <c:v>62338</c:v>
                </c:pt>
                <c:pt idx="526">
                  <c:v>62288</c:v>
                </c:pt>
                <c:pt idx="527">
                  <c:v>62286</c:v>
                </c:pt>
                <c:pt idx="528">
                  <c:v>62246</c:v>
                </c:pt>
                <c:pt idx="529">
                  <c:v>62246</c:v>
                </c:pt>
                <c:pt idx="530">
                  <c:v>62230</c:v>
                </c:pt>
                <c:pt idx="531">
                  <c:v>62228</c:v>
                </c:pt>
                <c:pt idx="532">
                  <c:v>62220</c:v>
                </c:pt>
                <c:pt idx="533">
                  <c:v>62204</c:v>
                </c:pt>
                <c:pt idx="534">
                  <c:v>62166</c:v>
                </c:pt>
                <c:pt idx="535">
                  <c:v>62128</c:v>
                </c:pt>
                <c:pt idx="536">
                  <c:v>62118</c:v>
                </c:pt>
                <c:pt idx="537">
                  <c:v>62090</c:v>
                </c:pt>
                <c:pt idx="538">
                  <c:v>62022</c:v>
                </c:pt>
                <c:pt idx="539">
                  <c:v>62016</c:v>
                </c:pt>
                <c:pt idx="540">
                  <c:v>61998</c:v>
                </c:pt>
                <c:pt idx="541">
                  <c:v>61994</c:v>
                </c:pt>
                <c:pt idx="542">
                  <c:v>61986</c:v>
                </c:pt>
                <c:pt idx="543">
                  <c:v>61958</c:v>
                </c:pt>
                <c:pt idx="544">
                  <c:v>61952</c:v>
                </c:pt>
                <c:pt idx="545">
                  <c:v>61944</c:v>
                </c:pt>
                <c:pt idx="546">
                  <c:v>61930</c:v>
                </c:pt>
                <c:pt idx="547">
                  <c:v>61872</c:v>
                </c:pt>
                <c:pt idx="548">
                  <c:v>61831</c:v>
                </c:pt>
                <c:pt idx="549">
                  <c:v>61817</c:v>
                </c:pt>
                <c:pt idx="550">
                  <c:v>61793</c:v>
                </c:pt>
                <c:pt idx="551">
                  <c:v>61783</c:v>
                </c:pt>
                <c:pt idx="552">
                  <c:v>61779</c:v>
                </c:pt>
                <c:pt idx="553">
                  <c:v>61743</c:v>
                </c:pt>
                <c:pt idx="554">
                  <c:v>61723</c:v>
                </c:pt>
                <c:pt idx="555">
                  <c:v>61703</c:v>
                </c:pt>
                <c:pt idx="556">
                  <c:v>61697</c:v>
                </c:pt>
                <c:pt idx="557">
                  <c:v>61645</c:v>
                </c:pt>
                <c:pt idx="558">
                  <c:v>61643</c:v>
                </c:pt>
                <c:pt idx="559">
                  <c:v>61623</c:v>
                </c:pt>
                <c:pt idx="560">
                  <c:v>61591</c:v>
                </c:pt>
                <c:pt idx="561">
                  <c:v>61521</c:v>
                </c:pt>
                <c:pt idx="562">
                  <c:v>61463</c:v>
                </c:pt>
                <c:pt idx="563">
                  <c:v>61437</c:v>
                </c:pt>
                <c:pt idx="564">
                  <c:v>61431</c:v>
                </c:pt>
                <c:pt idx="565">
                  <c:v>61415</c:v>
                </c:pt>
                <c:pt idx="566">
                  <c:v>61407</c:v>
                </c:pt>
                <c:pt idx="567">
                  <c:v>61375</c:v>
                </c:pt>
                <c:pt idx="568">
                  <c:v>61373</c:v>
                </c:pt>
                <c:pt idx="569">
                  <c:v>61355</c:v>
                </c:pt>
                <c:pt idx="570">
                  <c:v>61339</c:v>
                </c:pt>
                <c:pt idx="571">
                  <c:v>61275</c:v>
                </c:pt>
                <c:pt idx="572">
                  <c:v>61273</c:v>
                </c:pt>
                <c:pt idx="573">
                  <c:v>61271</c:v>
                </c:pt>
                <c:pt idx="574">
                  <c:v>61261</c:v>
                </c:pt>
                <c:pt idx="575">
                  <c:v>61223</c:v>
                </c:pt>
                <c:pt idx="576">
                  <c:v>61217</c:v>
                </c:pt>
                <c:pt idx="577">
                  <c:v>61201</c:v>
                </c:pt>
                <c:pt idx="578">
                  <c:v>61187</c:v>
                </c:pt>
                <c:pt idx="579">
                  <c:v>61183</c:v>
                </c:pt>
                <c:pt idx="580">
                  <c:v>61165</c:v>
                </c:pt>
                <c:pt idx="581">
                  <c:v>61125</c:v>
                </c:pt>
                <c:pt idx="582">
                  <c:v>61115</c:v>
                </c:pt>
                <c:pt idx="583">
                  <c:v>61075</c:v>
                </c:pt>
                <c:pt idx="584">
                  <c:v>61075</c:v>
                </c:pt>
                <c:pt idx="585">
                  <c:v>61069</c:v>
                </c:pt>
                <c:pt idx="586">
                  <c:v>61065</c:v>
                </c:pt>
                <c:pt idx="587">
                  <c:v>60985</c:v>
                </c:pt>
                <c:pt idx="588">
                  <c:v>60977</c:v>
                </c:pt>
                <c:pt idx="589">
                  <c:v>60921</c:v>
                </c:pt>
                <c:pt idx="590">
                  <c:v>60909</c:v>
                </c:pt>
                <c:pt idx="591">
                  <c:v>60897</c:v>
                </c:pt>
                <c:pt idx="592">
                  <c:v>60891</c:v>
                </c:pt>
                <c:pt idx="593">
                  <c:v>60867</c:v>
                </c:pt>
                <c:pt idx="594">
                  <c:v>60867</c:v>
                </c:pt>
                <c:pt idx="595">
                  <c:v>60849</c:v>
                </c:pt>
                <c:pt idx="596">
                  <c:v>60847</c:v>
                </c:pt>
                <c:pt idx="597">
                  <c:v>60831</c:v>
                </c:pt>
                <c:pt idx="598">
                  <c:v>60815</c:v>
                </c:pt>
                <c:pt idx="599">
                  <c:v>60815</c:v>
                </c:pt>
                <c:pt idx="600">
                  <c:v>60781</c:v>
                </c:pt>
                <c:pt idx="601">
                  <c:v>60761</c:v>
                </c:pt>
                <c:pt idx="602">
                  <c:v>60751</c:v>
                </c:pt>
                <c:pt idx="603">
                  <c:v>60731</c:v>
                </c:pt>
                <c:pt idx="604">
                  <c:v>60703</c:v>
                </c:pt>
                <c:pt idx="605">
                  <c:v>60699</c:v>
                </c:pt>
                <c:pt idx="606">
                  <c:v>60697</c:v>
                </c:pt>
                <c:pt idx="607">
                  <c:v>60695</c:v>
                </c:pt>
                <c:pt idx="608">
                  <c:v>60683</c:v>
                </c:pt>
                <c:pt idx="609">
                  <c:v>60679</c:v>
                </c:pt>
                <c:pt idx="610">
                  <c:v>60659</c:v>
                </c:pt>
                <c:pt idx="611">
                  <c:v>60647</c:v>
                </c:pt>
                <c:pt idx="612">
                  <c:v>60629</c:v>
                </c:pt>
                <c:pt idx="613">
                  <c:v>60597</c:v>
                </c:pt>
                <c:pt idx="614">
                  <c:v>60593</c:v>
                </c:pt>
                <c:pt idx="615">
                  <c:v>60583</c:v>
                </c:pt>
                <c:pt idx="616">
                  <c:v>60577</c:v>
                </c:pt>
                <c:pt idx="617">
                  <c:v>60563</c:v>
                </c:pt>
                <c:pt idx="618">
                  <c:v>60534</c:v>
                </c:pt>
                <c:pt idx="619">
                  <c:v>60526</c:v>
                </c:pt>
                <c:pt idx="620">
                  <c:v>60504</c:v>
                </c:pt>
                <c:pt idx="621">
                  <c:v>60502</c:v>
                </c:pt>
                <c:pt idx="622">
                  <c:v>60476</c:v>
                </c:pt>
                <c:pt idx="623">
                  <c:v>60466</c:v>
                </c:pt>
                <c:pt idx="624">
                  <c:v>60460</c:v>
                </c:pt>
                <c:pt idx="625">
                  <c:v>60418</c:v>
                </c:pt>
                <c:pt idx="626">
                  <c:v>60396</c:v>
                </c:pt>
                <c:pt idx="627">
                  <c:v>60392</c:v>
                </c:pt>
                <c:pt idx="628">
                  <c:v>60376</c:v>
                </c:pt>
                <c:pt idx="629">
                  <c:v>60340</c:v>
                </c:pt>
                <c:pt idx="630">
                  <c:v>60310</c:v>
                </c:pt>
                <c:pt idx="631">
                  <c:v>60290</c:v>
                </c:pt>
                <c:pt idx="632">
                  <c:v>60284</c:v>
                </c:pt>
                <c:pt idx="633">
                  <c:v>60268</c:v>
                </c:pt>
                <c:pt idx="634">
                  <c:v>60230</c:v>
                </c:pt>
                <c:pt idx="635">
                  <c:v>60224</c:v>
                </c:pt>
                <c:pt idx="636">
                  <c:v>60216</c:v>
                </c:pt>
                <c:pt idx="637">
                  <c:v>60188</c:v>
                </c:pt>
                <c:pt idx="638">
                  <c:v>60184</c:v>
                </c:pt>
                <c:pt idx="639">
                  <c:v>60178</c:v>
                </c:pt>
                <c:pt idx="640">
                  <c:v>60176</c:v>
                </c:pt>
                <c:pt idx="641">
                  <c:v>60134</c:v>
                </c:pt>
                <c:pt idx="642">
                  <c:v>60132</c:v>
                </c:pt>
                <c:pt idx="643">
                  <c:v>60094</c:v>
                </c:pt>
                <c:pt idx="644">
                  <c:v>60040</c:v>
                </c:pt>
                <c:pt idx="645">
                  <c:v>60022</c:v>
                </c:pt>
                <c:pt idx="646">
                  <c:v>60016</c:v>
                </c:pt>
                <c:pt idx="647">
                  <c:v>59982</c:v>
                </c:pt>
                <c:pt idx="648">
                  <c:v>59966</c:v>
                </c:pt>
                <c:pt idx="649">
                  <c:v>59946</c:v>
                </c:pt>
                <c:pt idx="650">
                  <c:v>59934</c:v>
                </c:pt>
                <c:pt idx="651">
                  <c:v>59928</c:v>
                </c:pt>
                <c:pt idx="652">
                  <c:v>59914</c:v>
                </c:pt>
                <c:pt idx="653">
                  <c:v>59910</c:v>
                </c:pt>
                <c:pt idx="654">
                  <c:v>59906</c:v>
                </c:pt>
                <c:pt idx="655">
                  <c:v>59904</c:v>
                </c:pt>
                <c:pt idx="656">
                  <c:v>59894</c:v>
                </c:pt>
                <c:pt idx="657">
                  <c:v>59852</c:v>
                </c:pt>
                <c:pt idx="658">
                  <c:v>59786</c:v>
                </c:pt>
                <c:pt idx="659">
                  <c:v>59776</c:v>
                </c:pt>
                <c:pt idx="660">
                  <c:v>59760</c:v>
                </c:pt>
                <c:pt idx="661">
                  <c:v>59754</c:v>
                </c:pt>
                <c:pt idx="662">
                  <c:v>59752</c:v>
                </c:pt>
                <c:pt idx="663">
                  <c:v>59740</c:v>
                </c:pt>
                <c:pt idx="664">
                  <c:v>59730</c:v>
                </c:pt>
                <c:pt idx="665">
                  <c:v>59690</c:v>
                </c:pt>
                <c:pt idx="666">
                  <c:v>59664</c:v>
                </c:pt>
                <c:pt idx="667">
                  <c:v>59632</c:v>
                </c:pt>
                <c:pt idx="668">
                  <c:v>59620</c:v>
                </c:pt>
                <c:pt idx="669">
                  <c:v>59570</c:v>
                </c:pt>
                <c:pt idx="670">
                  <c:v>59570</c:v>
                </c:pt>
                <c:pt idx="671">
                  <c:v>59560</c:v>
                </c:pt>
                <c:pt idx="672">
                  <c:v>59542</c:v>
                </c:pt>
                <c:pt idx="673">
                  <c:v>59536</c:v>
                </c:pt>
                <c:pt idx="674">
                  <c:v>59532</c:v>
                </c:pt>
                <c:pt idx="675">
                  <c:v>59506</c:v>
                </c:pt>
                <c:pt idx="676">
                  <c:v>59500</c:v>
                </c:pt>
                <c:pt idx="677">
                  <c:v>59494</c:v>
                </c:pt>
                <c:pt idx="678">
                  <c:v>59478</c:v>
                </c:pt>
                <c:pt idx="679">
                  <c:v>59442</c:v>
                </c:pt>
                <c:pt idx="680">
                  <c:v>59434</c:v>
                </c:pt>
                <c:pt idx="681">
                  <c:v>59430</c:v>
                </c:pt>
                <c:pt idx="682">
                  <c:v>59412</c:v>
                </c:pt>
                <c:pt idx="683">
                  <c:v>59406</c:v>
                </c:pt>
                <c:pt idx="684">
                  <c:v>59404</c:v>
                </c:pt>
                <c:pt idx="685">
                  <c:v>59376</c:v>
                </c:pt>
                <c:pt idx="686">
                  <c:v>59372</c:v>
                </c:pt>
                <c:pt idx="687">
                  <c:v>59340</c:v>
                </c:pt>
                <c:pt idx="688">
                  <c:v>59330</c:v>
                </c:pt>
                <c:pt idx="689">
                  <c:v>59318</c:v>
                </c:pt>
                <c:pt idx="690">
                  <c:v>59251</c:v>
                </c:pt>
                <c:pt idx="691">
                  <c:v>59251</c:v>
                </c:pt>
                <c:pt idx="692">
                  <c:v>59247</c:v>
                </c:pt>
                <c:pt idx="693">
                  <c:v>59231</c:v>
                </c:pt>
                <c:pt idx="694">
                  <c:v>59189</c:v>
                </c:pt>
                <c:pt idx="695">
                  <c:v>59165</c:v>
                </c:pt>
                <c:pt idx="696">
                  <c:v>59131</c:v>
                </c:pt>
                <c:pt idx="697">
                  <c:v>59117</c:v>
                </c:pt>
                <c:pt idx="698">
                  <c:v>59083</c:v>
                </c:pt>
                <c:pt idx="699">
                  <c:v>59083</c:v>
                </c:pt>
                <c:pt idx="700">
                  <c:v>59065</c:v>
                </c:pt>
                <c:pt idx="701">
                  <c:v>59053</c:v>
                </c:pt>
                <c:pt idx="702">
                  <c:v>59037</c:v>
                </c:pt>
                <c:pt idx="703">
                  <c:v>59011</c:v>
                </c:pt>
                <c:pt idx="704">
                  <c:v>58995</c:v>
                </c:pt>
                <c:pt idx="705">
                  <c:v>58981</c:v>
                </c:pt>
                <c:pt idx="706">
                  <c:v>58977</c:v>
                </c:pt>
                <c:pt idx="707">
                  <c:v>58961</c:v>
                </c:pt>
                <c:pt idx="708">
                  <c:v>58901</c:v>
                </c:pt>
                <c:pt idx="709">
                  <c:v>58885</c:v>
                </c:pt>
                <c:pt idx="710">
                  <c:v>58885</c:v>
                </c:pt>
                <c:pt idx="711">
                  <c:v>58861</c:v>
                </c:pt>
                <c:pt idx="712">
                  <c:v>58859</c:v>
                </c:pt>
                <c:pt idx="713">
                  <c:v>58855</c:v>
                </c:pt>
                <c:pt idx="714">
                  <c:v>58815</c:v>
                </c:pt>
                <c:pt idx="715">
                  <c:v>58795</c:v>
                </c:pt>
                <c:pt idx="716">
                  <c:v>58785</c:v>
                </c:pt>
                <c:pt idx="717">
                  <c:v>58781</c:v>
                </c:pt>
                <c:pt idx="718">
                  <c:v>58771</c:v>
                </c:pt>
                <c:pt idx="719">
                  <c:v>58749</c:v>
                </c:pt>
                <c:pt idx="720">
                  <c:v>58701</c:v>
                </c:pt>
                <c:pt idx="721">
                  <c:v>58699</c:v>
                </c:pt>
                <c:pt idx="722">
                  <c:v>58643</c:v>
                </c:pt>
                <c:pt idx="723">
                  <c:v>58637</c:v>
                </c:pt>
                <c:pt idx="724">
                  <c:v>58603</c:v>
                </c:pt>
                <c:pt idx="725">
                  <c:v>58603</c:v>
                </c:pt>
                <c:pt idx="726">
                  <c:v>58591</c:v>
                </c:pt>
                <c:pt idx="727">
                  <c:v>58491</c:v>
                </c:pt>
                <c:pt idx="728">
                  <c:v>58485</c:v>
                </c:pt>
                <c:pt idx="729">
                  <c:v>58477</c:v>
                </c:pt>
                <c:pt idx="730">
                  <c:v>58475</c:v>
                </c:pt>
                <c:pt idx="731">
                  <c:v>58453</c:v>
                </c:pt>
                <c:pt idx="732">
                  <c:v>58447</c:v>
                </c:pt>
                <c:pt idx="733">
                  <c:v>58443</c:v>
                </c:pt>
                <c:pt idx="734">
                  <c:v>58415</c:v>
                </c:pt>
                <c:pt idx="735">
                  <c:v>58415</c:v>
                </c:pt>
                <c:pt idx="736">
                  <c:v>58399</c:v>
                </c:pt>
                <c:pt idx="737">
                  <c:v>58397</c:v>
                </c:pt>
                <c:pt idx="738">
                  <c:v>58383</c:v>
                </c:pt>
                <c:pt idx="739">
                  <c:v>58367</c:v>
                </c:pt>
                <c:pt idx="740">
                  <c:v>58351</c:v>
                </c:pt>
                <c:pt idx="741">
                  <c:v>58301</c:v>
                </c:pt>
                <c:pt idx="742">
                  <c:v>58281</c:v>
                </c:pt>
                <c:pt idx="743">
                  <c:v>58267</c:v>
                </c:pt>
                <c:pt idx="744">
                  <c:v>58245</c:v>
                </c:pt>
                <c:pt idx="745">
                  <c:v>58241</c:v>
                </c:pt>
                <c:pt idx="746">
                  <c:v>58237</c:v>
                </c:pt>
                <c:pt idx="747">
                  <c:v>58227</c:v>
                </c:pt>
                <c:pt idx="748">
                  <c:v>58185</c:v>
                </c:pt>
                <c:pt idx="749">
                  <c:v>58147</c:v>
                </c:pt>
                <c:pt idx="750">
                  <c:v>58135</c:v>
                </c:pt>
                <c:pt idx="751">
                  <c:v>58131</c:v>
                </c:pt>
                <c:pt idx="752">
                  <c:v>58131</c:v>
                </c:pt>
                <c:pt idx="753">
                  <c:v>58105</c:v>
                </c:pt>
                <c:pt idx="754">
                  <c:v>58095</c:v>
                </c:pt>
                <c:pt idx="755">
                  <c:v>58067</c:v>
                </c:pt>
                <c:pt idx="756">
                  <c:v>58065</c:v>
                </c:pt>
                <c:pt idx="757">
                  <c:v>58011</c:v>
                </c:pt>
                <c:pt idx="758">
                  <c:v>58009</c:v>
                </c:pt>
                <c:pt idx="759">
                  <c:v>57979</c:v>
                </c:pt>
                <c:pt idx="760">
                  <c:v>57954</c:v>
                </c:pt>
                <c:pt idx="761">
                  <c:v>57882</c:v>
                </c:pt>
                <c:pt idx="762">
                  <c:v>57880</c:v>
                </c:pt>
                <c:pt idx="763">
                  <c:v>57878</c:v>
                </c:pt>
                <c:pt idx="764">
                  <c:v>57870</c:v>
                </c:pt>
                <c:pt idx="765">
                  <c:v>57834</c:v>
                </c:pt>
                <c:pt idx="766">
                  <c:v>57786</c:v>
                </c:pt>
                <c:pt idx="767">
                  <c:v>57772</c:v>
                </c:pt>
                <c:pt idx="768">
                  <c:v>57756</c:v>
                </c:pt>
                <c:pt idx="769">
                  <c:v>57730</c:v>
                </c:pt>
                <c:pt idx="770">
                  <c:v>57686</c:v>
                </c:pt>
                <c:pt idx="771">
                  <c:v>57662</c:v>
                </c:pt>
                <c:pt idx="772">
                  <c:v>57646</c:v>
                </c:pt>
                <c:pt idx="773">
                  <c:v>57620</c:v>
                </c:pt>
                <c:pt idx="774">
                  <c:v>57598</c:v>
                </c:pt>
                <c:pt idx="775">
                  <c:v>57516</c:v>
                </c:pt>
                <c:pt idx="776">
                  <c:v>57514</c:v>
                </c:pt>
                <c:pt idx="777">
                  <c:v>57508</c:v>
                </c:pt>
                <c:pt idx="778">
                  <c:v>57374</c:v>
                </c:pt>
                <c:pt idx="779">
                  <c:v>57356</c:v>
                </c:pt>
                <c:pt idx="780">
                  <c:v>57340</c:v>
                </c:pt>
                <c:pt idx="781">
                  <c:v>57236</c:v>
                </c:pt>
                <c:pt idx="782">
                  <c:v>57214</c:v>
                </c:pt>
                <c:pt idx="783">
                  <c:v>57198</c:v>
                </c:pt>
                <c:pt idx="784">
                  <c:v>57196</c:v>
                </c:pt>
                <c:pt idx="785">
                  <c:v>57176</c:v>
                </c:pt>
                <c:pt idx="786">
                  <c:v>57174</c:v>
                </c:pt>
                <c:pt idx="787">
                  <c:v>57146</c:v>
                </c:pt>
                <c:pt idx="788">
                  <c:v>57128</c:v>
                </c:pt>
                <c:pt idx="789">
                  <c:v>57126</c:v>
                </c:pt>
                <c:pt idx="790">
                  <c:v>57098</c:v>
                </c:pt>
                <c:pt idx="791">
                  <c:v>57092</c:v>
                </c:pt>
                <c:pt idx="792">
                  <c:v>57088</c:v>
                </c:pt>
                <c:pt idx="793">
                  <c:v>57062</c:v>
                </c:pt>
                <c:pt idx="794">
                  <c:v>57004</c:v>
                </c:pt>
                <c:pt idx="795">
                  <c:v>56996</c:v>
                </c:pt>
                <c:pt idx="796">
                  <c:v>56972</c:v>
                </c:pt>
                <c:pt idx="797">
                  <c:v>56952</c:v>
                </c:pt>
                <c:pt idx="798">
                  <c:v>56946</c:v>
                </c:pt>
                <c:pt idx="799">
                  <c:v>56904</c:v>
                </c:pt>
                <c:pt idx="800">
                  <c:v>56894</c:v>
                </c:pt>
                <c:pt idx="801">
                  <c:v>56834</c:v>
                </c:pt>
                <c:pt idx="802">
                  <c:v>56820</c:v>
                </c:pt>
                <c:pt idx="803">
                  <c:v>56818</c:v>
                </c:pt>
                <c:pt idx="804">
                  <c:v>56814</c:v>
                </c:pt>
                <c:pt idx="805">
                  <c:v>56790</c:v>
                </c:pt>
                <c:pt idx="806">
                  <c:v>56784</c:v>
                </c:pt>
                <c:pt idx="807">
                  <c:v>56766</c:v>
                </c:pt>
                <c:pt idx="808">
                  <c:v>56722</c:v>
                </c:pt>
                <c:pt idx="809">
                  <c:v>56681</c:v>
                </c:pt>
                <c:pt idx="810">
                  <c:v>56639</c:v>
                </c:pt>
                <c:pt idx="811">
                  <c:v>56635</c:v>
                </c:pt>
                <c:pt idx="812">
                  <c:v>56605</c:v>
                </c:pt>
                <c:pt idx="813">
                  <c:v>56601</c:v>
                </c:pt>
                <c:pt idx="814">
                  <c:v>56533</c:v>
                </c:pt>
                <c:pt idx="815">
                  <c:v>56527</c:v>
                </c:pt>
                <c:pt idx="816">
                  <c:v>56523</c:v>
                </c:pt>
                <c:pt idx="817">
                  <c:v>56449</c:v>
                </c:pt>
                <c:pt idx="818">
                  <c:v>56419</c:v>
                </c:pt>
                <c:pt idx="819">
                  <c:v>56413</c:v>
                </c:pt>
                <c:pt idx="820">
                  <c:v>56407</c:v>
                </c:pt>
                <c:pt idx="821">
                  <c:v>56383</c:v>
                </c:pt>
                <c:pt idx="822">
                  <c:v>56367</c:v>
                </c:pt>
                <c:pt idx="823">
                  <c:v>56365</c:v>
                </c:pt>
                <c:pt idx="824">
                  <c:v>56361</c:v>
                </c:pt>
                <c:pt idx="825">
                  <c:v>56361</c:v>
                </c:pt>
                <c:pt idx="826">
                  <c:v>56335</c:v>
                </c:pt>
                <c:pt idx="827">
                  <c:v>56307</c:v>
                </c:pt>
                <c:pt idx="828">
                  <c:v>56285</c:v>
                </c:pt>
                <c:pt idx="829">
                  <c:v>56275</c:v>
                </c:pt>
                <c:pt idx="830">
                  <c:v>56265</c:v>
                </c:pt>
                <c:pt idx="831">
                  <c:v>56261</c:v>
                </c:pt>
                <c:pt idx="832">
                  <c:v>56255</c:v>
                </c:pt>
                <c:pt idx="833">
                  <c:v>56253</c:v>
                </c:pt>
                <c:pt idx="834">
                  <c:v>56201</c:v>
                </c:pt>
                <c:pt idx="835">
                  <c:v>56177</c:v>
                </c:pt>
                <c:pt idx="836">
                  <c:v>56171</c:v>
                </c:pt>
                <c:pt idx="837">
                  <c:v>56161</c:v>
                </c:pt>
                <c:pt idx="838">
                  <c:v>56159</c:v>
                </c:pt>
                <c:pt idx="839">
                  <c:v>56153</c:v>
                </c:pt>
                <c:pt idx="840">
                  <c:v>56147</c:v>
                </c:pt>
                <c:pt idx="841">
                  <c:v>56139</c:v>
                </c:pt>
                <c:pt idx="842">
                  <c:v>56091</c:v>
                </c:pt>
                <c:pt idx="843">
                  <c:v>56083</c:v>
                </c:pt>
                <c:pt idx="844">
                  <c:v>56071</c:v>
                </c:pt>
                <c:pt idx="845">
                  <c:v>56037</c:v>
                </c:pt>
                <c:pt idx="846">
                  <c:v>56027</c:v>
                </c:pt>
                <c:pt idx="847">
                  <c:v>56003</c:v>
                </c:pt>
                <c:pt idx="848">
                  <c:v>55927</c:v>
                </c:pt>
                <c:pt idx="849">
                  <c:v>55903</c:v>
                </c:pt>
                <c:pt idx="850">
                  <c:v>55889</c:v>
                </c:pt>
                <c:pt idx="851">
                  <c:v>55881</c:v>
                </c:pt>
                <c:pt idx="852">
                  <c:v>55873</c:v>
                </c:pt>
                <c:pt idx="853">
                  <c:v>55873</c:v>
                </c:pt>
                <c:pt idx="854">
                  <c:v>55829</c:v>
                </c:pt>
                <c:pt idx="855">
                  <c:v>55815</c:v>
                </c:pt>
                <c:pt idx="856">
                  <c:v>55815</c:v>
                </c:pt>
                <c:pt idx="857">
                  <c:v>55797</c:v>
                </c:pt>
                <c:pt idx="858">
                  <c:v>55789</c:v>
                </c:pt>
                <c:pt idx="859">
                  <c:v>55781</c:v>
                </c:pt>
                <c:pt idx="860">
                  <c:v>55779</c:v>
                </c:pt>
                <c:pt idx="861">
                  <c:v>55763</c:v>
                </c:pt>
                <c:pt idx="862">
                  <c:v>55751</c:v>
                </c:pt>
                <c:pt idx="863">
                  <c:v>55723</c:v>
                </c:pt>
                <c:pt idx="864">
                  <c:v>55723</c:v>
                </c:pt>
                <c:pt idx="865">
                  <c:v>55689</c:v>
                </c:pt>
                <c:pt idx="866">
                  <c:v>55663</c:v>
                </c:pt>
                <c:pt idx="867">
                  <c:v>55659</c:v>
                </c:pt>
                <c:pt idx="868">
                  <c:v>55651</c:v>
                </c:pt>
                <c:pt idx="869">
                  <c:v>55641</c:v>
                </c:pt>
                <c:pt idx="870">
                  <c:v>55639</c:v>
                </c:pt>
                <c:pt idx="871">
                  <c:v>55587</c:v>
                </c:pt>
                <c:pt idx="872">
                  <c:v>55575</c:v>
                </c:pt>
                <c:pt idx="873">
                  <c:v>55565</c:v>
                </c:pt>
                <c:pt idx="874">
                  <c:v>55515</c:v>
                </c:pt>
                <c:pt idx="875">
                  <c:v>55513</c:v>
                </c:pt>
                <c:pt idx="876">
                  <c:v>55505</c:v>
                </c:pt>
                <c:pt idx="877">
                  <c:v>55485</c:v>
                </c:pt>
                <c:pt idx="878">
                  <c:v>55479</c:v>
                </c:pt>
                <c:pt idx="879">
                  <c:v>55465</c:v>
                </c:pt>
                <c:pt idx="880">
                  <c:v>55439</c:v>
                </c:pt>
                <c:pt idx="881">
                  <c:v>55423</c:v>
                </c:pt>
                <c:pt idx="882">
                  <c:v>55419</c:v>
                </c:pt>
                <c:pt idx="883">
                  <c:v>55417</c:v>
                </c:pt>
                <c:pt idx="884">
                  <c:v>55390</c:v>
                </c:pt>
                <c:pt idx="885">
                  <c:v>55380</c:v>
                </c:pt>
                <c:pt idx="886">
                  <c:v>55370</c:v>
                </c:pt>
                <c:pt idx="887">
                  <c:v>55368</c:v>
                </c:pt>
                <c:pt idx="888">
                  <c:v>55332</c:v>
                </c:pt>
                <c:pt idx="889">
                  <c:v>55326</c:v>
                </c:pt>
                <c:pt idx="890">
                  <c:v>55302</c:v>
                </c:pt>
                <c:pt idx="891">
                  <c:v>55294</c:v>
                </c:pt>
                <c:pt idx="892">
                  <c:v>55288</c:v>
                </c:pt>
                <c:pt idx="893">
                  <c:v>55248</c:v>
                </c:pt>
                <c:pt idx="894">
                  <c:v>55232</c:v>
                </c:pt>
                <c:pt idx="895">
                  <c:v>55194</c:v>
                </c:pt>
                <c:pt idx="896">
                  <c:v>55188</c:v>
                </c:pt>
                <c:pt idx="897">
                  <c:v>55166</c:v>
                </c:pt>
                <c:pt idx="898">
                  <c:v>55158</c:v>
                </c:pt>
                <c:pt idx="899">
                  <c:v>55128</c:v>
                </c:pt>
                <c:pt idx="900">
                  <c:v>55078</c:v>
                </c:pt>
                <c:pt idx="901">
                  <c:v>54996</c:v>
                </c:pt>
                <c:pt idx="902">
                  <c:v>54994</c:v>
                </c:pt>
                <c:pt idx="903">
                  <c:v>54994</c:v>
                </c:pt>
                <c:pt idx="904">
                  <c:v>54900</c:v>
                </c:pt>
                <c:pt idx="905">
                  <c:v>54890</c:v>
                </c:pt>
                <c:pt idx="906">
                  <c:v>54876</c:v>
                </c:pt>
                <c:pt idx="907">
                  <c:v>54874</c:v>
                </c:pt>
                <c:pt idx="908">
                  <c:v>54858</c:v>
                </c:pt>
                <c:pt idx="909">
                  <c:v>54824</c:v>
                </c:pt>
                <c:pt idx="910">
                  <c:v>54810</c:v>
                </c:pt>
                <c:pt idx="911">
                  <c:v>54788</c:v>
                </c:pt>
                <c:pt idx="912">
                  <c:v>54768</c:v>
                </c:pt>
                <c:pt idx="913">
                  <c:v>54762</c:v>
                </c:pt>
                <c:pt idx="914">
                  <c:v>54722</c:v>
                </c:pt>
                <c:pt idx="915">
                  <c:v>54660</c:v>
                </c:pt>
                <c:pt idx="916">
                  <c:v>54610</c:v>
                </c:pt>
                <c:pt idx="917">
                  <c:v>54600</c:v>
                </c:pt>
                <c:pt idx="918">
                  <c:v>54586</c:v>
                </c:pt>
                <c:pt idx="919">
                  <c:v>54584</c:v>
                </c:pt>
                <c:pt idx="920">
                  <c:v>54562</c:v>
                </c:pt>
                <c:pt idx="921">
                  <c:v>54542</c:v>
                </c:pt>
                <c:pt idx="922">
                  <c:v>54534</c:v>
                </c:pt>
                <c:pt idx="923">
                  <c:v>54530</c:v>
                </c:pt>
                <c:pt idx="924">
                  <c:v>54518</c:v>
                </c:pt>
                <c:pt idx="925">
                  <c:v>54488</c:v>
                </c:pt>
                <c:pt idx="926">
                  <c:v>54486</c:v>
                </c:pt>
                <c:pt idx="927">
                  <c:v>54396</c:v>
                </c:pt>
                <c:pt idx="928">
                  <c:v>54394</c:v>
                </c:pt>
                <c:pt idx="929">
                  <c:v>54358</c:v>
                </c:pt>
                <c:pt idx="930">
                  <c:v>54316</c:v>
                </c:pt>
                <c:pt idx="931">
                  <c:v>54312</c:v>
                </c:pt>
                <c:pt idx="932">
                  <c:v>54300</c:v>
                </c:pt>
                <c:pt idx="933">
                  <c:v>54296</c:v>
                </c:pt>
                <c:pt idx="934">
                  <c:v>54288</c:v>
                </c:pt>
                <c:pt idx="935">
                  <c:v>54270</c:v>
                </c:pt>
                <c:pt idx="936">
                  <c:v>54268</c:v>
                </c:pt>
                <c:pt idx="937">
                  <c:v>54222</c:v>
                </c:pt>
                <c:pt idx="938">
                  <c:v>54188</c:v>
                </c:pt>
                <c:pt idx="939">
                  <c:v>54182</c:v>
                </c:pt>
                <c:pt idx="940">
                  <c:v>54152</c:v>
                </c:pt>
                <c:pt idx="941">
                  <c:v>54136</c:v>
                </c:pt>
                <c:pt idx="942">
                  <c:v>54126</c:v>
                </c:pt>
                <c:pt idx="943">
                  <c:v>54087</c:v>
                </c:pt>
                <c:pt idx="944">
                  <c:v>54053</c:v>
                </c:pt>
                <c:pt idx="945">
                  <c:v>54051</c:v>
                </c:pt>
                <c:pt idx="946">
                  <c:v>54013</c:v>
                </c:pt>
                <c:pt idx="947">
                  <c:v>53951</c:v>
                </c:pt>
                <c:pt idx="948">
                  <c:v>53909</c:v>
                </c:pt>
                <c:pt idx="949">
                  <c:v>53905</c:v>
                </c:pt>
                <c:pt idx="950">
                  <c:v>53901</c:v>
                </c:pt>
                <c:pt idx="951">
                  <c:v>53867</c:v>
                </c:pt>
                <c:pt idx="952">
                  <c:v>53823</c:v>
                </c:pt>
                <c:pt idx="953">
                  <c:v>53815</c:v>
                </c:pt>
                <c:pt idx="954">
                  <c:v>53779</c:v>
                </c:pt>
                <c:pt idx="955">
                  <c:v>53767</c:v>
                </c:pt>
                <c:pt idx="956">
                  <c:v>53719</c:v>
                </c:pt>
                <c:pt idx="957">
                  <c:v>53715</c:v>
                </c:pt>
                <c:pt idx="958">
                  <c:v>53687</c:v>
                </c:pt>
                <c:pt idx="959">
                  <c:v>53643</c:v>
                </c:pt>
                <c:pt idx="960">
                  <c:v>53627</c:v>
                </c:pt>
                <c:pt idx="961">
                  <c:v>53617</c:v>
                </c:pt>
                <c:pt idx="962">
                  <c:v>53615</c:v>
                </c:pt>
                <c:pt idx="963">
                  <c:v>53605</c:v>
                </c:pt>
                <c:pt idx="964">
                  <c:v>53603</c:v>
                </c:pt>
                <c:pt idx="965">
                  <c:v>53601</c:v>
                </c:pt>
                <c:pt idx="966">
                  <c:v>53577</c:v>
                </c:pt>
                <c:pt idx="967">
                  <c:v>53561</c:v>
                </c:pt>
                <c:pt idx="968">
                  <c:v>53537</c:v>
                </c:pt>
                <c:pt idx="969">
                  <c:v>53525</c:v>
                </c:pt>
                <c:pt idx="970">
                  <c:v>53523</c:v>
                </c:pt>
                <c:pt idx="971">
                  <c:v>53491</c:v>
                </c:pt>
                <c:pt idx="972">
                  <c:v>53469</c:v>
                </c:pt>
                <c:pt idx="973">
                  <c:v>53461</c:v>
                </c:pt>
                <c:pt idx="974">
                  <c:v>53439</c:v>
                </c:pt>
                <c:pt idx="975">
                  <c:v>53409</c:v>
                </c:pt>
                <c:pt idx="976">
                  <c:v>53371</c:v>
                </c:pt>
                <c:pt idx="977">
                  <c:v>53371</c:v>
                </c:pt>
                <c:pt idx="978">
                  <c:v>53341</c:v>
                </c:pt>
                <c:pt idx="979">
                  <c:v>53315</c:v>
                </c:pt>
                <c:pt idx="980">
                  <c:v>53299</c:v>
                </c:pt>
                <c:pt idx="981">
                  <c:v>53285</c:v>
                </c:pt>
                <c:pt idx="982">
                  <c:v>53249</c:v>
                </c:pt>
                <c:pt idx="983">
                  <c:v>53243</c:v>
                </c:pt>
                <c:pt idx="984">
                  <c:v>53243</c:v>
                </c:pt>
                <c:pt idx="985">
                  <c:v>53223</c:v>
                </c:pt>
                <c:pt idx="986">
                  <c:v>53207</c:v>
                </c:pt>
                <c:pt idx="987">
                  <c:v>53205</c:v>
                </c:pt>
                <c:pt idx="988">
                  <c:v>53193</c:v>
                </c:pt>
                <c:pt idx="989">
                  <c:v>53143</c:v>
                </c:pt>
                <c:pt idx="990">
                  <c:v>53139</c:v>
                </c:pt>
                <c:pt idx="991">
                  <c:v>53131</c:v>
                </c:pt>
                <c:pt idx="992">
                  <c:v>53123</c:v>
                </c:pt>
                <c:pt idx="993">
                  <c:v>53121</c:v>
                </c:pt>
                <c:pt idx="994">
                  <c:v>53121</c:v>
                </c:pt>
                <c:pt idx="995">
                  <c:v>53103</c:v>
                </c:pt>
                <c:pt idx="996">
                  <c:v>53083</c:v>
                </c:pt>
                <c:pt idx="997">
                  <c:v>53079</c:v>
                </c:pt>
                <c:pt idx="998">
                  <c:v>53077</c:v>
                </c:pt>
                <c:pt idx="999">
                  <c:v>53065</c:v>
                </c:pt>
                <c:pt idx="1000">
                  <c:v>53043</c:v>
                </c:pt>
                <c:pt idx="1001">
                  <c:v>53011</c:v>
                </c:pt>
                <c:pt idx="1002">
                  <c:v>52985</c:v>
                </c:pt>
                <c:pt idx="1003">
                  <c:v>52961</c:v>
                </c:pt>
                <c:pt idx="1004">
                  <c:v>52957</c:v>
                </c:pt>
                <c:pt idx="1005">
                  <c:v>52901</c:v>
                </c:pt>
                <c:pt idx="1006">
                  <c:v>52881</c:v>
                </c:pt>
                <c:pt idx="1007">
                  <c:v>52820</c:v>
                </c:pt>
                <c:pt idx="1008">
                  <c:v>52820</c:v>
                </c:pt>
                <c:pt idx="1009">
                  <c:v>52780</c:v>
                </c:pt>
                <c:pt idx="1010">
                  <c:v>52770</c:v>
                </c:pt>
                <c:pt idx="1011">
                  <c:v>52758</c:v>
                </c:pt>
                <c:pt idx="1012">
                  <c:v>52738</c:v>
                </c:pt>
                <c:pt idx="1013">
                  <c:v>52690</c:v>
                </c:pt>
                <c:pt idx="1014">
                  <c:v>52662</c:v>
                </c:pt>
                <c:pt idx="1015">
                  <c:v>52662</c:v>
                </c:pt>
                <c:pt idx="1016">
                  <c:v>52658</c:v>
                </c:pt>
                <c:pt idx="1017">
                  <c:v>52634</c:v>
                </c:pt>
                <c:pt idx="1018">
                  <c:v>52606</c:v>
                </c:pt>
                <c:pt idx="1019">
                  <c:v>52572</c:v>
                </c:pt>
                <c:pt idx="1020">
                  <c:v>52566</c:v>
                </c:pt>
                <c:pt idx="1021">
                  <c:v>52542</c:v>
                </c:pt>
                <c:pt idx="1022">
                  <c:v>52526</c:v>
                </c:pt>
                <c:pt idx="1023">
                  <c:v>52520</c:v>
                </c:pt>
                <c:pt idx="1024">
                  <c:v>52518</c:v>
                </c:pt>
                <c:pt idx="1025">
                  <c:v>52488</c:v>
                </c:pt>
                <c:pt idx="1026">
                  <c:v>52448</c:v>
                </c:pt>
                <c:pt idx="1027">
                  <c:v>52434</c:v>
                </c:pt>
                <c:pt idx="1028">
                  <c:v>52410</c:v>
                </c:pt>
                <c:pt idx="1029">
                  <c:v>52396</c:v>
                </c:pt>
                <c:pt idx="1030">
                  <c:v>52346</c:v>
                </c:pt>
                <c:pt idx="1031">
                  <c:v>52336</c:v>
                </c:pt>
                <c:pt idx="1032">
                  <c:v>52320</c:v>
                </c:pt>
                <c:pt idx="1033">
                  <c:v>52320</c:v>
                </c:pt>
                <c:pt idx="1034">
                  <c:v>52290</c:v>
                </c:pt>
                <c:pt idx="1035">
                  <c:v>52262</c:v>
                </c:pt>
                <c:pt idx="1036">
                  <c:v>52246</c:v>
                </c:pt>
                <c:pt idx="1037">
                  <c:v>52240</c:v>
                </c:pt>
                <c:pt idx="1038">
                  <c:v>52220</c:v>
                </c:pt>
                <c:pt idx="1039">
                  <c:v>52220</c:v>
                </c:pt>
                <c:pt idx="1040">
                  <c:v>52210</c:v>
                </c:pt>
                <c:pt idx="1041">
                  <c:v>52206</c:v>
                </c:pt>
                <c:pt idx="1042">
                  <c:v>52204</c:v>
                </c:pt>
                <c:pt idx="1043">
                  <c:v>52178</c:v>
                </c:pt>
                <c:pt idx="1044">
                  <c:v>52176</c:v>
                </c:pt>
                <c:pt idx="1045">
                  <c:v>52158</c:v>
                </c:pt>
                <c:pt idx="1046">
                  <c:v>52156</c:v>
                </c:pt>
                <c:pt idx="1047">
                  <c:v>52094</c:v>
                </c:pt>
                <c:pt idx="1048">
                  <c:v>52094</c:v>
                </c:pt>
                <c:pt idx="1049">
                  <c:v>52090</c:v>
                </c:pt>
                <c:pt idx="1050">
                  <c:v>52078</c:v>
                </c:pt>
                <c:pt idx="1051">
                  <c:v>52070</c:v>
                </c:pt>
                <c:pt idx="1052">
                  <c:v>52068</c:v>
                </c:pt>
                <c:pt idx="1053">
                  <c:v>52038</c:v>
                </c:pt>
                <c:pt idx="1054">
                  <c:v>52014</c:v>
                </c:pt>
                <c:pt idx="1055">
                  <c:v>51990</c:v>
                </c:pt>
                <c:pt idx="1056">
                  <c:v>51932</c:v>
                </c:pt>
                <c:pt idx="1057">
                  <c:v>51892</c:v>
                </c:pt>
                <c:pt idx="1058">
                  <c:v>51882</c:v>
                </c:pt>
                <c:pt idx="1059">
                  <c:v>51860</c:v>
                </c:pt>
                <c:pt idx="1060">
                  <c:v>51844</c:v>
                </c:pt>
                <c:pt idx="1061">
                  <c:v>51726</c:v>
                </c:pt>
                <c:pt idx="1062">
                  <c:v>51706</c:v>
                </c:pt>
                <c:pt idx="1063">
                  <c:v>51682</c:v>
                </c:pt>
                <c:pt idx="1064">
                  <c:v>51680</c:v>
                </c:pt>
                <c:pt idx="1065">
                  <c:v>51680</c:v>
                </c:pt>
                <c:pt idx="1066">
                  <c:v>51658</c:v>
                </c:pt>
                <c:pt idx="1067">
                  <c:v>51640</c:v>
                </c:pt>
                <c:pt idx="1068">
                  <c:v>51634</c:v>
                </c:pt>
                <c:pt idx="1069">
                  <c:v>51624</c:v>
                </c:pt>
                <c:pt idx="1070">
                  <c:v>51525</c:v>
                </c:pt>
                <c:pt idx="1071">
                  <c:v>51507</c:v>
                </c:pt>
                <c:pt idx="1072">
                  <c:v>51481</c:v>
                </c:pt>
                <c:pt idx="1073">
                  <c:v>51473</c:v>
                </c:pt>
                <c:pt idx="1074">
                  <c:v>51451</c:v>
                </c:pt>
                <c:pt idx="1075">
                  <c:v>51411</c:v>
                </c:pt>
                <c:pt idx="1076">
                  <c:v>51407</c:v>
                </c:pt>
                <c:pt idx="1077">
                  <c:v>51403</c:v>
                </c:pt>
                <c:pt idx="1078">
                  <c:v>51391</c:v>
                </c:pt>
                <c:pt idx="1079">
                  <c:v>51373</c:v>
                </c:pt>
                <c:pt idx="1080">
                  <c:v>51341</c:v>
                </c:pt>
                <c:pt idx="1081">
                  <c:v>51323</c:v>
                </c:pt>
                <c:pt idx="1082">
                  <c:v>51313</c:v>
                </c:pt>
                <c:pt idx="1083">
                  <c:v>51267</c:v>
                </c:pt>
                <c:pt idx="1084">
                  <c:v>51261</c:v>
                </c:pt>
                <c:pt idx="1085">
                  <c:v>51235</c:v>
                </c:pt>
                <c:pt idx="1086">
                  <c:v>51227</c:v>
                </c:pt>
                <c:pt idx="1087">
                  <c:v>51217</c:v>
                </c:pt>
                <c:pt idx="1088">
                  <c:v>51189</c:v>
                </c:pt>
                <c:pt idx="1089">
                  <c:v>51175</c:v>
                </c:pt>
                <c:pt idx="1090">
                  <c:v>51139</c:v>
                </c:pt>
                <c:pt idx="1091">
                  <c:v>51099</c:v>
                </c:pt>
                <c:pt idx="1092">
                  <c:v>51097</c:v>
                </c:pt>
                <c:pt idx="1093">
                  <c:v>51075</c:v>
                </c:pt>
                <c:pt idx="1094">
                  <c:v>51067</c:v>
                </c:pt>
                <c:pt idx="1095">
                  <c:v>51029</c:v>
                </c:pt>
                <c:pt idx="1096">
                  <c:v>51025</c:v>
                </c:pt>
                <c:pt idx="1097">
                  <c:v>50951</c:v>
                </c:pt>
                <c:pt idx="1098">
                  <c:v>50905</c:v>
                </c:pt>
                <c:pt idx="1099">
                  <c:v>50895</c:v>
                </c:pt>
                <c:pt idx="1100">
                  <c:v>50883</c:v>
                </c:pt>
                <c:pt idx="1101">
                  <c:v>50853</c:v>
                </c:pt>
                <c:pt idx="1102">
                  <c:v>50833</c:v>
                </c:pt>
                <c:pt idx="1103">
                  <c:v>50817</c:v>
                </c:pt>
                <c:pt idx="1104">
                  <c:v>50811</c:v>
                </c:pt>
                <c:pt idx="1105">
                  <c:v>50779</c:v>
                </c:pt>
                <c:pt idx="1106">
                  <c:v>50767</c:v>
                </c:pt>
                <c:pt idx="1107">
                  <c:v>50739</c:v>
                </c:pt>
                <c:pt idx="1108">
                  <c:v>50729</c:v>
                </c:pt>
                <c:pt idx="1109">
                  <c:v>50689</c:v>
                </c:pt>
                <c:pt idx="1110">
                  <c:v>50679</c:v>
                </c:pt>
                <c:pt idx="1111">
                  <c:v>50665</c:v>
                </c:pt>
                <c:pt idx="1112">
                  <c:v>50607</c:v>
                </c:pt>
                <c:pt idx="1113">
                  <c:v>50607</c:v>
                </c:pt>
                <c:pt idx="1114">
                  <c:v>50541</c:v>
                </c:pt>
                <c:pt idx="1115">
                  <c:v>50521</c:v>
                </c:pt>
                <c:pt idx="1116">
                  <c:v>50513</c:v>
                </c:pt>
                <c:pt idx="1117">
                  <c:v>50507</c:v>
                </c:pt>
                <c:pt idx="1118">
                  <c:v>50499</c:v>
                </c:pt>
                <c:pt idx="1119">
                  <c:v>50459</c:v>
                </c:pt>
                <c:pt idx="1120">
                  <c:v>50439</c:v>
                </c:pt>
                <c:pt idx="1121">
                  <c:v>50435</c:v>
                </c:pt>
                <c:pt idx="1122">
                  <c:v>50367</c:v>
                </c:pt>
                <c:pt idx="1123">
                  <c:v>50367</c:v>
                </c:pt>
                <c:pt idx="1124">
                  <c:v>50341</c:v>
                </c:pt>
                <c:pt idx="1125">
                  <c:v>50329</c:v>
                </c:pt>
                <c:pt idx="1126">
                  <c:v>50311</c:v>
                </c:pt>
                <c:pt idx="1127">
                  <c:v>50283</c:v>
                </c:pt>
                <c:pt idx="1128">
                  <c:v>50281</c:v>
                </c:pt>
                <c:pt idx="1129">
                  <c:v>50259</c:v>
                </c:pt>
                <c:pt idx="1130">
                  <c:v>50253</c:v>
                </c:pt>
                <c:pt idx="1131">
                  <c:v>50232</c:v>
                </c:pt>
                <c:pt idx="1132">
                  <c:v>50224</c:v>
                </c:pt>
                <c:pt idx="1133">
                  <c:v>50212</c:v>
                </c:pt>
                <c:pt idx="1134">
                  <c:v>50206</c:v>
                </c:pt>
                <c:pt idx="1135">
                  <c:v>50206</c:v>
                </c:pt>
                <c:pt idx="1136">
                  <c:v>50196</c:v>
                </c:pt>
                <c:pt idx="1137">
                  <c:v>50190</c:v>
                </c:pt>
                <c:pt idx="1138">
                  <c:v>50174</c:v>
                </c:pt>
                <c:pt idx="1139">
                  <c:v>50168</c:v>
                </c:pt>
                <c:pt idx="1140">
                  <c:v>50158</c:v>
                </c:pt>
                <c:pt idx="1141">
                  <c:v>50150</c:v>
                </c:pt>
                <c:pt idx="1142">
                  <c:v>50132</c:v>
                </c:pt>
                <c:pt idx="1143">
                  <c:v>50126</c:v>
                </c:pt>
                <c:pt idx="1144">
                  <c:v>50124</c:v>
                </c:pt>
                <c:pt idx="1145">
                  <c:v>50092</c:v>
                </c:pt>
                <c:pt idx="1146">
                  <c:v>50086</c:v>
                </c:pt>
                <c:pt idx="1147">
                  <c:v>50072</c:v>
                </c:pt>
                <c:pt idx="1148">
                  <c:v>50022</c:v>
                </c:pt>
                <c:pt idx="1149">
                  <c:v>50016</c:v>
                </c:pt>
                <c:pt idx="1150">
                  <c:v>50014</c:v>
                </c:pt>
                <c:pt idx="1151">
                  <c:v>50014</c:v>
                </c:pt>
                <c:pt idx="1152">
                  <c:v>49996</c:v>
                </c:pt>
                <c:pt idx="1153">
                  <c:v>49990</c:v>
                </c:pt>
                <c:pt idx="1154">
                  <c:v>49976</c:v>
                </c:pt>
                <c:pt idx="1155">
                  <c:v>49972</c:v>
                </c:pt>
                <c:pt idx="1156">
                  <c:v>49902</c:v>
                </c:pt>
                <c:pt idx="1157">
                  <c:v>49866</c:v>
                </c:pt>
                <c:pt idx="1158">
                  <c:v>49840</c:v>
                </c:pt>
                <c:pt idx="1159">
                  <c:v>49840</c:v>
                </c:pt>
                <c:pt idx="1160">
                  <c:v>49836</c:v>
                </c:pt>
                <c:pt idx="1161">
                  <c:v>49762</c:v>
                </c:pt>
                <c:pt idx="1162">
                  <c:v>49756</c:v>
                </c:pt>
                <c:pt idx="1163">
                  <c:v>49756</c:v>
                </c:pt>
                <c:pt idx="1164">
                  <c:v>49746</c:v>
                </c:pt>
                <c:pt idx="1165">
                  <c:v>49678</c:v>
                </c:pt>
                <c:pt idx="1166">
                  <c:v>49602</c:v>
                </c:pt>
                <c:pt idx="1167">
                  <c:v>49584</c:v>
                </c:pt>
                <c:pt idx="1168">
                  <c:v>49578</c:v>
                </c:pt>
                <c:pt idx="1169">
                  <c:v>49564</c:v>
                </c:pt>
                <c:pt idx="1170">
                  <c:v>49552</c:v>
                </c:pt>
                <c:pt idx="1171">
                  <c:v>49496</c:v>
                </c:pt>
                <c:pt idx="1172">
                  <c:v>49496</c:v>
                </c:pt>
                <c:pt idx="1173">
                  <c:v>49486</c:v>
                </c:pt>
                <c:pt idx="1174">
                  <c:v>49432</c:v>
                </c:pt>
                <c:pt idx="1175">
                  <c:v>49338</c:v>
                </c:pt>
                <c:pt idx="1176">
                  <c:v>49336</c:v>
                </c:pt>
                <c:pt idx="1177">
                  <c:v>49316</c:v>
                </c:pt>
                <c:pt idx="1178">
                  <c:v>49310</c:v>
                </c:pt>
                <c:pt idx="1179">
                  <c:v>49298</c:v>
                </c:pt>
                <c:pt idx="1180">
                  <c:v>49286</c:v>
                </c:pt>
                <c:pt idx="1181">
                  <c:v>49286</c:v>
                </c:pt>
                <c:pt idx="1182">
                  <c:v>49282</c:v>
                </c:pt>
                <c:pt idx="1183">
                  <c:v>49278</c:v>
                </c:pt>
                <c:pt idx="1184">
                  <c:v>49270</c:v>
                </c:pt>
                <c:pt idx="1185">
                  <c:v>49240</c:v>
                </c:pt>
                <c:pt idx="1186">
                  <c:v>49168</c:v>
                </c:pt>
                <c:pt idx="1187">
                  <c:v>49132</c:v>
                </c:pt>
                <c:pt idx="1188">
                  <c:v>49120</c:v>
                </c:pt>
                <c:pt idx="1189">
                  <c:v>49100</c:v>
                </c:pt>
                <c:pt idx="1190">
                  <c:v>49080</c:v>
                </c:pt>
                <c:pt idx="1191">
                  <c:v>49062</c:v>
                </c:pt>
                <c:pt idx="1192">
                  <c:v>49058</c:v>
                </c:pt>
                <c:pt idx="1193">
                  <c:v>49040</c:v>
                </c:pt>
                <c:pt idx="1194">
                  <c:v>49032</c:v>
                </c:pt>
                <c:pt idx="1195">
                  <c:v>49002</c:v>
                </c:pt>
                <c:pt idx="1196">
                  <c:v>48994</c:v>
                </c:pt>
                <c:pt idx="1197">
                  <c:v>48958</c:v>
                </c:pt>
                <c:pt idx="1198">
                  <c:v>48949</c:v>
                </c:pt>
                <c:pt idx="1199">
                  <c:v>48943</c:v>
                </c:pt>
                <c:pt idx="1200">
                  <c:v>48927</c:v>
                </c:pt>
                <c:pt idx="1201">
                  <c:v>48887</c:v>
                </c:pt>
                <c:pt idx="1202">
                  <c:v>48865</c:v>
                </c:pt>
                <c:pt idx="1203">
                  <c:v>48833</c:v>
                </c:pt>
                <c:pt idx="1204">
                  <c:v>48833</c:v>
                </c:pt>
                <c:pt idx="1205">
                  <c:v>48831</c:v>
                </c:pt>
                <c:pt idx="1206">
                  <c:v>48745</c:v>
                </c:pt>
                <c:pt idx="1207">
                  <c:v>48745</c:v>
                </c:pt>
                <c:pt idx="1208">
                  <c:v>48731</c:v>
                </c:pt>
                <c:pt idx="1209">
                  <c:v>48693</c:v>
                </c:pt>
                <c:pt idx="1210">
                  <c:v>48691</c:v>
                </c:pt>
                <c:pt idx="1211">
                  <c:v>48679</c:v>
                </c:pt>
                <c:pt idx="1212">
                  <c:v>48669</c:v>
                </c:pt>
                <c:pt idx="1213">
                  <c:v>48651</c:v>
                </c:pt>
                <c:pt idx="1214">
                  <c:v>48627</c:v>
                </c:pt>
                <c:pt idx="1215">
                  <c:v>48611</c:v>
                </c:pt>
                <c:pt idx="1216">
                  <c:v>48607</c:v>
                </c:pt>
                <c:pt idx="1217">
                  <c:v>48607</c:v>
                </c:pt>
                <c:pt idx="1218">
                  <c:v>48601</c:v>
                </c:pt>
                <c:pt idx="1219">
                  <c:v>48601</c:v>
                </c:pt>
                <c:pt idx="1220">
                  <c:v>48597</c:v>
                </c:pt>
                <c:pt idx="1221">
                  <c:v>48591</c:v>
                </c:pt>
                <c:pt idx="1222">
                  <c:v>48521</c:v>
                </c:pt>
                <c:pt idx="1223">
                  <c:v>48505</c:v>
                </c:pt>
                <c:pt idx="1224">
                  <c:v>48499</c:v>
                </c:pt>
                <c:pt idx="1225">
                  <c:v>48497</c:v>
                </c:pt>
                <c:pt idx="1226">
                  <c:v>48473</c:v>
                </c:pt>
                <c:pt idx="1227">
                  <c:v>48427</c:v>
                </c:pt>
                <c:pt idx="1228">
                  <c:v>48425</c:v>
                </c:pt>
                <c:pt idx="1229">
                  <c:v>48413</c:v>
                </c:pt>
                <c:pt idx="1230">
                  <c:v>48399</c:v>
                </c:pt>
                <c:pt idx="1231">
                  <c:v>48349</c:v>
                </c:pt>
                <c:pt idx="1232">
                  <c:v>48349</c:v>
                </c:pt>
                <c:pt idx="1233">
                  <c:v>48347</c:v>
                </c:pt>
                <c:pt idx="1234">
                  <c:v>48343</c:v>
                </c:pt>
                <c:pt idx="1235">
                  <c:v>48335</c:v>
                </c:pt>
                <c:pt idx="1236">
                  <c:v>48279</c:v>
                </c:pt>
                <c:pt idx="1237">
                  <c:v>48263</c:v>
                </c:pt>
                <c:pt idx="1238">
                  <c:v>48251</c:v>
                </c:pt>
                <c:pt idx="1239">
                  <c:v>48213</c:v>
                </c:pt>
                <c:pt idx="1240">
                  <c:v>48189</c:v>
                </c:pt>
                <c:pt idx="1241">
                  <c:v>48189</c:v>
                </c:pt>
                <c:pt idx="1242">
                  <c:v>48165</c:v>
                </c:pt>
                <c:pt idx="1243">
                  <c:v>48113</c:v>
                </c:pt>
                <c:pt idx="1244">
                  <c:v>48101</c:v>
                </c:pt>
                <c:pt idx="1245">
                  <c:v>48095</c:v>
                </c:pt>
                <c:pt idx="1246">
                  <c:v>48083</c:v>
                </c:pt>
                <c:pt idx="1247">
                  <c:v>48083</c:v>
                </c:pt>
                <c:pt idx="1248">
                  <c:v>48053</c:v>
                </c:pt>
                <c:pt idx="1249">
                  <c:v>48047</c:v>
                </c:pt>
                <c:pt idx="1250">
                  <c:v>48035</c:v>
                </c:pt>
                <c:pt idx="1251">
                  <c:v>48033</c:v>
                </c:pt>
                <c:pt idx="1252">
                  <c:v>48033</c:v>
                </c:pt>
                <c:pt idx="1253">
                  <c:v>47995</c:v>
                </c:pt>
                <c:pt idx="1254">
                  <c:v>47989</c:v>
                </c:pt>
                <c:pt idx="1255">
                  <c:v>47953</c:v>
                </c:pt>
                <c:pt idx="1256">
                  <c:v>47949</c:v>
                </c:pt>
                <c:pt idx="1257">
                  <c:v>47947</c:v>
                </c:pt>
                <c:pt idx="1258">
                  <c:v>47945</c:v>
                </c:pt>
                <c:pt idx="1259">
                  <c:v>47925</c:v>
                </c:pt>
                <c:pt idx="1260">
                  <c:v>47921</c:v>
                </c:pt>
                <c:pt idx="1261">
                  <c:v>47917</c:v>
                </c:pt>
                <c:pt idx="1262">
                  <c:v>47907</c:v>
                </c:pt>
                <c:pt idx="1263">
                  <c:v>47889</c:v>
                </c:pt>
                <c:pt idx="1264">
                  <c:v>47835</c:v>
                </c:pt>
                <c:pt idx="1265">
                  <c:v>47795</c:v>
                </c:pt>
                <c:pt idx="1266">
                  <c:v>47755</c:v>
                </c:pt>
                <c:pt idx="1267">
                  <c:v>47741</c:v>
                </c:pt>
                <c:pt idx="1268">
                  <c:v>47733</c:v>
                </c:pt>
                <c:pt idx="1269">
                  <c:v>47727</c:v>
                </c:pt>
                <c:pt idx="1270">
                  <c:v>47715</c:v>
                </c:pt>
                <c:pt idx="1271">
                  <c:v>47707</c:v>
                </c:pt>
                <c:pt idx="1272">
                  <c:v>47699</c:v>
                </c:pt>
                <c:pt idx="1273">
                  <c:v>47697</c:v>
                </c:pt>
                <c:pt idx="1274">
                  <c:v>47679</c:v>
                </c:pt>
                <c:pt idx="1275">
                  <c:v>47644</c:v>
                </c:pt>
                <c:pt idx="1276">
                  <c:v>47644</c:v>
                </c:pt>
                <c:pt idx="1277">
                  <c:v>47598</c:v>
                </c:pt>
                <c:pt idx="1278">
                  <c:v>47586</c:v>
                </c:pt>
                <c:pt idx="1279">
                  <c:v>47550</c:v>
                </c:pt>
                <c:pt idx="1280">
                  <c:v>47546</c:v>
                </c:pt>
                <c:pt idx="1281">
                  <c:v>47524</c:v>
                </c:pt>
                <c:pt idx="1282">
                  <c:v>47514</c:v>
                </c:pt>
                <c:pt idx="1283">
                  <c:v>47504</c:v>
                </c:pt>
                <c:pt idx="1284">
                  <c:v>47466</c:v>
                </c:pt>
                <c:pt idx="1285">
                  <c:v>47462</c:v>
                </c:pt>
                <c:pt idx="1286">
                  <c:v>47448</c:v>
                </c:pt>
                <c:pt idx="1287">
                  <c:v>47448</c:v>
                </c:pt>
                <c:pt idx="1288">
                  <c:v>47444</c:v>
                </c:pt>
                <c:pt idx="1289">
                  <c:v>47410</c:v>
                </c:pt>
                <c:pt idx="1290">
                  <c:v>47388</c:v>
                </c:pt>
                <c:pt idx="1291">
                  <c:v>47344</c:v>
                </c:pt>
                <c:pt idx="1292">
                  <c:v>47320</c:v>
                </c:pt>
                <c:pt idx="1293">
                  <c:v>47252</c:v>
                </c:pt>
                <c:pt idx="1294">
                  <c:v>47246</c:v>
                </c:pt>
                <c:pt idx="1295">
                  <c:v>47220</c:v>
                </c:pt>
                <c:pt idx="1296">
                  <c:v>47206</c:v>
                </c:pt>
                <c:pt idx="1297">
                  <c:v>47168</c:v>
                </c:pt>
                <c:pt idx="1298">
                  <c:v>47162</c:v>
                </c:pt>
                <c:pt idx="1299">
                  <c:v>47154</c:v>
                </c:pt>
                <c:pt idx="1300">
                  <c:v>47086</c:v>
                </c:pt>
                <c:pt idx="1301">
                  <c:v>47042</c:v>
                </c:pt>
                <c:pt idx="1302">
                  <c:v>47038</c:v>
                </c:pt>
                <c:pt idx="1303">
                  <c:v>46990</c:v>
                </c:pt>
                <c:pt idx="1304">
                  <c:v>46982</c:v>
                </c:pt>
                <c:pt idx="1305">
                  <c:v>46952</c:v>
                </c:pt>
                <c:pt idx="1306">
                  <c:v>46824</c:v>
                </c:pt>
                <c:pt idx="1307">
                  <c:v>46812</c:v>
                </c:pt>
                <c:pt idx="1308">
                  <c:v>46800</c:v>
                </c:pt>
                <c:pt idx="1309">
                  <c:v>46800</c:v>
                </c:pt>
                <c:pt idx="1310">
                  <c:v>46784</c:v>
                </c:pt>
                <c:pt idx="1311">
                  <c:v>46766</c:v>
                </c:pt>
                <c:pt idx="1312">
                  <c:v>46752</c:v>
                </c:pt>
                <c:pt idx="1313">
                  <c:v>46718</c:v>
                </c:pt>
                <c:pt idx="1314">
                  <c:v>46718</c:v>
                </c:pt>
                <c:pt idx="1315">
                  <c:v>46698</c:v>
                </c:pt>
                <c:pt idx="1316">
                  <c:v>46672</c:v>
                </c:pt>
                <c:pt idx="1317">
                  <c:v>46614</c:v>
                </c:pt>
                <c:pt idx="1318">
                  <c:v>46600</c:v>
                </c:pt>
                <c:pt idx="1319">
                  <c:v>46596</c:v>
                </c:pt>
                <c:pt idx="1320">
                  <c:v>46586</c:v>
                </c:pt>
                <c:pt idx="1321">
                  <c:v>46584</c:v>
                </c:pt>
                <c:pt idx="1322">
                  <c:v>46576</c:v>
                </c:pt>
                <c:pt idx="1323">
                  <c:v>46552</c:v>
                </c:pt>
                <c:pt idx="1324">
                  <c:v>46514</c:v>
                </c:pt>
                <c:pt idx="1325">
                  <c:v>46512</c:v>
                </c:pt>
                <c:pt idx="1326">
                  <c:v>46510</c:v>
                </c:pt>
                <c:pt idx="1327">
                  <c:v>46498</c:v>
                </c:pt>
                <c:pt idx="1328">
                  <c:v>46470</c:v>
                </c:pt>
                <c:pt idx="1329">
                  <c:v>46440</c:v>
                </c:pt>
                <c:pt idx="1330">
                  <c:v>46408</c:v>
                </c:pt>
                <c:pt idx="1331">
                  <c:v>46400</c:v>
                </c:pt>
                <c:pt idx="1332">
                  <c:v>46400</c:v>
                </c:pt>
                <c:pt idx="1333">
                  <c:v>46390</c:v>
                </c:pt>
                <c:pt idx="1334">
                  <c:v>46388</c:v>
                </c:pt>
                <c:pt idx="1335">
                  <c:v>46347</c:v>
                </c:pt>
                <c:pt idx="1336">
                  <c:v>46327</c:v>
                </c:pt>
                <c:pt idx="1337">
                  <c:v>46327</c:v>
                </c:pt>
                <c:pt idx="1338">
                  <c:v>46321</c:v>
                </c:pt>
                <c:pt idx="1339">
                  <c:v>46315</c:v>
                </c:pt>
                <c:pt idx="1340">
                  <c:v>46283</c:v>
                </c:pt>
                <c:pt idx="1341">
                  <c:v>46269</c:v>
                </c:pt>
                <c:pt idx="1342">
                  <c:v>46247</c:v>
                </c:pt>
                <c:pt idx="1343">
                  <c:v>46213</c:v>
                </c:pt>
                <c:pt idx="1344">
                  <c:v>46213</c:v>
                </c:pt>
                <c:pt idx="1345">
                  <c:v>46163</c:v>
                </c:pt>
                <c:pt idx="1346">
                  <c:v>46161</c:v>
                </c:pt>
                <c:pt idx="1347">
                  <c:v>46151</c:v>
                </c:pt>
                <c:pt idx="1348">
                  <c:v>46131</c:v>
                </c:pt>
                <c:pt idx="1349">
                  <c:v>46129</c:v>
                </c:pt>
                <c:pt idx="1350">
                  <c:v>46127</c:v>
                </c:pt>
                <c:pt idx="1351">
                  <c:v>46125</c:v>
                </c:pt>
                <c:pt idx="1352">
                  <c:v>46097</c:v>
                </c:pt>
                <c:pt idx="1353">
                  <c:v>46059</c:v>
                </c:pt>
                <c:pt idx="1354">
                  <c:v>46049</c:v>
                </c:pt>
                <c:pt idx="1355">
                  <c:v>46047</c:v>
                </c:pt>
                <c:pt idx="1356">
                  <c:v>46045</c:v>
                </c:pt>
                <c:pt idx="1357">
                  <c:v>46031</c:v>
                </c:pt>
                <c:pt idx="1358">
                  <c:v>46021</c:v>
                </c:pt>
                <c:pt idx="1359">
                  <c:v>46013</c:v>
                </c:pt>
                <c:pt idx="1360">
                  <c:v>46011</c:v>
                </c:pt>
                <c:pt idx="1361">
                  <c:v>46007</c:v>
                </c:pt>
                <c:pt idx="1362">
                  <c:v>46003</c:v>
                </c:pt>
                <c:pt idx="1363">
                  <c:v>46001</c:v>
                </c:pt>
                <c:pt idx="1364">
                  <c:v>45985</c:v>
                </c:pt>
                <c:pt idx="1365">
                  <c:v>45983</c:v>
                </c:pt>
                <c:pt idx="1366">
                  <c:v>45943</c:v>
                </c:pt>
                <c:pt idx="1367">
                  <c:v>45927</c:v>
                </c:pt>
                <c:pt idx="1368">
                  <c:v>45919</c:v>
                </c:pt>
                <c:pt idx="1369">
                  <c:v>45859</c:v>
                </c:pt>
                <c:pt idx="1370">
                  <c:v>45851</c:v>
                </c:pt>
                <c:pt idx="1371">
                  <c:v>45837</c:v>
                </c:pt>
                <c:pt idx="1372">
                  <c:v>45809</c:v>
                </c:pt>
                <c:pt idx="1373">
                  <c:v>45801</c:v>
                </c:pt>
                <c:pt idx="1374">
                  <c:v>45795</c:v>
                </c:pt>
                <c:pt idx="1375">
                  <c:v>45769</c:v>
                </c:pt>
                <c:pt idx="1376">
                  <c:v>45751</c:v>
                </c:pt>
                <c:pt idx="1377">
                  <c:v>45655</c:v>
                </c:pt>
                <c:pt idx="1378">
                  <c:v>45651</c:v>
                </c:pt>
                <c:pt idx="1379">
                  <c:v>45621</c:v>
                </c:pt>
                <c:pt idx="1380">
                  <c:v>45599</c:v>
                </c:pt>
                <c:pt idx="1381">
                  <c:v>45575</c:v>
                </c:pt>
                <c:pt idx="1382">
                  <c:v>45527</c:v>
                </c:pt>
                <c:pt idx="1383">
                  <c:v>45503</c:v>
                </c:pt>
                <c:pt idx="1384">
                  <c:v>45493</c:v>
                </c:pt>
                <c:pt idx="1385">
                  <c:v>45399</c:v>
                </c:pt>
                <c:pt idx="1386">
                  <c:v>45391</c:v>
                </c:pt>
                <c:pt idx="1387">
                  <c:v>45301</c:v>
                </c:pt>
                <c:pt idx="1388">
                  <c:v>45301</c:v>
                </c:pt>
                <c:pt idx="1389">
                  <c:v>45263</c:v>
                </c:pt>
                <c:pt idx="1390">
                  <c:v>45225</c:v>
                </c:pt>
                <c:pt idx="1391">
                  <c:v>45133</c:v>
                </c:pt>
                <c:pt idx="1392">
                  <c:v>45129</c:v>
                </c:pt>
                <c:pt idx="1393">
                  <c:v>45121</c:v>
                </c:pt>
                <c:pt idx="1394">
                  <c:v>45076</c:v>
                </c:pt>
                <c:pt idx="1395">
                  <c:v>45064</c:v>
                </c:pt>
                <c:pt idx="1396">
                  <c:v>45042</c:v>
                </c:pt>
                <c:pt idx="1397">
                  <c:v>45024</c:v>
                </c:pt>
                <c:pt idx="1398">
                  <c:v>45006</c:v>
                </c:pt>
                <c:pt idx="1399">
                  <c:v>45002</c:v>
                </c:pt>
                <c:pt idx="1400">
                  <c:v>44970</c:v>
                </c:pt>
                <c:pt idx="1401">
                  <c:v>44948</c:v>
                </c:pt>
                <c:pt idx="1402">
                  <c:v>44928</c:v>
                </c:pt>
                <c:pt idx="1403">
                  <c:v>44868</c:v>
                </c:pt>
                <c:pt idx="1404">
                  <c:v>44846</c:v>
                </c:pt>
                <c:pt idx="1405">
                  <c:v>44842</c:v>
                </c:pt>
                <c:pt idx="1406">
                  <c:v>44838</c:v>
                </c:pt>
                <c:pt idx="1407">
                  <c:v>44800</c:v>
                </c:pt>
                <c:pt idx="1408">
                  <c:v>44782</c:v>
                </c:pt>
                <c:pt idx="1409">
                  <c:v>44748</c:v>
                </c:pt>
                <c:pt idx="1410">
                  <c:v>44744</c:v>
                </c:pt>
                <c:pt idx="1411">
                  <c:v>44740</c:v>
                </c:pt>
                <c:pt idx="1412">
                  <c:v>44734</c:v>
                </c:pt>
                <c:pt idx="1413">
                  <c:v>44714</c:v>
                </c:pt>
                <c:pt idx="1414">
                  <c:v>44712</c:v>
                </c:pt>
                <c:pt idx="1415">
                  <c:v>44704</c:v>
                </c:pt>
                <c:pt idx="1416">
                  <c:v>44684</c:v>
                </c:pt>
                <c:pt idx="1417">
                  <c:v>44678</c:v>
                </c:pt>
                <c:pt idx="1418">
                  <c:v>44676</c:v>
                </c:pt>
                <c:pt idx="1419">
                  <c:v>44656</c:v>
                </c:pt>
                <c:pt idx="1420">
                  <c:v>44612</c:v>
                </c:pt>
                <c:pt idx="1421">
                  <c:v>44524</c:v>
                </c:pt>
                <c:pt idx="1422">
                  <c:v>44516</c:v>
                </c:pt>
                <c:pt idx="1423">
                  <c:v>44508</c:v>
                </c:pt>
                <c:pt idx="1424">
                  <c:v>44506</c:v>
                </c:pt>
                <c:pt idx="1425">
                  <c:v>44496</c:v>
                </c:pt>
                <c:pt idx="1426">
                  <c:v>44472</c:v>
                </c:pt>
                <c:pt idx="1427">
                  <c:v>44458</c:v>
                </c:pt>
                <c:pt idx="1428">
                  <c:v>44456</c:v>
                </c:pt>
                <c:pt idx="1429">
                  <c:v>44376</c:v>
                </c:pt>
                <c:pt idx="1430">
                  <c:v>44342</c:v>
                </c:pt>
                <c:pt idx="1431">
                  <c:v>44320</c:v>
                </c:pt>
                <c:pt idx="1432">
                  <c:v>44318</c:v>
                </c:pt>
                <c:pt idx="1433">
                  <c:v>44310</c:v>
                </c:pt>
                <c:pt idx="1434">
                  <c:v>44306</c:v>
                </c:pt>
                <c:pt idx="1435">
                  <c:v>44300</c:v>
                </c:pt>
                <c:pt idx="1436">
                  <c:v>44298</c:v>
                </c:pt>
                <c:pt idx="1437">
                  <c:v>44278</c:v>
                </c:pt>
                <c:pt idx="1438">
                  <c:v>44272</c:v>
                </c:pt>
                <c:pt idx="1439">
                  <c:v>44252</c:v>
                </c:pt>
                <c:pt idx="1440">
                  <c:v>44240</c:v>
                </c:pt>
                <c:pt idx="1441">
                  <c:v>44174</c:v>
                </c:pt>
                <c:pt idx="1442">
                  <c:v>44166</c:v>
                </c:pt>
                <c:pt idx="1443">
                  <c:v>44150</c:v>
                </c:pt>
                <c:pt idx="1444">
                  <c:v>44146</c:v>
                </c:pt>
                <c:pt idx="1445">
                  <c:v>44114</c:v>
                </c:pt>
                <c:pt idx="1446">
                  <c:v>44106</c:v>
                </c:pt>
                <c:pt idx="1447">
                  <c:v>44098</c:v>
                </c:pt>
                <c:pt idx="1448">
                  <c:v>44088</c:v>
                </c:pt>
                <c:pt idx="1449">
                  <c:v>44054</c:v>
                </c:pt>
                <c:pt idx="1450">
                  <c:v>44042</c:v>
                </c:pt>
                <c:pt idx="1451">
                  <c:v>44028</c:v>
                </c:pt>
                <c:pt idx="1452">
                  <c:v>44002</c:v>
                </c:pt>
                <c:pt idx="1453">
                  <c:v>43982</c:v>
                </c:pt>
                <c:pt idx="1454">
                  <c:v>43962</c:v>
                </c:pt>
                <c:pt idx="1455">
                  <c:v>43954</c:v>
                </c:pt>
                <c:pt idx="1456">
                  <c:v>43934</c:v>
                </c:pt>
                <c:pt idx="1457">
                  <c:v>43898</c:v>
                </c:pt>
                <c:pt idx="1458">
                  <c:v>43892</c:v>
                </c:pt>
                <c:pt idx="1459">
                  <c:v>43890</c:v>
                </c:pt>
                <c:pt idx="1460">
                  <c:v>43860</c:v>
                </c:pt>
                <c:pt idx="1461">
                  <c:v>43848</c:v>
                </c:pt>
                <c:pt idx="1462">
                  <c:v>43840</c:v>
                </c:pt>
                <c:pt idx="1463">
                  <c:v>43836</c:v>
                </c:pt>
                <c:pt idx="1464">
                  <c:v>43832</c:v>
                </c:pt>
                <c:pt idx="1465">
                  <c:v>43775</c:v>
                </c:pt>
                <c:pt idx="1466">
                  <c:v>43693</c:v>
                </c:pt>
                <c:pt idx="1467">
                  <c:v>43677</c:v>
                </c:pt>
                <c:pt idx="1468">
                  <c:v>43675</c:v>
                </c:pt>
                <c:pt idx="1469">
                  <c:v>43649</c:v>
                </c:pt>
                <c:pt idx="1470">
                  <c:v>43625</c:v>
                </c:pt>
                <c:pt idx="1471">
                  <c:v>43625</c:v>
                </c:pt>
                <c:pt idx="1472">
                  <c:v>43601</c:v>
                </c:pt>
                <c:pt idx="1473">
                  <c:v>43597</c:v>
                </c:pt>
                <c:pt idx="1474">
                  <c:v>43557</c:v>
                </c:pt>
                <c:pt idx="1475">
                  <c:v>43549</c:v>
                </c:pt>
                <c:pt idx="1476">
                  <c:v>43547</c:v>
                </c:pt>
                <c:pt idx="1477">
                  <c:v>43523</c:v>
                </c:pt>
                <c:pt idx="1478">
                  <c:v>43497</c:v>
                </c:pt>
                <c:pt idx="1479">
                  <c:v>43493</c:v>
                </c:pt>
                <c:pt idx="1480">
                  <c:v>43485</c:v>
                </c:pt>
                <c:pt idx="1481">
                  <c:v>43469</c:v>
                </c:pt>
                <c:pt idx="1482">
                  <c:v>43465</c:v>
                </c:pt>
                <c:pt idx="1483">
                  <c:v>43409</c:v>
                </c:pt>
                <c:pt idx="1484">
                  <c:v>43383</c:v>
                </c:pt>
                <c:pt idx="1485">
                  <c:v>43377</c:v>
                </c:pt>
                <c:pt idx="1486">
                  <c:v>43371</c:v>
                </c:pt>
                <c:pt idx="1487">
                  <c:v>43365</c:v>
                </c:pt>
                <c:pt idx="1488">
                  <c:v>43355</c:v>
                </c:pt>
                <c:pt idx="1489">
                  <c:v>43337</c:v>
                </c:pt>
                <c:pt idx="1490">
                  <c:v>43219</c:v>
                </c:pt>
                <c:pt idx="1491">
                  <c:v>43187</c:v>
                </c:pt>
                <c:pt idx="1492">
                  <c:v>43149</c:v>
                </c:pt>
                <c:pt idx="1493">
                  <c:v>43147</c:v>
                </c:pt>
                <c:pt idx="1494">
                  <c:v>43087</c:v>
                </c:pt>
                <c:pt idx="1495">
                  <c:v>43083</c:v>
                </c:pt>
                <c:pt idx="1496">
                  <c:v>43047</c:v>
                </c:pt>
                <c:pt idx="1497">
                  <c:v>43041</c:v>
                </c:pt>
                <c:pt idx="1498">
                  <c:v>43037</c:v>
                </c:pt>
                <c:pt idx="1499">
                  <c:v>43031</c:v>
                </c:pt>
                <c:pt idx="1500">
                  <c:v>43023</c:v>
                </c:pt>
                <c:pt idx="1501">
                  <c:v>42963</c:v>
                </c:pt>
                <c:pt idx="1502">
                  <c:v>42961</c:v>
                </c:pt>
                <c:pt idx="1503">
                  <c:v>42937</c:v>
                </c:pt>
                <c:pt idx="1504">
                  <c:v>42931</c:v>
                </c:pt>
                <c:pt idx="1505">
                  <c:v>42891</c:v>
                </c:pt>
                <c:pt idx="1506">
                  <c:v>42857</c:v>
                </c:pt>
                <c:pt idx="1507">
                  <c:v>42823</c:v>
                </c:pt>
                <c:pt idx="1508">
                  <c:v>42787</c:v>
                </c:pt>
                <c:pt idx="1509">
                  <c:v>42781</c:v>
                </c:pt>
                <c:pt idx="1510">
                  <c:v>42775</c:v>
                </c:pt>
                <c:pt idx="1511">
                  <c:v>42713</c:v>
                </c:pt>
                <c:pt idx="1512">
                  <c:v>42699</c:v>
                </c:pt>
                <c:pt idx="1513">
                  <c:v>42681</c:v>
                </c:pt>
                <c:pt idx="1514">
                  <c:v>42645</c:v>
                </c:pt>
                <c:pt idx="1515">
                  <c:v>42627</c:v>
                </c:pt>
                <c:pt idx="1516">
                  <c:v>42625</c:v>
                </c:pt>
                <c:pt idx="1517">
                  <c:v>42611</c:v>
                </c:pt>
                <c:pt idx="1518">
                  <c:v>42609</c:v>
                </c:pt>
                <c:pt idx="1519">
                  <c:v>42603</c:v>
                </c:pt>
                <c:pt idx="1520">
                  <c:v>42601</c:v>
                </c:pt>
                <c:pt idx="1521">
                  <c:v>42595</c:v>
                </c:pt>
                <c:pt idx="1522">
                  <c:v>42595</c:v>
                </c:pt>
                <c:pt idx="1523">
                  <c:v>42567</c:v>
                </c:pt>
                <c:pt idx="1524">
                  <c:v>42567</c:v>
                </c:pt>
                <c:pt idx="1525">
                  <c:v>42559</c:v>
                </c:pt>
                <c:pt idx="1526">
                  <c:v>42557</c:v>
                </c:pt>
                <c:pt idx="1527">
                  <c:v>42508</c:v>
                </c:pt>
                <c:pt idx="1528">
                  <c:v>42506</c:v>
                </c:pt>
                <c:pt idx="1529">
                  <c:v>42410</c:v>
                </c:pt>
                <c:pt idx="1530">
                  <c:v>42406</c:v>
                </c:pt>
                <c:pt idx="1531">
                  <c:v>42386</c:v>
                </c:pt>
                <c:pt idx="1532">
                  <c:v>42380</c:v>
                </c:pt>
                <c:pt idx="1533">
                  <c:v>42348</c:v>
                </c:pt>
                <c:pt idx="1534">
                  <c:v>42314</c:v>
                </c:pt>
                <c:pt idx="1535">
                  <c:v>42304</c:v>
                </c:pt>
                <c:pt idx="1536">
                  <c:v>42274</c:v>
                </c:pt>
                <c:pt idx="1537">
                  <c:v>42266</c:v>
                </c:pt>
                <c:pt idx="1538">
                  <c:v>42254</c:v>
                </c:pt>
                <c:pt idx="1539">
                  <c:v>42250</c:v>
                </c:pt>
                <c:pt idx="1540">
                  <c:v>42228</c:v>
                </c:pt>
                <c:pt idx="1541">
                  <c:v>42224</c:v>
                </c:pt>
                <c:pt idx="1542">
                  <c:v>42214</c:v>
                </c:pt>
                <c:pt idx="1543">
                  <c:v>42208</c:v>
                </c:pt>
                <c:pt idx="1544">
                  <c:v>42176</c:v>
                </c:pt>
                <c:pt idx="1545">
                  <c:v>42110</c:v>
                </c:pt>
                <c:pt idx="1546">
                  <c:v>42100</c:v>
                </c:pt>
                <c:pt idx="1547">
                  <c:v>42084</c:v>
                </c:pt>
                <c:pt idx="1548">
                  <c:v>42062</c:v>
                </c:pt>
                <c:pt idx="1549">
                  <c:v>42048</c:v>
                </c:pt>
                <c:pt idx="1550">
                  <c:v>42036</c:v>
                </c:pt>
                <c:pt idx="1551">
                  <c:v>42008</c:v>
                </c:pt>
                <c:pt idx="1552">
                  <c:v>41966</c:v>
                </c:pt>
                <c:pt idx="1553">
                  <c:v>41926</c:v>
                </c:pt>
                <c:pt idx="1554">
                  <c:v>41918</c:v>
                </c:pt>
                <c:pt idx="1555">
                  <c:v>41910</c:v>
                </c:pt>
                <c:pt idx="1556">
                  <c:v>41884</c:v>
                </c:pt>
                <c:pt idx="1557">
                  <c:v>41866</c:v>
                </c:pt>
                <c:pt idx="1558">
                  <c:v>41750</c:v>
                </c:pt>
                <c:pt idx="1559">
                  <c:v>41668</c:v>
                </c:pt>
                <c:pt idx="1560">
                  <c:v>41604</c:v>
                </c:pt>
                <c:pt idx="1561">
                  <c:v>41578</c:v>
                </c:pt>
                <c:pt idx="1562">
                  <c:v>41554</c:v>
                </c:pt>
                <c:pt idx="1563">
                  <c:v>41550</c:v>
                </c:pt>
                <c:pt idx="1564">
                  <c:v>41548</c:v>
                </c:pt>
                <c:pt idx="1565">
                  <c:v>41540</c:v>
                </c:pt>
                <c:pt idx="1566">
                  <c:v>41530</c:v>
                </c:pt>
                <c:pt idx="1567">
                  <c:v>41512</c:v>
                </c:pt>
                <c:pt idx="1568">
                  <c:v>41510</c:v>
                </c:pt>
                <c:pt idx="1569">
                  <c:v>41492</c:v>
                </c:pt>
                <c:pt idx="1570">
                  <c:v>41482</c:v>
                </c:pt>
                <c:pt idx="1571">
                  <c:v>41446</c:v>
                </c:pt>
                <c:pt idx="1572">
                  <c:v>41422</c:v>
                </c:pt>
                <c:pt idx="1573">
                  <c:v>41414</c:v>
                </c:pt>
                <c:pt idx="1574">
                  <c:v>41404</c:v>
                </c:pt>
                <c:pt idx="1575">
                  <c:v>41390</c:v>
                </c:pt>
                <c:pt idx="1576">
                  <c:v>41332</c:v>
                </c:pt>
                <c:pt idx="1577">
                  <c:v>41324</c:v>
                </c:pt>
                <c:pt idx="1578">
                  <c:v>41308</c:v>
                </c:pt>
                <c:pt idx="1579">
                  <c:v>41300</c:v>
                </c:pt>
                <c:pt idx="1580">
                  <c:v>41296</c:v>
                </c:pt>
                <c:pt idx="1581">
                  <c:v>41294</c:v>
                </c:pt>
                <c:pt idx="1582">
                  <c:v>41266</c:v>
                </c:pt>
                <c:pt idx="1583">
                  <c:v>41258</c:v>
                </c:pt>
                <c:pt idx="1584">
                  <c:v>41232</c:v>
                </c:pt>
                <c:pt idx="1585">
                  <c:v>41211</c:v>
                </c:pt>
                <c:pt idx="1586">
                  <c:v>41147</c:v>
                </c:pt>
                <c:pt idx="1587">
                  <c:v>41109</c:v>
                </c:pt>
                <c:pt idx="1588">
                  <c:v>41099</c:v>
                </c:pt>
                <c:pt idx="1589">
                  <c:v>41033</c:v>
                </c:pt>
                <c:pt idx="1590">
                  <c:v>41033</c:v>
                </c:pt>
                <c:pt idx="1591">
                  <c:v>41025</c:v>
                </c:pt>
                <c:pt idx="1592">
                  <c:v>41023</c:v>
                </c:pt>
                <c:pt idx="1593">
                  <c:v>41019</c:v>
                </c:pt>
                <c:pt idx="1594">
                  <c:v>41009</c:v>
                </c:pt>
                <c:pt idx="1595">
                  <c:v>40993</c:v>
                </c:pt>
                <c:pt idx="1596">
                  <c:v>40989</c:v>
                </c:pt>
                <c:pt idx="1597">
                  <c:v>40979</c:v>
                </c:pt>
                <c:pt idx="1598">
                  <c:v>40961</c:v>
                </c:pt>
                <c:pt idx="1599">
                  <c:v>40957</c:v>
                </c:pt>
                <c:pt idx="1600">
                  <c:v>40923</c:v>
                </c:pt>
                <c:pt idx="1601">
                  <c:v>40919</c:v>
                </c:pt>
                <c:pt idx="1602">
                  <c:v>40899</c:v>
                </c:pt>
                <c:pt idx="1603">
                  <c:v>40827</c:v>
                </c:pt>
                <c:pt idx="1604">
                  <c:v>40795</c:v>
                </c:pt>
                <c:pt idx="1605">
                  <c:v>40779</c:v>
                </c:pt>
                <c:pt idx="1606">
                  <c:v>40769</c:v>
                </c:pt>
                <c:pt idx="1607">
                  <c:v>40741</c:v>
                </c:pt>
                <c:pt idx="1608">
                  <c:v>40739</c:v>
                </c:pt>
                <c:pt idx="1609">
                  <c:v>40735</c:v>
                </c:pt>
                <c:pt idx="1610">
                  <c:v>40735</c:v>
                </c:pt>
                <c:pt idx="1611">
                  <c:v>40729</c:v>
                </c:pt>
                <c:pt idx="1612">
                  <c:v>40717</c:v>
                </c:pt>
                <c:pt idx="1613">
                  <c:v>40717</c:v>
                </c:pt>
                <c:pt idx="1614">
                  <c:v>40667</c:v>
                </c:pt>
                <c:pt idx="1615">
                  <c:v>40641</c:v>
                </c:pt>
                <c:pt idx="1616">
                  <c:v>40633</c:v>
                </c:pt>
                <c:pt idx="1617">
                  <c:v>40629</c:v>
                </c:pt>
                <c:pt idx="1618">
                  <c:v>40627</c:v>
                </c:pt>
                <c:pt idx="1619">
                  <c:v>40615</c:v>
                </c:pt>
                <c:pt idx="1620">
                  <c:v>40607</c:v>
                </c:pt>
                <c:pt idx="1621">
                  <c:v>40601</c:v>
                </c:pt>
                <c:pt idx="1622">
                  <c:v>40589</c:v>
                </c:pt>
                <c:pt idx="1623">
                  <c:v>40551</c:v>
                </c:pt>
                <c:pt idx="1624">
                  <c:v>40485</c:v>
                </c:pt>
                <c:pt idx="1625">
                  <c:v>40427</c:v>
                </c:pt>
                <c:pt idx="1626">
                  <c:v>40411</c:v>
                </c:pt>
                <c:pt idx="1627">
                  <c:v>40395</c:v>
                </c:pt>
                <c:pt idx="1628">
                  <c:v>40367</c:v>
                </c:pt>
                <c:pt idx="1629">
                  <c:v>40363</c:v>
                </c:pt>
                <c:pt idx="1630">
                  <c:v>40345</c:v>
                </c:pt>
                <c:pt idx="1631">
                  <c:v>40341</c:v>
                </c:pt>
                <c:pt idx="1632">
                  <c:v>40307</c:v>
                </c:pt>
                <c:pt idx="1633">
                  <c:v>40267</c:v>
                </c:pt>
                <c:pt idx="1634">
                  <c:v>40223</c:v>
                </c:pt>
                <c:pt idx="1635">
                  <c:v>40213</c:v>
                </c:pt>
                <c:pt idx="1636">
                  <c:v>40171</c:v>
                </c:pt>
                <c:pt idx="1637">
                  <c:v>40155</c:v>
                </c:pt>
                <c:pt idx="1638">
                  <c:v>40141</c:v>
                </c:pt>
                <c:pt idx="1639">
                  <c:v>40113</c:v>
                </c:pt>
                <c:pt idx="1640">
                  <c:v>40089</c:v>
                </c:pt>
                <c:pt idx="1641">
                  <c:v>40067</c:v>
                </c:pt>
                <c:pt idx="1642">
                  <c:v>40043</c:v>
                </c:pt>
                <c:pt idx="1643">
                  <c:v>39999</c:v>
                </c:pt>
                <c:pt idx="1644">
                  <c:v>39975</c:v>
                </c:pt>
                <c:pt idx="1645">
                  <c:v>39969</c:v>
                </c:pt>
                <c:pt idx="1646">
                  <c:v>39953</c:v>
                </c:pt>
                <c:pt idx="1647">
                  <c:v>39949</c:v>
                </c:pt>
                <c:pt idx="1648">
                  <c:v>39912</c:v>
                </c:pt>
                <c:pt idx="1649">
                  <c:v>39872</c:v>
                </c:pt>
                <c:pt idx="1650">
                  <c:v>39866</c:v>
                </c:pt>
                <c:pt idx="1651">
                  <c:v>39850</c:v>
                </c:pt>
                <c:pt idx="1652">
                  <c:v>39838</c:v>
                </c:pt>
                <c:pt idx="1653">
                  <c:v>39776</c:v>
                </c:pt>
                <c:pt idx="1654">
                  <c:v>39762</c:v>
                </c:pt>
                <c:pt idx="1655">
                  <c:v>39754</c:v>
                </c:pt>
                <c:pt idx="1656">
                  <c:v>39754</c:v>
                </c:pt>
                <c:pt idx="1657">
                  <c:v>39750</c:v>
                </c:pt>
                <c:pt idx="1658">
                  <c:v>39712</c:v>
                </c:pt>
                <c:pt idx="1659">
                  <c:v>39666</c:v>
                </c:pt>
                <c:pt idx="1660">
                  <c:v>39666</c:v>
                </c:pt>
                <c:pt idx="1661">
                  <c:v>39628</c:v>
                </c:pt>
                <c:pt idx="1662">
                  <c:v>39610</c:v>
                </c:pt>
                <c:pt idx="1663">
                  <c:v>39590</c:v>
                </c:pt>
                <c:pt idx="1664">
                  <c:v>39588</c:v>
                </c:pt>
                <c:pt idx="1665">
                  <c:v>39588</c:v>
                </c:pt>
                <c:pt idx="1666">
                  <c:v>39572</c:v>
                </c:pt>
                <c:pt idx="1667">
                  <c:v>39566</c:v>
                </c:pt>
                <c:pt idx="1668">
                  <c:v>39558</c:v>
                </c:pt>
                <c:pt idx="1669">
                  <c:v>39532</c:v>
                </c:pt>
                <c:pt idx="1670">
                  <c:v>39506</c:v>
                </c:pt>
                <c:pt idx="1671">
                  <c:v>39500</c:v>
                </c:pt>
                <c:pt idx="1672">
                  <c:v>39486</c:v>
                </c:pt>
                <c:pt idx="1673">
                  <c:v>39482</c:v>
                </c:pt>
                <c:pt idx="1674">
                  <c:v>39448</c:v>
                </c:pt>
                <c:pt idx="1675">
                  <c:v>39412</c:v>
                </c:pt>
                <c:pt idx="1676">
                  <c:v>39380</c:v>
                </c:pt>
                <c:pt idx="1677">
                  <c:v>39374</c:v>
                </c:pt>
                <c:pt idx="1678">
                  <c:v>39214</c:v>
                </c:pt>
                <c:pt idx="1679">
                  <c:v>39192</c:v>
                </c:pt>
                <c:pt idx="1680">
                  <c:v>39182</c:v>
                </c:pt>
                <c:pt idx="1681">
                  <c:v>39152</c:v>
                </c:pt>
                <c:pt idx="1682">
                  <c:v>39148</c:v>
                </c:pt>
                <c:pt idx="1683">
                  <c:v>39132</c:v>
                </c:pt>
                <c:pt idx="1684">
                  <c:v>39100</c:v>
                </c:pt>
                <c:pt idx="1685">
                  <c:v>39096</c:v>
                </c:pt>
                <c:pt idx="1686">
                  <c:v>39096</c:v>
                </c:pt>
                <c:pt idx="1687">
                  <c:v>39086</c:v>
                </c:pt>
                <c:pt idx="1688">
                  <c:v>39084</c:v>
                </c:pt>
                <c:pt idx="1689">
                  <c:v>39046</c:v>
                </c:pt>
                <c:pt idx="1690">
                  <c:v>39038</c:v>
                </c:pt>
                <c:pt idx="1691">
                  <c:v>39022</c:v>
                </c:pt>
                <c:pt idx="1692">
                  <c:v>38992</c:v>
                </c:pt>
                <c:pt idx="1693">
                  <c:v>38982</c:v>
                </c:pt>
                <c:pt idx="1694">
                  <c:v>38958</c:v>
                </c:pt>
                <c:pt idx="1695">
                  <c:v>38946</c:v>
                </c:pt>
                <c:pt idx="1696">
                  <c:v>38906</c:v>
                </c:pt>
                <c:pt idx="1697">
                  <c:v>38892</c:v>
                </c:pt>
                <c:pt idx="1698">
                  <c:v>38876</c:v>
                </c:pt>
                <c:pt idx="1699">
                  <c:v>38862</c:v>
                </c:pt>
                <c:pt idx="1700">
                  <c:v>38846</c:v>
                </c:pt>
                <c:pt idx="1701">
                  <c:v>38814</c:v>
                </c:pt>
                <c:pt idx="1702">
                  <c:v>38812</c:v>
                </c:pt>
                <c:pt idx="1703">
                  <c:v>38780</c:v>
                </c:pt>
                <c:pt idx="1704">
                  <c:v>38738</c:v>
                </c:pt>
                <c:pt idx="1705">
                  <c:v>38708</c:v>
                </c:pt>
                <c:pt idx="1706">
                  <c:v>38686</c:v>
                </c:pt>
                <c:pt idx="1707">
                  <c:v>38652</c:v>
                </c:pt>
                <c:pt idx="1708">
                  <c:v>38563</c:v>
                </c:pt>
                <c:pt idx="1709">
                  <c:v>38551</c:v>
                </c:pt>
                <c:pt idx="1710">
                  <c:v>38543</c:v>
                </c:pt>
                <c:pt idx="1711">
                  <c:v>38541</c:v>
                </c:pt>
                <c:pt idx="1712">
                  <c:v>38521</c:v>
                </c:pt>
                <c:pt idx="1713">
                  <c:v>38499</c:v>
                </c:pt>
                <c:pt idx="1714">
                  <c:v>38493</c:v>
                </c:pt>
                <c:pt idx="1715">
                  <c:v>38475</c:v>
                </c:pt>
                <c:pt idx="1716">
                  <c:v>38463</c:v>
                </c:pt>
                <c:pt idx="1717">
                  <c:v>38419</c:v>
                </c:pt>
                <c:pt idx="1718">
                  <c:v>38413</c:v>
                </c:pt>
                <c:pt idx="1719">
                  <c:v>38329</c:v>
                </c:pt>
                <c:pt idx="1720">
                  <c:v>38307</c:v>
                </c:pt>
                <c:pt idx="1721">
                  <c:v>38293</c:v>
                </c:pt>
                <c:pt idx="1722">
                  <c:v>38251</c:v>
                </c:pt>
                <c:pt idx="1723">
                  <c:v>38237</c:v>
                </c:pt>
                <c:pt idx="1724">
                  <c:v>38229</c:v>
                </c:pt>
                <c:pt idx="1725">
                  <c:v>38219</c:v>
                </c:pt>
                <c:pt idx="1726">
                  <c:v>38215</c:v>
                </c:pt>
                <c:pt idx="1727">
                  <c:v>38201</c:v>
                </c:pt>
                <c:pt idx="1728">
                  <c:v>38157</c:v>
                </c:pt>
                <c:pt idx="1729">
                  <c:v>38125</c:v>
                </c:pt>
                <c:pt idx="1730">
                  <c:v>38119</c:v>
                </c:pt>
                <c:pt idx="1731">
                  <c:v>38113</c:v>
                </c:pt>
                <c:pt idx="1732">
                  <c:v>38093</c:v>
                </c:pt>
                <c:pt idx="1733">
                  <c:v>38053</c:v>
                </c:pt>
                <c:pt idx="1734">
                  <c:v>38045</c:v>
                </c:pt>
                <c:pt idx="1735">
                  <c:v>38029</c:v>
                </c:pt>
                <c:pt idx="1736">
                  <c:v>38027</c:v>
                </c:pt>
                <c:pt idx="1737">
                  <c:v>37975</c:v>
                </c:pt>
                <c:pt idx="1738">
                  <c:v>37927</c:v>
                </c:pt>
                <c:pt idx="1739">
                  <c:v>37907</c:v>
                </c:pt>
                <c:pt idx="1740">
                  <c:v>37903</c:v>
                </c:pt>
                <c:pt idx="1741">
                  <c:v>37891</c:v>
                </c:pt>
                <c:pt idx="1742">
                  <c:v>37871</c:v>
                </c:pt>
                <c:pt idx="1743">
                  <c:v>37837</c:v>
                </c:pt>
                <c:pt idx="1744">
                  <c:v>37829</c:v>
                </c:pt>
                <c:pt idx="1745">
                  <c:v>37829</c:v>
                </c:pt>
                <c:pt idx="1746">
                  <c:v>37779</c:v>
                </c:pt>
                <c:pt idx="1747">
                  <c:v>37737</c:v>
                </c:pt>
                <c:pt idx="1748">
                  <c:v>37719</c:v>
                </c:pt>
                <c:pt idx="1749">
                  <c:v>37719</c:v>
                </c:pt>
                <c:pt idx="1750">
                  <c:v>37707</c:v>
                </c:pt>
                <c:pt idx="1751">
                  <c:v>37703</c:v>
                </c:pt>
                <c:pt idx="1752">
                  <c:v>37677</c:v>
                </c:pt>
                <c:pt idx="1753">
                  <c:v>37667</c:v>
                </c:pt>
                <c:pt idx="1754">
                  <c:v>37627</c:v>
                </c:pt>
                <c:pt idx="1755">
                  <c:v>37571</c:v>
                </c:pt>
                <c:pt idx="1756">
                  <c:v>37515</c:v>
                </c:pt>
                <c:pt idx="1757">
                  <c:v>37507</c:v>
                </c:pt>
                <c:pt idx="1758">
                  <c:v>37385</c:v>
                </c:pt>
                <c:pt idx="1759">
                  <c:v>37363</c:v>
                </c:pt>
                <c:pt idx="1760">
                  <c:v>37294</c:v>
                </c:pt>
                <c:pt idx="1761">
                  <c:v>37286</c:v>
                </c:pt>
                <c:pt idx="1762">
                  <c:v>37264</c:v>
                </c:pt>
                <c:pt idx="1763">
                  <c:v>37248</c:v>
                </c:pt>
                <c:pt idx="1764">
                  <c:v>37236</c:v>
                </c:pt>
                <c:pt idx="1765">
                  <c:v>37184</c:v>
                </c:pt>
                <c:pt idx="1766">
                  <c:v>37172</c:v>
                </c:pt>
                <c:pt idx="1767">
                  <c:v>37144</c:v>
                </c:pt>
                <c:pt idx="1768">
                  <c:v>37042</c:v>
                </c:pt>
                <c:pt idx="1769">
                  <c:v>36978</c:v>
                </c:pt>
                <c:pt idx="1770">
                  <c:v>36962</c:v>
                </c:pt>
                <c:pt idx="1771">
                  <c:v>36938</c:v>
                </c:pt>
                <c:pt idx="1772">
                  <c:v>36936</c:v>
                </c:pt>
                <c:pt idx="1773">
                  <c:v>36882</c:v>
                </c:pt>
                <c:pt idx="1774">
                  <c:v>36880</c:v>
                </c:pt>
                <c:pt idx="1775">
                  <c:v>36870</c:v>
                </c:pt>
                <c:pt idx="1776">
                  <c:v>36836</c:v>
                </c:pt>
                <c:pt idx="1777">
                  <c:v>36824</c:v>
                </c:pt>
                <c:pt idx="1778">
                  <c:v>36778</c:v>
                </c:pt>
                <c:pt idx="1779">
                  <c:v>36770</c:v>
                </c:pt>
                <c:pt idx="1780">
                  <c:v>36754</c:v>
                </c:pt>
                <c:pt idx="1781">
                  <c:v>36700</c:v>
                </c:pt>
                <c:pt idx="1782">
                  <c:v>36684</c:v>
                </c:pt>
                <c:pt idx="1783">
                  <c:v>36670</c:v>
                </c:pt>
                <c:pt idx="1784">
                  <c:v>36528</c:v>
                </c:pt>
                <c:pt idx="1785">
                  <c:v>36520</c:v>
                </c:pt>
                <c:pt idx="1786">
                  <c:v>36464</c:v>
                </c:pt>
                <c:pt idx="1787">
                  <c:v>36464</c:v>
                </c:pt>
                <c:pt idx="1788">
                  <c:v>36462</c:v>
                </c:pt>
                <c:pt idx="1789">
                  <c:v>36456</c:v>
                </c:pt>
                <c:pt idx="1790">
                  <c:v>36446</c:v>
                </c:pt>
                <c:pt idx="1791">
                  <c:v>36426</c:v>
                </c:pt>
                <c:pt idx="1792">
                  <c:v>36318</c:v>
                </c:pt>
                <c:pt idx="1793">
                  <c:v>36308</c:v>
                </c:pt>
                <c:pt idx="1794">
                  <c:v>36264</c:v>
                </c:pt>
                <c:pt idx="1795">
                  <c:v>36252</c:v>
                </c:pt>
                <c:pt idx="1796">
                  <c:v>36240</c:v>
                </c:pt>
                <c:pt idx="1797">
                  <c:v>36230</c:v>
                </c:pt>
                <c:pt idx="1798">
                  <c:v>36208</c:v>
                </c:pt>
                <c:pt idx="1799">
                  <c:v>36208</c:v>
                </c:pt>
                <c:pt idx="1800">
                  <c:v>36172</c:v>
                </c:pt>
                <c:pt idx="1801">
                  <c:v>36156</c:v>
                </c:pt>
                <c:pt idx="1802">
                  <c:v>36146</c:v>
                </c:pt>
                <c:pt idx="1803">
                  <c:v>36144</c:v>
                </c:pt>
                <c:pt idx="1804">
                  <c:v>36110</c:v>
                </c:pt>
                <c:pt idx="1805">
                  <c:v>36063</c:v>
                </c:pt>
                <c:pt idx="1806">
                  <c:v>36031</c:v>
                </c:pt>
                <c:pt idx="1807">
                  <c:v>36013</c:v>
                </c:pt>
                <c:pt idx="1808">
                  <c:v>35941</c:v>
                </c:pt>
                <c:pt idx="1809">
                  <c:v>35909</c:v>
                </c:pt>
                <c:pt idx="1810">
                  <c:v>35907</c:v>
                </c:pt>
                <c:pt idx="1811">
                  <c:v>35897</c:v>
                </c:pt>
                <c:pt idx="1812">
                  <c:v>35879</c:v>
                </c:pt>
                <c:pt idx="1813">
                  <c:v>35875</c:v>
                </c:pt>
                <c:pt idx="1814">
                  <c:v>35855</c:v>
                </c:pt>
                <c:pt idx="1815">
                  <c:v>35839</c:v>
                </c:pt>
                <c:pt idx="1816">
                  <c:v>35837</c:v>
                </c:pt>
                <c:pt idx="1817">
                  <c:v>35675</c:v>
                </c:pt>
                <c:pt idx="1818">
                  <c:v>35625</c:v>
                </c:pt>
                <c:pt idx="1819">
                  <c:v>35595</c:v>
                </c:pt>
                <c:pt idx="1820">
                  <c:v>35563</c:v>
                </c:pt>
                <c:pt idx="1821">
                  <c:v>35533</c:v>
                </c:pt>
                <c:pt idx="1822">
                  <c:v>35487</c:v>
                </c:pt>
                <c:pt idx="1823">
                  <c:v>35487</c:v>
                </c:pt>
                <c:pt idx="1824">
                  <c:v>35455</c:v>
                </c:pt>
                <c:pt idx="1825">
                  <c:v>35455</c:v>
                </c:pt>
                <c:pt idx="1826">
                  <c:v>35435</c:v>
                </c:pt>
                <c:pt idx="1827">
                  <c:v>35409</c:v>
                </c:pt>
                <c:pt idx="1828">
                  <c:v>35373</c:v>
                </c:pt>
                <c:pt idx="1829">
                  <c:v>35369</c:v>
                </c:pt>
                <c:pt idx="1830">
                  <c:v>35299</c:v>
                </c:pt>
                <c:pt idx="1831">
                  <c:v>35291</c:v>
                </c:pt>
                <c:pt idx="1832">
                  <c:v>35265</c:v>
                </c:pt>
                <c:pt idx="1833">
                  <c:v>35233</c:v>
                </c:pt>
                <c:pt idx="1834">
                  <c:v>35175</c:v>
                </c:pt>
                <c:pt idx="1835">
                  <c:v>35111</c:v>
                </c:pt>
                <c:pt idx="1836">
                  <c:v>35093</c:v>
                </c:pt>
                <c:pt idx="1837">
                  <c:v>35049</c:v>
                </c:pt>
                <c:pt idx="1838">
                  <c:v>35043</c:v>
                </c:pt>
                <c:pt idx="1839">
                  <c:v>35033</c:v>
                </c:pt>
                <c:pt idx="1840">
                  <c:v>35013</c:v>
                </c:pt>
                <c:pt idx="1841">
                  <c:v>34995</c:v>
                </c:pt>
                <c:pt idx="1842">
                  <c:v>34963</c:v>
                </c:pt>
                <c:pt idx="1843">
                  <c:v>34949</c:v>
                </c:pt>
                <c:pt idx="1844">
                  <c:v>34867</c:v>
                </c:pt>
                <c:pt idx="1845">
                  <c:v>34851</c:v>
                </c:pt>
                <c:pt idx="1846">
                  <c:v>34784</c:v>
                </c:pt>
                <c:pt idx="1847">
                  <c:v>34752</c:v>
                </c:pt>
                <c:pt idx="1848">
                  <c:v>34730</c:v>
                </c:pt>
                <c:pt idx="1849">
                  <c:v>34618</c:v>
                </c:pt>
                <c:pt idx="1850">
                  <c:v>34420</c:v>
                </c:pt>
                <c:pt idx="1851">
                  <c:v>34416</c:v>
                </c:pt>
                <c:pt idx="1852">
                  <c:v>34386</c:v>
                </c:pt>
                <c:pt idx="1853">
                  <c:v>34340</c:v>
                </c:pt>
                <c:pt idx="1854">
                  <c:v>34320</c:v>
                </c:pt>
                <c:pt idx="1855">
                  <c:v>34208</c:v>
                </c:pt>
                <c:pt idx="1856">
                  <c:v>34204</c:v>
                </c:pt>
                <c:pt idx="1857">
                  <c:v>34116</c:v>
                </c:pt>
                <c:pt idx="1858">
                  <c:v>34094</c:v>
                </c:pt>
                <c:pt idx="1859">
                  <c:v>34076</c:v>
                </c:pt>
                <c:pt idx="1860">
                  <c:v>34074</c:v>
                </c:pt>
                <c:pt idx="1861">
                  <c:v>33988</c:v>
                </c:pt>
                <c:pt idx="1862">
                  <c:v>33986</c:v>
                </c:pt>
                <c:pt idx="1863">
                  <c:v>33866</c:v>
                </c:pt>
                <c:pt idx="1864">
                  <c:v>33846</c:v>
                </c:pt>
                <c:pt idx="1865">
                  <c:v>33810</c:v>
                </c:pt>
                <c:pt idx="1866">
                  <c:v>33762</c:v>
                </c:pt>
                <c:pt idx="1867">
                  <c:v>33730</c:v>
                </c:pt>
                <c:pt idx="1868">
                  <c:v>33722</c:v>
                </c:pt>
                <c:pt idx="1869">
                  <c:v>33668</c:v>
                </c:pt>
                <c:pt idx="1870">
                  <c:v>33648</c:v>
                </c:pt>
                <c:pt idx="1871">
                  <c:v>33592</c:v>
                </c:pt>
                <c:pt idx="1872">
                  <c:v>33548</c:v>
                </c:pt>
                <c:pt idx="1873">
                  <c:v>33391</c:v>
                </c:pt>
                <c:pt idx="1874">
                  <c:v>33321</c:v>
                </c:pt>
                <c:pt idx="1875">
                  <c:v>33315</c:v>
                </c:pt>
                <c:pt idx="1876">
                  <c:v>33309</c:v>
                </c:pt>
                <c:pt idx="1877">
                  <c:v>33283</c:v>
                </c:pt>
                <c:pt idx="1878">
                  <c:v>33273</c:v>
                </c:pt>
                <c:pt idx="1879">
                  <c:v>33217</c:v>
                </c:pt>
                <c:pt idx="1880">
                  <c:v>33211</c:v>
                </c:pt>
                <c:pt idx="1881">
                  <c:v>33187</c:v>
                </c:pt>
                <c:pt idx="1882">
                  <c:v>33147</c:v>
                </c:pt>
                <c:pt idx="1883">
                  <c:v>33139</c:v>
                </c:pt>
                <c:pt idx="1884">
                  <c:v>33121</c:v>
                </c:pt>
                <c:pt idx="1885">
                  <c:v>33029</c:v>
                </c:pt>
                <c:pt idx="1886">
                  <c:v>33021</c:v>
                </c:pt>
                <c:pt idx="1887">
                  <c:v>32969</c:v>
                </c:pt>
                <c:pt idx="1888">
                  <c:v>32961</c:v>
                </c:pt>
                <c:pt idx="1889">
                  <c:v>32957</c:v>
                </c:pt>
                <c:pt idx="1890">
                  <c:v>32799</c:v>
                </c:pt>
                <c:pt idx="1891">
                  <c:v>32775</c:v>
                </c:pt>
                <c:pt idx="1892">
                  <c:v>32693</c:v>
                </c:pt>
                <c:pt idx="1893">
                  <c:v>32689</c:v>
                </c:pt>
                <c:pt idx="1894">
                  <c:v>32537</c:v>
                </c:pt>
                <c:pt idx="1895">
                  <c:v>32457</c:v>
                </c:pt>
                <c:pt idx="1896">
                  <c:v>32457</c:v>
                </c:pt>
                <c:pt idx="1897">
                  <c:v>32373</c:v>
                </c:pt>
                <c:pt idx="1898">
                  <c:v>32200</c:v>
                </c:pt>
                <c:pt idx="1899">
                  <c:v>32188</c:v>
                </c:pt>
                <c:pt idx="1900">
                  <c:v>32186</c:v>
                </c:pt>
                <c:pt idx="1901">
                  <c:v>32174</c:v>
                </c:pt>
                <c:pt idx="1902">
                  <c:v>32142</c:v>
                </c:pt>
                <c:pt idx="1903">
                  <c:v>32130</c:v>
                </c:pt>
                <c:pt idx="1904">
                  <c:v>32098</c:v>
                </c:pt>
                <c:pt idx="1905">
                  <c:v>32094</c:v>
                </c:pt>
                <c:pt idx="1906">
                  <c:v>32062</c:v>
                </c:pt>
                <c:pt idx="1907">
                  <c:v>32016</c:v>
                </c:pt>
                <c:pt idx="1908">
                  <c:v>31998</c:v>
                </c:pt>
                <c:pt idx="1909">
                  <c:v>31962</c:v>
                </c:pt>
                <c:pt idx="1910">
                  <c:v>31922</c:v>
                </c:pt>
                <c:pt idx="1911">
                  <c:v>31922</c:v>
                </c:pt>
                <c:pt idx="1912">
                  <c:v>31922</c:v>
                </c:pt>
                <c:pt idx="1913">
                  <c:v>31894</c:v>
                </c:pt>
                <c:pt idx="1914">
                  <c:v>31878</c:v>
                </c:pt>
                <c:pt idx="1915">
                  <c:v>31826</c:v>
                </c:pt>
                <c:pt idx="1916">
                  <c:v>31736</c:v>
                </c:pt>
                <c:pt idx="1917">
                  <c:v>31680</c:v>
                </c:pt>
                <c:pt idx="1918">
                  <c:v>31670</c:v>
                </c:pt>
                <c:pt idx="1919">
                  <c:v>31628</c:v>
                </c:pt>
                <c:pt idx="1920">
                  <c:v>31492</c:v>
                </c:pt>
                <c:pt idx="1921">
                  <c:v>31402</c:v>
                </c:pt>
                <c:pt idx="1922">
                  <c:v>31274</c:v>
                </c:pt>
                <c:pt idx="1923">
                  <c:v>31152</c:v>
                </c:pt>
                <c:pt idx="1924">
                  <c:v>31146</c:v>
                </c:pt>
                <c:pt idx="1925">
                  <c:v>31026</c:v>
                </c:pt>
                <c:pt idx="1926">
                  <c:v>30907</c:v>
                </c:pt>
                <c:pt idx="1927">
                  <c:v>30897</c:v>
                </c:pt>
                <c:pt idx="1928">
                  <c:v>30745</c:v>
                </c:pt>
                <c:pt idx="1929">
                  <c:v>30471</c:v>
                </c:pt>
                <c:pt idx="1930">
                  <c:v>30325</c:v>
                </c:pt>
                <c:pt idx="1931">
                  <c:v>30323</c:v>
                </c:pt>
                <c:pt idx="1932">
                  <c:v>30273</c:v>
                </c:pt>
                <c:pt idx="1933">
                  <c:v>30267</c:v>
                </c:pt>
                <c:pt idx="1934">
                  <c:v>30267</c:v>
                </c:pt>
                <c:pt idx="1935">
                  <c:v>30205</c:v>
                </c:pt>
                <c:pt idx="1936">
                  <c:v>30203</c:v>
                </c:pt>
                <c:pt idx="1937">
                  <c:v>30193</c:v>
                </c:pt>
                <c:pt idx="1938">
                  <c:v>30177</c:v>
                </c:pt>
                <c:pt idx="1939">
                  <c:v>30167</c:v>
                </c:pt>
                <c:pt idx="1940">
                  <c:v>30165</c:v>
                </c:pt>
                <c:pt idx="1941">
                  <c:v>30135</c:v>
                </c:pt>
                <c:pt idx="1942">
                  <c:v>29951</c:v>
                </c:pt>
                <c:pt idx="1943">
                  <c:v>29791</c:v>
                </c:pt>
                <c:pt idx="1944">
                  <c:v>29753</c:v>
                </c:pt>
                <c:pt idx="1945">
                  <c:v>29751</c:v>
                </c:pt>
                <c:pt idx="1946">
                  <c:v>29723</c:v>
                </c:pt>
                <c:pt idx="1947">
                  <c:v>29723</c:v>
                </c:pt>
                <c:pt idx="1948">
                  <c:v>29630</c:v>
                </c:pt>
                <c:pt idx="1949">
                  <c:v>29482</c:v>
                </c:pt>
                <c:pt idx="1950">
                  <c:v>29466</c:v>
                </c:pt>
                <c:pt idx="1951">
                  <c:v>29444</c:v>
                </c:pt>
                <c:pt idx="1952">
                  <c:v>29408</c:v>
                </c:pt>
                <c:pt idx="1953">
                  <c:v>29294</c:v>
                </c:pt>
                <c:pt idx="1954">
                  <c:v>29288</c:v>
                </c:pt>
                <c:pt idx="1955">
                  <c:v>29278</c:v>
                </c:pt>
                <c:pt idx="1956">
                  <c:v>29024</c:v>
                </c:pt>
                <c:pt idx="1957">
                  <c:v>29022</c:v>
                </c:pt>
                <c:pt idx="1958">
                  <c:v>29004</c:v>
                </c:pt>
                <c:pt idx="1959">
                  <c:v>28832</c:v>
                </c:pt>
                <c:pt idx="1960">
                  <c:v>28802</c:v>
                </c:pt>
                <c:pt idx="1961">
                  <c:v>28776</c:v>
                </c:pt>
                <c:pt idx="1962">
                  <c:v>28748</c:v>
                </c:pt>
                <c:pt idx="1963">
                  <c:v>28578</c:v>
                </c:pt>
                <c:pt idx="1964">
                  <c:v>28526</c:v>
                </c:pt>
                <c:pt idx="1965">
                  <c:v>28470</c:v>
                </c:pt>
                <c:pt idx="1966">
                  <c:v>28426</c:v>
                </c:pt>
                <c:pt idx="1967">
                  <c:v>28319</c:v>
                </c:pt>
                <c:pt idx="1968">
                  <c:v>28243</c:v>
                </c:pt>
                <c:pt idx="1969">
                  <c:v>28231</c:v>
                </c:pt>
                <c:pt idx="1970">
                  <c:v>28017</c:v>
                </c:pt>
                <c:pt idx="1971">
                  <c:v>27951</c:v>
                </c:pt>
                <c:pt idx="1972">
                  <c:v>27929</c:v>
                </c:pt>
                <c:pt idx="1973">
                  <c:v>27725</c:v>
                </c:pt>
                <c:pt idx="1974">
                  <c:v>27513</c:v>
                </c:pt>
                <c:pt idx="1975">
                  <c:v>27391</c:v>
                </c:pt>
                <c:pt idx="1976">
                  <c:v>27269</c:v>
                </c:pt>
                <c:pt idx="1977">
                  <c:v>26868</c:v>
                </c:pt>
                <c:pt idx="1978">
                  <c:v>26850</c:v>
                </c:pt>
                <c:pt idx="1979">
                  <c:v>26814</c:v>
                </c:pt>
                <c:pt idx="1980">
                  <c:v>26586</c:v>
                </c:pt>
                <c:pt idx="1981">
                  <c:v>26476</c:v>
                </c:pt>
                <c:pt idx="1982">
                  <c:v>26126</c:v>
                </c:pt>
                <c:pt idx="1983">
                  <c:v>25677</c:v>
                </c:pt>
                <c:pt idx="1984">
                  <c:v>25611</c:v>
                </c:pt>
                <c:pt idx="1985">
                  <c:v>25575</c:v>
                </c:pt>
                <c:pt idx="1986">
                  <c:v>24777</c:v>
                </c:pt>
                <c:pt idx="1987">
                  <c:v>24617</c:v>
                </c:pt>
                <c:pt idx="1988">
                  <c:v>24260</c:v>
                </c:pt>
                <c:pt idx="1989">
                  <c:v>24010</c:v>
                </c:pt>
                <c:pt idx="1990">
                  <c:v>23716</c:v>
                </c:pt>
                <c:pt idx="1991">
                  <c:v>23548</c:v>
                </c:pt>
                <c:pt idx="1992">
                  <c:v>23332</c:v>
                </c:pt>
                <c:pt idx="1993">
                  <c:v>22803</c:v>
                </c:pt>
                <c:pt idx="1994">
                  <c:v>22119</c:v>
                </c:pt>
                <c:pt idx="1995">
                  <c:v>21931</c:v>
                </c:pt>
                <c:pt idx="1996">
                  <c:v>21162</c:v>
                </c:pt>
                <c:pt idx="1997">
                  <c:v>21150</c:v>
                </c:pt>
                <c:pt idx="1998">
                  <c:v>21134</c:v>
                </c:pt>
                <c:pt idx="1999">
                  <c:v>20748</c:v>
                </c:pt>
                <c:pt idx="2000">
                  <c:v>5555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EC-42DF-A2E0-54074F056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669680"/>
        <c:axId val="463670072"/>
      </c:scatterChart>
      <c:valAx>
        <c:axId val="463669680"/>
        <c:scaling>
          <c:orientation val="minMax"/>
          <c:max val="1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Final fire size, 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70072"/>
        <c:crosses val="autoZero"/>
        <c:crossBetween val="midCat"/>
      </c:valAx>
      <c:valAx>
        <c:axId val="46367007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696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950904213896341"/>
          <c:y val="6.965204236006052E-2"/>
          <c:w val="0.23607349081364828"/>
          <c:h val="3.40395725874658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Incident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880321939"/>
          <c:y val="0.10747740924398969"/>
          <c:w val="0.81793729158655559"/>
          <c:h val="0.78802577989910971"/>
        </c:manualLayout>
      </c:layout>
      <c:scatterChart>
        <c:scatterStyle val="lineMarker"/>
        <c:varyColors val="0"/>
        <c:ser>
          <c:idx val="3"/>
          <c:order val="0"/>
          <c:tx>
            <c:v>Basin fire</c:v>
          </c:tx>
          <c:spPr>
            <a:ln w="38100" cap="rnd">
              <a:solidFill>
                <a:srgbClr val="9BBB59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Data!$U$4:$U$163</c:f>
              <c:numCache>
                <c:formatCode>0</c:formatCode>
                <c:ptCount val="160"/>
                <c:pt idx="0">
                  <c:v>2049.3624757500002</c:v>
                </c:pt>
                <c:pt idx="1">
                  <c:v>2039.7703152900001</c:v>
                </c:pt>
                <c:pt idx="2">
                  <c:v>1984.3491820300001</c:v>
                </c:pt>
                <c:pt idx="3">
                  <c:v>1649.55070673</c:v>
                </c:pt>
                <c:pt idx="4">
                  <c:v>1609.7761000099999</c:v>
                </c:pt>
                <c:pt idx="5">
                  <c:v>1588.29542941</c:v>
                </c:pt>
                <c:pt idx="6">
                  <c:v>1488.1467012400001</c:v>
                </c:pt>
                <c:pt idx="7">
                  <c:v>1273.39622859</c:v>
                </c:pt>
                <c:pt idx="8">
                  <c:v>1256.76524391</c:v>
                </c:pt>
                <c:pt idx="9">
                  <c:v>1148.94355436</c:v>
                </c:pt>
                <c:pt idx="10">
                  <c:v>1080.78545706</c:v>
                </c:pt>
                <c:pt idx="11">
                  <c:v>1075.09848629</c:v>
                </c:pt>
                <c:pt idx="12">
                  <c:v>1070.7696273500001</c:v>
                </c:pt>
                <c:pt idx="13">
                  <c:v>1068.79621273</c:v>
                </c:pt>
                <c:pt idx="14">
                  <c:v>1025.7833355600001</c:v>
                </c:pt>
                <c:pt idx="15">
                  <c:v>1014.38690601</c:v>
                </c:pt>
                <c:pt idx="16">
                  <c:v>1005.3397545399999</c:v>
                </c:pt>
                <c:pt idx="17">
                  <c:v>1002.49204638</c:v>
                </c:pt>
                <c:pt idx="18">
                  <c:v>990.43572158400002</c:v>
                </c:pt>
                <c:pt idx="19">
                  <c:v>969.76153516800002</c:v>
                </c:pt>
                <c:pt idx="20">
                  <c:v>968.38341864300003</c:v>
                </c:pt>
                <c:pt idx="21">
                  <c:v>954.177358454</c:v>
                </c:pt>
                <c:pt idx="22">
                  <c:v>901.74418458299999</c:v>
                </c:pt>
                <c:pt idx="23">
                  <c:v>883.72447998600001</c:v>
                </c:pt>
                <c:pt idx="24">
                  <c:v>839.57468262600003</c:v>
                </c:pt>
                <c:pt idx="25">
                  <c:v>825.04532637199998</c:v>
                </c:pt>
                <c:pt idx="26">
                  <c:v>822.06583424799999</c:v>
                </c:pt>
                <c:pt idx="27">
                  <c:v>787.82475631399996</c:v>
                </c:pt>
                <c:pt idx="28">
                  <c:v>784.78347187300005</c:v>
                </c:pt>
                <c:pt idx="29">
                  <c:v>783.00768016899997</c:v>
                </c:pt>
                <c:pt idx="30">
                  <c:v>756.60767345700003</c:v>
                </c:pt>
                <c:pt idx="31">
                  <c:v>730.51941912200004</c:v>
                </c:pt>
                <c:pt idx="32">
                  <c:v>719.12784736799995</c:v>
                </c:pt>
                <c:pt idx="33">
                  <c:v>697.65464110599999</c:v>
                </c:pt>
                <c:pt idx="34">
                  <c:v>696.18235767800002</c:v>
                </c:pt>
                <c:pt idx="35">
                  <c:v>690.50147040700006</c:v>
                </c:pt>
                <c:pt idx="36">
                  <c:v>679.397761866</c:v>
                </c:pt>
                <c:pt idx="37">
                  <c:v>654.25759737999999</c:v>
                </c:pt>
                <c:pt idx="38">
                  <c:v>650.58217422500002</c:v>
                </c:pt>
                <c:pt idx="39">
                  <c:v>643.76192696299995</c:v>
                </c:pt>
                <c:pt idx="40">
                  <c:v>624.49835603700001</c:v>
                </c:pt>
                <c:pt idx="41">
                  <c:v>624.16561547699996</c:v>
                </c:pt>
                <c:pt idx="42">
                  <c:v>618.21846628399999</c:v>
                </c:pt>
                <c:pt idx="43">
                  <c:v>585.11194536799997</c:v>
                </c:pt>
                <c:pt idx="44">
                  <c:v>580.90382923499999</c:v>
                </c:pt>
                <c:pt idx="45">
                  <c:v>576.193027476</c:v>
                </c:pt>
                <c:pt idx="46">
                  <c:v>575.18991129699998</c:v>
                </c:pt>
                <c:pt idx="47">
                  <c:v>569.21375154199995</c:v>
                </c:pt>
                <c:pt idx="48">
                  <c:v>566.62228826600006</c:v>
                </c:pt>
                <c:pt idx="49">
                  <c:v>548.69161076299997</c:v>
                </c:pt>
                <c:pt idx="50">
                  <c:v>547.21262750100004</c:v>
                </c:pt>
                <c:pt idx="51">
                  <c:v>530.62113778699995</c:v>
                </c:pt>
                <c:pt idx="52">
                  <c:v>521.56892039299998</c:v>
                </c:pt>
                <c:pt idx="53">
                  <c:v>520.68220734299996</c:v>
                </c:pt>
                <c:pt idx="54">
                  <c:v>519.36899072200004</c:v>
                </c:pt>
                <c:pt idx="55">
                  <c:v>513.44028885700004</c:v>
                </c:pt>
                <c:pt idx="56">
                  <c:v>513.30539365499999</c:v>
                </c:pt>
                <c:pt idx="57">
                  <c:v>512.18430927700001</c:v>
                </c:pt>
                <c:pt idx="58">
                  <c:v>505.11369777300001</c:v>
                </c:pt>
                <c:pt idx="59">
                  <c:v>491.12520251699999</c:v>
                </c:pt>
                <c:pt idx="60">
                  <c:v>463.36524603999999</c:v>
                </c:pt>
                <c:pt idx="61">
                  <c:v>461.98407406199999</c:v>
                </c:pt>
                <c:pt idx="62">
                  <c:v>458.74571598099999</c:v>
                </c:pt>
                <c:pt idx="63">
                  <c:v>454.94445869100002</c:v>
                </c:pt>
                <c:pt idx="64">
                  <c:v>441.76911101600001</c:v>
                </c:pt>
                <c:pt idx="65">
                  <c:v>437.42324881799999</c:v>
                </c:pt>
                <c:pt idx="66">
                  <c:v>436.49992227199999</c:v>
                </c:pt>
                <c:pt idx="67">
                  <c:v>435.90087727399998</c:v>
                </c:pt>
                <c:pt idx="68">
                  <c:v>434.35123786399998</c:v>
                </c:pt>
                <c:pt idx="69">
                  <c:v>433.89697635700003</c:v>
                </c:pt>
                <c:pt idx="70">
                  <c:v>425.535572328</c:v>
                </c:pt>
                <c:pt idx="71">
                  <c:v>423.61576125699997</c:v>
                </c:pt>
                <c:pt idx="72">
                  <c:v>412.89149908799999</c:v>
                </c:pt>
                <c:pt idx="73">
                  <c:v>409.706173928</c:v>
                </c:pt>
                <c:pt idx="74">
                  <c:v>408.01352446499999</c:v>
                </c:pt>
                <c:pt idx="75">
                  <c:v>407.71203484300003</c:v>
                </c:pt>
                <c:pt idx="76">
                  <c:v>399.53363327199997</c:v>
                </c:pt>
                <c:pt idx="77">
                  <c:v>396.23182283300002</c:v>
                </c:pt>
                <c:pt idx="78">
                  <c:v>387.141876233</c:v>
                </c:pt>
                <c:pt idx="79">
                  <c:v>383.62579568799998</c:v>
                </c:pt>
                <c:pt idx="80">
                  <c:v>377.31061716400001</c:v>
                </c:pt>
                <c:pt idx="81">
                  <c:v>375.62782385000003</c:v>
                </c:pt>
                <c:pt idx="82">
                  <c:v>372.66605019799999</c:v>
                </c:pt>
                <c:pt idx="83">
                  <c:v>369.68051463</c:v>
                </c:pt>
                <c:pt idx="84">
                  <c:v>356.32985370799997</c:v>
                </c:pt>
                <c:pt idx="85">
                  <c:v>355.43525924099998</c:v>
                </c:pt>
                <c:pt idx="86">
                  <c:v>346.71761172999999</c:v>
                </c:pt>
                <c:pt idx="87">
                  <c:v>342.75387916800003</c:v>
                </c:pt>
                <c:pt idx="88">
                  <c:v>342.12848534699998</c:v>
                </c:pt>
                <c:pt idx="89">
                  <c:v>337.83853699000002</c:v>
                </c:pt>
                <c:pt idx="90">
                  <c:v>330.15640170199998</c:v>
                </c:pt>
                <c:pt idx="91">
                  <c:v>328.59075942300001</c:v>
                </c:pt>
                <c:pt idx="92">
                  <c:v>326.87676665100003</c:v>
                </c:pt>
                <c:pt idx="93">
                  <c:v>326.77567636399999</c:v>
                </c:pt>
                <c:pt idx="94">
                  <c:v>323.30041173900003</c:v>
                </c:pt>
                <c:pt idx="95">
                  <c:v>323.08352350000001</c:v>
                </c:pt>
                <c:pt idx="96">
                  <c:v>320.79904162299999</c:v>
                </c:pt>
                <c:pt idx="97">
                  <c:v>319.509869331</c:v>
                </c:pt>
                <c:pt idx="98">
                  <c:v>319.50386971400002</c:v>
                </c:pt>
                <c:pt idx="99">
                  <c:v>296.389531987</c:v>
                </c:pt>
                <c:pt idx="100">
                  <c:v>286.55749526699998</c:v>
                </c:pt>
                <c:pt idx="101">
                  <c:v>265.24072820599997</c:v>
                </c:pt>
                <c:pt idx="102">
                  <c:v>257.62294001599997</c:v>
                </c:pt>
                <c:pt idx="103">
                  <c:v>256.56826689399998</c:v>
                </c:pt>
                <c:pt idx="104">
                  <c:v>255.95466288700001</c:v>
                </c:pt>
                <c:pt idx="105">
                  <c:v>253.28367760899999</c:v>
                </c:pt>
                <c:pt idx="106">
                  <c:v>251.32969896700001</c:v>
                </c:pt>
                <c:pt idx="107">
                  <c:v>244.91554847899999</c:v>
                </c:pt>
                <c:pt idx="108">
                  <c:v>224.32602241699999</c:v>
                </c:pt>
                <c:pt idx="109">
                  <c:v>222.55167645500001</c:v>
                </c:pt>
                <c:pt idx="110">
                  <c:v>217.92572249599999</c:v>
                </c:pt>
                <c:pt idx="111">
                  <c:v>207.26241415300001</c:v>
                </c:pt>
                <c:pt idx="112">
                  <c:v>205.551690261</c:v>
                </c:pt>
                <c:pt idx="113">
                  <c:v>198.129778681</c:v>
                </c:pt>
                <c:pt idx="114">
                  <c:v>192.44431545699999</c:v>
                </c:pt>
                <c:pt idx="115">
                  <c:v>186.316434845</c:v>
                </c:pt>
                <c:pt idx="116">
                  <c:v>175.965475099</c:v>
                </c:pt>
                <c:pt idx="117">
                  <c:v>173.14271969800001</c:v>
                </c:pt>
                <c:pt idx="118">
                  <c:v>171.687415211</c:v>
                </c:pt>
                <c:pt idx="119">
                  <c:v>165.91623723199999</c:v>
                </c:pt>
                <c:pt idx="120">
                  <c:v>160.60968425999999</c:v>
                </c:pt>
                <c:pt idx="121">
                  <c:v>160.55467446</c:v>
                </c:pt>
                <c:pt idx="122">
                  <c:v>156.849678622</c:v>
                </c:pt>
                <c:pt idx="123">
                  <c:v>156.04805512799999</c:v>
                </c:pt>
                <c:pt idx="124">
                  <c:v>148.908711461</c:v>
                </c:pt>
                <c:pt idx="125">
                  <c:v>148.12456143</c:v>
                </c:pt>
                <c:pt idx="126">
                  <c:v>145.93849963</c:v>
                </c:pt>
                <c:pt idx="127">
                  <c:v>133.66254005799999</c:v>
                </c:pt>
                <c:pt idx="128">
                  <c:v>130.15676630999999</c:v>
                </c:pt>
                <c:pt idx="129">
                  <c:v>125.946190448</c:v>
                </c:pt>
                <c:pt idx="130">
                  <c:v>123.81095401100001</c:v>
                </c:pt>
                <c:pt idx="131">
                  <c:v>123.71072999</c:v>
                </c:pt>
                <c:pt idx="132">
                  <c:v>106.43454174199999</c:v>
                </c:pt>
                <c:pt idx="133">
                  <c:v>102.240166136</c:v>
                </c:pt>
                <c:pt idx="134">
                  <c:v>100.498687377</c:v>
                </c:pt>
                <c:pt idx="135">
                  <c:v>100.04215921399999</c:v>
                </c:pt>
                <c:pt idx="136">
                  <c:v>99.897325790899998</c:v>
                </c:pt>
                <c:pt idx="137">
                  <c:v>95.2341635935</c:v>
                </c:pt>
                <c:pt idx="138">
                  <c:v>92.205636188400007</c:v>
                </c:pt>
                <c:pt idx="139">
                  <c:v>78.807918863400005</c:v>
                </c:pt>
                <c:pt idx="140">
                  <c:v>78.468904883099995</c:v>
                </c:pt>
                <c:pt idx="141">
                  <c:v>64.754665784500006</c:v>
                </c:pt>
                <c:pt idx="142">
                  <c:v>63.057719972999998</c:v>
                </c:pt>
                <c:pt idx="143">
                  <c:v>62.313497437999999</c:v>
                </c:pt>
                <c:pt idx="144">
                  <c:v>53.3285068932</c:v>
                </c:pt>
                <c:pt idx="145">
                  <c:v>42.267239945900002</c:v>
                </c:pt>
                <c:pt idx="146">
                  <c:v>41.800488929300002</c:v>
                </c:pt>
                <c:pt idx="147">
                  <c:v>39.923622385800002</c:v>
                </c:pt>
                <c:pt idx="148">
                  <c:v>38.491208320200002</c:v>
                </c:pt>
                <c:pt idx="149">
                  <c:v>36.461887019400002</c:v>
                </c:pt>
                <c:pt idx="150">
                  <c:v>33.351411110000001</c:v>
                </c:pt>
                <c:pt idx="151">
                  <c:v>18.692729395299999</c:v>
                </c:pt>
                <c:pt idx="152">
                  <c:v>17.5215687436</c:v>
                </c:pt>
                <c:pt idx="153">
                  <c:v>16.668217144</c:v>
                </c:pt>
                <c:pt idx="154">
                  <c:v>15.7189380027</c:v>
                </c:pt>
                <c:pt idx="155">
                  <c:v>13.2234496226</c:v>
                </c:pt>
                <c:pt idx="156">
                  <c:v>10.4955293758</c:v>
                </c:pt>
                <c:pt idx="157">
                  <c:v>6.7635535238599997</c:v>
                </c:pt>
                <c:pt idx="158">
                  <c:v>6.2318377836999996</c:v>
                </c:pt>
                <c:pt idx="159">
                  <c:v>5.4513763415499996</c:v>
                </c:pt>
              </c:numCache>
            </c:numRef>
          </c:xVal>
          <c:yVal>
            <c:numRef>
              <c:f>Data!$V$4:$V$163</c:f>
              <c:numCache>
                <c:formatCode>0.0000</c:formatCode>
                <c:ptCount val="160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E0-4F31-BF5A-7103A6C36471}"/>
            </c:ext>
          </c:extLst>
        </c:ser>
        <c:ser>
          <c:idx val="0"/>
          <c:order val="1"/>
          <c:tx>
            <c:v>Lion Fire</c:v>
          </c:tx>
          <c:spPr>
            <a:ln w="38100" cap="rnd">
              <a:solidFill>
                <a:srgbClr val="8064A2"/>
              </a:solidFill>
              <a:round/>
            </a:ln>
            <a:effectLst/>
          </c:spPr>
          <c:marker>
            <c:symbol val="none"/>
          </c:marker>
          <c:xVal>
            <c:numRef>
              <c:f>Data!$W$4:$W$1524</c:f>
              <c:numCache>
                <c:formatCode>0</c:formatCode>
                <c:ptCount val="1521"/>
                <c:pt idx="0">
                  <c:v>14469.3596794</c:v>
                </c:pt>
                <c:pt idx="1">
                  <c:v>13082.9909771</c:v>
                </c:pt>
                <c:pt idx="2">
                  <c:v>13052.171743499999</c:v>
                </c:pt>
                <c:pt idx="3">
                  <c:v>12317.5713015</c:v>
                </c:pt>
                <c:pt idx="4">
                  <c:v>11680.7135296</c:v>
                </c:pt>
                <c:pt idx="5">
                  <c:v>11586.2015692</c:v>
                </c:pt>
                <c:pt idx="6">
                  <c:v>11557.756447100001</c:v>
                </c:pt>
                <c:pt idx="7">
                  <c:v>11530.534522800001</c:v>
                </c:pt>
                <c:pt idx="8">
                  <c:v>11530.2539545</c:v>
                </c:pt>
                <c:pt idx="9">
                  <c:v>11186.264648</c:v>
                </c:pt>
                <c:pt idx="10">
                  <c:v>11105.593111100001</c:v>
                </c:pt>
                <c:pt idx="11">
                  <c:v>10849.502603700001</c:v>
                </c:pt>
                <c:pt idx="12">
                  <c:v>10834.264441400001</c:v>
                </c:pt>
                <c:pt idx="13">
                  <c:v>10792.431741099999</c:v>
                </c:pt>
                <c:pt idx="14">
                  <c:v>10679.8136799</c:v>
                </c:pt>
                <c:pt idx="15">
                  <c:v>10586.728894</c:v>
                </c:pt>
                <c:pt idx="16">
                  <c:v>10555.146296499999</c:v>
                </c:pt>
                <c:pt idx="17">
                  <c:v>10531.2598456</c:v>
                </c:pt>
                <c:pt idx="18">
                  <c:v>10530.714447300001</c:v>
                </c:pt>
                <c:pt idx="19">
                  <c:v>10472.167926800001</c:v>
                </c:pt>
                <c:pt idx="20">
                  <c:v>10442.588522800001</c:v>
                </c:pt>
                <c:pt idx="21">
                  <c:v>10425.9326705</c:v>
                </c:pt>
                <c:pt idx="22">
                  <c:v>10242.8212128</c:v>
                </c:pt>
                <c:pt idx="23">
                  <c:v>10222.909530299999</c:v>
                </c:pt>
                <c:pt idx="24">
                  <c:v>10156.280942199999</c:v>
                </c:pt>
                <c:pt idx="25">
                  <c:v>10148.5184078</c:v>
                </c:pt>
                <c:pt idx="26">
                  <c:v>10000.624429</c:v>
                </c:pt>
                <c:pt idx="27">
                  <c:v>9991.2311023500006</c:v>
                </c:pt>
                <c:pt idx="28">
                  <c:v>9942.7006794699992</c:v>
                </c:pt>
                <c:pt idx="29">
                  <c:v>9893.1896785000008</c:v>
                </c:pt>
                <c:pt idx="30">
                  <c:v>9847.1586060400004</c:v>
                </c:pt>
                <c:pt idx="31">
                  <c:v>9846.7057799499999</c:v>
                </c:pt>
                <c:pt idx="32">
                  <c:v>9766.2070041200004</c:v>
                </c:pt>
                <c:pt idx="33">
                  <c:v>9752.7134624699993</c:v>
                </c:pt>
                <c:pt idx="34">
                  <c:v>9710.3088587700004</c:v>
                </c:pt>
                <c:pt idx="35">
                  <c:v>9696.0020936500005</c:v>
                </c:pt>
                <c:pt idx="36">
                  <c:v>9677.7548377500007</c:v>
                </c:pt>
                <c:pt idx="37">
                  <c:v>9672.4948257300002</c:v>
                </c:pt>
                <c:pt idx="38">
                  <c:v>9643.0676048500009</c:v>
                </c:pt>
                <c:pt idx="39">
                  <c:v>9642.65255187</c:v>
                </c:pt>
                <c:pt idx="40">
                  <c:v>9612.9813463900009</c:v>
                </c:pt>
                <c:pt idx="41">
                  <c:v>9609.8232846600004</c:v>
                </c:pt>
                <c:pt idx="42">
                  <c:v>9609.5264926199998</c:v>
                </c:pt>
                <c:pt idx="43">
                  <c:v>9513.5378778899994</c:v>
                </c:pt>
                <c:pt idx="44">
                  <c:v>9501.9299138900005</c:v>
                </c:pt>
                <c:pt idx="45">
                  <c:v>9456.0242675400004</c:v>
                </c:pt>
                <c:pt idx="46">
                  <c:v>9453.1451089300008</c:v>
                </c:pt>
                <c:pt idx="47">
                  <c:v>9442.92968716</c:v>
                </c:pt>
                <c:pt idx="48">
                  <c:v>9438.6080112500003</c:v>
                </c:pt>
                <c:pt idx="49">
                  <c:v>9427.8193141800002</c:v>
                </c:pt>
                <c:pt idx="50">
                  <c:v>9423.6525340699991</c:v>
                </c:pt>
                <c:pt idx="51">
                  <c:v>9402.38969808</c:v>
                </c:pt>
                <c:pt idx="52">
                  <c:v>9383.4132819999995</c:v>
                </c:pt>
                <c:pt idx="53">
                  <c:v>9374.6916843500003</c:v>
                </c:pt>
                <c:pt idx="54">
                  <c:v>9364.5203868499993</c:v>
                </c:pt>
                <c:pt idx="55">
                  <c:v>9361.5583076500006</c:v>
                </c:pt>
                <c:pt idx="56">
                  <c:v>9335.5528867199992</c:v>
                </c:pt>
                <c:pt idx="57">
                  <c:v>9329.5817810699991</c:v>
                </c:pt>
                <c:pt idx="58">
                  <c:v>9322.5520459899999</c:v>
                </c:pt>
                <c:pt idx="59">
                  <c:v>9320.5991629599994</c:v>
                </c:pt>
                <c:pt idx="60">
                  <c:v>9301.8608508100006</c:v>
                </c:pt>
                <c:pt idx="61">
                  <c:v>9290.8564772200007</c:v>
                </c:pt>
                <c:pt idx="62">
                  <c:v>9265.9877529000005</c:v>
                </c:pt>
                <c:pt idx="63">
                  <c:v>9252.2511259700004</c:v>
                </c:pt>
                <c:pt idx="64">
                  <c:v>9250.6890080400008</c:v>
                </c:pt>
                <c:pt idx="65">
                  <c:v>9229.8431641200004</c:v>
                </c:pt>
                <c:pt idx="66">
                  <c:v>9214.6416426100004</c:v>
                </c:pt>
                <c:pt idx="67">
                  <c:v>9202.5688191900008</c:v>
                </c:pt>
                <c:pt idx="68">
                  <c:v>9191.0337724599995</c:v>
                </c:pt>
                <c:pt idx="69">
                  <c:v>9171.3220091799994</c:v>
                </c:pt>
                <c:pt idx="70">
                  <c:v>9142.35375871</c:v>
                </c:pt>
                <c:pt idx="71">
                  <c:v>9135.8964806599997</c:v>
                </c:pt>
                <c:pt idx="72">
                  <c:v>9123.4411773699994</c:v>
                </c:pt>
                <c:pt idx="73">
                  <c:v>9101.8353740999992</c:v>
                </c:pt>
                <c:pt idx="74">
                  <c:v>9088.1275739699995</c:v>
                </c:pt>
                <c:pt idx="75">
                  <c:v>9066.6100007900004</c:v>
                </c:pt>
                <c:pt idx="76">
                  <c:v>9022.7338154699992</c:v>
                </c:pt>
                <c:pt idx="77">
                  <c:v>9018.0772833600004</c:v>
                </c:pt>
                <c:pt idx="78">
                  <c:v>8998.8706793099991</c:v>
                </c:pt>
                <c:pt idx="79">
                  <c:v>8996.0858966399992</c:v>
                </c:pt>
                <c:pt idx="80">
                  <c:v>8984.5970914900008</c:v>
                </c:pt>
                <c:pt idx="81">
                  <c:v>8961.8390657899999</c:v>
                </c:pt>
                <c:pt idx="82">
                  <c:v>8943.2594796100002</c:v>
                </c:pt>
                <c:pt idx="83">
                  <c:v>8925.4173127100003</c:v>
                </c:pt>
                <c:pt idx="84">
                  <c:v>8910.2500380300007</c:v>
                </c:pt>
                <c:pt idx="85">
                  <c:v>8899.7941814200003</c:v>
                </c:pt>
                <c:pt idx="86">
                  <c:v>8892.5020091599999</c:v>
                </c:pt>
                <c:pt idx="87">
                  <c:v>8866.7911329899998</c:v>
                </c:pt>
                <c:pt idx="88">
                  <c:v>8851.5591473900004</c:v>
                </c:pt>
                <c:pt idx="89">
                  <c:v>8844.6022155999999</c:v>
                </c:pt>
                <c:pt idx="90">
                  <c:v>8833.11360298</c:v>
                </c:pt>
                <c:pt idx="91">
                  <c:v>8822.5640963900005</c:v>
                </c:pt>
                <c:pt idx="92">
                  <c:v>8801.8442947299991</c:v>
                </c:pt>
                <c:pt idx="93">
                  <c:v>8791.1901424999996</c:v>
                </c:pt>
                <c:pt idx="94">
                  <c:v>8789.2257783099994</c:v>
                </c:pt>
                <c:pt idx="95">
                  <c:v>8769.8082379700008</c:v>
                </c:pt>
                <c:pt idx="96">
                  <c:v>8758.2781604200009</c:v>
                </c:pt>
                <c:pt idx="97">
                  <c:v>8749.3123641000002</c:v>
                </c:pt>
                <c:pt idx="98">
                  <c:v>8737.4674195700009</c:v>
                </c:pt>
                <c:pt idx="99">
                  <c:v>8733.1359161300006</c:v>
                </c:pt>
                <c:pt idx="100">
                  <c:v>8721.7176933400006</c:v>
                </c:pt>
                <c:pt idx="101">
                  <c:v>8711.2955335099996</c:v>
                </c:pt>
                <c:pt idx="102">
                  <c:v>8707.2667980999995</c:v>
                </c:pt>
                <c:pt idx="103">
                  <c:v>8704.8406142399999</c:v>
                </c:pt>
                <c:pt idx="104">
                  <c:v>8704.7756230800005</c:v>
                </c:pt>
                <c:pt idx="105">
                  <c:v>8703.5329696000008</c:v>
                </c:pt>
                <c:pt idx="106">
                  <c:v>8699.5680521199993</c:v>
                </c:pt>
                <c:pt idx="107">
                  <c:v>8692.1217628899994</c:v>
                </c:pt>
                <c:pt idx="108">
                  <c:v>8688.8833455200001</c:v>
                </c:pt>
                <c:pt idx="109">
                  <c:v>8671.2668072199995</c:v>
                </c:pt>
                <c:pt idx="110">
                  <c:v>8669.5254090599992</c:v>
                </c:pt>
                <c:pt idx="111">
                  <c:v>8665.8127028800009</c:v>
                </c:pt>
                <c:pt idx="112">
                  <c:v>8650.3699816000008</c:v>
                </c:pt>
                <c:pt idx="113">
                  <c:v>8643.5623395700004</c:v>
                </c:pt>
                <c:pt idx="114">
                  <c:v>8641.1413751199998</c:v>
                </c:pt>
                <c:pt idx="115">
                  <c:v>8604.2865597300006</c:v>
                </c:pt>
                <c:pt idx="116">
                  <c:v>8601.6559061299995</c:v>
                </c:pt>
                <c:pt idx="117">
                  <c:v>8601.5414012799993</c:v>
                </c:pt>
                <c:pt idx="118">
                  <c:v>8595.2446307299997</c:v>
                </c:pt>
                <c:pt idx="119">
                  <c:v>8591.79937943</c:v>
                </c:pt>
                <c:pt idx="120">
                  <c:v>8591.3421262699994</c:v>
                </c:pt>
                <c:pt idx="121">
                  <c:v>8584.09162535</c:v>
                </c:pt>
                <c:pt idx="122">
                  <c:v>8583.2001217699999</c:v>
                </c:pt>
                <c:pt idx="123">
                  <c:v>8575.8565352700007</c:v>
                </c:pt>
                <c:pt idx="124">
                  <c:v>8575.2834884700005</c:v>
                </c:pt>
                <c:pt idx="125">
                  <c:v>8555.6109677999993</c:v>
                </c:pt>
                <c:pt idx="126">
                  <c:v>8540.35184768</c:v>
                </c:pt>
                <c:pt idx="127">
                  <c:v>8528.9667063500001</c:v>
                </c:pt>
                <c:pt idx="128">
                  <c:v>8523.2474689200008</c:v>
                </c:pt>
                <c:pt idx="129">
                  <c:v>8515.5384061200002</c:v>
                </c:pt>
                <c:pt idx="130">
                  <c:v>8508.8805073900003</c:v>
                </c:pt>
                <c:pt idx="131">
                  <c:v>8505.1430446899994</c:v>
                </c:pt>
                <c:pt idx="132">
                  <c:v>8497.7538992499994</c:v>
                </c:pt>
                <c:pt idx="133">
                  <c:v>8470.3290371500007</c:v>
                </c:pt>
                <c:pt idx="134">
                  <c:v>8466.3489223600009</c:v>
                </c:pt>
                <c:pt idx="135">
                  <c:v>8464.0100349999993</c:v>
                </c:pt>
                <c:pt idx="136">
                  <c:v>8462.0138477500004</c:v>
                </c:pt>
                <c:pt idx="137">
                  <c:v>8450.2719793300002</c:v>
                </c:pt>
                <c:pt idx="138">
                  <c:v>8443.0106619899998</c:v>
                </c:pt>
                <c:pt idx="139">
                  <c:v>8433.2888939099994</c:v>
                </c:pt>
                <c:pt idx="140">
                  <c:v>8423.8319708300005</c:v>
                </c:pt>
                <c:pt idx="141">
                  <c:v>8417.2687484899998</c:v>
                </c:pt>
                <c:pt idx="142">
                  <c:v>8404.4450869499997</c:v>
                </c:pt>
                <c:pt idx="143">
                  <c:v>8365.4273143299997</c:v>
                </c:pt>
                <c:pt idx="144">
                  <c:v>8348.7843775300007</c:v>
                </c:pt>
                <c:pt idx="145">
                  <c:v>8339.0294740900008</c:v>
                </c:pt>
                <c:pt idx="146">
                  <c:v>8328.5858214100008</c:v>
                </c:pt>
                <c:pt idx="147">
                  <c:v>8320.73091303</c:v>
                </c:pt>
                <c:pt idx="148">
                  <c:v>8301.9949968799992</c:v>
                </c:pt>
                <c:pt idx="149">
                  <c:v>8301.9534043900003</c:v>
                </c:pt>
                <c:pt idx="150">
                  <c:v>8301.2484522300001</c:v>
                </c:pt>
                <c:pt idx="151">
                  <c:v>8292.9739652200005</c:v>
                </c:pt>
                <c:pt idx="152">
                  <c:v>8281.0985002500001</c:v>
                </c:pt>
                <c:pt idx="153">
                  <c:v>8277.4515736400008</c:v>
                </c:pt>
                <c:pt idx="154">
                  <c:v>8274.3525021099995</c:v>
                </c:pt>
                <c:pt idx="155">
                  <c:v>8265.0440180400001</c:v>
                </c:pt>
                <c:pt idx="156">
                  <c:v>8260.72553315</c:v>
                </c:pt>
                <c:pt idx="157">
                  <c:v>8240.4556247799992</c:v>
                </c:pt>
                <c:pt idx="158">
                  <c:v>8228.2389537599993</c:v>
                </c:pt>
                <c:pt idx="159">
                  <c:v>8223.3566011500006</c:v>
                </c:pt>
                <c:pt idx="160">
                  <c:v>8222.9152085799997</c:v>
                </c:pt>
                <c:pt idx="161">
                  <c:v>8221.3453721299993</c:v>
                </c:pt>
                <c:pt idx="162">
                  <c:v>8218.3048511600009</c:v>
                </c:pt>
                <c:pt idx="163">
                  <c:v>8208.4160287199993</c:v>
                </c:pt>
                <c:pt idx="164">
                  <c:v>8188.1525161500003</c:v>
                </c:pt>
                <c:pt idx="165">
                  <c:v>8176.8499366899996</c:v>
                </c:pt>
                <c:pt idx="166">
                  <c:v>8168.1505877199997</c:v>
                </c:pt>
                <c:pt idx="167">
                  <c:v>8145.9633235299998</c:v>
                </c:pt>
                <c:pt idx="168">
                  <c:v>8128.3507981599996</c:v>
                </c:pt>
                <c:pt idx="169">
                  <c:v>8120.6635291800003</c:v>
                </c:pt>
                <c:pt idx="170">
                  <c:v>8101.5810223899998</c:v>
                </c:pt>
                <c:pt idx="171">
                  <c:v>8085.0750447700002</c:v>
                </c:pt>
                <c:pt idx="172">
                  <c:v>8080.1603081399999</c:v>
                </c:pt>
                <c:pt idx="173">
                  <c:v>8075.56565632</c:v>
                </c:pt>
                <c:pt idx="174">
                  <c:v>8073.9979648999997</c:v>
                </c:pt>
                <c:pt idx="175">
                  <c:v>8072.8570013199997</c:v>
                </c:pt>
                <c:pt idx="176">
                  <c:v>8052.21843266</c:v>
                </c:pt>
                <c:pt idx="177">
                  <c:v>8039.3902375899997</c:v>
                </c:pt>
                <c:pt idx="178">
                  <c:v>8036.7815300599996</c:v>
                </c:pt>
                <c:pt idx="179">
                  <c:v>8033.86251782</c:v>
                </c:pt>
                <c:pt idx="180">
                  <c:v>8033.3023261400003</c:v>
                </c:pt>
                <c:pt idx="181">
                  <c:v>8025.6862357600003</c:v>
                </c:pt>
                <c:pt idx="182">
                  <c:v>8011.6153697099999</c:v>
                </c:pt>
                <c:pt idx="183">
                  <c:v>8008.48433699</c:v>
                </c:pt>
                <c:pt idx="184">
                  <c:v>8000.3720585000001</c:v>
                </c:pt>
                <c:pt idx="185">
                  <c:v>7995.2949172500003</c:v>
                </c:pt>
                <c:pt idx="186">
                  <c:v>7993.5693213100003</c:v>
                </c:pt>
                <c:pt idx="187">
                  <c:v>7975.7454636399998</c:v>
                </c:pt>
                <c:pt idx="188">
                  <c:v>7935.8690481399999</c:v>
                </c:pt>
                <c:pt idx="189">
                  <c:v>7935.5043391600002</c:v>
                </c:pt>
                <c:pt idx="190">
                  <c:v>7931.8328925100004</c:v>
                </c:pt>
                <c:pt idx="191">
                  <c:v>7928.8080778200001</c:v>
                </c:pt>
                <c:pt idx="192">
                  <c:v>7928.7343515700004</c:v>
                </c:pt>
                <c:pt idx="193">
                  <c:v>7909.7201531999999</c:v>
                </c:pt>
                <c:pt idx="194">
                  <c:v>7886.58714624</c:v>
                </c:pt>
                <c:pt idx="195">
                  <c:v>7885.2330001199998</c:v>
                </c:pt>
                <c:pt idx="196">
                  <c:v>7876.9249083100003</c:v>
                </c:pt>
                <c:pt idx="197">
                  <c:v>7868.1312062899997</c:v>
                </c:pt>
                <c:pt idx="198">
                  <c:v>7865.2128254400004</c:v>
                </c:pt>
                <c:pt idx="199">
                  <c:v>7860.3598034799998</c:v>
                </c:pt>
                <c:pt idx="200">
                  <c:v>7856.0834842599998</c:v>
                </c:pt>
                <c:pt idx="201">
                  <c:v>7840.6492478299997</c:v>
                </c:pt>
                <c:pt idx="202">
                  <c:v>7838.2129718400001</c:v>
                </c:pt>
                <c:pt idx="203">
                  <c:v>7812.8132026499998</c:v>
                </c:pt>
                <c:pt idx="204">
                  <c:v>7799.75303231</c:v>
                </c:pt>
                <c:pt idx="205">
                  <c:v>7796.0412321100002</c:v>
                </c:pt>
                <c:pt idx="206">
                  <c:v>7793.1208021499997</c:v>
                </c:pt>
                <c:pt idx="207">
                  <c:v>7788.0340173599998</c:v>
                </c:pt>
                <c:pt idx="208">
                  <c:v>7783.3832628700002</c:v>
                </c:pt>
                <c:pt idx="209">
                  <c:v>7781.3807210100003</c:v>
                </c:pt>
                <c:pt idx="210">
                  <c:v>7769.7257637800003</c:v>
                </c:pt>
                <c:pt idx="211">
                  <c:v>7753.4797768799999</c:v>
                </c:pt>
                <c:pt idx="212">
                  <c:v>7750.6653269300004</c:v>
                </c:pt>
                <c:pt idx="213">
                  <c:v>7749.4814353100001</c:v>
                </c:pt>
                <c:pt idx="214">
                  <c:v>7747.1386287100004</c:v>
                </c:pt>
                <c:pt idx="215">
                  <c:v>7744.7471697299998</c:v>
                </c:pt>
                <c:pt idx="216">
                  <c:v>7725.3658763800004</c:v>
                </c:pt>
                <c:pt idx="217">
                  <c:v>7716.3420060500002</c:v>
                </c:pt>
                <c:pt idx="218">
                  <c:v>7715.4083330100002</c:v>
                </c:pt>
                <c:pt idx="219">
                  <c:v>7710.8978084299997</c:v>
                </c:pt>
                <c:pt idx="220">
                  <c:v>7704.3324868399995</c:v>
                </c:pt>
                <c:pt idx="221">
                  <c:v>7702.0576624900004</c:v>
                </c:pt>
                <c:pt idx="222">
                  <c:v>7700.5289298099997</c:v>
                </c:pt>
                <c:pt idx="223">
                  <c:v>7700.4284104500002</c:v>
                </c:pt>
                <c:pt idx="224">
                  <c:v>7696.9860526399998</c:v>
                </c:pt>
                <c:pt idx="225">
                  <c:v>7690.1684533400003</c:v>
                </c:pt>
                <c:pt idx="226">
                  <c:v>7688.4860885500002</c:v>
                </c:pt>
                <c:pt idx="227">
                  <c:v>7687.51042495</c:v>
                </c:pt>
                <c:pt idx="228">
                  <c:v>7675.7192888999998</c:v>
                </c:pt>
                <c:pt idx="229">
                  <c:v>7674.6315174900001</c:v>
                </c:pt>
                <c:pt idx="230">
                  <c:v>7667.6460587800002</c:v>
                </c:pt>
                <c:pt idx="231">
                  <c:v>7662.7417130900003</c:v>
                </c:pt>
                <c:pt idx="232">
                  <c:v>7648.9110590299997</c:v>
                </c:pt>
                <c:pt idx="233">
                  <c:v>7639.7622017499998</c:v>
                </c:pt>
                <c:pt idx="234">
                  <c:v>7635.2143855499999</c:v>
                </c:pt>
                <c:pt idx="235">
                  <c:v>7628.5477143500002</c:v>
                </c:pt>
                <c:pt idx="236">
                  <c:v>7621.7627183200002</c:v>
                </c:pt>
                <c:pt idx="237">
                  <c:v>7620.4057307800003</c:v>
                </c:pt>
                <c:pt idx="238">
                  <c:v>7588.1987926900001</c:v>
                </c:pt>
                <c:pt idx="239">
                  <c:v>7584.3985337399999</c:v>
                </c:pt>
                <c:pt idx="240">
                  <c:v>7569.0686303399998</c:v>
                </c:pt>
                <c:pt idx="241">
                  <c:v>7567.4797011299997</c:v>
                </c:pt>
                <c:pt idx="242">
                  <c:v>7565.9830898199998</c:v>
                </c:pt>
                <c:pt idx="243">
                  <c:v>7562.6536116899997</c:v>
                </c:pt>
                <c:pt idx="244">
                  <c:v>7556.8677903099997</c:v>
                </c:pt>
                <c:pt idx="245">
                  <c:v>7537.15353074</c:v>
                </c:pt>
                <c:pt idx="246">
                  <c:v>7536.7833768700002</c:v>
                </c:pt>
                <c:pt idx="247">
                  <c:v>7529.6162303199999</c:v>
                </c:pt>
                <c:pt idx="248">
                  <c:v>7521.8556782599999</c:v>
                </c:pt>
                <c:pt idx="249">
                  <c:v>7510.6409914400001</c:v>
                </c:pt>
                <c:pt idx="250">
                  <c:v>7509.2874079699995</c:v>
                </c:pt>
                <c:pt idx="251">
                  <c:v>7506.0910935900001</c:v>
                </c:pt>
                <c:pt idx="252">
                  <c:v>7500.36986084</c:v>
                </c:pt>
                <c:pt idx="253">
                  <c:v>7493.3320249899998</c:v>
                </c:pt>
                <c:pt idx="254">
                  <c:v>7483.4162961800002</c:v>
                </c:pt>
                <c:pt idx="255">
                  <c:v>7483.1782238699998</c:v>
                </c:pt>
                <c:pt idx="256">
                  <c:v>7479.4549590200004</c:v>
                </c:pt>
                <c:pt idx="257">
                  <c:v>7476.5575857399999</c:v>
                </c:pt>
                <c:pt idx="258">
                  <c:v>7476.2915571499998</c:v>
                </c:pt>
                <c:pt idx="259">
                  <c:v>7473.2250623</c:v>
                </c:pt>
                <c:pt idx="260">
                  <c:v>7464.85384342</c:v>
                </c:pt>
                <c:pt idx="261">
                  <c:v>7462.8395642900005</c:v>
                </c:pt>
                <c:pt idx="262">
                  <c:v>7458.25583207</c:v>
                </c:pt>
                <c:pt idx="263">
                  <c:v>7442.5537084600001</c:v>
                </c:pt>
                <c:pt idx="264">
                  <c:v>7440.7994480400002</c:v>
                </c:pt>
                <c:pt idx="265">
                  <c:v>7433.37060982</c:v>
                </c:pt>
                <c:pt idx="266">
                  <c:v>7432.88754333</c:v>
                </c:pt>
                <c:pt idx="267">
                  <c:v>7421.4457520699998</c:v>
                </c:pt>
                <c:pt idx="268">
                  <c:v>7410.5537463999999</c:v>
                </c:pt>
                <c:pt idx="269">
                  <c:v>7410.2998295099997</c:v>
                </c:pt>
                <c:pt idx="270">
                  <c:v>7401.7623140599999</c:v>
                </c:pt>
                <c:pt idx="271">
                  <c:v>7401.0648934800001</c:v>
                </c:pt>
                <c:pt idx="272">
                  <c:v>7399.2515626499999</c:v>
                </c:pt>
                <c:pt idx="273">
                  <c:v>7397.8606808699997</c:v>
                </c:pt>
                <c:pt idx="274">
                  <c:v>7383.8923687699998</c:v>
                </c:pt>
                <c:pt idx="275">
                  <c:v>7381.3056378700003</c:v>
                </c:pt>
                <c:pt idx="276">
                  <c:v>7379.1664599100004</c:v>
                </c:pt>
                <c:pt idx="277">
                  <c:v>7377.6271836699998</c:v>
                </c:pt>
                <c:pt idx="278">
                  <c:v>7372.6980238799997</c:v>
                </c:pt>
                <c:pt idx="279">
                  <c:v>7370.9954398299997</c:v>
                </c:pt>
                <c:pt idx="280">
                  <c:v>7366.80126612</c:v>
                </c:pt>
                <c:pt idx="281">
                  <c:v>7360.8771281999998</c:v>
                </c:pt>
                <c:pt idx="282">
                  <c:v>7355.0659005199996</c:v>
                </c:pt>
                <c:pt idx="283">
                  <c:v>7351.5151991000002</c:v>
                </c:pt>
                <c:pt idx="284">
                  <c:v>7344.7761177700004</c:v>
                </c:pt>
                <c:pt idx="285">
                  <c:v>7344.5046314399997</c:v>
                </c:pt>
                <c:pt idx="286">
                  <c:v>7336.7443879700004</c:v>
                </c:pt>
                <c:pt idx="287">
                  <c:v>7324.7512383499998</c:v>
                </c:pt>
                <c:pt idx="288">
                  <c:v>7318.8275128900004</c:v>
                </c:pt>
                <c:pt idx="289">
                  <c:v>7307.2542147900003</c:v>
                </c:pt>
                <c:pt idx="290">
                  <c:v>7289.19707776</c:v>
                </c:pt>
                <c:pt idx="291">
                  <c:v>7283.2424991999997</c:v>
                </c:pt>
                <c:pt idx="292">
                  <c:v>7279.7678245200004</c:v>
                </c:pt>
                <c:pt idx="293">
                  <c:v>7278.8571788299996</c:v>
                </c:pt>
                <c:pt idx="294">
                  <c:v>7277.7236487199998</c:v>
                </c:pt>
                <c:pt idx="295">
                  <c:v>7272.8904938400001</c:v>
                </c:pt>
                <c:pt idx="296">
                  <c:v>7260.0440060999999</c:v>
                </c:pt>
                <c:pt idx="297">
                  <c:v>7255.1615369199999</c:v>
                </c:pt>
                <c:pt idx="298">
                  <c:v>7248.8294082599996</c:v>
                </c:pt>
                <c:pt idx="299">
                  <c:v>7220.7869676099999</c:v>
                </c:pt>
                <c:pt idx="300">
                  <c:v>7218.6013405800004</c:v>
                </c:pt>
                <c:pt idx="301">
                  <c:v>7213.5040486199996</c:v>
                </c:pt>
                <c:pt idx="302">
                  <c:v>7208.2394086200002</c:v>
                </c:pt>
                <c:pt idx="303">
                  <c:v>7206.20881113</c:v>
                </c:pt>
                <c:pt idx="304">
                  <c:v>7197.9361151200001</c:v>
                </c:pt>
                <c:pt idx="305">
                  <c:v>7197.7986286100004</c:v>
                </c:pt>
                <c:pt idx="306">
                  <c:v>7191.0425965699997</c:v>
                </c:pt>
                <c:pt idx="307">
                  <c:v>7182.9445676400001</c:v>
                </c:pt>
                <c:pt idx="308">
                  <c:v>7181.3306013499996</c:v>
                </c:pt>
                <c:pt idx="309">
                  <c:v>7175.4273668300002</c:v>
                </c:pt>
                <c:pt idx="310">
                  <c:v>7172.3941006599998</c:v>
                </c:pt>
                <c:pt idx="311">
                  <c:v>7169.7593139500004</c:v>
                </c:pt>
                <c:pt idx="312">
                  <c:v>7167.2441904099996</c:v>
                </c:pt>
                <c:pt idx="313">
                  <c:v>7162.8746563499999</c:v>
                </c:pt>
                <c:pt idx="314">
                  <c:v>7150.7212591699999</c:v>
                </c:pt>
                <c:pt idx="315">
                  <c:v>7144.5438905700003</c:v>
                </c:pt>
                <c:pt idx="316">
                  <c:v>7138.2965809699999</c:v>
                </c:pt>
                <c:pt idx="317">
                  <c:v>7138.1043084200001</c:v>
                </c:pt>
                <c:pt idx="318">
                  <c:v>7136.1994479200002</c:v>
                </c:pt>
                <c:pt idx="319">
                  <c:v>7131.8688405499997</c:v>
                </c:pt>
                <c:pt idx="320">
                  <c:v>7129.4835455000002</c:v>
                </c:pt>
                <c:pt idx="321">
                  <c:v>7127.8215111500003</c:v>
                </c:pt>
                <c:pt idx="322">
                  <c:v>7121.3135736300001</c:v>
                </c:pt>
                <c:pt idx="323">
                  <c:v>7112.6679599400004</c:v>
                </c:pt>
                <c:pt idx="324">
                  <c:v>7110.34877486</c:v>
                </c:pt>
                <c:pt idx="325">
                  <c:v>7104.5469856700001</c:v>
                </c:pt>
                <c:pt idx="326">
                  <c:v>7098.9705673400003</c:v>
                </c:pt>
                <c:pt idx="327">
                  <c:v>7098.8450553599996</c:v>
                </c:pt>
                <c:pt idx="328">
                  <c:v>7092.8025635100003</c:v>
                </c:pt>
                <c:pt idx="329">
                  <c:v>7086.4328744300001</c:v>
                </c:pt>
                <c:pt idx="330">
                  <c:v>7082.64300009</c:v>
                </c:pt>
                <c:pt idx="331">
                  <c:v>7071.6813993899996</c:v>
                </c:pt>
                <c:pt idx="332">
                  <c:v>7034.1328518099999</c:v>
                </c:pt>
                <c:pt idx="333">
                  <c:v>7031.97597658</c:v>
                </c:pt>
                <c:pt idx="334">
                  <c:v>7028.1101784800003</c:v>
                </c:pt>
                <c:pt idx="335">
                  <c:v>7014.8429472400003</c:v>
                </c:pt>
                <c:pt idx="336">
                  <c:v>7009.6683037700004</c:v>
                </c:pt>
                <c:pt idx="337">
                  <c:v>7009.5164894099998</c:v>
                </c:pt>
                <c:pt idx="338">
                  <c:v>7008.1397154799997</c:v>
                </c:pt>
                <c:pt idx="339">
                  <c:v>6986.7549104</c:v>
                </c:pt>
                <c:pt idx="340">
                  <c:v>6977.9764693999996</c:v>
                </c:pt>
                <c:pt idx="341">
                  <c:v>6974.7316439599999</c:v>
                </c:pt>
                <c:pt idx="342">
                  <c:v>6969.6521599400003</c:v>
                </c:pt>
                <c:pt idx="343">
                  <c:v>6968.7114674100003</c:v>
                </c:pt>
                <c:pt idx="344">
                  <c:v>6959.0075392999997</c:v>
                </c:pt>
                <c:pt idx="345">
                  <c:v>6955.43961838</c:v>
                </c:pt>
                <c:pt idx="346">
                  <c:v>6953.0587800200001</c:v>
                </c:pt>
                <c:pt idx="347">
                  <c:v>6949.6862626700004</c:v>
                </c:pt>
                <c:pt idx="348">
                  <c:v>6932.9475854100001</c:v>
                </c:pt>
                <c:pt idx="349">
                  <c:v>6931.1192135600004</c:v>
                </c:pt>
                <c:pt idx="350">
                  <c:v>6930.4585307999996</c:v>
                </c:pt>
                <c:pt idx="351">
                  <c:v>6926.7666104800001</c:v>
                </c:pt>
                <c:pt idx="352">
                  <c:v>6919.2548041600003</c:v>
                </c:pt>
                <c:pt idx="353">
                  <c:v>6906.0854710399999</c:v>
                </c:pt>
                <c:pt idx="354">
                  <c:v>6901.4010269800001</c:v>
                </c:pt>
                <c:pt idx="355">
                  <c:v>6897.9173387600003</c:v>
                </c:pt>
                <c:pt idx="356">
                  <c:v>6892.3964012599999</c:v>
                </c:pt>
                <c:pt idx="357">
                  <c:v>6889.6092699399996</c:v>
                </c:pt>
                <c:pt idx="358">
                  <c:v>6881.7593750200003</c:v>
                </c:pt>
                <c:pt idx="359">
                  <c:v>6871.1336078900003</c:v>
                </c:pt>
                <c:pt idx="360">
                  <c:v>6854.3802961700003</c:v>
                </c:pt>
                <c:pt idx="361">
                  <c:v>6850.8528887000002</c:v>
                </c:pt>
                <c:pt idx="362">
                  <c:v>6842.8276161699996</c:v>
                </c:pt>
                <c:pt idx="363">
                  <c:v>6832.7690047599999</c:v>
                </c:pt>
                <c:pt idx="364">
                  <c:v>6830.2995858200002</c:v>
                </c:pt>
                <c:pt idx="365">
                  <c:v>6827.5111482100001</c:v>
                </c:pt>
                <c:pt idx="366">
                  <c:v>6819.2974427400004</c:v>
                </c:pt>
                <c:pt idx="367">
                  <c:v>6811.8003987100001</c:v>
                </c:pt>
                <c:pt idx="368">
                  <c:v>6809.9901744500003</c:v>
                </c:pt>
                <c:pt idx="369">
                  <c:v>6806.4730601000001</c:v>
                </c:pt>
                <c:pt idx="370">
                  <c:v>6805.4985049699999</c:v>
                </c:pt>
                <c:pt idx="371">
                  <c:v>6800.24465968</c:v>
                </c:pt>
                <c:pt idx="372">
                  <c:v>6778.3920237700004</c:v>
                </c:pt>
                <c:pt idx="373">
                  <c:v>6765.7205310299996</c:v>
                </c:pt>
                <c:pt idx="374">
                  <c:v>6761.8304232199998</c:v>
                </c:pt>
                <c:pt idx="375">
                  <c:v>6753.1934423499997</c:v>
                </c:pt>
                <c:pt idx="376">
                  <c:v>6747.2839414999999</c:v>
                </c:pt>
                <c:pt idx="377">
                  <c:v>6731.1872410400001</c:v>
                </c:pt>
                <c:pt idx="378">
                  <c:v>6728.3246156599998</c:v>
                </c:pt>
                <c:pt idx="379">
                  <c:v>6726.2941609999998</c:v>
                </c:pt>
                <c:pt idx="380">
                  <c:v>6719.1296854100001</c:v>
                </c:pt>
                <c:pt idx="381">
                  <c:v>6716.1672850599998</c:v>
                </c:pt>
                <c:pt idx="382">
                  <c:v>6713.3417203400004</c:v>
                </c:pt>
                <c:pt idx="383">
                  <c:v>6699.8898149400002</c:v>
                </c:pt>
                <c:pt idx="384">
                  <c:v>6690.2693292399999</c:v>
                </c:pt>
                <c:pt idx="385">
                  <c:v>6688.3520359800004</c:v>
                </c:pt>
                <c:pt idx="386">
                  <c:v>6684.9755333900002</c:v>
                </c:pt>
                <c:pt idx="387">
                  <c:v>6683.1199215799998</c:v>
                </c:pt>
                <c:pt idx="388">
                  <c:v>6678.4220863399996</c:v>
                </c:pt>
                <c:pt idx="389">
                  <c:v>6678.0407202899996</c:v>
                </c:pt>
                <c:pt idx="390">
                  <c:v>6656.57891122</c:v>
                </c:pt>
                <c:pt idx="391">
                  <c:v>6655.8178335700004</c:v>
                </c:pt>
                <c:pt idx="392">
                  <c:v>6646.2880161100002</c:v>
                </c:pt>
                <c:pt idx="393">
                  <c:v>6636.2185885500003</c:v>
                </c:pt>
                <c:pt idx="394">
                  <c:v>6632.8856208799998</c:v>
                </c:pt>
                <c:pt idx="395">
                  <c:v>6629.39832544</c:v>
                </c:pt>
                <c:pt idx="396">
                  <c:v>6617.7029564799996</c:v>
                </c:pt>
                <c:pt idx="397">
                  <c:v>6608.4001005</c:v>
                </c:pt>
                <c:pt idx="398">
                  <c:v>6603.8758365100002</c:v>
                </c:pt>
                <c:pt idx="399">
                  <c:v>6600.6619122299999</c:v>
                </c:pt>
                <c:pt idx="400">
                  <c:v>6598.7478934299997</c:v>
                </c:pt>
                <c:pt idx="401">
                  <c:v>6581.9003174099998</c:v>
                </c:pt>
                <c:pt idx="402">
                  <c:v>6580.3882321199999</c:v>
                </c:pt>
                <c:pt idx="403">
                  <c:v>6556.4288863199999</c:v>
                </c:pt>
                <c:pt idx="404">
                  <c:v>6537.1732023599998</c:v>
                </c:pt>
                <c:pt idx="405">
                  <c:v>6531.03631589</c:v>
                </c:pt>
                <c:pt idx="406">
                  <c:v>6530.5536134399999</c:v>
                </c:pt>
                <c:pt idx="407">
                  <c:v>6524.4308895699996</c:v>
                </c:pt>
                <c:pt idx="408">
                  <c:v>6496.78392411</c:v>
                </c:pt>
                <c:pt idx="409">
                  <c:v>6489.8856670799996</c:v>
                </c:pt>
                <c:pt idx="410">
                  <c:v>6487.0237769200003</c:v>
                </c:pt>
                <c:pt idx="411">
                  <c:v>6469.3412303499999</c:v>
                </c:pt>
                <c:pt idx="412">
                  <c:v>6455.2790751499997</c:v>
                </c:pt>
                <c:pt idx="413">
                  <c:v>6444.4449397099997</c:v>
                </c:pt>
                <c:pt idx="414">
                  <c:v>6441.37194077</c:v>
                </c:pt>
                <c:pt idx="415">
                  <c:v>6438.88930153</c:v>
                </c:pt>
                <c:pt idx="416">
                  <c:v>6436.11310314</c:v>
                </c:pt>
                <c:pt idx="417">
                  <c:v>6435.0019190100002</c:v>
                </c:pt>
                <c:pt idx="418">
                  <c:v>6425.2482083799996</c:v>
                </c:pt>
                <c:pt idx="419">
                  <c:v>6405.5988253400001</c:v>
                </c:pt>
                <c:pt idx="420">
                  <c:v>6396.69524525</c:v>
                </c:pt>
                <c:pt idx="421">
                  <c:v>6395.4958111799997</c:v>
                </c:pt>
                <c:pt idx="422">
                  <c:v>6388.4841352900003</c:v>
                </c:pt>
                <c:pt idx="423">
                  <c:v>6380.0449701699999</c:v>
                </c:pt>
                <c:pt idx="424">
                  <c:v>6364.2180583299996</c:v>
                </c:pt>
                <c:pt idx="425">
                  <c:v>6359.6570532200003</c:v>
                </c:pt>
                <c:pt idx="426">
                  <c:v>6351.1240206499997</c:v>
                </c:pt>
                <c:pt idx="427">
                  <c:v>6344.6606799000001</c:v>
                </c:pt>
                <c:pt idx="428">
                  <c:v>6339.6777197199999</c:v>
                </c:pt>
                <c:pt idx="429">
                  <c:v>6332.0597901700003</c:v>
                </c:pt>
                <c:pt idx="430">
                  <c:v>6330.2032214199999</c:v>
                </c:pt>
                <c:pt idx="431">
                  <c:v>6318.2015297799999</c:v>
                </c:pt>
                <c:pt idx="432">
                  <c:v>6313.9573755199999</c:v>
                </c:pt>
                <c:pt idx="433">
                  <c:v>6313.5099878399997</c:v>
                </c:pt>
                <c:pt idx="434">
                  <c:v>6311.2565164099997</c:v>
                </c:pt>
                <c:pt idx="435">
                  <c:v>6297.2536535199997</c:v>
                </c:pt>
                <c:pt idx="436">
                  <c:v>6288.8788865400002</c:v>
                </c:pt>
                <c:pt idx="437">
                  <c:v>6288.4709187300004</c:v>
                </c:pt>
                <c:pt idx="438">
                  <c:v>6284.6703893800004</c:v>
                </c:pt>
                <c:pt idx="439">
                  <c:v>6284.5596513299997</c:v>
                </c:pt>
                <c:pt idx="440">
                  <c:v>6279.1051510699999</c:v>
                </c:pt>
                <c:pt idx="441">
                  <c:v>6278.97720312</c:v>
                </c:pt>
                <c:pt idx="442">
                  <c:v>6276.2762352999998</c:v>
                </c:pt>
                <c:pt idx="443">
                  <c:v>6272.4314148100002</c:v>
                </c:pt>
                <c:pt idx="444">
                  <c:v>6268.6337237400003</c:v>
                </c:pt>
                <c:pt idx="445">
                  <c:v>6262.3941107299997</c:v>
                </c:pt>
                <c:pt idx="446">
                  <c:v>6261.9202733700004</c:v>
                </c:pt>
                <c:pt idx="447">
                  <c:v>6252.9801180100003</c:v>
                </c:pt>
                <c:pt idx="448">
                  <c:v>6240.6932467699999</c:v>
                </c:pt>
                <c:pt idx="449">
                  <c:v>6240.14567145</c:v>
                </c:pt>
                <c:pt idx="450">
                  <c:v>6237.63411851</c:v>
                </c:pt>
                <c:pt idx="451">
                  <c:v>6237.4919875699998</c:v>
                </c:pt>
                <c:pt idx="452">
                  <c:v>6231.0277217900002</c:v>
                </c:pt>
                <c:pt idx="453">
                  <c:v>6217.5518759899996</c:v>
                </c:pt>
                <c:pt idx="454">
                  <c:v>6216.7024118600002</c:v>
                </c:pt>
                <c:pt idx="455">
                  <c:v>6215.0077483300001</c:v>
                </c:pt>
                <c:pt idx="456">
                  <c:v>6207.66283148</c:v>
                </c:pt>
                <c:pt idx="457">
                  <c:v>6206.1997445300003</c:v>
                </c:pt>
                <c:pt idx="458">
                  <c:v>6199.3724365199996</c:v>
                </c:pt>
                <c:pt idx="459">
                  <c:v>6191.0315902900002</c:v>
                </c:pt>
                <c:pt idx="460">
                  <c:v>6187.3705296199996</c:v>
                </c:pt>
                <c:pt idx="461">
                  <c:v>6184.6230624099999</c:v>
                </c:pt>
                <c:pt idx="462">
                  <c:v>6184.0978667600002</c:v>
                </c:pt>
                <c:pt idx="463">
                  <c:v>6178.4965258900002</c:v>
                </c:pt>
                <c:pt idx="464">
                  <c:v>6176.4281075899999</c:v>
                </c:pt>
                <c:pt idx="465">
                  <c:v>6173.1985917800002</c:v>
                </c:pt>
                <c:pt idx="466">
                  <c:v>6169.7970560200001</c:v>
                </c:pt>
                <c:pt idx="467">
                  <c:v>6168.8663887700004</c:v>
                </c:pt>
                <c:pt idx="468">
                  <c:v>6167.00557415</c:v>
                </c:pt>
                <c:pt idx="469">
                  <c:v>6165.6898772799996</c:v>
                </c:pt>
                <c:pt idx="470">
                  <c:v>6164.9255182400002</c:v>
                </c:pt>
                <c:pt idx="471">
                  <c:v>6164.1123872799999</c:v>
                </c:pt>
                <c:pt idx="472">
                  <c:v>6157.6736456899998</c:v>
                </c:pt>
                <c:pt idx="473">
                  <c:v>6156.2119912999997</c:v>
                </c:pt>
                <c:pt idx="474">
                  <c:v>6146.98184305</c:v>
                </c:pt>
                <c:pt idx="475">
                  <c:v>6146.8469078400003</c:v>
                </c:pt>
                <c:pt idx="476">
                  <c:v>6139.6662674199997</c:v>
                </c:pt>
                <c:pt idx="477">
                  <c:v>6130.6828510799996</c:v>
                </c:pt>
                <c:pt idx="478">
                  <c:v>6129.3477241000001</c:v>
                </c:pt>
                <c:pt idx="479">
                  <c:v>6126.2425126500002</c:v>
                </c:pt>
                <c:pt idx="480">
                  <c:v>6126.2096083799997</c:v>
                </c:pt>
                <c:pt idx="481">
                  <c:v>6111.7772634599996</c:v>
                </c:pt>
                <c:pt idx="482">
                  <c:v>6108.2350264200004</c:v>
                </c:pt>
                <c:pt idx="483">
                  <c:v>6102.0516308200004</c:v>
                </c:pt>
                <c:pt idx="484">
                  <c:v>6102.0041425199997</c:v>
                </c:pt>
                <c:pt idx="485">
                  <c:v>6100.1705732500004</c:v>
                </c:pt>
                <c:pt idx="486">
                  <c:v>6098.62880322</c:v>
                </c:pt>
                <c:pt idx="487">
                  <c:v>6096.2567355399997</c:v>
                </c:pt>
                <c:pt idx="488">
                  <c:v>6091.8929646799997</c:v>
                </c:pt>
                <c:pt idx="489">
                  <c:v>6090.5649500199997</c:v>
                </c:pt>
                <c:pt idx="490">
                  <c:v>6088.5385295400001</c:v>
                </c:pt>
                <c:pt idx="491">
                  <c:v>6084.5875763200002</c:v>
                </c:pt>
                <c:pt idx="492">
                  <c:v>6072.5032640700001</c:v>
                </c:pt>
                <c:pt idx="493">
                  <c:v>6067.6718067499996</c:v>
                </c:pt>
                <c:pt idx="494">
                  <c:v>6064.3797524700003</c:v>
                </c:pt>
                <c:pt idx="495">
                  <c:v>6056.5889815199998</c:v>
                </c:pt>
                <c:pt idx="496">
                  <c:v>6055.1358949100004</c:v>
                </c:pt>
                <c:pt idx="497">
                  <c:v>6053.0766910399998</c:v>
                </c:pt>
                <c:pt idx="498">
                  <c:v>6051.9398254999996</c:v>
                </c:pt>
                <c:pt idx="499">
                  <c:v>6051.491755</c:v>
                </c:pt>
                <c:pt idx="500">
                  <c:v>6039.64466025</c:v>
                </c:pt>
                <c:pt idx="501">
                  <c:v>6034.7389079799996</c:v>
                </c:pt>
                <c:pt idx="502">
                  <c:v>6031.6165958499996</c:v>
                </c:pt>
                <c:pt idx="503">
                  <c:v>6021.6472732000002</c:v>
                </c:pt>
                <c:pt idx="504">
                  <c:v>6017.3096784099998</c:v>
                </c:pt>
                <c:pt idx="505">
                  <c:v>6015.4518195600003</c:v>
                </c:pt>
                <c:pt idx="506">
                  <c:v>6013.1490497499999</c:v>
                </c:pt>
                <c:pt idx="507">
                  <c:v>6007.4839873800001</c:v>
                </c:pt>
                <c:pt idx="508">
                  <c:v>6006.8744887499997</c:v>
                </c:pt>
                <c:pt idx="509">
                  <c:v>6001.6029565199997</c:v>
                </c:pt>
                <c:pt idx="510">
                  <c:v>5992.6183655300001</c:v>
                </c:pt>
                <c:pt idx="511">
                  <c:v>5991.73926089</c:v>
                </c:pt>
                <c:pt idx="512">
                  <c:v>5985.9059143200002</c:v>
                </c:pt>
                <c:pt idx="513">
                  <c:v>5979.3630430599997</c:v>
                </c:pt>
                <c:pt idx="514">
                  <c:v>5973.0568246100001</c:v>
                </c:pt>
                <c:pt idx="515">
                  <c:v>5969.5538109199997</c:v>
                </c:pt>
                <c:pt idx="516">
                  <c:v>5960.5559990000002</c:v>
                </c:pt>
                <c:pt idx="517">
                  <c:v>5960.5299307400001</c:v>
                </c:pt>
                <c:pt idx="518">
                  <c:v>5960.2049980700003</c:v>
                </c:pt>
                <c:pt idx="519">
                  <c:v>5950.5842217299996</c:v>
                </c:pt>
                <c:pt idx="520">
                  <c:v>5946.9580327900003</c:v>
                </c:pt>
                <c:pt idx="521">
                  <c:v>5943.0385741199998</c:v>
                </c:pt>
                <c:pt idx="522">
                  <c:v>5932.2699997099999</c:v>
                </c:pt>
                <c:pt idx="523">
                  <c:v>5923.6890888999997</c:v>
                </c:pt>
                <c:pt idx="524">
                  <c:v>5916.5670421000004</c:v>
                </c:pt>
                <c:pt idx="525">
                  <c:v>5914.0957240099997</c:v>
                </c:pt>
                <c:pt idx="526">
                  <c:v>5912.5521477000002</c:v>
                </c:pt>
                <c:pt idx="527">
                  <c:v>5911.7918550799996</c:v>
                </c:pt>
                <c:pt idx="528">
                  <c:v>5907.5805562400001</c:v>
                </c:pt>
                <c:pt idx="529">
                  <c:v>5898.4312860500004</c:v>
                </c:pt>
                <c:pt idx="530">
                  <c:v>5894.2437842500003</c:v>
                </c:pt>
                <c:pt idx="531">
                  <c:v>5892.9439589900003</c:v>
                </c:pt>
                <c:pt idx="532">
                  <c:v>5888.2583130800003</c:v>
                </c:pt>
                <c:pt idx="533">
                  <c:v>5883.7245518099999</c:v>
                </c:pt>
                <c:pt idx="534">
                  <c:v>5878.74125817</c:v>
                </c:pt>
                <c:pt idx="535">
                  <c:v>5874.8496289200002</c:v>
                </c:pt>
                <c:pt idx="536">
                  <c:v>5874.6370815600003</c:v>
                </c:pt>
                <c:pt idx="537">
                  <c:v>5873.9866944100004</c:v>
                </c:pt>
                <c:pt idx="538">
                  <c:v>5873.8557626000002</c:v>
                </c:pt>
                <c:pt idx="539">
                  <c:v>5865.7363433</c:v>
                </c:pt>
                <c:pt idx="540">
                  <c:v>5852.8415519700002</c:v>
                </c:pt>
                <c:pt idx="541">
                  <c:v>5851.4415057200004</c:v>
                </c:pt>
                <c:pt idx="542">
                  <c:v>5844.2787246400003</c:v>
                </c:pt>
                <c:pt idx="543">
                  <c:v>5825.6923891200004</c:v>
                </c:pt>
                <c:pt idx="544">
                  <c:v>5816.2691338300001</c:v>
                </c:pt>
                <c:pt idx="545">
                  <c:v>5812.1774852400004</c:v>
                </c:pt>
                <c:pt idx="546">
                  <c:v>5803.5891385799996</c:v>
                </c:pt>
                <c:pt idx="547">
                  <c:v>5792.4490189999997</c:v>
                </c:pt>
                <c:pt idx="548">
                  <c:v>5790.3620797200001</c:v>
                </c:pt>
                <c:pt idx="549">
                  <c:v>5790.23185904</c:v>
                </c:pt>
                <c:pt idx="550">
                  <c:v>5784.2439731300001</c:v>
                </c:pt>
                <c:pt idx="551">
                  <c:v>5782.4295115200002</c:v>
                </c:pt>
                <c:pt idx="552">
                  <c:v>5779.5630731399997</c:v>
                </c:pt>
                <c:pt idx="553">
                  <c:v>5779.3135621199999</c:v>
                </c:pt>
                <c:pt idx="554">
                  <c:v>5777.9105758699998</c:v>
                </c:pt>
                <c:pt idx="555">
                  <c:v>5770.1549013100002</c:v>
                </c:pt>
                <c:pt idx="556">
                  <c:v>5768.6634343799997</c:v>
                </c:pt>
                <c:pt idx="557">
                  <c:v>5764.4992002400004</c:v>
                </c:pt>
                <c:pt idx="558">
                  <c:v>5764.2551274699999</c:v>
                </c:pt>
                <c:pt idx="559">
                  <c:v>5761.7129862900001</c:v>
                </c:pt>
                <c:pt idx="560">
                  <c:v>5761.2685436299998</c:v>
                </c:pt>
                <c:pt idx="561">
                  <c:v>5753.9151123800002</c:v>
                </c:pt>
                <c:pt idx="562">
                  <c:v>5745.8199047400003</c:v>
                </c:pt>
                <c:pt idx="563">
                  <c:v>5743.3099994699996</c:v>
                </c:pt>
                <c:pt idx="564">
                  <c:v>5738.1820542900005</c:v>
                </c:pt>
                <c:pt idx="565">
                  <c:v>5726.4237567700002</c:v>
                </c:pt>
                <c:pt idx="566">
                  <c:v>5722.3240246599998</c:v>
                </c:pt>
                <c:pt idx="567">
                  <c:v>5718.05227208</c:v>
                </c:pt>
                <c:pt idx="568">
                  <c:v>5694.9121786799997</c:v>
                </c:pt>
                <c:pt idx="569">
                  <c:v>5679.5752611099997</c:v>
                </c:pt>
                <c:pt idx="570">
                  <c:v>5677.5046962400002</c:v>
                </c:pt>
                <c:pt idx="571">
                  <c:v>5669.5813374099998</c:v>
                </c:pt>
                <c:pt idx="572">
                  <c:v>5668.7106151300004</c:v>
                </c:pt>
                <c:pt idx="573">
                  <c:v>5663.3290871199997</c:v>
                </c:pt>
                <c:pt idx="574">
                  <c:v>5658.58111887</c:v>
                </c:pt>
                <c:pt idx="575">
                  <c:v>5650.1641964999999</c:v>
                </c:pt>
                <c:pt idx="576">
                  <c:v>5643.8039360000002</c:v>
                </c:pt>
                <c:pt idx="577">
                  <c:v>5643.0841739999996</c:v>
                </c:pt>
                <c:pt idx="578">
                  <c:v>5640.4583694000003</c:v>
                </c:pt>
                <c:pt idx="579">
                  <c:v>5636.4793590400004</c:v>
                </c:pt>
                <c:pt idx="580">
                  <c:v>5634.6056205000004</c:v>
                </c:pt>
                <c:pt idx="581">
                  <c:v>5634.4416312800004</c:v>
                </c:pt>
                <c:pt idx="582">
                  <c:v>5611.2301075699997</c:v>
                </c:pt>
                <c:pt idx="583">
                  <c:v>5608.0763055699999</c:v>
                </c:pt>
                <c:pt idx="584">
                  <c:v>5607.6843115800002</c:v>
                </c:pt>
                <c:pt idx="585">
                  <c:v>5606.6326049700001</c:v>
                </c:pt>
                <c:pt idx="586">
                  <c:v>5604.3063666899998</c:v>
                </c:pt>
                <c:pt idx="587">
                  <c:v>5602.8067748900003</c:v>
                </c:pt>
                <c:pt idx="588">
                  <c:v>5594.8400828599997</c:v>
                </c:pt>
                <c:pt idx="589">
                  <c:v>5589.62094712</c:v>
                </c:pt>
                <c:pt idx="590">
                  <c:v>5588.7115525500003</c:v>
                </c:pt>
                <c:pt idx="591">
                  <c:v>5584.1045454200002</c:v>
                </c:pt>
                <c:pt idx="592">
                  <c:v>5577.0112095300001</c:v>
                </c:pt>
                <c:pt idx="593">
                  <c:v>5562.04704107</c:v>
                </c:pt>
                <c:pt idx="594">
                  <c:v>5561.3355942899998</c:v>
                </c:pt>
                <c:pt idx="595">
                  <c:v>5558.3164234699998</c:v>
                </c:pt>
                <c:pt idx="596">
                  <c:v>5553.9031903799996</c:v>
                </c:pt>
                <c:pt idx="597">
                  <c:v>5550.8406454899996</c:v>
                </c:pt>
                <c:pt idx="598">
                  <c:v>5533.8173292900001</c:v>
                </c:pt>
                <c:pt idx="599">
                  <c:v>5524.0620577199998</c:v>
                </c:pt>
                <c:pt idx="600">
                  <c:v>5517.6236402499999</c:v>
                </c:pt>
                <c:pt idx="601">
                  <c:v>5513.1368400700003</c:v>
                </c:pt>
                <c:pt idx="602">
                  <c:v>5507.3261360300003</c:v>
                </c:pt>
                <c:pt idx="603">
                  <c:v>5504.4597215599997</c:v>
                </c:pt>
                <c:pt idx="604">
                  <c:v>5499.5109777899997</c:v>
                </c:pt>
                <c:pt idx="605">
                  <c:v>5498.6652460599998</c:v>
                </c:pt>
                <c:pt idx="606">
                  <c:v>5491.4196974300003</c:v>
                </c:pt>
                <c:pt idx="607">
                  <c:v>5488.8107243699997</c:v>
                </c:pt>
                <c:pt idx="608">
                  <c:v>5486.9420953899998</c:v>
                </c:pt>
                <c:pt idx="609">
                  <c:v>5485.93114857</c:v>
                </c:pt>
                <c:pt idx="610">
                  <c:v>5484.04480668</c:v>
                </c:pt>
                <c:pt idx="611">
                  <c:v>5478.9905712299997</c:v>
                </c:pt>
                <c:pt idx="612">
                  <c:v>5462.6602367200003</c:v>
                </c:pt>
                <c:pt idx="613">
                  <c:v>5461.4832765399997</c:v>
                </c:pt>
                <c:pt idx="614">
                  <c:v>5461.1052038199996</c:v>
                </c:pt>
                <c:pt idx="615">
                  <c:v>5460.3149889699998</c:v>
                </c:pt>
                <c:pt idx="616">
                  <c:v>5460.0083977699996</c:v>
                </c:pt>
                <c:pt idx="617">
                  <c:v>5458.1713344</c:v>
                </c:pt>
                <c:pt idx="618">
                  <c:v>5455.8645459600002</c:v>
                </c:pt>
                <c:pt idx="619">
                  <c:v>5447.3206483200001</c:v>
                </c:pt>
                <c:pt idx="620">
                  <c:v>5443.2628582999996</c:v>
                </c:pt>
                <c:pt idx="621">
                  <c:v>5442.7960327999999</c:v>
                </c:pt>
                <c:pt idx="622">
                  <c:v>5438.0648976800003</c:v>
                </c:pt>
                <c:pt idx="623">
                  <c:v>5437.4615979700002</c:v>
                </c:pt>
                <c:pt idx="624">
                  <c:v>5434.0137026299999</c:v>
                </c:pt>
                <c:pt idx="625">
                  <c:v>5415.9727399000003</c:v>
                </c:pt>
                <c:pt idx="626">
                  <c:v>5414.7725182000004</c:v>
                </c:pt>
                <c:pt idx="627">
                  <c:v>5414.4299864699997</c:v>
                </c:pt>
                <c:pt idx="628">
                  <c:v>5405.8234536800001</c:v>
                </c:pt>
                <c:pt idx="629">
                  <c:v>5404.6774552099996</c:v>
                </c:pt>
                <c:pt idx="630">
                  <c:v>5398.7085017299996</c:v>
                </c:pt>
                <c:pt idx="631">
                  <c:v>5388.9069306000001</c:v>
                </c:pt>
                <c:pt idx="632">
                  <c:v>5386.8715899600002</c:v>
                </c:pt>
                <c:pt idx="633">
                  <c:v>5383.6842008499998</c:v>
                </c:pt>
                <c:pt idx="634">
                  <c:v>5380.7768154200003</c:v>
                </c:pt>
                <c:pt idx="635">
                  <c:v>5379.4830222299997</c:v>
                </c:pt>
                <c:pt idx="636">
                  <c:v>5369.8935190000002</c:v>
                </c:pt>
                <c:pt idx="637">
                  <c:v>5366.9741155700003</c:v>
                </c:pt>
                <c:pt idx="638">
                  <c:v>5360.3442827400004</c:v>
                </c:pt>
                <c:pt idx="639">
                  <c:v>5355.2788192899998</c:v>
                </c:pt>
                <c:pt idx="640">
                  <c:v>5349.2834013299998</c:v>
                </c:pt>
                <c:pt idx="641">
                  <c:v>5349.1776388500002</c:v>
                </c:pt>
                <c:pt idx="642">
                  <c:v>5345.6435226499998</c:v>
                </c:pt>
                <c:pt idx="643">
                  <c:v>5336.7114531500001</c:v>
                </c:pt>
                <c:pt idx="644">
                  <c:v>5336.6696354300002</c:v>
                </c:pt>
                <c:pt idx="645">
                  <c:v>5333.0633209400003</c:v>
                </c:pt>
                <c:pt idx="646">
                  <c:v>5331.1827379099996</c:v>
                </c:pt>
                <c:pt idx="647">
                  <c:v>5323.1085561600003</c:v>
                </c:pt>
                <c:pt idx="648">
                  <c:v>5312.4903935900002</c:v>
                </c:pt>
                <c:pt idx="649">
                  <c:v>5301.3323395799998</c:v>
                </c:pt>
                <c:pt idx="650">
                  <c:v>5299.7621854299996</c:v>
                </c:pt>
                <c:pt idx="651">
                  <c:v>5297.7011415400002</c:v>
                </c:pt>
                <c:pt idx="652">
                  <c:v>5278.8893881200001</c:v>
                </c:pt>
                <c:pt idx="653">
                  <c:v>5276.0372469200001</c:v>
                </c:pt>
                <c:pt idx="654">
                  <c:v>5275.9380004900004</c:v>
                </c:pt>
                <c:pt idx="655">
                  <c:v>5274.1309909900001</c:v>
                </c:pt>
                <c:pt idx="656">
                  <c:v>5271.4263092299998</c:v>
                </c:pt>
                <c:pt idx="657">
                  <c:v>5264.4745938899996</c:v>
                </c:pt>
                <c:pt idx="658">
                  <c:v>5259.0729566500004</c:v>
                </c:pt>
                <c:pt idx="659">
                  <c:v>5257.23294334</c:v>
                </c:pt>
                <c:pt idx="660">
                  <c:v>5250.1496372399997</c:v>
                </c:pt>
                <c:pt idx="661">
                  <c:v>5249.0337946099999</c:v>
                </c:pt>
                <c:pt idx="662">
                  <c:v>5247.6000746899999</c:v>
                </c:pt>
                <c:pt idx="663">
                  <c:v>5237.0752538500001</c:v>
                </c:pt>
                <c:pt idx="664">
                  <c:v>5213.9132495800004</c:v>
                </c:pt>
                <c:pt idx="665">
                  <c:v>5211.7710292600004</c:v>
                </c:pt>
                <c:pt idx="666">
                  <c:v>5208.7053108800001</c:v>
                </c:pt>
                <c:pt idx="667">
                  <c:v>5207.3909269899996</c:v>
                </c:pt>
                <c:pt idx="668">
                  <c:v>5205.8181276200003</c:v>
                </c:pt>
                <c:pt idx="669">
                  <c:v>5193.5054183000002</c:v>
                </c:pt>
                <c:pt idx="670">
                  <c:v>5193.2112621400001</c:v>
                </c:pt>
                <c:pt idx="671">
                  <c:v>5191.5148856400001</c:v>
                </c:pt>
                <c:pt idx="672">
                  <c:v>5188.3216529199999</c:v>
                </c:pt>
                <c:pt idx="673">
                  <c:v>5185.1574539800004</c:v>
                </c:pt>
                <c:pt idx="674">
                  <c:v>5182.4345377500003</c:v>
                </c:pt>
                <c:pt idx="675">
                  <c:v>5174.2051513200004</c:v>
                </c:pt>
                <c:pt idx="676">
                  <c:v>5173.6249812400001</c:v>
                </c:pt>
                <c:pt idx="677">
                  <c:v>5172.0304550999999</c:v>
                </c:pt>
                <c:pt idx="678">
                  <c:v>5165.1992407799999</c:v>
                </c:pt>
                <c:pt idx="679">
                  <c:v>5165.1258993499996</c:v>
                </c:pt>
                <c:pt idx="680">
                  <c:v>5157.8609020699996</c:v>
                </c:pt>
                <c:pt idx="681">
                  <c:v>5156.7976402900003</c:v>
                </c:pt>
                <c:pt idx="682">
                  <c:v>5151.0750145800002</c:v>
                </c:pt>
                <c:pt idx="683">
                  <c:v>5150.8704445100002</c:v>
                </c:pt>
                <c:pt idx="684">
                  <c:v>5138.9380172499996</c:v>
                </c:pt>
                <c:pt idx="685">
                  <c:v>5137.3447911100002</c:v>
                </c:pt>
                <c:pt idx="686">
                  <c:v>5131.59655681</c:v>
                </c:pt>
                <c:pt idx="687">
                  <c:v>5125.4118840299998</c:v>
                </c:pt>
                <c:pt idx="688">
                  <c:v>5123.1348249100001</c:v>
                </c:pt>
                <c:pt idx="689">
                  <c:v>5102.8028147900004</c:v>
                </c:pt>
                <c:pt idx="690">
                  <c:v>5100.1337739800001</c:v>
                </c:pt>
                <c:pt idx="691">
                  <c:v>5093.6293959499999</c:v>
                </c:pt>
                <c:pt idx="692">
                  <c:v>5091.4829750999997</c:v>
                </c:pt>
                <c:pt idx="693">
                  <c:v>5090.2425999300003</c:v>
                </c:pt>
                <c:pt idx="694">
                  <c:v>5082.3755369700002</c:v>
                </c:pt>
                <c:pt idx="695">
                  <c:v>5073.9861796599998</c:v>
                </c:pt>
                <c:pt idx="696">
                  <c:v>5066.9114636100003</c:v>
                </c:pt>
                <c:pt idx="697">
                  <c:v>5065.8534657399996</c:v>
                </c:pt>
                <c:pt idx="698">
                  <c:v>5056.5966886799997</c:v>
                </c:pt>
                <c:pt idx="699">
                  <c:v>5055.8679019399997</c:v>
                </c:pt>
                <c:pt idx="700">
                  <c:v>5047.9167856800004</c:v>
                </c:pt>
                <c:pt idx="701">
                  <c:v>5046.8471024199998</c:v>
                </c:pt>
                <c:pt idx="702">
                  <c:v>5041.7960196900003</c:v>
                </c:pt>
                <c:pt idx="703">
                  <c:v>5041.0471507399998</c:v>
                </c:pt>
                <c:pt idx="704">
                  <c:v>5039.9621124900004</c:v>
                </c:pt>
                <c:pt idx="705">
                  <c:v>5036.7748164699997</c:v>
                </c:pt>
                <c:pt idx="706">
                  <c:v>5031.7546847699996</c:v>
                </c:pt>
                <c:pt idx="707">
                  <c:v>5029.2622318200001</c:v>
                </c:pt>
                <c:pt idx="708">
                  <c:v>5025.35540571</c:v>
                </c:pt>
                <c:pt idx="709">
                  <c:v>5022.1316048799999</c:v>
                </c:pt>
                <c:pt idx="710">
                  <c:v>5019.81803691</c:v>
                </c:pt>
                <c:pt idx="711">
                  <c:v>5015.1074675099999</c:v>
                </c:pt>
                <c:pt idx="712">
                  <c:v>5003.7142948299997</c:v>
                </c:pt>
                <c:pt idx="713">
                  <c:v>4997.9851127100001</c:v>
                </c:pt>
                <c:pt idx="714">
                  <c:v>4996.02965528</c:v>
                </c:pt>
                <c:pt idx="715">
                  <c:v>4968.4133466800004</c:v>
                </c:pt>
                <c:pt idx="716">
                  <c:v>4955.2161380799998</c:v>
                </c:pt>
                <c:pt idx="717">
                  <c:v>4941.3745273300001</c:v>
                </c:pt>
                <c:pt idx="718">
                  <c:v>4933.9418990599997</c:v>
                </c:pt>
                <c:pt idx="719">
                  <c:v>4927.9540306199997</c:v>
                </c:pt>
                <c:pt idx="720">
                  <c:v>4924.4038477200002</c:v>
                </c:pt>
                <c:pt idx="721">
                  <c:v>4912.8960835799999</c:v>
                </c:pt>
                <c:pt idx="722">
                  <c:v>4905.8348939799998</c:v>
                </c:pt>
                <c:pt idx="723">
                  <c:v>4899.9966131900001</c:v>
                </c:pt>
                <c:pt idx="724">
                  <c:v>4886.8376400999996</c:v>
                </c:pt>
                <c:pt idx="725">
                  <c:v>4884.35668128</c:v>
                </c:pt>
                <c:pt idx="726">
                  <c:v>4880.9152931299996</c:v>
                </c:pt>
                <c:pt idx="727">
                  <c:v>4867.9788062799998</c:v>
                </c:pt>
                <c:pt idx="728">
                  <c:v>4865.20362123</c:v>
                </c:pt>
                <c:pt idx="729">
                  <c:v>4858.7497084200004</c:v>
                </c:pt>
                <c:pt idx="730">
                  <c:v>4858.5389767999995</c:v>
                </c:pt>
                <c:pt idx="731">
                  <c:v>4852.4736544300004</c:v>
                </c:pt>
                <c:pt idx="732">
                  <c:v>4838.4822535399999</c:v>
                </c:pt>
                <c:pt idx="733">
                  <c:v>4828.4352363500002</c:v>
                </c:pt>
                <c:pt idx="734">
                  <c:v>4822.1975722200004</c:v>
                </c:pt>
                <c:pt idx="735">
                  <c:v>4821.5845239399996</c:v>
                </c:pt>
                <c:pt idx="736">
                  <c:v>4814.7908022900001</c:v>
                </c:pt>
                <c:pt idx="737">
                  <c:v>4810.9675052599996</c:v>
                </c:pt>
                <c:pt idx="738">
                  <c:v>4808.4082633400003</c:v>
                </c:pt>
                <c:pt idx="739">
                  <c:v>4805.5473057600002</c:v>
                </c:pt>
                <c:pt idx="740">
                  <c:v>4804.66926461</c:v>
                </c:pt>
                <c:pt idx="741">
                  <c:v>4797.3222095499996</c:v>
                </c:pt>
                <c:pt idx="742">
                  <c:v>4793.9147969899996</c:v>
                </c:pt>
                <c:pt idx="743">
                  <c:v>4792.1306921100004</c:v>
                </c:pt>
                <c:pt idx="744">
                  <c:v>4788.1585135100004</c:v>
                </c:pt>
                <c:pt idx="745">
                  <c:v>4786.2558989299996</c:v>
                </c:pt>
                <c:pt idx="746">
                  <c:v>4779.5119406399999</c:v>
                </c:pt>
                <c:pt idx="747">
                  <c:v>4772.7821983900003</c:v>
                </c:pt>
                <c:pt idx="748">
                  <c:v>4765.3028196300002</c:v>
                </c:pt>
                <c:pt idx="749">
                  <c:v>4760.6482019100004</c:v>
                </c:pt>
                <c:pt idx="750">
                  <c:v>4741.9280172299996</c:v>
                </c:pt>
                <c:pt idx="751">
                  <c:v>4737.5634488899996</c:v>
                </c:pt>
                <c:pt idx="752">
                  <c:v>4735.5695170400004</c:v>
                </c:pt>
                <c:pt idx="753">
                  <c:v>4732.0459375500004</c:v>
                </c:pt>
                <c:pt idx="754">
                  <c:v>4731.75974253</c:v>
                </c:pt>
                <c:pt idx="755">
                  <c:v>4731.1556395600001</c:v>
                </c:pt>
                <c:pt idx="756">
                  <c:v>4728.5687914800001</c:v>
                </c:pt>
                <c:pt idx="757">
                  <c:v>4726.1530734500002</c:v>
                </c:pt>
                <c:pt idx="758">
                  <c:v>4723.8934406400003</c:v>
                </c:pt>
                <c:pt idx="759">
                  <c:v>4709.6812460000001</c:v>
                </c:pt>
                <c:pt idx="760">
                  <c:v>4707.1957660500002</c:v>
                </c:pt>
                <c:pt idx="761">
                  <c:v>4707.0801528100001</c:v>
                </c:pt>
                <c:pt idx="762">
                  <c:v>4700.2808391199997</c:v>
                </c:pt>
                <c:pt idx="763">
                  <c:v>4691.8693037200001</c:v>
                </c:pt>
                <c:pt idx="764">
                  <c:v>4678.3770060699999</c:v>
                </c:pt>
                <c:pt idx="765">
                  <c:v>4673.3736756400003</c:v>
                </c:pt>
                <c:pt idx="766">
                  <c:v>4670.1232217300003</c:v>
                </c:pt>
                <c:pt idx="767">
                  <c:v>4656.3716366199997</c:v>
                </c:pt>
                <c:pt idx="768">
                  <c:v>4653.3892321000003</c:v>
                </c:pt>
                <c:pt idx="769">
                  <c:v>4652.6277026300004</c:v>
                </c:pt>
                <c:pt idx="770">
                  <c:v>4638.8283063600002</c:v>
                </c:pt>
                <c:pt idx="771">
                  <c:v>4637.8935910800001</c:v>
                </c:pt>
                <c:pt idx="772">
                  <c:v>4637.5570383900003</c:v>
                </c:pt>
                <c:pt idx="773">
                  <c:v>4618.3663508400005</c:v>
                </c:pt>
                <c:pt idx="774">
                  <c:v>4615.2427441700002</c:v>
                </c:pt>
                <c:pt idx="775">
                  <c:v>4613.4349266600002</c:v>
                </c:pt>
                <c:pt idx="776">
                  <c:v>4603.8750246</c:v>
                </c:pt>
                <c:pt idx="777">
                  <c:v>4590.6378459199996</c:v>
                </c:pt>
                <c:pt idx="778">
                  <c:v>4587.1071730200001</c:v>
                </c:pt>
                <c:pt idx="779">
                  <c:v>4579.4951122599996</c:v>
                </c:pt>
                <c:pt idx="780">
                  <c:v>4570.7663261799999</c:v>
                </c:pt>
                <c:pt idx="781">
                  <c:v>4547.7545415599998</c:v>
                </c:pt>
                <c:pt idx="782">
                  <c:v>4540.5945996399996</c:v>
                </c:pt>
                <c:pt idx="783">
                  <c:v>4538.6682072499998</c:v>
                </c:pt>
                <c:pt idx="784">
                  <c:v>4535.1517647000001</c:v>
                </c:pt>
                <c:pt idx="785">
                  <c:v>4529.1181642499996</c:v>
                </c:pt>
                <c:pt idx="786">
                  <c:v>4520.6074732500001</c:v>
                </c:pt>
                <c:pt idx="787">
                  <c:v>4514.2072039499999</c:v>
                </c:pt>
                <c:pt idx="788">
                  <c:v>4512.6820401200002</c:v>
                </c:pt>
                <c:pt idx="789">
                  <c:v>4502.5392978600003</c:v>
                </c:pt>
                <c:pt idx="790">
                  <c:v>4487.13784158</c:v>
                </c:pt>
                <c:pt idx="791">
                  <c:v>4483.9501185700001</c:v>
                </c:pt>
                <c:pt idx="792">
                  <c:v>4481.8107614</c:v>
                </c:pt>
                <c:pt idx="793">
                  <c:v>4472.8865503899997</c:v>
                </c:pt>
                <c:pt idx="794">
                  <c:v>4472.0288552299999</c:v>
                </c:pt>
                <c:pt idx="795">
                  <c:v>4465.3699386199996</c:v>
                </c:pt>
                <c:pt idx="796">
                  <c:v>4463.5050182200002</c:v>
                </c:pt>
                <c:pt idx="797">
                  <c:v>4459.0305837599999</c:v>
                </c:pt>
                <c:pt idx="798">
                  <c:v>4457.3240207500003</c:v>
                </c:pt>
                <c:pt idx="799">
                  <c:v>4449.9322985400004</c:v>
                </c:pt>
                <c:pt idx="800">
                  <c:v>4449.3431457899997</c:v>
                </c:pt>
                <c:pt idx="801">
                  <c:v>4439.0309893100002</c:v>
                </c:pt>
                <c:pt idx="802">
                  <c:v>4433.82115497</c:v>
                </c:pt>
                <c:pt idx="803">
                  <c:v>4429.10990133</c:v>
                </c:pt>
                <c:pt idx="804">
                  <c:v>4427.7387351500001</c:v>
                </c:pt>
                <c:pt idx="805">
                  <c:v>4422.7562377000004</c:v>
                </c:pt>
                <c:pt idx="806">
                  <c:v>4418.0372685000002</c:v>
                </c:pt>
                <c:pt idx="807">
                  <c:v>4403.4361649399998</c:v>
                </c:pt>
                <c:pt idx="808">
                  <c:v>4401.38997105</c:v>
                </c:pt>
                <c:pt idx="809">
                  <c:v>4399.1762312499995</c:v>
                </c:pt>
                <c:pt idx="810">
                  <c:v>4395.3143916899999</c:v>
                </c:pt>
                <c:pt idx="811">
                  <c:v>4376.6096851000002</c:v>
                </c:pt>
                <c:pt idx="812">
                  <c:v>4376.5093783100001</c:v>
                </c:pt>
                <c:pt idx="813">
                  <c:v>4364.7962121299997</c:v>
                </c:pt>
                <c:pt idx="814">
                  <c:v>4346.60322215</c:v>
                </c:pt>
                <c:pt idx="815">
                  <c:v>4345.49580823</c:v>
                </c:pt>
                <c:pt idx="816">
                  <c:v>4340.0082823599996</c:v>
                </c:pt>
                <c:pt idx="817">
                  <c:v>4340.0050705599997</c:v>
                </c:pt>
                <c:pt idx="818">
                  <c:v>4337.6034576599995</c:v>
                </c:pt>
                <c:pt idx="819">
                  <c:v>4332.40941733</c:v>
                </c:pt>
                <c:pt idx="820">
                  <c:v>4328.0972199500002</c:v>
                </c:pt>
                <c:pt idx="821">
                  <c:v>4327.4132356500004</c:v>
                </c:pt>
                <c:pt idx="822">
                  <c:v>4315.6475612100003</c:v>
                </c:pt>
                <c:pt idx="823">
                  <c:v>4307.9462302399997</c:v>
                </c:pt>
                <c:pt idx="824">
                  <c:v>4300.3193140900003</c:v>
                </c:pt>
                <c:pt idx="825">
                  <c:v>4300.1384701899997</c:v>
                </c:pt>
                <c:pt idx="826">
                  <c:v>4298.4738134299996</c:v>
                </c:pt>
                <c:pt idx="827">
                  <c:v>4296.3636509300004</c:v>
                </c:pt>
                <c:pt idx="828">
                  <c:v>4283.5271650900004</c:v>
                </c:pt>
                <c:pt idx="829">
                  <c:v>4282.3909151799999</c:v>
                </c:pt>
                <c:pt idx="830">
                  <c:v>4274.3673170299999</c:v>
                </c:pt>
                <c:pt idx="831">
                  <c:v>4273.4480096300003</c:v>
                </c:pt>
                <c:pt idx="832">
                  <c:v>4269.6671861000004</c:v>
                </c:pt>
                <c:pt idx="833">
                  <c:v>4269.2678664900004</c:v>
                </c:pt>
                <c:pt idx="834">
                  <c:v>4266.4016403200003</c:v>
                </c:pt>
                <c:pt idx="835">
                  <c:v>4265.8596624700003</c:v>
                </c:pt>
                <c:pt idx="836">
                  <c:v>4265.7149185300004</c:v>
                </c:pt>
                <c:pt idx="837">
                  <c:v>4263.9297136300002</c:v>
                </c:pt>
                <c:pt idx="838">
                  <c:v>4261.8691220700002</c:v>
                </c:pt>
                <c:pt idx="839">
                  <c:v>4256.3979636200002</c:v>
                </c:pt>
                <c:pt idx="840">
                  <c:v>4247.4214211099998</c:v>
                </c:pt>
                <c:pt idx="841">
                  <c:v>4245.9006902199999</c:v>
                </c:pt>
                <c:pt idx="842">
                  <c:v>4242.5079863499996</c:v>
                </c:pt>
                <c:pt idx="843">
                  <c:v>4241.2527456899998</c:v>
                </c:pt>
                <c:pt idx="844">
                  <c:v>4240.0155155800003</c:v>
                </c:pt>
                <c:pt idx="845">
                  <c:v>4237.8149214599998</c:v>
                </c:pt>
                <c:pt idx="846">
                  <c:v>4227.8250627199996</c:v>
                </c:pt>
                <c:pt idx="847">
                  <c:v>4222.2316293599997</c:v>
                </c:pt>
                <c:pt idx="848">
                  <c:v>4220.6996528600002</c:v>
                </c:pt>
                <c:pt idx="849">
                  <c:v>4219.6028428600002</c:v>
                </c:pt>
                <c:pt idx="850">
                  <c:v>4219.59335517</c:v>
                </c:pt>
                <c:pt idx="851">
                  <c:v>4219.2871806200001</c:v>
                </c:pt>
                <c:pt idx="852">
                  <c:v>4216.54766535</c:v>
                </c:pt>
                <c:pt idx="853">
                  <c:v>4210.2819260200004</c:v>
                </c:pt>
                <c:pt idx="854">
                  <c:v>4201.9199338500002</c:v>
                </c:pt>
                <c:pt idx="855">
                  <c:v>4199.5485448500003</c:v>
                </c:pt>
                <c:pt idx="856">
                  <c:v>4197.9172454299996</c:v>
                </c:pt>
                <c:pt idx="857">
                  <c:v>4186.6829459399996</c:v>
                </c:pt>
                <c:pt idx="858">
                  <c:v>4181.2244230099996</c:v>
                </c:pt>
                <c:pt idx="859">
                  <c:v>4174.97468931</c:v>
                </c:pt>
                <c:pt idx="860">
                  <c:v>4170.7500796699996</c:v>
                </c:pt>
                <c:pt idx="861">
                  <c:v>4167.5957542400001</c:v>
                </c:pt>
                <c:pt idx="862">
                  <c:v>4151.2619681799997</c:v>
                </c:pt>
                <c:pt idx="863">
                  <c:v>4149.8411960599997</c:v>
                </c:pt>
                <c:pt idx="864">
                  <c:v>4142.1431419999999</c:v>
                </c:pt>
                <c:pt idx="865">
                  <c:v>4136.84496365</c:v>
                </c:pt>
                <c:pt idx="866">
                  <c:v>4135.9282284000001</c:v>
                </c:pt>
                <c:pt idx="867">
                  <c:v>4130.8006106000003</c:v>
                </c:pt>
                <c:pt idx="868">
                  <c:v>4129.1660490200002</c:v>
                </c:pt>
                <c:pt idx="869">
                  <c:v>4126.9287752399996</c:v>
                </c:pt>
                <c:pt idx="870">
                  <c:v>4123.0424269100004</c:v>
                </c:pt>
                <c:pt idx="871">
                  <c:v>4115.1088674900002</c:v>
                </c:pt>
                <c:pt idx="872">
                  <c:v>4110.89059886</c:v>
                </c:pt>
                <c:pt idx="873">
                  <c:v>4100.2212752699998</c:v>
                </c:pt>
                <c:pt idx="874">
                  <c:v>4087.53929737</c:v>
                </c:pt>
                <c:pt idx="875">
                  <c:v>4084.13491819</c:v>
                </c:pt>
                <c:pt idx="876">
                  <c:v>4080.9865616000002</c:v>
                </c:pt>
                <c:pt idx="877">
                  <c:v>4080.8489584700001</c:v>
                </c:pt>
                <c:pt idx="878">
                  <c:v>4074.5925683199998</c:v>
                </c:pt>
                <c:pt idx="879">
                  <c:v>4073.6961038200002</c:v>
                </c:pt>
                <c:pt idx="880">
                  <c:v>4062.7930191</c:v>
                </c:pt>
                <c:pt idx="881">
                  <c:v>4047.5242994700002</c:v>
                </c:pt>
                <c:pt idx="882">
                  <c:v>4042.7427536300002</c:v>
                </c:pt>
                <c:pt idx="883">
                  <c:v>4028.0568732800002</c:v>
                </c:pt>
                <c:pt idx="884">
                  <c:v>4026.6076559899998</c:v>
                </c:pt>
                <c:pt idx="885">
                  <c:v>4000.95687073</c:v>
                </c:pt>
                <c:pt idx="886">
                  <c:v>3993.81828894</c:v>
                </c:pt>
                <c:pt idx="887">
                  <c:v>3992.5215164900001</c:v>
                </c:pt>
                <c:pt idx="888">
                  <c:v>3984.4488766200002</c:v>
                </c:pt>
                <c:pt idx="889">
                  <c:v>3982.8933777299999</c:v>
                </c:pt>
                <c:pt idx="890">
                  <c:v>3977.2146051499999</c:v>
                </c:pt>
                <c:pt idx="891">
                  <c:v>3976.1945396299998</c:v>
                </c:pt>
                <c:pt idx="892">
                  <c:v>3970.9374114299999</c:v>
                </c:pt>
                <c:pt idx="893">
                  <c:v>3966.7076804600001</c:v>
                </c:pt>
                <c:pt idx="894">
                  <c:v>3956.3038827800001</c:v>
                </c:pt>
                <c:pt idx="895">
                  <c:v>3955.60253732</c:v>
                </c:pt>
                <c:pt idx="896">
                  <c:v>3945.5197876399998</c:v>
                </c:pt>
                <c:pt idx="897">
                  <c:v>3934.9299124499998</c:v>
                </c:pt>
                <c:pt idx="898">
                  <c:v>3926.7550785499998</c:v>
                </c:pt>
                <c:pt idx="899">
                  <c:v>3921.8763557500001</c:v>
                </c:pt>
                <c:pt idx="900">
                  <c:v>3913.68543378</c:v>
                </c:pt>
                <c:pt idx="901">
                  <c:v>3911.2879390100002</c:v>
                </c:pt>
                <c:pt idx="902">
                  <c:v>3904.9766959499998</c:v>
                </c:pt>
                <c:pt idx="903">
                  <c:v>3900.2220780500002</c:v>
                </c:pt>
                <c:pt idx="904">
                  <c:v>3899.13611971</c:v>
                </c:pt>
                <c:pt idx="905">
                  <c:v>3898.2390342200001</c:v>
                </c:pt>
                <c:pt idx="906">
                  <c:v>3895.7041451999999</c:v>
                </c:pt>
                <c:pt idx="907">
                  <c:v>3893.4792723599999</c:v>
                </c:pt>
                <c:pt idx="908">
                  <c:v>3891.4068825999998</c:v>
                </c:pt>
                <c:pt idx="909">
                  <c:v>3885.33163027</c:v>
                </c:pt>
                <c:pt idx="910">
                  <c:v>3877.0466208399998</c:v>
                </c:pt>
                <c:pt idx="911">
                  <c:v>3876.15323506</c:v>
                </c:pt>
                <c:pt idx="912">
                  <c:v>3870.30625181</c:v>
                </c:pt>
                <c:pt idx="913">
                  <c:v>3868.2035985100001</c:v>
                </c:pt>
                <c:pt idx="914">
                  <c:v>3865.9799659099999</c:v>
                </c:pt>
                <c:pt idx="915">
                  <c:v>3865.9003444</c:v>
                </c:pt>
                <c:pt idx="916">
                  <c:v>3861.48630753</c:v>
                </c:pt>
                <c:pt idx="917">
                  <c:v>3859.4034506900002</c:v>
                </c:pt>
                <c:pt idx="918">
                  <c:v>3855.2805706099998</c:v>
                </c:pt>
                <c:pt idx="919">
                  <c:v>3851.9770623899999</c:v>
                </c:pt>
                <c:pt idx="920">
                  <c:v>3851.0442383999998</c:v>
                </c:pt>
                <c:pt idx="921">
                  <c:v>3848.7714897199999</c:v>
                </c:pt>
                <c:pt idx="922">
                  <c:v>3836.42427318</c:v>
                </c:pt>
                <c:pt idx="923">
                  <c:v>3818.9906039299999</c:v>
                </c:pt>
                <c:pt idx="924">
                  <c:v>3815.4639121700002</c:v>
                </c:pt>
                <c:pt idx="925">
                  <c:v>3813.4705610300002</c:v>
                </c:pt>
                <c:pt idx="926">
                  <c:v>3807.86381583</c:v>
                </c:pt>
                <c:pt idx="927">
                  <c:v>3807.2378184499998</c:v>
                </c:pt>
                <c:pt idx="928">
                  <c:v>3797.32691725</c:v>
                </c:pt>
                <c:pt idx="929">
                  <c:v>3796.2360870399998</c:v>
                </c:pt>
                <c:pt idx="930">
                  <c:v>3794.9932080799999</c:v>
                </c:pt>
                <c:pt idx="931">
                  <c:v>3780.8003909700001</c:v>
                </c:pt>
                <c:pt idx="932">
                  <c:v>3777.53611985</c:v>
                </c:pt>
                <c:pt idx="933">
                  <c:v>3775.4417349599998</c:v>
                </c:pt>
                <c:pt idx="934">
                  <c:v>3774.73808237</c:v>
                </c:pt>
                <c:pt idx="935">
                  <c:v>3772.6401206199998</c:v>
                </c:pt>
                <c:pt idx="936">
                  <c:v>3769.5491886200002</c:v>
                </c:pt>
                <c:pt idx="937">
                  <c:v>3766.8805452900001</c:v>
                </c:pt>
                <c:pt idx="938">
                  <c:v>3765.7345074300001</c:v>
                </c:pt>
                <c:pt idx="939">
                  <c:v>3760.5971016799999</c:v>
                </c:pt>
                <c:pt idx="940">
                  <c:v>3759.60399809</c:v>
                </c:pt>
                <c:pt idx="941">
                  <c:v>3756.5839232399999</c:v>
                </c:pt>
                <c:pt idx="942">
                  <c:v>3743.9034119200001</c:v>
                </c:pt>
                <c:pt idx="943">
                  <c:v>3736.6815588200002</c:v>
                </c:pt>
                <c:pt idx="944">
                  <c:v>3734.91226904</c:v>
                </c:pt>
                <c:pt idx="945">
                  <c:v>3731.9585359299999</c:v>
                </c:pt>
                <c:pt idx="946">
                  <c:v>3728.6791041299998</c:v>
                </c:pt>
                <c:pt idx="947">
                  <c:v>3727.1201171900002</c:v>
                </c:pt>
                <c:pt idx="948">
                  <c:v>3726.7839697300001</c:v>
                </c:pt>
                <c:pt idx="949">
                  <c:v>3724.2485099400001</c:v>
                </c:pt>
                <c:pt idx="950">
                  <c:v>3722.9064363299999</c:v>
                </c:pt>
                <c:pt idx="951">
                  <c:v>3722.6936793099999</c:v>
                </c:pt>
                <c:pt idx="952">
                  <c:v>3718.7820114800002</c:v>
                </c:pt>
                <c:pt idx="953">
                  <c:v>3709.1883685500002</c:v>
                </c:pt>
                <c:pt idx="954">
                  <c:v>3707.46324392</c:v>
                </c:pt>
                <c:pt idx="955">
                  <c:v>3704.3964380699999</c:v>
                </c:pt>
                <c:pt idx="956">
                  <c:v>3693.7903740400002</c:v>
                </c:pt>
                <c:pt idx="957">
                  <c:v>3676.1013217700001</c:v>
                </c:pt>
                <c:pt idx="958">
                  <c:v>3659.4553258599999</c:v>
                </c:pt>
                <c:pt idx="959">
                  <c:v>3656.7056993000001</c:v>
                </c:pt>
                <c:pt idx="960">
                  <c:v>3652.38859387</c:v>
                </c:pt>
                <c:pt idx="961">
                  <c:v>3649.35151817</c:v>
                </c:pt>
                <c:pt idx="962">
                  <c:v>3647.3542159499998</c:v>
                </c:pt>
                <c:pt idx="963">
                  <c:v>3644.3963967700001</c:v>
                </c:pt>
                <c:pt idx="964">
                  <c:v>3643.0965095900001</c:v>
                </c:pt>
                <c:pt idx="965">
                  <c:v>3639.2959595100001</c:v>
                </c:pt>
                <c:pt idx="966">
                  <c:v>3631.1710450300002</c:v>
                </c:pt>
                <c:pt idx="967">
                  <c:v>3629.2483668199998</c:v>
                </c:pt>
                <c:pt idx="968">
                  <c:v>3625.8344223399999</c:v>
                </c:pt>
                <c:pt idx="969">
                  <c:v>3625.3507496000002</c:v>
                </c:pt>
                <c:pt idx="970">
                  <c:v>3622.7115956600001</c:v>
                </c:pt>
                <c:pt idx="971">
                  <c:v>3620.7931690700002</c:v>
                </c:pt>
                <c:pt idx="972">
                  <c:v>3620.43211028</c:v>
                </c:pt>
                <c:pt idx="973">
                  <c:v>3618.7240903799998</c:v>
                </c:pt>
                <c:pt idx="974">
                  <c:v>3613.8766802099999</c:v>
                </c:pt>
                <c:pt idx="975">
                  <c:v>3610.15502509</c:v>
                </c:pt>
                <c:pt idx="976">
                  <c:v>3609.1175217099999</c:v>
                </c:pt>
                <c:pt idx="977">
                  <c:v>3604.7044322699999</c:v>
                </c:pt>
                <c:pt idx="978">
                  <c:v>3604.6059719599998</c:v>
                </c:pt>
                <c:pt idx="979">
                  <c:v>3587.2843267200001</c:v>
                </c:pt>
                <c:pt idx="980">
                  <c:v>3584.78286351</c:v>
                </c:pt>
                <c:pt idx="981">
                  <c:v>3576.9466802900001</c:v>
                </c:pt>
                <c:pt idx="982">
                  <c:v>3576.8232535500001</c:v>
                </c:pt>
                <c:pt idx="983">
                  <c:v>3569.6455118399999</c:v>
                </c:pt>
                <c:pt idx="984">
                  <c:v>3567.6528676399998</c:v>
                </c:pt>
                <c:pt idx="985">
                  <c:v>3555.0994071700002</c:v>
                </c:pt>
                <c:pt idx="986">
                  <c:v>3548.2685140200001</c:v>
                </c:pt>
                <c:pt idx="987">
                  <c:v>3538.4566543199999</c:v>
                </c:pt>
                <c:pt idx="988">
                  <c:v>3538.00893103</c:v>
                </c:pt>
                <c:pt idx="989">
                  <c:v>3534.2729209099998</c:v>
                </c:pt>
                <c:pt idx="990">
                  <c:v>3527.1218125999999</c:v>
                </c:pt>
                <c:pt idx="991">
                  <c:v>3525.11339653</c:v>
                </c:pt>
                <c:pt idx="992">
                  <c:v>3520.32870258</c:v>
                </c:pt>
                <c:pt idx="993">
                  <c:v>3518.7786587000001</c:v>
                </c:pt>
                <c:pt idx="994">
                  <c:v>3501.7146269099999</c:v>
                </c:pt>
                <c:pt idx="995">
                  <c:v>3494.1715171300002</c:v>
                </c:pt>
                <c:pt idx="996">
                  <c:v>3464.36512189</c:v>
                </c:pt>
                <c:pt idx="997">
                  <c:v>3462.0907953000001</c:v>
                </c:pt>
                <c:pt idx="998">
                  <c:v>3460.7792395500001</c:v>
                </c:pt>
                <c:pt idx="999">
                  <c:v>3454.3104625699998</c:v>
                </c:pt>
                <c:pt idx="1000">
                  <c:v>3452.8172691999998</c:v>
                </c:pt>
                <c:pt idx="1001">
                  <c:v>3452.4433344099998</c:v>
                </c:pt>
                <c:pt idx="1002">
                  <c:v>3449.8444683100001</c:v>
                </c:pt>
                <c:pt idx="1003">
                  <c:v>3447.9713414399998</c:v>
                </c:pt>
                <c:pt idx="1004">
                  <c:v>3445.70655171</c:v>
                </c:pt>
                <c:pt idx="1005">
                  <c:v>3442.8436267000002</c:v>
                </c:pt>
                <c:pt idx="1006">
                  <c:v>3438.8083959800001</c:v>
                </c:pt>
                <c:pt idx="1007">
                  <c:v>3424.79793277</c:v>
                </c:pt>
                <c:pt idx="1008">
                  <c:v>3423.1354526999999</c:v>
                </c:pt>
                <c:pt idx="1009">
                  <c:v>3421.8910022599998</c:v>
                </c:pt>
                <c:pt idx="1010">
                  <c:v>3418.7793623900002</c:v>
                </c:pt>
                <c:pt idx="1011">
                  <c:v>3407.6898540399998</c:v>
                </c:pt>
                <c:pt idx="1012">
                  <c:v>3385.74001744</c:v>
                </c:pt>
                <c:pt idx="1013">
                  <c:v>3376.1238446299999</c:v>
                </c:pt>
                <c:pt idx="1014">
                  <c:v>3373.1713538099998</c:v>
                </c:pt>
                <c:pt idx="1015">
                  <c:v>3367.1830733000002</c:v>
                </c:pt>
                <c:pt idx="1016">
                  <c:v>3364.6970413600002</c:v>
                </c:pt>
                <c:pt idx="1017">
                  <c:v>3362.3790788400001</c:v>
                </c:pt>
                <c:pt idx="1018">
                  <c:v>3360.6999340900002</c:v>
                </c:pt>
                <c:pt idx="1019">
                  <c:v>3358.9172267399999</c:v>
                </c:pt>
                <c:pt idx="1020">
                  <c:v>3357.2629958799998</c:v>
                </c:pt>
                <c:pt idx="1021">
                  <c:v>3356.6105593399998</c:v>
                </c:pt>
                <c:pt idx="1022">
                  <c:v>3348.4451484900001</c:v>
                </c:pt>
                <c:pt idx="1023">
                  <c:v>3343.3760763499999</c:v>
                </c:pt>
                <c:pt idx="1024">
                  <c:v>3325.07429817</c:v>
                </c:pt>
                <c:pt idx="1025">
                  <c:v>3320.27146275</c:v>
                </c:pt>
                <c:pt idx="1026">
                  <c:v>3306.0393203200001</c:v>
                </c:pt>
                <c:pt idx="1027">
                  <c:v>3303.9388322899999</c:v>
                </c:pt>
                <c:pt idx="1028">
                  <c:v>3295.3480455399999</c:v>
                </c:pt>
                <c:pt idx="1029">
                  <c:v>3292.34368025</c:v>
                </c:pt>
                <c:pt idx="1030">
                  <c:v>3291.8142675399999</c:v>
                </c:pt>
                <c:pt idx="1031">
                  <c:v>3288.7308466200002</c:v>
                </c:pt>
                <c:pt idx="1032">
                  <c:v>3286.7039779699999</c:v>
                </c:pt>
                <c:pt idx="1033">
                  <c:v>3286.4748793499998</c:v>
                </c:pt>
                <c:pt idx="1034">
                  <c:v>3281.9309114799998</c:v>
                </c:pt>
                <c:pt idx="1035">
                  <c:v>3277.7413624599999</c:v>
                </c:pt>
                <c:pt idx="1036">
                  <c:v>3272.2640229899998</c:v>
                </c:pt>
                <c:pt idx="1037">
                  <c:v>3266.02829471</c:v>
                </c:pt>
                <c:pt idx="1038">
                  <c:v>3264.6599835500001</c:v>
                </c:pt>
                <c:pt idx="1039">
                  <c:v>3264.36412647</c:v>
                </c:pt>
                <c:pt idx="1040">
                  <c:v>3252.93301948</c:v>
                </c:pt>
                <c:pt idx="1041">
                  <c:v>3235.23094687</c:v>
                </c:pt>
                <c:pt idx="1042">
                  <c:v>3234.88115535</c:v>
                </c:pt>
                <c:pt idx="1043">
                  <c:v>3230.9306380899998</c:v>
                </c:pt>
                <c:pt idx="1044">
                  <c:v>3218.5675303500002</c:v>
                </c:pt>
                <c:pt idx="1045">
                  <c:v>3217.0968684999998</c:v>
                </c:pt>
                <c:pt idx="1046">
                  <c:v>3213.69255307</c:v>
                </c:pt>
                <c:pt idx="1047">
                  <c:v>3213.1013452299999</c:v>
                </c:pt>
                <c:pt idx="1048">
                  <c:v>3209.4629732200001</c:v>
                </c:pt>
                <c:pt idx="1049">
                  <c:v>3197.15017696</c:v>
                </c:pt>
                <c:pt idx="1050">
                  <c:v>3185.6595657799999</c:v>
                </c:pt>
                <c:pt idx="1051">
                  <c:v>3182.2419145399999</c:v>
                </c:pt>
                <c:pt idx="1052">
                  <c:v>3178.5865350200002</c:v>
                </c:pt>
                <c:pt idx="1053">
                  <c:v>3177.7425953000002</c:v>
                </c:pt>
                <c:pt idx="1054">
                  <c:v>3168.3722699899999</c:v>
                </c:pt>
                <c:pt idx="1055">
                  <c:v>3165.4358269700001</c:v>
                </c:pt>
                <c:pt idx="1056">
                  <c:v>3163.7984805000001</c:v>
                </c:pt>
                <c:pt idx="1057">
                  <c:v>3151.1801212999999</c:v>
                </c:pt>
                <c:pt idx="1058">
                  <c:v>3150.3831910099998</c:v>
                </c:pt>
                <c:pt idx="1059">
                  <c:v>3150.2367892000002</c:v>
                </c:pt>
                <c:pt idx="1060">
                  <c:v>3138.0157398199999</c:v>
                </c:pt>
                <c:pt idx="1061">
                  <c:v>3134.9703993200001</c:v>
                </c:pt>
                <c:pt idx="1062">
                  <c:v>3132.5281893199999</c:v>
                </c:pt>
                <c:pt idx="1063">
                  <c:v>3132.1781468499998</c:v>
                </c:pt>
                <c:pt idx="1064">
                  <c:v>3127.8071988800002</c:v>
                </c:pt>
                <c:pt idx="1065">
                  <c:v>3126.1997753999999</c:v>
                </c:pt>
                <c:pt idx="1066">
                  <c:v>3118.98368476</c:v>
                </c:pt>
                <c:pt idx="1067">
                  <c:v>3114.0644574500002</c:v>
                </c:pt>
                <c:pt idx="1068">
                  <c:v>3104.68212374</c:v>
                </c:pt>
                <c:pt idx="1069">
                  <c:v>3103.6371882799999</c:v>
                </c:pt>
                <c:pt idx="1070">
                  <c:v>3102.8104725899998</c:v>
                </c:pt>
                <c:pt idx="1071">
                  <c:v>3096.2685615199998</c:v>
                </c:pt>
                <c:pt idx="1072">
                  <c:v>3094.2522699299998</c:v>
                </c:pt>
                <c:pt idx="1073">
                  <c:v>3092.8761217699998</c:v>
                </c:pt>
                <c:pt idx="1074">
                  <c:v>3089.0933315900002</c:v>
                </c:pt>
                <c:pt idx="1075">
                  <c:v>3084.6034751799998</c:v>
                </c:pt>
                <c:pt idx="1076">
                  <c:v>3083.7099475099999</c:v>
                </c:pt>
                <c:pt idx="1077">
                  <c:v>3074.7735003600001</c:v>
                </c:pt>
                <c:pt idx="1078">
                  <c:v>3069.5070546900001</c:v>
                </c:pt>
                <c:pt idx="1079">
                  <c:v>3065.6008523199998</c:v>
                </c:pt>
                <c:pt idx="1080">
                  <c:v>3061.9034007</c:v>
                </c:pt>
                <c:pt idx="1081">
                  <c:v>3049.94280372</c:v>
                </c:pt>
                <c:pt idx="1082">
                  <c:v>3049.74154004</c:v>
                </c:pt>
                <c:pt idx="1083">
                  <c:v>3026.46459491</c:v>
                </c:pt>
                <c:pt idx="1084">
                  <c:v>3007.0262613899999</c:v>
                </c:pt>
                <c:pt idx="1085">
                  <c:v>2999.7017765700002</c:v>
                </c:pt>
                <c:pt idx="1086">
                  <c:v>2983.8678612200001</c:v>
                </c:pt>
                <c:pt idx="1087">
                  <c:v>2977.71473879</c:v>
                </c:pt>
                <c:pt idx="1088">
                  <c:v>2975.5612368900001</c:v>
                </c:pt>
                <c:pt idx="1089">
                  <c:v>2973.26228004</c:v>
                </c:pt>
                <c:pt idx="1090">
                  <c:v>2958.8032611399999</c:v>
                </c:pt>
                <c:pt idx="1091">
                  <c:v>2948.7735558899999</c:v>
                </c:pt>
                <c:pt idx="1092">
                  <c:v>2935.61715159</c:v>
                </c:pt>
                <c:pt idx="1093">
                  <c:v>2930.7504840400002</c:v>
                </c:pt>
                <c:pt idx="1094">
                  <c:v>2930.1575939600002</c:v>
                </c:pt>
                <c:pt idx="1095">
                  <c:v>2927.7944660600001</c:v>
                </c:pt>
                <c:pt idx="1096">
                  <c:v>2925.6796589099999</c:v>
                </c:pt>
                <c:pt idx="1097">
                  <c:v>2915.8693065699999</c:v>
                </c:pt>
                <c:pt idx="1098">
                  <c:v>2899.2953028699999</c:v>
                </c:pt>
                <c:pt idx="1099">
                  <c:v>2888.1842646300001</c:v>
                </c:pt>
                <c:pt idx="1100">
                  <c:v>2886.8913458799998</c:v>
                </c:pt>
                <c:pt idx="1101">
                  <c:v>2886.4528718000001</c:v>
                </c:pt>
                <c:pt idx="1102">
                  <c:v>2878.652662</c:v>
                </c:pt>
                <c:pt idx="1103">
                  <c:v>2874.9122630299998</c:v>
                </c:pt>
                <c:pt idx="1104">
                  <c:v>2854.0751390999999</c:v>
                </c:pt>
                <c:pt idx="1105">
                  <c:v>2852.3620669799998</c:v>
                </c:pt>
                <c:pt idx="1106">
                  <c:v>2849.9292705600001</c:v>
                </c:pt>
                <c:pt idx="1107">
                  <c:v>2837.2503020200002</c:v>
                </c:pt>
                <c:pt idx="1108">
                  <c:v>2829.0825160600002</c:v>
                </c:pt>
                <c:pt idx="1109">
                  <c:v>2829.00214357</c:v>
                </c:pt>
                <c:pt idx="1110">
                  <c:v>2827.2018400299999</c:v>
                </c:pt>
                <c:pt idx="1111">
                  <c:v>2826.4489869399999</c:v>
                </c:pt>
                <c:pt idx="1112">
                  <c:v>2825.9164876300001</c:v>
                </c:pt>
                <c:pt idx="1113">
                  <c:v>2822.8223123799999</c:v>
                </c:pt>
                <c:pt idx="1114">
                  <c:v>2820.7459037499998</c:v>
                </c:pt>
                <c:pt idx="1115">
                  <c:v>2810.8677296199999</c:v>
                </c:pt>
                <c:pt idx="1116">
                  <c:v>2806.6567450799998</c:v>
                </c:pt>
                <c:pt idx="1117">
                  <c:v>2805.9900044599999</c:v>
                </c:pt>
                <c:pt idx="1118">
                  <c:v>2802.3623090400001</c:v>
                </c:pt>
                <c:pt idx="1119">
                  <c:v>2795.4764021300002</c:v>
                </c:pt>
                <c:pt idx="1120">
                  <c:v>2793.0532529500001</c:v>
                </c:pt>
                <c:pt idx="1121">
                  <c:v>2791.4908249199998</c:v>
                </c:pt>
                <c:pt idx="1122">
                  <c:v>2788.0029549800001</c:v>
                </c:pt>
                <c:pt idx="1123">
                  <c:v>2781.6144479499999</c:v>
                </c:pt>
                <c:pt idx="1124">
                  <c:v>2772.6855609499999</c:v>
                </c:pt>
                <c:pt idx="1125">
                  <c:v>2752.8243711099999</c:v>
                </c:pt>
                <c:pt idx="1126">
                  <c:v>2739.7770455499999</c:v>
                </c:pt>
                <c:pt idx="1127">
                  <c:v>2736.8691421799999</c:v>
                </c:pt>
                <c:pt idx="1128">
                  <c:v>2730.9223736600002</c:v>
                </c:pt>
                <c:pt idx="1129">
                  <c:v>2728.7705176600002</c:v>
                </c:pt>
                <c:pt idx="1130">
                  <c:v>2726.95121406</c:v>
                </c:pt>
                <c:pt idx="1131">
                  <c:v>2709.9898219000002</c:v>
                </c:pt>
                <c:pt idx="1132">
                  <c:v>2709.7519994700001</c:v>
                </c:pt>
                <c:pt idx="1133">
                  <c:v>2706.00455401</c:v>
                </c:pt>
                <c:pt idx="1134">
                  <c:v>2704.2423030300001</c:v>
                </c:pt>
                <c:pt idx="1135">
                  <c:v>2691.6022535799998</c:v>
                </c:pt>
                <c:pt idx="1136">
                  <c:v>2687.14442783</c:v>
                </c:pt>
                <c:pt idx="1137">
                  <c:v>2678.5992080599999</c:v>
                </c:pt>
                <c:pt idx="1138">
                  <c:v>2670.2303496499999</c:v>
                </c:pt>
                <c:pt idx="1139">
                  <c:v>2660.1410044600002</c:v>
                </c:pt>
                <c:pt idx="1140">
                  <c:v>2659.5203254500002</c:v>
                </c:pt>
                <c:pt idx="1141">
                  <c:v>2654.0776191</c:v>
                </c:pt>
                <c:pt idx="1142">
                  <c:v>2647.0396021000001</c:v>
                </c:pt>
                <c:pt idx="1143">
                  <c:v>2645.8266071500002</c:v>
                </c:pt>
                <c:pt idx="1144">
                  <c:v>2642.2228546599999</c:v>
                </c:pt>
                <c:pt idx="1145">
                  <c:v>2640.9168884400001</c:v>
                </c:pt>
                <c:pt idx="1146">
                  <c:v>2638.3068403399998</c:v>
                </c:pt>
                <c:pt idx="1147">
                  <c:v>2630.7001719899999</c:v>
                </c:pt>
                <c:pt idx="1148">
                  <c:v>2629.5327814000002</c:v>
                </c:pt>
                <c:pt idx="1149">
                  <c:v>2619.60676844</c:v>
                </c:pt>
                <c:pt idx="1150">
                  <c:v>2615.06512832</c:v>
                </c:pt>
                <c:pt idx="1151">
                  <c:v>2611.2918527400002</c:v>
                </c:pt>
                <c:pt idx="1152">
                  <c:v>2605.7506351799998</c:v>
                </c:pt>
                <c:pt idx="1153">
                  <c:v>2593.6432353</c:v>
                </c:pt>
                <c:pt idx="1154">
                  <c:v>2591.98565869</c:v>
                </c:pt>
                <c:pt idx="1155">
                  <c:v>2584.63930665</c:v>
                </c:pt>
                <c:pt idx="1156">
                  <c:v>2581.67105829</c:v>
                </c:pt>
                <c:pt idx="1157">
                  <c:v>2571.6190624800001</c:v>
                </c:pt>
                <c:pt idx="1158">
                  <c:v>2550.0811363500002</c:v>
                </c:pt>
                <c:pt idx="1159">
                  <c:v>2542.3044475000002</c:v>
                </c:pt>
                <c:pt idx="1160">
                  <c:v>2540.9426266099999</c:v>
                </c:pt>
                <c:pt idx="1161">
                  <c:v>2540.4724009000001</c:v>
                </c:pt>
                <c:pt idx="1162">
                  <c:v>2535.6346613199999</c:v>
                </c:pt>
                <c:pt idx="1163">
                  <c:v>2525.1123144100002</c:v>
                </c:pt>
                <c:pt idx="1164">
                  <c:v>2524.7858990599998</c:v>
                </c:pt>
                <c:pt idx="1165">
                  <c:v>2524.3668239399999</c:v>
                </c:pt>
                <c:pt idx="1166">
                  <c:v>2523.49933409</c:v>
                </c:pt>
                <c:pt idx="1167">
                  <c:v>2523.0036433099999</c:v>
                </c:pt>
                <c:pt idx="1168">
                  <c:v>2498.93426709</c:v>
                </c:pt>
                <c:pt idx="1169">
                  <c:v>2498.1462267400002</c:v>
                </c:pt>
                <c:pt idx="1170">
                  <c:v>2491.2121532199999</c:v>
                </c:pt>
                <c:pt idx="1171">
                  <c:v>2487.2167401400002</c:v>
                </c:pt>
                <c:pt idx="1172">
                  <c:v>2486.6406729400001</c:v>
                </c:pt>
                <c:pt idx="1173">
                  <c:v>2482.1767111600002</c:v>
                </c:pt>
                <c:pt idx="1174">
                  <c:v>2476.30701813</c:v>
                </c:pt>
                <c:pt idx="1175">
                  <c:v>2475.86905183</c:v>
                </c:pt>
                <c:pt idx="1176">
                  <c:v>2462.6197551099999</c:v>
                </c:pt>
                <c:pt idx="1177">
                  <c:v>2459.1927577000001</c:v>
                </c:pt>
                <c:pt idx="1178">
                  <c:v>2453.98664594</c:v>
                </c:pt>
                <c:pt idx="1179">
                  <c:v>2452.8528958500001</c:v>
                </c:pt>
                <c:pt idx="1180">
                  <c:v>2452.8036420200001</c:v>
                </c:pt>
                <c:pt idx="1181">
                  <c:v>2452.7894354800001</c:v>
                </c:pt>
                <c:pt idx="1182">
                  <c:v>2451.9796977000001</c:v>
                </c:pt>
                <c:pt idx="1183">
                  <c:v>2450.1414658100002</c:v>
                </c:pt>
                <c:pt idx="1184">
                  <c:v>2444.6048441799999</c:v>
                </c:pt>
                <c:pt idx="1185">
                  <c:v>2429.41618793</c:v>
                </c:pt>
                <c:pt idx="1186">
                  <c:v>2428.87538657</c:v>
                </c:pt>
                <c:pt idx="1187">
                  <c:v>2421.2578517699999</c:v>
                </c:pt>
                <c:pt idx="1188">
                  <c:v>2420.9255449699999</c:v>
                </c:pt>
                <c:pt idx="1189">
                  <c:v>2414.0133796599998</c:v>
                </c:pt>
                <c:pt idx="1190">
                  <c:v>2408.4328268499999</c:v>
                </c:pt>
                <c:pt idx="1191">
                  <c:v>2404.4140246100001</c:v>
                </c:pt>
                <c:pt idx="1192">
                  <c:v>2403.0499469299998</c:v>
                </c:pt>
                <c:pt idx="1193">
                  <c:v>2398.3872927000002</c:v>
                </c:pt>
                <c:pt idx="1194">
                  <c:v>2383.9682661799998</c:v>
                </c:pt>
                <c:pt idx="1195">
                  <c:v>2378.6341862300001</c:v>
                </c:pt>
                <c:pt idx="1196">
                  <c:v>2375.40124676</c:v>
                </c:pt>
                <c:pt idx="1197">
                  <c:v>2367.2580134200002</c:v>
                </c:pt>
                <c:pt idx="1198">
                  <c:v>2364.60873808</c:v>
                </c:pt>
                <c:pt idx="1199">
                  <c:v>2350.48072267</c:v>
                </c:pt>
                <c:pt idx="1200">
                  <c:v>2349.9368711299999</c:v>
                </c:pt>
                <c:pt idx="1201">
                  <c:v>2349.1504093399999</c:v>
                </c:pt>
                <c:pt idx="1202">
                  <c:v>2346.17512889</c:v>
                </c:pt>
                <c:pt idx="1203">
                  <c:v>2343.34055395</c:v>
                </c:pt>
                <c:pt idx="1204">
                  <c:v>2339.05374747</c:v>
                </c:pt>
                <c:pt idx="1205">
                  <c:v>2336.1505321700001</c:v>
                </c:pt>
                <c:pt idx="1206">
                  <c:v>2334.461789</c:v>
                </c:pt>
                <c:pt idx="1207">
                  <c:v>2321.8389183099998</c:v>
                </c:pt>
                <c:pt idx="1208">
                  <c:v>2319.7721854500001</c:v>
                </c:pt>
                <c:pt idx="1209">
                  <c:v>2316.8873655900002</c:v>
                </c:pt>
                <c:pt idx="1210">
                  <c:v>2308.6795935800001</c:v>
                </c:pt>
                <c:pt idx="1211">
                  <c:v>2297.2212915599998</c:v>
                </c:pt>
                <c:pt idx="1212">
                  <c:v>2296.5857703699999</c:v>
                </c:pt>
                <c:pt idx="1213">
                  <c:v>2293.6190394199998</c:v>
                </c:pt>
                <c:pt idx="1214">
                  <c:v>2290.4260810800001</c:v>
                </c:pt>
                <c:pt idx="1215">
                  <c:v>2289.5080524599998</c:v>
                </c:pt>
                <c:pt idx="1216">
                  <c:v>2288.0271974500001</c:v>
                </c:pt>
                <c:pt idx="1217">
                  <c:v>2277.3690722900001</c:v>
                </c:pt>
                <c:pt idx="1218">
                  <c:v>2265.35281958</c:v>
                </c:pt>
                <c:pt idx="1219">
                  <c:v>2262.3327383199999</c:v>
                </c:pt>
                <c:pt idx="1220">
                  <c:v>2252.6450463900001</c:v>
                </c:pt>
                <c:pt idx="1221">
                  <c:v>2250.912077</c:v>
                </c:pt>
                <c:pt idx="1222">
                  <c:v>2246.6251944800001</c:v>
                </c:pt>
                <c:pt idx="1223">
                  <c:v>2240.28516855</c:v>
                </c:pt>
                <c:pt idx="1224">
                  <c:v>2238.5588219199999</c:v>
                </c:pt>
                <c:pt idx="1225">
                  <c:v>2237.7907069100002</c:v>
                </c:pt>
                <c:pt idx="1226">
                  <c:v>2236.9738133199999</c:v>
                </c:pt>
                <c:pt idx="1227">
                  <c:v>2229.4333697699999</c:v>
                </c:pt>
                <c:pt idx="1228">
                  <c:v>2217.0041710300002</c:v>
                </c:pt>
                <c:pt idx="1229">
                  <c:v>2214.9700879000002</c:v>
                </c:pt>
                <c:pt idx="1230">
                  <c:v>2212.1815934400001</c:v>
                </c:pt>
                <c:pt idx="1231">
                  <c:v>2212.1600154299999</c:v>
                </c:pt>
                <c:pt idx="1232">
                  <c:v>2203.9233726500001</c:v>
                </c:pt>
                <c:pt idx="1233">
                  <c:v>2191.7305329000001</c:v>
                </c:pt>
                <c:pt idx="1234">
                  <c:v>2191.2414041500001</c:v>
                </c:pt>
                <c:pt idx="1235">
                  <c:v>2181.7625127900001</c:v>
                </c:pt>
                <c:pt idx="1236">
                  <c:v>2176.3747548599999</c:v>
                </c:pt>
                <c:pt idx="1237">
                  <c:v>2172.7253043300002</c:v>
                </c:pt>
                <c:pt idx="1238">
                  <c:v>2172.3129552099999</c:v>
                </c:pt>
                <c:pt idx="1239">
                  <c:v>2169.9605594200002</c:v>
                </c:pt>
                <c:pt idx="1240">
                  <c:v>2162.2296163599999</c:v>
                </c:pt>
                <c:pt idx="1241">
                  <c:v>2142.5278788700002</c:v>
                </c:pt>
                <c:pt idx="1242">
                  <c:v>2139.1547805599998</c:v>
                </c:pt>
                <c:pt idx="1243">
                  <c:v>2128.84339843</c:v>
                </c:pt>
                <c:pt idx="1244">
                  <c:v>2118.4407274999999</c:v>
                </c:pt>
                <c:pt idx="1245">
                  <c:v>2117.04818105</c:v>
                </c:pt>
                <c:pt idx="1246">
                  <c:v>2107.8127190199998</c:v>
                </c:pt>
                <c:pt idx="1247">
                  <c:v>2095.9522614699999</c:v>
                </c:pt>
                <c:pt idx="1248">
                  <c:v>2092.42302376</c:v>
                </c:pt>
                <c:pt idx="1249">
                  <c:v>2088.3665507400001</c:v>
                </c:pt>
                <c:pt idx="1250">
                  <c:v>2083.9646065799998</c:v>
                </c:pt>
                <c:pt idx="1251">
                  <c:v>2075.0734692699998</c:v>
                </c:pt>
                <c:pt idx="1252">
                  <c:v>2072.6426018799998</c:v>
                </c:pt>
                <c:pt idx="1253">
                  <c:v>2056.4165835899998</c:v>
                </c:pt>
                <c:pt idx="1254">
                  <c:v>2054.26533995</c:v>
                </c:pt>
                <c:pt idx="1255">
                  <c:v>2047.32021222</c:v>
                </c:pt>
                <c:pt idx="1256">
                  <c:v>2037.00809654</c:v>
                </c:pt>
                <c:pt idx="1257">
                  <c:v>2035.8079796</c:v>
                </c:pt>
                <c:pt idx="1258">
                  <c:v>2029.9641321300001</c:v>
                </c:pt>
                <c:pt idx="1259">
                  <c:v>2028.93414678</c:v>
                </c:pt>
                <c:pt idx="1260">
                  <c:v>2028.05739378</c:v>
                </c:pt>
                <c:pt idx="1261">
                  <c:v>2010.6290211200001</c:v>
                </c:pt>
                <c:pt idx="1262">
                  <c:v>2010.2059929500001</c:v>
                </c:pt>
                <c:pt idx="1263">
                  <c:v>1997.79276013</c:v>
                </c:pt>
                <c:pt idx="1264">
                  <c:v>1992.8841017699999</c:v>
                </c:pt>
                <c:pt idx="1265">
                  <c:v>1974.09271382</c:v>
                </c:pt>
                <c:pt idx="1266">
                  <c:v>1962.8541633</c:v>
                </c:pt>
                <c:pt idx="1267">
                  <c:v>1955.3978495199999</c:v>
                </c:pt>
                <c:pt idx="1268">
                  <c:v>1947.1232388400001</c:v>
                </c:pt>
                <c:pt idx="1269">
                  <c:v>1946.76420534</c:v>
                </c:pt>
                <c:pt idx="1270">
                  <c:v>1935.8379667700001</c:v>
                </c:pt>
                <c:pt idx="1271">
                  <c:v>1934.82501437</c:v>
                </c:pt>
                <c:pt idx="1272">
                  <c:v>1931.7223488899999</c:v>
                </c:pt>
                <c:pt idx="1273">
                  <c:v>1924.6056830099999</c:v>
                </c:pt>
                <c:pt idx="1274">
                  <c:v>1916.61632427</c:v>
                </c:pt>
                <c:pt idx="1275">
                  <c:v>1903.5933540599999</c:v>
                </c:pt>
                <c:pt idx="1276">
                  <c:v>1900.53036062</c:v>
                </c:pt>
                <c:pt idx="1277">
                  <c:v>1892.52899374</c:v>
                </c:pt>
                <c:pt idx="1278">
                  <c:v>1880.9807478600001</c:v>
                </c:pt>
                <c:pt idx="1279">
                  <c:v>1869.83325573</c:v>
                </c:pt>
                <c:pt idx="1280">
                  <c:v>1866.16314167</c:v>
                </c:pt>
                <c:pt idx="1281">
                  <c:v>1864.9005717</c:v>
                </c:pt>
                <c:pt idx="1282">
                  <c:v>1860.55330491</c:v>
                </c:pt>
                <c:pt idx="1283">
                  <c:v>1855.0420635400001</c:v>
                </c:pt>
                <c:pt idx="1284">
                  <c:v>1830.9223408099999</c:v>
                </c:pt>
                <c:pt idx="1285">
                  <c:v>1826.3116714499999</c:v>
                </c:pt>
                <c:pt idx="1286">
                  <c:v>1816.97417642</c:v>
                </c:pt>
                <c:pt idx="1287">
                  <c:v>1814.1310968099999</c:v>
                </c:pt>
                <c:pt idx="1288">
                  <c:v>1800.5028741599999</c:v>
                </c:pt>
                <c:pt idx="1289">
                  <c:v>1793.4467155299999</c:v>
                </c:pt>
                <c:pt idx="1290">
                  <c:v>1787.8271777299999</c:v>
                </c:pt>
                <c:pt idx="1291">
                  <c:v>1787.5344080299999</c:v>
                </c:pt>
                <c:pt idx="1292">
                  <c:v>1787.1115260500001</c:v>
                </c:pt>
                <c:pt idx="1293">
                  <c:v>1780.9188256699999</c:v>
                </c:pt>
                <c:pt idx="1294">
                  <c:v>1779.90288493</c:v>
                </c:pt>
                <c:pt idx="1295">
                  <c:v>1764.94872154</c:v>
                </c:pt>
                <c:pt idx="1296">
                  <c:v>1764.54647183</c:v>
                </c:pt>
                <c:pt idx="1297">
                  <c:v>1761.5592739900001</c:v>
                </c:pt>
                <c:pt idx="1298">
                  <c:v>1757.3753630399999</c:v>
                </c:pt>
                <c:pt idx="1299">
                  <c:v>1736.69958322</c:v>
                </c:pt>
                <c:pt idx="1300">
                  <c:v>1713.89495233</c:v>
                </c:pt>
                <c:pt idx="1301">
                  <c:v>1711.27880265</c:v>
                </c:pt>
                <c:pt idx="1302">
                  <c:v>1706.9936624500001</c:v>
                </c:pt>
                <c:pt idx="1303">
                  <c:v>1673.98499885</c:v>
                </c:pt>
                <c:pt idx="1304">
                  <c:v>1672.9962699099999</c:v>
                </c:pt>
                <c:pt idx="1305">
                  <c:v>1652.1268244</c:v>
                </c:pt>
                <c:pt idx="1306">
                  <c:v>1648.4416832100001</c:v>
                </c:pt>
                <c:pt idx="1307">
                  <c:v>1647.90681442</c:v>
                </c:pt>
                <c:pt idx="1308">
                  <c:v>1645.7442511500001</c:v>
                </c:pt>
                <c:pt idx="1309">
                  <c:v>1611.81254038</c:v>
                </c:pt>
                <c:pt idx="1310">
                  <c:v>1605.3563117599999</c:v>
                </c:pt>
                <c:pt idx="1311">
                  <c:v>1592.12937635</c:v>
                </c:pt>
                <c:pt idx="1312">
                  <c:v>1568.08296169</c:v>
                </c:pt>
                <c:pt idx="1313">
                  <c:v>1552.70180179</c:v>
                </c:pt>
                <c:pt idx="1314">
                  <c:v>1551.53590543</c:v>
                </c:pt>
                <c:pt idx="1315">
                  <c:v>1547.98528235</c:v>
                </c:pt>
                <c:pt idx="1316">
                  <c:v>1535.23621183</c:v>
                </c:pt>
                <c:pt idx="1317">
                  <c:v>1524.3388283700001</c:v>
                </c:pt>
                <c:pt idx="1318">
                  <c:v>1524.21216749</c:v>
                </c:pt>
                <c:pt idx="1319">
                  <c:v>1519.1632473699999</c:v>
                </c:pt>
                <c:pt idx="1320">
                  <c:v>1502.1142999000001</c:v>
                </c:pt>
                <c:pt idx="1321">
                  <c:v>1495.2324619000001</c:v>
                </c:pt>
                <c:pt idx="1322">
                  <c:v>1471.5977824500001</c:v>
                </c:pt>
                <c:pt idx="1323">
                  <c:v>1471.5408032800001</c:v>
                </c:pt>
                <c:pt idx="1324">
                  <c:v>1467.84816763</c:v>
                </c:pt>
                <c:pt idx="1325">
                  <c:v>1467.5758744899999</c:v>
                </c:pt>
                <c:pt idx="1326">
                  <c:v>1459.1540415100001</c:v>
                </c:pt>
                <c:pt idx="1327">
                  <c:v>1449.0416841399999</c:v>
                </c:pt>
                <c:pt idx="1328">
                  <c:v>1447.7532627200001</c:v>
                </c:pt>
                <c:pt idx="1329">
                  <c:v>1441.1887991799999</c:v>
                </c:pt>
                <c:pt idx="1330">
                  <c:v>1439.19176827</c:v>
                </c:pt>
                <c:pt idx="1331">
                  <c:v>1437.0114512</c:v>
                </c:pt>
                <c:pt idx="1332">
                  <c:v>1423.4595773000001</c:v>
                </c:pt>
                <c:pt idx="1333">
                  <c:v>1415.0370219599999</c:v>
                </c:pt>
                <c:pt idx="1334">
                  <c:v>1407.97359271</c:v>
                </c:pt>
                <c:pt idx="1335">
                  <c:v>1400.9334419500001</c:v>
                </c:pt>
                <c:pt idx="1336">
                  <c:v>1395.7793311200001</c:v>
                </c:pt>
                <c:pt idx="1337">
                  <c:v>1390.6021321999999</c:v>
                </c:pt>
                <c:pt idx="1338">
                  <c:v>1381.8244716700001</c:v>
                </c:pt>
                <c:pt idx="1339">
                  <c:v>1381.0669978599999</c:v>
                </c:pt>
                <c:pt idx="1340">
                  <c:v>1379.9867630799999</c:v>
                </c:pt>
                <c:pt idx="1341">
                  <c:v>1377.7745907599999</c:v>
                </c:pt>
                <c:pt idx="1342">
                  <c:v>1372.0492909899999</c:v>
                </c:pt>
                <c:pt idx="1343">
                  <c:v>1356.31005845</c:v>
                </c:pt>
                <c:pt idx="1344">
                  <c:v>1352.6985350800001</c:v>
                </c:pt>
                <c:pt idx="1345">
                  <c:v>1350.33240899</c:v>
                </c:pt>
                <c:pt idx="1346">
                  <c:v>1340.11350365</c:v>
                </c:pt>
                <c:pt idx="1347">
                  <c:v>1330.3799085799999</c:v>
                </c:pt>
                <c:pt idx="1348">
                  <c:v>1327.9368183900001</c:v>
                </c:pt>
                <c:pt idx="1349">
                  <c:v>1327.53337551</c:v>
                </c:pt>
                <c:pt idx="1350">
                  <c:v>1317.21144058</c:v>
                </c:pt>
                <c:pt idx="1351">
                  <c:v>1314.93780152</c:v>
                </c:pt>
                <c:pt idx="1352">
                  <c:v>1308.28061095</c:v>
                </c:pt>
                <c:pt idx="1353">
                  <c:v>1292.3907925200001</c:v>
                </c:pt>
                <c:pt idx="1354">
                  <c:v>1289.9164372800001</c:v>
                </c:pt>
                <c:pt idx="1355">
                  <c:v>1280.0444027200001</c:v>
                </c:pt>
                <c:pt idx="1356">
                  <c:v>1258.91466767</c:v>
                </c:pt>
                <c:pt idx="1357">
                  <c:v>1254.7883712</c:v>
                </c:pt>
                <c:pt idx="1358">
                  <c:v>1250.1299364700001</c:v>
                </c:pt>
                <c:pt idx="1359">
                  <c:v>1243.8982331899999</c:v>
                </c:pt>
                <c:pt idx="1360">
                  <c:v>1237.0995562600001</c:v>
                </c:pt>
                <c:pt idx="1361">
                  <c:v>1233.5480995999999</c:v>
                </c:pt>
                <c:pt idx="1362">
                  <c:v>1228.0125056899999</c:v>
                </c:pt>
                <c:pt idx="1363">
                  <c:v>1227.4726166299999</c:v>
                </c:pt>
                <c:pt idx="1364">
                  <c:v>1222.7490973399999</c:v>
                </c:pt>
                <c:pt idx="1365">
                  <c:v>1219.1741791100001</c:v>
                </c:pt>
                <c:pt idx="1366">
                  <c:v>1208.05263885</c:v>
                </c:pt>
                <c:pt idx="1367">
                  <c:v>1206.0835200199999</c:v>
                </c:pt>
                <c:pt idx="1368">
                  <c:v>1205.03211203</c:v>
                </c:pt>
                <c:pt idx="1369">
                  <c:v>1185.5823570800001</c:v>
                </c:pt>
                <c:pt idx="1370">
                  <c:v>1181.5928489299999</c:v>
                </c:pt>
                <c:pt idx="1371">
                  <c:v>1180.7364630500001</c:v>
                </c:pt>
                <c:pt idx="1372">
                  <c:v>1176.0707649000001</c:v>
                </c:pt>
                <c:pt idx="1373">
                  <c:v>1171.68432751</c:v>
                </c:pt>
                <c:pt idx="1374">
                  <c:v>1167.3015607899999</c:v>
                </c:pt>
                <c:pt idx="1375">
                  <c:v>1166.82663561</c:v>
                </c:pt>
                <c:pt idx="1376">
                  <c:v>1163.3947320899999</c:v>
                </c:pt>
                <c:pt idx="1377">
                  <c:v>1136.8437914000001</c:v>
                </c:pt>
                <c:pt idx="1378">
                  <c:v>1133.6972077600001</c:v>
                </c:pt>
                <c:pt idx="1379">
                  <c:v>1131.57249882</c:v>
                </c:pt>
                <c:pt idx="1380">
                  <c:v>1117.11370429</c:v>
                </c:pt>
                <c:pt idx="1381">
                  <c:v>1097.99791547</c:v>
                </c:pt>
                <c:pt idx="1382">
                  <c:v>1097.2035479399999</c:v>
                </c:pt>
                <c:pt idx="1383">
                  <c:v>1095.22356113</c:v>
                </c:pt>
                <c:pt idx="1384">
                  <c:v>1094.1052625699999</c:v>
                </c:pt>
                <c:pt idx="1385">
                  <c:v>1083.55880327</c:v>
                </c:pt>
                <c:pt idx="1386">
                  <c:v>1083.3792106599999</c:v>
                </c:pt>
                <c:pt idx="1387">
                  <c:v>1080.2834195600001</c:v>
                </c:pt>
                <c:pt idx="1388">
                  <c:v>1078.83050351</c:v>
                </c:pt>
                <c:pt idx="1389">
                  <c:v>1077.00101842</c:v>
                </c:pt>
                <c:pt idx="1390">
                  <c:v>1075.6245021899999</c:v>
                </c:pt>
                <c:pt idx="1391">
                  <c:v>1074.94921204</c:v>
                </c:pt>
                <c:pt idx="1392">
                  <c:v>1071.0802517499999</c:v>
                </c:pt>
                <c:pt idx="1393">
                  <c:v>1053.5462592399999</c:v>
                </c:pt>
                <c:pt idx="1394">
                  <c:v>1031.20503125</c:v>
                </c:pt>
                <c:pt idx="1395">
                  <c:v>1016.93125996</c:v>
                </c:pt>
                <c:pt idx="1396">
                  <c:v>1015.37289515</c:v>
                </c:pt>
                <c:pt idx="1397">
                  <c:v>1001.59209235</c:v>
                </c:pt>
                <c:pt idx="1398">
                  <c:v>991.67204933300002</c:v>
                </c:pt>
                <c:pt idx="1399">
                  <c:v>988.69018485699996</c:v>
                </c:pt>
                <c:pt idx="1400">
                  <c:v>975.98232023000003</c:v>
                </c:pt>
                <c:pt idx="1401">
                  <c:v>957.42150737899999</c:v>
                </c:pt>
                <c:pt idx="1402">
                  <c:v>954.76259703300002</c:v>
                </c:pt>
                <c:pt idx="1403">
                  <c:v>941.71432461799998</c:v>
                </c:pt>
                <c:pt idx="1404">
                  <c:v>941.00212683500001</c:v>
                </c:pt>
                <c:pt idx="1405">
                  <c:v>939.35129463199996</c:v>
                </c:pt>
                <c:pt idx="1406">
                  <c:v>936.56311525499996</c:v>
                </c:pt>
                <c:pt idx="1407">
                  <c:v>927.93440049100002</c:v>
                </c:pt>
                <c:pt idx="1408">
                  <c:v>920.46230831299999</c:v>
                </c:pt>
                <c:pt idx="1409">
                  <c:v>917.57113825500005</c:v>
                </c:pt>
                <c:pt idx="1410">
                  <c:v>911.55263454400006</c:v>
                </c:pt>
                <c:pt idx="1411">
                  <c:v>910.08515781300002</c:v>
                </c:pt>
                <c:pt idx="1412">
                  <c:v>905.90576184400004</c:v>
                </c:pt>
                <c:pt idx="1413">
                  <c:v>887.82276890599996</c:v>
                </c:pt>
                <c:pt idx="1414">
                  <c:v>887.60827510299998</c:v>
                </c:pt>
                <c:pt idx="1415">
                  <c:v>884.23473163999995</c:v>
                </c:pt>
                <c:pt idx="1416">
                  <c:v>874.11427835100005</c:v>
                </c:pt>
                <c:pt idx="1417">
                  <c:v>860.17531260299995</c:v>
                </c:pt>
                <c:pt idx="1418">
                  <c:v>854.19763147000003</c:v>
                </c:pt>
                <c:pt idx="1419">
                  <c:v>853.86751652299995</c:v>
                </c:pt>
                <c:pt idx="1420">
                  <c:v>832.502421271</c:v>
                </c:pt>
                <c:pt idx="1421">
                  <c:v>832.44686177999995</c:v>
                </c:pt>
                <c:pt idx="1422">
                  <c:v>831.80196212800001</c:v>
                </c:pt>
                <c:pt idx="1423">
                  <c:v>812.75959509500001</c:v>
                </c:pt>
                <c:pt idx="1424">
                  <c:v>812.70387008</c:v>
                </c:pt>
                <c:pt idx="1425">
                  <c:v>795.14666882200004</c:v>
                </c:pt>
                <c:pt idx="1426">
                  <c:v>776.82023087799996</c:v>
                </c:pt>
                <c:pt idx="1427">
                  <c:v>763.07379784399996</c:v>
                </c:pt>
                <c:pt idx="1428">
                  <c:v>737.81763453999997</c:v>
                </c:pt>
                <c:pt idx="1429">
                  <c:v>730.13356169500003</c:v>
                </c:pt>
                <c:pt idx="1430">
                  <c:v>718.188394851</c:v>
                </c:pt>
                <c:pt idx="1431">
                  <c:v>710.46978925400003</c:v>
                </c:pt>
                <c:pt idx="1432">
                  <c:v>708.03339033999998</c:v>
                </c:pt>
                <c:pt idx="1433">
                  <c:v>701.59749511500002</c:v>
                </c:pt>
                <c:pt idx="1434">
                  <c:v>660.90491516099996</c:v>
                </c:pt>
                <c:pt idx="1435">
                  <c:v>656.94504519700001</c:v>
                </c:pt>
                <c:pt idx="1436">
                  <c:v>611.88514487199996</c:v>
                </c:pt>
                <c:pt idx="1437">
                  <c:v>602.30036062800002</c:v>
                </c:pt>
                <c:pt idx="1438">
                  <c:v>598.73177896899995</c:v>
                </c:pt>
                <c:pt idx="1439">
                  <c:v>584.65104396599997</c:v>
                </c:pt>
                <c:pt idx="1440">
                  <c:v>578.04980644499994</c:v>
                </c:pt>
                <c:pt idx="1441">
                  <c:v>572.96762187000002</c:v>
                </c:pt>
                <c:pt idx="1442">
                  <c:v>572.73198853400004</c:v>
                </c:pt>
                <c:pt idx="1443">
                  <c:v>546.78664878500001</c:v>
                </c:pt>
                <c:pt idx="1444">
                  <c:v>546.17153481000003</c:v>
                </c:pt>
                <c:pt idx="1445">
                  <c:v>533.42814895000004</c:v>
                </c:pt>
                <c:pt idx="1446">
                  <c:v>532.12648034799997</c:v>
                </c:pt>
                <c:pt idx="1447">
                  <c:v>526.86447703099998</c:v>
                </c:pt>
                <c:pt idx="1448">
                  <c:v>513.69839802000001</c:v>
                </c:pt>
                <c:pt idx="1449">
                  <c:v>500.134124923</c:v>
                </c:pt>
                <c:pt idx="1450">
                  <c:v>491.32815998000001</c:v>
                </c:pt>
                <c:pt idx="1451">
                  <c:v>484.58844742799999</c:v>
                </c:pt>
                <c:pt idx="1452">
                  <c:v>444.60764297100002</c:v>
                </c:pt>
                <c:pt idx="1453">
                  <c:v>443.62236419200002</c:v>
                </c:pt>
                <c:pt idx="1454">
                  <c:v>441.45398203799999</c:v>
                </c:pt>
                <c:pt idx="1455">
                  <c:v>420.83221224499999</c:v>
                </c:pt>
                <c:pt idx="1456">
                  <c:v>410.42168204500001</c:v>
                </c:pt>
                <c:pt idx="1457">
                  <c:v>410.10716367399999</c:v>
                </c:pt>
                <c:pt idx="1458">
                  <c:v>402.02549895300001</c:v>
                </c:pt>
                <c:pt idx="1459">
                  <c:v>393.54749043800001</c:v>
                </c:pt>
                <c:pt idx="1460">
                  <c:v>386.00312627300002</c:v>
                </c:pt>
                <c:pt idx="1461">
                  <c:v>385.28306497900002</c:v>
                </c:pt>
                <c:pt idx="1462">
                  <c:v>377.57512584699998</c:v>
                </c:pt>
                <c:pt idx="1463">
                  <c:v>354.25124836999998</c:v>
                </c:pt>
                <c:pt idx="1464">
                  <c:v>338.75203443999999</c:v>
                </c:pt>
                <c:pt idx="1465">
                  <c:v>334.07077430700002</c:v>
                </c:pt>
                <c:pt idx="1466">
                  <c:v>323.83548656800002</c:v>
                </c:pt>
                <c:pt idx="1467">
                  <c:v>315.84373791199999</c:v>
                </c:pt>
                <c:pt idx="1468">
                  <c:v>311.80550355100002</c:v>
                </c:pt>
                <c:pt idx="1469">
                  <c:v>296.52617554400001</c:v>
                </c:pt>
                <c:pt idx="1470">
                  <c:v>294.92100682900002</c:v>
                </c:pt>
                <c:pt idx="1471">
                  <c:v>292.72831062300003</c:v>
                </c:pt>
                <c:pt idx="1472">
                  <c:v>288.02612720000002</c:v>
                </c:pt>
                <c:pt idx="1473">
                  <c:v>283.52591391200002</c:v>
                </c:pt>
                <c:pt idx="1474">
                  <c:v>276.24812391400002</c:v>
                </c:pt>
                <c:pt idx="1475">
                  <c:v>268.67867298599998</c:v>
                </c:pt>
                <c:pt idx="1476">
                  <c:v>267.81118075099999</c:v>
                </c:pt>
                <c:pt idx="1477">
                  <c:v>262.02945618000001</c:v>
                </c:pt>
                <c:pt idx="1478">
                  <c:v>253.403901174</c:v>
                </c:pt>
                <c:pt idx="1479">
                  <c:v>252.555903108</c:v>
                </c:pt>
                <c:pt idx="1480">
                  <c:v>250.60774779600001</c:v>
                </c:pt>
                <c:pt idx="1481">
                  <c:v>238.334193771</c:v>
                </c:pt>
                <c:pt idx="1482">
                  <c:v>224.87145970399999</c:v>
                </c:pt>
                <c:pt idx="1483">
                  <c:v>222.55596620899999</c:v>
                </c:pt>
                <c:pt idx="1484">
                  <c:v>211.82965849999999</c:v>
                </c:pt>
                <c:pt idx="1485">
                  <c:v>208.60773114899999</c:v>
                </c:pt>
                <c:pt idx="1486">
                  <c:v>203.588692826</c:v>
                </c:pt>
                <c:pt idx="1487">
                  <c:v>196.735663789</c:v>
                </c:pt>
                <c:pt idx="1488">
                  <c:v>193.19905603699999</c:v>
                </c:pt>
                <c:pt idx="1489">
                  <c:v>190.12894395800001</c:v>
                </c:pt>
                <c:pt idx="1490">
                  <c:v>182.45428803199999</c:v>
                </c:pt>
                <c:pt idx="1491">
                  <c:v>181.98929659500001</c:v>
                </c:pt>
                <c:pt idx="1492">
                  <c:v>175.553425522</c:v>
                </c:pt>
                <c:pt idx="1493">
                  <c:v>149.17563023299999</c:v>
                </c:pt>
                <c:pt idx="1494">
                  <c:v>146.043816276</c:v>
                </c:pt>
                <c:pt idx="1495">
                  <c:v>143.290866142</c:v>
                </c:pt>
                <c:pt idx="1496">
                  <c:v>136.84807903500001</c:v>
                </c:pt>
                <c:pt idx="1497">
                  <c:v>131.015929519</c:v>
                </c:pt>
                <c:pt idx="1498">
                  <c:v>127.045131574</c:v>
                </c:pt>
                <c:pt idx="1499">
                  <c:v>121.437179239</c:v>
                </c:pt>
                <c:pt idx="1500">
                  <c:v>110.49744549</c:v>
                </c:pt>
                <c:pt idx="1501">
                  <c:v>105.585132081</c:v>
                </c:pt>
                <c:pt idx="1502">
                  <c:v>103.745387962</c:v>
                </c:pt>
                <c:pt idx="1503">
                  <c:v>97.8023100435</c:v>
                </c:pt>
                <c:pt idx="1504">
                  <c:v>95.873173575400003</c:v>
                </c:pt>
                <c:pt idx="1505">
                  <c:v>88.821612477100004</c:v>
                </c:pt>
                <c:pt idx="1506">
                  <c:v>80.947160774799997</c:v>
                </c:pt>
                <c:pt idx="1507">
                  <c:v>77.686104802200006</c:v>
                </c:pt>
                <c:pt idx="1508">
                  <c:v>66.490076827699994</c:v>
                </c:pt>
                <c:pt idx="1509">
                  <c:v>59.957311977099998</c:v>
                </c:pt>
                <c:pt idx="1510">
                  <c:v>58.8496334401</c:v>
                </c:pt>
                <c:pt idx="1511">
                  <c:v>56.143055757100001</c:v>
                </c:pt>
                <c:pt idx="1512">
                  <c:v>54.882505090000002</c:v>
                </c:pt>
                <c:pt idx="1513">
                  <c:v>32.715196925299999</c:v>
                </c:pt>
                <c:pt idx="1514">
                  <c:v>30.140559397400001</c:v>
                </c:pt>
                <c:pt idx="1515">
                  <c:v>27.866418211300001</c:v>
                </c:pt>
                <c:pt idx="1516">
                  <c:v>18.369901173399999</c:v>
                </c:pt>
                <c:pt idx="1517">
                  <c:v>16.448286167100001</c:v>
                </c:pt>
                <c:pt idx="1518">
                  <c:v>10.5997552406</c:v>
                </c:pt>
                <c:pt idx="1519">
                  <c:v>4.1071586040600003</c:v>
                </c:pt>
                <c:pt idx="1520">
                  <c:v>1.64805446041</c:v>
                </c:pt>
              </c:numCache>
            </c:numRef>
          </c:xVal>
          <c:yVal>
            <c:numRef>
              <c:f>Data!$X$4:$X$1524</c:f>
              <c:numCache>
                <c:formatCode>0.0000</c:formatCode>
                <c:ptCount val="1521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E0-4F31-BF5A-7103A6C36471}"/>
            </c:ext>
          </c:extLst>
        </c:ser>
        <c:ser>
          <c:idx val="1"/>
          <c:order val="2"/>
          <c:tx>
            <c:v>aug 22 -</c:v>
          </c:tx>
          <c:spPr>
            <a:ln w="38100" cap="rnd">
              <a:solidFill>
                <a:srgbClr val="658D23"/>
              </a:solidFill>
              <a:round/>
            </a:ln>
            <a:effectLst/>
          </c:spPr>
          <c:marker>
            <c:symbol val="none"/>
          </c:marker>
          <c:xVal>
            <c:numRef>
              <c:f>Data!$U$164:$U$2003</c:f>
              <c:numCache>
                <c:formatCode>0</c:formatCode>
                <c:ptCount val="1840"/>
                <c:pt idx="0">
                  <c:v>-2.6966503926800001</c:v>
                </c:pt>
                <c:pt idx="1">
                  <c:v>-6.40792950176</c:v>
                </c:pt>
                <c:pt idx="2">
                  <c:v>-7.5655030500900002</c:v>
                </c:pt>
                <c:pt idx="3">
                  <c:v>-7.7218672130900003</c:v>
                </c:pt>
                <c:pt idx="4">
                  <c:v>-10.2817619104</c:v>
                </c:pt>
                <c:pt idx="5">
                  <c:v>-12.1416072561</c:v>
                </c:pt>
                <c:pt idx="6">
                  <c:v>-12.6421693965</c:v>
                </c:pt>
                <c:pt idx="7">
                  <c:v>-13.409179325</c:v>
                </c:pt>
                <c:pt idx="8">
                  <c:v>-16.966595898000001</c:v>
                </c:pt>
                <c:pt idx="9">
                  <c:v>-25.7487525616</c:v>
                </c:pt>
                <c:pt idx="10">
                  <c:v>-28.608087190300001</c:v>
                </c:pt>
                <c:pt idx="11">
                  <c:v>-32.0508447108</c:v>
                </c:pt>
                <c:pt idx="12">
                  <c:v>-32.8994231856</c:v>
                </c:pt>
                <c:pt idx="13">
                  <c:v>-34.9329693611</c:v>
                </c:pt>
                <c:pt idx="14">
                  <c:v>-36.400186629899999</c:v>
                </c:pt>
                <c:pt idx="15">
                  <c:v>-36.850759474100002</c:v>
                </c:pt>
                <c:pt idx="16">
                  <c:v>-41.9726386297</c:v>
                </c:pt>
                <c:pt idx="17">
                  <c:v>-42.017232996200001</c:v>
                </c:pt>
                <c:pt idx="18">
                  <c:v>-46.884663431900002</c:v>
                </c:pt>
                <c:pt idx="19">
                  <c:v>-49.991171265299997</c:v>
                </c:pt>
                <c:pt idx="20">
                  <c:v>-53.291523367499998</c:v>
                </c:pt>
                <c:pt idx="21">
                  <c:v>-55.735351596400001</c:v>
                </c:pt>
                <c:pt idx="22">
                  <c:v>-60.013837793999997</c:v>
                </c:pt>
                <c:pt idx="23">
                  <c:v>-66.957737538000003</c:v>
                </c:pt>
                <c:pt idx="24">
                  <c:v>-67.637804773300005</c:v>
                </c:pt>
                <c:pt idx="25">
                  <c:v>-68.024267198299995</c:v>
                </c:pt>
                <c:pt idx="26">
                  <c:v>-69.031978234099995</c:v>
                </c:pt>
                <c:pt idx="27">
                  <c:v>-71.998619108900002</c:v>
                </c:pt>
                <c:pt idx="28">
                  <c:v>-72.7210511328</c:v>
                </c:pt>
                <c:pt idx="29">
                  <c:v>-79.429155176199998</c:v>
                </c:pt>
                <c:pt idx="30">
                  <c:v>-80.024704541999995</c:v>
                </c:pt>
                <c:pt idx="31">
                  <c:v>-84.003768404599995</c:v>
                </c:pt>
                <c:pt idx="32">
                  <c:v>-86.939683235700002</c:v>
                </c:pt>
                <c:pt idx="33">
                  <c:v>-97.109447235499999</c:v>
                </c:pt>
                <c:pt idx="34">
                  <c:v>-99.821031955300001</c:v>
                </c:pt>
                <c:pt idx="35">
                  <c:v>-110.31467997999999</c:v>
                </c:pt>
                <c:pt idx="36">
                  <c:v>-110.427074136</c:v>
                </c:pt>
                <c:pt idx="37">
                  <c:v>-113.27920034</c:v>
                </c:pt>
                <c:pt idx="38">
                  <c:v>-115.080645785</c:v>
                </c:pt>
                <c:pt idx="39">
                  <c:v>-115.36104302699999</c:v>
                </c:pt>
                <c:pt idx="40">
                  <c:v>-119.166311259</c:v>
                </c:pt>
                <c:pt idx="41">
                  <c:v>-119.848898412</c:v>
                </c:pt>
                <c:pt idx="42">
                  <c:v>-122.00111735500001</c:v>
                </c:pt>
                <c:pt idx="43">
                  <c:v>-123.912584145</c:v>
                </c:pt>
                <c:pt idx="44">
                  <c:v>-124.681467513</c:v>
                </c:pt>
                <c:pt idx="45">
                  <c:v>-125.41353666800001</c:v>
                </c:pt>
                <c:pt idx="46">
                  <c:v>-127.494294274</c:v>
                </c:pt>
                <c:pt idx="47">
                  <c:v>-128.863745077</c:v>
                </c:pt>
                <c:pt idx="48">
                  <c:v>-132.659450558</c:v>
                </c:pt>
                <c:pt idx="49">
                  <c:v>-142.27217454999999</c:v>
                </c:pt>
                <c:pt idx="50">
                  <c:v>-143.68215175200001</c:v>
                </c:pt>
                <c:pt idx="51">
                  <c:v>-145.57958984300001</c:v>
                </c:pt>
                <c:pt idx="52">
                  <c:v>-148.627299765</c:v>
                </c:pt>
                <c:pt idx="53">
                  <c:v>-152.599976841</c:v>
                </c:pt>
                <c:pt idx="54">
                  <c:v>-156.07267010000001</c:v>
                </c:pt>
                <c:pt idx="55">
                  <c:v>-160.17198683699999</c:v>
                </c:pt>
                <c:pt idx="56">
                  <c:v>-161.638650302</c:v>
                </c:pt>
                <c:pt idx="57">
                  <c:v>-162.96313756199999</c:v>
                </c:pt>
                <c:pt idx="58">
                  <c:v>-165.16160071499999</c:v>
                </c:pt>
                <c:pt idx="59">
                  <c:v>-171.26606095400001</c:v>
                </c:pt>
                <c:pt idx="60">
                  <c:v>-179.82019579799999</c:v>
                </c:pt>
                <c:pt idx="61">
                  <c:v>-184.10338637199999</c:v>
                </c:pt>
                <c:pt idx="62">
                  <c:v>-185.355840298</c:v>
                </c:pt>
                <c:pt idx="63">
                  <c:v>-187.11756362200001</c:v>
                </c:pt>
                <c:pt idx="64">
                  <c:v>-190.97685519000001</c:v>
                </c:pt>
                <c:pt idx="65">
                  <c:v>-192.38459580899999</c:v>
                </c:pt>
                <c:pt idx="66">
                  <c:v>-193.977239852</c:v>
                </c:pt>
                <c:pt idx="67">
                  <c:v>-196.62741284800001</c:v>
                </c:pt>
                <c:pt idx="68">
                  <c:v>-197.18853130900001</c:v>
                </c:pt>
                <c:pt idx="69">
                  <c:v>-197.523432722</c:v>
                </c:pt>
                <c:pt idx="70">
                  <c:v>-199.605794205</c:v>
                </c:pt>
                <c:pt idx="71">
                  <c:v>-200.26963735699999</c:v>
                </c:pt>
                <c:pt idx="72">
                  <c:v>-204.08630588299999</c:v>
                </c:pt>
                <c:pt idx="73">
                  <c:v>-209.162900275</c:v>
                </c:pt>
                <c:pt idx="74">
                  <c:v>-210.13791036500001</c:v>
                </c:pt>
                <c:pt idx="75">
                  <c:v>-212.909392642</c:v>
                </c:pt>
                <c:pt idx="76">
                  <c:v>-219.04407311099999</c:v>
                </c:pt>
                <c:pt idx="77">
                  <c:v>-221.56965843500001</c:v>
                </c:pt>
                <c:pt idx="78">
                  <c:v>-224.488456289</c:v>
                </c:pt>
                <c:pt idx="79">
                  <c:v>-226.35980686400001</c:v>
                </c:pt>
                <c:pt idx="80">
                  <c:v>-229.606817068</c:v>
                </c:pt>
                <c:pt idx="81">
                  <c:v>-232.84738039999999</c:v>
                </c:pt>
                <c:pt idx="82">
                  <c:v>-235.40033659900001</c:v>
                </c:pt>
                <c:pt idx="83">
                  <c:v>-238.771961226</c:v>
                </c:pt>
                <c:pt idx="84">
                  <c:v>-239.651628703</c:v>
                </c:pt>
                <c:pt idx="85">
                  <c:v>-242.03733300100001</c:v>
                </c:pt>
                <c:pt idx="86">
                  <c:v>-243.055902524</c:v>
                </c:pt>
                <c:pt idx="87">
                  <c:v>-249.755928006</c:v>
                </c:pt>
                <c:pt idx="88">
                  <c:v>-249.819428198</c:v>
                </c:pt>
                <c:pt idx="89">
                  <c:v>-250.52740382299999</c:v>
                </c:pt>
                <c:pt idx="90">
                  <c:v>-252.13009983399999</c:v>
                </c:pt>
                <c:pt idx="91">
                  <c:v>-254.20810674800001</c:v>
                </c:pt>
                <c:pt idx="92">
                  <c:v>-256.06378123500002</c:v>
                </c:pt>
                <c:pt idx="93">
                  <c:v>-259.242435726</c:v>
                </c:pt>
                <c:pt idx="94">
                  <c:v>-259.30831890000002</c:v>
                </c:pt>
                <c:pt idx="95">
                  <c:v>-260.43360820499998</c:v>
                </c:pt>
                <c:pt idx="96">
                  <c:v>-268.13701095800002</c:v>
                </c:pt>
                <c:pt idx="97">
                  <c:v>-268.559762627</c:v>
                </c:pt>
                <c:pt idx="98">
                  <c:v>-270.69758498499999</c:v>
                </c:pt>
                <c:pt idx="99">
                  <c:v>-275.724775862</c:v>
                </c:pt>
                <c:pt idx="100">
                  <c:v>-279.56473635899999</c:v>
                </c:pt>
                <c:pt idx="101">
                  <c:v>-279.633980033</c:v>
                </c:pt>
                <c:pt idx="102">
                  <c:v>-282.229864346</c:v>
                </c:pt>
                <c:pt idx="103">
                  <c:v>-285.35337450499998</c:v>
                </c:pt>
                <c:pt idx="104">
                  <c:v>-286.28623353400002</c:v>
                </c:pt>
                <c:pt idx="105">
                  <c:v>-286.68262474900001</c:v>
                </c:pt>
                <c:pt idx="106">
                  <c:v>-286.84710722199998</c:v>
                </c:pt>
                <c:pt idx="107">
                  <c:v>-286.98911720500001</c:v>
                </c:pt>
                <c:pt idx="108">
                  <c:v>-288.21507046200003</c:v>
                </c:pt>
                <c:pt idx="109">
                  <c:v>-291.40669078299999</c:v>
                </c:pt>
                <c:pt idx="110">
                  <c:v>-292.04065102499999</c:v>
                </c:pt>
                <c:pt idx="111">
                  <c:v>-293.45956067700001</c:v>
                </c:pt>
                <c:pt idx="112">
                  <c:v>-297.63813012600002</c:v>
                </c:pt>
                <c:pt idx="113">
                  <c:v>-301.43541424</c:v>
                </c:pt>
                <c:pt idx="114">
                  <c:v>-307.80515353499999</c:v>
                </c:pt>
                <c:pt idx="115">
                  <c:v>-308.01223381199998</c:v>
                </c:pt>
                <c:pt idx="116">
                  <c:v>-308.22602057699999</c:v>
                </c:pt>
                <c:pt idx="117">
                  <c:v>-312.46044451900002</c:v>
                </c:pt>
                <c:pt idx="118">
                  <c:v>-315.64226843400002</c:v>
                </c:pt>
                <c:pt idx="119">
                  <c:v>-316.90749717800003</c:v>
                </c:pt>
                <c:pt idx="120">
                  <c:v>-317.47223805800002</c:v>
                </c:pt>
                <c:pt idx="121">
                  <c:v>-318.48839951500003</c:v>
                </c:pt>
                <c:pt idx="122">
                  <c:v>-319.27531402</c:v>
                </c:pt>
                <c:pt idx="123">
                  <c:v>-319.49206976200003</c:v>
                </c:pt>
                <c:pt idx="124">
                  <c:v>-320.595775043</c:v>
                </c:pt>
                <c:pt idx="125">
                  <c:v>-324.479732501</c:v>
                </c:pt>
                <c:pt idx="126">
                  <c:v>-327.27854488999998</c:v>
                </c:pt>
                <c:pt idx="127">
                  <c:v>-333.63688525499998</c:v>
                </c:pt>
                <c:pt idx="128">
                  <c:v>-335.02199643300003</c:v>
                </c:pt>
                <c:pt idx="129">
                  <c:v>-337.82318486600002</c:v>
                </c:pt>
                <c:pt idx="130">
                  <c:v>-337.91523978700002</c:v>
                </c:pt>
                <c:pt idx="131">
                  <c:v>-339.35943519699998</c:v>
                </c:pt>
                <c:pt idx="132">
                  <c:v>-339.87978446400001</c:v>
                </c:pt>
                <c:pt idx="133">
                  <c:v>-341.424855514</c:v>
                </c:pt>
                <c:pt idx="134">
                  <c:v>-346.11895339</c:v>
                </c:pt>
                <c:pt idx="135">
                  <c:v>-346.772728196</c:v>
                </c:pt>
                <c:pt idx="136">
                  <c:v>-346.856537221</c:v>
                </c:pt>
                <c:pt idx="137">
                  <c:v>-347.22518479199999</c:v>
                </c:pt>
                <c:pt idx="138">
                  <c:v>-347.53043055500001</c:v>
                </c:pt>
                <c:pt idx="139">
                  <c:v>-348.24230282399998</c:v>
                </c:pt>
                <c:pt idx="140">
                  <c:v>-348.47235031700001</c:v>
                </c:pt>
                <c:pt idx="141">
                  <c:v>-349.77524807700001</c:v>
                </c:pt>
                <c:pt idx="142">
                  <c:v>-352.20826204299999</c:v>
                </c:pt>
                <c:pt idx="143">
                  <c:v>-354.08835668199998</c:v>
                </c:pt>
                <c:pt idx="144">
                  <c:v>-354.67023856899999</c:v>
                </c:pt>
                <c:pt idx="145">
                  <c:v>-356.989435077</c:v>
                </c:pt>
                <c:pt idx="146">
                  <c:v>-357.28334840799999</c:v>
                </c:pt>
                <c:pt idx="147">
                  <c:v>-361.05648353300001</c:v>
                </c:pt>
                <c:pt idx="148">
                  <c:v>-361.26737583400001</c:v>
                </c:pt>
                <c:pt idx="149">
                  <c:v>-361.29782550499999</c:v>
                </c:pt>
                <c:pt idx="150">
                  <c:v>-366.11382517599998</c:v>
                </c:pt>
                <c:pt idx="151">
                  <c:v>-366.61078642799998</c:v>
                </c:pt>
                <c:pt idx="152">
                  <c:v>-373.35133799499999</c:v>
                </c:pt>
                <c:pt idx="153">
                  <c:v>-374.35872393099999</c:v>
                </c:pt>
                <c:pt idx="154">
                  <c:v>-374.65398355100001</c:v>
                </c:pt>
                <c:pt idx="155">
                  <c:v>-378.05814842900003</c:v>
                </c:pt>
                <c:pt idx="156">
                  <c:v>-380.08813609399999</c:v>
                </c:pt>
                <c:pt idx="157">
                  <c:v>-385.82383354299998</c:v>
                </c:pt>
                <c:pt idx="158">
                  <c:v>-386.98899406800001</c:v>
                </c:pt>
                <c:pt idx="159">
                  <c:v>-388.83420549099998</c:v>
                </c:pt>
                <c:pt idx="160">
                  <c:v>-389.98172956600001</c:v>
                </c:pt>
                <c:pt idx="161">
                  <c:v>-392.02019489399999</c:v>
                </c:pt>
                <c:pt idx="162">
                  <c:v>-393.78270033500002</c:v>
                </c:pt>
                <c:pt idx="163">
                  <c:v>-394.11195241500002</c:v>
                </c:pt>
                <c:pt idx="164">
                  <c:v>-394.541312006</c:v>
                </c:pt>
                <c:pt idx="165">
                  <c:v>-397.12538855399998</c:v>
                </c:pt>
                <c:pt idx="166">
                  <c:v>-398.15999045799998</c:v>
                </c:pt>
                <c:pt idx="167">
                  <c:v>-400.53502259200002</c:v>
                </c:pt>
                <c:pt idx="168">
                  <c:v>-400.54209183099999</c:v>
                </c:pt>
                <c:pt idx="169">
                  <c:v>-400.68968428900001</c:v>
                </c:pt>
                <c:pt idx="170">
                  <c:v>-401.60662736900002</c:v>
                </c:pt>
                <c:pt idx="171">
                  <c:v>-402.00204374100002</c:v>
                </c:pt>
                <c:pt idx="172">
                  <c:v>-402.70978985599999</c:v>
                </c:pt>
                <c:pt idx="173">
                  <c:v>-405.680934288</c:v>
                </c:pt>
                <c:pt idx="174">
                  <c:v>-406.24811873900001</c:v>
                </c:pt>
                <c:pt idx="175">
                  <c:v>-407.44696661500001</c:v>
                </c:pt>
                <c:pt idx="176">
                  <c:v>-408.05471084099997</c:v>
                </c:pt>
                <c:pt idx="177">
                  <c:v>-412.83134205200002</c:v>
                </c:pt>
                <c:pt idx="178">
                  <c:v>-413.24700453700001</c:v>
                </c:pt>
                <c:pt idx="179">
                  <c:v>-413.66961236999998</c:v>
                </c:pt>
                <c:pt idx="180">
                  <c:v>-414.29391367800002</c:v>
                </c:pt>
                <c:pt idx="181">
                  <c:v>-414.34611013900002</c:v>
                </c:pt>
                <c:pt idx="182">
                  <c:v>-414.96847221500002</c:v>
                </c:pt>
                <c:pt idx="183">
                  <c:v>-417.13451059599998</c:v>
                </c:pt>
                <c:pt idx="184">
                  <c:v>-417.91645104899999</c:v>
                </c:pt>
                <c:pt idx="185">
                  <c:v>-420.46392359499998</c:v>
                </c:pt>
                <c:pt idx="186">
                  <c:v>-428.168576363</c:v>
                </c:pt>
                <c:pt idx="187">
                  <c:v>-429.85053843399999</c:v>
                </c:pt>
                <c:pt idx="188">
                  <c:v>-429.88196295900002</c:v>
                </c:pt>
                <c:pt idx="189">
                  <c:v>-432.68216518499997</c:v>
                </c:pt>
                <c:pt idx="190">
                  <c:v>-436.20550651600001</c:v>
                </c:pt>
                <c:pt idx="191">
                  <c:v>-437.300681747</c:v>
                </c:pt>
                <c:pt idx="192">
                  <c:v>-438.55549044499998</c:v>
                </c:pt>
                <c:pt idx="193">
                  <c:v>-439.15414651200001</c:v>
                </c:pt>
                <c:pt idx="194">
                  <c:v>-443.04790567700002</c:v>
                </c:pt>
                <c:pt idx="195">
                  <c:v>-443.81084098299999</c:v>
                </c:pt>
                <c:pt idx="196">
                  <c:v>-444.08809791099998</c:v>
                </c:pt>
                <c:pt idx="197">
                  <c:v>-445.11276902700001</c:v>
                </c:pt>
                <c:pt idx="198">
                  <c:v>-446.57651917700002</c:v>
                </c:pt>
                <c:pt idx="199">
                  <c:v>-448.31584616599997</c:v>
                </c:pt>
                <c:pt idx="200">
                  <c:v>-448.92290368499999</c:v>
                </c:pt>
                <c:pt idx="201">
                  <c:v>-450.70207175299998</c:v>
                </c:pt>
                <c:pt idx="202">
                  <c:v>-451.46416825400001</c:v>
                </c:pt>
                <c:pt idx="203">
                  <c:v>-451.96036047799998</c:v>
                </c:pt>
                <c:pt idx="204">
                  <c:v>-452.26422747399999</c:v>
                </c:pt>
                <c:pt idx="205">
                  <c:v>-452.30617477200002</c:v>
                </c:pt>
                <c:pt idx="206">
                  <c:v>-453.195387127</c:v>
                </c:pt>
                <c:pt idx="207">
                  <c:v>-454.94966670500003</c:v>
                </c:pt>
                <c:pt idx="208">
                  <c:v>-456.21525378199999</c:v>
                </c:pt>
                <c:pt idx="209">
                  <c:v>-456.29534990899998</c:v>
                </c:pt>
                <c:pt idx="210">
                  <c:v>-457.866803629</c:v>
                </c:pt>
                <c:pt idx="211">
                  <c:v>-464.615637408</c:v>
                </c:pt>
                <c:pt idx="212">
                  <c:v>-466.29119173999999</c:v>
                </c:pt>
                <c:pt idx="213">
                  <c:v>-467.19956099199999</c:v>
                </c:pt>
                <c:pt idx="214">
                  <c:v>-468.40694798200002</c:v>
                </c:pt>
                <c:pt idx="215">
                  <c:v>-476.08621247799999</c:v>
                </c:pt>
                <c:pt idx="216">
                  <c:v>-476.83764714699998</c:v>
                </c:pt>
                <c:pt idx="217">
                  <c:v>-478.21824256600001</c:v>
                </c:pt>
                <c:pt idx="218">
                  <c:v>-478.30184831499997</c:v>
                </c:pt>
                <c:pt idx="219">
                  <c:v>-479.43918714900002</c:v>
                </c:pt>
                <c:pt idx="220">
                  <c:v>-481.38647151100002</c:v>
                </c:pt>
                <c:pt idx="221">
                  <c:v>-481.57135269999998</c:v>
                </c:pt>
                <c:pt idx="222">
                  <c:v>-481.86029164600001</c:v>
                </c:pt>
                <c:pt idx="223">
                  <c:v>-482.03571421700002</c:v>
                </c:pt>
                <c:pt idx="224">
                  <c:v>-485.28832106300001</c:v>
                </c:pt>
                <c:pt idx="225">
                  <c:v>-488.17117585800003</c:v>
                </c:pt>
                <c:pt idx="226">
                  <c:v>-489.203017176</c:v>
                </c:pt>
                <c:pt idx="227">
                  <c:v>-490.26869355399998</c:v>
                </c:pt>
                <c:pt idx="228">
                  <c:v>-491.719625474</c:v>
                </c:pt>
                <c:pt idx="229">
                  <c:v>-492.462267419</c:v>
                </c:pt>
                <c:pt idx="230">
                  <c:v>-493.64890081300001</c:v>
                </c:pt>
                <c:pt idx="231">
                  <c:v>-493.90046825299999</c:v>
                </c:pt>
                <c:pt idx="232">
                  <c:v>-493.917194252</c:v>
                </c:pt>
                <c:pt idx="233">
                  <c:v>-494.90022989699997</c:v>
                </c:pt>
                <c:pt idx="234">
                  <c:v>-495.99340584700002</c:v>
                </c:pt>
                <c:pt idx="235">
                  <c:v>-497.38925746400002</c:v>
                </c:pt>
                <c:pt idx="236">
                  <c:v>-500.68542103200002</c:v>
                </c:pt>
                <c:pt idx="237">
                  <c:v>-500.70033713599997</c:v>
                </c:pt>
                <c:pt idx="238">
                  <c:v>-502.13463989799999</c:v>
                </c:pt>
                <c:pt idx="239">
                  <c:v>-503.40190706300001</c:v>
                </c:pt>
                <c:pt idx="240">
                  <c:v>-504.07816813099998</c:v>
                </c:pt>
                <c:pt idx="241">
                  <c:v>-505.027051685</c:v>
                </c:pt>
                <c:pt idx="242">
                  <c:v>-507.518436941</c:v>
                </c:pt>
                <c:pt idx="243">
                  <c:v>-508.53048008500002</c:v>
                </c:pt>
                <c:pt idx="244">
                  <c:v>-512.57716688899995</c:v>
                </c:pt>
                <c:pt idx="245">
                  <c:v>-515.51762599100005</c:v>
                </c:pt>
                <c:pt idx="246">
                  <c:v>-516.22174342400001</c:v>
                </c:pt>
                <c:pt idx="247">
                  <c:v>-516.91586723</c:v>
                </c:pt>
                <c:pt idx="248">
                  <c:v>-518.52548472900003</c:v>
                </c:pt>
                <c:pt idx="249">
                  <c:v>-518.64190375999999</c:v>
                </c:pt>
                <c:pt idx="250">
                  <c:v>-523.46287125499998</c:v>
                </c:pt>
                <c:pt idx="251">
                  <c:v>-523.73690950900004</c:v>
                </c:pt>
                <c:pt idx="252">
                  <c:v>-524.649981067</c:v>
                </c:pt>
                <c:pt idx="253">
                  <c:v>-527.42445447</c:v>
                </c:pt>
                <c:pt idx="254">
                  <c:v>-527.72787367599994</c:v>
                </c:pt>
                <c:pt idx="255">
                  <c:v>-527.98533804700003</c:v>
                </c:pt>
                <c:pt idx="256">
                  <c:v>-531.64273736099994</c:v>
                </c:pt>
                <c:pt idx="257">
                  <c:v>-533.55027490600003</c:v>
                </c:pt>
                <c:pt idx="258">
                  <c:v>-536.82702227499999</c:v>
                </c:pt>
                <c:pt idx="259">
                  <c:v>-539.14433057799999</c:v>
                </c:pt>
                <c:pt idx="260">
                  <c:v>-540.68432408199999</c:v>
                </c:pt>
                <c:pt idx="261">
                  <c:v>-544.77999076499998</c:v>
                </c:pt>
                <c:pt idx="262">
                  <c:v>-546.65424071899997</c:v>
                </c:pt>
                <c:pt idx="263">
                  <c:v>-547.53671917700001</c:v>
                </c:pt>
                <c:pt idx="264">
                  <c:v>-548.74632630799999</c:v>
                </c:pt>
                <c:pt idx="265">
                  <c:v>-549.13215849699998</c:v>
                </c:pt>
                <c:pt idx="266">
                  <c:v>-550.39706409300004</c:v>
                </c:pt>
                <c:pt idx="267">
                  <c:v>-550.63243127700002</c:v>
                </c:pt>
                <c:pt idx="268">
                  <c:v>-554.59074007300001</c:v>
                </c:pt>
                <c:pt idx="269">
                  <c:v>-555.12298632099998</c:v>
                </c:pt>
                <c:pt idx="270">
                  <c:v>-555.70695844600004</c:v>
                </c:pt>
                <c:pt idx="271">
                  <c:v>-560.12142458999995</c:v>
                </c:pt>
                <c:pt idx="272">
                  <c:v>-561.21623197500003</c:v>
                </c:pt>
                <c:pt idx="273">
                  <c:v>-562.42733182300003</c:v>
                </c:pt>
                <c:pt idx="274">
                  <c:v>-565.58059010299996</c:v>
                </c:pt>
                <c:pt idx="275">
                  <c:v>-567.08292853900002</c:v>
                </c:pt>
                <c:pt idx="276">
                  <c:v>-568.56068240299999</c:v>
                </c:pt>
                <c:pt idx="277">
                  <c:v>-569.34851360899995</c:v>
                </c:pt>
                <c:pt idx="278">
                  <c:v>-569.42091187100004</c:v>
                </c:pt>
                <c:pt idx="279">
                  <c:v>-575.89163875300005</c:v>
                </c:pt>
                <c:pt idx="280">
                  <c:v>-580.90689009599998</c:v>
                </c:pt>
                <c:pt idx="281">
                  <c:v>-581.36212189800005</c:v>
                </c:pt>
                <c:pt idx="282">
                  <c:v>-581.66148234100001</c:v>
                </c:pt>
                <c:pt idx="283">
                  <c:v>-583.60666260799997</c:v>
                </c:pt>
                <c:pt idx="284">
                  <c:v>-584.38331547500002</c:v>
                </c:pt>
                <c:pt idx="285">
                  <c:v>-585.01907135700003</c:v>
                </c:pt>
                <c:pt idx="286">
                  <c:v>-587.18965492200005</c:v>
                </c:pt>
                <c:pt idx="287">
                  <c:v>-589.69344483600003</c:v>
                </c:pt>
                <c:pt idx="288">
                  <c:v>-591.29228344900002</c:v>
                </c:pt>
                <c:pt idx="289">
                  <c:v>-591.45717388200001</c:v>
                </c:pt>
                <c:pt idx="290">
                  <c:v>-592.64666213600003</c:v>
                </c:pt>
                <c:pt idx="291">
                  <c:v>-592.77772112599996</c:v>
                </c:pt>
                <c:pt idx="292">
                  <c:v>-593.48952644500002</c:v>
                </c:pt>
                <c:pt idx="293">
                  <c:v>-594.33991638400005</c:v>
                </c:pt>
                <c:pt idx="294">
                  <c:v>-596.54037081299998</c:v>
                </c:pt>
                <c:pt idx="295">
                  <c:v>-600.74387515900003</c:v>
                </c:pt>
                <c:pt idx="296">
                  <c:v>-603.14688465200004</c:v>
                </c:pt>
                <c:pt idx="297">
                  <c:v>-603.54995682399999</c:v>
                </c:pt>
                <c:pt idx="298">
                  <c:v>-608.94232287</c:v>
                </c:pt>
                <c:pt idx="299">
                  <c:v>-608.94483209299995</c:v>
                </c:pt>
                <c:pt idx="300">
                  <c:v>-610.68442611800003</c:v>
                </c:pt>
                <c:pt idx="301">
                  <c:v>-611.48261078600001</c:v>
                </c:pt>
                <c:pt idx="302">
                  <c:v>-615.32172733599998</c:v>
                </c:pt>
                <c:pt idx="303">
                  <c:v>-615.48607485000002</c:v>
                </c:pt>
                <c:pt idx="304">
                  <c:v>-616.09896717599997</c:v>
                </c:pt>
                <c:pt idx="305">
                  <c:v>-616.32016622100002</c:v>
                </c:pt>
                <c:pt idx="306">
                  <c:v>-621.46900807600002</c:v>
                </c:pt>
                <c:pt idx="307">
                  <c:v>-621.803118176</c:v>
                </c:pt>
                <c:pt idx="308">
                  <c:v>-621.93632961799995</c:v>
                </c:pt>
                <c:pt idx="309">
                  <c:v>-622.77245110499996</c:v>
                </c:pt>
                <c:pt idx="310">
                  <c:v>-623.90147878100004</c:v>
                </c:pt>
                <c:pt idx="311">
                  <c:v>-628.12761782400003</c:v>
                </c:pt>
                <c:pt idx="312">
                  <c:v>-630.29458824699998</c:v>
                </c:pt>
                <c:pt idx="313">
                  <c:v>-630.29738563399997</c:v>
                </c:pt>
                <c:pt idx="314">
                  <c:v>-631.61148771600006</c:v>
                </c:pt>
                <c:pt idx="315">
                  <c:v>-631.63348111100004</c:v>
                </c:pt>
                <c:pt idx="316">
                  <c:v>-632.08312368700001</c:v>
                </c:pt>
                <c:pt idx="317">
                  <c:v>-632.17707600699998</c:v>
                </c:pt>
                <c:pt idx="318">
                  <c:v>-632.84692095699995</c:v>
                </c:pt>
                <c:pt idx="319">
                  <c:v>-638.13288315299997</c:v>
                </c:pt>
                <c:pt idx="320">
                  <c:v>-638.45603523</c:v>
                </c:pt>
                <c:pt idx="321">
                  <c:v>-639.07666148099997</c:v>
                </c:pt>
                <c:pt idx="322">
                  <c:v>-641.22235982500001</c:v>
                </c:pt>
                <c:pt idx="323">
                  <c:v>-643.29399232200001</c:v>
                </c:pt>
                <c:pt idx="324">
                  <c:v>-645.48176224999997</c:v>
                </c:pt>
                <c:pt idx="325">
                  <c:v>-646.88800556800004</c:v>
                </c:pt>
                <c:pt idx="326">
                  <c:v>-649.20364795</c:v>
                </c:pt>
                <c:pt idx="327">
                  <c:v>-649.94255521100001</c:v>
                </c:pt>
                <c:pt idx="328">
                  <c:v>-650.45780955999999</c:v>
                </c:pt>
                <c:pt idx="329">
                  <c:v>-651.57706151800005</c:v>
                </c:pt>
                <c:pt idx="330">
                  <c:v>-652.55003671400004</c:v>
                </c:pt>
                <c:pt idx="331">
                  <c:v>-654.40696574000003</c:v>
                </c:pt>
                <c:pt idx="332">
                  <c:v>-655.858362919</c:v>
                </c:pt>
                <c:pt idx="333">
                  <c:v>-656.83829218000005</c:v>
                </c:pt>
                <c:pt idx="334">
                  <c:v>-657.72571124900003</c:v>
                </c:pt>
                <c:pt idx="335">
                  <c:v>-660.11948395800005</c:v>
                </c:pt>
                <c:pt idx="336">
                  <c:v>-661.23166989599997</c:v>
                </c:pt>
                <c:pt idx="337">
                  <c:v>-662.26504240199995</c:v>
                </c:pt>
                <c:pt idx="338">
                  <c:v>-664.36402282200004</c:v>
                </c:pt>
                <c:pt idx="339">
                  <c:v>-664.59499095000001</c:v>
                </c:pt>
                <c:pt idx="340">
                  <c:v>-664.84158379099995</c:v>
                </c:pt>
                <c:pt idx="341">
                  <c:v>-665.22513698600005</c:v>
                </c:pt>
                <c:pt idx="342">
                  <c:v>-665.57617600200001</c:v>
                </c:pt>
                <c:pt idx="343">
                  <c:v>-666.06484977100001</c:v>
                </c:pt>
                <c:pt idx="344">
                  <c:v>-667.542514826</c:v>
                </c:pt>
                <c:pt idx="345">
                  <c:v>-668.61693093099996</c:v>
                </c:pt>
                <c:pt idx="346">
                  <c:v>-670.19237440699999</c:v>
                </c:pt>
                <c:pt idx="347">
                  <c:v>-672.75744931600002</c:v>
                </c:pt>
                <c:pt idx="348">
                  <c:v>-673.57775401599997</c:v>
                </c:pt>
                <c:pt idx="349">
                  <c:v>-676.04250743900002</c:v>
                </c:pt>
                <c:pt idx="350">
                  <c:v>-677.07668004000004</c:v>
                </c:pt>
                <c:pt idx="351">
                  <c:v>-680.34630639800002</c:v>
                </c:pt>
                <c:pt idx="352">
                  <c:v>-687.26188937899997</c:v>
                </c:pt>
                <c:pt idx="353">
                  <c:v>-691.10060863499996</c:v>
                </c:pt>
                <c:pt idx="354">
                  <c:v>-693.61935995500005</c:v>
                </c:pt>
                <c:pt idx="355">
                  <c:v>-695.01355077300002</c:v>
                </c:pt>
                <c:pt idx="356">
                  <c:v>-696.35850922199995</c:v>
                </c:pt>
                <c:pt idx="357">
                  <c:v>-699.35868164099998</c:v>
                </c:pt>
                <c:pt idx="358">
                  <c:v>-703.13605780900002</c:v>
                </c:pt>
                <c:pt idx="359">
                  <c:v>-703.38312801500001</c:v>
                </c:pt>
                <c:pt idx="360">
                  <c:v>-704.79808493999997</c:v>
                </c:pt>
                <c:pt idx="361">
                  <c:v>-705.31968412100002</c:v>
                </c:pt>
                <c:pt idx="362">
                  <c:v>-706.42964227000004</c:v>
                </c:pt>
                <c:pt idx="363">
                  <c:v>-707.14459003100001</c:v>
                </c:pt>
                <c:pt idx="364">
                  <c:v>-708.28031711799997</c:v>
                </c:pt>
                <c:pt idx="365">
                  <c:v>-708.90796670400005</c:v>
                </c:pt>
                <c:pt idx="366">
                  <c:v>-710.60205050100001</c:v>
                </c:pt>
                <c:pt idx="367">
                  <c:v>-713.63781683800005</c:v>
                </c:pt>
                <c:pt idx="368">
                  <c:v>-713.98151895700005</c:v>
                </c:pt>
                <c:pt idx="369">
                  <c:v>-714.01804496800003</c:v>
                </c:pt>
                <c:pt idx="370">
                  <c:v>-718.91267428499998</c:v>
                </c:pt>
                <c:pt idx="371">
                  <c:v>-719.46068276599999</c:v>
                </c:pt>
                <c:pt idx="372">
                  <c:v>-719.65324621599996</c:v>
                </c:pt>
                <c:pt idx="373">
                  <c:v>-721.77854081999999</c:v>
                </c:pt>
                <c:pt idx="374">
                  <c:v>-722.09397232900005</c:v>
                </c:pt>
                <c:pt idx="375">
                  <c:v>-724.53702343299994</c:v>
                </c:pt>
                <c:pt idx="376">
                  <c:v>-725.19102316199996</c:v>
                </c:pt>
                <c:pt idx="377">
                  <c:v>-726.77824472899999</c:v>
                </c:pt>
                <c:pt idx="378">
                  <c:v>-728.69183504299997</c:v>
                </c:pt>
                <c:pt idx="379">
                  <c:v>-730.02802192299998</c:v>
                </c:pt>
                <c:pt idx="380">
                  <c:v>-731.21975198099994</c:v>
                </c:pt>
                <c:pt idx="381">
                  <c:v>-731.66432015299995</c:v>
                </c:pt>
                <c:pt idx="382">
                  <c:v>-734.55499494399999</c:v>
                </c:pt>
                <c:pt idx="383">
                  <c:v>-735.73997212699999</c:v>
                </c:pt>
                <c:pt idx="384">
                  <c:v>-736.29303681600004</c:v>
                </c:pt>
                <c:pt idx="385">
                  <c:v>-736.99253037599999</c:v>
                </c:pt>
                <c:pt idx="386">
                  <c:v>-743.64656623799999</c:v>
                </c:pt>
                <c:pt idx="387">
                  <c:v>-745.64660898</c:v>
                </c:pt>
                <c:pt idx="388">
                  <c:v>-747.13584797700003</c:v>
                </c:pt>
                <c:pt idx="389">
                  <c:v>-749.73459847000004</c:v>
                </c:pt>
                <c:pt idx="390">
                  <c:v>-750.49109238100004</c:v>
                </c:pt>
                <c:pt idx="391">
                  <c:v>-752.86366188700003</c:v>
                </c:pt>
                <c:pt idx="392">
                  <c:v>-754.005020038</c:v>
                </c:pt>
                <c:pt idx="393">
                  <c:v>-754.99409827700003</c:v>
                </c:pt>
                <c:pt idx="394">
                  <c:v>-755.61588662099996</c:v>
                </c:pt>
                <c:pt idx="395">
                  <c:v>-757.700863508</c:v>
                </c:pt>
                <c:pt idx="396">
                  <c:v>-759.06715727200003</c:v>
                </c:pt>
                <c:pt idx="397">
                  <c:v>-762.02028358999996</c:v>
                </c:pt>
                <c:pt idx="398">
                  <c:v>-762.93951056100002</c:v>
                </c:pt>
                <c:pt idx="399">
                  <c:v>-763.60784505100003</c:v>
                </c:pt>
                <c:pt idx="400">
                  <c:v>-766.52375434299995</c:v>
                </c:pt>
                <c:pt idx="401">
                  <c:v>-766.71473728599995</c:v>
                </c:pt>
                <c:pt idx="402">
                  <c:v>-768.416931342</c:v>
                </c:pt>
                <c:pt idx="403">
                  <c:v>-769.36987736900005</c:v>
                </c:pt>
                <c:pt idx="404">
                  <c:v>-770.158648739</c:v>
                </c:pt>
                <c:pt idx="405">
                  <c:v>-770.17060386900005</c:v>
                </c:pt>
                <c:pt idx="406">
                  <c:v>-771.16489908400001</c:v>
                </c:pt>
                <c:pt idx="407">
                  <c:v>-772.47098098699996</c:v>
                </c:pt>
                <c:pt idx="408">
                  <c:v>-774.50147805100005</c:v>
                </c:pt>
                <c:pt idx="409">
                  <c:v>-775.10829071700005</c:v>
                </c:pt>
                <c:pt idx="410">
                  <c:v>-775.62819357599994</c:v>
                </c:pt>
                <c:pt idx="411">
                  <c:v>-777.35228616200004</c:v>
                </c:pt>
                <c:pt idx="412">
                  <c:v>-777.442870384</c:v>
                </c:pt>
                <c:pt idx="413">
                  <c:v>-777.75805840400005</c:v>
                </c:pt>
                <c:pt idx="414">
                  <c:v>-780.63528520199998</c:v>
                </c:pt>
                <c:pt idx="415">
                  <c:v>-780.81039644800001</c:v>
                </c:pt>
                <c:pt idx="416">
                  <c:v>-781.09970641500001</c:v>
                </c:pt>
                <c:pt idx="417">
                  <c:v>-782.85632664699995</c:v>
                </c:pt>
                <c:pt idx="418">
                  <c:v>-784.16377262900005</c:v>
                </c:pt>
                <c:pt idx="419">
                  <c:v>-784.66760986300005</c:v>
                </c:pt>
                <c:pt idx="420">
                  <c:v>-787.97285522300001</c:v>
                </c:pt>
                <c:pt idx="421">
                  <c:v>-790.77280612000004</c:v>
                </c:pt>
                <c:pt idx="422">
                  <c:v>-792.68982698499997</c:v>
                </c:pt>
                <c:pt idx="423">
                  <c:v>-794.53186985499997</c:v>
                </c:pt>
                <c:pt idx="424">
                  <c:v>-795.29784529899996</c:v>
                </c:pt>
                <c:pt idx="425">
                  <c:v>-798.39909552200004</c:v>
                </c:pt>
                <c:pt idx="426">
                  <c:v>-800.152227487</c:v>
                </c:pt>
                <c:pt idx="427">
                  <c:v>-800.85481469000001</c:v>
                </c:pt>
                <c:pt idx="428">
                  <c:v>-804.87254983299999</c:v>
                </c:pt>
                <c:pt idx="429">
                  <c:v>-805.92419960999996</c:v>
                </c:pt>
                <c:pt idx="430">
                  <c:v>-807.39683999299996</c:v>
                </c:pt>
                <c:pt idx="431">
                  <c:v>-808.77377429000001</c:v>
                </c:pt>
                <c:pt idx="432">
                  <c:v>-809.04829779900001</c:v>
                </c:pt>
                <c:pt idx="433">
                  <c:v>-809.40417351899998</c:v>
                </c:pt>
                <c:pt idx="434">
                  <c:v>-812.819066593</c:v>
                </c:pt>
                <c:pt idx="435">
                  <c:v>-812.98761953799999</c:v>
                </c:pt>
                <c:pt idx="436">
                  <c:v>-818.75773891599999</c:v>
                </c:pt>
                <c:pt idx="437">
                  <c:v>-818.83084139100004</c:v>
                </c:pt>
                <c:pt idx="438">
                  <c:v>-818.882756696</c:v>
                </c:pt>
                <c:pt idx="439">
                  <c:v>-819.90298667699994</c:v>
                </c:pt>
                <c:pt idx="440">
                  <c:v>-825.89631452799995</c:v>
                </c:pt>
                <c:pt idx="441">
                  <c:v>-829.83430291800005</c:v>
                </c:pt>
                <c:pt idx="442">
                  <c:v>-830.86697445499999</c:v>
                </c:pt>
                <c:pt idx="443">
                  <c:v>-832.89920857300001</c:v>
                </c:pt>
                <c:pt idx="444">
                  <c:v>-833.26712641200004</c:v>
                </c:pt>
                <c:pt idx="445">
                  <c:v>-836.87899486100002</c:v>
                </c:pt>
                <c:pt idx="446">
                  <c:v>-837.38155789500001</c:v>
                </c:pt>
                <c:pt idx="447">
                  <c:v>-837.57846052299999</c:v>
                </c:pt>
                <c:pt idx="448">
                  <c:v>-838.18684795499996</c:v>
                </c:pt>
                <c:pt idx="449">
                  <c:v>-838.61379280400001</c:v>
                </c:pt>
                <c:pt idx="450">
                  <c:v>-840.82951857</c:v>
                </c:pt>
                <c:pt idx="451">
                  <c:v>-841.48214931200005</c:v>
                </c:pt>
                <c:pt idx="452">
                  <c:v>-842.27253193700005</c:v>
                </c:pt>
                <c:pt idx="453">
                  <c:v>-842.72098977899998</c:v>
                </c:pt>
                <c:pt idx="454">
                  <c:v>-845.22682165799995</c:v>
                </c:pt>
                <c:pt idx="455">
                  <c:v>-846.71069059900003</c:v>
                </c:pt>
                <c:pt idx="456">
                  <c:v>-851.78719521300002</c:v>
                </c:pt>
                <c:pt idx="457">
                  <c:v>-851.96742673899996</c:v>
                </c:pt>
                <c:pt idx="458">
                  <c:v>-852.81192136899995</c:v>
                </c:pt>
                <c:pt idx="459">
                  <c:v>-854.69197729099994</c:v>
                </c:pt>
                <c:pt idx="460">
                  <c:v>-861.52870895399997</c:v>
                </c:pt>
                <c:pt idx="461">
                  <c:v>-861.64782519799996</c:v>
                </c:pt>
                <c:pt idx="462">
                  <c:v>-861.880024639</c:v>
                </c:pt>
                <c:pt idx="463">
                  <c:v>-862.61230161100002</c:v>
                </c:pt>
                <c:pt idx="464">
                  <c:v>-865.07004398100003</c:v>
                </c:pt>
                <c:pt idx="465">
                  <c:v>-865.42594140100005</c:v>
                </c:pt>
                <c:pt idx="466">
                  <c:v>-865.64864608699997</c:v>
                </c:pt>
                <c:pt idx="467">
                  <c:v>-865.82678063399999</c:v>
                </c:pt>
                <c:pt idx="468">
                  <c:v>-872.55877799699999</c:v>
                </c:pt>
                <c:pt idx="469">
                  <c:v>-873.91845750100003</c:v>
                </c:pt>
                <c:pt idx="470">
                  <c:v>-877.55975299199997</c:v>
                </c:pt>
                <c:pt idx="471">
                  <c:v>-881.42064244400001</c:v>
                </c:pt>
                <c:pt idx="472">
                  <c:v>-883.25271434700005</c:v>
                </c:pt>
                <c:pt idx="473">
                  <c:v>-883.50506628300002</c:v>
                </c:pt>
                <c:pt idx="474">
                  <c:v>-883.554468778</c:v>
                </c:pt>
                <c:pt idx="475">
                  <c:v>-884.71247068699995</c:v>
                </c:pt>
                <c:pt idx="476">
                  <c:v>-886.138423719</c:v>
                </c:pt>
                <c:pt idx="477">
                  <c:v>-887.495391455</c:v>
                </c:pt>
                <c:pt idx="478">
                  <c:v>-887.80695151999998</c:v>
                </c:pt>
                <c:pt idx="479">
                  <c:v>-892.09449218500004</c:v>
                </c:pt>
                <c:pt idx="480">
                  <c:v>-892.59899476199996</c:v>
                </c:pt>
                <c:pt idx="481">
                  <c:v>-893.253303007</c:v>
                </c:pt>
                <c:pt idx="482">
                  <c:v>-893.43786142800002</c:v>
                </c:pt>
                <c:pt idx="483">
                  <c:v>-894.07447631800005</c:v>
                </c:pt>
                <c:pt idx="484">
                  <c:v>-894.62917955900002</c:v>
                </c:pt>
                <c:pt idx="485">
                  <c:v>-896.42262954099999</c:v>
                </c:pt>
                <c:pt idx="486">
                  <c:v>-897.11956354400002</c:v>
                </c:pt>
                <c:pt idx="487">
                  <c:v>-897.34560966799995</c:v>
                </c:pt>
                <c:pt idx="488">
                  <c:v>-898.26027159399996</c:v>
                </c:pt>
                <c:pt idx="489">
                  <c:v>-899.53673377600001</c:v>
                </c:pt>
                <c:pt idx="490">
                  <c:v>-899.86143025199999</c:v>
                </c:pt>
                <c:pt idx="491">
                  <c:v>-899.98592547600003</c:v>
                </c:pt>
                <c:pt idx="492">
                  <c:v>-901.251713806</c:v>
                </c:pt>
                <c:pt idx="493">
                  <c:v>-901.74070065700005</c:v>
                </c:pt>
                <c:pt idx="494">
                  <c:v>-902.41142074799995</c:v>
                </c:pt>
                <c:pt idx="495">
                  <c:v>-904.29553784999996</c:v>
                </c:pt>
                <c:pt idx="496">
                  <c:v>-904.74125214799994</c:v>
                </c:pt>
                <c:pt idx="497">
                  <c:v>-907.48772427799997</c:v>
                </c:pt>
                <c:pt idx="498">
                  <c:v>-910.81521052899996</c:v>
                </c:pt>
                <c:pt idx="499">
                  <c:v>-911.53078745200003</c:v>
                </c:pt>
                <c:pt idx="500">
                  <c:v>-912.07430214600004</c:v>
                </c:pt>
                <c:pt idx="501">
                  <c:v>-913.44774392500005</c:v>
                </c:pt>
                <c:pt idx="502">
                  <c:v>-913.835143055</c:v>
                </c:pt>
                <c:pt idx="503">
                  <c:v>-914.31977583100002</c:v>
                </c:pt>
                <c:pt idx="504">
                  <c:v>-916.60565230300006</c:v>
                </c:pt>
                <c:pt idx="505">
                  <c:v>-918.27632171499999</c:v>
                </c:pt>
                <c:pt idx="506">
                  <c:v>-919.36508155199999</c:v>
                </c:pt>
                <c:pt idx="507">
                  <c:v>-919.44893092300003</c:v>
                </c:pt>
                <c:pt idx="508">
                  <c:v>-919.59696779299998</c:v>
                </c:pt>
                <c:pt idx="509">
                  <c:v>-921.48207881899998</c:v>
                </c:pt>
                <c:pt idx="510">
                  <c:v>-921.71683349199998</c:v>
                </c:pt>
                <c:pt idx="511">
                  <c:v>-922.55052020300002</c:v>
                </c:pt>
                <c:pt idx="512">
                  <c:v>-924.43305072700002</c:v>
                </c:pt>
                <c:pt idx="513">
                  <c:v>-924.93300961600005</c:v>
                </c:pt>
                <c:pt idx="514">
                  <c:v>-927.05579344600005</c:v>
                </c:pt>
                <c:pt idx="515">
                  <c:v>-927.30570398500004</c:v>
                </c:pt>
                <c:pt idx="516">
                  <c:v>-927.39394941099999</c:v>
                </c:pt>
                <c:pt idx="517">
                  <c:v>-928.44242330099996</c:v>
                </c:pt>
                <c:pt idx="518">
                  <c:v>-929.01447466800005</c:v>
                </c:pt>
                <c:pt idx="519">
                  <c:v>-931.99156008099999</c:v>
                </c:pt>
                <c:pt idx="520">
                  <c:v>-932.11735478799994</c:v>
                </c:pt>
                <c:pt idx="521">
                  <c:v>-934.97691711899995</c:v>
                </c:pt>
                <c:pt idx="522">
                  <c:v>-937.27529490999996</c:v>
                </c:pt>
                <c:pt idx="523">
                  <c:v>-939.08352838999997</c:v>
                </c:pt>
                <c:pt idx="524">
                  <c:v>-939.26788110300004</c:v>
                </c:pt>
                <c:pt idx="525">
                  <c:v>-939.91407526399996</c:v>
                </c:pt>
                <c:pt idx="526">
                  <c:v>-940.45455588300001</c:v>
                </c:pt>
                <c:pt idx="527">
                  <c:v>-942.45931846799999</c:v>
                </c:pt>
                <c:pt idx="528">
                  <c:v>-943.38328644499995</c:v>
                </c:pt>
                <c:pt idx="529">
                  <c:v>-943.74754195100002</c:v>
                </c:pt>
                <c:pt idx="530">
                  <c:v>-945.37259880800002</c:v>
                </c:pt>
                <c:pt idx="531">
                  <c:v>-945.58367265200002</c:v>
                </c:pt>
                <c:pt idx="532">
                  <c:v>-945.980830449</c:v>
                </c:pt>
                <c:pt idx="533">
                  <c:v>-946.87544859299999</c:v>
                </c:pt>
                <c:pt idx="534">
                  <c:v>-947.67066542299995</c:v>
                </c:pt>
                <c:pt idx="535">
                  <c:v>-948.28959141400003</c:v>
                </c:pt>
                <c:pt idx="536">
                  <c:v>-950.70354860400005</c:v>
                </c:pt>
                <c:pt idx="537">
                  <c:v>-952.409975616</c:v>
                </c:pt>
                <c:pt idx="538">
                  <c:v>-952.96540657100002</c:v>
                </c:pt>
                <c:pt idx="539">
                  <c:v>-953.96025603800001</c:v>
                </c:pt>
                <c:pt idx="540">
                  <c:v>-954.32572797399996</c:v>
                </c:pt>
                <c:pt idx="541">
                  <c:v>-954.51919321900004</c:v>
                </c:pt>
                <c:pt idx="542">
                  <c:v>-954.84656539100001</c:v>
                </c:pt>
                <c:pt idx="543">
                  <c:v>-955.14461250700003</c:v>
                </c:pt>
                <c:pt idx="544">
                  <c:v>-956.00153126299995</c:v>
                </c:pt>
                <c:pt idx="545">
                  <c:v>-956.74337746900005</c:v>
                </c:pt>
                <c:pt idx="546">
                  <c:v>-960.80639072700001</c:v>
                </c:pt>
                <c:pt idx="547">
                  <c:v>-961.35461489099998</c:v>
                </c:pt>
                <c:pt idx="548">
                  <c:v>-962.02903722600001</c:v>
                </c:pt>
                <c:pt idx="549">
                  <c:v>-963.84369386399999</c:v>
                </c:pt>
                <c:pt idx="550">
                  <c:v>-966.60387832000004</c:v>
                </c:pt>
                <c:pt idx="551">
                  <c:v>-967.35963887299999</c:v>
                </c:pt>
                <c:pt idx="552">
                  <c:v>-968.23034628999994</c:v>
                </c:pt>
                <c:pt idx="553">
                  <c:v>-968.24211213599995</c:v>
                </c:pt>
                <c:pt idx="554">
                  <c:v>-972.66402716699997</c:v>
                </c:pt>
                <c:pt idx="555">
                  <c:v>-975.18534909000005</c:v>
                </c:pt>
                <c:pt idx="556">
                  <c:v>-976.49164699999994</c:v>
                </c:pt>
                <c:pt idx="557">
                  <c:v>-976.64618981599995</c:v>
                </c:pt>
                <c:pt idx="558">
                  <c:v>-981.54930416800005</c:v>
                </c:pt>
                <c:pt idx="559">
                  <c:v>-981.67655764400001</c:v>
                </c:pt>
                <c:pt idx="560">
                  <c:v>-982.46924141</c:v>
                </c:pt>
                <c:pt idx="561">
                  <c:v>-983.22154694899996</c:v>
                </c:pt>
                <c:pt idx="562">
                  <c:v>-983.95173958400005</c:v>
                </c:pt>
                <c:pt idx="563">
                  <c:v>-985.99691579299997</c:v>
                </c:pt>
                <c:pt idx="564">
                  <c:v>-986.10215205700001</c:v>
                </c:pt>
                <c:pt idx="565">
                  <c:v>-988.78235153599996</c:v>
                </c:pt>
                <c:pt idx="566">
                  <c:v>-989.32160773999999</c:v>
                </c:pt>
                <c:pt idx="567">
                  <c:v>-990.48434914400002</c:v>
                </c:pt>
                <c:pt idx="568">
                  <c:v>-996.82807979200004</c:v>
                </c:pt>
                <c:pt idx="569">
                  <c:v>-996.94539177399997</c:v>
                </c:pt>
                <c:pt idx="570">
                  <c:v>-1000.48599835</c:v>
                </c:pt>
                <c:pt idx="571">
                  <c:v>-1002.31950892</c:v>
                </c:pt>
                <c:pt idx="572">
                  <c:v>-1003.2140252</c:v>
                </c:pt>
                <c:pt idx="573">
                  <c:v>-1003.36870691</c:v>
                </c:pt>
                <c:pt idx="574">
                  <c:v>-1003.45835146</c:v>
                </c:pt>
                <c:pt idx="575">
                  <c:v>-1004.35597618</c:v>
                </c:pt>
                <c:pt idx="576">
                  <c:v>-1004.60439256</c:v>
                </c:pt>
                <c:pt idx="577">
                  <c:v>-1004.70233938</c:v>
                </c:pt>
                <c:pt idx="578">
                  <c:v>-1005.60252533</c:v>
                </c:pt>
                <c:pt idx="579">
                  <c:v>-1006.28946</c:v>
                </c:pt>
                <c:pt idx="580">
                  <c:v>-1008.58089742</c:v>
                </c:pt>
                <c:pt idx="581">
                  <c:v>-1008.5842635499999</c:v>
                </c:pt>
                <c:pt idx="582">
                  <c:v>-1011.86141246</c:v>
                </c:pt>
                <c:pt idx="583">
                  <c:v>-1013.42663094</c:v>
                </c:pt>
                <c:pt idx="584">
                  <c:v>-1015.63505844</c:v>
                </c:pt>
                <c:pt idx="585">
                  <c:v>-1015.92211189</c:v>
                </c:pt>
                <c:pt idx="586">
                  <c:v>-1016.00104165</c:v>
                </c:pt>
                <c:pt idx="587">
                  <c:v>-1016.3717488</c:v>
                </c:pt>
                <c:pt idx="588">
                  <c:v>-1016.98301188</c:v>
                </c:pt>
                <c:pt idx="589">
                  <c:v>-1018.05973863</c:v>
                </c:pt>
                <c:pt idx="590">
                  <c:v>-1018.40641912</c:v>
                </c:pt>
                <c:pt idx="591">
                  <c:v>-1019.13750598</c:v>
                </c:pt>
                <c:pt idx="592">
                  <c:v>-1019.80837272</c:v>
                </c:pt>
                <c:pt idx="593">
                  <c:v>-1020.21949777</c:v>
                </c:pt>
                <c:pt idx="594">
                  <c:v>-1022.12468724</c:v>
                </c:pt>
                <c:pt idx="595">
                  <c:v>-1022.15718856</c:v>
                </c:pt>
                <c:pt idx="596">
                  <c:v>-1023.44059196</c:v>
                </c:pt>
                <c:pt idx="597">
                  <c:v>-1023.76563947</c:v>
                </c:pt>
                <c:pt idx="598">
                  <c:v>-1025.49591108</c:v>
                </c:pt>
                <c:pt idx="599">
                  <c:v>-1025.7463615500001</c:v>
                </c:pt>
                <c:pt idx="600">
                  <c:v>-1027.10292177</c:v>
                </c:pt>
                <c:pt idx="601">
                  <c:v>-1032.6980991299999</c:v>
                </c:pt>
                <c:pt idx="602">
                  <c:v>-1032.9567317200001</c:v>
                </c:pt>
                <c:pt idx="603">
                  <c:v>-1033.77734345</c:v>
                </c:pt>
                <c:pt idx="604">
                  <c:v>-1033.8107004599999</c:v>
                </c:pt>
                <c:pt idx="605">
                  <c:v>-1033.98483233</c:v>
                </c:pt>
                <c:pt idx="606">
                  <c:v>-1034.1115107400001</c:v>
                </c:pt>
                <c:pt idx="607">
                  <c:v>-1037.90783448</c:v>
                </c:pt>
                <c:pt idx="608">
                  <c:v>-1038.6443038899999</c:v>
                </c:pt>
                <c:pt idx="609">
                  <c:v>-1038.7095641400001</c:v>
                </c:pt>
                <c:pt idx="610">
                  <c:v>-1039.4740489599999</c:v>
                </c:pt>
                <c:pt idx="611">
                  <c:v>-1041.0102777699999</c:v>
                </c:pt>
                <c:pt idx="612">
                  <c:v>-1041.7817710100001</c:v>
                </c:pt>
                <c:pt idx="613">
                  <c:v>-1045.80402746</c:v>
                </c:pt>
                <c:pt idx="614">
                  <c:v>-1045.8159725600001</c:v>
                </c:pt>
                <c:pt idx="615">
                  <c:v>-1046.3520382500001</c:v>
                </c:pt>
                <c:pt idx="616">
                  <c:v>-1053.2601118699999</c:v>
                </c:pt>
                <c:pt idx="617">
                  <c:v>-1059.3353510300001</c:v>
                </c:pt>
                <c:pt idx="618">
                  <c:v>-1059.4745902699999</c:v>
                </c:pt>
                <c:pt idx="619">
                  <c:v>-1059.9435523100001</c:v>
                </c:pt>
                <c:pt idx="620">
                  <c:v>-1060.42432964</c:v>
                </c:pt>
                <c:pt idx="621">
                  <c:v>-1061.3478666200001</c:v>
                </c:pt>
                <c:pt idx="622">
                  <c:v>-1063.39201576</c:v>
                </c:pt>
                <c:pt idx="623">
                  <c:v>-1064.31761099</c:v>
                </c:pt>
                <c:pt idx="624">
                  <c:v>-1065.80263046</c:v>
                </c:pt>
                <c:pt idx="625">
                  <c:v>-1068.6990442199999</c:v>
                </c:pt>
                <c:pt idx="626">
                  <c:v>-1071.0673428699999</c:v>
                </c:pt>
                <c:pt idx="627">
                  <c:v>-1072.3835823500001</c:v>
                </c:pt>
                <c:pt idx="628">
                  <c:v>-1073.08400775</c:v>
                </c:pt>
                <c:pt idx="629">
                  <c:v>-1076.4641512200001</c:v>
                </c:pt>
                <c:pt idx="630">
                  <c:v>-1076.7419544899999</c:v>
                </c:pt>
                <c:pt idx="631">
                  <c:v>-1077.39520262</c:v>
                </c:pt>
                <c:pt idx="632">
                  <c:v>-1077.45961336</c:v>
                </c:pt>
                <c:pt idx="633">
                  <c:v>-1079.1052553899999</c:v>
                </c:pt>
                <c:pt idx="634">
                  <c:v>-1079.4717204799999</c:v>
                </c:pt>
                <c:pt idx="635">
                  <c:v>-1082.4219710499999</c:v>
                </c:pt>
                <c:pt idx="636">
                  <c:v>-1087.0407284400001</c:v>
                </c:pt>
                <c:pt idx="637">
                  <c:v>-1088.3911367799999</c:v>
                </c:pt>
                <c:pt idx="638">
                  <c:v>-1089.18057546</c:v>
                </c:pt>
                <c:pt idx="639">
                  <c:v>-1090.8580512799999</c:v>
                </c:pt>
                <c:pt idx="640">
                  <c:v>-1092.1879926700001</c:v>
                </c:pt>
                <c:pt idx="641">
                  <c:v>-1092.20574308</c:v>
                </c:pt>
                <c:pt idx="642">
                  <c:v>-1099.56061963</c:v>
                </c:pt>
                <c:pt idx="643">
                  <c:v>-1102.4018962099999</c:v>
                </c:pt>
                <c:pt idx="644">
                  <c:v>-1103.9400960200001</c:v>
                </c:pt>
                <c:pt idx="645">
                  <c:v>-1105.40343312</c:v>
                </c:pt>
                <c:pt idx="646">
                  <c:v>-1111.0135319999999</c:v>
                </c:pt>
                <c:pt idx="647">
                  <c:v>-1112.33660085</c:v>
                </c:pt>
                <c:pt idx="648">
                  <c:v>-1114.4551469600001</c:v>
                </c:pt>
                <c:pt idx="649">
                  <c:v>-1115.21325523</c:v>
                </c:pt>
                <c:pt idx="650">
                  <c:v>-1116.35067693</c:v>
                </c:pt>
                <c:pt idx="651">
                  <c:v>-1119.53596466</c:v>
                </c:pt>
                <c:pt idx="652">
                  <c:v>-1120.59619094</c:v>
                </c:pt>
                <c:pt idx="653">
                  <c:v>-1123.74666041</c:v>
                </c:pt>
                <c:pt idx="654">
                  <c:v>-1126.89227286</c:v>
                </c:pt>
                <c:pt idx="655">
                  <c:v>-1127.5366940900001</c:v>
                </c:pt>
                <c:pt idx="656">
                  <c:v>-1128.40318256</c:v>
                </c:pt>
                <c:pt idx="657">
                  <c:v>-1128.8957343699999</c:v>
                </c:pt>
                <c:pt idx="658">
                  <c:v>-1131.0178831200001</c:v>
                </c:pt>
                <c:pt idx="659">
                  <c:v>-1131.87408129</c:v>
                </c:pt>
                <c:pt idx="660">
                  <c:v>-1132.4068312100001</c:v>
                </c:pt>
                <c:pt idx="661">
                  <c:v>-1136.1850418500001</c:v>
                </c:pt>
                <c:pt idx="662">
                  <c:v>-1137.96986442</c:v>
                </c:pt>
                <c:pt idx="663">
                  <c:v>-1139.41437935</c:v>
                </c:pt>
                <c:pt idx="664">
                  <c:v>-1143.6233342</c:v>
                </c:pt>
                <c:pt idx="665">
                  <c:v>-1145.7000212</c:v>
                </c:pt>
                <c:pt idx="666">
                  <c:v>-1146.1448784300001</c:v>
                </c:pt>
                <c:pt idx="667">
                  <c:v>-1147.61813151</c:v>
                </c:pt>
                <c:pt idx="668">
                  <c:v>-1148.3976733699999</c:v>
                </c:pt>
                <c:pt idx="669">
                  <c:v>-1148.4205211000001</c:v>
                </c:pt>
                <c:pt idx="670">
                  <c:v>-1148.5052790100001</c:v>
                </c:pt>
                <c:pt idx="671">
                  <c:v>-1148.8537551300001</c:v>
                </c:pt>
                <c:pt idx="672">
                  <c:v>-1150.36547255</c:v>
                </c:pt>
                <c:pt idx="673">
                  <c:v>-1153.68174355</c:v>
                </c:pt>
                <c:pt idx="674">
                  <c:v>-1155.0552777099999</c:v>
                </c:pt>
                <c:pt idx="675">
                  <c:v>-1158.2599239599999</c:v>
                </c:pt>
                <c:pt idx="676">
                  <c:v>-1160.73644436</c:v>
                </c:pt>
                <c:pt idx="677">
                  <c:v>-1162.85601873</c:v>
                </c:pt>
                <c:pt idx="678">
                  <c:v>-1162.97232975</c:v>
                </c:pt>
                <c:pt idx="679">
                  <c:v>-1163.75222147</c:v>
                </c:pt>
                <c:pt idx="680">
                  <c:v>-1165.1199919400001</c:v>
                </c:pt>
                <c:pt idx="681">
                  <c:v>-1168.0326095999999</c:v>
                </c:pt>
                <c:pt idx="682">
                  <c:v>-1169.1126159</c:v>
                </c:pt>
                <c:pt idx="683">
                  <c:v>-1170.9315353899999</c:v>
                </c:pt>
                <c:pt idx="684">
                  <c:v>-1171.6721568800001</c:v>
                </c:pt>
                <c:pt idx="685">
                  <c:v>-1171.8713380199999</c:v>
                </c:pt>
                <c:pt idx="686">
                  <c:v>-1172.28910913</c:v>
                </c:pt>
                <c:pt idx="687">
                  <c:v>-1173.2264913199999</c:v>
                </c:pt>
                <c:pt idx="688">
                  <c:v>-1177.8323233599999</c:v>
                </c:pt>
                <c:pt idx="689">
                  <c:v>-1179.09586788</c:v>
                </c:pt>
                <c:pt idx="690">
                  <c:v>-1179.20442639</c:v>
                </c:pt>
                <c:pt idx="691">
                  <c:v>-1182.0112549</c:v>
                </c:pt>
                <c:pt idx="692">
                  <c:v>-1183.98419296</c:v>
                </c:pt>
                <c:pt idx="693">
                  <c:v>-1186.00701441</c:v>
                </c:pt>
                <c:pt idx="694">
                  <c:v>-1190.04214849</c:v>
                </c:pt>
                <c:pt idx="695">
                  <c:v>-1191.63589256</c:v>
                </c:pt>
                <c:pt idx="696">
                  <c:v>-1193.9996595699999</c:v>
                </c:pt>
                <c:pt idx="697">
                  <c:v>-1195.87213339</c:v>
                </c:pt>
                <c:pt idx="698">
                  <c:v>-1196.84092315</c:v>
                </c:pt>
                <c:pt idx="699">
                  <c:v>-1198.5072658199999</c:v>
                </c:pt>
                <c:pt idx="700">
                  <c:v>-1199.1913877899999</c:v>
                </c:pt>
                <c:pt idx="701">
                  <c:v>-1201.84505225</c:v>
                </c:pt>
                <c:pt idx="702">
                  <c:v>-1201.9643069900001</c:v>
                </c:pt>
                <c:pt idx="703">
                  <c:v>-1205.2705130100001</c:v>
                </c:pt>
                <c:pt idx="704">
                  <c:v>-1206.3307099199999</c:v>
                </c:pt>
                <c:pt idx="705">
                  <c:v>-1206.59747829</c:v>
                </c:pt>
                <c:pt idx="706">
                  <c:v>-1208.07686399</c:v>
                </c:pt>
                <c:pt idx="707">
                  <c:v>-1208.9451090099999</c:v>
                </c:pt>
                <c:pt idx="708">
                  <c:v>-1209.16310985</c:v>
                </c:pt>
                <c:pt idx="709">
                  <c:v>-1210.50077814</c:v>
                </c:pt>
                <c:pt idx="710">
                  <c:v>-1212.9805671199999</c:v>
                </c:pt>
                <c:pt idx="711">
                  <c:v>-1213.6618242300001</c:v>
                </c:pt>
                <c:pt idx="712">
                  <c:v>-1219.52825682</c:v>
                </c:pt>
                <c:pt idx="713">
                  <c:v>-1221.8385984700001</c:v>
                </c:pt>
                <c:pt idx="714">
                  <c:v>-1222.9506844099999</c:v>
                </c:pt>
                <c:pt idx="715">
                  <c:v>-1224.3444304499999</c:v>
                </c:pt>
                <c:pt idx="716">
                  <c:v>-1224.4175644100001</c:v>
                </c:pt>
                <c:pt idx="717">
                  <c:v>-1227.0698612000001</c:v>
                </c:pt>
                <c:pt idx="718">
                  <c:v>-1227.7518837</c:v>
                </c:pt>
                <c:pt idx="719">
                  <c:v>-1228.5103506099999</c:v>
                </c:pt>
                <c:pt idx="720">
                  <c:v>-1229.4822807</c:v>
                </c:pt>
                <c:pt idx="721">
                  <c:v>-1230.32767874</c:v>
                </c:pt>
                <c:pt idx="722">
                  <c:v>-1232.3916794899999</c:v>
                </c:pt>
                <c:pt idx="723">
                  <c:v>-1233.32053767</c:v>
                </c:pt>
                <c:pt idx="724">
                  <c:v>-1234.60241223</c:v>
                </c:pt>
                <c:pt idx="725">
                  <c:v>-1235.4045919099999</c:v>
                </c:pt>
                <c:pt idx="726">
                  <c:v>-1235.5031635600001</c:v>
                </c:pt>
                <c:pt idx="727">
                  <c:v>-1236.99993144</c:v>
                </c:pt>
                <c:pt idx="728">
                  <c:v>-1237.93434312</c:v>
                </c:pt>
                <c:pt idx="729">
                  <c:v>-1239.5328613300001</c:v>
                </c:pt>
                <c:pt idx="730">
                  <c:v>-1240.5446470500001</c:v>
                </c:pt>
                <c:pt idx="731">
                  <c:v>-1241.78862964</c:v>
                </c:pt>
                <c:pt idx="732">
                  <c:v>-1241.99663242</c:v>
                </c:pt>
                <c:pt idx="733">
                  <c:v>-1242.0620948000001</c:v>
                </c:pt>
                <c:pt idx="734">
                  <c:v>-1242.6574450099999</c:v>
                </c:pt>
                <c:pt idx="735">
                  <c:v>-1244.3539732900001</c:v>
                </c:pt>
                <c:pt idx="736">
                  <c:v>-1245.34724764</c:v>
                </c:pt>
                <c:pt idx="737">
                  <c:v>-1246.19346961</c:v>
                </c:pt>
                <c:pt idx="738">
                  <c:v>-1247.55385172</c:v>
                </c:pt>
                <c:pt idx="739">
                  <c:v>-1247.7417621699999</c:v>
                </c:pt>
                <c:pt idx="740">
                  <c:v>-1249.3646232999999</c:v>
                </c:pt>
                <c:pt idx="741">
                  <c:v>-1250.6444550199999</c:v>
                </c:pt>
                <c:pt idx="742">
                  <c:v>-1252.75291234</c:v>
                </c:pt>
                <c:pt idx="743">
                  <c:v>-1255.0934696100001</c:v>
                </c:pt>
                <c:pt idx="744">
                  <c:v>-1255.3361614600001</c:v>
                </c:pt>
                <c:pt idx="745">
                  <c:v>-1255.8362902199999</c:v>
                </c:pt>
                <c:pt idx="746">
                  <c:v>-1256.7445957100001</c:v>
                </c:pt>
                <c:pt idx="747">
                  <c:v>-1259.10101781</c:v>
                </c:pt>
                <c:pt idx="748">
                  <c:v>-1259.1716076499999</c:v>
                </c:pt>
                <c:pt idx="749">
                  <c:v>-1261.1986549200001</c:v>
                </c:pt>
                <c:pt idx="750">
                  <c:v>-1261.7730709299999</c:v>
                </c:pt>
                <c:pt idx="751">
                  <c:v>-1263.8397491999999</c:v>
                </c:pt>
                <c:pt idx="752">
                  <c:v>-1267.58585967</c:v>
                </c:pt>
                <c:pt idx="753">
                  <c:v>-1268.4786862399999</c:v>
                </c:pt>
                <c:pt idx="754">
                  <c:v>-1268.4921826100001</c:v>
                </c:pt>
                <c:pt idx="755">
                  <c:v>-1270.2845044400001</c:v>
                </c:pt>
                <c:pt idx="756">
                  <c:v>-1270.3643608699999</c:v>
                </c:pt>
                <c:pt idx="757">
                  <c:v>-1272.2090016899999</c:v>
                </c:pt>
                <c:pt idx="758">
                  <c:v>-1276.91116238</c:v>
                </c:pt>
                <c:pt idx="759">
                  <c:v>-1277.07223815</c:v>
                </c:pt>
                <c:pt idx="760">
                  <c:v>-1281.9300950100001</c:v>
                </c:pt>
                <c:pt idx="761">
                  <c:v>-1282.1275773</c:v>
                </c:pt>
                <c:pt idx="762">
                  <c:v>-1283.3302723899999</c:v>
                </c:pt>
                <c:pt idx="763">
                  <c:v>-1284.06357215</c:v>
                </c:pt>
                <c:pt idx="764">
                  <c:v>-1286.15769421</c:v>
                </c:pt>
                <c:pt idx="765">
                  <c:v>-1288.7509286</c:v>
                </c:pt>
                <c:pt idx="766">
                  <c:v>-1289.25176981</c:v>
                </c:pt>
                <c:pt idx="767">
                  <c:v>-1289.8879587599999</c:v>
                </c:pt>
                <c:pt idx="768">
                  <c:v>-1294.0450730099999</c:v>
                </c:pt>
                <c:pt idx="769">
                  <c:v>-1294.27648494</c:v>
                </c:pt>
                <c:pt idx="770">
                  <c:v>-1295.03627742</c:v>
                </c:pt>
                <c:pt idx="771">
                  <c:v>-1299.0327802300001</c:v>
                </c:pt>
                <c:pt idx="772">
                  <c:v>-1300.42905492</c:v>
                </c:pt>
                <c:pt idx="773">
                  <c:v>-1301.0908171399999</c:v>
                </c:pt>
                <c:pt idx="774">
                  <c:v>-1301.2333880399999</c:v>
                </c:pt>
                <c:pt idx="775">
                  <c:v>-1301.7067716700001</c:v>
                </c:pt>
                <c:pt idx="776">
                  <c:v>-1301.9937503599999</c:v>
                </c:pt>
                <c:pt idx="777">
                  <c:v>-1302.5474551699999</c:v>
                </c:pt>
                <c:pt idx="778">
                  <c:v>-1304.98579651</c:v>
                </c:pt>
                <c:pt idx="779">
                  <c:v>-1305.2608434900001</c:v>
                </c:pt>
                <c:pt idx="780">
                  <c:v>-1307.6838160299999</c:v>
                </c:pt>
                <c:pt idx="781">
                  <c:v>-1308.5386876699999</c:v>
                </c:pt>
                <c:pt idx="782">
                  <c:v>-1310.40286511</c:v>
                </c:pt>
                <c:pt idx="783">
                  <c:v>-1311.65337735</c:v>
                </c:pt>
                <c:pt idx="784">
                  <c:v>-1312.7361217499999</c:v>
                </c:pt>
                <c:pt idx="785">
                  <c:v>-1314.2296830499999</c:v>
                </c:pt>
                <c:pt idx="786">
                  <c:v>-1314.30444732</c:v>
                </c:pt>
                <c:pt idx="787">
                  <c:v>-1315.24337105</c:v>
                </c:pt>
                <c:pt idx="788">
                  <c:v>-1316.99223635</c:v>
                </c:pt>
                <c:pt idx="789">
                  <c:v>-1317.9547817099999</c:v>
                </c:pt>
                <c:pt idx="790">
                  <c:v>-1318.4246679</c:v>
                </c:pt>
                <c:pt idx="791">
                  <c:v>-1318.84065723</c:v>
                </c:pt>
                <c:pt idx="792">
                  <c:v>-1319.03244068</c:v>
                </c:pt>
                <c:pt idx="793">
                  <c:v>-1319.3842259400001</c:v>
                </c:pt>
                <c:pt idx="794">
                  <c:v>-1319.4196150099999</c:v>
                </c:pt>
                <c:pt idx="795">
                  <c:v>-1322.38982579</c:v>
                </c:pt>
                <c:pt idx="796">
                  <c:v>-1328.1576348799999</c:v>
                </c:pt>
                <c:pt idx="797">
                  <c:v>-1329.1365331300001</c:v>
                </c:pt>
                <c:pt idx="798">
                  <c:v>-1329.5143929200001</c:v>
                </c:pt>
                <c:pt idx="799">
                  <c:v>-1329.90592472</c:v>
                </c:pt>
                <c:pt idx="800">
                  <c:v>-1329.9419717400001</c:v>
                </c:pt>
                <c:pt idx="801">
                  <c:v>-1332.30965167</c:v>
                </c:pt>
                <c:pt idx="802">
                  <c:v>-1332.4338605299999</c:v>
                </c:pt>
                <c:pt idx="803">
                  <c:v>-1332.5510868900001</c:v>
                </c:pt>
                <c:pt idx="804">
                  <c:v>-1332.97616315</c:v>
                </c:pt>
                <c:pt idx="805">
                  <c:v>-1334.46624279</c:v>
                </c:pt>
                <c:pt idx="806">
                  <c:v>-1337.06674942</c:v>
                </c:pt>
                <c:pt idx="807">
                  <c:v>-1337.6990387599999</c:v>
                </c:pt>
                <c:pt idx="808">
                  <c:v>-1337.8159713699999</c:v>
                </c:pt>
                <c:pt idx="809">
                  <c:v>-1337.9109532800001</c:v>
                </c:pt>
                <c:pt idx="810">
                  <c:v>-1338.1864152799999</c:v>
                </c:pt>
                <c:pt idx="811">
                  <c:v>-1338.7498330999999</c:v>
                </c:pt>
                <c:pt idx="812">
                  <c:v>-1341.32130456</c:v>
                </c:pt>
                <c:pt idx="813">
                  <c:v>-1342.32836458</c:v>
                </c:pt>
                <c:pt idx="814">
                  <c:v>-1343.1231239399999</c:v>
                </c:pt>
                <c:pt idx="815">
                  <c:v>-1343.9938644599999</c:v>
                </c:pt>
                <c:pt idx="816">
                  <c:v>-1345.2623652899999</c:v>
                </c:pt>
                <c:pt idx="817">
                  <c:v>-1345.3330104500001</c:v>
                </c:pt>
                <c:pt idx="818">
                  <c:v>-1345.7168996800001</c:v>
                </c:pt>
                <c:pt idx="819">
                  <c:v>-1346.07979544</c:v>
                </c:pt>
                <c:pt idx="820">
                  <c:v>-1349.81895786</c:v>
                </c:pt>
                <c:pt idx="821">
                  <c:v>-1350.38086187</c:v>
                </c:pt>
                <c:pt idx="822">
                  <c:v>-1352.1666990000001</c:v>
                </c:pt>
                <c:pt idx="823">
                  <c:v>-1353.19641604</c:v>
                </c:pt>
                <c:pt idx="824">
                  <c:v>-1354.6362486200001</c:v>
                </c:pt>
                <c:pt idx="825">
                  <c:v>-1357.0933918200001</c:v>
                </c:pt>
                <c:pt idx="826">
                  <c:v>-1364.6298147</c:v>
                </c:pt>
                <c:pt idx="827">
                  <c:v>-1365.3190554099999</c:v>
                </c:pt>
                <c:pt idx="828">
                  <c:v>-1365.57119285</c:v>
                </c:pt>
                <c:pt idx="829">
                  <c:v>-1366.28390921</c:v>
                </c:pt>
                <c:pt idx="830">
                  <c:v>-1369.08097434</c:v>
                </c:pt>
                <c:pt idx="831">
                  <c:v>-1369.36003297</c:v>
                </c:pt>
                <c:pt idx="832">
                  <c:v>-1370.8541401699999</c:v>
                </c:pt>
                <c:pt idx="833">
                  <c:v>-1371.2668030499999</c:v>
                </c:pt>
                <c:pt idx="834">
                  <c:v>-1371.3984461699999</c:v>
                </c:pt>
                <c:pt idx="835">
                  <c:v>-1371.47119821</c:v>
                </c:pt>
                <c:pt idx="836">
                  <c:v>-1371.5163529399999</c:v>
                </c:pt>
                <c:pt idx="837">
                  <c:v>-1373.6169601900001</c:v>
                </c:pt>
                <c:pt idx="838">
                  <c:v>-1374.9751719400001</c:v>
                </c:pt>
                <c:pt idx="839">
                  <c:v>-1375.9285195099999</c:v>
                </c:pt>
                <c:pt idx="840">
                  <c:v>-1377.3578572599999</c:v>
                </c:pt>
                <c:pt idx="841">
                  <c:v>-1378.7966826500001</c:v>
                </c:pt>
                <c:pt idx="842">
                  <c:v>-1379.5687118200001</c:v>
                </c:pt>
                <c:pt idx="843">
                  <c:v>-1380.12940325</c:v>
                </c:pt>
                <c:pt idx="844">
                  <c:v>-1381.91759632</c:v>
                </c:pt>
                <c:pt idx="845">
                  <c:v>-1384.9754312600001</c:v>
                </c:pt>
                <c:pt idx="846">
                  <c:v>-1385.25678739</c:v>
                </c:pt>
                <c:pt idx="847">
                  <c:v>-1386.96567246</c:v>
                </c:pt>
                <c:pt idx="848">
                  <c:v>-1388.1289808700001</c:v>
                </c:pt>
                <c:pt idx="849">
                  <c:v>-1390.32914213</c:v>
                </c:pt>
                <c:pt idx="850">
                  <c:v>-1390.62120536</c:v>
                </c:pt>
                <c:pt idx="851">
                  <c:v>-1393.16107001</c:v>
                </c:pt>
                <c:pt idx="852">
                  <c:v>-1398.5229222299999</c:v>
                </c:pt>
                <c:pt idx="853">
                  <c:v>-1399.72058479</c:v>
                </c:pt>
                <c:pt idx="854">
                  <c:v>-1401.2090641299999</c:v>
                </c:pt>
                <c:pt idx="855">
                  <c:v>-1403.7942769900001</c:v>
                </c:pt>
                <c:pt idx="856">
                  <c:v>-1404.1055753200001</c:v>
                </c:pt>
                <c:pt idx="857">
                  <c:v>-1405.4252914199999</c:v>
                </c:pt>
                <c:pt idx="858">
                  <c:v>-1407.5150154999999</c:v>
                </c:pt>
                <c:pt idx="859">
                  <c:v>-1410.0838045400001</c:v>
                </c:pt>
                <c:pt idx="860">
                  <c:v>-1410.1233847799999</c:v>
                </c:pt>
                <c:pt idx="861">
                  <c:v>-1410.7689624499999</c:v>
                </c:pt>
                <c:pt idx="862">
                  <c:v>-1410.8566843200001</c:v>
                </c:pt>
                <c:pt idx="863">
                  <c:v>-1412.7326478499999</c:v>
                </c:pt>
                <c:pt idx="864">
                  <c:v>-1415.4915618499999</c:v>
                </c:pt>
                <c:pt idx="865">
                  <c:v>-1416.36318843</c:v>
                </c:pt>
                <c:pt idx="866">
                  <c:v>-1416.9619596499999</c:v>
                </c:pt>
                <c:pt idx="867">
                  <c:v>-1417.86665586</c:v>
                </c:pt>
                <c:pt idx="868">
                  <c:v>-1419.9098658800001</c:v>
                </c:pt>
                <c:pt idx="869">
                  <c:v>-1420.43715017</c:v>
                </c:pt>
                <c:pt idx="870">
                  <c:v>-1422.0915347600001</c:v>
                </c:pt>
                <c:pt idx="871">
                  <c:v>-1422.94404046</c:v>
                </c:pt>
                <c:pt idx="872">
                  <c:v>-1427.33517194</c:v>
                </c:pt>
                <c:pt idx="873">
                  <c:v>-1427.8276235599999</c:v>
                </c:pt>
                <c:pt idx="874">
                  <c:v>-1428.23848206</c:v>
                </c:pt>
                <c:pt idx="875">
                  <c:v>-1433.1808179</c:v>
                </c:pt>
                <c:pt idx="876">
                  <c:v>-1436.7736886800001</c:v>
                </c:pt>
                <c:pt idx="877">
                  <c:v>-1439.61175819</c:v>
                </c:pt>
                <c:pt idx="878">
                  <c:v>-1440.5015836699999</c:v>
                </c:pt>
                <c:pt idx="879">
                  <c:v>-1443.05763417</c:v>
                </c:pt>
                <c:pt idx="880">
                  <c:v>-1446.4386299400001</c:v>
                </c:pt>
                <c:pt idx="881">
                  <c:v>-1449.03285035</c:v>
                </c:pt>
                <c:pt idx="882">
                  <c:v>-1449.55629357</c:v>
                </c:pt>
                <c:pt idx="883">
                  <c:v>-1449.88913725</c:v>
                </c:pt>
                <c:pt idx="884">
                  <c:v>-1449.99425716</c:v>
                </c:pt>
                <c:pt idx="885">
                  <c:v>-1450.0070186099999</c:v>
                </c:pt>
                <c:pt idx="886">
                  <c:v>-1452.5666065400001</c:v>
                </c:pt>
                <c:pt idx="887">
                  <c:v>-1454.3320196899999</c:v>
                </c:pt>
                <c:pt idx="888">
                  <c:v>-1456.93700369</c:v>
                </c:pt>
                <c:pt idx="889">
                  <c:v>-1460.04657307</c:v>
                </c:pt>
                <c:pt idx="890">
                  <c:v>-1464.33042045</c:v>
                </c:pt>
                <c:pt idx="891">
                  <c:v>-1464.9115968999999</c:v>
                </c:pt>
                <c:pt idx="892">
                  <c:v>-1467.03160467</c:v>
                </c:pt>
                <c:pt idx="893">
                  <c:v>-1467.3768329899999</c:v>
                </c:pt>
                <c:pt idx="894">
                  <c:v>-1467.66492782</c:v>
                </c:pt>
                <c:pt idx="895">
                  <c:v>-1469.21566125</c:v>
                </c:pt>
                <c:pt idx="896">
                  <c:v>-1469.8359261099999</c:v>
                </c:pt>
                <c:pt idx="897">
                  <c:v>-1470.51382825</c:v>
                </c:pt>
                <c:pt idx="898">
                  <c:v>-1471.86625536</c:v>
                </c:pt>
                <c:pt idx="899">
                  <c:v>-1472.13504545</c:v>
                </c:pt>
                <c:pt idx="900">
                  <c:v>-1472.5113635600001</c:v>
                </c:pt>
                <c:pt idx="901">
                  <c:v>-1473.2401582299999</c:v>
                </c:pt>
                <c:pt idx="902">
                  <c:v>-1476.25109989</c:v>
                </c:pt>
                <c:pt idx="903">
                  <c:v>-1477.79996719</c:v>
                </c:pt>
                <c:pt idx="904">
                  <c:v>-1483.2554469500001</c:v>
                </c:pt>
                <c:pt idx="905">
                  <c:v>-1488.4185584100001</c:v>
                </c:pt>
                <c:pt idx="906">
                  <c:v>-1489.0059795300001</c:v>
                </c:pt>
                <c:pt idx="907">
                  <c:v>-1489.6688593599999</c:v>
                </c:pt>
                <c:pt idx="908">
                  <c:v>-1490.5058105000001</c:v>
                </c:pt>
                <c:pt idx="909">
                  <c:v>-1492.39250298</c:v>
                </c:pt>
                <c:pt idx="910">
                  <c:v>-1495.83766154</c:v>
                </c:pt>
                <c:pt idx="911">
                  <c:v>-1495.9212473699999</c:v>
                </c:pt>
                <c:pt idx="912">
                  <c:v>-1495.97555951</c:v>
                </c:pt>
                <c:pt idx="913">
                  <c:v>-1501.89837285</c:v>
                </c:pt>
                <c:pt idx="914">
                  <c:v>-1502.55414191</c:v>
                </c:pt>
                <c:pt idx="915">
                  <c:v>-1503.9851338200001</c:v>
                </c:pt>
                <c:pt idx="916">
                  <c:v>-1504.4624770999999</c:v>
                </c:pt>
                <c:pt idx="917">
                  <c:v>-1505.0866851799999</c:v>
                </c:pt>
                <c:pt idx="918">
                  <c:v>-1505.34423068</c:v>
                </c:pt>
                <c:pt idx="919">
                  <c:v>-1508.50699194</c:v>
                </c:pt>
                <c:pt idx="920">
                  <c:v>-1509.0021105000001</c:v>
                </c:pt>
                <c:pt idx="921">
                  <c:v>-1509.5669574999999</c:v>
                </c:pt>
                <c:pt idx="922">
                  <c:v>-1510.36621943</c:v>
                </c:pt>
                <c:pt idx="923">
                  <c:v>-1511.3089780299999</c:v>
                </c:pt>
                <c:pt idx="924">
                  <c:v>-1511.8634382499999</c:v>
                </c:pt>
                <c:pt idx="925">
                  <c:v>-1511.9044440600001</c:v>
                </c:pt>
                <c:pt idx="926">
                  <c:v>-1512.0008230200001</c:v>
                </c:pt>
                <c:pt idx="927">
                  <c:v>-1513.5631091600001</c:v>
                </c:pt>
                <c:pt idx="928">
                  <c:v>-1513.78866498</c:v>
                </c:pt>
                <c:pt idx="929">
                  <c:v>-1515.0397433200001</c:v>
                </c:pt>
                <c:pt idx="930">
                  <c:v>-1516.8318139999999</c:v>
                </c:pt>
                <c:pt idx="931">
                  <c:v>-1517.5850621</c:v>
                </c:pt>
                <c:pt idx="932">
                  <c:v>-1520.61906677</c:v>
                </c:pt>
                <c:pt idx="933">
                  <c:v>-1520.7816622299999</c:v>
                </c:pt>
                <c:pt idx="934">
                  <c:v>-1521.8176681699999</c:v>
                </c:pt>
                <c:pt idx="935">
                  <c:v>-1521.8775266099999</c:v>
                </c:pt>
                <c:pt idx="936">
                  <c:v>-1522.7364890199999</c:v>
                </c:pt>
                <c:pt idx="937">
                  <c:v>-1523.5254484500001</c:v>
                </c:pt>
                <c:pt idx="938">
                  <c:v>-1523.6322822100001</c:v>
                </c:pt>
                <c:pt idx="939">
                  <c:v>-1523.63528256</c:v>
                </c:pt>
                <c:pt idx="940">
                  <c:v>-1524.3869809400001</c:v>
                </c:pt>
                <c:pt idx="941">
                  <c:v>-1526.79791264</c:v>
                </c:pt>
                <c:pt idx="942">
                  <c:v>-1530.5537465699999</c:v>
                </c:pt>
                <c:pt idx="943">
                  <c:v>-1532.3951379499999</c:v>
                </c:pt>
                <c:pt idx="944">
                  <c:v>-1533.32320813</c:v>
                </c:pt>
                <c:pt idx="945">
                  <c:v>-1533.43581875</c:v>
                </c:pt>
                <c:pt idx="946">
                  <c:v>-1533.6451726299999</c:v>
                </c:pt>
                <c:pt idx="947">
                  <c:v>-1536.9907038700001</c:v>
                </c:pt>
                <c:pt idx="948">
                  <c:v>-1538.1998935300001</c:v>
                </c:pt>
                <c:pt idx="949">
                  <c:v>-1539.05520821</c:v>
                </c:pt>
                <c:pt idx="950">
                  <c:v>-1541.4938603999999</c:v>
                </c:pt>
                <c:pt idx="951">
                  <c:v>-1545.70911811</c:v>
                </c:pt>
                <c:pt idx="952">
                  <c:v>-1547.76613681</c:v>
                </c:pt>
                <c:pt idx="953">
                  <c:v>-1548.3492725799999</c:v>
                </c:pt>
                <c:pt idx="954">
                  <c:v>-1548.6837629300001</c:v>
                </c:pt>
                <c:pt idx="955">
                  <c:v>-1549.0929087500001</c:v>
                </c:pt>
                <c:pt idx="956">
                  <c:v>-1549.2525406899999</c:v>
                </c:pt>
                <c:pt idx="957">
                  <c:v>-1549.4826117699999</c:v>
                </c:pt>
                <c:pt idx="958">
                  <c:v>-1551.9432491800001</c:v>
                </c:pt>
                <c:pt idx="959">
                  <c:v>-1552.26717753</c:v>
                </c:pt>
                <c:pt idx="960">
                  <c:v>-1552.8455872300001</c:v>
                </c:pt>
                <c:pt idx="961">
                  <c:v>-1554.42416568</c:v>
                </c:pt>
                <c:pt idx="962">
                  <c:v>-1555.0603089799999</c:v>
                </c:pt>
                <c:pt idx="963">
                  <c:v>-1556.55276396</c:v>
                </c:pt>
                <c:pt idx="964">
                  <c:v>-1558.51683882</c:v>
                </c:pt>
                <c:pt idx="965">
                  <c:v>-1568.70796182</c:v>
                </c:pt>
                <c:pt idx="966">
                  <c:v>-1570.9622093800001</c:v>
                </c:pt>
                <c:pt idx="967">
                  <c:v>-1572.0658030899999</c:v>
                </c:pt>
                <c:pt idx="968">
                  <c:v>-1575.2796817799999</c:v>
                </c:pt>
                <c:pt idx="969">
                  <c:v>-1576.2728342800001</c:v>
                </c:pt>
                <c:pt idx="970">
                  <c:v>-1577.6621843099999</c:v>
                </c:pt>
                <c:pt idx="971">
                  <c:v>-1578.69743584</c:v>
                </c:pt>
                <c:pt idx="972">
                  <c:v>-1580.6796017199999</c:v>
                </c:pt>
                <c:pt idx="973">
                  <c:v>-1581.22675374</c:v>
                </c:pt>
                <c:pt idx="974">
                  <c:v>-1583.5523258000001</c:v>
                </c:pt>
                <c:pt idx="975">
                  <c:v>-1584.0024762800001</c:v>
                </c:pt>
                <c:pt idx="976">
                  <c:v>-1585.70982084</c:v>
                </c:pt>
                <c:pt idx="977">
                  <c:v>-1586.1220281000001</c:v>
                </c:pt>
                <c:pt idx="978">
                  <c:v>-1586.58599626</c:v>
                </c:pt>
                <c:pt idx="979">
                  <c:v>-1589.07226464</c:v>
                </c:pt>
                <c:pt idx="980">
                  <c:v>-1590.41316929</c:v>
                </c:pt>
                <c:pt idx="981">
                  <c:v>-1591.8790518799999</c:v>
                </c:pt>
                <c:pt idx="982">
                  <c:v>-1595.49040442</c:v>
                </c:pt>
                <c:pt idx="983">
                  <c:v>-1597.5312627599999</c:v>
                </c:pt>
                <c:pt idx="984">
                  <c:v>-1599.2380491500001</c:v>
                </c:pt>
                <c:pt idx="985">
                  <c:v>-1599.36303772</c:v>
                </c:pt>
                <c:pt idx="986">
                  <c:v>-1599.5773491299999</c:v>
                </c:pt>
                <c:pt idx="987">
                  <c:v>-1600.6720524899999</c:v>
                </c:pt>
                <c:pt idx="988">
                  <c:v>-1601.8834937199999</c:v>
                </c:pt>
                <c:pt idx="989">
                  <c:v>-1602.2071394</c:v>
                </c:pt>
                <c:pt idx="990">
                  <c:v>-1602.53413142</c:v>
                </c:pt>
                <c:pt idx="991">
                  <c:v>-1613.5603256899999</c:v>
                </c:pt>
                <c:pt idx="992">
                  <c:v>-1614.1375508399999</c:v>
                </c:pt>
                <c:pt idx="993">
                  <c:v>-1614.1904043</c:v>
                </c:pt>
                <c:pt idx="994">
                  <c:v>-1617.3257371699999</c:v>
                </c:pt>
                <c:pt idx="995">
                  <c:v>-1618.04834863</c:v>
                </c:pt>
                <c:pt idx="996">
                  <c:v>-1618.4166642099999</c:v>
                </c:pt>
                <c:pt idx="997">
                  <c:v>-1621.8796109699999</c:v>
                </c:pt>
                <c:pt idx="998">
                  <c:v>-1622.69944822</c:v>
                </c:pt>
                <c:pt idx="999">
                  <c:v>-1623.0903382500001</c:v>
                </c:pt>
                <c:pt idx="1000">
                  <c:v>-1625.0943375300001</c:v>
                </c:pt>
                <c:pt idx="1001">
                  <c:v>-1626.0651436799999</c:v>
                </c:pt>
                <c:pt idx="1002">
                  <c:v>-1627.49883851</c:v>
                </c:pt>
                <c:pt idx="1003">
                  <c:v>-1630.2495266599999</c:v>
                </c:pt>
                <c:pt idx="1004">
                  <c:v>-1630.34037238</c:v>
                </c:pt>
                <c:pt idx="1005">
                  <c:v>-1631.1972806799999</c:v>
                </c:pt>
                <c:pt idx="1006">
                  <c:v>-1635.3124127399999</c:v>
                </c:pt>
                <c:pt idx="1007">
                  <c:v>-1638.5473089300001</c:v>
                </c:pt>
                <c:pt idx="1008">
                  <c:v>-1639.74222749</c:v>
                </c:pt>
                <c:pt idx="1009">
                  <c:v>-1643.78751478</c:v>
                </c:pt>
                <c:pt idx="1010">
                  <c:v>-1644.4457623999999</c:v>
                </c:pt>
                <c:pt idx="1011">
                  <c:v>-1644.56410222</c:v>
                </c:pt>
                <c:pt idx="1012">
                  <c:v>-1645.7363792199999</c:v>
                </c:pt>
                <c:pt idx="1013">
                  <c:v>-1645.9256803200001</c:v>
                </c:pt>
                <c:pt idx="1014">
                  <c:v>-1649.0299680999999</c:v>
                </c:pt>
                <c:pt idx="1015">
                  <c:v>-1650.7043019</c:v>
                </c:pt>
                <c:pt idx="1016">
                  <c:v>-1650.7611918699999</c:v>
                </c:pt>
                <c:pt idx="1017">
                  <c:v>-1651.71058765</c:v>
                </c:pt>
                <c:pt idx="1018">
                  <c:v>-1653.5786356599999</c:v>
                </c:pt>
                <c:pt idx="1019">
                  <c:v>-1658.6835758899999</c:v>
                </c:pt>
                <c:pt idx="1020">
                  <c:v>-1659.30410951</c:v>
                </c:pt>
                <c:pt idx="1021">
                  <c:v>-1660.71078087</c:v>
                </c:pt>
                <c:pt idx="1022">
                  <c:v>-1662.54165775</c:v>
                </c:pt>
                <c:pt idx="1023">
                  <c:v>-1665.57156276</c:v>
                </c:pt>
                <c:pt idx="1024">
                  <c:v>-1666.2081821500001</c:v>
                </c:pt>
                <c:pt idx="1025">
                  <c:v>-1666.60153698</c:v>
                </c:pt>
                <c:pt idx="1026">
                  <c:v>-1666.90995933</c:v>
                </c:pt>
                <c:pt idx="1027">
                  <c:v>-1669.2981805100001</c:v>
                </c:pt>
                <c:pt idx="1028">
                  <c:v>-1670.07250664</c:v>
                </c:pt>
                <c:pt idx="1029">
                  <c:v>-1670.42907001</c:v>
                </c:pt>
                <c:pt idx="1030">
                  <c:v>-1671.50997269</c:v>
                </c:pt>
                <c:pt idx="1031">
                  <c:v>-1674.2325536999999</c:v>
                </c:pt>
                <c:pt idx="1032">
                  <c:v>-1675.0036639299999</c:v>
                </c:pt>
                <c:pt idx="1033">
                  <c:v>-1678.19883774</c:v>
                </c:pt>
                <c:pt idx="1034">
                  <c:v>-1679.5156950799999</c:v>
                </c:pt>
                <c:pt idx="1035">
                  <c:v>-1680.1269765100001</c:v>
                </c:pt>
                <c:pt idx="1036">
                  <c:v>-1680.28037926</c:v>
                </c:pt>
                <c:pt idx="1037">
                  <c:v>-1680.9610821199999</c:v>
                </c:pt>
                <c:pt idx="1038">
                  <c:v>-1681.0555116400001</c:v>
                </c:pt>
                <c:pt idx="1039">
                  <c:v>-1681.48021004</c:v>
                </c:pt>
                <c:pt idx="1040">
                  <c:v>-1681.8577789200001</c:v>
                </c:pt>
                <c:pt idx="1041">
                  <c:v>-1682.5263521100001</c:v>
                </c:pt>
                <c:pt idx="1042">
                  <c:v>-1683.1269013199999</c:v>
                </c:pt>
                <c:pt idx="1043">
                  <c:v>-1685.9167585800001</c:v>
                </c:pt>
                <c:pt idx="1044">
                  <c:v>-1687.66996197</c:v>
                </c:pt>
                <c:pt idx="1045">
                  <c:v>-1688.5574225299999</c:v>
                </c:pt>
                <c:pt idx="1046">
                  <c:v>-1689.6830281499999</c:v>
                </c:pt>
                <c:pt idx="1047">
                  <c:v>-1690.31324791</c:v>
                </c:pt>
                <c:pt idx="1048">
                  <c:v>-1691.8261133000001</c:v>
                </c:pt>
                <c:pt idx="1049">
                  <c:v>-1693.0729281700001</c:v>
                </c:pt>
                <c:pt idx="1050">
                  <c:v>-1695.0557586899999</c:v>
                </c:pt>
                <c:pt idx="1051">
                  <c:v>-1695.9749776399999</c:v>
                </c:pt>
                <c:pt idx="1052">
                  <c:v>-1701.5139553900001</c:v>
                </c:pt>
                <c:pt idx="1053">
                  <c:v>-1703.3270755399999</c:v>
                </c:pt>
                <c:pt idx="1054">
                  <c:v>-1703.34005701</c:v>
                </c:pt>
                <c:pt idx="1055">
                  <c:v>-1704.1037847299999</c:v>
                </c:pt>
                <c:pt idx="1056">
                  <c:v>-1705.30235965</c:v>
                </c:pt>
                <c:pt idx="1057">
                  <c:v>-1707.8990821100001</c:v>
                </c:pt>
                <c:pt idx="1058">
                  <c:v>-1710.1343774100001</c:v>
                </c:pt>
                <c:pt idx="1059">
                  <c:v>-1710.72216596</c:v>
                </c:pt>
                <c:pt idx="1060">
                  <c:v>-1710.8307074700001</c:v>
                </c:pt>
                <c:pt idx="1061">
                  <c:v>-1711.88529907</c:v>
                </c:pt>
                <c:pt idx="1062">
                  <c:v>-1712.5344213400001</c:v>
                </c:pt>
                <c:pt idx="1063">
                  <c:v>-1716.45149077</c:v>
                </c:pt>
                <c:pt idx="1064">
                  <c:v>-1717.8663767800001</c:v>
                </c:pt>
                <c:pt idx="1065">
                  <c:v>-1720.67043992</c:v>
                </c:pt>
                <c:pt idx="1066">
                  <c:v>-1721.41450794</c:v>
                </c:pt>
                <c:pt idx="1067">
                  <c:v>-1721.76437547</c:v>
                </c:pt>
                <c:pt idx="1068">
                  <c:v>-1722.8232281000001</c:v>
                </c:pt>
                <c:pt idx="1069">
                  <c:v>-1723.22160401</c:v>
                </c:pt>
                <c:pt idx="1070">
                  <c:v>-1723.3192606600001</c:v>
                </c:pt>
                <c:pt idx="1071">
                  <c:v>-1724.3176848799999</c:v>
                </c:pt>
                <c:pt idx="1072">
                  <c:v>-1724.97628936</c:v>
                </c:pt>
                <c:pt idx="1073">
                  <c:v>-1727.9326513999999</c:v>
                </c:pt>
                <c:pt idx="1074">
                  <c:v>-1733.3733075</c:v>
                </c:pt>
                <c:pt idx="1075">
                  <c:v>-1734.7796034200001</c:v>
                </c:pt>
                <c:pt idx="1076">
                  <c:v>-1740.96812858</c:v>
                </c:pt>
                <c:pt idx="1077">
                  <c:v>-1743.9221177500001</c:v>
                </c:pt>
                <c:pt idx="1078">
                  <c:v>-1747.8066171600001</c:v>
                </c:pt>
                <c:pt idx="1079">
                  <c:v>-1747.9532695</c:v>
                </c:pt>
                <c:pt idx="1080">
                  <c:v>-1754.70048002</c:v>
                </c:pt>
                <c:pt idx="1081">
                  <c:v>-1755.5647195700001</c:v>
                </c:pt>
                <c:pt idx="1082">
                  <c:v>-1755.6641142599999</c:v>
                </c:pt>
                <c:pt idx="1083">
                  <c:v>-1757.0899592999999</c:v>
                </c:pt>
                <c:pt idx="1084">
                  <c:v>-1759.60996671</c:v>
                </c:pt>
                <c:pt idx="1085">
                  <c:v>-1760.1973558300001</c:v>
                </c:pt>
                <c:pt idx="1086">
                  <c:v>-1763.1331007700001</c:v>
                </c:pt>
                <c:pt idx="1087">
                  <c:v>-1764.0189781399999</c:v>
                </c:pt>
                <c:pt idx="1088">
                  <c:v>-1765.02318651</c:v>
                </c:pt>
                <c:pt idx="1089">
                  <c:v>-1765.81579708</c:v>
                </c:pt>
                <c:pt idx="1090">
                  <c:v>-1771.8639904700001</c:v>
                </c:pt>
                <c:pt idx="1091">
                  <c:v>-1772.5122212399999</c:v>
                </c:pt>
                <c:pt idx="1092">
                  <c:v>-1774.1085317699999</c:v>
                </c:pt>
                <c:pt idx="1093">
                  <c:v>-1775.84991642</c:v>
                </c:pt>
                <c:pt idx="1094">
                  <c:v>-1777.0743590100001</c:v>
                </c:pt>
                <c:pt idx="1095">
                  <c:v>-1778.0065311000001</c:v>
                </c:pt>
                <c:pt idx="1096">
                  <c:v>-1778.8625180199999</c:v>
                </c:pt>
                <c:pt idx="1097">
                  <c:v>-1779.9200676200001</c:v>
                </c:pt>
                <c:pt idx="1098">
                  <c:v>-1783.0152825800001</c:v>
                </c:pt>
                <c:pt idx="1099">
                  <c:v>-1783.1845974600001</c:v>
                </c:pt>
                <c:pt idx="1100">
                  <c:v>-1786.9738006</c:v>
                </c:pt>
                <c:pt idx="1101">
                  <c:v>-1787.3353978099999</c:v>
                </c:pt>
                <c:pt idx="1102">
                  <c:v>-1787.33690316</c:v>
                </c:pt>
                <c:pt idx="1103">
                  <c:v>-1788.43206986</c:v>
                </c:pt>
                <c:pt idx="1104">
                  <c:v>-1788.85960643</c:v>
                </c:pt>
                <c:pt idx="1105">
                  <c:v>-1789.98563988</c:v>
                </c:pt>
                <c:pt idx="1106">
                  <c:v>-1790.0445470300001</c:v>
                </c:pt>
                <c:pt idx="1107">
                  <c:v>-1791.81952024</c:v>
                </c:pt>
                <c:pt idx="1108">
                  <c:v>-1792.3782057000001</c:v>
                </c:pt>
                <c:pt idx="1109">
                  <c:v>-1799.3616088399999</c:v>
                </c:pt>
                <c:pt idx="1110">
                  <c:v>-1799.36638593</c:v>
                </c:pt>
                <c:pt idx="1111">
                  <c:v>-1801.9871678300001</c:v>
                </c:pt>
                <c:pt idx="1112">
                  <c:v>-1802.1412543700001</c:v>
                </c:pt>
                <c:pt idx="1113">
                  <c:v>-1803.2752008099999</c:v>
                </c:pt>
                <c:pt idx="1114">
                  <c:v>-1805.92244764</c:v>
                </c:pt>
                <c:pt idx="1115">
                  <c:v>-1806.1560152899999</c:v>
                </c:pt>
                <c:pt idx="1116">
                  <c:v>-1806.25423615</c:v>
                </c:pt>
                <c:pt idx="1117">
                  <c:v>-1806.4452714700001</c:v>
                </c:pt>
                <c:pt idx="1118">
                  <c:v>-1806.5689096599999</c:v>
                </c:pt>
                <c:pt idx="1119">
                  <c:v>-1807.58031663</c:v>
                </c:pt>
                <c:pt idx="1120">
                  <c:v>-1807.8642476699999</c:v>
                </c:pt>
                <c:pt idx="1121">
                  <c:v>-1808.31245924</c:v>
                </c:pt>
                <c:pt idx="1122">
                  <c:v>-1808.5403706699999</c:v>
                </c:pt>
                <c:pt idx="1123">
                  <c:v>-1808.58567619</c:v>
                </c:pt>
                <c:pt idx="1124">
                  <c:v>-1809.6628481499999</c:v>
                </c:pt>
                <c:pt idx="1125">
                  <c:v>-1809.76279903</c:v>
                </c:pt>
                <c:pt idx="1126">
                  <c:v>-1811.55868452</c:v>
                </c:pt>
                <c:pt idx="1127">
                  <c:v>-1819.58800404</c:v>
                </c:pt>
                <c:pt idx="1128">
                  <c:v>-1819.72796335</c:v>
                </c:pt>
                <c:pt idx="1129">
                  <c:v>-1820.9668823899999</c:v>
                </c:pt>
                <c:pt idx="1130">
                  <c:v>-1821.45913642</c:v>
                </c:pt>
                <c:pt idx="1131">
                  <c:v>-1821.7963613899999</c:v>
                </c:pt>
                <c:pt idx="1132">
                  <c:v>-1825.7821637899999</c:v>
                </c:pt>
                <c:pt idx="1133">
                  <c:v>-1829.5800223000001</c:v>
                </c:pt>
                <c:pt idx="1134">
                  <c:v>-1831.3634183500001</c:v>
                </c:pt>
                <c:pt idx="1135">
                  <c:v>-1832.7922191</c:v>
                </c:pt>
                <c:pt idx="1136">
                  <c:v>-1835.4812280599999</c:v>
                </c:pt>
                <c:pt idx="1137">
                  <c:v>-1835.7052674500001</c:v>
                </c:pt>
                <c:pt idx="1138">
                  <c:v>-1836.69047656</c:v>
                </c:pt>
                <c:pt idx="1139">
                  <c:v>-1841.72197347</c:v>
                </c:pt>
                <c:pt idx="1140">
                  <c:v>-1844.72197347</c:v>
                </c:pt>
                <c:pt idx="1141">
                  <c:v>-1847.72197347</c:v>
                </c:pt>
                <c:pt idx="1142">
                  <c:v>-1850.72197347</c:v>
                </c:pt>
                <c:pt idx="1143">
                  <c:v>-1853.72197347</c:v>
                </c:pt>
                <c:pt idx="1144">
                  <c:v>-1856.72197347</c:v>
                </c:pt>
                <c:pt idx="1145">
                  <c:v>-1859.72197347</c:v>
                </c:pt>
                <c:pt idx="1146">
                  <c:v>-1862.72197347</c:v>
                </c:pt>
                <c:pt idx="1147">
                  <c:v>-1865.72197347</c:v>
                </c:pt>
                <c:pt idx="1148">
                  <c:v>-1868.72197347</c:v>
                </c:pt>
                <c:pt idx="1149">
                  <c:v>-1871.72197347</c:v>
                </c:pt>
                <c:pt idx="1150">
                  <c:v>-1874.72197347</c:v>
                </c:pt>
                <c:pt idx="1151">
                  <c:v>-1877.72197347</c:v>
                </c:pt>
                <c:pt idx="1152">
                  <c:v>-1880.72197347</c:v>
                </c:pt>
                <c:pt idx="1153">
                  <c:v>-1883.72197347</c:v>
                </c:pt>
                <c:pt idx="1154">
                  <c:v>-1886.72197347</c:v>
                </c:pt>
                <c:pt idx="1155">
                  <c:v>-1889.72197347</c:v>
                </c:pt>
                <c:pt idx="1156">
                  <c:v>-1892.72197347</c:v>
                </c:pt>
                <c:pt idx="1157">
                  <c:v>-1895.72197347</c:v>
                </c:pt>
                <c:pt idx="1158">
                  <c:v>-1898.72197347</c:v>
                </c:pt>
                <c:pt idx="1159">
                  <c:v>-1901.72197347</c:v>
                </c:pt>
                <c:pt idx="1160">
                  <c:v>-1904.72197347</c:v>
                </c:pt>
                <c:pt idx="1161">
                  <c:v>-1907.72197347</c:v>
                </c:pt>
                <c:pt idx="1162">
                  <c:v>-1910.72197347</c:v>
                </c:pt>
                <c:pt idx="1163">
                  <c:v>-1913.72197347</c:v>
                </c:pt>
                <c:pt idx="1164">
                  <c:v>-1916.72197347</c:v>
                </c:pt>
                <c:pt idx="1165">
                  <c:v>-1919.72197347</c:v>
                </c:pt>
                <c:pt idx="1166">
                  <c:v>-1922.72197347</c:v>
                </c:pt>
                <c:pt idx="1167">
                  <c:v>-1925.72197347</c:v>
                </c:pt>
                <c:pt idx="1168">
                  <c:v>-1928.72197347</c:v>
                </c:pt>
                <c:pt idx="1169">
                  <c:v>-1931.72197347</c:v>
                </c:pt>
                <c:pt idx="1170">
                  <c:v>-1934.72197347</c:v>
                </c:pt>
                <c:pt idx="1171">
                  <c:v>-1937.72197347</c:v>
                </c:pt>
                <c:pt idx="1172">
                  <c:v>-1940.72197347</c:v>
                </c:pt>
                <c:pt idx="1173">
                  <c:v>-1943.72197347</c:v>
                </c:pt>
                <c:pt idx="1174">
                  <c:v>-1946.72197347</c:v>
                </c:pt>
                <c:pt idx="1175">
                  <c:v>-1949.72197347</c:v>
                </c:pt>
                <c:pt idx="1176">
                  <c:v>-1952.72197347</c:v>
                </c:pt>
                <c:pt idx="1177">
                  <c:v>-1955.72197347</c:v>
                </c:pt>
                <c:pt idx="1178">
                  <c:v>-1960.72197347</c:v>
                </c:pt>
                <c:pt idx="1179">
                  <c:v>-1965.72197347</c:v>
                </c:pt>
                <c:pt idx="1180">
                  <c:v>-1970.72197347</c:v>
                </c:pt>
                <c:pt idx="1181">
                  <c:v>-1975.72197347</c:v>
                </c:pt>
                <c:pt idx="1182">
                  <c:v>-1980.72197347</c:v>
                </c:pt>
                <c:pt idx="1183">
                  <c:v>-1985.72197347</c:v>
                </c:pt>
                <c:pt idx="1184">
                  <c:v>-1990.72197347</c:v>
                </c:pt>
                <c:pt idx="1185">
                  <c:v>-1995.72197347</c:v>
                </c:pt>
                <c:pt idx="1186">
                  <c:v>-2000.72197347</c:v>
                </c:pt>
                <c:pt idx="1187">
                  <c:v>-2005.72197347</c:v>
                </c:pt>
                <c:pt idx="1188">
                  <c:v>-2010.72197347</c:v>
                </c:pt>
                <c:pt idx="1189">
                  <c:v>-2015.72197347</c:v>
                </c:pt>
                <c:pt idx="1190">
                  <c:v>-2020.72197347</c:v>
                </c:pt>
                <c:pt idx="1191">
                  <c:v>-2025.72197347</c:v>
                </c:pt>
                <c:pt idx="1192">
                  <c:v>-2030.72197347</c:v>
                </c:pt>
                <c:pt idx="1193">
                  <c:v>-2035.72197347</c:v>
                </c:pt>
                <c:pt idx="1194">
                  <c:v>-2040.72197347</c:v>
                </c:pt>
                <c:pt idx="1195">
                  <c:v>-2045.72197347</c:v>
                </c:pt>
                <c:pt idx="1196">
                  <c:v>-2050.7219734700002</c:v>
                </c:pt>
                <c:pt idx="1197">
                  <c:v>-2055.7219734700002</c:v>
                </c:pt>
                <c:pt idx="1198">
                  <c:v>-2060.7219734700002</c:v>
                </c:pt>
                <c:pt idx="1199">
                  <c:v>-2065.7219734700002</c:v>
                </c:pt>
                <c:pt idx="1200">
                  <c:v>-2070.7219734700002</c:v>
                </c:pt>
                <c:pt idx="1201">
                  <c:v>-2075.7219734700002</c:v>
                </c:pt>
                <c:pt idx="1202">
                  <c:v>-2080.7219734700002</c:v>
                </c:pt>
                <c:pt idx="1203">
                  <c:v>-2085.7219734700002</c:v>
                </c:pt>
                <c:pt idx="1204">
                  <c:v>-2090.7219734700002</c:v>
                </c:pt>
                <c:pt idx="1205">
                  <c:v>-2095.7219734700002</c:v>
                </c:pt>
                <c:pt idx="1206">
                  <c:v>-2100.7219734700002</c:v>
                </c:pt>
                <c:pt idx="1207">
                  <c:v>-2105.7219734700002</c:v>
                </c:pt>
                <c:pt idx="1208">
                  <c:v>-2110.7219734700002</c:v>
                </c:pt>
                <c:pt idx="1209">
                  <c:v>-2115.7219734700002</c:v>
                </c:pt>
                <c:pt idx="1210">
                  <c:v>-2118.7219734700002</c:v>
                </c:pt>
                <c:pt idx="1211">
                  <c:v>-2121.7219734700002</c:v>
                </c:pt>
                <c:pt idx="1212">
                  <c:v>-2124.7219734700002</c:v>
                </c:pt>
                <c:pt idx="1213">
                  <c:v>-2127.7219734700002</c:v>
                </c:pt>
                <c:pt idx="1214">
                  <c:v>-2130.7219734700002</c:v>
                </c:pt>
                <c:pt idx="1215">
                  <c:v>-2133.7219734700002</c:v>
                </c:pt>
                <c:pt idx="1216">
                  <c:v>-2136.7219734700002</c:v>
                </c:pt>
                <c:pt idx="1217">
                  <c:v>-2139.7219734700002</c:v>
                </c:pt>
                <c:pt idx="1218">
                  <c:v>-2142.7219734700002</c:v>
                </c:pt>
                <c:pt idx="1219">
                  <c:v>-2145.7219734700002</c:v>
                </c:pt>
                <c:pt idx="1220">
                  <c:v>-2148.7219734700002</c:v>
                </c:pt>
                <c:pt idx="1221">
                  <c:v>-2151.7219734700002</c:v>
                </c:pt>
                <c:pt idx="1222">
                  <c:v>-2154.7219734700002</c:v>
                </c:pt>
                <c:pt idx="1223">
                  <c:v>-2157.7219734700002</c:v>
                </c:pt>
                <c:pt idx="1224">
                  <c:v>-2160.7219734700002</c:v>
                </c:pt>
                <c:pt idx="1225">
                  <c:v>-2163.7219734700002</c:v>
                </c:pt>
                <c:pt idx="1226">
                  <c:v>-2166.7219734700002</c:v>
                </c:pt>
                <c:pt idx="1227">
                  <c:v>-2169.7219734700002</c:v>
                </c:pt>
                <c:pt idx="1228">
                  <c:v>-2172.7219734700002</c:v>
                </c:pt>
                <c:pt idx="1229">
                  <c:v>-2175.7219734700002</c:v>
                </c:pt>
                <c:pt idx="1230">
                  <c:v>-2178.7219734700002</c:v>
                </c:pt>
                <c:pt idx="1231">
                  <c:v>-2181.7219734700002</c:v>
                </c:pt>
                <c:pt idx="1232">
                  <c:v>-2184.7219734700002</c:v>
                </c:pt>
                <c:pt idx="1233">
                  <c:v>-2187.7219734700002</c:v>
                </c:pt>
                <c:pt idx="1234">
                  <c:v>-2190.7219734700002</c:v>
                </c:pt>
                <c:pt idx="1235">
                  <c:v>-2193.7219734700002</c:v>
                </c:pt>
                <c:pt idx="1236">
                  <c:v>-2196.7219734700002</c:v>
                </c:pt>
                <c:pt idx="1237">
                  <c:v>-2199.7219734700002</c:v>
                </c:pt>
                <c:pt idx="1238">
                  <c:v>-2202.7219734700002</c:v>
                </c:pt>
                <c:pt idx="1239">
                  <c:v>-2205.7219734700002</c:v>
                </c:pt>
                <c:pt idx="1240">
                  <c:v>-2208.7219734700002</c:v>
                </c:pt>
                <c:pt idx="1241">
                  <c:v>-2211.7219734700002</c:v>
                </c:pt>
                <c:pt idx="1242">
                  <c:v>-2214.7219734700002</c:v>
                </c:pt>
                <c:pt idx="1243">
                  <c:v>-2217.7219734700002</c:v>
                </c:pt>
                <c:pt idx="1244">
                  <c:v>-2220.7219734700002</c:v>
                </c:pt>
                <c:pt idx="1245">
                  <c:v>-2223.7219734700002</c:v>
                </c:pt>
                <c:pt idx="1246">
                  <c:v>-2226.7219734700002</c:v>
                </c:pt>
                <c:pt idx="1247">
                  <c:v>-2229.7219734700002</c:v>
                </c:pt>
                <c:pt idx="1248">
                  <c:v>-2232.7219734700002</c:v>
                </c:pt>
                <c:pt idx="1249">
                  <c:v>-2235.7219734700002</c:v>
                </c:pt>
                <c:pt idx="1250">
                  <c:v>-2238.7219734700002</c:v>
                </c:pt>
                <c:pt idx="1251">
                  <c:v>-2241.7219734700002</c:v>
                </c:pt>
                <c:pt idx="1252">
                  <c:v>-2244.7219734700002</c:v>
                </c:pt>
                <c:pt idx="1253">
                  <c:v>-2247.7219734700002</c:v>
                </c:pt>
                <c:pt idx="1254">
                  <c:v>-2250.7219734700002</c:v>
                </c:pt>
                <c:pt idx="1255">
                  <c:v>-2253.7219734700002</c:v>
                </c:pt>
                <c:pt idx="1256">
                  <c:v>-2256.7219734700002</c:v>
                </c:pt>
                <c:pt idx="1257">
                  <c:v>-2259.7219734700002</c:v>
                </c:pt>
                <c:pt idx="1258">
                  <c:v>-2262.7219734700002</c:v>
                </c:pt>
                <c:pt idx="1259">
                  <c:v>-2265.7219734700002</c:v>
                </c:pt>
                <c:pt idx="1260">
                  <c:v>-2268.7219734700002</c:v>
                </c:pt>
                <c:pt idx="1261">
                  <c:v>-2271.7219734700002</c:v>
                </c:pt>
                <c:pt idx="1262">
                  <c:v>-2274.7219734700002</c:v>
                </c:pt>
                <c:pt idx="1263">
                  <c:v>-2279.7219734700002</c:v>
                </c:pt>
                <c:pt idx="1264">
                  <c:v>-2284.7219734700002</c:v>
                </c:pt>
                <c:pt idx="1265">
                  <c:v>-2289.7219734700002</c:v>
                </c:pt>
                <c:pt idx="1266">
                  <c:v>-2294.7219734700002</c:v>
                </c:pt>
                <c:pt idx="1267">
                  <c:v>-2299.7219734700002</c:v>
                </c:pt>
                <c:pt idx="1268">
                  <c:v>-2304.7219734700002</c:v>
                </c:pt>
                <c:pt idx="1269">
                  <c:v>-2309.7219734700002</c:v>
                </c:pt>
                <c:pt idx="1270">
                  <c:v>-2314.7219734700002</c:v>
                </c:pt>
                <c:pt idx="1271">
                  <c:v>-2319.7219734700002</c:v>
                </c:pt>
                <c:pt idx="1272">
                  <c:v>-2324.7219734700002</c:v>
                </c:pt>
                <c:pt idx="1273">
                  <c:v>-2329.7219734700002</c:v>
                </c:pt>
                <c:pt idx="1274">
                  <c:v>-2334.7219734700002</c:v>
                </c:pt>
                <c:pt idx="1275">
                  <c:v>-2339.7219734700002</c:v>
                </c:pt>
                <c:pt idx="1276">
                  <c:v>-2344.7219734700002</c:v>
                </c:pt>
                <c:pt idx="1277">
                  <c:v>-2349.7219734700002</c:v>
                </c:pt>
                <c:pt idx="1278">
                  <c:v>-2354.7219734700002</c:v>
                </c:pt>
                <c:pt idx="1279">
                  <c:v>-2359.7219734700002</c:v>
                </c:pt>
                <c:pt idx="1280">
                  <c:v>-2364.7219734700002</c:v>
                </c:pt>
                <c:pt idx="1281">
                  <c:v>-2369.7219734700002</c:v>
                </c:pt>
                <c:pt idx="1282">
                  <c:v>-2374.7219734700002</c:v>
                </c:pt>
                <c:pt idx="1283">
                  <c:v>-2379.7219734700002</c:v>
                </c:pt>
                <c:pt idx="1284">
                  <c:v>-2384.7219734700002</c:v>
                </c:pt>
                <c:pt idx="1285">
                  <c:v>-2389.7219734700002</c:v>
                </c:pt>
                <c:pt idx="1286">
                  <c:v>-2394.7219734700002</c:v>
                </c:pt>
                <c:pt idx="1287">
                  <c:v>-2399.7219734700002</c:v>
                </c:pt>
                <c:pt idx="1288">
                  <c:v>-2404.7219734700002</c:v>
                </c:pt>
                <c:pt idx="1289">
                  <c:v>-2409.7219734700002</c:v>
                </c:pt>
                <c:pt idx="1290">
                  <c:v>-2414.7219734700002</c:v>
                </c:pt>
                <c:pt idx="1291">
                  <c:v>-2419.7219734700002</c:v>
                </c:pt>
                <c:pt idx="1292">
                  <c:v>-2424.7219734700002</c:v>
                </c:pt>
                <c:pt idx="1293">
                  <c:v>-2429.7219734700002</c:v>
                </c:pt>
                <c:pt idx="1294">
                  <c:v>-2434.7219734700002</c:v>
                </c:pt>
                <c:pt idx="1295">
                  <c:v>-2439.7219734700002</c:v>
                </c:pt>
                <c:pt idx="1296">
                  <c:v>-2444.7219734700002</c:v>
                </c:pt>
                <c:pt idx="1297">
                  <c:v>-2449.7219734700002</c:v>
                </c:pt>
                <c:pt idx="1298">
                  <c:v>-2454.7219734700002</c:v>
                </c:pt>
                <c:pt idx="1299">
                  <c:v>-2459.7219734700002</c:v>
                </c:pt>
                <c:pt idx="1300">
                  <c:v>-2464.7219734700002</c:v>
                </c:pt>
                <c:pt idx="1301">
                  <c:v>-2469.7219734700002</c:v>
                </c:pt>
                <c:pt idx="1302">
                  <c:v>-2474.7219734700002</c:v>
                </c:pt>
                <c:pt idx="1303">
                  <c:v>-2479.7219734700002</c:v>
                </c:pt>
                <c:pt idx="1304">
                  <c:v>-2484.7219734700002</c:v>
                </c:pt>
                <c:pt idx="1305">
                  <c:v>-2489.7219734700002</c:v>
                </c:pt>
                <c:pt idx="1306">
                  <c:v>-2494.7219734700002</c:v>
                </c:pt>
                <c:pt idx="1307">
                  <c:v>-2499.7219734700002</c:v>
                </c:pt>
                <c:pt idx="1308">
                  <c:v>-2504.7219734700002</c:v>
                </c:pt>
                <c:pt idx="1309">
                  <c:v>-2509.7219734700002</c:v>
                </c:pt>
                <c:pt idx="1310">
                  <c:v>-2514.7219734700002</c:v>
                </c:pt>
                <c:pt idx="1311">
                  <c:v>-2519.7219734700002</c:v>
                </c:pt>
                <c:pt idx="1312">
                  <c:v>-2524.7219734700002</c:v>
                </c:pt>
                <c:pt idx="1313">
                  <c:v>-2529.7219734700002</c:v>
                </c:pt>
                <c:pt idx="1314">
                  <c:v>-2534.7219734700002</c:v>
                </c:pt>
                <c:pt idx="1315">
                  <c:v>-2539.7219734700002</c:v>
                </c:pt>
                <c:pt idx="1316">
                  <c:v>-2544.7219734700002</c:v>
                </c:pt>
                <c:pt idx="1317">
                  <c:v>-2549.7219734700002</c:v>
                </c:pt>
                <c:pt idx="1318">
                  <c:v>-2554.7219734700002</c:v>
                </c:pt>
                <c:pt idx="1319">
                  <c:v>-2559.7219734700002</c:v>
                </c:pt>
                <c:pt idx="1320">
                  <c:v>-2564.7219734700002</c:v>
                </c:pt>
                <c:pt idx="1321">
                  <c:v>-2569.7219734700002</c:v>
                </c:pt>
                <c:pt idx="1322">
                  <c:v>-2574.7219734700002</c:v>
                </c:pt>
                <c:pt idx="1323">
                  <c:v>-2579.7219734700002</c:v>
                </c:pt>
                <c:pt idx="1324">
                  <c:v>-2584.7219734700002</c:v>
                </c:pt>
                <c:pt idx="1325">
                  <c:v>-2589.7219734700002</c:v>
                </c:pt>
                <c:pt idx="1326">
                  <c:v>-2582.7219734700002</c:v>
                </c:pt>
                <c:pt idx="1327">
                  <c:v>-2585.7219734700002</c:v>
                </c:pt>
                <c:pt idx="1328">
                  <c:v>-2588.7219734700002</c:v>
                </c:pt>
                <c:pt idx="1329">
                  <c:v>-2591.7219734700002</c:v>
                </c:pt>
                <c:pt idx="1330">
                  <c:v>-2594.7219734700002</c:v>
                </c:pt>
                <c:pt idx="1331">
                  <c:v>-2597.7219734700002</c:v>
                </c:pt>
                <c:pt idx="1332">
                  <c:v>-2600.7219734700002</c:v>
                </c:pt>
                <c:pt idx="1333">
                  <c:v>-2603.7219734700002</c:v>
                </c:pt>
                <c:pt idx="1334">
                  <c:v>-2606.7219734700002</c:v>
                </c:pt>
                <c:pt idx="1335">
                  <c:v>-2609.7219734700002</c:v>
                </c:pt>
                <c:pt idx="1336">
                  <c:v>-2612.7219734700002</c:v>
                </c:pt>
                <c:pt idx="1337">
                  <c:v>-2615.7219734700002</c:v>
                </c:pt>
                <c:pt idx="1338">
                  <c:v>-2618.7219734700002</c:v>
                </c:pt>
                <c:pt idx="1339">
                  <c:v>-2621.7219734700002</c:v>
                </c:pt>
                <c:pt idx="1340">
                  <c:v>-2624.7219734700002</c:v>
                </c:pt>
                <c:pt idx="1341">
                  <c:v>-2627.7219734700002</c:v>
                </c:pt>
                <c:pt idx="1342">
                  <c:v>-2630.7219734700002</c:v>
                </c:pt>
                <c:pt idx="1343">
                  <c:v>-2633.7219734700002</c:v>
                </c:pt>
                <c:pt idx="1344">
                  <c:v>-2636.7219734700002</c:v>
                </c:pt>
                <c:pt idx="1345">
                  <c:v>-2639.7219734700002</c:v>
                </c:pt>
                <c:pt idx="1346">
                  <c:v>-2642.7219734700002</c:v>
                </c:pt>
                <c:pt idx="1347">
                  <c:v>-2645.7219734700002</c:v>
                </c:pt>
                <c:pt idx="1348">
                  <c:v>-2648.7219734700002</c:v>
                </c:pt>
                <c:pt idx="1349">
                  <c:v>-2651.7219734700002</c:v>
                </c:pt>
                <c:pt idx="1350">
                  <c:v>-2654.7219734700002</c:v>
                </c:pt>
                <c:pt idx="1351">
                  <c:v>-2657.7219734700002</c:v>
                </c:pt>
                <c:pt idx="1352">
                  <c:v>-2660.7219734700002</c:v>
                </c:pt>
                <c:pt idx="1353">
                  <c:v>-2663.7219734700002</c:v>
                </c:pt>
                <c:pt idx="1354">
                  <c:v>-2666.7219734700002</c:v>
                </c:pt>
                <c:pt idx="1355">
                  <c:v>-2669.7219734700002</c:v>
                </c:pt>
                <c:pt idx="1356">
                  <c:v>-2672.7219734700002</c:v>
                </c:pt>
                <c:pt idx="1357">
                  <c:v>-2675.7219734700002</c:v>
                </c:pt>
                <c:pt idx="1358">
                  <c:v>-2678.7219734700002</c:v>
                </c:pt>
                <c:pt idx="1359">
                  <c:v>-2681.7219734700002</c:v>
                </c:pt>
                <c:pt idx="1360">
                  <c:v>-2684.7219734700002</c:v>
                </c:pt>
                <c:pt idx="1361">
                  <c:v>-2687.7219734700002</c:v>
                </c:pt>
                <c:pt idx="1362">
                  <c:v>-2690.7219734700002</c:v>
                </c:pt>
                <c:pt idx="1363">
                  <c:v>-2693.7219734700002</c:v>
                </c:pt>
                <c:pt idx="1364">
                  <c:v>-2696.7219734700002</c:v>
                </c:pt>
                <c:pt idx="1365">
                  <c:v>-2699.7219734700002</c:v>
                </c:pt>
                <c:pt idx="1366">
                  <c:v>-2702.7219734700002</c:v>
                </c:pt>
                <c:pt idx="1367">
                  <c:v>-2705.7219734700002</c:v>
                </c:pt>
                <c:pt idx="1368">
                  <c:v>-2708.7219734700002</c:v>
                </c:pt>
                <c:pt idx="1369">
                  <c:v>-2711.7219734700002</c:v>
                </c:pt>
                <c:pt idx="1370">
                  <c:v>-2714.7219734700002</c:v>
                </c:pt>
                <c:pt idx="1371">
                  <c:v>-2717.7219734700002</c:v>
                </c:pt>
                <c:pt idx="1372">
                  <c:v>-2720.7219734700002</c:v>
                </c:pt>
                <c:pt idx="1373">
                  <c:v>-2723.7219734700002</c:v>
                </c:pt>
                <c:pt idx="1374">
                  <c:v>-2726.7219734700002</c:v>
                </c:pt>
                <c:pt idx="1375">
                  <c:v>-2729.7219734700002</c:v>
                </c:pt>
                <c:pt idx="1376">
                  <c:v>-2732.7219734700002</c:v>
                </c:pt>
                <c:pt idx="1377">
                  <c:v>-2735.7219734700002</c:v>
                </c:pt>
                <c:pt idx="1378">
                  <c:v>-2738.7219734700002</c:v>
                </c:pt>
                <c:pt idx="1379">
                  <c:v>-2741.7219734700002</c:v>
                </c:pt>
                <c:pt idx="1380">
                  <c:v>-2744.7219734700002</c:v>
                </c:pt>
                <c:pt idx="1381">
                  <c:v>-2747.7219734700002</c:v>
                </c:pt>
                <c:pt idx="1382">
                  <c:v>-2750.7219734700002</c:v>
                </c:pt>
                <c:pt idx="1383">
                  <c:v>-2753.7219734700002</c:v>
                </c:pt>
                <c:pt idx="1384">
                  <c:v>-2756.7219734700002</c:v>
                </c:pt>
                <c:pt idx="1385">
                  <c:v>-2759.7219734700002</c:v>
                </c:pt>
                <c:pt idx="1386">
                  <c:v>-2762.7219734700002</c:v>
                </c:pt>
                <c:pt idx="1387">
                  <c:v>-2765.7219734700002</c:v>
                </c:pt>
                <c:pt idx="1388">
                  <c:v>-2768.7219734700002</c:v>
                </c:pt>
                <c:pt idx="1389">
                  <c:v>-2771.7219734700002</c:v>
                </c:pt>
                <c:pt idx="1390">
                  <c:v>-2774.7219734700002</c:v>
                </c:pt>
                <c:pt idx="1391">
                  <c:v>-2777.7219734700002</c:v>
                </c:pt>
                <c:pt idx="1392">
                  <c:v>-2784.7219734700002</c:v>
                </c:pt>
                <c:pt idx="1393">
                  <c:v>-2791.7219734700002</c:v>
                </c:pt>
                <c:pt idx="1394">
                  <c:v>-2798.7219734700002</c:v>
                </c:pt>
                <c:pt idx="1395">
                  <c:v>-2805.7219734700002</c:v>
                </c:pt>
                <c:pt idx="1396">
                  <c:v>-2812.7219734700002</c:v>
                </c:pt>
                <c:pt idx="1397">
                  <c:v>-2819.7219734700002</c:v>
                </c:pt>
                <c:pt idx="1398">
                  <c:v>-2826.7219734700002</c:v>
                </c:pt>
                <c:pt idx="1399">
                  <c:v>-2833.7219734700002</c:v>
                </c:pt>
                <c:pt idx="1400">
                  <c:v>-2840.7219734700002</c:v>
                </c:pt>
                <c:pt idx="1401">
                  <c:v>-2847.7219734700002</c:v>
                </c:pt>
                <c:pt idx="1402">
                  <c:v>-2854.7219734700002</c:v>
                </c:pt>
                <c:pt idx="1403">
                  <c:v>-2861.7219734700002</c:v>
                </c:pt>
                <c:pt idx="1404">
                  <c:v>-2868.7219734700002</c:v>
                </c:pt>
                <c:pt idx="1405">
                  <c:v>-2875.7219734700002</c:v>
                </c:pt>
                <c:pt idx="1406">
                  <c:v>-2882.7219734700002</c:v>
                </c:pt>
                <c:pt idx="1407">
                  <c:v>-2889.7219734700002</c:v>
                </c:pt>
                <c:pt idx="1408">
                  <c:v>-2896.7219734700002</c:v>
                </c:pt>
                <c:pt idx="1409">
                  <c:v>-2903.7219734700002</c:v>
                </c:pt>
                <c:pt idx="1410">
                  <c:v>-2910.7219734700002</c:v>
                </c:pt>
                <c:pt idx="1411">
                  <c:v>-2917.7219734700002</c:v>
                </c:pt>
                <c:pt idx="1412">
                  <c:v>-2924.7219734700002</c:v>
                </c:pt>
                <c:pt idx="1413">
                  <c:v>-2931.7219734700002</c:v>
                </c:pt>
                <c:pt idx="1414">
                  <c:v>-2938.7219734700002</c:v>
                </c:pt>
                <c:pt idx="1415">
                  <c:v>-2945.7219734700002</c:v>
                </c:pt>
                <c:pt idx="1416">
                  <c:v>-2952.7219734700002</c:v>
                </c:pt>
                <c:pt idx="1417">
                  <c:v>-2959.7219734700002</c:v>
                </c:pt>
                <c:pt idx="1418">
                  <c:v>-2966.7219734700002</c:v>
                </c:pt>
                <c:pt idx="1419">
                  <c:v>-2973.7219734700002</c:v>
                </c:pt>
                <c:pt idx="1420">
                  <c:v>-2980.7219734700002</c:v>
                </c:pt>
                <c:pt idx="1421">
                  <c:v>-2987.7219734700002</c:v>
                </c:pt>
                <c:pt idx="1422">
                  <c:v>-2994.7219734700002</c:v>
                </c:pt>
                <c:pt idx="1423">
                  <c:v>-3001.7219734700002</c:v>
                </c:pt>
                <c:pt idx="1424">
                  <c:v>-3008.7219734700002</c:v>
                </c:pt>
                <c:pt idx="1425">
                  <c:v>-3015.7219734700002</c:v>
                </c:pt>
                <c:pt idx="1426">
                  <c:v>-3022.7219734700002</c:v>
                </c:pt>
                <c:pt idx="1427">
                  <c:v>-3029.7219734700002</c:v>
                </c:pt>
                <c:pt idx="1428">
                  <c:v>-3036.7219734700002</c:v>
                </c:pt>
                <c:pt idx="1429">
                  <c:v>-3043.7219734700002</c:v>
                </c:pt>
                <c:pt idx="1430">
                  <c:v>-3050.7219734700002</c:v>
                </c:pt>
                <c:pt idx="1431">
                  <c:v>-3057.7219734700002</c:v>
                </c:pt>
                <c:pt idx="1432">
                  <c:v>-3064.7219734700002</c:v>
                </c:pt>
                <c:pt idx="1433">
                  <c:v>-3071.7219734700002</c:v>
                </c:pt>
                <c:pt idx="1434">
                  <c:v>-3078.7219734700002</c:v>
                </c:pt>
                <c:pt idx="1435">
                  <c:v>-3085.7219734700002</c:v>
                </c:pt>
                <c:pt idx="1436">
                  <c:v>-3092.7219734700002</c:v>
                </c:pt>
                <c:pt idx="1437">
                  <c:v>-3099.7219734700002</c:v>
                </c:pt>
                <c:pt idx="1438">
                  <c:v>-3106.7219734700002</c:v>
                </c:pt>
                <c:pt idx="1439">
                  <c:v>-3113.7219734700002</c:v>
                </c:pt>
                <c:pt idx="1440">
                  <c:v>-3120.7219734700002</c:v>
                </c:pt>
                <c:pt idx="1441">
                  <c:v>-3127.7219734700002</c:v>
                </c:pt>
                <c:pt idx="1442">
                  <c:v>-3134.7219734700002</c:v>
                </c:pt>
                <c:pt idx="1443">
                  <c:v>-3141.7219734700002</c:v>
                </c:pt>
                <c:pt idx="1444">
                  <c:v>-3148.7219734700002</c:v>
                </c:pt>
                <c:pt idx="1445">
                  <c:v>-3155.7219734700002</c:v>
                </c:pt>
                <c:pt idx="1446">
                  <c:v>-3162.7219734700002</c:v>
                </c:pt>
                <c:pt idx="1447">
                  <c:v>-3169.7219734700002</c:v>
                </c:pt>
                <c:pt idx="1448">
                  <c:v>-3176.7219734700002</c:v>
                </c:pt>
                <c:pt idx="1449">
                  <c:v>-3183.7219734700002</c:v>
                </c:pt>
                <c:pt idx="1450">
                  <c:v>-3190.7219734700002</c:v>
                </c:pt>
                <c:pt idx="1451">
                  <c:v>-3197.7219734700002</c:v>
                </c:pt>
                <c:pt idx="1452">
                  <c:v>-3204.7219734700002</c:v>
                </c:pt>
                <c:pt idx="1453">
                  <c:v>-3211.7219734700002</c:v>
                </c:pt>
                <c:pt idx="1454">
                  <c:v>-3218.7219734700002</c:v>
                </c:pt>
                <c:pt idx="1455">
                  <c:v>-3225.7219734700002</c:v>
                </c:pt>
                <c:pt idx="1456">
                  <c:v>-3232.7219734700002</c:v>
                </c:pt>
                <c:pt idx="1457">
                  <c:v>-3239.7219734700002</c:v>
                </c:pt>
                <c:pt idx="1458">
                  <c:v>-3246.7219734700002</c:v>
                </c:pt>
                <c:pt idx="1459">
                  <c:v>-3253.7219734700002</c:v>
                </c:pt>
                <c:pt idx="1460">
                  <c:v>-3260.7219734700002</c:v>
                </c:pt>
                <c:pt idx="1461">
                  <c:v>-3267.7219734700002</c:v>
                </c:pt>
                <c:pt idx="1462">
                  <c:v>-3274.7219734700002</c:v>
                </c:pt>
                <c:pt idx="1463">
                  <c:v>-3281.7219734700002</c:v>
                </c:pt>
                <c:pt idx="1464">
                  <c:v>-3288.7219734700002</c:v>
                </c:pt>
                <c:pt idx="1465">
                  <c:v>-3295.7219734700002</c:v>
                </c:pt>
                <c:pt idx="1466">
                  <c:v>-3302.7219734700002</c:v>
                </c:pt>
                <c:pt idx="1467">
                  <c:v>-3309.7219734700002</c:v>
                </c:pt>
                <c:pt idx="1468">
                  <c:v>-3316.7219734700002</c:v>
                </c:pt>
                <c:pt idx="1469">
                  <c:v>-3323.7219734700002</c:v>
                </c:pt>
                <c:pt idx="1470">
                  <c:v>-3330.7219734700002</c:v>
                </c:pt>
                <c:pt idx="1471">
                  <c:v>-3337.7219734700002</c:v>
                </c:pt>
                <c:pt idx="1472">
                  <c:v>-3344.7219734700002</c:v>
                </c:pt>
                <c:pt idx="1473">
                  <c:v>-3351.7219734700002</c:v>
                </c:pt>
                <c:pt idx="1474">
                  <c:v>-3358.7219734700002</c:v>
                </c:pt>
                <c:pt idx="1475">
                  <c:v>-3365.7219734700002</c:v>
                </c:pt>
                <c:pt idx="1476">
                  <c:v>-3372.7219734700002</c:v>
                </c:pt>
                <c:pt idx="1477">
                  <c:v>-3379.7219734700002</c:v>
                </c:pt>
                <c:pt idx="1478">
                  <c:v>-3386.7219734700002</c:v>
                </c:pt>
                <c:pt idx="1479">
                  <c:v>-3393.7219734700002</c:v>
                </c:pt>
                <c:pt idx="1480">
                  <c:v>-3400.7219734700002</c:v>
                </c:pt>
                <c:pt idx="1481">
                  <c:v>-3407.7219734700002</c:v>
                </c:pt>
                <c:pt idx="1482">
                  <c:v>-3414.7219734700002</c:v>
                </c:pt>
                <c:pt idx="1483">
                  <c:v>-3421.7219734700002</c:v>
                </c:pt>
                <c:pt idx="1484">
                  <c:v>-3428.7219734700002</c:v>
                </c:pt>
                <c:pt idx="1485">
                  <c:v>-3435.7219734700002</c:v>
                </c:pt>
                <c:pt idx="1486">
                  <c:v>-3442.7219734700002</c:v>
                </c:pt>
                <c:pt idx="1487">
                  <c:v>-3449.7219734700002</c:v>
                </c:pt>
                <c:pt idx="1488">
                  <c:v>-3456.7219734700002</c:v>
                </c:pt>
                <c:pt idx="1489">
                  <c:v>-3463.7219734700002</c:v>
                </c:pt>
                <c:pt idx="1490">
                  <c:v>-3470.7219734700002</c:v>
                </c:pt>
                <c:pt idx="1491">
                  <c:v>-3477.7219734700002</c:v>
                </c:pt>
                <c:pt idx="1492">
                  <c:v>-3484.7219734700002</c:v>
                </c:pt>
                <c:pt idx="1493">
                  <c:v>-3491.7219734700002</c:v>
                </c:pt>
                <c:pt idx="1494">
                  <c:v>-3498.7219734700002</c:v>
                </c:pt>
                <c:pt idx="1495">
                  <c:v>-3505.7219734700002</c:v>
                </c:pt>
                <c:pt idx="1496">
                  <c:v>-3512.7219734700002</c:v>
                </c:pt>
                <c:pt idx="1497">
                  <c:v>-3519.7219734700002</c:v>
                </c:pt>
                <c:pt idx="1498">
                  <c:v>-3526.7219734700002</c:v>
                </c:pt>
                <c:pt idx="1499">
                  <c:v>-3533.7219734700002</c:v>
                </c:pt>
                <c:pt idx="1500">
                  <c:v>-3540.7219734700002</c:v>
                </c:pt>
                <c:pt idx="1501">
                  <c:v>-3547.7219734700002</c:v>
                </c:pt>
                <c:pt idx="1502">
                  <c:v>-3554.7219734700002</c:v>
                </c:pt>
                <c:pt idx="1503">
                  <c:v>-3561.7219734700002</c:v>
                </c:pt>
                <c:pt idx="1504">
                  <c:v>-3568.7219734700002</c:v>
                </c:pt>
                <c:pt idx="1505">
                  <c:v>-3575.7219734700002</c:v>
                </c:pt>
                <c:pt idx="1506">
                  <c:v>-3582.7219734700002</c:v>
                </c:pt>
                <c:pt idx="1507">
                  <c:v>-3589.7219734700002</c:v>
                </c:pt>
                <c:pt idx="1508">
                  <c:v>-3596.7219734700002</c:v>
                </c:pt>
                <c:pt idx="1509">
                  <c:v>-3603.7219734700002</c:v>
                </c:pt>
                <c:pt idx="1510">
                  <c:v>-3610.7219734700002</c:v>
                </c:pt>
                <c:pt idx="1511">
                  <c:v>-3617.7219734700002</c:v>
                </c:pt>
                <c:pt idx="1512">
                  <c:v>-3624.7219734700002</c:v>
                </c:pt>
                <c:pt idx="1513">
                  <c:v>-3631.7219734700002</c:v>
                </c:pt>
                <c:pt idx="1514">
                  <c:v>-3638.7219734700002</c:v>
                </c:pt>
                <c:pt idx="1515">
                  <c:v>-3645.7219734700002</c:v>
                </c:pt>
                <c:pt idx="1516">
                  <c:v>-3652.7219734700002</c:v>
                </c:pt>
                <c:pt idx="1517">
                  <c:v>-3659.7219734700002</c:v>
                </c:pt>
                <c:pt idx="1518">
                  <c:v>-3666.7219734700002</c:v>
                </c:pt>
                <c:pt idx="1519">
                  <c:v>-3673.7219734700002</c:v>
                </c:pt>
                <c:pt idx="1520">
                  <c:v>-3680.7219734700002</c:v>
                </c:pt>
                <c:pt idx="1521">
                  <c:v>-3687.7219734700002</c:v>
                </c:pt>
                <c:pt idx="1522">
                  <c:v>-3694.7219734700002</c:v>
                </c:pt>
                <c:pt idx="1523">
                  <c:v>-3701.7219734700002</c:v>
                </c:pt>
                <c:pt idx="1524">
                  <c:v>-3708.7219734700002</c:v>
                </c:pt>
                <c:pt idx="1525">
                  <c:v>-3715.7219734700002</c:v>
                </c:pt>
                <c:pt idx="1526">
                  <c:v>-3722.7219734700002</c:v>
                </c:pt>
                <c:pt idx="1527">
                  <c:v>-3729.7219734700002</c:v>
                </c:pt>
                <c:pt idx="1528">
                  <c:v>-3736.7219734700002</c:v>
                </c:pt>
                <c:pt idx="1529">
                  <c:v>-3743.7219734700002</c:v>
                </c:pt>
                <c:pt idx="1530">
                  <c:v>-3750.7219734700002</c:v>
                </c:pt>
                <c:pt idx="1531">
                  <c:v>-3757.7219734700002</c:v>
                </c:pt>
                <c:pt idx="1532">
                  <c:v>-3764.7219734700002</c:v>
                </c:pt>
                <c:pt idx="1533">
                  <c:v>-3771.7219734700002</c:v>
                </c:pt>
                <c:pt idx="1534">
                  <c:v>-3778.7219734700002</c:v>
                </c:pt>
                <c:pt idx="1535">
                  <c:v>-3785.7219734700002</c:v>
                </c:pt>
                <c:pt idx="1536">
                  <c:v>-3792.7219734700002</c:v>
                </c:pt>
                <c:pt idx="1537">
                  <c:v>-3799.7219734700002</c:v>
                </c:pt>
                <c:pt idx="1538">
                  <c:v>-3806.7219734700002</c:v>
                </c:pt>
                <c:pt idx="1539">
                  <c:v>-3813.7219734700002</c:v>
                </c:pt>
                <c:pt idx="1540">
                  <c:v>-3820.7219734700002</c:v>
                </c:pt>
                <c:pt idx="1541">
                  <c:v>-3827.7219734700002</c:v>
                </c:pt>
                <c:pt idx="1542">
                  <c:v>-3834.7219734700002</c:v>
                </c:pt>
                <c:pt idx="1543">
                  <c:v>-3841.7219734700002</c:v>
                </c:pt>
                <c:pt idx="1544">
                  <c:v>-3848.7219734700002</c:v>
                </c:pt>
                <c:pt idx="1545">
                  <c:v>-3855.7219734700002</c:v>
                </c:pt>
                <c:pt idx="1546">
                  <c:v>-3862.7219734700002</c:v>
                </c:pt>
                <c:pt idx="1547">
                  <c:v>-3869.7219734700002</c:v>
                </c:pt>
                <c:pt idx="1548">
                  <c:v>-3876.7219734700002</c:v>
                </c:pt>
                <c:pt idx="1549">
                  <c:v>-3883.7219734700002</c:v>
                </c:pt>
                <c:pt idx="1550">
                  <c:v>-3890.7219734700002</c:v>
                </c:pt>
                <c:pt idx="1551">
                  <c:v>-3897.7219734700002</c:v>
                </c:pt>
                <c:pt idx="1552">
                  <c:v>-3904.7219734700002</c:v>
                </c:pt>
                <c:pt idx="1553">
                  <c:v>-3911.7219734700002</c:v>
                </c:pt>
                <c:pt idx="1554">
                  <c:v>-3918.7219734700002</c:v>
                </c:pt>
                <c:pt idx="1555">
                  <c:v>-3925.7219734700002</c:v>
                </c:pt>
                <c:pt idx="1556">
                  <c:v>-3932.7219734700002</c:v>
                </c:pt>
                <c:pt idx="1557">
                  <c:v>-3939.7219734700002</c:v>
                </c:pt>
                <c:pt idx="1558">
                  <c:v>-3946.7219734700002</c:v>
                </c:pt>
                <c:pt idx="1559">
                  <c:v>-3953.7219734700002</c:v>
                </c:pt>
                <c:pt idx="1560">
                  <c:v>-3960.7219734700002</c:v>
                </c:pt>
                <c:pt idx="1561">
                  <c:v>-3970.7219734700002</c:v>
                </c:pt>
                <c:pt idx="1562">
                  <c:v>-3980.7219734700002</c:v>
                </c:pt>
                <c:pt idx="1563">
                  <c:v>-3990.7219734700002</c:v>
                </c:pt>
                <c:pt idx="1564">
                  <c:v>-4000.7219734700002</c:v>
                </c:pt>
                <c:pt idx="1565">
                  <c:v>-4010.7219734700002</c:v>
                </c:pt>
                <c:pt idx="1566">
                  <c:v>-4020.7219734700002</c:v>
                </c:pt>
                <c:pt idx="1567">
                  <c:v>-4030.7219734700002</c:v>
                </c:pt>
                <c:pt idx="1568">
                  <c:v>-4040.7219734700002</c:v>
                </c:pt>
                <c:pt idx="1569">
                  <c:v>-4050.7219734700002</c:v>
                </c:pt>
                <c:pt idx="1570">
                  <c:v>-4060.7219734700002</c:v>
                </c:pt>
                <c:pt idx="1571">
                  <c:v>-4070.7219734700002</c:v>
                </c:pt>
                <c:pt idx="1572">
                  <c:v>-4080.7219734700002</c:v>
                </c:pt>
                <c:pt idx="1573">
                  <c:v>-4090.7219734700002</c:v>
                </c:pt>
                <c:pt idx="1574">
                  <c:v>-4100.7219734700002</c:v>
                </c:pt>
                <c:pt idx="1575">
                  <c:v>-4110.7219734700002</c:v>
                </c:pt>
                <c:pt idx="1576">
                  <c:v>-4120.7219734700002</c:v>
                </c:pt>
                <c:pt idx="1577">
                  <c:v>-4130.7219734700002</c:v>
                </c:pt>
                <c:pt idx="1578">
                  <c:v>-4140.7219734700002</c:v>
                </c:pt>
                <c:pt idx="1579">
                  <c:v>-4150.7219734700002</c:v>
                </c:pt>
                <c:pt idx="1580">
                  <c:v>-4160.7219734700002</c:v>
                </c:pt>
                <c:pt idx="1581">
                  <c:v>-4170.7219734700002</c:v>
                </c:pt>
                <c:pt idx="1582">
                  <c:v>-4180.7219734700002</c:v>
                </c:pt>
                <c:pt idx="1583">
                  <c:v>-4190.7219734700002</c:v>
                </c:pt>
                <c:pt idx="1584">
                  <c:v>-4200.7219734700002</c:v>
                </c:pt>
                <c:pt idx="1585">
                  <c:v>-4210.7219734700002</c:v>
                </c:pt>
                <c:pt idx="1586">
                  <c:v>-4220.7219734700002</c:v>
                </c:pt>
                <c:pt idx="1587">
                  <c:v>-4230.7219734700002</c:v>
                </c:pt>
                <c:pt idx="1588">
                  <c:v>-4240.7219734700002</c:v>
                </c:pt>
                <c:pt idx="1589">
                  <c:v>-4250.7219734700002</c:v>
                </c:pt>
                <c:pt idx="1590">
                  <c:v>-4260.7219734700002</c:v>
                </c:pt>
                <c:pt idx="1591">
                  <c:v>-4270.7219734700002</c:v>
                </c:pt>
                <c:pt idx="1592">
                  <c:v>-4280.7219734700002</c:v>
                </c:pt>
                <c:pt idx="1593">
                  <c:v>-4290.7219734700002</c:v>
                </c:pt>
                <c:pt idx="1594">
                  <c:v>-4300.7219734700002</c:v>
                </c:pt>
                <c:pt idx="1595">
                  <c:v>-4310.7219734700002</c:v>
                </c:pt>
                <c:pt idx="1596">
                  <c:v>-4320.7219734700002</c:v>
                </c:pt>
                <c:pt idx="1597">
                  <c:v>-4330.7219734700002</c:v>
                </c:pt>
                <c:pt idx="1598">
                  <c:v>-4340.7219734700002</c:v>
                </c:pt>
                <c:pt idx="1599">
                  <c:v>-4350.7219734700002</c:v>
                </c:pt>
                <c:pt idx="1600">
                  <c:v>-4360.7219734700002</c:v>
                </c:pt>
                <c:pt idx="1601">
                  <c:v>-4370.7219734700002</c:v>
                </c:pt>
                <c:pt idx="1602">
                  <c:v>-4380.7219734700002</c:v>
                </c:pt>
                <c:pt idx="1603">
                  <c:v>-4390.7219734700002</c:v>
                </c:pt>
                <c:pt idx="1604">
                  <c:v>-4400.7219734700002</c:v>
                </c:pt>
                <c:pt idx="1605">
                  <c:v>-4410.7219734700002</c:v>
                </c:pt>
                <c:pt idx="1606">
                  <c:v>-4420.7219734700002</c:v>
                </c:pt>
                <c:pt idx="1607">
                  <c:v>-4430.7219734700002</c:v>
                </c:pt>
                <c:pt idx="1608">
                  <c:v>-4440.7219734700002</c:v>
                </c:pt>
                <c:pt idx="1609">
                  <c:v>-4450.7219734700002</c:v>
                </c:pt>
                <c:pt idx="1610">
                  <c:v>-4460.7219734700002</c:v>
                </c:pt>
                <c:pt idx="1611">
                  <c:v>-4470.7219734700002</c:v>
                </c:pt>
                <c:pt idx="1612">
                  <c:v>-4480.7219734700002</c:v>
                </c:pt>
                <c:pt idx="1613">
                  <c:v>-4490.7219734700002</c:v>
                </c:pt>
                <c:pt idx="1614">
                  <c:v>-4500.7219734700002</c:v>
                </c:pt>
                <c:pt idx="1615">
                  <c:v>-4510.7219734700002</c:v>
                </c:pt>
                <c:pt idx="1616">
                  <c:v>-4520.7219734700002</c:v>
                </c:pt>
                <c:pt idx="1617">
                  <c:v>-4530.7219734700002</c:v>
                </c:pt>
                <c:pt idx="1618">
                  <c:v>-4540.7219734700002</c:v>
                </c:pt>
                <c:pt idx="1619">
                  <c:v>-4550.7219734700002</c:v>
                </c:pt>
                <c:pt idx="1620">
                  <c:v>-4560.7219734700002</c:v>
                </c:pt>
                <c:pt idx="1621">
                  <c:v>-4570.7219734700002</c:v>
                </c:pt>
                <c:pt idx="1622">
                  <c:v>-4580.7219734700002</c:v>
                </c:pt>
                <c:pt idx="1623">
                  <c:v>-4590.7219734700002</c:v>
                </c:pt>
                <c:pt idx="1624">
                  <c:v>-4600.7219734700002</c:v>
                </c:pt>
                <c:pt idx="1625">
                  <c:v>-4610.7219734700002</c:v>
                </c:pt>
                <c:pt idx="1626">
                  <c:v>-4620.7219734700002</c:v>
                </c:pt>
                <c:pt idx="1627">
                  <c:v>-4630.7219734700002</c:v>
                </c:pt>
                <c:pt idx="1628">
                  <c:v>-4640.7219734700002</c:v>
                </c:pt>
                <c:pt idx="1629">
                  <c:v>-4650.7219734700002</c:v>
                </c:pt>
                <c:pt idx="1630">
                  <c:v>-4660.7219734700002</c:v>
                </c:pt>
                <c:pt idx="1631">
                  <c:v>-4670.7219734700002</c:v>
                </c:pt>
                <c:pt idx="1632">
                  <c:v>-4680.7219734700002</c:v>
                </c:pt>
                <c:pt idx="1633">
                  <c:v>-4705.7219734700002</c:v>
                </c:pt>
                <c:pt idx="1634">
                  <c:v>-4730.7219734700002</c:v>
                </c:pt>
                <c:pt idx="1635">
                  <c:v>-4755.7219734700002</c:v>
                </c:pt>
                <c:pt idx="1636">
                  <c:v>-4780.7219734700002</c:v>
                </c:pt>
                <c:pt idx="1637">
                  <c:v>-4805.7219734700002</c:v>
                </c:pt>
                <c:pt idx="1638">
                  <c:v>-4830.7219734700002</c:v>
                </c:pt>
                <c:pt idx="1639">
                  <c:v>-4855.7219734700002</c:v>
                </c:pt>
                <c:pt idx="1640">
                  <c:v>-4880.7219734700002</c:v>
                </c:pt>
                <c:pt idx="1641">
                  <c:v>-4905.7219734700002</c:v>
                </c:pt>
                <c:pt idx="1642">
                  <c:v>-4930.7219734700002</c:v>
                </c:pt>
                <c:pt idx="1643">
                  <c:v>-4955.7219734700002</c:v>
                </c:pt>
                <c:pt idx="1644">
                  <c:v>-4980.7219734700002</c:v>
                </c:pt>
                <c:pt idx="1645">
                  <c:v>-5005.7219734700002</c:v>
                </c:pt>
                <c:pt idx="1646">
                  <c:v>-5030.7219734700002</c:v>
                </c:pt>
                <c:pt idx="1647">
                  <c:v>-5055.7219734700002</c:v>
                </c:pt>
                <c:pt idx="1648">
                  <c:v>-5080.7219734700002</c:v>
                </c:pt>
                <c:pt idx="1649">
                  <c:v>-5105.7219734700002</c:v>
                </c:pt>
                <c:pt idx="1650">
                  <c:v>-5130.7219734700002</c:v>
                </c:pt>
                <c:pt idx="1651">
                  <c:v>-5155.7219734700002</c:v>
                </c:pt>
                <c:pt idx="1652">
                  <c:v>-5180.7219734700002</c:v>
                </c:pt>
                <c:pt idx="1653">
                  <c:v>-5205.7219734700002</c:v>
                </c:pt>
                <c:pt idx="1654">
                  <c:v>-5230.7219734700002</c:v>
                </c:pt>
                <c:pt idx="1655">
                  <c:v>-5255.7219734700002</c:v>
                </c:pt>
                <c:pt idx="1656">
                  <c:v>-5280.7219734700002</c:v>
                </c:pt>
                <c:pt idx="1657">
                  <c:v>-5305.7219734700002</c:v>
                </c:pt>
                <c:pt idx="1658">
                  <c:v>-5330.7219734700002</c:v>
                </c:pt>
                <c:pt idx="1659">
                  <c:v>-5355.7219734700002</c:v>
                </c:pt>
                <c:pt idx="1660">
                  <c:v>-5380.7219734700002</c:v>
                </c:pt>
                <c:pt idx="1661">
                  <c:v>-5405.7219734700002</c:v>
                </c:pt>
                <c:pt idx="1662">
                  <c:v>-5430.7219734700002</c:v>
                </c:pt>
                <c:pt idx="1663">
                  <c:v>-5455.7219734700002</c:v>
                </c:pt>
                <c:pt idx="1664">
                  <c:v>-5480.7219734700002</c:v>
                </c:pt>
                <c:pt idx="1665">
                  <c:v>-5505.7219734700002</c:v>
                </c:pt>
                <c:pt idx="1666">
                  <c:v>-5530.7219734700002</c:v>
                </c:pt>
                <c:pt idx="1667">
                  <c:v>-5555.7219734700002</c:v>
                </c:pt>
                <c:pt idx="1668">
                  <c:v>-5580.7219734700002</c:v>
                </c:pt>
                <c:pt idx="1669">
                  <c:v>-5605.7219734700002</c:v>
                </c:pt>
                <c:pt idx="1670">
                  <c:v>-5630.7219734700002</c:v>
                </c:pt>
                <c:pt idx="1671">
                  <c:v>-5655.7219734700002</c:v>
                </c:pt>
                <c:pt idx="1672">
                  <c:v>-5680.7219734700002</c:v>
                </c:pt>
                <c:pt idx="1673">
                  <c:v>-5705.7219734700002</c:v>
                </c:pt>
                <c:pt idx="1674">
                  <c:v>-5730.7219734700002</c:v>
                </c:pt>
                <c:pt idx="1675">
                  <c:v>-5755.7219734700002</c:v>
                </c:pt>
                <c:pt idx="1676">
                  <c:v>-5780.7219734700002</c:v>
                </c:pt>
                <c:pt idx="1677">
                  <c:v>-5805.7219734700002</c:v>
                </c:pt>
                <c:pt idx="1678">
                  <c:v>-5830.7219734700002</c:v>
                </c:pt>
                <c:pt idx="1679">
                  <c:v>-5855.7219734700002</c:v>
                </c:pt>
                <c:pt idx="1680">
                  <c:v>-5880.7219734700002</c:v>
                </c:pt>
                <c:pt idx="1681">
                  <c:v>-5905.7219734700002</c:v>
                </c:pt>
                <c:pt idx="1682">
                  <c:v>-5930.7219734700002</c:v>
                </c:pt>
                <c:pt idx="1683">
                  <c:v>-5955.7219734700002</c:v>
                </c:pt>
                <c:pt idx="1684">
                  <c:v>-5980.7219734700002</c:v>
                </c:pt>
                <c:pt idx="1685">
                  <c:v>-6005.7219734700002</c:v>
                </c:pt>
                <c:pt idx="1686">
                  <c:v>-6030.7219734700002</c:v>
                </c:pt>
                <c:pt idx="1687">
                  <c:v>-6055.7219734700002</c:v>
                </c:pt>
                <c:pt idx="1688">
                  <c:v>-6080.7219734700002</c:v>
                </c:pt>
                <c:pt idx="1689">
                  <c:v>-6105.7219734700002</c:v>
                </c:pt>
                <c:pt idx="1690">
                  <c:v>-6130.7219734700002</c:v>
                </c:pt>
                <c:pt idx="1691">
                  <c:v>-6155.7219734700002</c:v>
                </c:pt>
                <c:pt idx="1692">
                  <c:v>-6180.7219734700002</c:v>
                </c:pt>
                <c:pt idx="1693">
                  <c:v>-6205.7219734700002</c:v>
                </c:pt>
                <c:pt idx="1694">
                  <c:v>-6230.7219734700002</c:v>
                </c:pt>
                <c:pt idx="1695">
                  <c:v>-6255.7219734700002</c:v>
                </c:pt>
                <c:pt idx="1696">
                  <c:v>-6280.7219734700002</c:v>
                </c:pt>
                <c:pt idx="1697">
                  <c:v>-6305.7219734700002</c:v>
                </c:pt>
                <c:pt idx="1698">
                  <c:v>-6330.7219734700002</c:v>
                </c:pt>
                <c:pt idx="1699">
                  <c:v>-6355.7219734700002</c:v>
                </c:pt>
                <c:pt idx="1700">
                  <c:v>-6380.7219734700002</c:v>
                </c:pt>
                <c:pt idx="1701">
                  <c:v>-6405.7219734700002</c:v>
                </c:pt>
                <c:pt idx="1702">
                  <c:v>-6430.7219734700002</c:v>
                </c:pt>
                <c:pt idx="1703">
                  <c:v>-6455.7219734700002</c:v>
                </c:pt>
                <c:pt idx="1704">
                  <c:v>-6480.7219734700002</c:v>
                </c:pt>
                <c:pt idx="1705">
                  <c:v>-6505.7219734700002</c:v>
                </c:pt>
                <c:pt idx="1706">
                  <c:v>-6530.7219734700002</c:v>
                </c:pt>
                <c:pt idx="1707">
                  <c:v>-6555.7219734700002</c:v>
                </c:pt>
                <c:pt idx="1708">
                  <c:v>-6580.7219734700002</c:v>
                </c:pt>
                <c:pt idx="1709">
                  <c:v>-6605.7219734700002</c:v>
                </c:pt>
                <c:pt idx="1710">
                  <c:v>-6630.7219734700002</c:v>
                </c:pt>
                <c:pt idx="1711">
                  <c:v>-6655.7219734700002</c:v>
                </c:pt>
                <c:pt idx="1712">
                  <c:v>-6680.7219734700002</c:v>
                </c:pt>
                <c:pt idx="1713">
                  <c:v>-6705.7219734700002</c:v>
                </c:pt>
                <c:pt idx="1714">
                  <c:v>-6730.7219734700002</c:v>
                </c:pt>
                <c:pt idx="1715">
                  <c:v>-6755.7219734700002</c:v>
                </c:pt>
                <c:pt idx="1716">
                  <c:v>-6780.7219734700002</c:v>
                </c:pt>
                <c:pt idx="1717">
                  <c:v>-6805.7219734700002</c:v>
                </c:pt>
                <c:pt idx="1718">
                  <c:v>-6830.7219734700002</c:v>
                </c:pt>
                <c:pt idx="1719">
                  <c:v>-6855.7219734700002</c:v>
                </c:pt>
                <c:pt idx="1720">
                  <c:v>-6880.7219734700002</c:v>
                </c:pt>
                <c:pt idx="1721">
                  <c:v>-6905.7219734700002</c:v>
                </c:pt>
                <c:pt idx="1722">
                  <c:v>-6930.7219734700002</c:v>
                </c:pt>
                <c:pt idx="1723">
                  <c:v>-6955.7219734700002</c:v>
                </c:pt>
                <c:pt idx="1724">
                  <c:v>-6980.7219734700002</c:v>
                </c:pt>
                <c:pt idx="1725">
                  <c:v>-7005.7219734700002</c:v>
                </c:pt>
                <c:pt idx="1726">
                  <c:v>-7030.7219734700002</c:v>
                </c:pt>
                <c:pt idx="1727">
                  <c:v>-7055.7219734700002</c:v>
                </c:pt>
                <c:pt idx="1728">
                  <c:v>-7080.7219734700002</c:v>
                </c:pt>
                <c:pt idx="1729">
                  <c:v>-7105.7219734700002</c:v>
                </c:pt>
                <c:pt idx="1730">
                  <c:v>-7130.7219734700002</c:v>
                </c:pt>
                <c:pt idx="1731">
                  <c:v>-7155.7219734700002</c:v>
                </c:pt>
                <c:pt idx="1732">
                  <c:v>-7180.7219734700002</c:v>
                </c:pt>
                <c:pt idx="1733">
                  <c:v>-7205.7219734700002</c:v>
                </c:pt>
                <c:pt idx="1734">
                  <c:v>-7230.7219734700002</c:v>
                </c:pt>
                <c:pt idx="1735">
                  <c:v>-7255.7219734700002</c:v>
                </c:pt>
                <c:pt idx="1736">
                  <c:v>-7280.7219734700002</c:v>
                </c:pt>
                <c:pt idx="1737">
                  <c:v>-7305.7219734700002</c:v>
                </c:pt>
                <c:pt idx="1738">
                  <c:v>-7330.7219734700002</c:v>
                </c:pt>
                <c:pt idx="1739">
                  <c:v>-7355.7219734700002</c:v>
                </c:pt>
                <c:pt idx="1740">
                  <c:v>-7380.7219734700002</c:v>
                </c:pt>
                <c:pt idx="1741">
                  <c:v>-7405.7219734700002</c:v>
                </c:pt>
                <c:pt idx="1742">
                  <c:v>-7430.7219734700002</c:v>
                </c:pt>
                <c:pt idx="1743">
                  <c:v>-7455.7219734700002</c:v>
                </c:pt>
                <c:pt idx="1744">
                  <c:v>-7480.7219734700002</c:v>
                </c:pt>
                <c:pt idx="1745">
                  <c:v>-7505.7219734700002</c:v>
                </c:pt>
                <c:pt idx="1746">
                  <c:v>-7530.7219734700002</c:v>
                </c:pt>
                <c:pt idx="1747">
                  <c:v>-7555.7219734700002</c:v>
                </c:pt>
                <c:pt idx="1748">
                  <c:v>-7580.7219734700002</c:v>
                </c:pt>
                <c:pt idx="1749">
                  <c:v>-7605.7219734700002</c:v>
                </c:pt>
                <c:pt idx="1750">
                  <c:v>-7630.7219734700002</c:v>
                </c:pt>
                <c:pt idx="1751">
                  <c:v>-7655.7219734700002</c:v>
                </c:pt>
                <c:pt idx="1752">
                  <c:v>-7680.7219734700002</c:v>
                </c:pt>
                <c:pt idx="1753">
                  <c:v>-7705.7219734700002</c:v>
                </c:pt>
                <c:pt idx="1754">
                  <c:v>-7730.7219734700002</c:v>
                </c:pt>
                <c:pt idx="1755">
                  <c:v>-7755.7219734700002</c:v>
                </c:pt>
                <c:pt idx="1756">
                  <c:v>-7780.7219734700002</c:v>
                </c:pt>
                <c:pt idx="1757">
                  <c:v>-7805.7219734700002</c:v>
                </c:pt>
                <c:pt idx="1758">
                  <c:v>-7830.7219734700002</c:v>
                </c:pt>
                <c:pt idx="1759">
                  <c:v>-7855.7219734700002</c:v>
                </c:pt>
                <c:pt idx="1760">
                  <c:v>-7880.7219734700002</c:v>
                </c:pt>
                <c:pt idx="1761">
                  <c:v>-7905.7219734700002</c:v>
                </c:pt>
                <c:pt idx="1762">
                  <c:v>-7930.7219734700002</c:v>
                </c:pt>
                <c:pt idx="1763">
                  <c:v>-7955.7219734700002</c:v>
                </c:pt>
                <c:pt idx="1764">
                  <c:v>-7980.7219734700002</c:v>
                </c:pt>
                <c:pt idx="1765">
                  <c:v>-8005.7219734700002</c:v>
                </c:pt>
                <c:pt idx="1766">
                  <c:v>-8030.7219734700002</c:v>
                </c:pt>
                <c:pt idx="1767">
                  <c:v>-8055.7219734700002</c:v>
                </c:pt>
                <c:pt idx="1768">
                  <c:v>-8080.7219734700002</c:v>
                </c:pt>
                <c:pt idx="1769">
                  <c:v>-8105.7219734700002</c:v>
                </c:pt>
                <c:pt idx="1770">
                  <c:v>-8130.7219734700002</c:v>
                </c:pt>
                <c:pt idx="1771">
                  <c:v>-8155.7219734700002</c:v>
                </c:pt>
                <c:pt idx="1772">
                  <c:v>-8180.7219734700002</c:v>
                </c:pt>
                <c:pt idx="1773">
                  <c:v>-8205.7219734700011</c:v>
                </c:pt>
                <c:pt idx="1774">
                  <c:v>-8230.7219734700011</c:v>
                </c:pt>
                <c:pt idx="1775">
                  <c:v>-8255.7219734700011</c:v>
                </c:pt>
                <c:pt idx="1776">
                  <c:v>-8280.7219734700011</c:v>
                </c:pt>
                <c:pt idx="1777">
                  <c:v>-8305.7219734700011</c:v>
                </c:pt>
                <c:pt idx="1778">
                  <c:v>-8330.7219734700011</c:v>
                </c:pt>
                <c:pt idx="1779">
                  <c:v>-8355.7219734700011</c:v>
                </c:pt>
                <c:pt idx="1780">
                  <c:v>-8380.7219734700011</c:v>
                </c:pt>
                <c:pt idx="1781">
                  <c:v>-8405.7219734700011</c:v>
                </c:pt>
                <c:pt idx="1782">
                  <c:v>-8430.7219734700011</c:v>
                </c:pt>
                <c:pt idx="1783">
                  <c:v>-8455.7219734700011</c:v>
                </c:pt>
                <c:pt idx="1784">
                  <c:v>-8480.7219734700011</c:v>
                </c:pt>
                <c:pt idx="1785">
                  <c:v>-8505.7219734700011</c:v>
                </c:pt>
                <c:pt idx="1786">
                  <c:v>-8530.7219734700011</c:v>
                </c:pt>
                <c:pt idx="1787">
                  <c:v>-8555.7219734700011</c:v>
                </c:pt>
                <c:pt idx="1788">
                  <c:v>-8580.7219734700011</c:v>
                </c:pt>
                <c:pt idx="1789">
                  <c:v>-8605.7219734700011</c:v>
                </c:pt>
                <c:pt idx="1790">
                  <c:v>-8630.7219734700011</c:v>
                </c:pt>
                <c:pt idx="1791">
                  <c:v>-8655.7219734700011</c:v>
                </c:pt>
                <c:pt idx="1792">
                  <c:v>-8680.7219734700011</c:v>
                </c:pt>
                <c:pt idx="1793">
                  <c:v>-8705.7219734700011</c:v>
                </c:pt>
                <c:pt idx="1794">
                  <c:v>-8730.7219734700011</c:v>
                </c:pt>
                <c:pt idx="1795">
                  <c:v>-8755.7219734700011</c:v>
                </c:pt>
                <c:pt idx="1796">
                  <c:v>-8780.7219734700011</c:v>
                </c:pt>
                <c:pt idx="1797">
                  <c:v>-8805.7219734700011</c:v>
                </c:pt>
                <c:pt idx="1798">
                  <c:v>-8830.7219734700011</c:v>
                </c:pt>
                <c:pt idx="1799">
                  <c:v>-8855.7219734700011</c:v>
                </c:pt>
                <c:pt idx="1800">
                  <c:v>-8880.7219734700011</c:v>
                </c:pt>
                <c:pt idx="1801">
                  <c:v>-8905.7219734700011</c:v>
                </c:pt>
                <c:pt idx="1802">
                  <c:v>-8930.7219734700011</c:v>
                </c:pt>
                <c:pt idx="1803">
                  <c:v>-9000.7219734700011</c:v>
                </c:pt>
                <c:pt idx="1804">
                  <c:v>-9070.7219734700011</c:v>
                </c:pt>
                <c:pt idx="1805">
                  <c:v>-9140.7219734700011</c:v>
                </c:pt>
                <c:pt idx="1806">
                  <c:v>-9210.7219734700011</c:v>
                </c:pt>
                <c:pt idx="1807">
                  <c:v>-9280.7219734700011</c:v>
                </c:pt>
                <c:pt idx="1808">
                  <c:v>-9350.7219734700011</c:v>
                </c:pt>
                <c:pt idx="1809">
                  <c:v>-9420.7219734700011</c:v>
                </c:pt>
                <c:pt idx="1810">
                  <c:v>-9490.7219734700011</c:v>
                </c:pt>
                <c:pt idx="1811">
                  <c:v>-9560.7219734700011</c:v>
                </c:pt>
                <c:pt idx="1812">
                  <c:v>-9630.7219734700011</c:v>
                </c:pt>
                <c:pt idx="1813">
                  <c:v>-9700.7219734700011</c:v>
                </c:pt>
                <c:pt idx="1814">
                  <c:v>-9770.7219734700011</c:v>
                </c:pt>
                <c:pt idx="1815">
                  <c:v>-9840.7219734700011</c:v>
                </c:pt>
                <c:pt idx="1816">
                  <c:v>-9910.7219734700011</c:v>
                </c:pt>
                <c:pt idx="1817">
                  <c:v>-9980.7219734700011</c:v>
                </c:pt>
                <c:pt idx="1818">
                  <c:v>-10050.721973470001</c:v>
                </c:pt>
                <c:pt idx="1819">
                  <c:v>-10120.721973470001</c:v>
                </c:pt>
                <c:pt idx="1820">
                  <c:v>-10190.721973470001</c:v>
                </c:pt>
                <c:pt idx="1821">
                  <c:v>-10260.721973470001</c:v>
                </c:pt>
                <c:pt idx="1822">
                  <c:v>-10330.721973470001</c:v>
                </c:pt>
                <c:pt idx="1823">
                  <c:v>-10400.721973470001</c:v>
                </c:pt>
                <c:pt idx="1824">
                  <c:v>-10470.721973470001</c:v>
                </c:pt>
                <c:pt idx="1825">
                  <c:v>-10540.721973470001</c:v>
                </c:pt>
                <c:pt idx="1826">
                  <c:v>-10610.721973470001</c:v>
                </c:pt>
                <c:pt idx="1827">
                  <c:v>-10680.721973470001</c:v>
                </c:pt>
                <c:pt idx="1828">
                  <c:v>-10750.721973470001</c:v>
                </c:pt>
                <c:pt idx="1829">
                  <c:v>-10820.721973470001</c:v>
                </c:pt>
                <c:pt idx="1830">
                  <c:v>-10890.721973470001</c:v>
                </c:pt>
                <c:pt idx="1831">
                  <c:v>-10895.721973470001</c:v>
                </c:pt>
                <c:pt idx="1832">
                  <c:v>-10900.721973470001</c:v>
                </c:pt>
                <c:pt idx="1833">
                  <c:v>-10905.721973470001</c:v>
                </c:pt>
                <c:pt idx="1834">
                  <c:v>-10910.721973470001</c:v>
                </c:pt>
                <c:pt idx="1835">
                  <c:v>-10915.721973470001</c:v>
                </c:pt>
                <c:pt idx="1836">
                  <c:v>-10920.721973470001</c:v>
                </c:pt>
                <c:pt idx="1837">
                  <c:v>-10925.721973470001</c:v>
                </c:pt>
                <c:pt idx="1838">
                  <c:v>-10930.721973470001</c:v>
                </c:pt>
                <c:pt idx="1839">
                  <c:v>-10935.721973470001</c:v>
                </c:pt>
              </c:numCache>
            </c:numRef>
          </c:xVal>
          <c:yVal>
            <c:numRef>
              <c:f>Data!$V$164:$V$2003</c:f>
              <c:numCache>
                <c:formatCode>0.0000</c:formatCode>
                <c:ptCount val="1840"/>
                <c:pt idx="0">
                  <c:v>0.91949999999999998</c:v>
                </c:pt>
                <c:pt idx="1">
                  <c:v>0.91899999999999993</c:v>
                </c:pt>
                <c:pt idx="2">
                  <c:v>0.91849999999999998</c:v>
                </c:pt>
                <c:pt idx="3">
                  <c:v>0.91799999999999993</c:v>
                </c:pt>
                <c:pt idx="4">
                  <c:v>0.91749999999999998</c:v>
                </c:pt>
                <c:pt idx="5">
                  <c:v>0.91699999999999993</c:v>
                </c:pt>
                <c:pt idx="6">
                  <c:v>0.91649999999999998</c:v>
                </c:pt>
                <c:pt idx="7">
                  <c:v>0.91599999999999993</c:v>
                </c:pt>
                <c:pt idx="8">
                  <c:v>0.91549999999999998</c:v>
                </c:pt>
                <c:pt idx="9">
                  <c:v>0.91499999999999992</c:v>
                </c:pt>
                <c:pt idx="10">
                  <c:v>0.91449999999999998</c:v>
                </c:pt>
                <c:pt idx="11">
                  <c:v>0.91399999999999992</c:v>
                </c:pt>
                <c:pt idx="12">
                  <c:v>0.91349999999999998</c:v>
                </c:pt>
                <c:pt idx="13">
                  <c:v>0.91299999999999992</c:v>
                </c:pt>
                <c:pt idx="14">
                  <c:v>0.91249999999999998</c:v>
                </c:pt>
                <c:pt idx="15">
                  <c:v>0.91199999999999992</c:v>
                </c:pt>
                <c:pt idx="16">
                  <c:v>0.91149999999999998</c:v>
                </c:pt>
                <c:pt idx="17">
                  <c:v>0.91099999999999992</c:v>
                </c:pt>
                <c:pt idx="18">
                  <c:v>0.91049999999999998</c:v>
                </c:pt>
                <c:pt idx="19">
                  <c:v>0.90999999999999992</c:v>
                </c:pt>
                <c:pt idx="20">
                  <c:v>0.90949999999999998</c:v>
                </c:pt>
                <c:pt idx="21">
                  <c:v>0.90899999999999992</c:v>
                </c:pt>
                <c:pt idx="22">
                  <c:v>0.90849999999999997</c:v>
                </c:pt>
                <c:pt idx="23">
                  <c:v>0.90799999999999992</c:v>
                </c:pt>
                <c:pt idx="24">
                  <c:v>0.90749999999999997</c:v>
                </c:pt>
                <c:pt idx="25">
                  <c:v>0.90699999999999992</c:v>
                </c:pt>
                <c:pt idx="26">
                  <c:v>0.90649999999999997</c:v>
                </c:pt>
                <c:pt idx="27">
                  <c:v>0.90599999999999992</c:v>
                </c:pt>
                <c:pt idx="28">
                  <c:v>0.90549999999999997</c:v>
                </c:pt>
                <c:pt idx="29">
                  <c:v>0.90499999999999992</c:v>
                </c:pt>
                <c:pt idx="30">
                  <c:v>0.90449999999999997</c:v>
                </c:pt>
                <c:pt idx="31">
                  <c:v>0.90399999999999991</c:v>
                </c:pt>
                <c:pt idx="32">
                  <c:v>0.90349999999999997</c:v>
                </c:pt>
                <c:pt idx="33">
                  <c:v>0.90299999999999991</c:v>
                </c:pt>
                <c:pt idx="34">
                  <c:v>0.90249999999999997</c:v>
                </c:pt>
                <c:pt idx="35">
                  <c:v>0.90199999999999991</c:v>
                </c:pt>
                <c:pt idx="36">
                  <c:v>0.90149999999999997</c:v>
                </c:pt>
                <c:pt idx="37">
                  <c:v>0.90099999999999991</c:v>
                </c:pt>
                <c:pt idx="38">
                  <c:v>0.90049999999999997</c:v>
                </c:pt>
                <c:pt idx="39">
                  <c:v>0.89999999999999991</c:v>
                </c:pt>
                <c:pt idx="40">
                  <c:v>0.89949999999999997</c:v>
                </c:pt>
                <c:pt idx="41">
                  <c:v>0.89899999999999991</c:v>
                </c:pt>
                <c:pt idx="42">
                  <c:v>0.89849999999999997</c:v>
                </c:pt>
                <c:pt idx="43">
                  <c:v>0.89799999999999991</c:v>
                </c:pt>
                <c:pt idx="44">
                  <c:v>0.89749999999999996</c:v>
                </c:pt>
                <c:pt idx="45">
                  <c:v>0.89699999999999991</c:v>
                </c:pt>
                <c:pt idx="46">
                  <c:v>0.89649999999999996</c:v>
                </c:pt>
                <c:pt idx="47">
                  <c:v>0.89599999999999991</c:v>
                </c:pt>
                <c:pt idx="48">
                  <c:v>0.89549999999999996</c:v>
                </c:pt>
                <c:pt idx="49">
                  <c:v>0.89499999999999991</c:v>
                </c:pt>
                <c:pt idx="50">
                  <c:v>0.89449999999999996</c:v>
                </c:pt>
                <c:pt idx="51">
                  <c:v>0.89399999999999991</c:v>
                </c:pt>
                <c:pt idx="52">
                  <c:v>0.89349999999999996</c:v>
                </c:pt>
                <c:pt idx="53">
                  <c:v>0.8929999999999999</c:v>
                </c:pt>
                <c:pt idx="54">
                  <c:v>0.89249999999999996</c:v>
                </c:pt>
                <c:pt idx="55">
                  <c:v>0.8919999999999999</c:v>
                </c:pt>
                <c:pt idx="56">
                  <c:v>0.89149999999999996</c:v>
                </c:pt>
                <c:pt idx="57">
                  <c:v>0.8909999999999999</c:v>
                </c:pt>
                <c:pt idx="58">
                  <c:v>0.89049999999999996</c:v>
                </c:pt>
                <c:pt idx="59">
                  <c:v>0.8899999999999999</c:v>
                </c:pt>
                <c:pt idx="60">
                  <c:v>0.88949999999999996</c:v>
                </c:pt>
                <c:pt idx="61">
                  <c:v>0.8889999999999999</c:v>
                </c:pt>
                <c:pt idx="62">
                  <c:v>0.88849999999999996</c:v>
                </c:pt>
                <c:pt idx="63">
                  <c:v>0.8879999999999999</c:v>
                </c:pt>
                <c:pt idx="64">
                  <c:v>0.88749999999999996</c:v>
                </c:pt>
                <c:pt idx="65">
                  <c:v>0.8869999999999999</c:v>
                </c:pt>
                <c:pt idx="66">
                  <c:v>0.88649999999999995</c:v>
                </c:pt>
                <c:pt idx="67">
                  <c:v>0.8859999999999999</c:v>
                </c:pt>
                <c:pt idx="68">
                  <c:v>0.88549999999999995</c:v>
                </c:pt>
                <c:pt idx="69">
                  <c:v>0.8849999999999999</c:v>
                </c:pt>
                <c:pt idx="70">
                  <c:v>0.88449999999999995</c:v>
                </c:pt>
                <c:pt idx="71">
                  <c:v>0.8839999999999999</c:v>
                </c:pt>
                <c:pt idx="72">
                  <c:v>0.88349999999999995</c:v>
                </c:pt>
                <c:pt idx="73">
                  <c:v>0.8829999999999999</c:v>
                </c:pt>
                <c:pt idx="74">
                  <c:v>0.88249999999999995</c:v>
                </c:pt>
                <c:pt idx="75">
                  <c:v>0.8819999999999999</c:v>
                </c:pt>
                <c:pt idx="76">
                  <c:v>0.88149999999999995</c:v>
                </c:pt>
                <c:pt idx="77">
                  <c:v>0.88099999999999989</c:v>
                </c:pt>
                <c:pt idx="78">
                  <c:v>0.88049999999999995</c:v>
                </c:pt>
                <c:pt idx="79">
                  <c:v>0.87999999999999989</c:v>
                </c:pt>
                <c:pt idx="80">
                  <c:v>0.87949999999999995</c:v>
                </c:pt>
                <c:pt idx="81">
                  <c:v>0.87899999999999989</c:v>
                </c:pt>
                <c:pt idx="82">
                  <c:v>0.87849999999999995</c:v>
                </c:pt>
                <c:pt idx="83">
                  <c:v>0.87799999999999989</c:v>
                </c:pt>
                <c:pt idx="84">
                  <c:v>0.87749999999999995</c:v>
                </c:pt>
                <c:pt idx="85">
                  <c:v>0.87699999999999989</c:v>
                </c:pt>
                <c:pt idx="86">
                  <c:v>0.87649999999999995</c:v>
                </c:pt>
                <c:pt idx="87">
                  <c:v>0.87599999999999989</c:v>
                </c:pt>
                <c:pt idx="88">
                  <c:v>0.87549999999999994</c:v>
                </c:pt>
                <c:pt idx="89">
                  <c:v>0.87499999999999989</c:v>
                </c:pt>
                <c:pt idx="90">
                  <c:v>0.87449999999999994</c:v>
                </c:pt>
                <c:pt idx="91">
                  <c:v>0.87399999999999989</c:v>
                </c:pt>
                <c:pt idx="92">
                  <c:v>0.87349999999999994</c:v>
                </c:pt>
                <c:pt idx="93">
                  <c:v>0.87299999999999989</c:v>
                </c:pt>
                <c:pt idx="94">
                  <c:v>0.87249999999999994</c:v>
                </c:pt>
                <c:pt idx="95">
                  <c:v>0.87199999999999989</c:v>
                </c:pt>
                <c:pt idx="96">
                  <c:v>0.87149999999999994</c:v>
                </c:pt>
                <c:pt idx="97">
                  <c:v>0.87099999999999989</c:v>
                </c:pt>
                <c:pt idx="98">
                  <c:v>0.87049999999999994</c:v>
                </c:pt>
                <c:pt idx="99">
                  <c:v>0.86999999999999988</c:v>
                </c:pt>
                <c:pt idx="100">
                  <c:v>0.86949999999999994</c:v>
                </c:pt>
                <c:pt idx="101">
                  <c:v>0.86899999999999988</c:v>
                </c:pt>
                <c:pt idx="102">
                  <c:v>0.86849999999999994</c:v>
                </c:pt>
                <c:pt idx="103">
                  <c:v>0.86799999999999988</c:v>
                </c:pt>
                <c:pt idx="104">
                  <c:v>0.86749999999999994</c:v>
                </c:pt>
                <c:pt idx="105">
                  <c:v>0.86699999999999988</c:v>
                </c:pt>
                <c:pt idx="106">
                  <c:v>0.86649999999999994</c:v>
                </c:pt>
                <c:pt idx="107">
                  <c:v>0.86599999999999988</c:v>
                </c:pt>
                <c:pt idx="108">
                  <c:v>0.86549999999999994</c:v>
                </c:pt>
                <c:pt idx="109">
                  <c:v>0.86499999999999988</c:v>
                </c:pt>
                <c:pt idx="110">
                  <c:v>0.86449999999999994</c:v>
                </c:pt>
                <c:pt idx="111">
                  <c:v>0.86399999999999988</c:v>
                </c:pt>
                <c:pt idx="112">
                  <c:v>0.86349999999999993</c:v>
                </c:pt>
                <c:pt idx="113">
                  <c:v>0.86299999999999988</c:v>
                </c:pt>
                <c:pt idx="114">
                  <c:v>0.86249999999999993</c:v>
                </c:pt>
                <c:pt idx="115">
                  <c:v>0.86199999999999988</c:v>
                </c:pt>
                <c:pt idx="116">
                  <c:v>0.86149999999999993</c:v>
                </c:pt>
                <c:pt idx="117">
                  <c:v>0.86099999999999988</c:v>
                </c:pt>
                <c:pt idx="118">
                  <c:v>0.86049999999999993</c:v>
                </c:pt>
                <c:pt idx="119">
                  <c:v>0.85999999999999988</c:v>
                </c:pt>
                <c:pt idx="120">
                  <c:v>0.85949999999999993</c:v>
                </c:pt>
                <c:pt idx="121">
                  <c:v>0.85899999999999987</c:v>
                </c:pt>
                <c:pt idx="122">
                  <c:v>0.85849999999999993</c:v>
                </c:pt>
                <c:pt idx="123">
                  <c:v>0.85799999999999987</c:v>
                </c:pt>
                <c:pt idx="124">
                  <c:v>0.85749999999999993</c:v>
                </c:pt>
                <c:pt idx="125">
                  <c:v>0.85699999999999987</c:v>
                </c:pt>
                <c:pt idx="126">
                  <c:v>0.85649999999999993</c:v>
                </c:pt>
                <c:pt idx="127">
                  <c:v>0.85599999999999987</c:v>
                </c:pt>
                <c:pt idx="128">
                  <c:v>0.85549999999999993</c:v>
                </c:pt>
                <c:pt idx="129">
                  <c:v>0.85499999999999987</c:v>
                </c:pt>
                <c:pt idx="130">
                  <c:v>0.85449999999999993</c:v>
                </c:pt>
                <c:pt idx="131">
                  <c:v>0.85399999999999987</c:v>
                </c:pt>
                <c:pt idx="132">
                  <c:v>0.85349999999999993</c:v>
                </c:pt>
                <c:pt idx="133">
                  <c:v>0.85299999999999987</c:v>
                </c:pt>
                <c:pt idx="134">
                  <c:v>0.85249999999999992</c:v>
                </c:pt>
                <c:pt idx="135">
                  <c:v>0.85199999999999987</c:v>
                </c:pt>
                <c:pt idx="136">
                  <c:v>0.85149999999999992</c:v>
                </c:pt>
                <c:pt idx="137">
                  <c:v>0.85099999999999987</c:v>
                </c:pt>
                <c:pt idx="138">
                  <c:v>0.85049999999999992</c:v>
                </c:pt>
                <c:pt idx="139">
                  <c:v>0.84999999999999987</c:v>
                </c:pt>
                <c:pt idx="140">
                  <c:v>0.84949999999999992</c:v>
                </c:pt>
                <c:pt idx="141">
                  <c:v>0.84899999999999987</c:v>
                </c:pt>
                <c:pt idx="142">
                  <c:v>0.84849999999999992</c:v>
                </c:pt>
                <c:pt idx="143">
                  <c:v>0.84799999999999986</c:v>
                </c:pt>
                <c:pt idx="144">
                  <c:v>0.84749999999999992</c:v>
                </c:pt>
                <c:pt idx="145">
                  <c:v>0.84699999999999986</c:v>
                </c:pt>
                <c:pt idx="146">
                  <c:v>0.84649999999999992</c:v>
                </c:pt>
                <c:pt idx="147">
                  <c:v>0.84599999999999986</c:v>
                </c:pt>
                <c:pt idx="148">
                  <c:v>0.84549999999999992</c:v>
                </c:pt>
                <c:pt idx="149">
                  <c:v>0.84499999999999986</c:v>
                </c:pt>
                <c:pt idx="150">
                  <c:v>0.84449999999999992</c:v>
                </c:pt>
                <c:pt idx="151">
                  <c:v>0.84399999999999986</c:v>
                </c:pt>
                <c:pt idx="152">
                  <c:v>0.84349999999999992</c:v>
                </c:pt>
                <c:pt idx="153">
                  <c:v>0.84299999999999986</c:v>
                </c:pt>
                <c:pt idx="154">
                  <c:v>0.84249999999999992</c:v>
                </c:pt>
                <c:pt idx="155">
                  <c:v>0.84199999999999986</c:v>
                </c:pt>
                <c:pt idx="156">
                  <c:v>0.84149999999999991</c:v>
                </c:pt>
                <c:pt idx="157">
                  <c:v>0.84099999999999986</c:v>
                </c:pt>
                <c:pt idx="158">
                  <c:v>0.84049999999999991</c:v>
                </c:pt>
                <c:pt idx="159">
                  <c:v>0.83999999999999986</c:v>
                </c:pt>
                <c:pt idx="160">
                  <c:v>0.83949999999999991</c:v>
                </c:pt>
                <c:pt idx="161">
                  <c:v>0.83899999999999986</c:v>
                </c:pt>
                <c:pt idx="162">
                  <c:v>0.83849999999999991</c:v>
                </c:pt>
                <c:pt idx="163">
                  <c:v>0.83799999999999986</c:v>
                </c:pt>
                <c:pt idx="164">
                  <c:v>0.83749999999999991</c:v>
                </c:pt>
                <c:pt idx="165">
                  <c:v>0.83699999999999986</c:v>
                </c:pt>
                <c:pt idx="166">
                  <c:v>0.83649999999999991</c:v>
                </c:pt>
                <c:pt idx="167">
                  <c:v>0.83599999999999985</c:v>
                </c:pt>
                <c:pt idx="168">
                  <c:v>0.83549999999999991</c:v>
                </c:pt>
                <c:pt idx="169">
                  <c:v>0.83499999999999985</c:v>
                </c:pt>
                <c:pt idx="170">
                  <c:v>0.83449999999999991</c:v>
                </c:pt>
                <c:pt idx="171">
                  <c:v>0.83399999999999985</c:v>
                </c:pt>
                <c:pt idx="172">
                  <c:v>0.83349999999999991</c:v>
                </c:pt>
                <c:pt idx="173">
                  <c:v>0.83299999999999985</c:v>
                </c:pt>
                <c:pt idx="174">
                  <c:v>0.83249999999999991</c:v>
                </c:pt>
                <c:pt idx="175">
                  <c:v>0.83199999999999985</c:v>
                </c:pt>
                <c:pt idx="176">
                  <c:v>0.83149999999999991</c:v>
                </c:pt>
                <c:pt idx="177">
                  <c:v>0.83099999999999985</c:v>
                </c:pt>
                <c:pt idx="178">
                  <c:v>0.8304999999999999</c:v>
                </c:pt>
                <c:pt idx="179">
                  <c:v>0.82999999999999985</c:v>
                </c:pt>
                <c:pt idx="180">
                  <c:v>0.8294999999999999</c:v>
                </c:pt>
                <c:pt idx="181">
                  <c:v>0.82899999999999985</c:v>
                </c:pt>
                <c:pt idx="182">
                  <c:v>0.8284999999999999</c:v>
                </c:pt>
                <c:pt idx="183">
                  <c:v>0.82799999999999985</c:v>
                </c:pt>
                <c:pt idx="184">
                  <c:v>0.8274999999999999</c:v>
                </c:pt>
                <c:pt idx="185">
                  <c:v>0.82699999999999985</c:v>
                </c:pt>
                <c:pt idx="186">
                  <c:v>0.8264999999999999</c:v>
                </c:pt>
                <c:pt idx="187">
                  <c:v>0.82599999999999985</c:v>
                </c:pt>
                <c:pt idx="188">
                  <c:v>0.8254999999999999</c:v>
                </c:pt>
                <c:pt idx="189">
                  <c:v>0.82499999999999984</c:v>
                </c:pt>
                <c:pt idx="190">
                  <c:v>0.8244999999999999</c:v>
                </c:pt>
                <c:pt idx="191">
                  <c:v>0.82399999999999984</c:v>
                </c:pt>
                <c:pt idx="192">
                  <c:v>0.8234999999999999</c:v>
                </c:pt>
                <c:pt idx="193">
                  <c:v>0.82299999999999984</c:v>
                </c:pt>
                <c:pt idx="194">
                  <c:v>0.8224999999999999</c:v>
                </c:pt>
                <c:pt idx="195">
                  <c:v>0.82199999999999984</c:v>
                </c:pt>
                <c:pt idx="196">
                  <c:v>0.8214999999999999</c:v>
                </c:pt>
                <c:pt idx="197">
                  <c:v>0.82099999999999984</c:v>
                </c:pt>
                <c:pt idx="198">
                  <c:v>0.8204999999999999</c:v>
                </c:pt>
                <c:pt idx="199">
                  <c:v>0.81999999999999984</c:v>
                </c:pt>
                <c:pt idx="200">
                  <c:v>0.8194999999999999</c:v>
                </c:pt>
                <c:pt idx="201">
                  <c:v>0.81899999999999984</c:v>
                </c:pt>
                <c:pt idx="202">
                  <c:v>0.81849999999999989</c:v>
                </c:pt>
                <c:pt idx="203">
                  <c:v>0.81799999999999984</c:v>
                </c:pt>
                <c:pt idx="204">
                  <c:v>0.81749999999999989</c:v>
                </c:pt>
                <c:pt idx="205">
                  <c:v>0.81699999999999984</c:v>
                </c:pt>
                <c:pt idx="206">
                  <c:v>0.81649999999999989</c:v>
                </c:pt>
                <c:pt idx="207">
                  <c:v>0.81599999999999984</c:v>
                </c:pt>
                <c:pt idx="208">
                  <c:v>0.81549999999999989</c:v>
                </c:pt>
                <c:pt idx="209">
                  <c:v>0.81499999999999984</c:v>
                </c:pt>
                <c:pt idx="210">
                  <c:v>0.81449999999999989</c:v>
                </c:pt>
                <c:pt idx="211">
                  <c:v>0.81399999999999983</c:v>
                </c:pt>
                <c:pt idx="212">
                  <c:v>0.81349999999999989</c:v>
                </c:pt>
                <c:pt idx="213">
                  <c:v>0.81299999999999983</c:v>
                </c:pt>
                <c:pt idx="214">
                  <c:v>0.81249999999999989</c:v>
                </c:pt>
                <c:pt idx="215">
                  <c:v>0.81199999999999983</c:v>
                </c:pt>
                <c:pt idx="216">
                  <c:v>0.81149999999999989</c:v>
                </c:pt>
                <c:pt idx="217">
                  <c:v>0.81099999999999983</c:v>
                </c:pt>
                <c:pt idx="218">
                  <c:v>0.81049999999999989</c:v>
                </c:pt>
                <c:pt idx="219">
                  <c:v>0.80999999999999983</c:v>
                </c:pt>
                <c:pt idx="220">
                  <c:v>0.80949999999999989</c:v>
                </c:pt>
                <c:pt idx="221">
                  <c:v>0.80899999999999983</c:v>
                </c:pt>
                <c:pt idx="222">
                  <c:v>0.80849999999999989</c:v>
                </c:pt>
                <c:pt idx="223">
                  <c:v>0.80799999999999983</c:v>
                </c:pt>
                <c:pt idx="224">
                  <c:v>0.80749999999999988</c:v>
                </c:pt>
                <c:pt idx="225">
                  <c:v>0.80699999999999983</c:v>
                </c:pt>
                <c:pt idx="226">
                  <c:v>0.80649999999999988</c:v>
                </c:pt>
                <c:pt idx="227">
                  <c:v>0.80599999999999983</c:v>
                </c:pt>
                <c:pt idx="228">
                  <c:v>0.80549999999999988</c:v>
                </c:pt>
                <c:pt idx="229">
                  <c:v>0.80499999999999983</c:v>
                </c:pt>
                <c:pt idx="230">
                  <c:v>0.80449999999999988</c:v>
                </c:pt>
                <c:pt idx="231">
                  <c:v>0.80399999999999983</c:v>
                </c:pt>
                <c:pt idx="232">
                  <c:v>0.80349999999999988</c:v>
                </c:pt>
                <c:pt idx="233">
                  <c:v>0.80299999999999983</c:v>
                </c:pt>
                <c:pt idx="234">
                  <c:v>0.80249999999999988</c:v>
                </c:pt>
                <c:pt idx="235">
                  <c:v>0.80199999999999982</c:v>
                </c:pt>
                <c:pt idx="236">
                  <c:v>0.80149999999999988</c:v>
                </c:pt>
                <c:pt idx="237">
                  <c:v>0.80099999999999982</c:v>
                </c:pt>
                <c:pt idx="238">
                  <c:v>0.80049999999999988</c:v>
                </c:pt>
                <c:pt idx="239">
                  <c:v>0.79999999999999982</c:v>
                </c:pt>
                <c:pt idx="240">
                  <c:v>0.79949999999999988</c:v>
                </c:pt>
                <c:pt idx="241">
                  <c:v>0.79899999999999982</c:v>
                </c:pt>
                <c:pt idx="242">
                  <c:v>0.79849999999999988</c:v>
                </c:pt>
                <c:pt idx="243">
                  <c:v>0.79799999999999982</c:v>
                </c:pt>
                <c:pt idx="244">
                  <c:v>0.79749999999999988</c:v>
                </c:pt>
                <c:pt idx="245">
                  <c:v>0.79699999999999982</c:v>
                </c:pt>
                <c:pt idx="246">
                  <c:v>0.79649999999999987</c:v>
                </c:pt>
                <c:pt idx="247">
                  <c:v>0.79599999999999982</c:v>
                </c:pt>
                <c:pt idx="248">
                  <c:v>0.79549999999999987</c:v>
                </c:pt>
                <c:pt idx="249">
                  <c:v>0.79499999999999982</c:v>
                </c:pt>
                <c:pt idx="250">
                  <c:v>0.79449999999999987</c:v>
                </c:pt>
                <c:pt idx="251">
                  <c:v>0.79399999999999982</c:v>
                </c:pt>
                <c:pt idx="252">
                  <c:v>0.79349999999999987</c:v>
                </c:pt>
                <c:pt idx="253">
                  <c:v>0.79299999999999982</c:v>
                </c:pt>
                <c:pt idx="254">
                  <c:v>0.79249999999999987</c:v>
                </c:pt>
                <c:pt idx="255">
                  <c:v>0.79199999999999982</c:v>
                </c:pt>
                <c:pt idx="256">
                  <c:v>0.79149999999999987</c:v>
                </c:pt>
                <c:pt idx="257">
                  <c:v>0.79099999999999981</c:v>
                </c:pt>
                <c:pt idx="258">
                  <c:v>0.79049999999999987</c:v>
                </c:pt>
                <c:pt idx="259">
                  <c:v>0.78999999999999981</c:v>
                </c:pt>
                <c:pt idx="260">
                  <c:v>0.78949999999999987</c:v>
                </c:pt>
                <c:pt idx="261">
                  <c:v>0.78899999999999981</c:v>
                </c:pt>
                <c:pt idx="262">
                  <c:v>0.78849999999999987</c:v>
                </c:pt>
                <c:pt idx="263">
                  <c:v>0.78799999999999981</c:v>
                </c:pt>
                <c:pt idx="264">
                  <c:v>0.78749999999999987</c:v>
                </c:pt>
                <c:pt idx="265">
                  <c:v>0.78699999999999981</c:v>
                </c:pt>
                <c:pt idx="266">
                  <c:v>0.78649999999999987</c:v>
                </c:pt>
                <c:pt idx="267">
                  <c:v>0.78599999999999981</c:v>
                </c:pt>
                <c:pt idx="268">
                  <c:v>0.78549999999999986</c:v>
                </c:pt>
                <c:pt idx="269">
                  <c:v>0.78499999999999981</c:v>
                </c:pt>
                <c:pt idx="270">
                  <c:v>0.78449999999999986</c:v>
                </c:pt>
                <c:pt idx="271">
                  <c:v>0.78399999999999981</c:v>
                </c:pt>
                <c:pt idx="272">
                  <c:v>0.78349999999999986</c:v>
                </c:pt>
                <c:pt idx="273">
                  <c:v>0.78299999999999981</c:v>
                </c:pt>
                <c:pt idx="274">
                  <c:v>0.78249999999999986</c:v>
                </c:pt>
                <c:pt idx="275">
                  <c:v>0.78199999999999981</c:v>
                </c:pt>
                <c:pt idx="276">
                  <c:v>0.78149999999999986</c:v>
                </c:pt>
                <c:pt idx="277">
                  <c:v>0.78099999999999981</c:v>
                </c:pt>
                <c:pt idx="278">
                  <c:v>0.78049999999999986</c:v>
                </c:pt>
                <c:pt idx="279">
                  <c:v>0.7799999999999998</c:v>
                </c:pt>
                <c:pt idx="280">
                  <c:v>0.77949999999999986</c:v>
                </c:pt>
                <c:pt idx="281">
                  <c:v>0.7789999999999998</c:v>
                </c:pt>
                <c:pt idx="282">
                  <c:v>0.77849999999999986</c:v>
                </c:pt>
                <c:pt idx="283">
                  <c:v>0.7779999999999998</c:v>
                </c:pt>
                <c:pt idx="284">
                  <c:v>0.77749999999999986</c:v>
                </c:pt>
                <c:pt idx="285">
                  <c:v>0.7769999999999998</c:v>
                </c:pt>
                <c:pt idx="286">
                  <c:v>0.77649999999999986</c:v>
                </c:pt>
                <c:pt idx="287">
                  <c:v>0.7759999999999998</c:v>
                </c:pt>
                <c:pt idx="288">
                  <c:v>0.77549999999999986</c:v>
                </c:pt>
                <c:pt idx="289">
                  <c:v>0.7749999999999998</c:v>
                </c:pt>
                <c:pt idx="290">
                  <c:v>0.77449999999999986</c:v>
                </c:pt>
                <c:pt idx="291">
                  <c:v>0.7739999999999998</c:v>
                </c:pt>
                <c:pt idx="292">
                  <c:v>0.77349999999999985</c:v>
                </c:pt>
                <c:pt idx="293">
                  <c:v>0.7729999999999998</c:v>
                </c:pt>
                <c:pt idx="294">
                  <c:v>0.77249999999999985</c:v>
                </c:pt>
                <c:pt idx="295">
                  <c:v>0.7719999999999998</c:v>
                </c:pt>
                <c:pt idx="296">
                  <c:v>0.77149999999999985</c:v>
                </c:pt>
                <c:pt idx="297">
                  <c:v>0.7709999999999998</c:v>
                </c:pt>
                <c:pt idx="298">
                  <c:v>0.77049999999999985</c:v>
                </c:pt>
                <c:pt idx="299">
                  <c:v>0.7699999999999998</c:v>
                </c:pt>
                <c:pt idx="300">
                  <c:v>0.76949999999999985</c:v>
                </c:pt>
                <c:pt idx="301">
                  <c:v>0.76899999999999979</c:v>
                </c:pt>
                <c:pt idx="302">
                  <c:v>0.76849999999999985</c:v>
                </c:pt>
                <c:pt idx="303">
                  <c:v>0.76799999999999979</c:v>
                </c:pt>
                <c:pt idx="304">
                  <c:v>0.76749999999999985</c:v>
                </c:pt>
                <c:pt idx="305">
                  <c:v>0.76699999999999979</c:v>
                </c:pt>
                <c:pt idx="306">
                  <c:v>0.76649999999999985</c:v>
                </c:pt>
                <c:pt idx="307">
                  <c:v>0.76599999999999979</c:v>
                </c:pt>
                <c:pt idx="308">
                  <c:v>0.76549999999999985</c:v>
                </c:pt>
                <c:pt idx="309">
                  <c:v>0.76499999999999979</c:v>
                </c:pt>
                <c:pt idx="310">
                  <c:v>0.76449999999999985</c:v>
                </c:pt>
                <c:pt idx="311">
                  <c:v>0.76399999999999979</c:v>
                </c:pt>
                <c:pt idx="312">
                  <c:v>0.76349999999999985</c:v>
                </c:pt>
                <c:pt idx="313">
                  <c:v>0.76299999999999979</c:v>
                </c:pt>
                <c:pt idx="314">
                  <c:v>0.76249999999999984</c:v>
                </c:pt>
                <c:pt idx="315">
                  <c:v>0.76199999999999979</c:v>
                </c:pt>
                <c:pt idx="316">
                  <c:v>0.76149999999999984</c:v>
                </c:pt>
                <c:pt idx="317">
                  <c:v>0.76099999999999979</c:v>
                </c:pt>
                <c:pt idx="318">
                  <c:v>0.76049999999999984</c:v>
                </c:pt>
                <c:pt idx="319">
                  <c:v>0.75999999999999979</c:v>
                </c:pt>
                <c:pt idx="320">
                  <c:v>0.75949999999999984</c:v>
                </c:pt>
                <c:pt idx="321">
                  <c:v>0.75899999999999979</c:v>
                </c:pt>
                <c:pt idx="322">
                  <c:v>0.75849999999999984</c:v>
                </c:pt>
                <c:pt idx="323">
                  <c:v>0.75799999999999979</c:v>
                </c:pt>
                <c:pt idx="324">
                  <c:v>0.75749999999999984</c:v>
                </c:pt>
                <c:pt idx="325">
                  <c:v>0.75699999999999978</c:v>
                </c:pt>
                <c:pt idx="326">
                  <c:v>0.75649999999999984</c:v>
                </c:pt>
                <c:pt idx="327">
                  <c:v>0.75599999999999978</c:v>
                </c:pt>
                <c:pt idx="328">
                  <c:v>0.75549999999999984</c:v>
                </c:pt>
                <c:pt idx="329">
                  <c:v>0.75499999999999978</c:v>
                </c:pt>
                <c:pt idx="330">
                  <c:v>0.75449999999999984</c:v>
                </c:pt>
                <c:pt idx="331">
                  <c:v>0.75399999999999978</c:v>
                </c:pt>
                <c:pt idx="332">
                  <c:v>0.75349999999999984</c:v>
                </c:pt>
                <c:pt idx="333">
                  <c:v>0.75299999999999978</c:v>
                </c:pt>
                <c:pt idx="334">
                  <c:v>0.75249999999999984</c:v>
                </c:pt>
                <c:pt idx="335">
                  <c:v>0.75199999999999978</c:v>
                </c:pt>
                <c:pt idx="336">
                  <c:v>0.75149999999999983</c:v>
                </c:pt>
                <c:pt idx="337">
                  <c:v>0.75099999999999978</c:v>
                </c:pt>
                <c:pt idx="338">
                  <c:v>0.75049999999999983</c:v>
                </c:pt>
                <c:pt idx="339">
                  <c:v>0.74999999999999978</c:v>
                </c:pt>
                <c:pt idx="340">
                  <c:v>0.74949999999999983</c:v>
                </c:pt>
                <c:pt idx="341">
                  <c:v>0.74899999999999989</c:v>
                </c:pt>
                <c:pt idx="342">
                  <c:v>0.74849999999999983</c:v>
                </c:pt>
                <c:pt idx="343">
                  <c:v>0.74799999999999978</c:v>
                </c:pt>
                <c:pt idx="344">
                  <c:v>0.74749999999999983</c:v>
                </c:pt>
                <c:pt idx="345">
                  <c:v>0.74699999999999989</c:v>
                </c:pt>
                <c:pt idx="346">
                  <c:v>0.74649999999999983</c:v>
                </c:pt>
                <c:pt idx="347">
                  <c:v>0.74599999999999977</c:v>
                </c:pt>
                <c:pt idx="348">
                  <c:v>0.74549999999999983</c:v>
                </c:pt>
                <c:pt idx="349">
                  <c:v>0.74499999999999988</c:v>
                </c:pt>
                <c:pt idx="350">
                  <c:v>0.74449999999999983</c:v>
                </c:pt>
                <c:pt idx="351">
                  <c:v>0.74399999999999977</c:v>
                </c:pt>
                <c:pt idx="352">
                  <c:v>0.74349999999999983</c:v>
                </c:pt>
                <c:pt idx="353">
                  <c:v>0.74299999999999988</c:v>
                </c:pt>
                <c:pt idx="354">
                  <c:v>0.74249999999999983</c:v>
                </c:pt>
                <c:pt idx="355">
                  <c:v>0.74199999999999977</c:v>
                </c:pt>
                <c:pt idx="356">
                  <c:v>0.74149999999999983</c:v>
                </c:pt>
                <c:pt idx="357">
                  <c:v>0.74099999999999988</c:v>
                </c:pt>
                <c:pt idx="358">
                  <c:v>0.74049999999999983</c:v>
                </c:pt>
                <c:pt idx="359">
                  <c:v>0.73999999999999977</c:v>
                </c:pt>
                <c:pt idx="360">
                  <c:v>0.73949999999999982</c:v>
                </c:pt>
                <c:pt idx="361">
                  <c:v>0.73899999999999988</c:v>
                </c:pt>
                <c:pt idx="362">
                  <c:v>0.73849999999999982</c:v>
                </c:pt>
                <c:pt idx="363">
                  <c:v>0.73799999999999977</c:v>
                </c:pt>
                <c:pt idx="364">
                  <c:v>0.73749999999999982</c:v>
                </c:pt>
                <c:pt idx="365">
                  <c:v>0.73699999999999988</c:v>
                </c:pt>
                <c:pt idx="366">
                  <c:v>0.73649999999999982</c:v>
                </c:pt>
                <c:pt idx="367">
                  <c:v>0.73599999999999977</c:v>
                </c:pt>
                <c:pt idx="368">
                  <c:v>0.73549999999999982</c:v>
                </c:pt>
                <c:pt idx="369">
                  <c:v>0.73499999999999988</c:v>
                </c:pt>
                <c:pt idx="370">
                  <c:v>0.73449999999999982</c:v>
                </c:pt>
                <c:pt idx="371">
                  <c:v>0.73399999999999976</c:v>
                </c:pt>
                <c:pt idx="372">
                  <c:v>0.73349999999999982</c:v>
                </c:pt>
                <c:pt idx="373">
                  <c:v>0.73299999999999987</c:v>
                </c:pt>
                <c:pt idx="374">
                  <c:v>0.73249999999999982</c:v>
                </c:pt>
                <c:pt idx="375">
                  <c:v>0.73199999999999976</c:v>
                </c:pt>
                <c:pt idx="376">
                  <c:v>0.73149999999999982</c:v>
                </c:pt>
                <c:pt idx="377">
                  <c:v>0.73099999999999987</c:v>
                </c:pt>
                <c:pt idx="378">
                  <c:v>0.73049999999999982</c:v>
                </c:pt>
                <c:pt idx="379">
                  <c:v>0.72999999999999976</c:v>
                </c:pt>
                <c:pt idx="380">
                  <c:v>0.72949999999999982</c:v>
                </c:pt>
                <c:pt idx="381">
                  <c:v>0.72899999999999987</c:v>
                </c:pt>
                <c:pt idx="382">
                  <c:v>0.72849999999999981</c:v>
                </c:pt>
                <c:pt idx="383">
                  <c:v>0.72799999999999976</c:v>
                </c:pt>
                <c:pt idx="384">
                  <c:v>0.72749999999999981</c:v>
                </c:pt>
                <c:pt idx="385">
                  <c:v>0.72699999999999987</c:v>
                </c:pt>
                <c:pt idx="386">
                  <c:v>0.72649999999999981</c:v>
                </c:pt>
                <c:pt idx="387">
                  <c:v>0.72599999999999976</c:v>
                </c:pt>
                <c:pt idx="388">
                  <c:v>0.72549999999999981</c:v>
                </c:pt>
                <c:pt idx="389">
                  <c:v>0.72499999999999987</c:v>
                </c:pt>
                <c:pt idx="390">
                  <c:v>0.72449999999999981</c:v>
                </c:pt>
                <c:pt idx="391">
                  <c:v>0.72399999999999975</c:v>
                </c:pt>
                <c:pt idx="392">
                  <c:v>0.72349999999999981</c:v>
                </c:pt>
                <c:pt idx="393">
                  <c:v>0.72299999999999986</c:v>
                </c:pt>
                <c:pt idx="394">
                  <c:v>0.72249999999999981</c:v>
                </c:pt>
                <c:pt idx="395">
                  <c:v>0.72199999999999975</c:v>
                </c:pt>
                <c:pt idx="396">
                  <c:v>0.72149999999999981</c:v>
                </c:pt>
                <c:pt idx="397">
                  <c:v>0.72099999999999986</c:v>
                </c:pt>
                <c:pt idx="398">
                  <c:v>0.72049999999999981</c:v>
                </c:pt>
                <c:pt idx="399">
                  <c:v>0.71999999999999975</c:v>
                </c:pt>
                <c:pt idx="400">
                  <c:v>0.71949999999999981</c:v>
                </c:pt>
                <c:pt idx="401">
                  <c:v>0.71899999999999986</c:v>
                </c:pt>
                <c:pt idx="402">
                  <c:v>0.71849999999999981</c:v>
                </c:pt>
                <c:pt idx="403">
                  <c:v>0.71799999999999975</c:v>
                </c:pt>
                <c:pt idx="404">
                  <c:v>0.7174999999999998</c:v>
                </c:pt>
                <c:pt idx="405">
                  <c:v>0.71699999999999986</c:v>
                </c:pt>
                <c:pt idx="406">
                  <c:v>0.7164999999999998</c:v>
                </c:pt>
                <c:pt idx="407">
                  <c:v>0.71599999999999975</c:v>
                </c:pt>
                <c:pt idx="408">
                  <c:v>0.7154999999999998</c:v>
                </c:pt>
                <c:pt idx="409">
                  <c:v>0.71499999999999986</c:v>
                </c:pt>
                <c:pt idx="410">
                  <c:v>0.7144999999999998</c:v>
                </c:pt>
                <c:pt idx="411">
                  <c:v>0.71399999999999975</c:v>
                </c:pt>
                <c:pt idx="412">
                  <c:v>0.7134999999999998</c:v>
                </c:pt>
                <c:pt idx="413">
                  <c:v>0.71299999999999986</c:v>
                </c:pt>
                <c:pt idx="414">
                  <c:v>0.7124999999999998</c:v>
                </c:pt>
                <c:pt idx="415">
                  <c:v>0.71199999999999974</c:v>
                </c:pt>
                <c:pt idx="416">
                  <c:v>0.7114999999999998</c:v>
                </c:pt>
                <c:pt idx="417">
                  <c:v>0.71099999999999985</c:v>
                </c:pt>
                <c:pt idx="418">
                  <c:v>0.7104999999999998</c:v>
                </c:pt>
                <c:pt idx="419">
                  <c:v>0.70999999999999974</c:v>
                </c:pt>
                <c:pt idx="420">
                  <c:v>0.7094999999999998</c:v>
                </c:pt>
                <c:pt idx="421">
                  <c:v>0.70899999999999985</c:v>
                </c:pt>
                <c:pt idx="422">
                  <c:v>0.7084999999999998</c:v>
                </c:pt>
                <c:pt idx="423">
                  <c:v>0.70799999999999974</c:v>
                </c:pt>
                <c:pt idx="424">
                  <c:v>0.7074999999999998</c:v>
                </c:pt>
                <c:pt idx="425">
                  <c:v>0.70699999999999985</c:v>
                </c:pt>
                <c:pt idx="426">
                  <c:v>0.70649999999999979</c:v>
                </c:pt>
                <c:pt idx="427">
                  <c:v>0.70599999999999974</c:v>
                </c:pt>
                <c:pt idx="428">
                  <c:v>0.70549999999999979</c:v>
                </c:pt>
                <c:pt idx="429">
                  <c:v>0.70499999999999985</c:v>
                </c:pt>
                <c:pt idx="430">
                  <c:v>0.70449999999999979</c:v>
                </c:pt>
                <c:pt idx="431">
                  <c:v>0.70399999999999974</c:v>
                </c:pt>
                <c:pt idx="432">
                  <c:v>0.70349999999999979</c:v>
                </c:pt>
                <c:pt idx="433">
                  <c:v>0.70299999999999985</c:v>
                </c:pt>
                <c:pt idx="434">
                  <c:v>0.70249999999999979</c:v>
                </c:pt>
                <c:pt idx="435">
                  <c:v>0.70199999999999974</c:v>
                </c:pt>
                <c:pt idx="436">
                  <c:v>0.70149999999999979</c:v>
                </c:pt>
                <c:pt idx="437">
                  <c:v>0.70099999999999985</c:v>
                </c:pt>
                <c:pt idx="438">
                  <c:v>0.70049999999999979</c:v>
                </c:pt>
                <c:pt idx="439">
                  <c:v>0.69999999999999973</c:v>
                </c:pt>
                <c:pt idx="440">
                  <c:v>0.69949999999999979</c:v>
                </c:pt>
                <c:pt idx="441">
                  <c:v>0.69899999999999984</c:v>
                </c:pt>
                <c:pt idx="442">
                  <c:v>0.69849999999999979</c:v>
                </c:pt>
                <c:pt idx="443">
                  <c:v>0.69799999999999973</c:v>
                </c:pt>
                <c:pt idx="444">
                  <c:v>0.69749999999999979</c:v>
                </c:pt>
                <c:pt idx="445">
                  <c:v>0.69699999999999984</c:v>
                </c:pt>
                <c:pt idx="446">
                  <c:v>0.69649999999999979</c:v>
                </c:pt>
                <c:pt idx="447">
                  <c:v>0.69599999999999973</c:v>
                </c:pt>
                <c:pt idx="448">
                  <c:v>0.69549999999999979</c:v>
                </c:pt>
                <c:pt idx="449">
                  <c:v>0.69499999999999984</c:v>
                </c:pt>
                <c:pt idx="450">
                  <c:v>0.69449999999999978</c:v>
                </c:pt>
                <c:pt idx="451">
                  <c:v>0.69399999999999973</c:v>
                </c:pt>
                <c:pt idx="452">
                  <c:v>0.69349999999999978</c:v>
                </c:pt>
                <c:pt idx="453">
                  <c:v>0.69299999999999984</c:v>
                </c:pt>
                <c:pt idx="454">
                  <c:v>0.69249999999999978</c:v>
                </c:pt>
                <c:pt idx="455">
                  <c:v>0.69199999999999973</c:v>
                </c:pt>
                <c:pt idx="456">
                  <c:v>0.69149999999999978</c:v>
                </c:pt>
                <c:pt idx="457">
                  <c:v>0.69099999999999984</c:v>
                </c:pt>
                <c:pt idx="458">
                  <c:v>0.69049999999999978</c:v>
                </c:pt>
                <c:pt idx="459">
                  <c:v>0.68999999999999972</c:v>
                </c:pt>
                <c:pt idx="460">
                  <c:v>0.68949999999999978</c:v>
                </c:pt>
                <c:pt idx="461">
                  <c:v>0.68899999999999983</c:v>
                </c:pt>
                <c:pt idx="462">
                  <c:v>0.68849999999999978</c:v>
                </c:pt>
                <c:pt idx="463">
                  <c:v>0.68799999999999972</c:v>
                </c:pt>
                <c:pt idx="464">
                  <c:v>0.68749999999999978</c:v>
                </c:pt>
                <c:pt idx="465">
                  <c:v>0.68699999999999983</c:v>
                </c:pt>
                <c:pt idx="466">
                  <c:v>0.68649999999999978</c:v>
                </c:pt>
                <c:pt idx="467">
                  <c:v>0.68599999999999972</c:v>
                </c:pt>
                <c:pt idx="468">
                  <c:v>0.68549999999999978</c:v>
                </c:pt>
                <c:pt idx="469">
                  <c:v>0.68499999999999983</c:v>
                </c:pt>
                <c:pt idx="470">
                  <c:v>0.68449999999999978</c:v>
                </c:pt>
                <c:pt idx="471">
                  <c:v>0.68399999999999972</c:v>
                </c:pt>
                <c:pt idx="472">
                  <c:v>0.68349999999999977</c:v>
                </c:pt>
                <c:pt idx="473">
                  <c:v>0.68299999999999983</c:v>
                </c:pt>
                <c:pt idx="474">
                  <c:v>0.68249999999999977</c:v>
                </c:pt>
                <c:pt idx="475">
                  <c:v>0.68199999999999972</c:v>
                </c:pt>
                <c:pt idx="476">
                  <c:v>0.68149999999999977</c:v>
                </c:pt>
                <c:pt idx="477">
                  <c:v>0.68099999999999983</c:v>
                </c:pt>
                <c:pt idx="478">
                  <c:v>0.68049999999999977</c:v>
                </c:pt>
                <c:pt idx="479">
                  <c:v>0.67999999999999972</c:v>
                </c:pt>
                <c:pt idx="480">
                  <c:v>0.67949999999999977</c:v>
                </c:pt>
                <c:pt idx="481">
                  <c:v>0.67899999999999983</c:v>
                </c:pt>
                <c:pt idx="482">
                  <c:v>0.67849999999999977</c:v>
                </c:pt>
                <c:pt idx="483">
                  <c:v>0.67799999999999971</c:v>
                </c:pt>
                <c:pt idx="484">
                  <c:v>0.67749999999999977</c:v>
                </c:pt>
                <c:pt idx="485">
                  <c:v>0.67699999999999982</c:v>
                </c:pt>
                <c:pt idx="486">
                  <c:v>0.67649999999999977</c:v>
                </c:pt>
                <c:pt idx="487">
                  <c:v>0.67599999999999971</c:v>
                </c:pt>
                <c:pt idx="488">
                  <c:v>0.67549999999999977</c:v>
                </c:pt>
                <c:pt idx="489">
                  <c:v>0.67499999999999982</c:v>
                </c:pt>
                <c:pt idx="490">
                  <c:v>0.67449999999999977</c:v>
                </c:pt>
                <c:pt idx="491">
                  <c:v>0.67399999999999971</c:v>
                </c:pt>
                <c:pt idx="492">
                  <c:v>0.67349999999999977</c:v>
                </c:pt>
                <c:pt idx="493">
                  <c:v>0.67299999999999982</c:v>
                </c:pt>
                <c:pt idx="494">
                  <c:v>0.67249999999999976</c:v>
                </c:pt>
                <c:pt idx="495">
                  <c:v>0.67199999999999971</c:v>
                </c:pt>
                <c:pt idx="496">
                  <c:v>0.67149999999999976</c:v>
                </c:pt>
                <c:pt idx="497">
                  <c:v>0.67099999999999982</c:v>
                </c:pt>
                <c:pt idx="498">
                  <c:v>0.67049999999999976</c:v>
                </c:pt>
                <c:pt idx="499">
                  <c:v>0.66999999999999971</c:v>
                </c:pt>
                <c:pt idx="500">
                  <c:v>0.66949999999999976</c:v>
                </c:pt>
                <c:pt idx="501">
                  <c:v>0.66899999999999982</c:v>
                </c:pt>
                <c:pt idx="502">
                  <c:v>0.66849999999999976</c:v>
                </c:pt>
                <c:pt idx="503">
                  <c:v>0.66799999999999971</c:v>
                </c:pt>
                <c:pt idx="504">
                  <c:v>0.66749999999999976</c:v>
                </c:pt>
                <c:pt idx="505">
                  <c:v>0.66699999999999982</c:v>
                </c:pt>
                <c:pt idx="506">
                  <c:v>0.66649999999999976</c:v>
                </c:pt>
                <c:pt idx="507">
                  <c:v>0.6659999999999997</c:v>
                </c:pt>
                <c:pt idx="508">
                  <c:v>0.66549999999999976</c:v>
                </c:pt>
                <c:pt idx="509">
                  <c:v>0.66499999999999981</c:v>
                </c:pt>
                <c:pt idx="510">
                  <c:v>0.66449999999999976</c:v>
                </c:pt>
                <c:pt idx="511">
                  <c:v>0.6639999999999997</c:v>
                </c:pt>
                <c:pt idx="512">
                  <c:v>0.66349999999999976</c:v>
                </c:pt>
                <c:pt idx="513">
                  <c:v>0.66299999999999981</c:v>
                </c:pt>
                <c:pt idx="514">
                  <c:v>0.66249999999999976</c:v>
                </c:pt>
                <c:pt idx="515">
                  <c:v>0.6619999999999997</c:v>
                </c:pt>
                <c:pt idx="516">
                  <c:v>0.66149999999999975</c:v>
                </c:pt>
                <c:pt idx="517">
                  <c:v>0.66099999999999981</c:v>
                </c:pt>
                <c:pt idx="518">
                  <c:v>0.66049999999999975</c:v>
                </c:pt>
                <c:pt idx="519">
                  <c:v>0.6599999999999997</c:v>
                </c:pt>
                <c:pt idx="520">
                  <c:v>0.65949999999999975</c:v>
                </c:pt>
                <c:pt idx="521">
                  <c:v>0.65899999999999981</c:v>
                </c:pt>
                <c:pt idx="522">
                  <c:v>0.65849999999999975</c:v>
                </c:pt>
                <c:pt idx="523">
                  <c:v>0.6579999999999997</c:v>
                </c:pt>
                <c:pt idx="524">
                  <c:v>0.65749999999999975</c:v>
                </c:pt>
                <c:pt idx="525">
                  <c:v>0.65699999999999981</c:v>
                </c:pt>
                <c:pt idx="526">
                  <c:v>0.65649999999999975</c:v>
                </c:pt>
                <c:pt idx="527">
                  <c:v>0.65599999999999969</c:v>
                </c:pt>
                <c:pt idx="528">
                  <c:v>0.65549999999999975</c:v>
                </c:pt>
                <c:pt idx="529">
                  <c:v>0.6549999999999998</c:v>
                </c:pt>
                <c:pt idx="530">
                  <c:v>0.65449999999999975</c:v>
                </c:pt>
                <c:pt idx="531">
                  <c:v>0.65399999999999969</c:v>
                </c:pt>
                <c:pt idx="532">
                  <c:v>0.65349999999999975</c:v>
                </c:pt>
                <c:pt idx="533">
                  <c:v>0.6529999999999998</c:v>
                </c:pt>
                <c:pt idx="534">
                  <c:v>0.65249999999999975</c:v>
                </c:pt>
                <c:pt idx="535">
                  <c:v>0.65199999999999969</c:v>
                </c:pt>
                <c:pt idx="536">
                  <c:v>0.65149999999999975</c:v>
                </c:pt>
                <c:pt idx="537">
                  <c:v>0.6509999999999998</c:v>
                </c:pt>
                <c:pt idx="538">
                  <c:v>0.65049999999999975</c:v>
                </c:pt>
                <c:pt idx="539">
                  <c:v>0.64999999999999969</c:v>
                </c:pt>
                <c:pt idx="540">
                  <c:v>0.64949999999999974</c:v>
                </c:pt>
                <c:pt idx="541">
                  <c:v>0.6489999999999998</c:v>
                </c:pt>
                <c:pt idx="542">
                  <c:v>0.64849999999999974</c:v>
                </c:pt>
                <c:pt idx="543">
                  <c:v>0.64799999999999969</c:v>
                </c:pt>
                <c:pt idx="544">
                  <c:v>0.64749999999999974</c:v>
                </c:pt>
                <c:pt idx="545">
                  <c:v>0.6469999999999998</c:v>
                </c:pt>
                <c:pt idx="546">
                  <c:v>0.64649999999999974</c:v>
                </c:pt>
                <c:pt idx="547">
                  <c:v>0.64599999999999969</c:v>
                </c:pt>
                <c:pt idx="548">
                  <c:v>0.64549999999999974</c:v>
                </c:pt>
                <c:pt idx="549">
                  <c:v>0.6449999999999998</c:v>
                </c:pt>
                <c:pt idx="550">
                  <c:v>0.64449999999999974</c:v>
                </c:pt>
                <c:pt idx="551">
                  <c:v>0.64399999999999968</c:v>
                </c:pt>
                <c:pt idx="552">
                  <c:v>0.64349999999999974</c:v>
                </c:pt>
                <c:pt idx="553">
                  <c:v>0.64299999999999979</c:v>
                </c:pt>
                <c:pt idx="554">
                  <c:v>0.64249999999999974</c:v>
                </c:pt>
                <c:pt idx="555">
                  <c:v>0.64199999999999968</c:v>
                </c:pt>
                <c:pt idx="556">
                  <c:v>0.64149999999999974</c:v>
                </c:pt>
                <c:pt idx="557">
                  <c:v>0.64099999999999979</c:v>
                </c:pt>
                <c:pt idx="558">
                  <c:v>0.64049999999999974</c:v>
                </c:pt>
                <c:pt idx="559">
                  <c:v>0.63999999999999968</c:v>
                </c:pt>
                <c:pt idx="560">
                  <c:v>0.63949999999999974</c:v>
                </c:pt>
                <c:pt idx="561">
                  <c:v>0.63899999999999979</c:v>
                </c:pt>
                <c:pt idx="562">
                  <c:v>0.63849999999999973</c:v>
                </c:pt>
                <c:pt idx="563">
                  <c:v>0.63799999999999968</c:v>
                </c:pt>
                <c:pt idx="564">
                  <c:v>0.63749999999999973</c:v>
                </c:pt>
                <c:pt idx="565">
                  <c:v>0.63699999999999979</c:v>
                </c:pt>
                <c:pt idx="566">
                  <c:v>0.63649999999999973</c:v>
                </c:pt>
                <c:pt idx="567">
                  <c:v>0.63599999999999968</c:v>
                </c:pt>
                <c:pt idx="568">
                  <c:v>0.63549999999999973</c:v>
                </c:pt>
                <c:pt idx="569">
                  <c:v>0.63499999999999979</c:v>
                </c:pt>
                <c:pt idx="570">
                  <c:v>0.63449999999999973</c:v>
                </c:pt>
                <c:pt idx="571">
                  <c:v>0.63399999999999967</c:v>
                </c:pt>
                <c:pt idx="572">
                  <c:v>0.63349999999999973</c:v>
                </c:pt>
                <c:pt idx="573">
                  <c:v>0.63299999999999979</c:v>
                </c:pt>
                <c:pt idx="574">
                  <c:v>0.63249999999999973</c:v>
                </c:pt>
                <c:pt idx="575">
                  <c:v>0.63199999999999967</c:v>
                </c:pt>
                <c:pt idx="576">
                  <c:v>0.63149999999999973</c:v>
                </c:pt>
                <c:pt idx="577">
                  <c:v>0.63099999999999978</c:v>
                </c:pt>
                <c:pt idx="578">
                  <c:v>0.63049999999999973</c:v>
                </c:pt>
                <c:pt idx="579">
                  <c:v>0.62999999999999967</c:v>
                </c:pt>
                <c:pt idx="580">
                  <c:v>0.62949999999999973</c:v>
                </c:pt>
                <c:pt idx="581">
                  <c:v>0.62899999999999978</c:v>
                </c:pt>
                <c:pt idx="582">
                  <c:v>0.62849999999999973</c:v>
                </c:pt>
                <c:pt idx="583">
                  <c:v>0.62799999999999967</c:v>
                </c:pt>
                <c:pt idx="584">
                  <c:v>0.62749999999999972</c:v>
                </c:pt>
                <c:pt idx="585">
                  <c:v>0.62699999999999978</c:v>
                </c:pt>
                <c:pt idx="586">
                  <c:v>0.62649999999999972</c:v>
                </c:pt>
                <c:pt idx="587">
                  <c:v>0.62599999999999967</c:v>
                </c:pt>
                <c:pt idx="588">
                  <c:v>0.62549999999999972</c:v>
                </c:pt>
                <c:pt idx="589">
                  <c:v>0.62499999999999978</c:v>
                </c:pt>
                <c:pt idx="590">
                  <c:v>0.62449999999999972</c:v>
                </c:pt>
                <c:pt idx="591">
                  <c:v>0.62399999999999967</c:v>
                </c:pt>
                <c:pt idx="592">
                  <c:v>0.62349999999999972</c:v>
                </c:pt>
                <c:pt idx="593">
                  <c:v>0.62299999999999978</c:v>
                </c:pt>
                <c:pt idx="594">
                  <c:v>0.62249999999999972</c:v>
                </c:pt>
                <c:pt idx="595">
                  <c:v>0.62199999999999966</c:v>
                </c:pt>
                <c:pt idx="596">
                  <c:v>0.62149999999999972</c:v>
                </c:pt>
                <c:pt idx="597">
                  <c:v>0.62099999999999977</c:v>
                </c:pt>
                <c:pt idx="598">
                  <c:v>0.62049999999999972</c:v>
                </c:pt>
                <c:pt idx="599">
                  <c:v>0.61999999999999966</c:v>
                </c:pt>
                <c:pt idx="600">
                  <c:v>0.61949999999999972</c:v>
                </c:pt>
                <c:pt idx="601">
                  <c:v>0.61899999999999977</c:v>
                </c:pt>
                <c:pt idx="602">
                  <c:v>0.61849999999999972</c:v>
                </c:pt>
                <c:pt idx="603">
                  <c:v>0.61799999999999966</c:v>
                </c:pt>
                <c:pt idx="604">
                  <c:v>0.61749999999999972</c:v>
                </c:pt>
                <c:pt idx="605">
                  <c:v>0.61699999999999977</c:v>
                </c:pt>
                <c:pt idx="606">
                  <c:v>0.61649999999999971</c:v>
                </c:pt>
                <c:pt idx="607">
                  <c:v>0.61599999999999966</c:v>
                </c:pt>
                <c:pt idx="608">
                  <c:v>0.61549999999999971</c:v>
                </c:pt>
                <c:pt idx="609">
                  <c:v>0.61499999999999977</c:v>
                </c:pt>
                <c:pt idx="610">
                  <c:v>0.61449999999999971</c:v>
                </c:pt>
                <c:pt idx="611">
                  <c:v>0.61399999999999966</c:v>
                </c:pt>
                <c:pt idx="612">
                  <c:v>0.61349999999999971</c:v>
                </c:pt>
                <c:pt idx="613">
                  <c:v>0.61299999999999977</c:v>
                </c:pt>
                <c:pt idx="614">
                  <c:v>0.61249999999999971</c:v>
                </c:pt>
                <c:pt idx="615">
                  <c:v>0.61199999999999966</c:v>
                </c:pt>
                <c:pt idx="616">
                  <c:v>0.61149999999999971</c:v>
                </c:pt>
                <c:pt idx="617">
                  <c:v>0.61099999999999977</c:v>
                </c:pt>
                <c:pt idx="618">
                  <c:v>0.61049999999999971</c:v>
                </c:pt>
                <c:pt idx="619">
                  <c:v>0.60999999999999965</c:v>
                </c:pt>
                <c:pt idx="620">
                  <c:v>0.60949999999999971</c:v>
                </c:pt>
                <c:pt idx="621">
                  <c:v>0.60899999999999976</c:v>
                </c:pt>
                <c:pt idx="622">
                  <c:v>0.60849999999999971</c:v>
                </c:pt>
                <c:pt idx="623">
                  <c:v>0.60799999999999965</c:v>
                </c:pt>
                <c:pt idx="624">
                  <c:v>0.60749999999999971</c:v>
                </c:pt>
                <c:pt idx="625">
                  <c:v>0.60699999999999976</c:v>
                </c:pt>
                <c:pt idx="626">
                  <c:v>0.60649999999999971</c:v>
                </c:pt>
                <c:pt idx="627">
                  <c:v>0.60599999999999965</c:v>
                </c:pt>
                <c:pt idx="628">
                  <c:v>0.60549999999999971</c:v>
                </c:pt>
                <c:pt idx="629">
                  <c:v>0.60499999999999976</c:v>
                </c:pt>
                <c:pt idx="630">
                  <c:v>0.6044999999999997</c:v>
                </c:pt>
                <c:pt idx="631">
                  <c:v>0.60399999999999965</c:v>
                </c:pt>
                <c:pt idx="632">
                  <c:v>0.6034999999999997</c:v>
                </c:pt>
                <c:pt idx="633">
                  <c:v>0.60299999999999976</c:v>
                </c:pt>
                <c:pt idx="634">
                  <c:v>0.6024999999999997</c:v>
                </c:pt>
                <c:pt idx="635">
                  <c:v>0.60199999999999965</c:v>
                </c:pt>
                <c:pt idx="636">
                  <c:v>0.6014999999999997</c:v>
                </c:pt>
                <c:pt idx="637">
                  <c:v>0.60099999999999976</c:v>
                </c:pt>
                <c:pt idx="638">
                  <c:v>0.6004999999999997</c:v>
                </c:pt>
                <c:pt idx="639">
                  <c:v>0.59999999999999964</c:v>
                </c:pt>
                <c:pt idx="640">
                  <c:v>0.5994999999999997</c:v>
                </c:pt>
                <c:pt idx="641">
                  <c:v>0.59899999999999975</c:v>
                </c:pt>
                <c:pt idx="642">
                  <c:v>0.5984999999999997</c:v>
                </c:pt>
                <c:pt idx="643">
                  <c:v>0.59799999999999964</c:v>
                </c:pt>
                <c:pt idx="644">
                  <c:v>0.5974999999999997</c:v>
                </c:pt>
                <c:pt idx="645">
                  <c:v>0.59699999999999975</c:v>
                </c:pt>
                <c:pt idx="646">
                  <c:v>0.5964999999999997</c:v>
                </c:pt>
                <c:pt idx="647">
                  <c:v>0.59599999999999964</c:v>
                </c:pt>
                <c:pt idx="648">
                  <c:v>0.5954999999999997</c:v>
                </c:pt>
                <c:pt idx="649">
                  <c:v>0.59499999999999975</c:v>
                </c:pt>
                <c:pt idx="650">
                  <c:v>0.5944999999999997</c:v>
                </c:pt>
                <c:pt idx="651">
                  <c:v>0.59399999999999964</c:v>
                </c:pt>
                <c:pt idx="652">
                  <c:v>0.59349999999999969</c:v>
                </c:pt>
                <c:pt idx="653">
                  <c:v>0.59299999999999975</c:v>
                </c:pt>
                <c:pt idx="654">
                  <c:v>0.59249999999999969</c:v>
                </c:pt>
                <c:pt idx="655">
                  <c:v>0.59199999999999964</c:v>
                </c:pt>
                <c:pt idx="656">
                  <c:v>0.59149999999999969</c:v>
                </c:pt>
                <c:pt idx="657">
                  <c:v>0.59099999999999975</c:v>
                </c:pt>
                <c:pt idx="658">
                  <c:v>0.59049999999999969</c:v>
                </c:pt>
                <c:pt idx="659">
                  <c:v>0.58999999999999964</c:v>
                </c:pt>
                <c:pt idx="660">
                  <c:v>0.58949999999999969</c:v>
                </c:pt>
                <c:pt idx="661">
                  <c:v>0.58899999999999975</c:v>
                </c:pt>
                <c:pt idx="662">
                  <c:v>0.58849999999999969</c:v>
                </c:pt>
                <c:pt idx="663">
                  <c:v>0.58799999999999963</c:v>
                </c:pt>
                <c:pt idx="664">
                  <c:v>0.58749999999999969</c:v>
                </c:pt>
                <c:pt idx="665">
                  <c:v>0.58699999999999974</c:v>
                </c:pt>
                <c:pt idx="666">
                  <c:v>0.58649999999999969</c:v>
                </c:pt>
                <c:pt idx="667">
                  <c:v>0.58599999999999963</c:v>
                </c:pt>
                <c:pt idx="668">
                  <c:v>0.58549999999999969</c:v>
                </c:pt>
                <c:pt idx="669">
                  <c:v>0.58499999999999974</c:v>
                </c:pt>
                <c:pt idx="670">
                  <c:v>0.58449999999999969</c:v>
                </c:pt>
                <c:pt idx="671">
                  <c:v>0.58399999999999963</c:v>
                </c:pt>
                <c:pt idx="672">
                  <c:v>0.58349999999999969</c:v>
                </c:pt>
                <c:pt idx="673">
                  <c:v>0.58299999999999974</c:v>
                </c:pt>
                <c:pt idx="674">
                  <c:v>0.58249999999999968</c:v>
                </c:pt>
                <c:pt idx="675">
                  <c:v>0.58199999999999963</c:v>
                </c:pt>
                <c:pt idx="676">
                  <c:v>0.58149999999999968</c:v>
                </c:pt>
                <c:pt idx="677">
                  <c:v>0.58099999999999974</c:v>
                </c:pt>
                <c:pt idx="678">
                  <c:v>0.58049999999999968</c:v>
                </c:pt>
                <c:pt idx="679">
                  <c:v>0.57999999999999963</c:v>
                </c:pt>
                <c:pt idx="680">
                  <c:v>0.57949999999999968</c:v>
                </c:pt>
                <c:pt idx="681">
                  <c:v>0.57899999999999974</c:v>
                </c:pt>
                <c:pt idx="682">
                  <c:v>0.57849999999999968</c:v>
                </c:pt>
                <c:pt idx="683">
                  <c:v>0.57799999999999963</c:v>
                </c:pt>
                <c:pt idx="684">
                  <c:v>0.57749999999999968</c:v>
                </c:pt>
                <c:pt idx="685">
                  <c:v>0.57699999999999974</c:v>
                </c:pt>
                <c:pt idx="686">
                  <c:v>0.57649999999999968</c:v>
                </c:pt>
                <c:pt idx="687">
                  <c:v>0.57599999999999962</c:v>
                </c:pt>
                <c:pt idx="688">
                  <c:v>0.57549999999999968</c:v>
                </c:pt>
                <c:pt idx="689">
                  <c:v>0.57499999999999973</c:v>
                </c:pt>
                <c:pt idx="690">
                  <c:v>0.57449999999999968</c:v>
                </c:pt>
                <c:pt idx="691">
                  <c:v>0.57399999999999962</c:v>
                </c:pt>
                <c:pt idx="692">
                  <c:v>0.57349999999999968</c:v>
                </c:pt>
                <c:pt idx="693">
                  <c:v>0.57299999999999973</c:v>
                </c:pt>
                <c:pt idx="694">
                  <c:v>0.57249999999999968</c:v>
                </c:pt>
                <c:pt idx="695">
                  <c:v>0.57199999999999962</c:v>
                </c:pt>
                <c:pt idx="696">
                  <c:v>0.57149999999999967</c:v>
                </c:pt>
                <c:pt idx="697">
                  <c:v>0.57099999999999973</c:v>
                </c:pt>
                <c:pt idx="698">
                  <c:v>0.57049999999999967</c:v>
                </c:pt>
                <c:pt idx="699">
                  <c:v>0.56999999999999962</c:v>
                </c:pt>
                <c:pt idx="700">
                  <c:v>0.56949999999999967</c:v>
                </c:pt>
                <c:pt idx="701">
                  <c:v>0.56899999999999973</c:v>
                </c:pt>
                <c:pt idx="702">
                  <c:v>0.56849999999999967</c:v>
                </c:pt>
                <c:pt idx="703">
                  <c:v>0.56799999999999962</c:v>
                </c:pt>
                <c:pt idx="704">
                  <c:v>0.56749999999999967</c:v>
                </c:pt>
                <c:pt idx="705">
                  <c:v>0.56699999999999973</c:v>
                </c:pt>
                <c:pt idx="706">
                  <c:v>0.56649999999999967</c:v>
                </c:pt>
                <c:pt idx="707">
                  <c:v>0.56599999999999961</c:v>
                </c:pt>
                <c:pt idx="708">
                  <c:v>0.56549999999999967</c:v>
                </c:pt>
                <c:pt idx="709">
                  <c:v>0.56499999999999972</c:v>
                </c:pt>
                <c:pt idx="710">
                  <c:v>0.56449999999999967</c:v>
                </c:pt>
                <c:pt idx="711">
                  <c:v>0.56399999999999961</c:v>
                </c:pt>
                <c:pt idx="712">
                  <c:v>0.56349999999999967</c:v>
                </c:pt>
                <c:pt idx="713">
                  <c:v>0.56299999999999972</c:v>
                </c:pt>
                <c:pt idx="714">
                  <c:v>0.56249999999999967</c:v>
                </c:pt>
                <c:pt idx="715">
                  <c:v>0.56199999999999961</c:v>
                </c:pt>
                <c:pt idx="716">
                  <c:v>0.56149999999999967</c:v>
                </c:pt>
                <c:pt idx="717">
                  <c:v>0.56099999999999972</c:v>
                </c:pt>
                <c:pt idx="718">
                  <c:v>0.56049999999999967</c:v>
                </c:pt>
                <c:pt idx="719">
                  <c:v>0.55999999999999961</c:v>
                </c:pt>
                <c:pt idx="720">
                  <c:v>0.55949999999999966</c:v>
                </c:pt>
                <c:pt idx="721">
                  <c:v>0.55899999999999972</c:v>
                </c:pt>
                <c:pt idx="722">
                  <c:v>0.55849999999999966</c:v>
                </c:pt>
                <c:pt idx="723">
                  <c:v>0.55799999999999961</c:v>
                </c:pt>
                <c:pt idx="724">
                  <c:v>0.55749999999999966</c:v>
                </c:pt>
                <c:pt idx="725">
                  <c:v>0.55699999999999972</c:v>
                </c:pt>
                <c:pt idx="726">
                  <c:v>0.55649999999999966</c:v>
                </c:pt>
                <c:pt idx="727">
                  <c:v>0.55599999999999961</c:v>
                </c:pt>
                <c:pt idx="728">
                  <c:v>0.55549999999999966</c:v>
                </c:pt>
                <c:pt idx="729">
                  <c:v>0.55499999999999972</c:v>
                </c:pt>
                <c:pt idx="730">
                  <c:v>0.55449999999999966</c:v>
                </c:pt>
                <c:pt idx="731">
                  <c:v>0.5539999999999996</c:v>
                </c:pt>
                <c:pt idx="732">
                  <c:v>0.55349999999999966</c:v>
                </c:pt>
                <c:pt idx="733">
                  <c:v>0.55299999999999971</c:v>
                </c:pt>
                <c:pt idx="734">
                  <c:v>0.55249999999999966</c:v>
                </c:pt>
                <c:pt idx="735">
                  <c:v>0.5519999999999996</c:v>
                </c:pt>
                <c:pt idx="736">
                  <c:v>0.55149999999999966</c:v>
                </c:pt>
                <c:pt idx="737">
                  <c:v>0.55099999999999971</c:v>
                </c:pt>
                <c:pt idx="738">
                  <c:v>0.55049999999999966</c:v>
                </c:pt>
                <c:pt idx="739">
                  <c:v>0.5499999999999996</c:v>
                </c:pt>
                <c:pt idx="740">
                  <c:v>0.54949999999999966</c:v>
                </c:pt>
                <c:pt idx="741">
                  <c:v>0.54899999999999971</c:v>
                </c:pt>
                <c:pt idx="742">
                  <c:v>0.54849999999999965</c:v>
                </c:pt>
                <c:pt idx="743">
                  <c:v>0.5479999999999996</c:v>
                </c:pt>
                <c:pt idx="744">
                  <c:v>0.54749999999999965</c:v>
                </c:pt>
                <c:pt idx="745">
                  <c:v>0.54699999999999971</c:v>
                </c:pt>
                <c:pt idx="746">
                  <c:v>0.54649999999999965</c:v>
                </c:pt>
                <c:pt idx="747">
                  <c:v>0.5459999999999996</c:v>
                </c:pt>
                <c:pt idx="748">
                  <c:v>0.54549999999999965</c:v>
                </c:pt>
                <c:pt idx="749">
                  <c:v>0.54499999999999971</c:v>
                </c:pt>
                <c:pt idx="750">
                  <c:v>0.54449999999999965</c:v>
                </c:pt>
                <c:pt idx="751">
                  <c:v>0.54399999999999959</c:v>
                </c:pt>
                <c:pt idx="752">
                  <c:v>0.54349999999999965</c:v>
                </c:pt>
                <c:pt idx="753">
                  <c:v>0.54299999999999971</c:v>
                </c:pt>
                <c:pt idx="754">
                  <c:v>0.54249999999999965</c:v>
                </c:pt>
                <c:pt idx="755">
                  <c:v>0.54199999999999959</c:v>
                </c:pt>
                <c:pt idx="756">
                  <c:v>0.54149999999999965</c:v>
                </c:pt>
                <c:pt idx="757">
                  <c:v>0.5409999999999997</c:v>
                </c:pt>
                <c:pt idx="758">
                  <c:v>0.54049999999999965</c:v>
                </c:pt>
                <c:pt idx="759">
                  <c:v>0.53999999999999959</c:v>
                </c:pt>
                <c:pt idx="760">
                  <c:v>0.53949999999999965</c:v>
                </c:pt>
                <c:pt idx="761">
                  <c:v>0.5389999999999997</c:v>
                </c:pt>
                <c:pt idx="762">
                  <c:v>0.53849999999999965</c:v>
                </c:pt>
                <c:pt idx="763">
                  <c:v>0.53799999999999959</c:v>
                </c:pt>
                <c:pt idx="764">
                  <c:v>0.53749999999999964</c:v>
                </c:pt>
                <c:pt idx="765">
                  <c:v>0.5369999999999997</c:v>
                </c:pt>
                <c:pt idx="766">
                  <c:v>0.53649999999999964</c:v>
                </c:pt>
                <c:pt idx="767">
                  <c:v>0.53599999999999959</c:v>
                </c:pt>
                <c:pt idx="768">
                  <c:v>0.53549999999999964</c:v>
                </c:pt>
                <c:pt idx="769">
                  <c:v>0.5349999999999997</c:v>
                </c:pt>
                <c:pt idx="770">
                  <c:v>0.53449999999999964</c:v>
                </c:pt>
                <c:pt idx="771">
                  <c:v>0.53399999999999959</c:v>
                </c:pt>
                <c:pt idx="772">
                  <c:v>0.53349999999999964</c:v>
                </c:pt>
                <c:pt idx="773">
                  <c:v>0.5329999999999997</c:v>
                </c:pt>
                <c:pt idx="774">
                  <c:v>0.53249999999999964</c:v>
                </c:pt>
                <c:pt idx="775">
                  <c:v>0.53199999999999958</c:v>
                </c:pt>
                <c:pt idx="776">
                  <c:v>0.53149999999999964</c:v>
                </c:pt>
                <c:pt idx="777">
                  <c:v>0.53099999999999969</c:v>
                </c:pt>
                <c:pt idx="778">
                  <c:v>0.53049999999999964</c:v>
                </c:pt>
                <c:pt idx="779">
                  <c:v>0.52999999999999958</c:v>
                </c:pt>
                <c:pt idx="780">
                  <c:v>0.52949999999999964</c:v>
                </c:pt>
                <c:pt idx="781">
                  <c:v>0.52899999999999969</c:v>
                </c:pt>
                <c:pt idx="782">
                  <c:v>0.52849999999999964</c:v>
                </c:pt>
                <c:pt idx="783">
                  <c:v>0.52799999999999958</c:v>
                </c:pt>
                <c:pt idx="784">
                  <c:v>0.52749999999999964</c:v>
                </c:pt>
                <c:pt idx="785">
                  <c:v>0.52699999999999969</c:v>
                </c:pt>
                <c:pt idx="786">
                  <c:v>0.52649999999999963</c:v>
                </c:pt>
                <c:pt idx="787">
                  <c:v>0.52599999999999958</c:v>
                </c:pt>
                <c:pt idx="788">
                  <c:v>0.52549999999999963</c:v>
                </c:pt>
                <c:pt idx="789">
                  <c:v>0.52499999999999969</c:v>
                </c:pt>
                <c:pt idx="790">
                  <c:v>0.52449999999999963</c:v>
                </c:pt>
                <c:pt idx="791">
                  <c:v>0.52399999999999958</c:v>
                </c:pt>
                <c:pt idx="792">
                  <c:v>0.52349999999999963</c:v>
                </c:pt>
                <c:pt idx="793">
                  <c:v>0.52299999999999969</c:v>
                </c:pt>
                <c:pt idx="794">
                  <c:v>0.52249999999999963</c:v>
                </c:pt>
                <c:pt idx="795">
                  <c:v>0.52199999999999958</c:v>
                </c:pt>
                <c:pt idx="796">
                  <c:v>0.52149999999999963</c:v>
                </c:pt>
                <c:pt idx="797">
                  <c:v>0.52099999999999969</c:v>
                </c:pt>
                <c:pt idx="798">
                  <c:v>0.52049999999999963</c:v>
                </c:pt>
                <c:pt idx="799">
                  <c:v>0.51999999999999957</c:v>
                </c:pt>
                <c:pt idx="800">
                  <c:v>0.51949999999999963</c:v>
                </c:pt>
                <c:pt idx="801">
                  <c:v>0.51899999999999968</c:v>
                </c:pt>
                <c:pt idx="802">
                  <c:v>0.51849999999999963</c:v>
                </c:pt>
                <c:pt idx="803">
                  <c:v>0.51799999999999957</c:v>
                </c:pt>
                <c:pt idx="804">
                  <c:v>0.51749999999999963</c:v>
                </c:pt>
                <c:pt idx="805">
                  <c:v>0.51699999999999968</c:v>
                </c:pt>
                <c:pt idx="806">
                  <c:v>0.51649999999999963</c:v>
                </c:pt>
                <c:pt idx="807">
                  <c:v>0.51599999999999957</c:v>
                </c:pt>
                <c:pt idx="808">
                  <c:v>0.51549999999999963</c:v>
                </c:pt>
                <c:pt idx="809">
                  <c:v>0.51499999999999968</c:v>
                </c:pt>
                <c:pt idx="810">
                  <c:v>0.51449999999999962</c:v>
                </c:pt>
                <c:pt idx="811">
                  <c:v>0.51399999999999957</c:v>
                </c:pt>
                <c:pt idx="812">
                  <c:v>0.51349999999999962</c:v>
                </c:pt>
                <c:pt idx="813">
                  <c:v>0.51299999999999968</c:v>
                </c:pt>
                <c:pt idx="814">
                  <c:v>0.51249999999999962</c:v>
                </c:pt>
                <c:pt idx="815">
                  <c:v>0.51199999999999957</c:v>
                </c:pt>
                <c:pt idx="816">
                  <c:v>0.51149999999999962</c:v>
                </c:pt>
                <c:pt idx="817">
                  <c:v>0.51099999999999968</c:v>
                </c:pt>
                <c:pt idx="818">
                  <c:v>0.51049999999999962</c:v>
                </c:pt>
                <c:pt idx="819">
                  <c:v>0.50999999999999956</c:v>
                </c:pt>
                <c:pt idx="820">
                  <c:v>0.50949999999999962</c:v>
                </c:pt>
                <c:pt idx="821">
                  <c:v>0.50899999999999967</c:v>
                </c:pt>
                <c:pt idx="822">
                  <c:v>0.50849999999999962</c:v>
                </c:pt>
                <c:pt idx="823">
                  <c:v>0.50799999999999956</c:v>
                </c:pt>
                <c:pt idx="824">
                  <c:v>0.50749999999999962</c:v>
                </c:pt>
                <c:pt idx="825">
                  <c:v>0.50699999999999967</c:v>
                </c:pt>
                <c:pt idx="826">
                  <c:v>0.50649999999999962</c:v>
                </c:pt>
                <c:pt idx="827">
                  <c:v>0.50599999999999956</c:v>
                </c:pt>
                <c:pt idx="828">
                  <c:v>0.50549999999999962</c:v>
                </c:pt>
                <c:pt idx="829">
                  <c:v>0.50499999999999967</c:v>
                </c:pt>
                <c:pt idx="830">
                  <c:v>0.50449999999999962</c:v>
                </c:pt>
                <c:pt idx="831">
                  <c:v>0.50399999999999956</c:v>
                </c:pt>
                <c:pt idx="832">
                  <c:v>0.50349999999999961</c:v>
                </c:pt>
                <c:pt idx="833">
                  <c:v>0.50299999999999967</c:v>
                </c:pt>
                <c:pt idx="834">
                  <c:v>0.50249999999999961</c:v>
                </c:pt>
                <c:pt idx="835">
                  <c:v>0.50199999999999956</c:v>
                </c:pt>
                <c:pt idx="836">
                  <c:v>0.50149999999999961</c:v>
                </c:pt>
                <c:pt idx="837">
                  <c:v>0.50099999999999967</c:v>
                </c:pt>
                <c:pt idx="838">
                  <c:v>0.50049999999999961</c:v>
                </c:pt>
                <c:pt idx="839">
                  <c:v>0.49999999999999967</c:v>
                </c:pt>
                <c:pt idx="840">
                  <c:v>0.49949999999999972</c:v>
                </c:pt>
                <c:pt idx="841">
                  <c:v>0.49899999999999978</c:v>
                </c:pt>
                <c:pt idx="842">
                  <c:v>0.49849999999999983</c:v>
                </c:pt>
                <c:pt idx="843">
                  <c:v>0.49799999999999989</c:v>
                </c:pt>
                <c:pt idx="844">
                  <c:v>0.49749999999999994</c:v>
                </c:pt>
                <c:pt idx="845">
                  <c:v>0.497</c:v>
                </c:pt>
                <c:pt idx="846">
                  <c:v>0.49650000000000005</c:v>
                </c:pt>
                <c:pt idx="847">
                  <c:v>0.49600000000000011</c:v>
                </c:pt>
                <c:pt idx="848">
                  <c:v>0.49550000000000016</c:v>
                </c:pt>
                <c:pt idx="849">
                  <c:v>0.49500000000000022</c:v>
                </c:pt>
                <c:pt idx="850">
                  <c:v>0.49450000000000027</c:v>
                </c:pt>
                <c:pt idx="851">
                  <c:v>0.49400000000000033</c:v>
                </c:pt>
                <c:pt idx="852">
                  <c:v>0.49350000000000038</c:v>
                </c:pt>
                <c:pt idx="853">
                  <c:v>0.49300000000000044</c:v>
                </c:pt>
                <c:pt idx="854">
                  <c:v>0.49250000000000049</c:v>
                </c:pt>
                <c:pt idx="855">
                  <c:v>0.49200000000000055</c:v>
                </c:pt>
                <c:pt idx="856">
                  <c:v>0.4915000000000006</c:v>
                </c:pt>
                <c:pt idx="857">
                  <c:v>0.49100000000000066</c:v>
                </c:pt>
                <c:pt idx="858">
                  <c:v>0.49050000000000071</c:v>
                </c:pt>
                <c:pt idx="859">
                  <c:v>0.49000000000000077</c:v>
                </c:pt>
                <c:pt idx="860">
                  <c:v>0.48950000000000082</c:v>
                </c:pt>
                <c:pt idx="861">
                  <c:v>0.48900000000000088</c:v>
                </c:pt>
                <c:pt idx="862">
                  <c:v>0.48850000000000093</c:v>
                </c:pt>
                <c:pt idx="863">
                  <c:v>0.48800000000000099</c:v>
                </c:pt>
                <c:pt idx="864">
                  <c:v>0.48750000000000104</c:v>
                </c:pt>
                <c:pt idx="865">
                  <c:v>0.4870000000000011</c:v>
                </c:pt>
                <c:pt idx="866">
                  <c:v>0.48650000000000115</c:v>
                </c:pt>
                <c:pt idx="867">
                  <c:v>0.48600000000000121</c:v>
                </c:pt>
                <c:pt idx="868">
                  <c:v>0.48550000000000126</c:v>
                </c:pt>
                <c:pt idx="869">
                  <c:v>0.48500000000000132</c:v>
                </c:pt>
                <c:pt idx="870">
                  <c:v>0.48450000000000137</c:v>
                </c:pt>
                <c:pt idx="871">
                  <c:v>0.48400000000000143</c:v>
                </c:pt>
                <c:pt idx="872">
                  <c:v>0.48350000000000148</c:v>
                </c:pt>
                <c:pt idx="873">
                  <c:v>0.48300000000000154</c:v>
                </c:pt>
                <c:pt idx="874">
                  <c:v>0.48250000000000159</c:v>
                </c:pt>
                <c:pt idx="875">
                  <c:v>0.48200000000000165</c:v>
                </c:pt>
                <c:pt idx="876">
                  <c:v>0.4815000000000017</c:v>
                </c:pt>
                <c:pt idx="877">
                  <c:v>0.48100000000000176</c:v>
                </c:pt>
                <c:pt idx="878">
                  <c:v>0.48050000000000181</c:v>
                </c:pt>
                <c:pt idx="879">
                  <c:v>0.48000000000000187</c:v>
                </c:pt>
                <c:pt idx="880">
                  <c:v>0.47950000000000192</c:v>
                </c:pt>
                <c:pt idx="881">
                  <c:v>0.47900000000000198</c:v>
                </c:pt>
                <c:pt idx="882">
                  <c:v>0.47850000000000203</c:v>
                </c:pt>
                <c:pt idx="883">
                  <c:v>0.47800000000000209</c:v>
                </c:pt>
                <c:pt idx="884">
                  <c:v>0.47750000000000214</c:v>
                </c:pt>
                <c:pt idx="885">
                  <c:v>0.4770000000000022</c:v>
                </c:pt>
                <c:pt idx="886">
                  <c:v>0.47650000000000226</c:v>
                </c:pt>
                <c:pt idx="887">
                  <c:v>0.47600000000000231</c:v>
                </c:pt>
                <c:pt idx="888">
                  <c:v>0.47550000000000237</c:v>
                </c:pt>
                <c:pt idx="889">
                  <c:v>0.47500000000000242</c:v>
                </c:pt>
                <c:pt idx="890">
                  <c:v>0.47450000000000248</c:v>
                </c:pt>
                <c:pt idx="891">
                  <c:v>0.47400000000000253</c:v>
                </c:pt>
                <c:pt idx="892">
                  <c:v>0.47350000000000259</c:v>
                </c:pt>
                <c:pt idx="893">
                  <c:v>0.47300000000000264</c:v>
                </c:pt>
                <c:pt idx="894">
                  <c:v>0.4725000000000027</c:v>
                </c:pt>
                <c:pt idx="895">
                  <c:v>0.47200000000000275</c:v>
                </c:pt>
                <c:pt idx="896">
                  <c:v>0.47150000000000281</c:v>
                </c:pt>
                <c:pt idx="897">
                  <c:v>0.47100000000000286</c:v>
                </c:pt>
                <c:pt idx="898">
                  <c:v>0.47050000000000292</c:v>
                </c:pt>
                <c:pt idx="899">
                  <c:v>0.47000000000000297</c:v>
                </c:pt>
                <c:pt idx="900">
                  <c:v>0.46950000000000303</c:v>
                </c:pt>
                <c:pt idx="901">
                  <c:v>0.46900000000000308</c:v>
                </c:pt>
                <c:pt idx="902">
                  <c:v>0.46850000000000314</c:v>
                </c:pt>
                <c:pt idx="903">
                  <c:v>0.46800000000000319</c:v>
                </c:pt>
                <c:pt idx="904">
                  <c:v>0.46750000000000325</c:v>
                </c:pt>
                <c:pt idx="905">
                  <c:v>0.4670000000000033</c:v>
                </c:pt>
                <c:pt idx="906">
                  <c:v>0.46650000000000336</c:v>
                </c:pt>
                <c:pt idx="907">
                  <c:v>0.46600000000000341</c:v>
                </c:pt>
                <c:pt idx="908">
                  <c:v>0.46550000000000347</c:v>
                </c:pt>
                <c:pt idx="909">
                  <c:v>0.46500000000000352</c:v>
                </c:pt>
                <c:pt idx="910">
                  <c:v>0.46450000000000358</c:v>
                </c:pt>
                <c:pt idx="911">
                  <c:v>0.46400000000000363</c:v>
                </c:pt>
                <c:pt idx="912">
                  <c:v>0.46350000000000369</c:v>
                </c:pt>
                <c:pt idx="913">
                  <c:v>0.46300000000000374</c:v>
                </c:pt>
                <c:pt idx="914">
                  <c:v>0.4625000000000038</c:v>
                </c:pt>
                <c:pt idx="915">
                  <c:v>0.46200000000000385</c:v>
                </c:pt>
                <c:pt idx="916">
                  <c:v>0.46150000000000391</c:v>
                </c:pt>
                <c:pt idx="917">
                  <c:v>0.46100000000000396</c:v>
                </c:pt>
                <c:pt idx="918">
                  <c:v>0.46050000000000402</c:v>
                </c:pt>
                <c:pt idx="919">
                  <c:v>0.46000000000000407</c:v>
                </c:pt>
                <c:pt idx="920">
                  <c:v>0.45950000000000413</c:v>
                </c:pt>
                <c:pt idx="921">
                  <c:v>0.45900000000000418</c:v>
                </c:pt>
                <c:pt idx="922">
                  <c:v>0.45850000000000424</c:v>
                </c:pt>
                <c:pt idx="923">
                  <c:v>0.45800000000000429</c:v>
                </c:pt>
                <c:pt idx="924">
                  <c:v>0.45750000000000435</c:v>
                </c:pt>
                <c:pt idx="925">
                  <c:v>0.4570000000000044</c:v>
                </c:pt>
                <c:pt idx="926">
                  <c:v>0.45650000000000446</c:v>
                </c:pt>
                <c:pt idx="927">
                  <c:v>0.45600000000000451</c:v>
                </c:pt>
                <c:pt idx="928">
                  <c:v>0.45550000000000457</c:v>
                </c:pt>
                <c:pt idx="929">
                  <c:v>0.45500000000000462</c:v>
                </c:pt>
                <c:pt idx="930">
                  <c:v>0.45450000000000468</c:v>
                </c:pt>
                <c:pt idx="931">
                  <c:v>0.45400000000000473</c:v>
                </c:pt>
                <c:pt idx="932">
                  <c:v>0.45350000000000479</c:v>
                </c:pt>
                <c:pt idx="933">
                  <c:v>0.45300000000000484</c:v>
                </c:pt>
                <c:pt idx="934">
                  <c:v>0.4525000000000049</c:v>
                </c:pt>
                <c:pt idx="935">
                  <c:v>0.45200000000000495</c:v>
                </c:pt>
                <c:pt idx="936">
                  <c:v>0.45150000000000501</c:v>
                </c:pt>
                <c:pt idx="937">
                  <c:v>0.45100000000000506</c:v>
                </c:pt>
                <c:pt idx="938">
                  <c:v>0.45050000000000512</c:v>
                </c:pt>
                <c:pt idx="939">
                  <c:v>0.45000000000000517</c:v>
                </c:pt>
                <c:pt idx="940">
                  <c:v>0.44950000000000523</c:v>
                </c:pt>
                <c:pt idx="941">
                  <c:v>0.44900000000000528</c:v>
                </c:pt>
                <c:pt idx="942">
                  <c:v>0.44850000000000534</c:v>
                </c:pt>
                <c:pt idx="943">
                  <c:v>0.44800000000000539</c:v>
                </c:pt>
                <c:pt idx="944">
                  <c:v>0.44750000000000545</c:v>
                </c:pt>
                <c:pt idx="945">
                  <c:v>0.4470000000000055</c:v>
                </c:pt>
                <c:pt idx="946">
                  <c:v>0.44650000000000556</c:v>
                </c:pt>
                <c:pt idx="947">
                  <c:v>0.44600000000000561</c:v>
                </c:pt>
                <c:pt idx="948">
                  <c:v>0.44550000000000567</c:v>
                </c:pt>
                <c:pt idx="949">
                  <c:v>0.44500000000000572</c:v>
                </c:pt>
                <c:pt idx="950">
                  <c:v>0.44450000000000578</c:v>
                </c:pt>
                <c:pt idx="951">
                  <c:v>0.44400000000000583</c:v>
                </c:pt>
                <c:pt idx="952">
                  <c:v>0.44350000000000589</c:v>
                </c:pt>
                <c:pt idx="953">
                  <c:v>0.44300000000000594</c:v>
                </c:pt>
                <c:pt idx="954">
                  <c:v>0.442500000000006</c:v>
                </c:pt>
                <c:pt idx="955">
                  <c:v>0.44200000000000605</c:v>
                </c:pt>
                <c:pt idx="956">
                  <c:v>0.44150000000000611</c:v>
                </c:pt>
                <c:pt idx="957">
                  <c:v>0.44100000000000616</c:v>
                </c:pt>
                <c:pt idx="958">
                  <c:v>0.44050000000000622</c:v>
                </c:pt>
                <c:pt idx="959">
                  <c:v>0.44000000000000627</c:v>
                </c:pt>
                <c:pt idx="960">
                  <c:v>0.43950000000000633</c:v>
                </c:pt>
                <c:pt idx="961">
                  <c:v>0.43900000000000639</c:v>
                </c:pt>
                <c:pt idx="962">
                  <c:v>0.43850000000000644</c:v>
                </c:pt>
                <c:pt idx="963">
                  <c:v>0.4380000000000065</c:v>
                </c:pt>
                <c:pt idx="964">
                  <c:v>0.43750000000000655</c:v>
                </c:pt>
                <c:pt idx="965">
                  <c:v>0.43700000000000661</c:v>
                </c:pt>
                <c:pt idx="966">
                  <c:v>0.43650000000000666</c:v>
                </c:pt>
                <c:pt idx="967">
                  <c:v>0.43600000000000672</c:v>
                </c:pt>
                <c:pt idx="968">
                  <c:v>0.43550000000000677</c:v>
                </c:pt>
                <c:pt idx="969">
                  <c:v>0.43500000000000683</c:v>
                </c:pt>
                <c:pt idx="970">
                  <c:v>0.43450000000000688</c:v>
                </c:pt>
                <c:pt idx="971">
                  <c:v>0.43400000000000694</c:v>
                </c:pt>
                <c:pt idx="972">
                  <c:v>0.43350000000000699</c:v>
                </c:pt>
                <c:pt idx="973">
                  <c:v>0.43300000000000705</c:v>
                </c:pt>
                <c:pt idx="974">
                  <c:v>0.4325000000000071</c:v>
                </c:pt>
                <c:pt idx="975">
                  <c:v>0.43200000000000716</c:v>
                </c:pt>
                <c:pt idx="976">
                  <c:v>0.43150000000000721</c:v>
                </c:pt>
                <c:pt idx="977">
                  <c:v>0.43100000000000727</c:v>
                </c:pt>
                <c:pt idx="978">
                  <c:v>0.43050000000000732</c:v>
                </c:pt>
                <c:pt idx="979">
                  <c:v>0.43000000000000738</c:v>
                </c:pt>
                <c:pt idx="980">
                  <c:v>0.42950000000000743</c:v>
                </c:pt>
                <c:pt idx="981">
                  <c:v>0.42900000000000749</c:v>
                </c:pt>
                <c:pt idx="982">
                  <c:v>0.42850000000000754</c:v>
                </c:pt>
                <c:pt idx="983">
                  <c:v>0.4280000000000076</c:v>
                </c:pt>
                <c:pt idx="984">
                  <c:v>0.42750000000000765</c:v>
                </c:pt>
                <c:pt idx="985">
                  <c:v>0.42700000000000771</c:v>
                </c:pt>
                <c:pt idx="986">
                  <c:v>0.42650000000000776</c:v>
                </c:pt>
                <c:pt idx="987">
                  <c:v>0.42600000000000782</c:v>
                </c:pt>
                <c:pt idx="988">
                  <c:v>0.42550000000000787</c:v>
                </c:pt>
                <c:pt idx="989">
                  <c:v>0.42500000000000793</c:v>
                </c:pt>
                <c:pt idx="990">
                  <c:v>0.42450000000000798</c:v>
                </c:pt>
                <c:pt idx="991">
                  <c:v>0.42400000000000804</c:v>
                </c:pt>
                <c:pt idx="992">
                  <c:v>0.42350000000000809</c:v>
                </c:pt>
                <c:pt idx="993">
                  <c:v>0.42300000000000815</c:v>
                </c:pt>
                <c:pt idx="994">
                  <c:v>0.4225000000000082</c:v>
                </c:pt>
                <c:pt idx="995">
                  <c:v>0.42200000000000826</c:v>
                </c:pt>
                <c:pt idx="996">
                  <c:v>0.42150000000000831</c:v>
                </c:pt>
                <c:pt idx="997">
                  <c:v>0.42100000000000837</c:v>
                </c:pt>
                <c:pt idx="998">
                  <c:v>0.42050000000000842</c:v>
                </c:pt>
                <c:pt idx="999">
                  <c:v>0.42000000000000848</c:v>
                </c:pt>
                <c:pt idx="1000">
                  <c:v>0.41950000000000853</c:v>
                </c:pt>
                <c:pt idx="1001">
                  <c:v>0.41900000000000859</c:v>
                </c:pt>
                <c:pt idx="1002">
                  <c:v>0.41850000000000864</c:v>
                </c:pt>
                <c:pt idx="1003">
                  <c:v>0.4180000000000087</c:v>
                </c:pt>
                <c:pt idx="1004">
                  <c:v>0.41750000000000875</c:v>
                </c:pt>
                <c:pt idx="1005">
                  <c:v>0.41700000000000881</c:v>
                </c:pt>
                <c:pt idx="1006">
                  <c:v>0.41650000000000886</c:v>
                </c:pt>
                <c:pt idx="1007">
                  <c:v>0.41600000000000892</c:v>
                </c:pt>
                <c:pt idx="1008">
                  <c:v>0.41550000000000897</c:v>
                </c:pt>
                <c:pt idx="1009">
                  <c:v>0.41500000000000903</c:v>
                </c:pt>
                <c:pt idx="1010">
                  <c:v>0.41450000000000908</c:v>
                </c:pt>
                <c:pt idx="1011">
                  <c:v>0.41400000000000914</c:v>
                </c:pt>
                <c:pt idx="1012">
                  <c:v>0.41350000000000919</c:v>
                </c:pt>
                <c:pt idx="1013">
                  <c:v>0.41300000000000925</c:v>
                </c:pt>
                <c:pt idx="1014">
                  <c:v>0.4125000000000093</c:v>
                </c:pt>
                <c:pt idx="1015">
                  <c:v>0.41200000000000936</c:v>
                </c:pt>
                <c:pt idx="1016">
                  <c:v>0.41150000000000941</c:v>
                </c:pt>
                <c:pt idx="1017">
                  <c:v>0.41100000000000947</c:v>
                </c:pt>
                <c:pt idx="1018">
                  <c:v>0.41050000000000952</c:v>
                </c:pt>
                <c:pt idx="1019">
                  <c:v>0.41000000000000958</c:v>
                </c:pt>
                <c:pt idx="1020">
                  <c:v>0.40950000000000963</c:v>
                </c:pt>
                <c:pt idx="1021">
                  <c:v>0.40900000000000969</c:v>
                </c:pt>
                <c:pt idx="1022">
                  <c:v>0.40850000000000974</c:v>
                </c:pt>
                <c:pt idx="1023">
                  <c:v>0.4080000000000098</c:v>
                </c:pt>
                <c:pt idx="1024">
                  <c:v>0.40750000000000985</c:v>
                </c:pt>
                <c:pt idx="1025">
                  <c:v>0.40700000000000991</c:v>
                </c:pt>
                <c:pt idx="1026">
                  <c:v>0.40650000000000996</c:v>
                </c:pt>
                <c:pt idx="1027">
                  <c:v>0.40600000000001002</c:v>
                </c:pt>
                <c:pt idx="1028">
                  <c:v>0.40550000000001007</c:v>
                </c:pt>
                <c:pt idx="1029">
                  <c:v>0.40500000000001013</c:v>
                </c:pt>
                <c:pt idx="1030">
                  <c:v>0.40450000000001018</c:v>
                </c:pt>
                <c:pt idx="1031">
                  <c:v>0.40400000000001024</c:v>
                </c:pt>
                <c:pt idx="1032">
                  <c:v>0.40350000000001029</c:v>
                </c:pt>
                <c:pt idx="1033">
                  <c:v>0.40300000000001035</c:v>
                </c:pt>
                <c:pt idx="1034">
                  <c:v>0.40250000000001041</c:v>
                </c:pt>
                <c:pt idx="1035">
                  <c:v>0.40200000000001046</c:v>
                </c:pt>
                <c:pt idx="1036">
                  <c:v>0.40150000000001052</c:v>
                </c:pt>
                <c:pt idx="1037">
                  <c:v>0.40100000000001057</c:v>
                </c:pt>
                <c:pt idx="1038">
                  <c:v>0.40050000000001063</c:v>
                </c:pt>
                <c:pt idx="1039">
                  <c:v>0.40000000000001068</c:v>
                </c:pt>
                <c:pt idx="1040">
                  <c:v>0.39950000000001074</c:v>
                </c:pt>
                <c:pt idx="1041">
                  <c:v>0.39900000000001079</c:v>
                </c:pt>
                <c:pt idx="1042">
                  <c:v>0.39850000000001085</c:v>
                </c:pt>
                <c:pt idx="1043">
                  <c:v>0.3980000000000109</c:v>
                </c:pt>
                <c:pt idx="1044">
                  <c:v>0.39750000000001096</c:v>
                </c:pt>
                <c:pt idx="1045">
                  <c:v>0.39700000000001101</c:v>
                </c:pt>
                <c:pt idx="1046">
                  <c:v>0.39650000000001107</c:v>
                </c:pt>
                <c:pt idx="1047">
                  <c:v>0.39600000000001112</c:v>
                </c:pt>
                <c:pt idx="1048">
                  <c:v>0.39550000000001118</c:v>
                </c:pt>
                <c:pt idx="1049">
                  <c:v>0.39500000000001123</c:v>
                </c:pt>
                <c:pt idx="1050">
                  <c:v>0.39450000000001129</c:v>
                </c:pt>
                <c:pt idx="1051">
                  <c:v>0.39400000000001134</c:v>
                </c:pt>
                <c:pt idx="1052">
                  <c:v>0.3935000000000114</c:v>
                </c:pt>
                <c:pt idx="1053">
                  <c:v>0.39300000000001145</c:v>
                </c:pt>
                <c:pt idx="1054">
                  <c:v>0.39250000000001151</c:v>
                </c:pt>
                <c:pt idx="1055">
                  <c:v>0.39200000000001156</c:v>
                </c:pt>
                <c:pt idx="1056">
                  <c:v>0.39150000000001162</c:v>
                </c:pt>
                <c:pt idx="1057">
                  <c:v>0.39100000000001167</c:v>
                </c:pt>
                <c:pt idx="1058">
                  <c:v>0.39050000000001173</c:v>
                </c:pt>
                <c:pt idx="1059">
                  <c:v>0.39000000000001178</c:v>
                </c:pt>
                <c:pt idx="1060">
                  <c:v>0.38950000000001184</c:v>
                </c:pt>
                <c:pt idx="1061">
                  <c:v>0.38900000000001189</c:v>
                </c:pt>
                <c:pt idx="1062">
                  <c:v>0.38850000000001195</c:v>
                </c:pt>
                <c:pt idx="1063">
                  <c:v>0.388000000000012</c:v>
                </c:pt>
                <c:pt idx="1064">
                  <c:v>0.38750000000001206</c:v>
                </c:pt>
                <c:pt idx="1065">
                  <c:v>0.38700000000001211</c:v>
                </c:pt>
                <c:pt idx="1066">
                  <c:v>0.38650000000001217</c:v>
                </c:pt>
                <c:pt idx="1067">
                  <c:v>0.38600000000001222</c:v>
                </c:pt>
                <c:pt idx="1068">
                  <c:v>0.38550000000001228</c:v>
                </c:pt>
                <c:pt idx="1069">
                  <c:v>0.38500000000001233</c:v>
                </c:pt>
                <c:pt idx="1070">
                  <c:v>0.38450000000001239</c:v>
                </c:pt>
                <c:pt idx="1071">
                  <c:v>0.38400000000001244</c:v>
                </c:pt>
                <c:pt idx="1072">
                  <c:v>0.3835000000000125</c:v>
                </c:pt>
                <c:pt idx="1073">
                  <c:v>0.38300000000001255</c:v>
                </c:pt>
                <c:pt idx="1074">
                  <c:v>0.38250000000001261</c:v>
                </c:pt>
                <c:pt idx="1075">
                  <c:v>0.38200000000001266</c:v>
                </c:pt>
                <c:pt idx="1076">
                  <c:v>0.38150000000001272</c:v>
                </c:pt>
                <c:pt idx="1077">
                  <c:v>0.38100000000001277</c:v>
                </c:pt>
                <c:pt idx="1078">
                  <c:v>0.38050000000001283</c:v>
                </c:pt>
                <c:pt idx="1079">
                  <c:v>0.38000000000001288</c:v>
                </c:pt>
                <c:pt idx="1080">
                  <c:v>0.37950000000001294</c:v>
                </c:pt>
                <c:pt idx="1081">
                  <c:v>0.37900000000001299</c:v>
                </c:pt>
                <c:pt idx="1082">
                  <c:v>0.37850000000001305</c:v>
                </c:pt>
                <c:pt idx="1083">
                  <c:v>0.3780000000000131</c:v>
                </c:pt>
                <c:pt idx="1084">
                  <c:v>0.37750000000001316</c:v>
                </c:pt>
                <c:pt idx="1085">
                  <c:v>0.37700000000001321</c:v>
                </c:pt>
                <c:pt idx="1086">
                  <c:v>0.37650000000001327</c:v>
                </c:pt>
                <c:pt idx="1087">
                  <c:v>0.37600000000001332</c:v>
                </c:pt>
                <c:pt idx="1088">
                  <c:v>0.37550000000001338</c:v>
                </c:pt>
                <c:pt idx="1089">
                  <c:v>0.37500000000001343</c:v>
                </c:pt>
                <c:pt idx="1090">
                  <c:v>0.37450000000001349</c:v>
                </c:pt>
                <c:pt idx="1091">
                  <c:v>0.37400000000001354</c:v>
                </c:pt>
                <c:pt idx="1092">
                  <c:v>0.3735000000000136</c:v>
                </c:pt>
                <c:pt idx="1093">
                  <c:v>0.37300000000001365</c:v>
                </c:pt>
                <c:pt idx="1094">
                  <c:v>0.37250000000001371</c:v>
                </c:pt>
                <c:pt idx="1095">
                  <c:v>0.37200000000001376</c:v>
                </c:pt>
                <c:pt idx="1096">
                  <c:v>0.37150000000001382</c:v>
                </c:pt>
                <c:pt idx="1097">
                  <c:v>0.37100000000001387</c:v>
                </c:pt>
                <c:pt idx="1098">
                  <c:v>0.37050000000001393</c:v>
                </c:pt>
                <c:pt idx="1099">
                  <c:v>0.37000000000001398</c:v>
                </c:pt>
                <c:pt idx="1100">
                  <c:v>0.36950000000001404</c:v>
                </c:pt>
                <c:pt idx="1101">
                  <c:v>0.36900000000001409</c:v>
                </c:pt>
                <c:pt idx="1102">
                  <c:v>0.36850000000001415</c:v>
                </c:pt>
                <c:pt idx="1103">
                  <c:v>0.3680000000000142</c:v>
                </c:pt>
                <c:pt idx="1104">
                  <c:v>0.36750000000001426</c:v>
                </c:pt>
                <c:pt idx="1105">
                  <c:v>0.36700000000001431</c:v>
                </c:pt>
                <c:pt idx="1106">
                  <c:v>0.36650000000001437</c:v>
                </c:pt>
                <c:pt idx="1107">
                  <c:v>0.36600000000001442</c:v>
                </c:pt>
                <c:pt idx="1108">
                  <c:v>0.36550000000001448</c:v>
                </c:pt>
                <c:pt idx="1109">
                  <c:v>0.36500000000001454</c:v>
                </c:pt>
                <c:pt idx="1110">
                  <c:v>0.36450000000001459</c:v>
                </c:pt>
                <c:pt idx="1111">
                  <c:v>0.36400000000001465</c:v>
                </c:pt>
                <c:pt idx="1112">
                  <c:v>0.3635000000000147</c:v>
                </c:pt>
                <c:pt idx="1113">
                  <c:v>0.36300000000001476</c:v>
                </c:pt>
                <c:pt idx="1114">
                  <c:v>0.36250000000001481</c:v>
                </c:pt>
                <c:pt idx="1115">
                  <c:v>0.36200000000001487</c:v>
                </c:pt>
                <c:pt idx="1116">
                  <c:v>0.36150000000001492</c:v>
                </c:pt>
                <c:pt idx="1117">
                  <c:v>0.36100000000001498</c:v>
                </c:pt>
                <c:pt idx="1118">
                  <c:v>0.36050000000001503</c:v>
                </c:pt>
                <c:pt idx="1119">
                  <c:v>0.36000000000001509</c:v>
                </c:pt>
                <c:pt idx="1120">
                  <c:v>0.35950000000001514</c:v>
                </c:pt>
                <c:pt idx="1121">
                  <c:v>0.3590000000000152</c:v>
                </c:pt>
                <c:pt idx="1122">
                  <c:v>0.35850000000001525</c:v>
                </c:pt>
                <c:pt idx="1123">
                  <c:v>0.35800000000001531</c:v>
                </c:pt>
                <c:pt idx="1124">
                  <c:v>0.35750000000001536</c:v>
                </c:pt>
                <c:pt idx="1125">
                  <c:v>0.35700000000001542</c:v>
                </c:pt>
                <c:pt idx="1126">
                  <c:v>0.35650000000001547</c:v>
                </c:pt>
                <c:pt idx="1127">
                  <c:v>0.35600000000001553</c:v>
                </c:pt>
                <c:pt idx="1128">
                  <c:v>0.35550000000001558</c:v>
                </c:pt>
                <c:pt idx="1129">
                  <c:v>0.35500000000001564</c:v>
                </c:pt>
                <c:pt idx="1130">
                  <c:v>0.35450000000001569</c:v>
                </c:pt>
                <c:pt idx="1131">
                  <c:v>0.35400000000001575</c:v>
                </c:pt>
                <c:pt idx="1132">
                  <c:v>0.3535000000000158</c:v>
                </c:pt>
                <c:pt idx="1133">
                  <c:v>0.35300000000001586</c:v>
                </c:pt>
                <c:pt idx="1134">
                  <c:v>0.35250000000001591</c:v>
                </c:pt>
                <c:pt idx="1135">
                  <c:v>0.35200000000001597</c:v>
                </c:pt>
                <c:pt idx="1136">
                  <c:v>0.35150000000001602</c:v>
                </c:pt>
                <c:pt idx="1137">
                  <c:v>0.35100000000001608</c:v>
                </c:pt>
                <c:pt idx="1138">
                  <c:v>0.35050000000001613</c:v>
                </c:pt>
                <c:pt idx="1139">
                  <c:v>0.35000000000001619</c:v>
                </c:pt>
                <c:pt idx="1140">
                  <c:v>0.34950000000001624</c:v>
                </c:pt>
                <c:pt idx="1141">
                  <c:v>0.3490000000000163</c:v>
                </c:pt>
                <c:pt idx="1142">
                  <c:v>0.34850000000001635</c:v>
                </c:pt>
                <c:pt idx="1143">
                  <c:v>0.34800000000001641</c:v>
                </c:pt>
                <c:pt idx="1144">
                  <c:v>0.34750000000001646</c:v>
                </c:pt>
                <c:pt idx="1145">
                  <c:v>0.34700000000001652</c:v>
                </c:pt>
                <c:pt idx="1146">
                  <c:v>0.34650000000001657</c:v>
                </c:pt>
                <c:pt idx="1147">
                  <c:v>0.34600000000001663</c:v>
                </c:pt>
                <c:pt idx="1148">
                  <c:v>0.34550000000001668</c:v>
                </c:pt>
                <c:pt idx="1149">
                  <c:v>0.34500000000001674</c:v>
                </c:pt>
                <c:pt idx="1150">
                  <c:v>0.34450000000001679</c:v>
                </c:pt>
                <c:pt idx="1151">
                  <c:v>0.34400000000001685</c:v>
                </c:pt>
                <c:pt idx="1152">
                  <c:v>0.3435000000000169</c:v>
                </c:pt>
                <c:pt idx="1153">
                  <c:v>0.34300000000001696</c:v>
                </c:pt>
                <c:pt idx="1154">
                  <c:v>0.34250000000001701</c:v>
                </c:pt>
                <c:pt idx="1155">
                  <c:v>0.34200000000001707</c:v>
                </c:pt>
                <c:pt idx="1156">
                  <c:v>0.34150000000001712</c:v>
                </c:pt>
                <c:pt idx="1157">
                  <c:v>0.34100000000001718</c:v>
                </c:pt>
                <c:pt idx="1158">
                  <c:v>0.34050000000001723</c:v>
                </c:pt>
                <c:pt idx="1159">
                  <c:v>0.34000000000001729</c:v>
                </c:pt>
                <c:pt idx="1160">
                  <c:v>0.33950000000001734</c:v>
                </c:pt>
                <c:pt idx="1161">
                  <c:v>0.3390000000000174</c:v>
                </c:pt>
                <c:pt idx="1162">
                  <c:v>0.33850000000001745</c:v>
                </c:pt>
                <c:pt idx="1163">
                  <c:v>0.33800000000001751</c:v>
                </c:pt>
                <c:pt idx="1164">
                  <c:v>0.33750000000001756</c:v>
                </c:pt>
                <c:pt idx="1165">
                  <c:v>0.33700000000001762</c:v>
                </c:pt>
                <c:pt idx="1166">
                  <c:v>0.33650000000001767</c:v>
                </c:pt>
                <c:pt idx="1167">
                  <c:v>0.33600000000001773</c:v>
                </c:pt>
                <c:pt idx="1168">
                  <c:v>0.33550000000001778</c:v>
                </c:pt>
                <c:pt idx="1169">
                  <c:v>0.33500000000001784</c:v>
                </c:pt>
                <c:pt idx="1170">
                  <c:v>0.33450000000001789</c:v>
                </c:pt>
                <c:pt idx="1171">
                  <c:v>0.33400000000001795</c:v>
                </c:pt>
                <c:pt idx="1172">
                  <c:v>0.333500000000018</c:v>
                </c:pt>
                <c:pt idx="1173">
                  <c:v>0.33300000000001806</c:v>
                </c:pt>
                <c:pt idx="1174">
                  <c:v>0.33250000000001811</c:v>
                </c:pt>
                <c:pt idx="1175">
                  <c:v>0.33200000000001817</c:v>
                </c:pt>
                <c:pt idx="1176">
                  <c:v>0.33150000000001822</c:v>
                </c:pt>
                <c:pt idx="1177">
                  <c:v>0.33100000000001828</c:v>
                </c:pt>
                <c:pt idx="1178">
                  <c:v>0.33050000000001833</c:v>
                </c:pt>
                <c:pt idx="1179">
                  <c:v>0.33000000000001839</c:v>
                </c:pt>
                <c:pt idx="1180">
                  <c:v>0.32950000000001844</c:v>
                </c:pt>
                <c:pt idx="1181">
                  <c:v>0.3290000000000185</c:v>
                </c:pt>
                <c:pt idx="1182">
                  <c:v>0.32850000000001855</c:v>
                </c:pt>
                <c:pt idx="1183">
                  <c:v>0.32800000000001861</c:v>
                </c:pt>
                <c:pt idx="1184">
                  <c:v>0.32750000000001867</c:v>
                </c:pt>
                <c:pt idx="1185">
                  <c:v>0.32700000000001872</c:v>
                </c:pt>
                <c:pt idx="1186">
                  <c:v>0.32650000000001878</c:v>
                </c:pt>
                <c:pt idx="1187">
                  <c:v>0.32600000000001883</c:v>
                </c:pt>
                <c:pt idx="1188">
                  <c:v>0.32550000000001889</c:v>
                </c:pt>
                <c:pt idx="1189">
                  <c:v>0.32500000000001894</c:v>
                </c:pt>
                <c:pt idx="1190">
                  <c:v>0.324500000000019</c:v>
                </c:pt>
                <c:pt idx="1191">
                  <c:v>0.32400000000001905</c:v>
                </c:pt>
                <c:pt idx="1192">
                  <c:v>0.32350000000001911</c:v>
                </c:pt>
                <c:pt idx="1193">
                  <c:v>0.32300000000001916</c:v>
                </c:pt>
                <c:pt idx="1194">
                  <c:v>0.32250000000001922</c:v>
                </c:pt>
                <c:pt idx="1195">
                  <c:v>0.32200000000001927</c:v>
                </c:pt>
                <c:pt idx="1196">
                  <c:v>0.32150000000001933</c:v>
                </c:pt>
                <c:pt idx="1197">
                  <c:v>0.32100000000001938</c:v>
                </c:pt>
                <c:pt idx="1198">
                  <c:v>0.32050000000001944</c:v>
                </c:pt>
                <c:pt idx="1199">
                  <c:v>0.32000000000001949</c:v>
                </c:pt>
                <c:pt idx="1200">
                  <c:v>0.31950000000001955</c:v>
                </c:pt>
                <c:pt idx="1201">
                  <c:v>0.3190000000000196</c:v>
                </c:pt>
                <c:pt idx="1202">
                  <c:v>0.31850000000001966</c:v>
                </c:pt>
                <c:pt idx="1203">
                  <c:v>0.31800000000001971</c:v>
                </c:pt>
                <c:pt idx="1204">
                  <c:v>0.31750000000001977</c:v>
                </c:pt>
                <c:pt idx="1205">
                  <c:v>0.31700000000001982</c:v>
                </c:pt>
                <c:pt idx="1206">
                  <c:v>0.31650000000001988</c:v>
                </c:pt>
                <c:pt idx="1207">
                  <c:v>0.31600000000001993</c:v>
                </c:pt>
                <c:pt idx="1208">
                  <c:v>0.31550000000001999</c:v>
                </c:pt>
                <c:pt idx="1209">
                  <c:v>0.31500000000002004</c:v>
                </c:pt>
                <c:pt idx="1210">
                  <c:v>0.3145000000000201</c:v>
                </c:pt>
                <c:pt idx="1211">
                  <c:v>0.31400000000002015</c:v>
                </c:pt>
                <c:pt idx="1212">
                  <c:v>0.31350000000002021</c:v>
                </c:pt>
                <c:pt idx="1213">
                  <c:v>0.31300000000002026</c:v>
                </c:pt>
                <c:pt idx="1214">
                  <c:v>0.31250000000002032</c:v>
                </c:pt>
                <c:pt idx="1215">
                  <c:v>0.31200000000002037</c:v>
                </c:pt>
                <c:pt idx="1216">
                  <c:v>0.31150000000002043</c:v>
                </c:pt>
                <c:pt idx="1217">
                  <c:v>0.31100000000002048</c:v>
                </c:pt>
                <c:pt idx="1218">
                  <c:v>0.31050000000002054</c:v>
                </c:pt>
                <c:pt idx="1219">
                  <c:v>0.31000000000002059</c:v>
                </c:pt>
                <c:pt idx="1220">
                  <c:v>0.30950000000002065</c:v>
                </c:pt>
                <c:pt idx="1221">
                  <c:v>0.3090000000000207</c:v>
                </c:pt>
                <c:pt idx="1222">
                  <c:v>0.30850000000002076</c:v>
                </c:pt>
                <c:pt idx="1223">
                  <c:v>0.30800000000002081</c:v>
                </c:pt>
                <c:pt idx="1224">
                  <c:v>0.30750000000002087</c:v>
                </c:pt>
                <c:pt idx="1225">
                  <c:v>0.30700000000002092</c:v>
                </c:pt>
                <c:pt idx="1226">
                  <c:v>0.30650000000002098</c:v>
                </c:pt>
                <c:pt idx="1227">
                  <c:v>0.30600000000002103</c:v>
                </c:pt>
                <c:pt idx="1228">
                  <c:v>0.30550000000002109</c:v>
                </c:pt>
                <c:pt idx="1229">
                  <c:v>0.30500000000002114</c:v>
                </c:pt>
                <c:pt idx="1230">
                  <c:v>0.3045000000000212</c:v>
                </c:pt>
                <c:pt idx="1231">
                  <c:v>0.30400000000002125</c:v>
                </c:pt>
                <c:pt idx="1232">
                  <c:v>0.30350000000002131</c:v>
                </c:pt>
                <c:pt idx="1233">
                  <c:v>0.30300000000002136</c:v>
                </c:pt>
                <c:pt idx="1234">
                  <c:v>0.30250000000002142</c:v>
                </c:pt>
                <c:pt idx="1235">
                  <c:v>0.30200000000002147</c:v>
                </c:pt>
                <c:pt idx="1236">
                  <c:v>0.30150000000002153</c:v>
                </c:pt>
                <c:pt idx="1237">
                  <c:v>0.30100000000002158</c:v>
                </c:pt>
                <c:pt idx="1238">
                  <c:v>0.30050000000002164</c:v>
                </c:pt>
                <c:pt idx="1239">
                  <c:v>0.30000000000002169</c:v>
                </c:pt>
                <c:pt idx="1240">
                  <c:v>0.29950000000002175</c:v>
                </c:pt>
                <c:pt idx="1241">
                  <c:v>0.2990000000000218</c:v>
                </c:pt>
                <c:pt idx="1242">
                  <c:v>0.29850000000002186</c:v>
                </c:pt>
                <c:pt idx="1243">
                  <c:v>0.29800000000002191</c:v>
                </c:pt>
                <c:pt idx="1244">
                  <c:v>0.29750000000002197</c:v>
                </c:pt>
                <c:pt idx="1245">
                  <c:v>0.29700000000002202</c:v>
                </c:pt>
                <c:pt idx="1246">
                  <c:v>0.29650000000002208</c:v>
                </c:pt>
                <c:pt idx="1247">
                  <c:v>0.29600000000002213</c:v>
                </c:pt>
                <c:pt idx="1248">
                  <c:v>0.29550000000002219</c:v>
                </c:pt>
                <c:pt idx="1249">
                  <c:v>0.29500000000002224</c:v>
                </c:pt>
                <c:pt idx="1250">
                  <c:v>0.2945000000000223</c:v>
                </c:pt>
                <c:pt idx="1251">
                  <c:v>0.29400000000002235</c:v>
                </c:pt>
                <c:pt idx="1252">
                  <c:v>0.29350000000002241</c:v>
                </c:pt>
                <c:pt idx="1253">
                  <c:v>0.29300000000002246</c:v>
                </c:pt>
                <c:pt idx="1254">
                  <c:v>0.29250000000002252</c:v>
                </c:pt>
                <c:pt idx="1255">
                  <c:v>0.29200000000002257</c:v>
                </c:pt>
                <c:pt idx="1256">
                  <c:v>0.29150000000002263</c:v>
                </c:pt>
                <c:pt idx="1257">
                  <c:v>0.29100000000002268</c:v>
                </c:pt>
                <c:pt idx="1258">
                  <c:v>0.29050000000002274</c:v>
                </c:pt>
                <c:pt idx="1259">
                  <c:v>0.2900000000000228</c:v>
                </c:pt>
                <c:pt idx="1260">
                  <c:v>0.28950000000002285</c:v>
                </c:pt>
                <c:pt idx="1261">
                  <c:v>0.28900000000002291</c:v>
                </c:pt>
                <c:pt idx="1262">
                  <c:v>0.28850000000002296</c:v>
                </c:pt>
                <c:pt idx="1263">
                  <c:v>0.28800000000002302</c:v>
                </c:pt>
                <c:pt idx="1264">
                  <c:v>0.28750000000002307</c:v>
                </c:pt>
                <c:pt idx="1265">
                  <c:v>0.28700000000002313</c:v>
                </c:pt>
                <c:pt idx="1266">
                  <c:v>0.28650000000002318</c:v>
                </c:pt>
                <c:pt idx="1267">
                  <c:v>0.28600000000002324</c:v>
                </c:pt>
                <c:pt idx="1268">
                  <c:v>0.28550000000002329</c:v>
                </c:pt>
                <c:pt idx="1269">
                  <c:v>0.28500000000002335</c:v>
                </c:pt>
                <c:pt idx="1270">
                  <c:v>0.2845000000000234</c:v>
                </c:pt>
                <c:pt idx="1271">
                  <c:v>0.28400000000002346</c:v>
                </c:pt>
                <c:pt idx="1272">
                  <c:v>0.28350000000002351</c:v>
                </c:pt>
                <c:pt idx="1273">
                  <c:v>0.28300000000002357</c:v>
                </c:pt>
                <c:pt idx="1274">
                  <c:v>0.28250000000002362</c:v>
                </c:pt>
                <c:pt idx="1275">
                  <c:v>0.28200000000002368</c:v>
                </c:pt>
                <c:pt idx="1276">
                  <c:v>0.28150000000002373</c:v>
                </c:pt>
                <c:pt idx="1277">
                  <c:v>0.28100000000002379</c:v>
                </c:pt>
                <c:pt idx="1278">
                  <c:v>0.28050000000002384</c:v>
                </c:pt>
                <c:pt idx="1279">
                  <c:v>0.2800000000000239</c:v>
                </c:pt>
                <c:pt idx="1280">
                  <c:v>0.27950000000002395</c:v>
                </c:pt>
                <c:pt idx="1281">
                  <c:v>0.27900000000002401</c:v>
                </c:pt>
                <c:pt idx="1282">
                  <c:v>0.27850000000002406</c:v>
                </c:pt>
                <c:pt idx="1283">
                  <c:v>0.27800000000002412</c:v>
                </c:pt>
                <c:pt idx="1284">
                  <c:v>0.27750000000002417</c:v>
                </c:pt>
                <c:pt idx="1285">
                  <c:v>0.27700000000002423</c:v>
                </c:pt>
                <c:pt idx="1286">
                  <c:v>0.27650000000002428</c:v>
                </c:pt>
                <c:pt idx="1287">
                  <c:v>0.27600000000002434</c:v>
                </c:pt>
                <c:pt idx="1288">
                  <c:v>0.27550000000002439</c:v>
                </c:pt>
                <c:pt idx="1289">
                  <c:v>0.27500000000002445</c:v>
                </c:pt>
                <c:pt idx="1290">
                  <c:v>0.2745000000000245</c:v>
                </c:pt>
                <c:pt idx="1291">
                  <c:v>0.27400000000002456</c:v>
                </c:pt>
                <c:pt idx="1292">
                  <c:v>0.27350000000002461</c:v>
                </c:pt>
                <c:pt idx="1293">
                  <c:v>0.27300000000002467</c:v>
                </c:pt>
                <c:pt idx="1294">
                  <c:v>0.27250000000002472</c:v>
                </c:pt>
                <c:pt idx="1295">
                  <c:v>0.27200000000002478</c:v>
                </c:pt>
                <c:pt idx="1296">
                  <c:v>0.27150000000002483</c:v>
                </c:pt>
                <c:pt idx="1297">
                  <c:v>0.27100000000002489</c:v>
                </c:pt>
                <c:pt idx="1298">
                  <c:v>0.27050000000002494</c:v>
                </c:pt>
                <c:pt idx="1299">
                  <c:v>0.270000000000025</c:v>
                </c:pt>
                <c:pt idx="1300">
                  <c:v>0.26950000000002505</c:v>
                </c:pt>
                <c:pt idx="1301">
                  <c:v>0.26900000000002511</c:v>
                </c:pt>
                <c:pt idx="1302">
                  <c:v>0.26850000000002516</c:v>
                </c:pt>
                <c:pt idx="1303">
                  <c:v>0.26800000000002522</c:v>
                </c:pt>
                <c:pt idx="1304">
                  <c:v>0.26750000000002527</c:v>
                </c:pt>
                <c:pt idx="1305">
                  <c:v>0.26700000000002533</c:v>
                </c:pt>
                <c:pt idx="1306">
                  <c:v>0.26650000000002538</c:v>
                </c:pt>
                <c:pt idx="1307">
                  <c:v>0.26600000000002544</c:v>
                </c:pt>
                <c:pt idx="1308">
                  <c:v>0.26550000000002549</c:v>
                </c:pt>
                <c:pt idx="1309">
                  <c:v>0.26500000000002555</c:v>
                </c:pt>
                <c:pt idx="1310">
                  <c:v>0.2645000000000256</c:v>
                </c:pt>
                <c:pt idx="1311">
                  <c:v>0.26400000000002566</c:v>
                </c:pt>
                <c:pt idx="1312">
                  <c:v>0.26350000000002571</c:v>
                </c:pt>
                <c:pt idx="1313">
                  <c:v>0.26300000000002577</c:v>
                </c:pt>
                <c:pt idx="1314">
                  <c:v>0.26250000000002582</c:v>
                </c:pt>
                <c:pt idx="1315">
                  <c:v>0.26200000000002588</c:v>
                </c:pt>
                <c:pt idx="1316">
                  <c:v>0.26150000000002593</c:v>
                </c:pt>
                <c:pt idx="1317">
                  <c:v>0.26100000000002599</c:v>
                </c:pt>
                <c:pt idx="1318">
                  <c:v>0.26050000000002604</c:v>
                </c:pt>
                <c:pt idx="1319">
                  <c:v>0.2600000000000261</c:v>
                </c:pt>
                <c:pt idx="1320">
                  <c:v>0.25950000000002615</c:v>
                </c:pt>
                <c:pt idx="1321">
                  <c:v>0.25900000000002621</c:v>
                </c:pt>
                <c:pt idx="1322">
                  <c:v>0.25850000000002626</c:v>
                </c:pt>
                <c:pt idx="1323">
                  <c:v>0.25800000000002632</c:v>
                </c:pt>
                <c:pt idx="1324">
                  <c:v>0.25750000000002637</c:v>
                </c:pt>
                <c:pt idx="1325">
                  <c:v>0.25700000000002643</c:v>
                </c:pt>
                <c:pt idx="1326">
                  <c:v>0.25650000000002648</c:v>
                </c:pt>
                <c:pt idx="1327">
                  <c:v>0.25600000000002654</c:v>
                </c:pt>
                <c:pt idx="1328">
                  <c:v>0.25550000000002659</c:v>
                </c:pt>
                <c:pt idx="1329">
                  <c:v>0.25500000000002665</c:v>
                </c:pt>
                <c:pt idx="1330">
                  <c:v>0.2545000000000267</c:v>
                </c:pt>
                <c:pt idx="1331">
                  <c:v>0.25400000000002676</c:v>
                </c:pt>
                <c:pt idx="1332">
                  <c:v>0.25350000000002681</c:v>
                </c:pt>
                <c:pt idx="1333">
                  <c:v>0.25300000000002687</c:v>
                </c:pt>
                <c:pt idx="1334">
                  <c:v>0.25250000000002693</c:v>
                </c:pt>
                <c:pt idx="1335">
                  <c:v>0.25200000000002698</c:v>
                </c:pt>
                <c:pt idx="1336">
                  <c:v>0.25150000000002704</c:v>
                </c:pt>
                <c:pt idx="1337">
                  <c:v>0.25100000000002709</c:v>
                </c:pt>
                <c:pt idx="1338">
                  <c:v>0.25050000000002715</c:v>
                </c:pt>
                <c:pt idx="1339">
                  <c:v>0.2500000000000272</c:v>
                </c:pt>
                <c:pt idx="1340">
                  <c:v>0.24950000000002726</c:v>
                </c:pt>
                <c:pt idx="1341">
                  <c:v>0.24900000000002731</c:v>
                </c:pt>
                <c:pt idx="1342">
                  <c:v>0.24850000000002737</c:v>
                </c:pt>
                <c:pt idx="1343">
                  <c:v>0.24800000000002742</c:v>
                </c:pt>
                <c:pt idx="1344">
                  <c:v>0.24750000000002748</c:v>
                </c:pt>
                <c:pt idx="1345">
                  <c:v>0.24700000000002753</c:v>
                </c:pt>
                <c:pt idx="1346">
                  <c:v>0.24650000000002759</c:v>
                </c:pt>
                <c:pt idx="1347">
                  <c:v>0.24600000000002764</c:v>
                </c:pt>
                <c:pt idx="1348">
                  <c:v>0.2455000000000277</c:v>
                </c:pt>
                <c:pt idx="1349">
                  <c:v>0.24500000000002775</c:v>
                </c:pt>
                <c:pt idx="1350">
                  <c:v>0.24450000000002781</c:v>
                </c:pt>
                <c:pt idx="1351">
                  <c:v>0.24400000000002786</c:v>
                </c:pt>
                <c:pt idx="1352">
                  <c:v>0.24350000000002792</c:v>
                </c:pt>
                <c:pt idx="1353">
                  <c:v>0.24300000000002797</c:v>
                </c:pt>
                <c:pt idx="1354">
                  <c:v>0.24250000000002803</c:v>
                </c:pt>
                <c:pt idx="1355">
                  <c:v>0.24200000000002808</c:v>
                </c:pt>
                <c:pt idx="1356">
                  <c:v>0.24150000000002814</c:v>
                </c:pt>
                <c:pt idx="1357">
                  <c:v>0.24100000000002819</c:v>
                </c:pt>
                <c:pt idx="1358">
                  <c:v>0.24050000000002825</c:v>
                </c:pt>
                <c:pt idx="1359">
                  <c:v>0.2400000000000283</c:v>
                </c:pt>
                <c:pt idx="1360">
                  <c:v>0.23950000000002836</c:v>
                </c:pt>
                <c:pt idx="1361">
                  <c:v>0.23900000000002841</c:v>
                </c:pt>
                <c:pt idx="1362">
                  <c:v>0.23850000000002847</c:v>
                </c:pt>
                <c:pt idx="1363">
                  <c:v>0.23800000000002852</c:v>
                </c:pt>
                <c:pt idx="1364">
                  <c:v>0.23750000000002858</c:v>
                </c:pt>
                <c:pt idx="1365">
                  <c:v>0.23700000000002863</c:v>
                </c:pt>
                <c:pt idx="1366">
                  <c:v>0.23650000000002869</c:v>
                </c:pt>
                <c:pt idx="1367">
                  <c:v>0.23600000000002874</c:v>
                </c:pt>
                <c:pt idx="1368">
                  <c:v>0.2355000000000288</c:v>
                </c:pt>
                <c:pt idx="1369">
                  <c:v>0.23500000000002885</c:v>
                </c:pt>
                <c:pt idx="1370">
                  <c:v>0.23450000000002891</c:v>
                </c:pt>
                <c:pt idx="1371">
                  <c:v>0.23400000000002896</c:v>
                </c:pt>
                <c:pt idx="1372">
                  <c:v>0.23350000000002902</c:v>
                </c:pt>
                <c:pt idx="1373">
                  <c:v>0.23300000000002907</c:v>
                </c:pt>
                <c:pt idx="1374">
                  <c:v>0.23250000000002913</c:v>
                </c:pt>
                <c:pt idx="1375">
                  <c:v>0.23200000000002918</c:v>
                </c:pt>
                <c:pt idx="1376">
                  <c:v>0.23150000000002924</c:v>
                </c:pt>
                <c:pt idx="1377">
                  <c:v>0.23100000000002929</c:v>
                </c:pt>
                <c:pt idx="1378">
                  <c:v>0.23050000000002935</c:v>
                </c:pt>
                <c:pt idx="1379">
                  <c:v>0.2300000000000294</c:v>
                </c:pt>
                <c:pt idx="1380">
                  <c:v>0.22950000000002946</c:v>
                </c:pt>
                <c:pt idx="1381">
                  <c:v>0.22900000000002951</c:v>
                </c:pt>
                <c:pt idx="1382">
                  <c:v>0.22850000000002957</c:v>
                </c:pt>
                <c:pt idx="1383">
                  <c:v>0.22800000000002962</c:v>
                </c:pt>
                <c:pt idx="1384">
                  <c:v>0.22750000000002968</c:v>
                </c:pt>
                <c:pt idx="1385">
                  <c:v>0.22700000000002973</c:v>
                </c:pt>
                <c:pt idx="1386">
                  <c:v>0.22650000000002979</c:v>
                </c:pt>
                <c:pt idx="1387">
                  <c:v>0.22600000000002984</c:v>
                </c:pt>
                <c:pt idx="1388">
                  <c:v>0.2255000000000299</c:v>
                </c:pt>
                <c:pt idx="1389">
                  <c:v>0.22500000000002995</c:v>
                </c:pt>
                <c:pt idx="1390">
                  <c:v>0.22450000000003001</c:v>
                </c:pt>
                <c:pt idx="1391">
                  <c:v>0.22400000000003006</c:v>
                </c:pt>
                <c:pt idx="1392">
                  <c:v>0.22350000000003012</c:v>
                </c:pt>
                <c:pt idx="1393">
                  <c:v>0.22300000000003017</c:v>
                </c:pt>
                <c:pt idx="1394">
                  <c:v>0.22250000000003023</c:v>
                </c:pt>
                <c:pt idx="1395">
                  <c:v>0.22200000000003028</c:v>
                </c:pt>
                <c:pt idx="1396">
                  <c:v>0.22150000000003034</c:v>
                </c:pt>
                <c:pt idx="1397">
                  <c:v>0.22100000000003039</c:v>
                </c:pt>
                <c:pt idx="1398">
                  <c:v>0.22050000000003045</c:v>
                </c:pt>
                <c:pt idx="1399">
                  <c:v>0.2200000000000305</c:v>
                </c:pt>
                <c:pt idx="1400">
                  <c:v>0.21950000000003056</c:v>
                </c:pt>
                <c:pt idx="1401">
                  <c:v>0.21900000000003061</c:v>
                </c:pt>
                <c:pt idx="1402">
                  <c:v>0.21850000000003067</c:v>
                </c:pt>
                <c:pt idx="1403">
                  <c:v>0.21800000000003072</c:v>
                </c:pt>
                <c:pt idx="1404">
                  <c:v>0.21750000000003078</c:v>
                </c:pt>
                <c:pt idx="1405">
                  <c:v>0.21700000000003083</c:v>
                </c:pt>
                <c:pt idx="1406">
                  <c:v>0.21650000000003089</c:v>
                </c:pt>
                <c:pt idx="1407">
                  <c:v>0.21600000000003095</c:v>
                </c:pt>
                <c:pt idx="1408">
                  <c:v>0.215500000000031</c:v>
                </c:pt>
                <c:pt idx="1409">
                  <c:v>0.21500000000003106</c:v>
                </c:pt>
                <c:pt idx="1410">
                  <c:v>0.21450000000003111</c:v>
                </c:pt>
                <c:pt idx="1411">
                  <c:v>0.21400000000003117</c:v>
                </c:pt>
                <c:pt idx="1412">
                  <c:v>0.21350000000003122</c:v>
                </c:pt>
                <c:pt idx="1413">
                  <c:v>0.21300000000003128</c:v>
                </c:pt>
                <c:pt idx="1414">
                  <c:v>0.21250000000003133</c:v>
                </c:pt>
                <c:pt idx="1415">
                  <c:v>0.21200000000003139</c:v>
                </c:pt>
                <c:pt idx="1416">
                  <c:v>0.21150000000003144</c:v>
                </c:pt>
                <c:pt idx="1417">
                  <c:v>0.2110000000000315</c:v>
                </c:pt>
                <c:pt idx="1418">
                  <c:v>0.21050000000003155</c:v>
                </c:pt>
                <c:pt idx="1419">
                  <c:v>0.21000000000003161</c:v>
                </c:pt>
                <c:pt idx="1420">
                  <c:v>0.20950000000003166</c:v>
                </c:pt>
                <c:pt idx="1421">
                  <c:v>0.20900000000003172</c:v>
                </c:pt>
                <c:pt idx="1422">
                  <c:v>0.20850000000003177</c:v>
                </c:pt>
                <c:pt idx="1423">
                  <c:v>0.20800000000003183</c:v>
                </c:pt>
                <c:pt idx="1424">
                  <c:v>0.20750000000003188</c:v>
                </c:pt>
                <c:pt idx="1425">
                  <c:v>0.20700000000003194</c:v>
                </c:pt>
                <c:pt idx="1426">
                  <c:v>0.20650000000003199</c:v>
                </c:pt>
                <c:pt idx="1427">
                  <c:v>0.20600000000003205</c:v>
                </c:pt>
                <c:pt idx="1428">
                  <c:v>0.2055000000000321</c:v>
                </c:pt>
                <c:pt idx="1429">
                  <c:v>0.20500000000003216</c:v>
                </c:pt>
                <c:pt idx="1430">
                  <c:v>0.20450000000003221</c:v>
                </c:pt>
                <c:pt idx="1431">
                  <c:v>0.20400000000003227</c:v>
                </c:pt>
                <c:pt idx="1432">
                  <c:v>0.20350000000003232</c:v>
                </c:pt>
                <c:pt idx="1433">
                  <c:v>0.20300000000003238</c:v>
                </c:pt>
                <c:pt idx="1434">
                  <c:v>0.20250000000003243</c:v>
                </c:pt>
                <c:pt idx="1435">
                  <c:v>0.20200000000003249</c:v>
                </c:pt>
                <c:pt idx="1436">
                  <c:v>0.20150000000003254</c:v>
                </c:pt>
                <c:pt idx="1437">
                  <c:v>0.2010000000000326</c:v>
                </c:pt>
                <c:pt idx="1438">
                  <c:v>0.20050000000003265</c:v>
                </c:pt>
                <c:pt idx="1439">
                  <c:v>0.20000000000003271</c:v>
                </c:pt>
                <c:pt idx="1440">
                  <c:v>0.19950000000003276</c:v>
                </c:pt>
                <c:pt idx="1441">
                  <c:v>0.19900000000003282</c:v>
                </c:pt>
                <c:pt idx="1442">
                  <c:v>0.19850000000003287</c:v>
                </c:pt>
                <c:pt idx="1443">
                  <c:v>0.19800000000003293</c:v>
                </c:pt>
                <c:pt idx="1444">
                  <c:v>0.19750000000003298</c:v>
                </c:pt>
                <c:pt idx="1445">
                  <c:v>0.19700000000003304</c:v>
                </c:pt>
                <c:pt idx="1446">
                  <c:v>0.19650000000003309</c:v>
                </c:pt>
                <c:pt idx="1447">
                  <c:v>0.19600000000003315</c:v>
                </c:pt>
                <c:pt idx="1448">
                  <c:v>0.1955000000000332</c:v>
                </c:pt>
                <c:pt idx="1449">
                  <c:v>0.19500000000003326</c:v>
                </c:pt>
                <c:pt idx="1450">
                  <c:v>0.19450000000003331</c:v>
                </c:pt>
                <c:pt idx="1451">
                  <c:v>0.19400000000003337</c:v>
                </c:pt>
                <c:pt idx="1452">
                  <c:v>0.19350000000003342</c:v>
                </c:pt>
                <c:pt idx="1453">
                  <c:v>0.19300000000003348</c:v>
                </c:pt>
                <c:pt idx="1454">
                  <c:v>0.19250000000003353</c:v>
                </c:pt>
                <c:pt idx="1455">
                  <c:v>0.19200000000003359</c:v>
                </c:pt>
                <c:pt idx="1456">
                  <c:v>0.19150000000003364</c:v>
                </c:pt>
                <c:pt idx="1457">
                  <c:v>0.1910000000000337</c:v>
                </c:pt>
                <c:pt idx="1458">
                  <c:v>0.19050000000003375</c:v>
                </c:pt>
                <c:pt idx="1459">
                  <c:v>0.19000000000003381</c:v>
                </c:pt>
                <c:pt idx="1460">
                  <c:v>0.18950000000003386</c:v>
                </c:pt>
                <c:pt idx="1461">
                  <c:v>0.18900000000003392</c:v>
                </c:pt>
                <c:pt idx="1462">
                  <c:v>0.18850000000003397</c:v>
                </c:pt>
                <c:pt idx="1463">
                  <c:v>0.18800000000003403</c:v>
                </c:pt>
                <c:pt idx="1464">
                  <c:v>0.18750000000003408</c:v>
                </c:pt>
                <c:pt idx="1465">
                  <c:v>0.18700000000003414</c:v>
                </c:pt>
                <c:pt idx="1466">
                  <c:v>0.18650000000003419</c:v>
                </c:pt>
                <c:pt idx="1467">
                  <c:v>0.18600000000003425</c:v>
                </c:pt>
                <c:pt idx="1468">
                  <c:v>0.1855000000000343</c:v>
                </c:pt>
                <c:pt idx="1469">
                  <c:v>0.18500000000003436</c:v>
                </c:pt>
                <c:pt idx="1470">
                  <c:v>0.18450000000003441</c:v>
                </c:pt>
                <c:pt idx="1471">
                  <c:v>0.18400000000003447</c:v>
                </c:pt>
                <c:pt idx="1472">
                  <c:v>0.18350000000003452</c:v>
                </c:pt>
                <c:pt idx="1473">
                  <c:v>0.18300000000003458</c:v>
                </c:pt>
                <c:pt idx="1474">
                  <c:v>0.18250000000003463</c:v>
                </c:pt>
                <c:pt idx="1475">
                  <c:v>0.18200000000003469</c:v>
                </c:pt>
                <c:pt idx="1476">
                  <c:v>0.18150000000003474</c:v>
                </c:pt>
                <c:pt idx="1477">
                  <c:v>0.1810000000000348</c:v>
                </c:pt>
                <c:pt idx="1478">
                  <c:v>0.18050000000003485</c:v>
                </c:pt>
                <c:pt idx="1479">
                  <c:v>0.18000000000003491</c:v>
                </c:pt>
                <c:pt idx="1480">
                  <c:v>0.17950000000003496</c:v>
                </c:pt>
                <c:pt idx="1481">
                  <c:v>0.17900000000003502</c:v>
                </c:pt>
                <c:pt idx="1482">
                  <c:v>0.17850000000003508</c:v>
                </c:pt>
                <c:pt idx="1483">
                  <c:v>0.17800000000003513</c:v>
                </c:pt>
                <c:pt idx="1484">
                  <c:v>0.17750000000003519</c:v>
                </c:pt>
                <c:pt idx="1485">
                  <c:v>0.17700000000003524</c:v>
                </c:pt>
                <c:pt idx="1486">
                  <c:v>0.1765000000000353</c:v>
                </c:pt>
                <c:pt idx="1487">
                  <c:v>0.17600000000003535</c:v>
                </c:pt>
                <c:pt idx="1488">
                  <c:v>0.17550000000003541</c:v>
                </c:pt>
                <c:pt idx="1489">
                  <c:v>0.17500000000003546</c:v>
                </c:pt>
                <c:pt idx="1490">
                  <c:v>0.17450000000003552</c:v>
                </c:pt>
                <c:pt idx="1491">
                  <c:v>0.17400000000003557</c:v>
                </c:pt>
                <c:pt idx="1492">
                  <c:v>0.17350000000003563</c:v>
                </c:pt>
                <c:pt idx="1493">
                  <c:v>0.17300000000003568</c:v>
                </c:pt>
                <c:pt idx="1494">
                  <c:v>0.17250000000003574</c:v>
                </c:pt>
                <c:pt idx="1495">
                  <c:v>0.17200000000003579</c:v>
                </c:pt>
                <c:pt idx="1496">
                  <c:v>0.17150000000003585</c:v>
                </c:pt>
                <c:pt idx="1497">
                  <c:v>0.1710000000000359</c:v>
                </c:pt>
                <c:pt idx="1498">
                  <c:v>0.17050000000003596</c:v>
                </c:pt>
                <c:pt idx="1499">
                  <c:v>0.17000000000003601</c:v>
                </c:pt>
                <c:pt idx="1500">
                  <c:v>0.16950000000003607</c:v>
                </c:pt>
                <c:pt idx="1501">
                  <c:v>0.16900000000003612</c:v>
                </c:pt>
                <c:pt idx="1502">
                  <c:v>0.16850000000003618</c:v>
                </c:pt>
                <c:pt idx="1503">
                  <c:v>0.16800000000003623</c:v>
                </c:pt>
                <c:pt idx="1504">
                  <c:v>0.16750000000003629</c:v>
                </c:pt>
                <c:pt idx="1505">
                  <c:v>0.16700000000003634</c:v>
                </c:pt>
                <c:pt idx="1506">
                  <c:v>0.1665000000000364</c:v>
                </c:pt>
                <c:pt idx="1507">
                  <c:v>0.16600000000003645</c:v>
                </c:pt>
                <c:pt idx="1508">
                  <c:v>0.16550000000003651</c:v>
                </c:pt>
                <c:pt idx="1509">
                  <c:v>0.16500000000003656</c:v>
                </c:pt>
                <c:pt idx="1510">
                  <c:v>0.16450000000003662</c:v>
                </c:pt>
                <c:pt idx="1511">
                  <c:v>0.16400000000003667</c:v>
                </c:pt>
                <c:pt idx="1512">
                  <c:v>0.16350000000003673</c:v>
                </c:pt>
                <c:pt idx="1513">
                  <c:v>0.16300000000003678</c:v>
                </c:pt>
                <c:pt idx="1514">
                  <c:v>0.16250000000003684</c:v>
                </c:pt>
                <c:pt idx="1515">
                  <c:v>0.16200000000003689</c:v>
                </c:pt>
                <c:pt idx="1516">
                  <c:v>0.16150000000003695</c:v>
                </c:pt>
                <c:pt idx="1517">
                  <c:v>0.161000000000037</c:v>
                </c:pt>
                <c:pt idx="1518">
                  <c:v>0.16050000000003706</c:v>
                </c:pt>
                <c:pt idx="1519">
                  <c:v>0.16000000000003711</c:v>
                </c:pt>
                <c:pt idx="1520">
                  <c:v>0.15950000000003717</c:v>
                </c:pt>
                <c:pt idx="1521">
                  <c:v>0.15900000000003722</c:v>
                </c:pt>
                <c:pt idx="1522">
                  <c:v>0.15850000000003728</c:v>
                </c:pt>
                <c:pt idx="1523">
                  <c:v>0.15800000000003733</c:v>
                </c:pt>
                <c:pt idx="1524">
                  <c:v>0.15750000000003739</c:v>
                </c:pt>
                <c:pt idx="1525">
                  <c:v>0.15700000000003744</c:v>
                </c:pt>
                <c:pt idx="1526">
                  <c:v>0.1565000000000375</c:v>
                </c:pt>
                <c:pt idx="1527">
                  <c:v>0.15600000000003755</c:v>
                </c:pt>
                <c:pt idx="1528">
                  <c:v>0.15550000000003761</c:v>
                </c:pt>
                <c:pt idx="1529">
                  <c:v>0.15500000000003766</c:v>
                </c:pt>
                <c:pt idx="1530">
                  <c:v>0.15450000000003772</c:v>
                </c:pt>
                <c:pt idx="1531">
                  <c:v>0.15400000000003777</c:v>
                </c:pt>
                <c:pt idx="1532">
                  <c:v>0.15350000000003783</c:v>
                </c:pt>
                <c:pt idx="1533">
                  <c:v>0.15300000000003788</c:v>
                </c:pt>
                <c:pt idx="1534">
                  <c:v>0.15250000000003794</c:v>
                </c:pt>
                <c:pt idx="1535">
                  <c:v>0.15200000000003799</c:v>
                </c:pt>
                <c:pt idx="1536">
                  <c:v>0.15150000000003805</c:v>
                </c:pt>
                <c:pt idx="1537">
                  <c:v>0.1510000000000381</c:v>
                </c:pt>
                <c:pt idx="1538">
                  <c:v>0.15050000000003816</c:v>
                </c:pt>
                <c:pt idx="1539">
                  <c:v>0.15000000000003821</c:v>
                </c:pt>
                <c:pt idx="1540">
                  <c:v>0.14950000000003827</c:v>
                </c:pt>
                <c:pt idx="1541">
                  <c:v>0.14900000000003832</c:v>
                </c:pt>
                <c:pt idx="1542">
                  <c:v>0.14850000000003838</c:v>
                </c:pt>
                <c:pt idx="1543">
                  <c:v>0.14800000000003843</c:v>
                </c:pt>
                <c:pt idx="1544">
                  <c:v>0.14750000000003849</c:v>
                </c:pt>
                <c:pt idx="1545">
                  <c:v>0.14700000000003854</c:v>
                </c:pt>
                <c:pt idx="1546">
                  <c:v>0.1465000000000386</c:v>
                </c:pt>
                <c:pt idx="1547">
                  <c:v>0.14600000000003865</c:v>
                </c:pt>
                <c:pt idx="1548">
                  <c:v>0.14550000000003871</c:v>
                </c:pt>
                <c:pt idx="1549">
                  <c:v>0.14500000000003876</c:v>
                </c:pt>
                <c:pt idx="1550">
                  <c:v>0.14450000000003882</c:v>
                </c:pt>
                <c:pt idx="1551">
                  <c:v>0.14400000000003887</c:v>
                </c:pt>
                <c:pt idx="1552">
                  <c:v>0.14350000000003893</c:v>
                </c:pt>
                <c:pt idx="1553">
                  <c:v>0.14300000000003898</c:v>
                </c:pt>
                <c:pt idx="1554">
                  <c:v>0.14250000000003904</c:v>
                </c:pt>
                <c:pt idx="1555">
                  <c:v>0.14200000000003909</c:v>
                </c:pt>
                <c:pt idx="1556">
                  <c:v>0.14150000000003915</c:v>
                </c:pt>
                <c:pt idx="1557">
                  <c:v>0.14100000000003921</c:v>
                </c:pt>
                <c:pt idx="1558">
                  <c:v>0.14050000000003926</c:v>
                </c:pt>
                <c:pt idx="1559">
                  <c:v>0.14000000000003932</c:v>
                </c:pt>
                <c:pt idx="1560">
                  <c:v>0.13950000000003937</c:v>
                </c:pt>
                <c:pt idx="1561">
                  <c:v>0.13900000000003943</c:v>
                </c:pt>
                <c:pt idx="1562">
                  <c:v>0.13850000000003948</c:v>
                </c:pt>
                <c:pt idx="1563">
                  <c:v>0.13800000000003954</c:v>
                </c:pt>
                <c:pt idx="1564">
                  <c:v>0.13750000000003959</c:v>
                </c:pt>
                <c:pt idx="1565">
                  <c:v>0.13700000000003965</c:v>
                </c:pt>
                <c:pt idx="1566">
                  <c:v>0.1365000000000397</c:v>
                </c:pt>
                <c:pt idx="1567">
                  <c:v>0.13600000000003976</c:v>
                </c:pt>
                <c:pt idx="1568">
                  <c:v>0.13550000000003981</c:v>
                </c:pt>
                <c:pt idx="1569">
                  <c:v>0.13500000000003987</c:v>
                </c:pt>
                <c:pt idx="1570">
                  <c:v>0.13450000000003992</c:v>
                </c:pt>
                <c:pt idx="1571">
                  <c:v>0.13400000000003998</c:v>
                </c:pt>
                <c:pt idx="1572">
                  <c:v>0.13350000000004003</c:v>
                </c:pt>
                <c:pt idx="1573">
                  <c:v>0.13300000000004009</c:v>
                </c:pt>
                <c:pt idx="1574">
                  <c:v>0.13250000000004014</c:v>
                </c:pt>
                <c:pt idx="1575">
                  <c:v>0.1320000000000402</c:v>
                </c:pt>
                <c:pt idx="1576">
                  <c:v>0.13150000000004025</c:v>
                </c:pt>
                <c:pt idx="1577">
                  <c:v>0.13100000000004031</c:v>
                </c:pt>
                <c:pt idx="1578">
                  <c:v>0.13050000000004036</c:v>
                </c:pt>
                <c:pt idx="1579">
                  <c:v>0.13000000000004042</c:v>
                </c:pt>
                <c:pt idx="1580">
                  <c:v>0.12950000000004047</c:v>
                </c:pt>
                <c:pt idx="1581">
                  <c:v>0.12900000000004053</c:v>
                </c:pt>
                <c:pt idx="1582">
                  <c:v>0.12850000000004058</c:v>
                </c:pt>
                <c:pt idx="1583">
                  <c:v>0.12800000000004064</c:v>
                </c:pt>
                <c:pt idx="1584">
                  <c:v>0.12750000000004069</c:v>
                </c:pt>
                <c:pt idx="1585">
                  <c:v>0.12700000000004075</c:v>
                </c:pt>
                <c:pt idx="1586">
                  <c:v>0.1265000000000408</c:v>
                </c:pt>
                <c:pt idx="1587">
                  <c:v>0.12600000000004086</c:v>
                </c:pt>
                <c:pt idx="1588">
                  <c:v>0.12550000000004091</c:v>
                </c:pt>
                <c:pt idx="1589">
                  <c:v>0.12500000000004097</c:v>
                </c:pt>
                <c:pt idx="1590">
                  <c:v>0.12450000000004102</c:v>
                </c:pt>
                <c:pt idx="1591">
                  <c:v>0.12400000000004108</c:v>
                </c:pt>
                <c:pt idx="1592">
                  <c:v>0.12350000000004113</c:v>
                </c:pt>
                <c:pt idx="1593">
                  <c:v>0.12300000000004119</c:v>
                </c:pt>
                <c:pt idx="1594">
                  <c:v>0.12250000000004124</c:v>
                </c:pt>
                <c:pt idx="1595">
                  <c:v>0.1220000000000413</c:v>
                </c:pt>
                <c:pt idx="1596">
                  <c:v>0.12150000000004135</c:v>
                </c:pt>
                <c:pt idx="1597">
                  <c:v>0.12100000000004141</c:v>
                </c:pt>
                <c:pt idx="1598">
                  <c:v>0.12050000000004146</c:v>
                </c:pt>
                <c:pt idx="1599">
                  <c:v>0.12000000000004152</c:v>
                </c:pt>
                <c:pt idx="1600">
                  <c:v>0.11950000000004157</c:v>
                </c:pt>
                <c:pt idx="1601">
                  <c:v>0.11900000000004163</c:v>
                </c:pt>
                <c:pt idx="1602">
                  <c:v>0.11850000000004168</c:v>
                </c:pt>
                <c:pt idx="1603">
                  <c:v>0.11800000000004174</c:v>
                </c:pt>
                <c:pt idx="1604">
                  <c:v>0.11750000000004179</c:v>
                </c:pt>
                <c:pt idx="1605">
                  <c:v>0.11700000000004185</c:v>
                </c:pt>
                <c:pt idx="1606">
                  <c:v>0.1165000000000419</c:v>
                </c:pt>
                <c:pt idx="1607">
                  <c:v>0.11600000000004196</c:v>
                </c:pt>
                <c:pt idx="1608">
                  <c:v>0.11550000000004201</c:v>
                </c:pt>
                <c:pt idx="1609">
                  <c:v>0.11500000000004207</c:v>
                </c:pt>
                <c:pt idx="1610">
                  <c:v>0.11450000000004212</c:v>
                </c:pt>
                <c:pt idx="1611">
                  <c:v>0.11400000000004218</c:v>
                </c:pt>
                <c:pt idx="1612">
                  <c:v>0.11350000000004223</c:v>
                </c:pt>
                <c:pt idx="1613">
                  <c:v>0.11300000000004229</c:v>
                </c:pt>
                <c:pt idx="1614">
                  <c:v>0.11250000000004234</c:v>
                </c:pt>
                <c:pt idx="1615">
                  <c:v>0.1120000000000424</c:v>
                </c:pt>
                <c:pt idx="1616">
                  <c:v>0.11150000000004245</c:v>
                </c:pt>
                <c:pt idx="1617">
                  <c:v>0.11100000000004251</c:v>
                </c:pt>
                <c:pt idx="1618">
                  <c:v>0.11050000000004256</c:v>
                </c:pt>
                <c:pt idx="1619">
                  <c:v>0.11000000000004262</c:v>
                </c:pt>
                <c:pt idx="1620">
                  <c:v>0.10950000000004267</c:v>
                </c:pt>
                <c:pt idx="1621">
                  <c:v>0.10900000000004273</c:v>
                </c:pt>
                <c:pt idx="1622">
                  <c:v>0.10850000000004278</c:v>
                </c:pt>
                <c:pt idx="1623">
                  <c:v>0.10800000000004284</c:v>
                </c:pt>
                <c:pt idx="1624">
                  <c:v>0.10750000000004289</c:v>
                </c:pt>
                <c:pt idx="1625">
                  <c:v>0.10700000000004295</c:v>
                </c:pt>
                <c:pt idx="1626">
                  <c:v>0.106500000000043</c:v>
                </c:pt>
                <c:pt idx="1627">
                  <c:v>0.10600000000004306</c:v>
                </c:pt>
                <c:pt idx="1628">
                  <c:v>0.10550000000004311</c:v>
                </c:pt>
                <c:pt idx="1629">
                  <c:v>0.10500000000004317</c:v>
                </c:pt>
                <c:pt idx="1630">
                  <c:v>0.10450000000004322</c:v>
                </c:pt>
                <c:pt idx="1631">
                  <c:v>0.10400000000004328</c:v>
                </c:pt>
                <c:pt idx="1632">
                  <c:v>0.10350000000004334</c:v>
                </c:pt>
                <c:pt idx="1633">
                  <c:v>0.10300000000004339</c:v>
                </c:pt>
                <c:pt idx="1634">
                  <c:v>0.10250000000004345</c:v>
                </c:pt>
                <c:pt idx="1635">
                  <c:v>0.1020000000000435</c:v>
                </c:pt>
                <c:pt idx="1636">
                  <c:v>0.10150000000004356</c:v>
                </c:pt>
                <c:pt idx="1637">
                  <c:v>0.10100000000004361</c:v>
                </c:pt>
                <c:pt idx="1638">
                  <c:v>0.10050000000004367</c:v>
                </c:pt>
                <c:pt idx="1639">
                  <c:v>0.10000000000004372</c:v>
                </c:pt>
                <c:pt idx="1640">
                  <c:v>9.9500000000043776E-2</c:v>
                </c:pt>
                <c:pt idx="1641">
                  <c:v>9.9000000000043831E-2</c:v>
                </c:pt>
                <c:pt idx="1642">
                  <c:v>9.8500000000043886E-2</c:v>
                </c:pt>
                <c:pt idx="1643">
                  <c:v>9.8000000000043941E-2</c:v>
                </c:pt>
                <c:pt idx="1644">
                  <c:v>9.7500000000043996E-2</c:v>
                </c:pt>
                <c:pt idx="1645">
                  <c:v>9.7000000000044051E-2</c:v>
                </c:pt>
                <c:pt idx="1646">
                  <c:v>9.6500000000044106E-2</c:v>
                </c:pt>
                <c:pt idx="1647">
                  <c:v>9.6000000000044161E-2</c:v>
                </c:pt>
                <c:pt idx="1648">
                  <c:v>9.5500000000044216E-2</c:v>
                </c:pt>
                <c:pt idx="1649">
                  <c:v>9.5000000000044271E-2</c:v>
                </c:pt>
                <c:pt idx="1650">
                  <c:v>9.4500000000044326E-2</c:v>
                </c:pt>
                <c:pt idx="1651">
                  <c:v>9.4000000000044381E-2</c:v>
                </c:pt>
                <c:pt idx="1652">
                  <c:v>9.3500000000044436E-2</c:v>
                </c:pt>
                <c:pt idx="1653">
                  <c:v>9.3000000000044492E-2</c:v>
                </c:pt>
                <c:pt idx="1654">
                  <c:v>9.2500000000044547E-2</c:v>
                </c:pt>
                <c:pt idx="1655">
                  <c:v>9.2000000000044602E-2</c:v>
                </c:pt>
                <c:pt idx="1656">
                  <c:v>9.1500000000044657E-2</c:v>
                </c:pt>
                <c:pt idx="1657">
                  <c:v>9.1000000000044712E-2</c:v>
                </c:pt>
                <c:pt idx="1658">
                  <c:v>9.0500000000044767E-2</c:v>
                </c:pt>
                <c:pt idx="1659">
                  <c:v>9.0000000000044822E-2</c:v>
                </c:pt>
                <c:pt idx="1660">
                  <c:v>8.9500000000044877E-2</c:v>
                </c:pt>
                <c:pt idx="1661">
                  <c:v>8.9000000000044932E-2</c:v>
                </c:pt>
                <c:pt idx="1662">
                  <c:v>8.8500000000044987E-2</c:v>
                </c:pt>
                <c:pt idx="1663">
                  <c:v>8.8000000000045042E-2</c:v>
                </c:pt>
                <c:pt idx="1664">
                  <c:v>8.7500000000045097E-2</c:v>
                </c:pt>
                <c:pt idx="1665">
                  <c:v>8.7000000000045152E-2</c:v>
                </c:pt>
                <c:pt idx="1666">
                  <c:v>8.6500000000045207E-2</c:v>
                </c:pt>
                <c:pt idx="1667">
                  <c:v>8.6000000000045262E-2</c:v>
                </c:pt>
                <c:pt idx="1668">
                  <c:v>8.5500000000045318E-2</c:v>
                </c:pt>
                <c:pt idx="1669">
                  <c:v>8.5000000000045373E-2</c:v>
                </c:pt>
                <c:pt idx="1670">
                  <c:v>8.4500000000045428E-2</c:v>
                </c:pt>
                <c:pt idx="1671">
                  <c:v>8.4000000000045483E-2</c:v>
                </c:pt>
                <c:pt idx="1672">
                  <c:v>8.3500000000045538E-2</c:v>
                </c:pt>
                <c:pt idx="1673">
                  <c:v>8.3000000000045593E-2</c:v>
                </c:pt>
                <c:pt idx="1674">
                  <c:v>8.2500000000045648E-2</c:v>
                </c:pt>
                <c:pt idx="1675">
                  <c:v>8.2000000000045703E-2</c:v>
                </c:pt>
                <c:pt idx="1676">
                  <c:v>8.1500000000045758E-2</c:v>
                </c:pt>
                <c:pt idx="1677">
                  <c:v>8.1000000000045813E-2</c:v>
                </c:pt>
                <c:pt idx="1678">
                  <c:v>8.0500000000045868E-2</c:v>
                </c:pt>
                <c:pt idx="1679">
                  <c:v>8.0000000000045923E-2</c:v>
                </c:pt>
                <c:pt idx="1680">
                  <c:v>7.9500000000045978E-2</c:v>
                </c:pt>
                <c:pt idx="1681">
                  <c:v>7.9000000000046033E-2</c:v>
                </c:pt>
                <c:pt idx="1682">
                  <c:v>7.8500000000046088E-2</c:v>
                </c:pt>
                <c:pt idx="1683">
                  <c:v>7.8000000000046144E-2</c:v>
                </c:pt>
                <c:pt idx="1684">
                  <c:v>7.7500000000046199E-2</c:v>
                </c:pt>
                <c:pt idx="1685">
                  <c:v>7.7000000000046254E-2</c:v>
                </c:pt>
                <c:pt idx="1686">
                  <c:v>7.6500000000046309E-2</c:v>
                </c:pt>
                <c:pt idx="1687">
                  <c:v>7.6000000000046364E-2</c:v>
                </c:pt>
                <c:pt idx="1688">
                  <c:v>7.5500000000046419E-2</c:v>
                </c:pt>
                <c:pt idx="1689">
                  <c:v>7.5000000000046474E-2</c:v>
                </c:pt>
                <c:pt idx="1690">
                  <c:v>7.4500000000046529E-2</c:v>
                </c:pt>
                <c:pt idx="1691">
                  <c:v>7.4000000000046584E-2</c:v>
                </c:pt>
                <c:pt idx="1692">
                  <c:v>7.3500000000046639E-2</c:v>
                </c:pt>
                <c:pt idx="1693">
                  <c:v>7.3000000000046694E-2</c:v>
                </c:pt>
                <c:pt idx="1694">
                  <c:v>7.2500000000046749E-2</c:v>
                </c:pt>
                <c:pt idx="1695">
                  <c:v>7.2000000000046804E-2</c:v>
                </c:pt>
                <c:pt idx="1696">
                  <c:v>7.1500000000046859E-2</c:v>
                </c:pt>
                <c:pt idx="1697">
                  <c:v>7.1000000000046914E-2</c:v>
                </c:pt>
                <c:pt idx="1698">
                  <c:v>7.050000000004697E-2</c:v>
                </c:pt>
                <c:pt idx="1699">
                  <c:v>7.0000000000047025E-2</c:v>
                </c:pt>
                <c:pt idx="1700">
                  <c:v>6.950000000004708E-2</c:v>
                </c:pt>
                <c:pt idx="1701">
                  <c:v>6.9000000000047135E-2</c:v>
                </c:pt>
                <c:pt idx="1702">
                  <c:v>6.850000000004719E-2</c:v>
                </c:pt>
                <c:pt idx="1703">
                  <c:v>6.8000000000047245E-2</c:v>
                </c:pt>
                <c:pt idx="1704">
                  <c:v>6.75000000000473E-2</c:v>
                </c:pt>
                <c:pt idx="1705">
                  <c:v>6.7000000000047355E-2</c:v>
                </c:pt>
                <c:pt idx="1706">
                  <c:v>6.650000000004741E-2</c:v>
                </c:pt>
                <c:pt idx="1707">
                  <c:v>6.6000000000047465E-2</c:v>
                </c:pt>
                <c:pt idx="1708">
                  <c:v>6.550000000004752E-2</c:v>
                </c:pt>
                <c:pt idx="1709">
                  <c:v>6.5000000000047575E-2</c:v>
                </c:pt>
                <c:pt idx="1710">
                  <c:v>6.450000000004763E-2</c:v>
                </c:pt>
                <c:pt idx="1711">
                  <c:v>6.4000000000047685E-2</c:v>
                </c:pt>
                <c:pt idx="1712">
                  <c:v>6.350000000004774E-2</c:v>
                </c:pt>
                <c:pt idx="1713">
                  <c:v>6.3000000000047796E-2</c:v>
                </c:pt>
                <c:pt idx="1714">
                  <c:v>6.2500000000047851E-2</c:v>
                </c:pt>
                <c:pt idx="1715">
                  <c:v>6.2000000000047906E-2</c:v>
                </c:pt>
                <c:pt idx="1716">
                  <c:v>6.1500000000047961E-2</c:v>
                </c:pt>
                <c:pt idx="1717">
                  <c:v>6.1000000000048016E-2</c:v>
                </c:pt>
                <c:pt idx="1718">
                  <c:v>6.0500000000048071E-2</c:v>
                </c:pt>
                <c:pt idx="1719">
                  <c:v>6.0000000000048126E-2</c:v>
                </c:pt>
                <c:pt idx="1720">
                  <c:v>5.9500000000048181E-2</c:v>
                </c:pt>
                <c:pt idx="1721">
                  <c:v>5.9000000000048236E-2</c:v>
                </c:pt>
                <c:pt idx="1722">
                  <c:v>5.8500000000048291E-2</c:v>
                </c:pt>
                <c:pt idx="1723">
                  <c:v>5.8000000000048346E-2</c:v>
                </c:pt>
                <c:pt idx="1724">
                  <c:v>5.7500000000048401E-2</c:v>
                </c:pt>
                <c:pt idx="1725">
                  <c:v>5.7000000000048456E-2</c:v>
                </c:pt>
                <c:pt idx="1726">
                  <c:v>5.6500000000048511E-2</c:v>
                </c:pt>
                <c:pt idx="1727">
                  <c:v>5.6000000000048566E-2</c:v>
                </c:pt>
                <c:pt idx="1728">
                  <c:v>5.5500000000048622E-2</c:v>
                </c:pt>
                <c:pt idx="1729">
                  <c:v>5.5000000000048677E-2</c:v>
                </c:pt>
                <c:pt idx="1730">
                  <c:v>5.4500000000048732E-2</c:v>
                </c:pt>
                <c:pt idx="1731">
                  <c:v>5.4000000000048787E-2</c:v>
                </c:pt>
                <c:pt idx="1732">
                  <c:v>5.3500000000048842E-2</c:v>
                </c:pt>
                <c:pt idx="1733">
                  <c:v>5.3000000000048897E-2</c:v>
                </c:pt>
                <c:pt idx="1734">
                  <c:v>5.2500000000048952E-2</c:v>
                </c:pt>
                <c:pt idx="1735">
                  <c:v>5.2000000000049007E-2</c:v>
                </c:pt>
                <c:pt idx="1736">
                  <c:v>5.1500000000049062E-2</c:v>
                </c:pt>
                <c:pt idx="1737">
                  <c:v>5.1000000000049117E-2</c:v>
                </c:pt>
                <c:pt idx="1738">
                  <c:v>5.0500000000049172E-2</c:v>
                </c:pt>
                <c:pt idx="1739">
                  <c:v>5.0000000000049227E-2</c:v>
                </c:pt>
                <c:pt idx="1740">
                  <c:v>4.9500000000049282E-2</c:v>
                </c:pt>
                <c:pt idx="1741">
                  <c:v>4.9000000000049337E-2</c:v>
                </c:pt>
                <c:pt idx="1742">
                  <c:v>4.8500000000049392E-2</c:v>
                </c:pt>
                <c:pt idx="1743">
                  <c:v>4.8000000000049448E-2</c:v>
                </c:pt>
                <c:pt idx="1744">
                  <c:v>4.7500000000049503E-2</c:v>
                </c:pt>
                <c:pt idx="1745">
                  <c:v>4.7000000000049558E-2</c:v>
                </c:pt>
                <c:pt idx="1746">
                  <c:v>4.6500000000049613E-2</c:v>
                </c:pt>
                <c:pt idx="1747">
                  <c:v>4.6000000000049668E-2</c:v>
                </c:pt>
                <c:pt idx="1748">
                  <c:v>4.5500000000049723E-2</c:v>
                </c:pt>
                <c:pt idx="1749">
                  <c:v>4.5000000000049778E-2</c:v>
                </c:pt>
                <c:pt idx="1750">
                  <c:v>4.4500000000049833E-2</c:v>
                </c:pt>
                <c:pt idx="1751">
                  <c:v>4.4000000000049888E-2</c:v>
                </c:pt>
                <c:pt idx="1752">
                  <c:v>4.3500000000049943E-2</c:v>
                </c:pt>
                <c:pt idx="1753">
                  <c:v>4.3000000000049998E-2</c:v>
                </c:pt>
                <c:pt idx="1754">
                  <c:v>4.2500000000050053E-2</c:v>
                </c:pt>
                <c:pt idx="1755">
                  <c:v>4.2000000000050108E-2</c:v>
                </c:pt>
                <c:pt idx="1756">
                  <c:v>4.1500000000050163E-2</c:v>
                </c:pt>
                <c:pt idx="1757">
                  <c:v>4.1000000000050218E-2</c:v>
                </c:pt>
                <c:pt idx="1758">
                  <c:v>4.0500000000050274E-2</c:v>
                </c:pt>
                <c:pt idx="1759">
                  <c:v>4.0000000000050329E-2</c:v>
                </c:pt>
                <c:pt idx="1760">
                  <c:v>3.9500000000050384E-2</c:v>
                </c:pt>
                <c:pt idx="1761">
                  <c:v>3.9000000000050439E-2</c:v>
                </c:pt>
                <c:pt idx="1762">
                  <c:v>3.8500000000050494E-2</c:v>
                </c:pt>
                <c:pt idx="1763">
                  <c:v>3.8000000000050549E-2</c:v>
                </c:pt>
                <c:pt idx="1764">
                  <c:v>3.7500000000050604E-2</c:v>
                </c:pt>
                <c:pt idx="1765">
                  <c:v>3.7000000000050659E-2</c:v>
                </c:pt>
                <c:pt idx="1766">
                  <c:v>3.6500000000050714E-2</c:v>
                </c:pt>
                <c:pt idx="1767">
                  <c:v>3.6000000000050769E-2</c:v>
                </c:pt>
                <c:pt idx="1768">
                  <c:v>3.5500000000050824E-2</c:v>
                </c:pt>
                <c:pt idx="1769">
                  <c:v>3.5000000000050879E-2</c:v>
                </c:pt>
                <c:pt idx="1770">
                  <c:v>3.4500000000050934E-2</c:v>
                </c:pt>
                <c:pt idx="1771">
                  <c:v>3.4000000000050989E-2</c:v>
                </c:pt>
                <c:pt idx="1772">
                  <c:v>3.3500000000051045E-2</c:v>
                </c:pt>
                <c:pt idx="1773">
                  <c:v>3.30000000000511E-2</c:v>
                </c:pt>
                <c:pt idx="1774">
                  <c:v>3.2500000000051155E-2</c:v>
                </c:pt>
                <c:pt idx="1775">
                  <c:v>3.200000000005121E-2</c:v>
                </c:pt>
                <c:pt idx="1776">
                  <c:v>3.1500000000051265E-2</c:v>
                </c:pt>
                <c:pt idx="1777">
                  <c:v>3.100000000005132E-2</c:v>
                </c:pt>
                <c:pt idx="1778">
                  <c:v>3.0500000000051375E-2</c:v>
                </c:pt>
                <c:pt idx="1779">
                  <c:v>3.000000000005143E-2</c:v>
                </c:pt>
                <c:pt idx="1780">
                  <c:v>2.9500000000051485E-2</c:v>
                </c:pt>
                <c:pt idx="1781">
                  <c:v>2.900000000005154E-2</c:v>
                </c:pt>
                <c:pt idx="1782">
                  <c:v>2.8500000000051595E-2</c:v>
                </c:pt>
                <c:pt idx="1783">
                  <c:v>2.800000000005165E-2</c:v>
                </c:pt>
                <c:pt idx="1784">
                  <c:v>2.7500000000051705E-2</c:v>
                </c:pt>
                <c:pt idx="1785">
                  <c:v>2.700000000005176E-2</c:v>
                </c:pt>
                <c:pt idx="1786">
                  <c:v>2.6500000000051815E-2</c:v>
                </c:pt>
                <c:pt idx="1787">
                  <c:v>2.6000000000051871E-2</c:v>
                </c:pt>
                <c:pt idx="1788">
                  <c:v>2.5500000000051926E-2</c:v>
                </c:pt>
                <c:pt idx="1789">
                  <c:v>2.5000000000051981E-2</c:v>
                </c:pt>
                <c:pt idx="1790">
                  <c:v>2.4500000000052036E-2</c:v>
                </c:pt>
                <c:pt idx="1791">
                  <c:v>2.4000000000052091E-2</c:v>
                </c:pt>
                <c:pt idx="1792">
                  <c:v>2.3500000000052146E-2</c:v>
                </c:pt>
                <c:pt idx="1793">
                  <c:v>2.3000000000052201E-2</c:v>
                </c:pt>
                <c:pt idx="1794">
                  <c:v>2.2500000000052256E-2</c:v>
                </c:pt>
                <c:pt idx="1795">
                  <c:v>2.2000000000052311E-2</c:v>
                </c:pt>
                <c:pt idx="1796">
                  <c:v>2.1500000000052366E-2</c:v>
                </c:pt>
                <c:pt idx="1797">
                  <c:v>2.1000000000052421E-2</c:v>
                </c:pt>
                <c:pt idx="1798">
                  <c:v>2.0500000000052476E-2</c:v>
                </c:pt>
                <c:pt idx="1799">
                  <c:v>2.0000000000052531E-2</c:v>
                </c:pt>
                <c:pt idx="1800">
                  <c:v>1.9500000000052586E-2</c:v>
                </c:pt>
                <c:pt idx="1801">
                  <c:v>1.9000000000052641E-2</c:v>
                </c:pt>
                <c:pt idx="1802">
                  <c:v>1.8500000000052697E-2</c:v>
                </c:pt>
                <c:pt idx="1803">
                  <c:v>1.8000000000052752E-2</c:v>
                </c:pt>
                <c:pt idx="1804">
                  <c:v>1.7500000000052807E-2</c:v>
                </c:pt>
                <c:pt idx="1805">
                  <c:v>1.7000000000052862E-2</c:v>
                </c:pt>
                <c:pt idx="1806">
                  <c:v>1.6500000000052917E-2</c:v>
                </c:pt>
                <c:pt idx="1807">
                  <c:v>1.6000000000052972E-2</c:v>
                </c:pt>
                <c:pt idx="1808">
                  <c:v>1.5500000000053027E-2</c:v>
                </c:pt>
                <c:pt idx="1809">
                  <c:v>1.5000000000053082E-2</c:v>
                </c:pt>
                <c:pt idx="1810">
                  <c:v>1.4500000000053137E-2</c:v>
                </c:pt>
                <c:pt idx="1811">
                  <c:v>1.4000000000053192E-2</c:v>
                </c:pt>
                <c:pt idx="1812">
                  <c:v>1.3500000000053247E-2</c:v>
                </c:pt>
                <c:pt idx="1813">
                  <c:v>1.3000000000053302E-2</c:v>
                </c:pt>
                <c:pt idx="1814">
                  <c:v>1.2500000000053357E-2</c:v>
                </c:pt>
                <c:pt idx="1815">
                  <c:v>1.2000000000053412E-2</c:v>
                </c:pt>
                <c:pt idx="1816">
                  <c:v>1.1500000000053467E-2</c:v>
                </c:pt>
                <c:pt idx="1817">
                  <c:v>1.1000000000053523E-2</c:v>
                </c:pt>
                <c:pt idx="1818">
                  <c:v>1.0500000000053578E-2</c:v>
                </c:pt>
                <c:pt idx="1819">
                  <c:v>1.0000000000053633E-2</c:v>
                </c:pt>
                <c:pt idx="1820">
                  <c:v>9.5000000000536877E-3</c:v>
                </c:pt>
                <c:pt idx="1821">
                  <c:v>9.0000000000537428E-3</c:v>
                </c:pt>
                <c:pt idx="1822">
                  <c:v>8.5000000000537979E-3</c:v>
                </c:pt>
                <c:pt idx="1823">
                  <c:v>8.0000000000538529E-3</c:v>
                </c:pt>
                <c:pt idx="1824">
                  <c:v>7.500000000053908E-3</c:v>
                </c:pt>
                <c:pt idx="1825">
                  <c:v>7.0000000000539631E-3</c:v>
                </c:pt>
                <c:pt idx="1826">
                  <c:v>6.5000000000540181E-3</c:v>
                </c:pt>
                <c:pt idx="1827">
                  <c:v>6.0000000000540732E-3</c:v>
                </c:pt>
                <c:pt idx="1828">
                  <c:v>5.5000000000541283E-3</c:v>
                </c:pt>
                <c:pt idx="1829">
                  <c:v>5.0000000000541833E-3</c:v>
                </c:pt>
                <c:pt idx="1830">
                  <c:v>4.5000000000542384E-3</c:v>
                </c:pt>
                <c:pt idx="1831">
                  <c:v>4.0000000000542935E-3</c:v>
                </c:pt>
                <c:pt idx="1832">
                  <c:v>3.5000000000543485E-3</c:v>
                </c:pt>
                <c:pt idx="1833">
                  <c:v>3.0000000000544036E-3</c:v>
                </c:pt>
                <c:pt idx="1834">
                  <c:v>2.5000000000544587E-3</c:v>
                </c:pt>
                <c:pt idx="1835">
                  <c:v>2.0000000000545137E-3</c:v>
                </c:pt>
                <c:pt idx="1836">
                  <c:v>1.5000000000545688E-3</c:v>
                </c:pt>
                <c:pt idx="1837">
                  <c:v>1.0000000000546239E-3</c:v>
                </c:pt>
                <c:pt idx="1838">
                  <c:v>5.0000000005467893E-4</c:v>
                </c:pt>
                <c:pt idx="1839">
                  <c:v>5.4733995114020217E-14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FE0-4F31-BF5A-7103A6C36471}"/>
            </c:ext>
          </c:extLst>
        </c:ser>
        <c:ser>
          <c:idx val="2"/>
          <c:order val="3"/>
          <c:tx>
            <c:v>aug 29 - </c:v>
          </c:tx>
          <c:spPr>
            <a:ln w="38100" cap="rnd">
              <a:solidFill>
                <a:srgbClr val="8064A2"/>
              </a:solidFill>
              <a:round/>
            </a:ln>
            <a:effectLst/>
          </c:spPr>
          <c:marker>
            <c:symbol val="none"/>
          </c:marker>
          <c:xVal>
            <c:numRef>
              <c:f>Data!$W$1525:$W$2003</c:f>
              <c:numCache>
                <c:formatCode>0</c:formatCode>
                <c:ptCount val="479"/>
                <c:pt idx="0">
                  <c:v>-5.2955084507999999</c:v>
                </c:pt>
                <c:pt idx="1">
                  <c:v>-10.789848554000001</c:v>
                </c:pt>
                <c:pt idx="2">
                  <c:v>-20.625914875100001</c:v>
                </c:pt>
                <c:pt idx="3">
                  <c:v>-23.028373709</c:v>
                </c:pt>
                <c:pt idx="4">
                  <c:v>-43.299517708099998</c:v>
                </c:pt>
                <c:pt idx="5">
                  <c:v>-47.190386330400003</c:v>
                </c:pt>
                <c:pt idx="6">
                  <c:v>-49.903795877999997</c:v>
                </c:pt>
                <c:pt idx="7">
                  <c:v>-67.466400598700005</c:v>
                </c:pt>
                <c:pt idx="8">
                  <c:v>-69.404934379799997</c:v>
                </c:pt>
                <c:pt idx="9">
                  <c:v>-93.669854816699996</c:v>
                </c:pt>
                <c:pt idx="10">
                  <c:v>-103.936509673</c:v>
                </c:pt>
                <c:pt idx="11">
                  <c:v>-104.852744853</c:v>
                </c:pt>
                <c:pt idx="12">
                  <c:v>-104.88335477699999</c:v>
                </c:pt>
                <c:pt idx="13">
                  <c:v>-105.816186766</c:v>
                </c:pt>
                <c:pt idx="14">
                  <c:v>-119.085991408</c:v>
                </c:pt>
                <c:pt idx="15">
                  <c:v>-120.614717263</c:v>
                </c:pt>
                <c:pt idx="16">
                  <c:v>-130.13175690200001</c:v>
                </c:pt>
                <c:pt idx="17">
                  <c:v>-133.943167574</c:v>
                </c:pt>
                <c:pt idx="18">
                  <c:v>-136.676637744</c:v>
                </c:pt>
                <c:pt idx="19">
                  <c:v>-138.839623217</c:v>
                </c:pt>
                <c:pt idx="20">
                  <c:v>-143.20304060999999</c:v>
                </c:pt>
                <c:pt idx="21">
                  <c:v>-157.185983093</c:v>
                </c:pt>
                <c:pt idx="22">
                  <c:v>-160.88946772099999</c:v>
                </c:pt>
                <c:pt idx="23">
                  <c:v>-165.332460156</c:v>
                </c:pt>
                <c:pt idx="24">
                  <c:v>-178.85409039000001</c:v>
                </c:pt>
                <c:pt idx="25">
                  <c:v>-189.71001082000001</c:v>
                </c:pt>
                <c:pt idx="26">
                  <c:v>-198.308428142</c:v>
                </c:pt>
                <c:pt idx="27">
                  <c:v>-209.416276192</c:v>
                </c:pt>
                <c:pt idx="28">
                  <c:v>-216.24198382899999</c:v>
                </c:pt>
                <c:pt idx="29">
                  <c:v>-217.588856945</c:v>
                </c:pt>
                <c:pt idx="30">
                  <c:v>-232.26807329900001</c:v>
                </c:pt>
                <c:pt idx="31">
                  <c:v>-234.86729692599999</c:v>
                </c:pt>
                <c:pt idx="32">
                  <c:v>-245.92366098700001</c:v>
                </c:pt>
                <c:pt idx="33">
                  <c:v>-247.26234068700001</c:v>
                </c:pt>
                <c:pt idx="34">
                  <c:v>-247.50868135600001</c:v>
                </c:pt>
                <c:pt idx="35">
                  <c:v>-249.604543925</c:v>
                </c:pt>
                <c:pt idx="36">
                  <c:v>-256.69948098399999</c:v>
                </c:pt>
                <c:pt idx="37">
                  <c:v>-258.952610924</c:v>
                </c:pt>
                <c:pt idx="38">
                  <c:v>-271.86394161700002</c:v>
                </c:pt>
                <c:pt idx="39">
                  <c:v>-279.212489812</c:v>
                </c:pt>
                <c:pt idx="40">
                  <c:v>-280.33804163100001</c:v>
                </c:pt>
                <c:pt idx="41">
                  <c:v>-284.70478938899998</c:v>
                </c:pt>
                <c:pt idx="42">
                  <c:v>-286.94685061199999</c:v>
                </c:pt>
                <c:pt idx="43">
                  <c:v>-287.79394400500001</c:v>
                </c:pt>
                <c:pt idx="44">
                  <c:v>-294.71329040500001</c:v>
                </c:pt>
                <c:pt idx="45">
                  <c:v>-297.68671043099999</c:v>
                </c:pt>
                <c:pt idx="46">
                  <c:v>-306.06617972999999</c:v>
                </c:pt>
                <c:pt idx="47">
                  <c:v>-307.788363038</c:v>
                </c:pt>
                <c:pt idx="48">
                  <c:v>-312.64534897499999</c:v>
                </c:pt>
                <c:pt idx="49">
                  <c:v>-313.07288893600003</c:v>
                </c:pt>
                <c:pt idx="50">
                  <c:v>-313.39996646600002</c:v>
                </c:pt>
                <c:pt idx="51">
                  <c:v>-320.81539486299999</c:v>
                </c:pt>
                <c:pt idx="52">
                  <c:v>-324.061733065</c:v>
                </c:pt>
                <c:pt idx="53">
                  <c:v>-324.62589091900003</c:v>
                </c:pt>
                <c:pt idx="54">
                  <c:v>-335.03129942200002</c:v>
                </c:pt>
                <c:pt idx="55">
                  <c:v>-338.29896712999999</c:v>
                </c:pt>
                <c:pt idx="56">
                  <c:v>-343.57309257600002</c:v>
                </c:pt>
                <c:pt idx="57">
                  <c:v>-345.37898920499998</c:v>
                </c:pt>
                <c:pt idx="58">
                  <c:v>-359.933306808</c:v>
                </c:pt>
                <c:pt idx="59">
                  <c:v>-360.71950492600001</c:v>
                </c:pt>
                <c:pt idx="60">
                  <c:v>-362.10896895899998</c:v>
                </c:pt>
                <c:pt idx="61">
                  <c:v>-363.09948192000002</c:v>
                </c:pt>
                <c:pt idx="62">
                  <c:v>-368.07357421500001</c:v>
                </c:pt>
                <c:pt idx="63">
                  <c:v>-374.75652999699997</c:v>
                </c:pt>
                <c:pt idx="64">
                  <c:v>-378.86371560600003</c:v>
                </c:pt>
                <c:pt idx="65">
                  <c:v>-397.75289232400002</c:v>
                </c:pt>
                <c:pt idx="66">
                  <c:v>-415.24010559099997</c:v>
                </c:pt>
                <c:pt idx="67">
                  <c:v>-418.59086077900002</c:v>
                </c:pt>
                <c:pt idx="68">
                  <c:v>-420.80321972000002</c:v>
                </c:pt>
                <c:pt idx="69">
                  <c:v>-421.129024749</c:v>
                </c:pt>
                <c:pt idx="70">
                  <c:v>-432.26770814600002</c:v>
                </c:pt>
                <c:pt idx="71">
                  <c:v>-433.78040034200001</c:v>
                </c:pt>
                <c:pt idx="72">
                  <c:v>-438.819454479</c:v>
                </c:pt>
                <c:pt idx="73">
                  <c:v>-444.12781455700002</c:v>
                </c:pt>
                <c:pt idx="74">
                  <c:v>-445.91586895400002</c:v>
                </c:pt>
                <c:pt idx="75">
                  <c:v>-446.71840130800001</c:v>
                </c:pt>
                <c:pt idx="76">
                  <c:v>-454.99855025699998</c:v>
                </c:pt>
                <c:pt idx="77">
                  <c:v>-457.095210657</c:v>
                </c:pt>
                <c:pt idx="78">
                  <c:v>-457.88254757300001</c:v>
                </c:pt>
                <c:pt idx="79">
                  <c:v>-461.80460224199999</c:v>
                </c:pt>
                <c:pt idx="80">
                  <c:v>-465.225409184</c:v>
                </c:pt>
                <c:pt idx="81">
                  <c:v>-466.35071144400001</c:v>
                </c:pt>
                <c:pt idx="82">
                  <c:v>-467.51928676300003</c:v>
                </c:pt>
                <c:pt idx="83">
                  <c:v>-471.56466854000001</c:v>
                </c:pt>
                <c:pt idx="84">
                  <c:v>-472.51734757999998</c:v>
                </c:pt>
                <c:pt idx="85">
                  <c:v>-473.124635963</c:v>
                </c:pt>
                <c:pt idx="86">
                  <c:v>-482.72951107900002</c:v>
                </c:pt>
                <c:pt idx="87">
                  <c:v>-485.78388671599998</c:v>
                </c:pt>
                <c:pt idx="88">
                  <c:v>-493.03688397399998</c:v>
                </c:pt>
                <c:pt idx="89">
                  <c:v>-500.009899969</c:v>
                </c:pt>
                <c:pt idx="90">
                  <c:v>-500.07044647700002</c:v>
                </c:pt>
                <c:pt idx="91">
                  <c:v>-502.52580478900001</c:v>
                </c:pt>
                <c:pt idx="92">
                  <c:v>-508.775410131</c:v>
                </c:pt>
                <c:pt idx="93">
                  <c:v>-519.11872102500001</c:v>
                </c:pt>
                <c:pt idx="94">
                  <c:v>-522.10751578700001</c:v>
                </c:pt>
                <c:pt idx="95">
                  <c:v>-529.93007172499995</c:v>
                </c:pt>
                <c:pt idx="96">
                  <c:v>-531.95585934099995</c:v>
                </c:pt>
                <c:pt idx="97">
                  <c:v>-533.41105176099995</c:v>
                </c:pt>
                <c:pt idx="98">
                  <c:v>-543.01067979200002</c:v>
                </c:pt>
                <c:pt idx="99">
                  <c:v>-547.480241568</c:v>
                </c:pt>
                <c:pt idx="100">
                  <c:v>-553.64512601900003</c:v>
                </c:pt>
                <c:pt idx="101">
                  <c:v>-558.22861923999994</c:v>
                </c:pt>
                <c:pt idx="102">
                  <c:v>-558.83532468299995</c:v>
                </c:pt>
                <c:pt idx="103">
                  <c:v>-560.924120378</c:v>
                </c:pt>
                <c:pt idx="104">
                  <c:v>-591.71929400199997</c:v>
                </c:pt>
                <c:pt idx="105">
                  <c:v>-599.47346076400004</c:v>
                </c:pt>
                <c:pt idx="106">
                  <c:v>-621.45443519599996</c:v>
                </c:pt>
                <c:pt idx="107">
                  <c:v>-634.72591248200001</c:v>
                </c:pt>
                <c:pt idx="108">
                  <c:v>-635.90160083700005</c:v>
                </c:pt>
                <c:pt idx="109">
                  <c:v>-636.86388880799996</c:v>
                </c:pt>
                <c:pt idx="110">
                  <c:v>-638.51212335499997</c:v>
                </c:pt>
                <c:pt idx="111">
                  <c:v>-639.55041567599994</c:v>
                </c:pt>
                <c:pt idx="112">
                  <c:v>-650.74354045899997</c:v>
                </c:pt>
                <c:pt idx="113">
                  <c:v>-654.13436993599998</c:v>
                </c:pt>
                <c:pt idx="114">
                  <c:v>-658.89824374399996</c:v>
                </c:pt>
                <c:pt idx="115">
                  <c:v>-669.81319227699998</c:v>
                </c:pt>
                <c:pt idx="116">
                  <c:v>-674.29619839199995</c:v>
                </c:pt>
                <c:pt idx="117">
                  <c:v>-678.75736035299997</c:v>
                </c:pt>
                <c:pt idx="118">
                  <c:v>-682.76566816900004</c:v>
                </c:pt>
                <c:pt idx="119">
                  <c:v>-683.03422539099995</c:v>
                </c:pt>
                <c:pt idx="120">
                  <c:v>-716.333454932</c:v>
                </c:pt>
                <c:pt idx="121">
                  <c:v>-721.84023832000003</c:v>
                </c:pt>
                <c:pt idx="122">
                  <c:v>-725.93896593299996</c:v>
                </c:pt>
                <c:pt idx="123">
                  <c:v>-727.15590612799997</c:v>
                </c:pt>
                <c:pt idx="124">
                  <c:v>-730.30226089999996</c:v>
                </c:pt>
                <c:pt idx="125">
                  <c:v>-731.67566861499995</c:v>
                </c:pt>
                <c:pt idx="126">
                  <c:v>-736.599924128</c:v>
                </c:pt>
                <c:pt idx="127">
                  <c:v>-738.51965727499999</c:v>
                </c:pt>
                <c:pt idx="128">
                  <c:v>-746.55671913200001</c:v>
                </c:pt>
                <c:pt idx="129">
                  <c:v>-752.304904663</c:v>
                </c:pt>
                <c:pt idx="130">
                  <c:v>-752.57179826599997</c:v>
                </c:pt>
                <c:pt idx="131">
                  <c:v>-757.81117040000004</c:v>
                </c:pt>
                <c:pt idx="132">
                  <c:v>-763.95088382899996</c:v>
                </c:pt>
                <c:pt idx="133">
                  <c:v>-769.16308562200004</c:v>
                </c:pt>
                <c:pt idx="134">
                  <c:v>-771.37300477400004</c:v>
                </c:pt>
                <c:pt idx="135">
                  <c:v>-772.33633214199995</c:v>
                </c:pt>
                <c:pt idx="136">
                  <c:v>-777.16526647800004</c:v>
                </c:pt>
                <c:pt idx="137">
                  <c:v>-777.52200977500001</c:v>
                </c:pt>
                <c:pt idx="138">
                  <c:v>-782.42527540799995</c:v>
                </c:pt>
                <c:pt idx="139">
                  <c:v>-783.32392938700002</c:v>
                </c:pt>
                <c:pt idx="140">
                  <c:v>-794.88446413899999</c:v>
                </c:pt>
                <c:pt idx="141">
                  <c:v>-796.59324058699997</c:v>
                </c:pt>
                <c:pt idx="142">
                  <c:v>-801.75083247199996</c:v>
                </c:pt>
                <c:pt idx="143">
                  <c:v>-803.68104398399998</c:v>
                </c:pt>
                <c:pt idx="144">
                  <c:v>-805.64243113500004</c:v>
                </c:pt>
                <c:pt idx="145">
                  <c:v>-813.06167322800002</c:v>
                </c:pt>
                <c:pt idx="146">
                  <c:v>-817.22426217600002</c:v>
                </c:pt>
                <c:pt idx="147">
                  <c:v>-819.73511661999999</c:v>
                </c:pt>
                <c:pt idx="148">
                  <c:v>-827.20101158099999</c:v>
                </c:pt>
                <c:pt idx="149">
                  <c:v>-831.81688480399998</c:v>
                </c:pt>
                <c:pt idx="150">
                  <c:v>-845.26963081899999</c:v>
                </c:pt>
                <c:pt idx="151">
                  <c:v>-845.681983575</c:v>
                </c:pt>
                <c:pt idx="152">
                  <c:v>-849.80810983499998</c:v>
                </c:pt>
                <c:pt idx="153">
                  <c:v>-850.229629133</c:v>
                </c:pt>
                <c:pt idx="154">
                  <c:v>-852.67303601900005</c:v>
                </c:pt>
                <c:pt idx="155">
                  <c:v>-857.87875573099996</c:v>
                </c:pt>
                <c:pt idx="156">
                  <c:v>-863.788683956</c:v>
                </c:pt>
                <c:pt idx="157">
                  <c:v>-864.31224575700003</c:v>
                </c:pt>
                <c:pt idx="158">
                  <c:v>-869.95902938899997</c:v>
                </c:pt>
                <c:pt idx="159">
                  <c:v>-872.76580280300004</c:v>
                </c:pt>
                <c:pt idx="160">
                  <c:v>-892.68156723599998</c:v>
                </c:pt>
                <c:pt idx="161">
                  <c:v>-897.12415370099995</c:v>
                </c:pt>
                <c:pt idx="162">
                  <c:v>-898.72131027199998</c:v>
                </c:pt>
                <c:pt idx="163">
                  <c:v>-900.52257798200003</c:v>
                </c:pt>
                <c:pt idx="164">
                  <c:v>-905.60425647500006</c:v>
                </c:pt>
                <c:pt idx="165">
                  <c:v>-917.11044508299995</c:v>
                </c:pt>
                <c:pt idx="166">
                  <c:v>-920.13672915300003</c:v>
                </c:pt>
                <c:pt idx="167">
                  <c:v>-924.96871425999996</c:v>
                </c:pt>
                <c:pt idx="168">
                  <c:v>-928.57093900999996</c:v>
                </c:pt>
                <c:pt idx="169">
                  <c:v>-934.35204708000003</c:v>
                </c:pt>
                <c:pt idx="170">
                  <c:v>-938.34256168499996</c:v>
                </c:pt>
                <c:pt idx="171">
                  <c:v>-946.74732383399999</c:v>
                </c:pt>
                <c:pt idx="172">
                  <c:v>-948.05097806000003</c:v>
                </c:pt>
                <c:pt idx="173">
                  <c:v>-956.57352451700001</c:v>
                </c:pt>
                <c:pt idx="174">
                  <c:v>-959.47780186</c:v>
                </c:pt>
                <c:pt idx="175">
                  <c:v>-962.38776124499998</c:v>
                </c:pt>
                <c:pt idx="176">
                  <c:v>-962.71958870000003</c:v>
                </c:pt>
                <c:pt idx="177">
                  <c:v>-973.98647843499998</c:v>
                </c:pt>
                <c:pt idx="178">
                  <c:v>-982.92417790599995</c:v>
                </c:pt>
                <c:pt idx="179">
                  <c:v>-985.17177490100005</c:v>
                </c:pt>
                <c:pt idx="180">
                  <c:v>-998.06593383100005</c:v>
                </c:pt>
                <c:pt idx="181">
                  <c:v>-1002.23026068</c:v>
                </c:pt>
                <c:pt idx="182">
                  <c:v>-1002.52702521</c:v>
                </c:pt>
                <c:pt idx="183">
                  <c:v>-1007.3626632100001</c:v>
                </c:pt>
                <c:pt idx="184">
                  <c:v>-1013.69334919</c:v>
                </c:pt>
                <c:pt idx="185">
                  <c:v>-1014.03018672</c:v>
                </c:pt>
                <c:pt idx="186">
                  <c:v>-1016.24836508</c:v>
                </c:pt>
                <c:pt idx="187">
                  <c:v>-1033.7358305499999</c:v>
                </c:pt>
                <c:pt idx="188">
                  <c:v>-1034.2923002299999</c:v>
                </c:pt>
                <c:pt idx="189">
                  <c:v>-1036.0469172400001</c:v>
                </c:pt>
                <c:pt idx="190">
                  <c:v>-1036.79458344</c:v>
                </c:pt>
                <c:pt idx="191">
                  <c:v>-1040.9008101700001</c:v>
                </c:pt>
                <c:pt idx="192">
                  <c:v>-1042.9429049600001</c:v>
                </c:pt>
                <c:pt idx="193">
                  <c:v>-1044.0322760399999</c:v>
                </c:pt>
                <c:pt idx="194">
                  <c:v>-1048.88498394</c:v>
                </c:pt>
                <c:pt idx="195">
                  <c:v>-1062.61130581</c:v>
                </c:pt>
                <c:pt idx="196">
                  <c:v>-1067.6712582800001</c:v>
                </c:pt>
                <c:pt idx="197">
                  <c:v>-1067.9452653200001</c:v>
                </c:pt>
                <c:pt idx="198">
                  <c:v>-1068.1409505700001</c:v>
                </c:pt>
                <c:pt idx="199">
                  <c:v>-1070.9996886199999</c:v>
                </c:pt>
                <c:pt idx="200">
                  <c:v>-1076.4678176100001</c:v>
                </c:pt>
                <c:pt idx="201">
                  <c:v>-1079.68740437</c:v>
                </c:pt>
                <c:pt idx="202">
                  <c:v>-1088.6600148099999</c:v>
                </c:pt>
                <c:pt idx="203">
                  <c:v>-1099.6452681000001</c:v>
                </c:pt>
                <c:pt idx="204">
                  <c:v>-1106.62111011</c:v>
                </c:pt>
                <c:pt idx="205">
                  <c:v>-1107.2130072</c:v>
                </c:pt>
                <c:pt idx="206">
                  <c:v>-1108.4550680699999</c:v>
                </c:pt>
                <c:pt idx="207">
                  <c:v>-1108.74011449</c:v>
                </c:pt>
                <c:pt idx="208">
                  <c:v>-1110.75682521</c:v>
                </c:pt>
                <c:pt idx="209">
                  <c:v>-1127.8417858</c:v>
                </c:pt>
                <c:pt idx="210">
                  <c:v>-1134.35322116</c:v>
                </c:pt>
                <c:pt idx="211">
                  <c:v>-1142.4168359600001</c:v>
                </c:pt>
                <c:pt idx="212">
                  <c:v>-1143.9845243699999</c:v>
                </c:pt>
                <c:pt idx="213">
                  <c:v>-1144.7182102899999</c:v>
                </c:pt>
                <c:pt idx="214">
                  <c:v>-1148.94126022</c:v>
                </c:pt>
                <c:pt idx="215">
                  <c:v>-1149.7668624999999</c:v>
                </c:pt>
                <c:pt idx="216">
                  <c:v>-1150.1089971700001</c:v>
                </c:pt>
                <c:pt idx="217">
                  <c:v>-1158.2035338000001</c:v>
                </c:pt>
                <c:pt idx="218">
                  <c:v>-1158.8569433</c:v>
                </c:pt>
                <c:pt idx="219">
                  <c:v>-1161.3732178400001</c:v>
                </c:pt>
                <c:pt idx="220">
                  <c:v>-1164.9640832</c:v>
                </c:pt>
                <c:pt idx="221">
                  <c:v>-1167.54251342</c:v>
                </c:pt>
                <c:pt idx="222">
                  <c:v>-1171.97482537</c:v>
                </c:pt>
                <c:pt idx="223">
                  <c:v>-1184.1632244299999</c:v>
                </c:pt>
                <c:pt idx="224">
                  <c:v>-1184.47561731</c:v>
                </c:pt>
                <c:pt idx="225">
                  <c:v>-1184.7375740800001</c:v>
                </c:pt>
                <c:pt idx="226">
                  <c:v>-1185.9381926599999</c:v>
                </c:pt>
                <c:pt idx="227">
                  <c:v>-1189.77931371</c:v>
                </c:pt>
                <c:pt idx="228">
                  <c:v>-1197.35507229</c:v>
                </c:pt>
                <c:pt idx="229">
                  <c:v>-1197.91057443</c:v>
                </c:pt>
                <c:pt idx="230">
                  <c:v>-1199.7101087999999</c:v>
                </c:pt>
                <c:pt idx="231">
                  <c:v>-1201.3326500200001</c:v>
                </c:pt>
                <c:pt idx="232">
                  <c:v>-1205.4272924500001</c:v>
                </c:pt>
                <c:pt idx="233">
                  <c:v>-1208.40656672</c:v>
                </c:pt>
                <c:pt idx="234">
                  <c:v>-1212.43514056</c:v>
                </c:pt>
                <c:pt idx="235">
                  <c:v>-1217.22604413</c:v>
                </c:pt>
                <c:pt idx="236">
                  <c:v>-1217.6629548200001</c:v>
                </c:pt>
                <c:pt idx="237">
                  <c:v>-1221.71019916</c:v>
                </c:pt>
                <c:pt idx="238">
                  <c:v>-1225.17550884</c:v>
                </c:pt>
                <c:pt idx="239">
                  <c:v>-1229.7279483299999</c:v>
                </c:pt>
                <c:pt idx="240">
                  <c:v>-1237.57963466</c:v>
                </c:pt>
                <c:pt idx="241">
                  <c:v>-1239.40620859</c:v>
                </c:pt>
                <c:pt idx="242">
                  <c:v>-1249.31668337</c:v>
                </c:pt>
                <c:pt idx="243">
                  <c:v>-1251.8382466999999</c:v>
                </c:pt>
                <c:pt idx="244">
                  <c:v>-1259.1877634499999</c:v>
                </c:pt>
                <c:pt idx="245">
                  <c:v>-1261.54228616</c:v>
                </c:pt>
                <c:pt idx="246">
                  <c:v>-1264.1628060200001</c:v>
                </c:pt>
                <c:pt idx="247">
                  <c:v>-1268.54949622</c:v>
                </c:pt>
                <c:pt idx="248">
                  <c:v>-1270.5392968000001</c:v>
                </c:pt>
                <c:pt idx="249">
                  <c:v>-1273.2535972200001</c:v>
                </c:pt>
                <c:pt idx="250">
                  <c:v>-1274.6664840200001</c:v>
                </c:pt>
                <c:pt idx="251">
                  <c:v>-1275.6839012200001</c:v>
                </c:pt>
                <c:pt idx="252">
                  <c:v>-1281.71230599</c:v>
                </c:pt>
                <c:pt idx="253">
                  <c:v>-1300.9781866999999</c:v>
                </c:pt>
                <c:pt idx="254">
                  <c:v>-1308.26369765</c:v>
                </c:pt>
                <c:pt idx="255">
                  <c:v>-1317.70346378</c:v>
                </c:pt>
                <c:pt idx="256">
                  <c:v>-1322.5398149</c:v>
                </c:pt>
                <c:pt idx="257">
                  <c:v>-1331.7814185100001</c:v>
                </c:pt>
                <c:pt idx="258">
                  <c:v>-1336.023954</c:v>
                </c:pt>
                <c:pt idx="259">
                  <c:v>-1340.1340698700001</c:v>
                </c:pt>
                <c:pt idx="260">
                  <c:v>-1348.8439055700001</c:v>
                </c:pt>
                <c:pt idx="261">
                  <c:v>-1362.2342347399999</c:v>
                </c:pt>
                <c:pt idx="262">
                  <c:v>-1373.5163588</c:v>
                </c:pt>
                <c:pt idx="263">
                  <c:v>-1373.8747096100001</c:v>
                </c:pt>
                <c:pt idx="264">
                  <c:v>-1379.24806446</c:v>
                </c:pt>
                <c:pt idx="265">
                  <c:v>-1380.23189235</c:v>
                </c:pt>
                <c:pt idx="266">
                  <c:v>-1400.52774056</c:v>
                </c:pt>
                <c:pt idx="267">
                  <c:v>-1402.1452667000001</c:v>
                </c:pt>
                <c:pt idx="268">
                  <c:v>-1410.18470437</c:v>
                </c:pt>
                <c:pt idx="269">
                  <c:v>-1410.99733255</c:v>
                </c:pt>
                <c:pt idx="270">
                  <c:v>-1420.45595895</c:v>
                </c:pt>
                <c:pt idx="271">
                  <c:v>-1427.5410055699999</c:v>
                </c:pt>
                <c:pt idx="272">
                  <c:v>-1431.3844381199999</c:v>
                </c:pt>
                <c:pt idx="273">
                  <c:v>-1440.0499519800001</c:v>
                </c:pt>
                <c:pt idx="274">
                  <c:v>-1453.84033931</c:v>
                </c:pt>
                <c:pt idx="275">
                  <c:v>-1474.74359998</c:v>
                </c:pt>
                <c:pt idx="276">
                  <c:v>-1483.57590093</c:v>
                </c:pt>
                <c:pt idx="277">
                  <c:v>-1485.60088548</c:v>
                </c:pt>
                <c:pt idx="278">
                  <c:v>-1488.3523794299999</c:v>
                </c:pt>
                <c:pt idx="279">
                  <c:v>-1488.93979274</c:v>
                </c:pt>
                <c:pt idx="280">
                  <c:v>-1493.6072287699999</c:v>
                </c:pt>
                <c:pt idx="281">
                  <c:v>-1494.7402510500001</c:v>
                </c:pt>
                <c:pt idx="282">
                  <c:v>-1495.74942581</c:v>
                </c:pt>
                <c:pt idx="283">
                  <c:v>-1499.5548255799999</c:v>
                </c:pt>
                <c:pt idx="284">
                  <c:v>-1503.1662306799999</c:v>
                </c:pt>
                <c:pt idx="285">
                  <c:v>-1513.5062736499999</c:v>
                </c:pt>
                <c:pt idx="286">
                  <c:v>-1514.49717201</c:v>
                </c:pt>
                <c:pt idx="287">
                  <c:v>-1516.1567427299999</c:v>
                </c:pt>
                <c:pt idx="288">
                  <c:v>-1519.9954301400001</c:v>
                </c:pt>
                <c:pt idx="289">
                  <c:v>-1520.39155736</c:v>
                </c:pt>
                <c:pt idx="290">
                  <c:v>-1524.2991081099999</c:v>
                </c:pt>
                <c:pt idx="291">
                  <c:v>-1530.6088131700001</c:v>
                </c:pt>
                <c:pt idx="292">
                  <c:v>-1532.9609625600001</c:v>
                </c:pt>
                <c:pt idx="293">
                  <c:v>-1537.39662561</c:v>
                </c:pt>
                <c:pt idx="294">
                  <c:v>-1544.50968855</c:v>
                </c:pt>
                <c:pt idx="295">
                  <c:v>-1546.8693346</c:v>
                </c:pt>
                <c:pt idx="296">
                  <c:v>-1553.0002346000001</c:v>
                </c:pt>
                <c:pt idx="297">
                  <c:v>-1553.58663927</c:v>
                </c:pt>
                <c:pt idx="298">
                  <c:v>-1576.4158355300001</c:v>
                </c:pt>
                <c:pt idx="299">
                  <c:v>-1577.5777219700001</c:v>
                </c:pt>
                <c:pt idx="300">
                  <c:v>-1577.9940189599999</c:v>
                </c:pt>
                <c:pt idx="301">
                  <c:v>-1580.8444431999999</c:v>
                </c:pt>
                <c:pt idx="302">
                  <c:v>-1582.5784649300001</c:v>
                </c:pt>
                <c:pt idx="303">
                  <c:v>-1584.1712736699999</c:v>
                </c:pt>
                <c:pt idx="304">
                  <c:v>-1588.3728812899999</c:v>
                </c:pt>
                <c:pt idx="305">
                  <c:v>-1588.8566701100001</c:v>
                </c:pt>
                <c:pt idx="306">
                  <c:v>-1589.93052683</c:v>
                </c:pt>
                <c:pt idx="307">
                  <c:v>-1590.4444986999999</c:v>
                </c:pt>
                <c:pt idx="308">
                  <c:v>-1599.4007302099999</c:v>
                </c:pt>
                <c:pt idx="309">
                  <c:v>-1599.6859488699999</c:v>
                </c:pt>
                <c:pt idx="310">
                  <c:v>-1607.99516412</c:v>
                </c:pt>
                <c:pt idx="311">
                  <c:v>-1611.41689475</c:v>
                </c:pt>
                <c:pt idx="312">
                  <c:v>-1617.74414529</c:v>
                </c:pt>
                <c:pt idx="313">
                  <c:v>-1619.2691898099999</c:v>
                </c:pt>
                <c:pt idx="314">
                  <c:v>-1622.75636328</c:v>
                </c:pt>
                <c:pt idx="315">
                  <c:v>-1629.26329089</c:v>
                </c:pt>
                <c:pt idx="316">
                  <c:v>-1657.8119002200001</c:v>
                </c:pt>
                <c:pt idx="317">
                  <c:v>-1657.99167971</c:v>
                </c:pt>
                <c:pt idx="318">
                  <c:v>-1661.13285107</c:v>
                </c:pt>
                <c:pt idx="319">
                  <c:v>-1666.2253791000001</c:v>
                </c:pt>
                <c:pt idx="320">
                  <c:v>-1672.92455789</c:v>
                </c:pt>
                <c:pt idx="321">
                  <c:v>-1674.87136867</c:v>
                </c:pt>
                <c:pt idx="322">
                  <c:v>-1675.3962483600001</c:v>
                </c:pt>
                <c:pt idx="323">
                  <c:v>-1680.7759877799999</c:v>
                </c:pt>
                <c:pt idx="324">
                  <c:v>-1681.2417100600001</c:v>
                </c:pt>
                <c:pt idx="325">
                  <c:v>-1689.65741351</c:v>
                </c:pt>
                <c:pt idx="326">
                  <c:v>-1699.97857505</c:v>
                </c:pt>
                <c:pt idx="327">
                  <c:v>-1700.68723987</c:v>
                </c:pt>
                <c:pt idx="328">
                  <c:v>-1712.76223835</c:v>
                </c:pt>
                <c:pt idx="329">
                  <c:v>-1720.3538644299999</c:v>
                </c:pt>
                <c:pt idx="330">
                  <c:v>-1724.27865881</c:v>
                </c:pt>
                <c:pt idx="331">
                  <c:v>-1727.2846965000001</c:v>
                </c:pt>
                <c:pt idx="332">
                  <c:v>-1729.8518942200001</c:v>
                </c:pt>
                <c:pt idx="333">
                  <c:v>-1738.8570473</c:v>
                </c:pt>
                <c:pt idx="334">
                  <c:v>-1740.0626704900001</c:v>
                </c:pt>
                <c:pt idx="335">
                  <c:v>-1752.0920122699999</c:v>
                </c:pt>
                <c:pt idx="336">
                  <c:v>-1756.3589915499999</c:v>
                </c:pt>
                <c:pt idx="337">
                  <c:v>-1758.0200776700001</c:v>
                </c:pt>
                <c:pt idx="338">
                  <c:v>-1764.1922641399999</c:v>
                </c:pt>
                <c:pt idx="339">
                  <c:v>-1770.22454361</c:v>
                </c:pt>
                <c:pt idx="340">
                  <c:v>-1785.8524767399999</c:v>
                </c:pt>
                <c:pt idx="341">
                  <c:v>-1811.1740229699999</c:v>
                </c:pt>
                <c:pt idx="342">
                  <c:v>-1815.4771408199999</c:v>
                </c:pt>
                <c:pt idx="343">
                  <c:v>-1827.2889874099999</c:v>
                </c:pt>
                <c:pt idx="344">
                  <c:v>-1827.4587771500001</c:v>
                </c:pt>
                <c:pt idx="345">
                  <c:v>-1838.9207904899999</c:v>
                </c:pt>
                <c:pt idx="346">
                  <c:v>-1840.4388208299999</c:v>
                </c:pt>
                <c:pt idx="347">
                  <c:v>-1847.9744024500001</c:v>
                </c:pt>
                <c:pt idx="348">
                  <c:v>-1864.5199793700001</c:v>
                </c:pt>
                <c:pt idx="349">
                  <c:v>-1865.40763214</c:v>
                </c:pt>
                <c:pt idx="350">
                  <c:v>-1870.58621505</c:v>
                </c:pt>
                <c:pt idx="351">
                  <c:v>-1874.8260476</c:v>
                </c:pt>
                <c:pt idx="352">
                  <c:v>-1884.6558894899999</c:v>
                </c:pt>
                <c:pt idx="353">
                  <c:v>-1894.2724795700001</c:v>
                </c:pt>
                <c:pt idx="354">
                  <c:v>-1907.23916766</c:v>
                </c:pt>
                <c:pt idx="355">
                  <c:v>-1912.21181959</c:v>
                </c:pt>
                <c:pt idx="356">
                  <c:v>-1913.81149327</c:v>
                </c:pt>
                <c:pt idx="357">
                  <c:v>-1920.0271116700001</c:v>
                </c:pt>
                <c:pt idx="358">
                  <c:v>-1920.60489321</c:v>
                </c:pt>
                <c:pt idx="359">
                  <c:v>-1930.5725085199999</c:v>
                </c:pt>
                <c:pt idx="360">
                  <c:v>-1932.11134296</c:v>
                </c:pt>
                <c:pt idx="361">
                  <c:v>-1932.5696214500001</c:v>
                </c:pt>
                <c:pt idx="362">
                  <c:v>-1936.5573205999999</c:v>
                </c:pt>
                <c:pt idx="363">
                  <c:v>-1936.72835564</c:v>
                </c:pt>
                <c:pt idx="364">
                  <c:v>-1938.3183202499999</c:v>
                </c:pt>
                <c:pt idx="365">
                  <c:v>-1945.5212916999999</c:v>
                </c:pt>
                <c:pt idx="366">
                  <c:v>-1949.09031003</c:v>
                </c:pt>
                <c:pt idx="367">
                  <c:v>-1952.44900596</c:v>
                </c:pt>
                <c:pt idx="368">
                  <c:v>-1954.97391834</c:v>
                </c:pt>
                <c:pt idx="369">
                  <c:v>-1955.2526644300001</c:v>
                </c:pt>
                <c:pt idx="370">
                  <c:v>-1969.30164969</c:v>
                </c:pt>
                <c:pt idx="371">
                  <c:v>-1986.4999471900001</c:v>
                </c:pt>
                <c:pt idx="372">
                  <c:v>-1988.0027774</c:v>
                </c:pt>
                <c:pt idx="373">
                  <c:v>-1991.93624133</c:v>
                </c:pt>
                <c:pt idx="374">
                  <c:v>-2005.31637262</c:v>
                </c:pt>
                <c:pt idx="375">
                  <c:v>-2022.07446744</c:v>
                </c:pt>
                <c:pt idx="376">
                  <c:v>-2036.98143132</c:v>
                </c:pt>
                <c:pt idx="377">
                  <c:v>-2052.1878940000001</c:v>
                </c:pt>
                <c:pt idx="378">
                  <c:v>-2053.6775919699999</c:v>
                </c:pt>
                <c:pt idx="379">
                  <c:v>-2054.0445835800001</c:v>
                </c:pt>
                <c:pt idx="380">
                  <c:v>-2054.3887154600002</c:v>
                </c:pt>
                <c:pt idx="381">
                  <c:v>-2055.2206557</c:v>
                </c:pt>
                <c:pt idx="382">
                  <c:v>-2075.4949341900001</c:v>
                </c:pt>
                <c:pt idx="383">
                  <c:v>-2083.9758889099999</c:v>
                </c:pt>
                <c:pt idx="384">
                  <c:v>-2088.47432527</c:v>
                </c:pt>
                <c:pt idx="385">
                  <c:v>-2093.3191684100002</c:v>
                </c:pt>
                <c:pt idx="386">
                  <c:v>-2100.0034673999999</c:v>
                </c:pt>
                <c:pt idx="387">
                  <c:v>-2104.5458619199999</c:v>
                </c:pt>
                <c:pt idx="388">
                  <c:v>-2110.6867787199999</c:v>
                </c:pt>
                <c:pt idx="389">
                  <c:v>-2145.2614126600001</c:v>
                </c:pt>
                <c:pt idx="390">
                  <c:v>-2154.5243346299999</c:v>
                </c:pt>
                <c:pt idx="391">
                  <c:v>-2156.6384431400002</c:v>
                </c:pt>
                <c:pt idx="392">
                  <c:v>-2157.2041454499999</c:v>
                </c:pt>
                <c:pt idx="393">
                  <c:v>-2187.08709026</c:v>
                </c:pt>
                <c:pt idx="394">
                  <c:v>-2209.3183072699999</c:v>
                </c:pt>
                <c:pt idx="395">
                  <c:v>-2221.3373735599998</c:v>
                </c:pt>
                <c:pt idx="396">
                  <c:v>-2226.3639701000002</c:v>
                </c:pt>
                <c:pt idx="397">
                  <c:v>-2233.8007441099999</c:v>
                </c:pt>
                <c:pt idx="398">
                  <c:v>-2292.1536268200002</c:v>
                </c:pt>
                <c:pt idx="399">
                  <c:v>-2297.1875983700002</c:v>
                </c:pt>
                <c:pt idx="400">
                  <c:v>-2303.65196427</c:v>
                </c:pt>
                <c:pt idx="401">
                  <c:v>-2306.4902126699999</c:v>
                </c:pt>
                <c:pt idx="402">
                  <c:v>-2326.3323617400001</c:v>
                </c:pt>
                <c:pt idx="403">
                  <c:v>-2341.15094125</c:v>
                </c:pt>
                <c:pt idx="404">
                  <c:v>-2342.5386035000001</c:v>
                </c:pt>
                <c:pt idx="405">
                  <c:v>-2351.3898202599999</c:v>
                </c:pt>
                <c:pt idx="406">
                  <c:v>-2362.5780847299998</c:v>
                </c:pt>
                <c:pt idx="407">
                  <c:v>-2384.1961710800001</c:v>
                </c:pt>
                <c:pt idx="408">
                  <c:v>-2388.6538228300001</c:v>
                </c:pt>
                <c:pt idx="409">
                  <c:v>-2391.9297215800002</c:v>
                </c:pt>
                <c:pt idx="410">
                  <c:v>-2398.3962984099999</c:v>
                </c:pt>
                <c:pt idx="411">
                  <c:v>-2399.7508107200001</c:v>
                </c:pt>
                <c:pt idx="412">
                  <c:v>-2414.03470376</c:v>
                </c:pt>
                <c:pt idx="413">
                  <c:v>-2422.9441790300002</c:v>
                </c:pt>
                <c:pt idx="414">
                  <c:v>-2429.11838863</c:v>
                </c:pt>
                <c:pt idx="415">
                  <c:v>-2456.11013908</c:v>
                </c:pt>
                <c:pt idx="416">
                  <c:v>-2483.1438741699999</c:v>
                </c:pt>
                <c:pt idx="417">
                  <c:v>-2495.0142088399998</c:v>
                </c:pt>
                <c:pt idx="418">
                  <c:v>-2498.2469811699998</c:v>
                </c:pt>
                <c:pt idx="419">
                  <c:v>-2521.0916470000002</c:v>
                </c:pt>
                <c:pt idx="420">
                  <c:v>-2547.8594770300001</c:v>
                </c:pt>
                <c:pt idx="421">
                  <c:v>-2559.4138293599999</c:v>
                </c:pt>
                <c:pt idx="422">
                  <c:v>-2571.3543359700002</c:v>
                </c:pt>
                <c:pt idx="423">
                  <c:v>-2573.0113744</c:v>
                </c:pt>
                <c:pt idx="424">
                  <c:v>-2575.108205</c:v>
                </c:pt>
                <c:pt idx="425">
                  <c:v>-2576.6311278899998</c:v>
                </c:pt>
                <c:pt idx="426">
                  <c:v>-2589.5498757199998</c:v>
                </c:pt>
                <c:pt idx="427">
                  <c:v>-2589.6260425099999</c:v>
                </c:pt>
                <c:pt idx="428">
                  <c:v>-2617.6398774600002</c:v>
                </c:pt>
                <c:pt idx="429">
                  <c:v>-2646.2490583700001</c:v>
                </c:pt>
                <c:pt idx="430">
                  <c:v>-2646.3456829900001</c:v>
                </c:pt>
                <c:pt idx="431">
                  <c:v>-2682.16508931</c:v>
                </c:pt>
                <c:pt idx="432">
                  <c:v>-2691.2375667900001</c:v>
                </c:pt>
                <c:pt idx="433">
                  <c:v>-2691.6654306</c:v>
                </c:pt>
                <c:pt idx="434">
                  <c:v>-2705.4464008</c:v>
                </c:pt>
                <c:pt idx="435">
                  <c:v>-2719.9025856799999</c:v>
                </c:pt>
                <c:pt idx="436">
                  <c:v>-2722.1246947999998</c:v>
                </c:pt>
                <c:pt idx="437">
                  <c:v>-2754.4572294</c:v>
                </c:pt>
                <c:pt idx="438">
                  <c:v>-2756.3954052700001</c:v>
                </c:pt>
                <c:pt idx="439">
                  <c:v>-2758.0466110299999</c:v>
                </c:pt>
                <c:pt idx="440">
                  <c:v>-2758.4808428900001</c:v>
                </c:pt>
                <c:pt idx="441">
                  <c:v>-2763.0396121499998</c:v>
                </c:pt>
                <c:pt idx="442">
                  <c:v>-2771.0831636900002</c:v>
                </c:pt>
                <c:pt idx="443">
                  <c:v>-2861.93716963</c:v>
                </c:pt>
                <c:pt idx="444">
                  <c:v>-2875.6064239000002</c:v>
                </c:pt>
                <c:pt idx="445">
                  <c:v>-3087.9303616100001</c:v>
                </c:pt>
                <c:pt idx="446">
                  <c:v>-3115.0403624800001</c:v>
                </c:pt>
                <c:pt idx="447">
                  <c:v>-3137.8663083000001</c:v>
                </c:pt>
                <c:pt idx="448">
                  <c:v>-3157.30580723</c:v>
                </c:pt>
                <c:pt idx="449">
                  <c:v>-3164.2117064399999</c:v>
                </c:pt>
                <c:pt idx="450">
                  <c:v>-3233.28964855</c:v>
                </c:pt>
                <c:pt idx="451">
                  <c:v>-3245.1946573599998</c:v>
                </c:pt>
                <c:pt idx="452">
                  <c:v>-3293.95231156</c:v>
                </c:pt>
                <c:pt idx="453">
                  <c:v>-3303.4747573200002</c:v>
                </c:pt>
                <c:pt idx="454">
                  <c:v>-3432.7784643499999</c:v>
                </c:pt>
                <c:pt idx="455">
                  <c:v>-3471.2034337099999</c:v>
                </c:pt>
                <c:pt idx="456">
                  <c:v>-3510.9174546300001</c:v>
                </c:pt>
                <c:pt idx="457">
                  <c:v>-3513.34995265</c:v>
                </c:pt>
                <c:pt idx="458">
                  <c:v>-3575.7359805699998</c:v>
                </c:pt>
                <c:pt idx="459">
                  <c:v>-3582.1740358500001</c:v>
                </c:pt>
                <c:pt idx="460">
                  <c:v>-3645.9487963000001</c:v>
                </c:pt>
                <c:pt idx="461">
                  <c:v>-3750.1738430400001</c:v>
                </c:pt>
                <c:pt idx="462">
                  <c:v>-3793.8826425900002</c:v>
                </c:pt>
                <c:pt idx="463">
                  <c:v>-3949.7232737899999</c:v>
                </c:pt>
                <c:pt idx="464">
                  <c:v>-4160.66041993</c:v>
                </c:pt>
                <c:pt idx="465">
                  <c:v>-4259.1164470399999</c:v>
                </c:pt>
                <c:pt idx="466">
                  <c:v>-4299.6933267200002</c:v>
                </c:pt>
                <c:pt idx="467">
                  <c:v>-4384.5863715599999</c:v>
                </c:pt>
                <c:pt idx="468">
                  <c:v>-4460.8025951</c:v>
                </c:pt>
                <c:pt idx="469">
                  <c:v>-4503.1610138799997</c:v>
                </c:pt>
                <c:pt idx="470">
                  <c:v>-4683.4766824099997</c:v>
                </c:pt>
                <c:pt idx="471">
                  <c:v>-4851.5065258900004</c:v>
                </c:pt>
                <c:pt idx="472">
                  <c:v>-5763.6375624900002</c:v>
                </c:pt>
                <c:pt idx="473">
                  <c:v>-5997.2505183399999</c:v>
                </c:pt>
                <c:pt idx="474">
                  <c:v>-6765.4559665099996</c:v>
                </c:pt>
                <c:pt idx="475">
                  <c:v>-7025.7794062599996</c:v>
                </c:pt>
                <c:pt idx="476">
                  <c:v>-7665.0777270899998</c:v>
                </c:pt>
                <c:pt idx="477">
                  <c:v>-10839.3833089</c:v>
                </c:pt>
                <c:pt idx="478">
                  <c:v>-15553.655814199999</c:v>
                </c:pt>
              </c:numCache>
            </c:numRef>
          </c:xVal>
          <c:yVal>
            <c:numRef>
              <c:f>Data!$X$1525:$X$2003</c:f>
              <c:numCache>
                <c:formatCode>0.0000</c:formatCode>
                <c:ptCount val="479"/>
                <c:pt idx="0">
                  <c:v>0.23900000000002841</c:v>
                </c:pt>
                <c:pt idx="1">
                  <c:v>0.23850000000002847</c:v>
                </c:pt>
                <c:pt idx="2">
                  <c:v>0.23800000000002852</c:v>
                </c:pt>
                <c:pt idx="3">
                  <c:v>0.23750000000002858</c:v>
                </c:pt>
                <c:pt idx="4">
                  <c:v>0.23700000000002863</c:v>
                </c:pt>
                <c:pt idx="5">
                  <c:v>0.23650000000002869</c:v>
                </c:pt>
                <c:pt idx="6">
                  <c:v>0.23600000000002874</c:v>
                </c:pt>
                <c:pt idx="7">
                  <c:v>0.2355000000000288</c:v>
                </c:pt>
                <c:pt idx="8">
                  <c:v>0.23500000000002885</c:v>
                </c:pt>
                <c:pt idx="9">
                  <c:v>0.23450000000002891</c:v>
                </c:pt>
                <c:pt idx="10">
                  <c:v>0.23400000000002896</c:v>
                </c:pt>
                <c:pt idx="11">
                  <c:v>0.23350000000002902</c:v>
                </c:pt>
                <c:pt idx="12">
                  <c:v>0.23300000000002907</c:v>
                </c:pt>
                <c:pt idx="13">
                  <c:v>0.23250000000002913</c:v>
                </c:pt>
                <c:pt idx="14">
                  <c:v>0.23200000000002918</c:v>
                </c:pt>
                <c:pt idx="15">
                  <c:v>0.23150000000002924</c:v>
                </c:pt>
                <c:pt idx="16">
                  <c:v>0.23100000000002929</c:v>
                </c:pt>
                <c:pt idx="17">
                  <c:v>0.23050000000002935</c:v>
                </c:pt>
                <c:pt idx="18">
                  <c:v>0.2300000000000294</c:v>
                </c:pt>
                <c:pt idx="19">
                  <c:v>0.22950000000002946</c:v>
                </c:pt>
                <c:pt idx="20">
                  <c:v>0.22900000000002951</c:v>
                </c:pt>
                <c:pt idx="21">
                  <c:v>0.22850000000002957</c:v>
                </c:pt>
                <c:pt idx="22">
                  <c:v>0.22800000000002962</c:v>
                </c:pt>
                <c:pt idx="23">
                  <c:v>0.22750000000002968</c:v>
                </c:pt>
                <c:pt idx="24">
                  <c:v>0.22700000000002973</c:v>
                </c:pt>
                <c:pt idx="25">
                  <c:v>0.22650000000002979</c:v>
                </c:pt>
                <c:pt idx="26">
                  <c:v>0.22600000000002984</c:v>
                </c:pt>
                <c:pt idx="27">
                  <c:v>0.2255000000000299</c:v>
                </c:pt>
                <c:pt idx="28">
                  <c:v>0.22500000000002995</c:v>
                </c:pt>
                <c:pt idx="29">
                  <c:v>0.22450000000003001</c:v>
                </c:pt>
                <c:pt idx="30">
                  <c:v>0.22400000000003006</c:v>
                </c:pt>
                <c:pt idx="31">
                  <c:v>0.22350000000003012</c:v>
                </c:pt>
                <c:pt idx="32">
                  <c:v>0.22300000000003017</c:v>
                </c:pt>
                <c:pt idx="33">
                  <c:v>0.22250000000003023</c:v>
                </c:pt>
                <c:pt idx="34">
                  <c:v>0.22200000000003028</c:v>
                </c:pt>
                <c:pt idx="35">
                  <c:v>0.22150000000003034</c:v>
                </c:pt>
                <c:pt idx="36">
                  <c:v>0.22100000000003039</c:v>
                </c:pt>
                <c:pt idx="37">
                  <c:v>0.22050000000003045</c:v>
                </c:pt>
                <c:pt idx="38">
                  <c:v>0.2200000000000305</c:v>
                </c:pt>
                <c:pt idx="39">
                  <c:v>0.21950000000003056</c:v>
                </c:pt>
                <c:pt idx="40">
                  <c:v>0.21900000000003061</c:v>
                </c:pt>
                <c:pt idx="41">
                  <c:v>0.21850000000003067</c:v>
                </c:pt>
                <c:pt idx="42">
                  <c:v>0.21800000000003072</c:v>
                </c:pt>
                <c:pt idx="43">
                  <c:v>0.21750000000003078</c:v>
                </c:pt>
                <c:pt idx="44">
                  <c:v>0.21700000000003083</c:v>
                </c:pt>
                <c:pt idx="45">
                  <c:v>0.21650000000003089</c:v>
                </c:pt>
                <c:pt idx="46">
                  <c:v>0.21600000000003095</c:v>
                </c:pt>
                <c:pt idx="47">
                  <c:v>0.215500000000031</c:v>
                </c:pt>
                <c:pt idx="48">
                  <c:v>0.21500000000003106</c:v>
                </c:pt>
                <c:pt idx="49">
                  <c:v>0.21450000000003111</c:v>
                </c:pt>
                <c:pt idx="50">
                  <c:v>0.21400000000003117</c:v>
                </c:pt>
                <c:pt idx="51">
                  <c:v>0.21350000000003122</c:v>
                </c:pt>
                <c:pt idx="52">
                  <c:v>0.21300000000003128</c:v>
                </c:pt>
                <c:pt idx="53">
                  <c:v>0.21250000000003133</c:v>
                </c:pt>
                <c:pt idx="54">
                  <c:v>0.21200000000003139</c:v>
                </c:pt>
                <c:pt idx="55">
                  <c:v>0.21150000000003144</c:v>
                </c:pt>
                <c:pt idx="56">
                  <c:v>0.2110000000000315</c:v>
                </c:pt>
                <c:pt idx="57">
                  <c:v>0.21050000000003155</c:v>
                </c:pt>
                <c:pt idx="58">
                  <c:v>0.21000000000003161</c:v>
                </c:pt>
                <c:pt idx="59">
                  <c:v>0.20950000000003166</c:v>
                </c:pt>
                <c:pt idx="60">
                  <c:v>0.20900000000003172</c:v>
                </c:pt>
                <c:pt idx="61">
                  <c:v>0.20850000000003177</c:v>
                </c:pt>
                <c:pt idx="62">
                  <c:v>0.20800000000003183</c:v>
                </c:pt>
                <c:pt idx="63">
                  <c:v>0.20750000000003188</c:v>
                </c:pt>
                <c:pt idx="64">
                  <c:v>0.20700000000003194</c:v>
                </c:pt>
                <c:pt idx="65">
                  <c:v>0.20650000000003199</c:v>
                </c:pt>
                <c:pt idx="66">
                  <c:v>0.20600000000003205</c:v>
                </c:pt>
                <c:pt idx="67">
                  <c:v>0.2055000000000321</c:v>
                </c:pt>
                <c:pt idx="68">
                  <c:v>0.20500000000003216</c:v>
                </c:pt>
                <c:pt idx="69">
                  <c:v>0.20450000000003221</c:v>
                </c:pt>
                <c:pt idx="70">
                  <c:v>0.20400000000003227</c:v>
                </c:pt>
                <c:pt idx="71">
                  <c:v>0.20350000000003232</c:v>
                </c:pt>
                <c:pt idx="72">
                  <c:v>0.20300000000003238</c:v>
                </c:pt>
                <c:pt idx="73">
                  <c:v>0.20250000000003243</c:v>
                </c:pt>
                <c:pt idx="74">
                  <c:v>0.20200000000003249</c:v>
                </c:pt>
                <c:pt idx="75">
                  <c:v>0.20150000000003254</c:v>
                </c:pt>
                <c:pt idx="76">
                  <c:v>0.2010000000000326</c:v>
                </c:pt>
                <c:pt idx="77">
                  <c:v>0.20050000000003265</c:v>
                </c:pt>
                <c:pt idx="78">
                  <c:v>0.20000000000003271</c:v>
                </c:pt>
                <c:pt idx="79">
                  <c:v>0.19950000000003276</c:v>
                </c:pt>
                <c:pt idx="80">
                  <c:v>0.19900000000003282</c:v>
                </c:pt>
                <c:pt idx="81">
                  <c:v>0.19850000000003287</c:v>
                </c:pt>
                <c:pt idx="82">
                  <c:v>0.19800000000003293</c:v>
                </c:pt>
                <c:pt idx="83">
                  <c:v>0.19750000000003298</c:v>
                </c:pt>
                <c:pt idx="84">
                  <c:v>0.19700000000003304</c:v>
                </c:pt>
                <c:pt idx="85">
                  <c:v>0.19650000000003309</c:v>
                </c:pt>
                <c:pt idx="86">
                  <c:v>0.19600000000003315</c:v>
                </c:pt>
                <c:pt idx="87">
                  <c:v>0.1955000000000332</c:v>
                </c:pt>
                <c:pt idx="88">
                  <c:v>0.19500000000003326</c:v>
                </c:pt>
                <c:pt idx="89">
                  <c:v>0.19450000000003331</c:v>
                </c:pt>
                <c:pt idx="90">
                  <c:v>0.19400000000003337</c:v>
                </c:pt>
                <c:pt idx="91">
                  <c:v>0.19350000000003342</c:v>
                </c:pt>
                <c:pt idx="92">
                  <c:v>0.19300000000003348</c:v>
                </c:pt>
                <c:pt idx="93">
                  <c:v>0.19250000000003353</c:v>
                </c:pt>
                <c:pt idx="94">
                  <c:v>0.19200000000003359</c:v>
                </c:pt>
                <c:pt idx="95">
                  <c:v>0.19150000000003364</c:v>
                </c:pt>
                <c:pt idx="96">
                  <c:v>0.1910000000000337</c:v>
                </c:pt>
                <c:pt idx="97">
                  <c:v>0.19050000000003375</c:v>
                </c:pt>
                <c:pt idx="98">
                  <c:v>0.19000000000003381</c:v>
                </c:pt>
                <c:pt idx="99">
                  <c:v>0.18950000000003386</c:v>
                </c:pt>
                <c:pt idx="100">
                  <c:v>0.18900000000003392</c:v>
                </c:pt>
                <c:pt idx="101">
                  <c:v>0.18850000000003397</c:v>
                </c:pt>
                <c:pt idx="102">
                  <c:v>0.18800000000003403</c:v>
                </c:pt>
                <c:pt idx="103">
                  <c:v>0.18750000000003408</c:v>
                </c:pt>
                <c:pt idx="104">
                  <c:v>0.18700000000003414</c:v>
                </c:pt>
                <c:pt idx="105">
                  <c:v>0.18650000000003419</c:v>
                </c:pt>
                <c:pt idx="106">
                  <c:v>0.18600000000003425</c:v>
                </c:pt>
                <c:pt idx="107">
                  <c:v>0.1855000000000343</c:v>
                </c:pt>
                <c:pt idx="108">
                  <c:v>0.18500000000003436</c:v>
                </c:pt>
                <c:pt idx="109">
                  <c:v>0.18450000000003441</c:v>
                </c:pt>
                <c:pt idx="110">
                  <c:v>0.18400000000003447</c:v>
                </c:pt>
                <c:pt idx="111">
                  <c:v>0.18350000000003452</c:v>
                </c:pt>
                <c:pt idx="112">
                  <c:v>0.18300000000003458</c:v>
                </c:pt>
                <c:pt idx="113">
                  <c:v>0.18250000000003463</c:v>
                </c:pt>
                <c:pt idx="114">
                  <c:v>0.18200000000003469</c:v>
                </c:pt>
                <c:pt idx="115">
                  <c:v>0.18150000000003474</c:v>
                </c:pt>
                <c:pt idx="116">
                  <c:v>0.1810000000000348</c:v>
                </c:pt>
                <c:pt idx="117">
                  <c:v>0.18050000000003485</c:v>
                </c:pt>
                <c:pt idx="118">
                  <c:v>0.18000000000003491</c:v>
                </c:pt>
                <c:pt idx="119">
                  <c:v>0.17950000000003496</c:v>
                </c:pt>
                <c:pt idx="120">
                  <c:v>0.17900000000003502</c:v>
                </c:pt>
                <c:pt idx="121">
                  <c:v>0.17850000000003508</c:v>
                </c:pt>
                <c:pt idx="122">
                  <c:v>0.17800000000003513</c:v>
                </c:pt>
                <c:pt idx="123">
                  <c:v>0.17750000000003519</c:v>
                </c:pt>
                <c:pt idx="124">
                  <c:v>0.17700000000003524</c:v>
                </c:pt>
                <c:pt idx="125">
                  <c:v>0.1765000000000353</c:v>
                </c:pt>
                <c:pt idx="126">
                  <c:v>0.17600000000003535</c:v>
                </c:pt>
                <c:pt idx="127">
                  <c:v>0.17550000000003541</c:v>
                </c:pt>
                <c:pt idx="128">
                  <c:v>0.17500000000003546</c:v>
                </c:pt>
                <c:pt idx="129">
                  <c:v>0.17450000000003552</c:v>
                </c:pt>
                <c:pt idx="130">
                  <c:v>0.17400000000003557</c:v>
                </c:pt>
                <c:pt idx="131">
                  <c:v>0.17350000000003563</c:v>
                </c:pt>
                <c:pt idx="132">
                  <c:v>0.17300000000003568</c:v>
                </c:pt>
                <c:pt idx="133">
                  <c:v>0.17250000000003574</c:v>
                </c:pt>
                <c:pt idx="134">
                  <c:v>0.17200000000003579</c:v>
                </c:pt>
                <c:pt idx="135">
                  <c:v>0.17150000000003585</c:v>
                </c:pt>
                <c:pt idx="136">
                  <c:v>0.1710000000000359</c:v>
                </c:pt>
                <c:pt idx="137">
                  <c:v>0.17050000000003596</c:v>
                </c:pt>
                <c:pt idx="138">
                  <c:v>0.17000000000003601</c:v>
                </c:pt>
                <c:pt idx="139">
                  <c:v>0.16950000000003607</c:v>
                </c:pt>
                <c:pt idx="140">
                  <c:v>0.16900000000003612</c:v>
                </c:pt>
                <c:pt idx="141">
                  <c:v>0.16850000000003618</c:v>
                </c:pt>
                <c:pt idx="142">
                  <c:v>0.16800000000003623</c:v>
                </c:pt>
                <c:pt idx="143">
                  <c:v>0.16750000000003629</c:v>
                </c:pt>
                <c:pt idx="144">
                  <c:v>0.16700000000003634</c:v>
                </c:pt>
                <c:pt idx="145">
                  <c:v>0.1665000000000364</c:v>
                </c:pt>
                <c:pt idx="146">
                  <c:v>0.16600000000003645</c:v>
                </c:pt>
                <c:pt idx="147">
                  <c:v>0.16550000000003651</c:v>
                </c:pt>
                <c:pt idx="148">
                  <c:v>0.16500000000003656</c:v>
                </c:pt>
                <c:pt idx="149">
                  <c:v>0.16450000000003662</c:v>
                </c:pt>
                <c:pt idx="150">
                  <c:v>0.16400000000003667</c:v>
                </c:pt>
                <c:pt idx="151">
                  <c:v>0.16350000000003673</c:v>
                </c:pt>
                <c:pt idx="152">
                  <c:v>0.16300000000003678</c:v>
                </c:pt>
                <c:pt idx="153">
                  <c:v>0.16250000000003684</c:v>
                </c:pt>
                <c:pt idx="154">
                  <c:v>0.16200000000003689</c:v>
                </c:pt>
                <c:pt idx="155">
                  <c:v>0.16150000000003695</c:v>
                </c:pt>
                <c:pt idx="156">
                  <c:v>0.161000000000037</c:v>
                </c:pt>
                <c:pt idx="157">
                  <c:v>0.16050000000003706</c:v>
                </c:pt>
                <c:pt idx="158">
                  <c:v>0.16000000000003711</c:v>
                </c:pt>
                <c:pt idx="159">
                  <c:v>0.15950000000003717</c:v>
                </c:pt>
                <c:pt idx="160">
                  <c:v>0.15900000000003722</c:v>
                </c:pt>
                <c:pt idx="161">
                  <c:v>0.15850000000003728</c:v>
                </c:pt>
                <c:pt idx="162">
                  <c:v>0.15800000000003733</c:v>
                </c:pt>
                <c:pt idx="163">
                  <c:v>0.15750000000003739</c:v>
                </c:pt>
                <c:pt idx="164">
                  <c:v>0.15700000000003744</c:v>
                </c:pt>
                <c:pt idx="165">
                  <c:v>0.1565000000000375</c:v>
                </c:pt>
                <c:pt idx="166">
                  <c:v>0.15600000000003755</c:v>
                </c:pt>
                <c:pt idx="167">
                  <c:v>0.15550000000003761</c:v>
                </c:pt>
                <c:pt idx="168">
                  <c:v>0.15500000000003766</c:v>
                </c:pt>
                <c:pt idx="169">
                  <c:v>0.15450000000003772</c:v>
                </c:pt>
                <c:pt idx="170">
                  <c:v>0.15400000000003777</c:v>
                </c:pt>
                <c:pt idx="171">
                  <c:v>0.15350000000003783</c:v>
                </c:pt>
                <c:pt idx="172">
                  <c:v>0.15300000000003788</c:v>
                </c:pt>
                <c:pt idx="173">
                  <c:v>0.15250000000003794</c:v>
                </c:pt>
                <c:pt idx="174">
                  <c:v>0.15200000000003799</c:v>
                </c:pt>
                <c:pt idx="175">
                  <c:v>0.15150000000003805</c:v>
                </c:pt>
                <c:pt idx="176">
                  <c:v>0.1510000000000381</c:v>
                </c:pt>
                <c:pt idx="177">
                  <c:v>0.15050000000003816</c:v>
                </c:pt>
                <c:pt idx="178">
                  <c:v>0.15000000000003821</c:v>
                </c:pt>
                <c:pt idx="179">
                  <c:v>0.14950000000003827</c:v>
                </c:pt>
                <c:pt idx="180">
                  <c:v>0.14900000000003832</c:v>
                </c:pt>
                <c:pt idx="181">
                  <c:v>0.14850000000003838</c:v>
                </c:pt>
                <c:pt idx="182">
                  <c:v>0.14800000000003843</c:v>
                </c:pt>
                <c:pt idx="183">
                  <c:v>0.14750000000003849</c:v>
                </c:pt>
                <c:pt idx="184">
                  <c:v>0.14700000000003854</c:v>
                </c:pt>
                <c:pt idx="185">
                  <c:v>0.1465000000000386</c:v>
                </c:pt>
                <c:pt idx="186">
                  <c:v>0.14600000000003865</c:v>
                </c:pt>
                <c:pt idx="187">
                  <c:v>0.14550000000003871</c:v>
                </c:pt>
                <c:pt idx="188">
                  <c:v>0.14500000000003876</c:v>
                </c:pt>
                <c:pt idx="189">
                  <c:v>0.14450000000003882</c:v>
                </c:pt>
                <c:pt idx="190">
                  <c:v>0.14400000000003887</c:v>
                </c:pt>
                <c:pt idx="191">
                  <c:v>0.14350000000003893</c:v>
                </c:pt>
                <c:pt idx="192">
                  <c:v>0.14300000000003898</c:v>
                </c:pt>
                <c:pt idx="193">
                  <c:v>0.14250000000003904</c:v>
                </c:pt>
                <c:pt idx="194">
                  <c:v>0.14200000000003909</c:v>
                </c:pt>
                <c:pt idx="195">
                  <c:v>0.14150000000003915</c:v>
                </c:pt>
                <c:pt idx="196">
                  <c:v>0.14100000000003921</c:v>
                </c:pt>
                <c:pt idx="197">
                  <c:v>0.14050000000003926</c:v>
                </c:pt>
                <c:pt idx="198">
                  <c:v>0.14000000000003932</c:v>
                </c:pt>
                <c:pt idx="199">
                  <c:v>0.13950000000003937</c:v>
                </c:pt>
                <c:pt idx="200">
                  <c:v>0.13900000000003943</c:v>
                </c:pt>
                <c:pt idx="201">
                  <c:v>0.13850000000003948</c:v>
                </c:pt>
                <c:pt idx="202">
                  <c:v>0.13800000000003954</c:v>
                </c:pt>
                <c:pt idx="203">
                  <c:v>0.13750000000003959</c:v>
                </c:pt>
                <c:pt idx="204">
                  <c:v>0.13700000000003965</c:v>
                </c:pt>
                <c:pt idx="205">
                  <c:v>0.1365000000000397</c:v>
                </c:pt>
                <c:pt idx="206">
                  <c:v>0.13600000000003976</c:v>
                </c:pt>
                <c:pt idx="207">
                  <c:v>0.13550000000003981</c:v>
                </c:pt>
                <c:pt idx="208">
                  <c:v>0.13500000000003987</c:v>
                </c:pt>
                <c:pt idx="209">
                  <c:v>0.13450000000003992</c:v>
                </c:pt>
                <c:pt idx="210">
                  <c:v>0.13400000000003998</c:v>
                </c:pt>
                <c:pt idx="211">
                  <c:v>0.13350000000004003</c:v>
                </c:pt>
                <c:pt idx="212">
                  <c:v>0.13300000000004009</c:v>
                </c:pt>
                <c:pt idx="213">
                  <c:v>0.13250000000004014</c:v>
                </c:pt>
                <c:pt idx="214">
                  <c:v>0.1320000000000402</c:v>
                </c:pt>
                <c:pt idx="215">
                  <c:v>0.13150000000004025</c:v>
                </c:pt>
                <c:pt idx="216">
                  <c:v>0.13100000000004031</c:v>
                </c:pt>
                <c:pt idx="217">
                  <c:v>0.13050000000004036</c:v>
                </c:pt>
                <c:pt idx="218">
                  <c:v>0.13000000000004042</c:v>
                </c:pt>
                <c:pt idx="219">
                  <c:v>0.12950000000004047</c:v>
                </c:pt>
                <c:pt idx="220">
                  <c:v>0.12900000000004053</c:v>
                </c:pt>
                <c:pt idx="221">
                  <c:v>0.12850000000004058</c:v>
                </c:pt>
                <c:pt idx="222">
                  <c:v>0.12800000000004064</c:v>
                </c:pt>
                <c:pt idx="223">
                  <c:v>0.12750000000004069</c:v>
                </c:pt>
                <c:pt idx="224">
                  <c:v>0.12700000000004075</c:v>
                </c:pt>
                <c:pt idx="225">
                  <c:v>0.1265000000000408</c:v>
                </c:pt>
                <c:pt idx="226">
                  <c:v>0.12600000000004086</c:v>
                </c:pt>
                <c:pt idx="227">
                  <c:v>0.12550000000004091</c:v>
                </c:pt>
                <c:pt idx="228">
                  <c:v>0.12500000000004097</c:v>
                </c:pt>
                <c:pt idx="229">
                  <c:v>0.12450000000004102</c:v>
                </c:pt>
                <c:pt idx="230">
                  <c:v>0.12400000000004108</c:v>
                </c:pt>
                <c:pt idx="231">
                  <c:v>0.12350000000004113</c:v>
                </c:pt>
                <c:pt idx="232">
                  <c:v>0.12300000000004119</c:v>
                </c:pt>
                <c:pt idx="233">
                  <c:v>0.12250000000004124</c:v>
                </c:pt>
                <c:pt idx="234">
                  <c:v>0.1220000000000413</c:v>
                </c:pt>
                <c:pt idx="235">
                  <c:v>0.12150000000004135</c:v>
                </c:pt>
                <c:pt idx="236">
                  <c:v>0.12100000000004141</c:v>
                </c:pt>
                <c:pt idx="237">
                  <c:v>0.12050000000004146</c:v>
                </c:pt>
                <c:pt idx="238">
                  <c:v>0.12000000000004152</c:v>
                </c:pt>
                <c:pt idx="239">
                  <c:v>0.11950000000004157</c:v>
                </c:pt>
                <c:pt idx="240">
                  <c:v>0.11900000000004163</c:v>
                </c:pt>
                <c:pt idx="241">
                  <c:v>0.11850000000004168</c:v>
                </c:pt>
                <c:pt idx="242">
                  <c:v>0.11800000000004174</c:v>
                </c:pt>
                <c:pt idx="243">
                  <c:v>0.11750000000004179</c:v>
                </c:pt>
                <c:pt idx="244">
                  <c:v>0.11700000000004185</c:v>
                </c:pt>
                <c:pt idx="245">
                  <c:v>0.1165000000000419</c:v>
                </c:pt>
                <c:pt idx="246">
                  <c:v>0.11600000000004196</c:v>
                </c:pt>
                <c:pt idx="247">
                  <c:v>0.11550000000004201</c:v>
                </c:pt>
                <c:pt idx="248">
                  <c:v>0.11500000000004207</c:v>
                </c:pt>
                <c:pt idx="249">
                  <c:v>0.11450000000004212</c:v>
                </c:pt>
                <c:pt idx="250">
                  <c:v>0.11400000000004218</c:v>
                </c:pt>
                <c:pt idx="251">
                  <c:v>0.11350000000004223</c:v>
                </c:pt>
                <c:pt idx="252">
                  <c:v>0.11300000000004229</c:v>
                </c:pt>
                <c:pt idx="253">
                  <c:v>0.11250000000004234</c:v>
                </c:pt>
                <c:pt idx="254">
                  <c:v>0.1120000000000424</c:v>
                </c:pt>
                <c:pt idx="255">
                  <c:v>0.11150000000004245</c:v>
                </c:pt>
                <c:pt idx="256">
                  <c:v>0.11100000000004251</c:v>
                </c:pt>
                <c:pt idx="257">
                  <c:v>0.11050000000004256</c:v>
                </c:pt>
                <c:pt idx="258">
                  <c:v>0.11000000000004262</c:v>
                </c:pt>
                <c:pt idx="259">
                  <c:v>0.10950000000004267</c:v>
                </c:pt>
                <c:pt idx="260">
                  <c:v>0.10900000000004273</c:v>
                </c:pt>
                <c:pt idx="261">
                  <c:v>0.10850000000004278</c:v>
                </c:pt>
                <c:pt idx="262">
                  <c:v>0.10800000000004284</c:v>
                </c:pt>
                <c:pt idx="263">
                  <c:v>0.10750000000004289</c:v>
                </c:pt>
                <c:pt idx="264">
                  <c:v>0.10700000000004295</c:v>
                </c:pt>
                <c:pt idx="265">
                  <c:v>0.106500000000043</c:v>
                </c:pt>
                <c:pt idx="266">
                  <c:v>0.10600000000004306</c:v>
                </c:pt>
                <c:pt idx="267">
                  <c:v>0.10550000000004311</c:v>
                </c:pt>
                <c:pt idx="268">
                  <c:v>0.10500000000004317</c:v>
                </c:pt>
                <c:pt idx="269">
                  <c:v>0.10450000000004322</c:v>
                </c:pt>
                <c:pt idx="270">
                  <c:v>0.10400000000004328</c:v>
                </c:pt>
                <c:pt idx="271">
                  <c:v>0.10350000000004334</c:v>
                </c:pt>
                <c:pt idx="272">
                  <c:v>0.10300000000004339</c:v>
                </c:pt>
                <c:pt idx="273">
                  <c:v>0.10250000000004345</c:v>
                </c:pt>
                <c:pt idx="274">
                  <c:v>0.1020000000000435</c:v>
                </c:pt>
                <c:pt idx="275">
                  <c:v>0.10150000000004356</c:v>
                </c:pt>
                <c:pt idx="276">
                  <c:v>0.10100000000004361</c:v>
                </c:pt>
                <c:pt idx="277">
                  <c:v>0.10050000000004367</c:v>
                </c:pt>
                <c:pt idx="278">
                  <c:v>0.10000000000004372</c:v>
                </c:pt>
                <c:pt idx="279">
                  <c:v>9.9500000000043776E-2</c:v>
                </c:pt>
                <c:pt idx="280">
                  <c:v>9.9000000000043831E-2</c:v>
                </c:pt>
                <c:pt idx="281">
                  <c:v>9.8500000000043886E-2</c:v>
                </c:pt>
                <c:pt idx="282">
                  <c:v>9.8000000000043941E-2</c:v>
                </c:pt>
                <c:pt idx="283">
                  <c:v>9.7500000000043996E-2</c:v>
                </c:pt>
                <c:pt idx="284">
                  <c:v>9.7000000000044051E-2</c:v>
                </c:pt>
                <c:pt idx="285">
                  <c:v>9.6500000000044106E-2</c:v>
                </c:pt>
                <c:pt idx="286">
                  <c:v>9.6000000000044161E-2</c:v>
                </c:pt>
                <c:pt idx="287">
                  <c:v>9.5500000000044216E-2</c:v>
                </c:pt>
                <c:pt idx="288">
                  <c:v>9.5000000000044271E-2</c:v>
                </c:pt>
                <c:pt idx="289">
                  <c:v>9.4500000000044326E-2</c:v>
                </c:pt>
                <c:pt idx="290">
                  <c:v>9.4000000000044381E-2</c:v>
                </c:pt>
                <c:pt idx="291">
                  <c:v>9.3500000000044436E-2</c:v>
                </c:pt>
                <c:pt idx="292">
                  <c:v>9.3000000000044492E-2</c:v>
                </c:pt>
                <c:pt idx="293">
                  <c:v>9.2500000000044547E-2</c:v>
                </c:pt>
                <c:pt idx="294">
                  <c:v>9.2000000000044602E-2</c:v>
                </c:pt>
                <c:pt idx="295">
                  <c:v>9.1500000000044657E-2</c:v>
                </c:pt>
                <c:pt idx="296">
                  <c:v>9.1000000000044712E-2</c:v>
                </c:pt>
                <c:pt idx="297">
                  <c:v>9.0500000000044767E-2</c:v>
                </c:pt>
                <c:pt idx="298">
                  <c:v>9.0000000000044822E-2</c:v>
                </c:pt>
                <c:pt idx="299">
                  <c:v>8.9500000000044877E-2</c:v>
                </c:pt>
                <c:pt idx="300">
                  <c:v>8.9000000000044932E-2</c:v>
                </c:pt>
                <c:pt idx="301">
                  <c:v>8.8500000000044987E-2</c:v>
                </c:pt>
                <c:pt idx="302">
                  <c:v>8.8000000000045042E-2</c:v>
                </c:pt>
                <c:pt idx="303">
                  <c:v>8.7500000000045097E-2</c:v>
                </c:pt>
                <c:pt idx="304">
                  <c:v>8.7000000000045152E-2</c:v>
                </c:pt>
                <c:pt idx="305">
                  <c:v>8.6500000000045207E-2</c:v>
                </c:pt>
                <c:pt idx="306">
                  <c:v>8.6000000000045262E-2</c:v>
                </c:pt>
                <c:pt idx="307">
                  <c:v>8.5500000000045318E-2</c:v>
                </c:pt>
                <c:pt idx="308">
                  <c:v>8.5000000000045373E-2</c:v>
                </c:pt>
                <c:pt idx="309">
                  <c:v>8.4500000000045428E-2</c:v>
                </c:pt>
                <c:pt idx="310">
                  <c:v>8.4000000000045483E-2</c:v>
                </c:pt>
                <c:pt idx="311">
                  <c:v>8.3500000000045538E-2</c:v>
                </c:pt>
                <c:pt idx="312">
                  <c:v>8.3000000000045593E-2</c:v>
                </c:pt>
                <c:pt idx="313">
                  <c:v>8.2500000000045648E-2</c:v>
                </c:pt>
                <c:pt idx="314">
                  <c:v>8.2000000000045703E-2</c:v>
                </c:pt>
                <c:pt idx="315">
                  <c:v>8.1500000000045758E-2</c:v>
                </c:pt>
                <c:pt idx="316">
                  <c:v>8.1000000000045813E-2</c:v>
                </c:pt>
                <c:pt idx="317">
                  <c:v>8.0500000000045868E-2</c:v>
                </c:pt>
                <c:pt idx="318">
                  <c:v>8.0000000000045923E-2</c:v>
                </c:pt>
                <c:pt idx="319">
                  <c:v>7.9500000000045978E-2</c:v>
                </c:pt>
                <c:pt idx="320">
                  <c:v>7.9000000000046033E-2</c:v>
                </c:pt>
                <c:pt idx="321">
                  <c:v>7.8500000000046088E-2</c:v>
                </c:pt>
                <c:pt idx="322">
                  <c:v>7.8000000000046144E-2</c:v>
                </c:pt>
                <c:pt idx="323">
                  <c:v>7.7500000000046199E-2</c:v>
                </c:pt>
                <c:pt idx="324">
                  <c:v>7.7000000000046254E-2</c:v>
                </c:pt>
                <c:pt idx="325">
                  <c:v>7.6500000000046309E-2</c:v>
                </c:pt>
                <c:pt idx="326">
                  <c:v>7.6000000000046364E-2</c:v>
                </c:pt>
                <c:pt idx="327">
                  <c:v>7.5500000000046419E-2</c:v>
                </c:pt>
                <c:pt idx="328">
                  <c:v>7.5000000000046474E-2</c:v>
                </c:pt>
                <c:pt idx="329">
                  <c:v>7.4500000000046529E-2</c:v>
                </c:pt>
                <c:pt idx="330">
                  <c:v>7.4000000000046584E-2</c:v>
                </c:pt>
                <c:pt idx="331">
                  <c:v>7.3500000000046639E-2</c:v>
                </c:pt>
                <c:pt idx="332">
                  <c:v>7.3000000000046694E-2</c:v>
                </c:pt>
                <c:pt idx="333">
                  <c:v>7.2500000000046749E-2</c:v>
                </c:pt>
                <c:pt idx="334">
                  <c:v>7.2000000000046804E-2</c:v>
                </c:pt>
                <c:pt idx="335">
                  <c:v>7.1500000000046859E-2</c:v>
                </c:pt>
                <c:pt idx="336">
                  <c:v>7.1000000000046914E-2</c:v>
                </c:pt>
                <c:pt idx="337">
                  <c:v>7.050000000004697E-2</c:v>
                </c:pt>
                <c:pt idx="338">
                  <c:v>7.0000000000047025E-2</c:v>
                </c:pt>
                <c:pt idx="339">
                  <c:v>6.950000000004708E-2</c:v>
                </c:pt>
                <c:pt idx="340">
                  <c:v>6.9000000000047135E-2</c:v>
                </c:pt>
                <c:pt idx="341">
                  <c:v>6.850000000004719E-2</c:v>
                </c:pt>
                <c:pt idx="342">
                  <c:v>6.8000000000047245E-2</c:v>
                </c:pt>
                <c:pt idx="343">
                  <c:v>6.75000000000473E-2</c:v>
                </c:pt>
                <c:pt idx="344">
                  <c:v>6.7000000000047355E-2</c:v>
                </c:pt>
                <c:pt idx="345">
                  <c:v>6.650000000004741E-2</c:v>
                </c:pt>
                <c:pt idx="346">
                  <c:v>6.6000000000047465E-2</c:v>
                </c:pt>
                <c:pt idx="347">
                  <c:v>6.550000000004752E-2</c:v>
                </c:pt>
                <c:pt idx="348">
                  <c:v>6.5000000000047575E-2</c:v>
                </c:pt>
                <c:pt idx="349">
                  <c:v>6.450000000004763E-2</c:v>
                </c:pt>
                <c:pt idx="350">
                  <c:v>6.4000000000047685E-2</c:v>
                </c:pt>
                <c:pt idx="351">
                  <c:v>6.350000000004774E-2</c:v>
                </c:pt>
                <c:pt idx="352">
                  <c:v>6.3000000000047796E-2</c:v>
                </c:pt>
                <c:pt idx="353">
                  <c:v>6.2500000000047851E-2</c:v>
                </c:pt>
                <c:pt idx="354">
                  <c:v>6.2000000000047906E-2</c:v>
                </c:pt>
                <c:pt idx="355">
                  <c:v>6.1500000000047961E-2</c:v>
                </c:pt>
                <c:pt idx="356">
                  <c:v>6.1000000000048016E-2</c:v>
                </c:pt>
                <c:pt idx="357">
                  <c:v>6.0500000000048071E-2</c:v>
                </c:pt>
                <c:pt idx="358">
                  <c:v>6.0000000000048126E-2</c:v>
                </c:pt>
                <c:pt idx="359">
                  <c:v>5.9500000000048181E-2</c:v>
                </c:pt>
                <c:pt idx="360">
                  <c:v>5.9000000000048236E-2</c:v>
                </c:pt>
                <c:pt idx="361">
                  <c:v>5.8500000000048291E-2</c:v>
                </c:pt>
                <c:pt idx="362">
                  <c:v>5.8000000000048346E-2</c:v>
                </c:pt>
                <c:pt idx="363">
                  <c:v>5.7500000000048401E-2</c:v>
                </c:pt>
                <c:pt idx="364">
                  <c:v>5.7000000000048456E-2</c:v>
                </c:pt>
                <c:pt idx="365">
                  <c:v>5.6500000000048511E-2</c:v>
                </c:pt>
                <c:pt idx="366">
                  <c:v>5.6000000000048566E-2</c:v>
                </c:pt>
                <c:pt idx="367">
                  <c:v>5.5500000000048622E-2</c:v>
                </c:pt>
                <c:pt idx="368">
                  <c:v>5.5000000000048677E-2</c:v>
                </c:pt>
                <c:pt idx="369">
                  <c:v>5.4500000000048732E-2</c:v>
                </c:pt>
                <c:pt idx="370">
                  <c:v>5.4000000000048787E-2</c:v>
                </c:pt>
                <c:pt idx="371">
                  <c:v>5.3500000000048842E-2</c:v>
                </c:pt>
                <c:pt idx="372">
                  <c:v>5.3000000000048897E-2</c:v>
                </c:pt>
                <c:pt idx="373">
                  <c:v>5.2500000000048952E-2</c:v>
                </c:pt>
                <c:pt idx="374">
                  <c:v>5.2000000000049007E-2</c:v>
                </c:pt>
                <c:pt idx="375">
                  <c:v>5.1500000000049062E-2</c:v>
                </c:pt>
                <c:pt idx="376">
                  <c:v>5.1000000000049117E-2</c:v>
                </c:pt>
                <c:pt idx="377">
                  <c:v>5.0500000000049172E-2</c:v>
                </c:pt>
                <c:pt idx="378">
                  <c:v>5.0000000000049227E-2</c:v>
                </c:pt>
                <c:pt idx="379">
                  <c:v>4.9500000000049282E-2</c:v>
                </c:pt>
                <c:pt idx="380">
                  <c:v>4.9000000000049337E-2</c:v>
                </c:pt>
                <c:pt idx="381">
                  <c:v>4.8500000000049392E-2</c:v>
                </c:pt>
                <c:pt idx="382">
                  <c:v>4.8000000000049448E-2</c:v>
                </c:pt>
                <c:pt idx="383">
                  <c:v>4.7500000000049503E-2</c:v>
                </c:pt>
                <c:pt idx="384">
                  <c:v>4.7000000000049558E-2</c:v>
                </c:pt>
                <c:pt idx="385">
                  <c:v>4.6500000000049613E-2</c:v>
                </c:pt>
                <c:pt idx="386">
                  <c:v>4.6000000000049668E-2</c:v>
                </c:pt>
                <c:pt idx="387">
                  <c:v>4.5500000000049723E-2</c:v>
                </c:pt>
                <c:pt idx="388">
                  <c:v>4.5000000000049778E-2</c:v>
                </c:pt>
                <c:pt idx="389">
                  <c:v>4.4500000000049833E-2</c:v>
                </c:pt>
                <c:pt idx="390">
                  <c:v>4.4000000000049888E-2</c:v>
                </c:pt>
                <c:pt idx="391">
                  <c:v>4.3500000000049943E-2</c:v>
                </c:pt>
                <c:pt idx="392">
                  <c:v>4.3000000000049998E-2</c:v>
                </c:pt>
                <c:pt idx="393">
                  <c:v>4.2500000000050053E-2</c:v>
                </c:pt>
                <c:pt idx="394">
                  <c:v>4.2000000000050108E-2</c:v>
                </c:pt>
                <c:pt idx="395">
                  <c:v>4.1500000000050163E-2</c:v>
                </c:pt>
                <c:pt idx="396">
                  <c:v>4.1000000000050218E-2</c:v>
                </c:pt>
                <c:pt idx="397">
                  <c:v>4.0500000000050274E-2</c:v>
                </c:pt>
                <c:pt idx="398">
                  <c:v>4.0000000000050329E-2</c:v>
                </c:pt>
                <c:pt idx="399">
                  <c:v>3.9500000000050384E-2</c:v>
                </c:pt>
                <c:pt idx="400">
                  <c:v>3.9000000000050439E-2</c:v>
                </c:pt>
                <c:pt idx="401">
                  <c:v>3.8500000000050494E-2</c:v>
                </c:pt>
                <c:pt idx="402">
                  <c:v>3.8000000000050549E-2</c:v>
                </c:pt>
                <c:pt idx="403">
                  <c:v>3.7500000000050604E-2</c:v>
                </c:pt>
                <c:pt idx="404">
                  <c:v>3.7000000000050659E-2</c:v>
                </c:pt>
                <c:pt idx="405">
                  <c:v>3.6500000000050714E-2</c:v>
                </c:pt>
                <c:pt idx="406">
                  <c:v>3.6000000000050769E-2</c:v>
                </c:pt>
                <c:pt idx="407">
                  <c:v>3.5500000000050824E-2</c:v>
                </c:pt>
                <c:pt idx="408">
                  <c:v>3.5000000000050879E-2</c:v>
                </c:pt>
                <c:pt idx="409">
                  <c:v>3.4500000000050934E-2</c:v>
                </c:pt>
                <c:pt idx="410">
                  <c:v>3.4000000000050989E-2</c:v>
                </c:pt>
                <c:pt idx="411">
                  <c:v>3.3500000000051045E-2</c:v>
                </c:pt>
                <c:pt idx="412">
                  <c:v>3.30000000000511E-2</c:v>
                </c:pt>
                <c:pt idx="413">
                  <c:v>3.2500000000051155E-2</c:v>
                </c:pt>
                <c:pt idx="414">
                  <c:v>3.200000000005121E-2</c:v>
                </c:pt>
                <c:pt idx="415">
                  <c:v>3.1500000000051265E-2</c:v>
                </c:pt>
                <c:pt idx="416">
                  <c:v>3.100000000005132E-2</c:v>
                </c:pt>
                <c:pt idx="417">
                  <c:v>3.0500000000051375E-2</c:v>
                </c:pt>
                <c:pt idx="418">
                  <c:v>3.000000000005143E-2</c:v>
                </c:pt>
                <c:pt idx="419">
                  <c:v>2.9500000000051485E-2</c:v>
                </c:pt>
                <c:pt idx="420">
                  <c:v>2.900000000005154E-2</c:v>
                </c:pt>
                <c:pt idx="421">
                  <c:v>2.8500000000051595E-2</c:v>
                </c:pt>
                <c:pt idx="422">
                  <c:v>2.800000000005165E-2</c:v>
                </c:pt>
                <c:pt idx="423">
                  <c:v>2.7500000000051705E-2</c:v>
                </c:pt>
                <c:pt idx="424">
                  <c:v>2.700000000005176E-2</c:v>
                </c:pt>
                <c:pt idx="425">
                  <c:v>2.6500000000051815E-2</c:v>
                </c:pt>
                <c:pt idx="426">
                  <c:v>2.6000000000051871E-2</c:v>
                </c:pt>
                <c:pt idx="427">
                  <c:v>2.5500000000051926E-2</c:v>
                </c:pt>
                <c:pt idx="428">
                  <c:v>2.5000000000051981E-2</c:v>
                </c:pt>
                <c:pt idx="429">
                  <c:v>2.4500000000052036E-2</c:v>
                </c:pt>
                <c:pt idx="430">
                  <c:v>2.4000000000052091E-2</c:v>
                </c:pt>
                <c:pt idx="431">
                  <c:v>2.3500000000052146E-2</c:v>
                </c:pt>
                <c:pt idx="432">
                  <c:v>2.3000000000052201E-2</c:v>
                </c:pt>
                <c:pt idx="433">
                  <c:v>2.2500000000052256E-2</c:v>
                </c:pt>
                <c:pt idx="434">
                  <c:v>2.2000000000052311E-2</c:v>
                </c:pt>
                <c:pt idx="435">
                  <c:v>2.1500000000052366E-2</c:v>
                </c:pt>
                <c:pt idx="436">
                  <c:v>2.1000000000052421E-2</c:v>
                </c:pt>
                <c:pt idx="437">
                  <c:v>2.0500000000052476E-2</c:v>
                </c:pt>
                <c:pt idx="438">
                  <c:v>2.0000000000052531E-2</c:v>
                </c:pt>
                <c:pt idx="439">
                  <c:v>1.9500000000052586E-2</c:v>
                </c:pt>
                <c:pt idx="440">
                  <c:v>1.9000000000052641E-2</c:v>
                </c:pt>
                <c:pt idx="441">
                  <c:v>1.8500000000052697E-2</c:v>
                </c:pt>
                <c:pt idx="442">
                  <c:v>1.8000000000052752E-2</c:v>
                </c:pt>
                <c:pt idx="443">
                  <c:v>1.7500000000052807E-2</c:v>
                </c:pt>
                <c:pt idx="444">
                  <c:v>1.7000000000052862E-2</c:v>
                </c:pt>
                <c:pt idx="445">
                  <c:v>1.6500000000052917E-2</c:v>
                </c:pt>
                <c:pt idx="446">
                  <c:v>1.6000000000052972E-2</c:v>
                </c:pt>
                <c:pt idx="447">
                  <c:v>1.5500000000053027E-2</c:v>
                </c:pt>
                <c:pt idx="448">
                  <c:v>1.5000000000053082E-2</c:v>
                </c:pt>
                <c:pt idx="449">
                  <c:v>1.4500000000053137E-2</c:v>
                </c:pt>
                <c:pt idx="450">
                  <c:v>1.4000000000053192E-2</c:v>
                </c:pt>
                <c:pt idx="451">
                  <c:v>1.3500000000053247E-2</c:v>
                </c:pt>
                <c:pt idx="452">
                  <c:v>1.3000000000053302E-2</c:v>
                </c:pt>
                <c:pt idx="453">
                  <c:v>1.2500000000053357E-2</c:v>
                </c:pt>
                <c:pt idx="454">
                  <c:v>1.2000000000053412E-2</c:v>
                </c:pt>
                <c:pt idx="455">
                  <c:v>1.1500000000053467E-2</c:v>
                </c:pt>
                <c:pt idx="456">
                  <c:v>1.1000000000053523E-2</c:v>
                </c:pt>
                <c:pt idx="457">
                  <c:v>1.0500000000053578E-2</c:v>
                </c:pt>
                <c:pt idx="458">
                  <c:v>1.0000000000053633E-2</c:v>
                </c:pt>
                <c:pt idx="459">
                  <c:v>9.5000000000536877E-3</c:v>
                </c:pt>
                <c:pt idx="460">
                  <c:v>9.0000000000537428E-3</c:v>
                </c:pt>
                <c:pt idx="461">
                  <c:v>8.5000000000537979E-3</c:v>
                </c:pt>
                <c:pt idx="462">
                  <c:v>8.0000000000538529E-3</c:v>
                </c:pt>
                <c:pt idx="463">
                  <c:v>7.500000000053908E-3</c:v>
                </c:pt>
                <c:pt idx="464">
                  <c:v>7.0000000000539631E-3</c:v>
                </c:pt>
                <c:pt idx="465">
                  <c:v>6.5000000000540181E-3</c:v>
                </c:pt>
                <c:pt idx="466">
                  <c:v>6.0000000000540732E-3</c:v>
                </c:pt>
                <c:pt idx="467">
                  <c:v>5.5000000000541283E-3</c:v>
                </c:pt>
                <c:pt idx="468">
                  <c:v>5.0000000000541833E-3</c:v>
                </c:pt>
                <c:pt idx="469">
                  <c:v>4.5000000000542384E-3</c:v>
                </c:pt>
                <c:pt idx="470">
                  <c:v>4.0000000000542935E-3</c:v>
                </c:pt>
                <c:pt idx="471">
                  <c:v>3.5000000000543485E-3</c:v>
                </c:pt>
                <c:pt idx="472">
                  <c:v>3.0000000000544036E-3</c:v>
                </c:pt>
                <c:pt idx="473">
                  <c:v>2.5000000000544587E-3</c:v>
                </c:pt>
                <c:pt idx="474">
                  <c:v>2.0000000000545137E-3</c:v>
                </c:pt>
                <c:pt idx="475">
                  <c:v>1.5000000000545688E-3</c:v>
                </c:pt>
                <c:pt idx="476">
                  <c:v>1.0000000000546239E-3</c:v>
                </c:pt>
                <c:pt idx="477">
                  <c:v>5.0000000005467893E-4</c:v>
                </c:pt>
                <c:pt idx="478">
                  <c:v>5.4733995114020217E-14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FE0-4F31-BF5A-7103A6C36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670856"/>
        <c:axId val="463671248"/>
      </c:scatterChart>
      <c:valAx>
        <c:axId val="463670856"/>
        <c:scaling>
          <c:orientation val="maxMin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71248"/>
        <c:crosses val="autoZero"/>
        <c:crossBetween val="midCat"/>
      </c:valAx>
      <c:valAx>
        <c:axId val="463671248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2214566929133855E-2"/>
              <c:y val="0.179100881620566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6708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551296472556312"/>
          <c:y val="6.3593120659081182E-2"/>
          <c:w val="0.23628750252372302"/>
          <c:h val="3.4035566829067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/>
              <a:t>Structures exposed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67148623991326"/>
          <c:y val="8.4455947636175116E-2"/>
          <c:w val="0.79316426653685279"/>
          <c:h val="0.77647824114578268"/>
        </c:manualLayout>
      </c:layout>
      <c:scatterChart>
        <c:scatterStyle val="lineMarker"/>
        <c:varyColors val="0"/>
        <c:ser>
          <c:idx val="1"/>
          <c:order val="0"/>
          <c:tx>
            <c:v>Structures exposed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Sheet1!$C$2:$C$538</c:f>
              <c:numCache>
                <c:formatCode>0</c:formatCode>
                <c:ptCount val="537"/>
                <c:pt idx="0">
                  <c:v>2192</c:v>
                </c:pt>
                <c:pt idx="1">
                  <c:v>1942</c:v>
                </c:pt>
                <c:pt idx="2">
                  <c:v>1756</c:v>
                </c:pt>
                <c:pt idx="3">
                  <c:v>1378</c:v>
                </c:pt>
                <c:pt idx="4">
                  <c:v>1247</c:v>
                </c:pt>
                <c:pt idx="5">
                  <c:v>1200</c:v>
                </c:pt>
                <c:pt idx="6">
                  <c:v>1166</c:v>
                </c:pt>
                <c:pt idx="7">
                  <c:v>1045</c:v>
                </c:pt>
                <c:pt idx="8">
                  <c:v>878</c:v>
                </c:pt>
                <c:pt idx="9">
                  <c:v>855</c:v>
                </c:pt>
                <c:pt idx="10">
                  <c:v>847</c:v>
                </c:pt>
                <c:pt idx="11">
                  <c:v>804</c:v>
                </c:pt>
                <c:pt idx="12">
                  <c:v>780</c:v>
                </c:pt>
                <c:pt idx="13">
                  <c:v>718</c:v>
                </c:pt>
                <c:pt idx="14">
                  <c:v>706</c:v>
                </c:pt>
                <c:pt idx="15">
                  <c:v>664</c:v>
                </c:pt>
                <c:pt idx="16">
                  <c:v>661</c:v>
                </c:pt>
                <c:pt idx="17">
                  <c:v>640</c:v>
                </c:pt>
                <c:pt idx="18">
                  <c:v>612</c:v>
                </c:pt>
                <c:pt idx="19">
                  <c:v>595</c:v>
                </c:pt>
                <c:pt idx="20">
                  <c:v>584</c:v>
                </c:pt>
                <c:pt idx="21">
                  <c:v>583</c:v>
                </c:pt>
                <c:pt idx="22">
                  <c:v>552</c:v>
                </c:pt>
                <c:pt idx="23">
                  <c:v>552</c:v>
                </c:pt>
                <c:pt idx="24">
                  <c:v>507</c:v>
                </c:pt>
                <c:pt idx="25">
                  <c:v>492</c:v>
                </c:pt>
                <c:pt idx="26">
                  <c:v>490</c:v>
                </c:pt>
                <c:pt idx="27">
                  <c:v>489</c:v>
                </c:pt>
                <c:pt idx="28">
                  <c:v>481</c:v>
                </c:pt>
                <c:pt idx="29">
                  <c:v>474</c:v>
                </c:pt>
                <c:pt idx="30">
                  <c:v>462</c:v>
                </c:pt>
                <c:pt idx="31">
                  <c:v>457</c:v>
                </c:pt>
                <c:pt idx="32">
                  <c:v>456</c:v>
                </c:pt>
                <c:pt idx="33">
                  <c:v>450</c:v>
                </c:pt>
                <c:pt idx="34">
                  <c:v>437</c:v>
                </c:pt>
                <c:pt idx="35">
                  <c:v>425</c:v>
                </c:pt>
                <c:pt idx="36">
                  <c:v>394</c:v>
                </c:pt>
                <c:pt idx="37">
                  <c:v>386</c:v>
                </c:pt>
                <c:pt idx="38">
                  <c:v>383</c:v>
                </c:pt>
                <c:pt idx="39">
                  <c:v>381</c:v>
                </c:pt>
                <c:pt idx="40">
                  <c:v>357</c:v>
                </c:pt>
                <c:pt idx="41">
                  <c:v>354</c:v>
                </c:pt>
                <c:pt idx="42">
                  <c:v>354</c:v>
                </c:pt>
                <c:pt idx="43">
                  <c:v>340</c:v>
                </c:pt>
                <c:pt idx="44">
                  <c:v>336</c:v>
                </c:pt>
                <c:pt idx="45">
                  <c:v>333</c:v>
                </c:pt>
                <c:pt idx="46">
                  <c:v>328</c:v>
                </c:pt>
                <c:pt idx="47">
                  <c:v>325</c:v>
                </c:pt>
                <c:pt idx="48">
                  <c:v>318</c:v>
                </c:pt>
                <c:pt idx="49">
                  <c:v>316</c:v>
                </c:pt>
                <c:pt idx="50">
                  <c:v>313</c:v>
                </c:pt>
                <c:pt idx="51">
                  <c:v>312</c:v>
                </c:pt>
                <c:pt idx="52">
                  <c:v>304</c:v>
                </c:pt>
                <c:pt idx="53">
                  <c:v>301</c:v>
                </c:pt>
                <c:pt idx="54">
                  <c:v>296</c:v>
                </c:pt>
                <c:pt idx="55">
                  <c:v>295</c:v>
                </c:pt>
                <c:pt idx="56">
                  <c:v>286</c:v>
                </c:pt>
                <c:pt idx="57">
                  <c:v>283</c:v>
                </c:pt>
                <c:pt idx="58">
                  <c:v>265</c:v>
                </c:pt>
                <c:pt idx="59">
                  <c:v>247</c:v>
                </c:pt>
                <c:pt idx="60">
                  <c:v>246</c:v>
                </c:pt>
                <c:pt idx="61">
                  <c:v>245</c:v>
                </c:pt>
                <c:pt idx="62">
                  <c:v>243</c:v>
                </c:pt>
                <c:pt idx="63">
                  <c:v>242</c:v>
                </c:pt>
                <c:pt idx="64">
                  <c:v>234</c:v>
                </c:pt>
                <c:pt idx="65">
                  <c:v>234</c:v>
                </c:pt>
                <c:pt idx="66">
                  <c:v>234</c:v>
                </c:pt>
                <c:pt idx="67">
                  <c:v>234</c:v>
                </c:pt>
                <c:pt idx="68">
                  <c:v>234</c:v>
                </c:pt>
                <c:pt idx="69">
                  <c:v>231</c:v>
                </c:pt>
                <c:pt idx="70">
                  <c:v>227</c:v>
                </c:pt>
                <c:pt idx="71">
                  <c:v>225</c:v>
                </c:pt>
                <c:pt idx="72">
                  <c:v>221</c:v>
                </c:pt>
                <c:pt idx="73">
                  <c:v>219</c:v>
                </c:pt>
                <c:pt idx="74">
                  <c:v>219</c:v>
                </c:pt>
                <c:pt idx="75">
                  <c:v>211</c:v>
                </c:pt>
                <c:pt idx="76">
                  <c:v>210</c:v>
                </c:pt>
                <c:pt idx="77">
                  <c:v>210</c:v>
                </c:pt>
                <c:pt idx="78">
                  <c:v>206</c:v>
                </c:pt>
                <c:pt idx="79">
                  <c:v>206</c:v>
                </c:pt>
                <c:pt idx="80">
                  <c:v>204</c:v>
                </c:pt>
                <c:pt idx="81">
                  <c:v>203</c:v>
                </c:pt>
                <c:pt idx="82">
                  <c:v>199</c:v>
                </c:pt>
                <c:pt idx="83">
                  <c:v>196</c:v>
                </c:pt>
                <c:pt idx="84">
                  <c:v>196</c:v>
                </c:pt>
                <c:pt idx="85">
                  <c:v>194</c:v>
                </c:pt>
                <c:pt idx="86">
                  <c:v>193</c:v>
                </c:pt>
                <c:pt idx="87">
                  <c:v>193</c:v>
                </c:pt>
                <c:pt idx="88">
                  <c:v>191</c:v>
                </c:pt>
                <c:pt idx="89">
                  <c:v>189</c:v>
                </c:pt>
                <c:pt idx="90">
                  <c:v>187</c:v>
                </c:pt>
                <c:pt idx="91">
                  <c:v>183</c:v>
                </c:pt>
                <c:pt idx="92">
                  <c:v>183</c:v>
                </c:pt>
                <c:pt idx="93">
                  <c:v>180</c:v>
                </c:pt>
                <c:pt idx="94">
                  <c:v>178</c:v>
                </c:pt>
                <c:pt idx="95">
                  <c:v>175</c:v>
                </c:pt>
                <c:pt idx="96">
                  <c:v>174</c:v>
                </c:pt>
                <c:pt idx="97">
                  <c:v>174</c:v>
                </c:pt>
                <c:pt idx="98">
                  <c:v>172</c:v>
                </c:pt>
                <c:pt idx="99">
                  <c:v>171</c:v>
                </c:pt>
                <c:pt idx="100">
                  <c:v>169</c:v>
                </c:pt>
                <c:pt idx="101">
                  <c:v>164</c:v>
                </c:pt>
                <c:pt idx="102">
                  <c:v>161</c:v>
                </c:pt>
                <c:pt idx="103">
                  <c:v>160</c:v>
                </c:pt>
                <c:pt idx="104">
                  <c:v>160</c:v>
                </c:pt>
                <c:pt idx="105">
                  <c:v>159</c:v>
                </c:pt>
                <c:pt idx="106">
                  <c:v>152</c:v>
                </c:pt>
                <c:pt idx="107">
                  <c:v>150</c:v>
                </c:pt>
                <c:pt idx="108">
                  <c:v>149</c:v>
                </c:pt>
                <c:pt idx="109">
                  <c:v>148</c:v>
                </c:pt>
                <c:pt idx="110">
                  <c:v>148</c:v>
                </c:pt>
                <c:pt idx="111">
                  <c:v>146</c:v>
                </c:pt>
                <c:pt idx="112">
                  <c:v>145</c:v>
                </c:pt>
                <c:pt idx="113">
                  <c:v>142</c:v>
                </c:pt>
                <c:pt idx="114">
                  <c:v>142</c:v>
                </c:pt>
                <c:pt idx="115">
                  <c:v>141</c:v>
                </c:pt>
                <c:pt idx="116">
                  <c:v>140</c:v>
                </c:pt>
                <c:pt idx="117">
                  <c:v>139</c:v>
                </c:pt>
                <c:pt idx="118">
                  <c:v>139</c:v>
                </c:pt>
                <c:pt idx="119">
                  <c:v>138</c:v>
                </c:pt>
                <c:pt idx="120">
                  <c:v>138</c:v>
                </c:pt>
                <c:pt idx="121">
                  <c:v>138</c:v>
                </c:pt>
                <c:pt idx="122">
                  <c:v>137</c:v>
                </c:pt>
                <c:pt idx="123">
                  <c:v>136</c:v>
                </c:pt>
                <c:pt idx="124">
                  <c:v>133</c:v>
                </c:pt>
                <c:pt idx="125">
                  <c:v>132</c:v>
                </c:pt>
                <c:pt idx="126">
                  <c:v>131</c:v>
                </c:pt>
                <c:pt idx="127">
                  <c:v>130</c:v>
                </c:pt>
                <c:pt idx="128">
                  <c:v>130</c:v>
                </c:pt>
                <c:pt idx="129">
                  <c:v>129</c:v>
                </c:pt>
                <c:pt idx="130">
                  <c:v>128</c:v>
                </c:pt>
                <c:pt idx="131">
                  <c:v>126</c:v>
                </c:pt>
                <c:pt idx="132">
                  <c:v>126</c:v>
                </c:pt>
                <c:pt idx="133">
                  <c:v>125</c:v>
                </c:pt>
                <c:pt idx="134">
                  <c:v>120</c:v>
                </c:pt>
                <c:pt idx="135">
                  <c:v>119</c:v>
                </c:pt>
                <c:pt idx="136">
                  <c:v>119</c:v>
                </c:pt>
                <c:pt idx="137">
                  <c:v>118</c:v>
                </c:pt>
                <c:pt idx="138">
                  <c:v>115</c:v>
                </c:pt>
                <c:pt idx="139">
                  <c:v>114</c:v>
                </c:pt>
                <c:pt idx="140">
                  <c:v>112</c:v>
                </c:pt>
                <c:pt idx="141">
                  <c:v>108</c:v>
                </c:pt>
                <c:pt idx="142">
                  <c:v>106</c:v>
                </c:pt>
                <c:pt idx="143">
                  <c:v>104</c:v>
                </c:pt>
                <c:pt idx="144">
                  <c:v>104</c:v>
                </c:pt>
                <c:pt idx="145">
                  <c:v>103</c:v>
                </c:pt>
                <c:pt idx="146">
                  <c:v>103</c:v>
                </c:pt>
                <c:pt idx="147">
                  <c:v>103</c:v>
                </c:pt>
                <c:pt idx="148">
                  <c:v>103</c:v>
                </c:pt>
                <c:pt idx="149">
                  <c:v>102</c:v>
                </c:pt>
                <c:pt idx="150">
                  <c:v>101</c:v>
                </c:pt>
                <c:pt idx="151">
                  <c:v>100</c:v>
                </c:pt>
                <c:pt idx="152">
                  <c:v>100</c:v>
                </c:pt>
                <c:pt idx="153">
                  <c:v>99</c:v>
                </c:pt>
                <c:pt idx="154">
                  <c:v>98</c:v>
                </c:pt>
                <c:pt idx="155">
                  <c:v>96</c:v>
                </c:pt>
                <c:pt idx="156">
                  <c:v>96</c:v>
                </c:pt>
                <c:pt idx="157">
                  <c:v>95</c:v>
                </c:pt>
                <c:pt idx="158">
                  <c:v>94</c:v>
                </c:pt>
                <c:pt idx="159">
                  <c:v>94</c:v>
                </c:pt>
                <c:pt idx="160">
                  <c:v>93</c:v>
                </c:pt>
                <c:pt idx="161">
                  <c:v>91</c:v>
                </c:pt>
                <c:pt idx="162">
                  <c:v>90</c:v>
                </c:pt>
                <c:pt idx="163">
                  <c:v>89</c:v>
                </c:pt>
                <c:pt idx="164">
                  <c:v>89</c:v>
                </c:pt>
                <c:pt idx="165">
                  <c:v>88</c:v>
                </c:pt>
                <c:pt idx="166">
                  <c:v>87</c:v>
                </c:pt>
                <c:pt idx="167">
                  <c:v>86</c:v>
                </c:pt>
                <c:pt idx="168">
                  <c:v>85</c:v>
                </c:pt>
                <c:pt idx="169">
                  <c:v>85</c:v>
                </c:pt>
                <c:pt idx="170">
                  <c:v>85</c:v>
                </c:pt>
                <c:pt idx="171">
                  <c:v>85</c:v>
                </c:pt>
                <c:pt idx="172">
                  <c:v>84</c:v>
                </c:pt>
                <c:pt idx="173">
                  <c:v>83</c:v>
                </c:pt>
                <c:pt idx="174">
                  <c:v>82</c:v>
                </c:pt>
                <c:pt idx="175">
                  <c:v>82</c:v>
                </c:pt>
                <c:pt idx="176">
                  <c:v>81</c:v>
                </c:pt>
                <c:pt idx="177">
                  <c:v>81</c:v>
                </c:pt>
                <c:pt idx="178">
                  <c:v>80</c:v>
                </c:pt>
                <c:pt idx="179">
                  <c:v>80</c:v>
                </c:pt>
                <c:pt idx="180">
                  <c:v>79</c:v>
                </c:pt>
                <c:pt idx="181">
                  <c:v>79</c:v>
                </c:pt>
                <c:pt idx="182">
                  <c:v>78</c:v>
                </c:pt>
                <c:pt idx="183">
                  <c:v>78</c:v>
                </c:pt>
                <c:pt idx="184">
                  <c:v>77</c:v>
                </c:pt>
                <c:pt idx="185">
                  <c:v>77</c:v>
                </c:pt>
                <c:pt idx="186">
                  <c:v>76</c:v>
                </c:pt>
                <c:pt idx="187">
                  <c:v>76</c:v>
                </c:pt>
                <c:pt idx="188">
                  <c:v>75</c:v>
                </c:pt>
                <c:pt idx="189">
                  <c:v>75</c:v>
                </c:pt>
                <c:pt idx="190">
                  <c:v>74</c:v>
                </c:pt>
                <c:pt idx="191">
                  <c:v>72</c:v>
                </c:pt>
                <c:pt idx="192">
                  <c:v>72</c:v>
                </c:pt>
                <c:pt idx="193">
                  <c:v>71</c:v>
                </c:pt>
                <c:pt idx="194">
                  <c:v>71</c:v>
                </c:pt>
                <c:pt idx="195">
                  <c:v>70</c:v>
                </c:pt>
                <c:pt idx="196">
                  <c:v>69</c:v>
                </c:pt>
                <c:pt idx="197">
                  <c:v>68</c:v>
                </c:pt>
                <c:pt idx="198">
                  <c:v>68</c:v>
                </c:pt>
                <c:pt idx="199">
                  <c:v>67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65</c:v>
                </c:pt>
                <c:pt idx="205">
                  <c:v>65</c:v>
                </c:pt>
                <c:pt idx="206">
                  <c:v>65</c:v>
                </c:pt>
                <c:pt idx="207">
                  <c:v>64</c:v>
                </c:pt>
                <c:pt idx="208">
                  <c:v>63</c:v>
                </c:pt>
                <c:pt idx="209">
                  <c:v>62</c:v>
                </c:pt>
                <c:pt idx="210">
                  <c:v>61</c:v>
                </c:pt>
                <c:pt idx="211">
                  <c:v>59</c:v>
                </c:pt>
                <c:pt idx="212">
                  <c:v>59</c:v>
                </c:pt>
                <c:pt idx="213">
                  <c:v>59</c:v>
                </c:pt>
                <c:pt idx="214">
                  <c:v>59</c:v>
                </c:pt>
                <c:pt idx="215">
                  <c:v>58</c:v>
                </c:pt>
                <c:pt idx="216">
                  <c:v>57</c:v>
                </c:pt>
                <c:pt idx="217">
                  <c:v>57</c:v>
                </c:pt>
                <c:pt idx="218">
                  <c:v>57</c:v>
                </c:pt>
                <c:pt idx="219">
                  <c:v>56</c:v>
                </c:pt>
                <c:pt idx="220">
                  <c:v>56</c:v>
                </c:pt>
                <c:pt idx="221">
                  <c:v>56</c:v>
                </c:pt>
                <c:pt idx="222">
                  <c:v>55</c:v>
                </c:pt>
                <c:pt idx="223">
                  <c:v>53</c:v>
                </c:pt>
                <c:pt idx="224">
                  <c:v>52</c:v>
                </c:pt>
                <c:pt idx="225">
                  <c:v>51</c:v>
                </c:pt>
                <c:pt idx="226">
                  <c:v>51</c:v>
                </c:pt>
                <c:pt idx="227">
                  <c:v>50</c:v>
                </c:pt>
                <c:pt idx="228">
                  <c:v>49</c:v>
                </c:pt>
                <c:pt idx="229">
                  <c:v>48</c:v>
                </c:pt>
                <c:pt idx="230">
                  <c:v>48</c:v>
                </c:pt>
                <c:pt idx="231">
                  <c:v>47</c:v>
                </c:pt>
                <c:pt idx="232">
                  <c:v>46</c:v>
                </c:pt>
                <c:pt idx="233">
                  <c:v>45</c:v>
                </c:pt>
                <c:pt idx="234">
                  <c:v>45</c:v>
                </c:pt>
                <c:pt idx="235">
                  <c:v>45</c:v>
                </c:pt>
                <c:pt idx="236">
                  <c:v>45</c:v>
                </c:pt>
                <c:pt idx="237">
                  <c:v>44</c:v>
                </c:pt>
                <c:pt idx="238">
                  <c:v>44</c:v>
                </c:pt>
                <c:pt idx="239">
                  <c:v>44</c:v>
                </c:pt>
                <c:pt idx="240">
                  <c:v>43</c:v>
                </c:pt>
                <c:pt idx="241">
                  <c:v>43</c:v>
                </c:pt>
                <c:pt idx="242">
                  <c:v>43</c:v>
                </c:pt>
                <c:pt idx="243">
                  <c:v>43</c:v>
                </c:pt>
                <c:pt idx="244">
                  <c:v>43</c:v>
                </c:pt>
                <c:pt idx="245">
                  <c:v>42</c:v>
                </c:pt>
                <c:pt idx="246">
                  <c:v>41</c:v>
                </c:pt>
                <c:pt idx="247">
                  <c:v>41</c:v>
                </c:pt>
                <c:pt idx="248">
                  <c:v>41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39</c:v>
                </c:pt>
                <c:pt idx="255">
                  <c:v>38</c:v>
                </c:pt>
                <c:pt idx="256">
                  <c:v>38</c:v>
                </c:pt>
                <c:pt idx="257">
                  <c:v>37</c:v>
                </c:pt>
                <c:pt idx="258">
                  <c:v>37</c:v>
                </c:pt>
                <c:pt idx="259">
                  <c:v>37</c:v>
                </c:pt>
                <c:pt idx="260">
                  <c:v>36</c:v>
                </c:pt>
                <c:pt idx="261">
                  <c:v>36</c:v>
                </c:pt>
                <c:pt idx="262">
                  <c:v>36</c:v>
                </c:pt>
                <c:pt idx="263">
                  <c:v>35</c:v>
                </c:pt>
                <c:pt idx="264">
                  <c:v>35</c:v>
                </c:pt>
                <c:pt idx="265">
                  <c:v>35</c:v>
                </c:pt>
                <c:pt idx="266">
                  <c:v>35</c:v>
                </c:pt>
                <c:pt idx="267">
                  <c:v>35</c:v>
                </c:pt>
                <c:pt idx="268">
                  <c:v>35</c:v>
                </c:pt>
                <c:pt idx="269">
                  <c:v>34</c:v>
                </c:pt>
                <c:pt idx="270">
                  <c:v>34</c:v>
                </c:pt>
                <c:pt idx="271">
                  <c:v>34</c:v>
                </c:pt>
                <c:pt idx="272">
                  <c:v>34</c:v>
                </c:pt>
                <c:pt idx="273">
                  <c:v>34</c:v>
                </c:pt>
                <c:pt idx="274">
                  <c:v>34</c:v>
                </c:pt>
                <c:pt idx="275">
                  <c:v>34</c:v>
                </c:pt>
                <c:pt idx="276">
                  <c:v>34</c:v>
                </c:pt>
                <c:pt idx="277">
                  <c:v>34</c:v>
                </c:pt>
                <c:pt idx="278">
                  <c:v>33</c:v>
                </c:pt>
                <c:pt idx="279">
                  <c:v>32</c:v>
                </c:pt>
                <c:pt idx="280">
                  <c:v>32</c:v>
                </c:pt>
                <c:pt idx="281">
                  <c:v>31</c:v>
                </c:pt>
                <c:pt idx="282">
                  <c:v>31</c:v>
                </c:pt>
                <c:pt idx="283">
                  <c:v>31</c:v>
                </c:pt>
                <c:pt idx="284">
                  <c:v>30</c:v>
                </c:pt>
                <c:pt idx="285">
                  <c:v>30</c:v>
                </c:pt>
                <c:pt idx="286">
                  <c:v>30</c:v>
                </c:pt>
                <c:pt idx="287">
                  <c:v>30</c:v>
                </c:pt>
                <c:pt idx="288">
                  <c:v>30</c:v>
                </c:pt>
                <c:pt idx="289">
                  <c:v>30</c:v>
                </c:pt>
                <c:pt idx="290">
                  <c:v>30</c:v>
                </c:pt>
                <c:pt idx="291">
                  <c:v>29</c:v>
                </c:pt>
                <c:pt idx="292">
                  <c:v>29</c:v>
                </c:pt>
                <c:pt idx="293">
                  <c:v>29</c:v>
                </c:pt>
                <c:pt idx="294">
                  <c:v>29</c:v>
                </c:pt>
                <c:pt idx="295">
                  <c:v>29</c:v>
                </c:pt>
                <c:pt idx="296">
                  <c:v>28</c:v>
                </c:pt>
                <c:pt idx="297">
                  <c:v>28</c:v>
                </c:pt>
                <c:pt idx="298">
                  <c:v>27</c:v>
                </c:pt>
                <c:pt idx="299">
                  <c:v>27</c:v>
                </c:pt>
                <c:pt idx="300">
                  <c:v>27</c:v>
                </c:pt>
                <c:pt idx="301">
                  <c:v>27</c:v>
                </c:pt>
                <c:pt idx="302">
                  <c:v>26</c:v>
                </c:pt>
                <c:pt idx="303">
                  <c:v>26</c:v>
                </c:pt>
                <c:pt idx="304">
                  <c:v>25</c:v>
                </c:pt>
                <c:pt idx="305">
                  <c:v>25</c:v>
                </c:pt>
                <c:pt idx="306">
                  <c:v>25</c:v>
                </c:pt>
                <c:pt idx="307">
                  <c:v>25</c:v>
                </c:pt>
                <c:pt idx="308">
                  <c:v>25</c:v>
                </c:pt>
                <c:pt idx="309">
                  <c:v>24</c:v>
                </c:pt>
                <c:pt idx="310">
                  <c:v>24</c:v>
                </c:pt>
                <c:pt idx="311">
                  <c:v>23</c:v>
                </c:pt>
                <c:pt idx="312">
                  <c:v>23</c:v>
                </c:pt>
                <c:pt idx="313">
                  <c:v>22</c:v>
                </c:pt>
                <c:pt idx="314">
                  <c:v>22</c:v>
                </c:pt>
                <c:pt idx="315">
                  <c:v>22</c:v>
                </c:pt>
                <c:pt idx="316">
                  <c:v>22</c:v>
                </c:pt>
                <c:pt idx="317">
                  <c:v>21</c:v>
                </c:pt>
                <c:pt idx="318">
                  <c:v>21</c:v>
                </c:pt>
                <c:pt idx="319">
                  <c:v>21</c:v>
                </c:pt>
                <c:pt idx="320">
                  <c:v>21</c:v>
                </c:pt>
                <c:pt idx="321">
                  <c:v>21</c:v>
                </c:pt>
                <c:pt idx="322">
                  <c:v>21</c:v>
                </c:pt>
                <c:pt idx="323">
                  <c:v>20</c:v>
                </c:pt>
                <c:pt idx="324">
                  <c:v>20</c:v>
                </c:pt>
                <c:pt idx="325">
                  <c:v>20</c:v>
                </c:pt>
                <c:pt idx="326">
                  <c:v>20</c:v>
                </c:pt>
                <c:pt idx="327">
                  <c:v>20</c:v>
                </c:pt>
                <c:pt idx="328">
                  <c:v>20</c:v>
                </c:pt>
                <c:pt idx="329">
                  <c:v>20</c:v>
                </c:pt>
                <c:pt idx="330">
                  <c:v>19</c:v>
                </c:pt>
                <c:pt idx="331">
                  <c:v>19</c:v>
                </c:pt>
                <c:pt idx="332">
                  <c:v>19</c:v>
                </c:pt>
                <c:pt idx="333">
                  <c:v>19</c:v>
                </c:pt>
                <c:pt idx="334">
                  <c:v>19</c:v>
                </c:pt>
                <c:pt idx="335">
                  <c:v>18</c:v>
                </c:pt>
                <c:pt idx="336">
                  <c:v>18</c:v>
                </c:pt>
                <c:pt idx="337">
                  <c:v>18</c:v>
                </c:pt>
                <c:pt idx="338">
                  <c:v>18</c:v>
                </c:pt>
                <c:pt idx="339">
                  <c:v>17</c:v>
                </c:pt>
                <c:pt idx="340">
                  <c:v>17</c:v>
                </c:pt>
                <c:pt idx="341">
                  <c:v>17</c:v>
                </c:pt>
                <c:pt idx="342">
                  <c:v>17</c:v>
                </c:pt>
                <c:pt idx="343">
                  <c:v>17</c:v>
                </c:pt>
                <c:pt idx="344">
                  <c:v>16</c:v>
                </c:pt>
                <c:pt idx="345">
                  <c:v>16</c:v>
                </c:pt>
                <c:pt idx="346">
                  <c:v>16</c:v>
                </c:pt>
                <c:pt idx="347">
                  <c:v>16</c:v>
                </c:pt>
                <c:pt idx="348">
                  <c:v>16</c:v>
                </c:pt>
                <c:pt idx="349">
                  <c:v>16</c:v>
                </c:pt>
                <c:pt idx="350">
                  <c:v>16</c:v>
                </c:pt>
                <c:pt idx="351">
                  <c:v>16</c:v>
                </c:pt>
                <c:pt idx="352">
                  <c:v>16</c:v>
                </c:pt>
                <c:pt idx="353">
                  <c:v>16</c:v>
                </c:pt>
                <c:pt idx="354">
                  <c:v>16</c:v>
                </c:pt>
                <c:pt idx="355">
                  <c:v>15</c:v>
                </c:pt>
                <c:pt idx="356">
                  <c:v>15</c:v>
                </c:pt>
                <c:pt idx="357">
                  <c:v>15</c:v>
                </c:pt>
                <c:pt idx="358">
                  <c:v>15</c:v>
                </c:pt>
                <c:pt idx="359">
                  <c:v>15</c:v>
                </c:pt>
                <c:pt idx="360">
                  <c:v>15</c:v>
                </c:pt>
                <c:pt idx="361">
                  <c:v>15</c:v>
                </c:pt>
                <c:pt idx="362">
                  <c:v>14</c:v>
                </c:pt>
                <c:pt idx="363">
                  <c:v>14</c:v>
                </c:pt>
                <c:pt idx="364">
                  <c:v>14</c:v>
                </c:pt>
                <c:pt idx="365">
                  <c:v>14</c:v>
                </c:pt>
                <c:pt idx="366">
                  <c:v>14</c:v>
                </c:pt>
                <c:pt idx="367">
                  <c:v>14</c:v>
                </c:pt>
                <c:pt idx="368">
                  <c:v>14</c:v>
                </c:pt>
                <c:pt idx="369">
                  <c:v>13</c:v>
                </c:pt>
                <c:pt idx="370">
                  <c:v>13</c:v>
                </c:pt>
                <c:pt idx="371">
                  <c:v>13</c:v>
                </c:pt>
                <c:pt idx="372">
                  <c:v>13</c:v>
                </c:pt>
                <c:pt idx="373">
                  <c:v>12</c:v>
                </c:pt>
                <c:pt idx="374">
                  <c:v>12</c:v>
                </c:pt>
                <c:pt idx="375">
                  <c:v>12</c:v>
                </c:pt>
                <c:pt idx="376">
                  <c:v>12</c:v>
                </c:pt>
                <c:pt idx="377">
                  <c:v>12</c:v>
                </c:pt>
                <c:pt idx="378">
                  <c:v>11</c:v>
                </c:pt>
                <c:pt idx="379">
                  <c:v>11</c:v>
                </c:pt>
                <c:pt idx="380">
                  <c:v>11</c:v>
                </c:pt>
                <c:pt idx="381">
                  <c:v>11</c:v>
                </c:pt>
                <c:pt idx="382">
                  <c:v>11</c:v>
                </c:pt>
                <c:pt idx="383">
                  <c:v>11</c:v>
                </c:pt>
                <c:pt idx="384">
                  <c:v>11</c:v>
                </c:pt>
                <c:pt idx="385">
                  <c:v>11</c:v>
                </c:pt>
                <c:pt idx="386">
                  <c:v>11</c:v>
                </c:pt>
                <c:pt idx="387">
                  <c:v>11</c:v>
                </c:pt>
                <c:pt idx="388">
                  <c:v>11</c:v>
                </c:pt>
                <c:pt idx="389">
                  <c:v>10</c:v>
                </c:pt>
                <c:pt idx="390">
                  <c:v>10</c:v>
                </c:pt>
                <c:pt idx="391">
                  <c:v>10</c:v>
                </c:pt>
                <c:pt idx="392">
                  <c:v>10</c:v>
                </c:pt>
                <c:pt idx="393">
                  <c:v>10</c:v>
                </c:pt>
                <c:pt idx="394">
                  <c:v>10</c:v>
                </c:pt>
                <c:pt idx="395">
                  <c:v>10</c:v>
                </c:pt>
                <c:pt idx="396">
                  <c:v>10</c:v>
                </c:pt>
                <c:pt idx="397">
                  <c:v>10</c:v>
                </c:pt>
                <c:pt idx="398">
                  <c:v>10</c:v>
                </c:pt>
                <c:pt idx="399">
                  <c:v>10</c:v>
                </c:pt>
                <c:pt idx="400">
                  <c:v>10</c:v>
                </c:pt>
                <c:pt idx="401">
                  <c:v>10</c:v>
                </c:pt>
                <c:pt idx="402">
                  <c:v>10</c:v>
                </c:pt>
                <c:pt idx="403">
                  <c:v>10</c:v>
                </c:pt>
                <c:pt idx="404">
                  <c:v>10</c:v>
                </c:pt>
                <c:pt idx="405">
                  <c:v>9</c:v>
                </c:pt>
                <c:pt idx="406">
                  <c:v>9</c:v>
                </c:pt>
                <c:pt idx="407">
                  <c:v>9</c:v>
                </c:pt>
                <c:pt idx="408">
                  <c:v>9</c:v>
                </c:pt>
                <c:pt idx="409">
                  <c:v>9</c:v>
                </c:pt>
                <c:pt idx="410">
                  <c:v>9</c:v>
                </c:pt>
                <c:pt idx="411">
                  <c:v>9</c:v>
                </c:pt>
                <c:pt idx="412">
                  <c:v>9</c:v>
                </c:pt>
                <c:pt idx="413">
                  <c:v>9</c:v>
                </c:pt>
                <c:pt idx="414">
                  <c:v>9</c:v>
                </c:pt>
                <c:pt idx="415">
                  <c:v>8</c:v>
                </c:pt>
                <c:pt idx="416">
                  <c:v>8</c:v>
                </c:pt>
                <c:pt idx="417">
                  <c:v>8</c:v>
                </c:pt>
                <c:pt idx="418">
                  <c:v>8</c:v>
                </c:pt>
                <c:pt idx="419">
                  <c:v>8</c:v>
                </c:pt>
                <c:pt idx="420">
                  <c:v>8</c:v>
                </c:pt>
                <c:pt idx="421">
                  <c:v>8</c:v>
                </c:pt>
                <c:pt idx="422">
                  <c:v>8</c:v>
                </c:pt>
                <c:pt idx="423">
                  <c:v>8</c:v>
                </c:pt>
                <c:pt idx="424">
                  <c:v>8</c:v>
                </c:pt>
                <c:pt idx="425">
                  <c:v>8</c:v>
                </c:pt>
                <c:pt idx="426">
                  <c:v>8</c:v>
                </c:pt>
                <c:pt idx="427">
                  <c:v>7</c:v>
                </c:pt>
                <c:pt idx="428">
                  <c:v>7</c:v>
                </c:pt>
                <c:pt idx="429">
                  <c:v>7</c:v>
                </c:pt>
                <c:pt idx="430">
                  <c:v>7</c:v>
                </c:pt>
                <c:pt idx="431">
                  <c:v>7</c:v>
                </c:pt>
                <c:pt idx="432">
                  <c:v>7</c:v>
                </c:pt>
                <c:pt idx="433">
                  <c:v>7</c:v>
                </c:pt>
                <c:pt idx="434">
                  <c:v>7</c:v>
                </c:pt>
                <c:pt idx="435">
                  <c:v>7</c:v>
                </c:pt>
                <c:pt idx="436">
                  <c:v>7</c:v>
                </c:pt>
                <c:pt idx="437">
                  <c:v>6</c:v>
                </c:pt>
                <c:pt idx="438">
                  <c:v>6</c:v>
                </c:pt>
                <c:pt idx="439">
                  <c:v>6</c:v>
                </c:pt>
                <c:pt idx="440">
                  <c:v>6</c:v>
                </c:pt>
                <c:pt idx="441">
                  <c:v>6</c:v>
                </c:pt>
                <c:pt idx="442">
                  <c:v>6</c:v>
                </c:pt>
                <c:pt idx="443">
                  <c:v>6</c:v>
                </c:pt>
                <c:pt idx="444">
                  <c:v>6</c:v>
                </c:pt>
                <c:pt idx="445">
                  <c:v>6</c:v>
                </c:pt>
                <c:pt idx="446">
                  <c:v>6</c:v>
                </c:pt>
                <c:pt idx="447">
                  <c:v>6</c:v>
                </c:pt>
                <c:pt idx="448">
                  <c:v>6</c:v>
                </c:pt>
                <c:pt idx="449">
                  <c:v>5</c:v>
                </c:pt>
                <c:pt idx="450">
                  <c:v>5</c:v>
                </c:pt>
                <c:pt idx="451">
                  <c:v>5</c:v>
                </c:pt>
                <c:pt idx="452">
                  <c:v>5</c:v>
                </c:pt>
                <c:pt idx="453">
                  <c:v>5</c:v>
                </c:pt>
                <c:pt idx="454">
                  <c:v>5</c:v>
                </c:pt>
                <c:pt idx="455">
                  <c:v>5</c:v>
                </c:pt>
                <c:pt idx="456">
                  <c:v>5</c:v>
                </c:pt>
                <c:pt idx="457">
                  <c:v>5</c:v>
                </c:pt>
                <c:pt idx="458">
                  <c:v>5</c:v>
                </c:pt>
                <c:pt idx="459">
                  <c:v>5</c:v>
                </c:pt>
                <c:pt idx="460">
                  <c:v>5</c:v>
                </c:pt>
                <c:pt idx="461">
                  <c:v>5</c:v>
                </c:pt>
                <c:pt idx="462">
                  <c:v>5</c:v>
                </c:pt>
                <c:pt idx="463">
                  <c:v>5</c:v>
                </c:pt>
                <c:pt idx="464">
                  <c:v>5</c:v>
                </c:pt>
                <c:pt idx="465">
                  <c:v>5</c:v>
                </c:pt>
                <c:pt idx="466">
                  <c:v>5</c:v>
                </c:pt>
                <c:pt idx="467">
                  <c:v>4</c:v>
                </c:pt>
                <c:pt idx="468">
                  <c:v>4</c:v>
                </c:pt>
                <c:pt idx="469">
                  <c:v>4</c:v>
                </c:pt>
                <c:pt idx="470">
                  <c:v>4</c:v>
                </c:pt>
                <c:pt idx="471">
                  <c:v>4</c:v>
                </c:pt>
                <c:pt idx="472">
                  <c:v>4</c:v>
                </c:pt>
                <c:pt idx="473">
                  <c:v>4</c:v>
                </c:pt>
                <c:pt idx="474">
                  <c:v>4</c:v>
                </c:pt>
                <c:pt idx="475">
                  <c:v>4</c:v>
                </c:pt>
                <c:pt idx="476">
                  <c:v>4</c:v>
                </c:pt>
                <c:pt idx="477">
                  <c:v>4</c:v>
                </c:pt>
                <c:pt idx="478">
                  <c:v>4</c:v>
                </c:pt>
                <c:pt idx="479">
                  <c:v>4</c:v>
                </c:pt>
                <c:pt idx="480">
                  <c:v>4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2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2</c:v>
                </c:pt>
                <c:pt idx="505">
                  <c:v>2</c:v>
                </c:pt>
                <c:pt idx="506">
                  <c:v>2</c:v>
                </c:pt>
                <c:pt idx="507">
                  <c:v>2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</c:numCache>
            </c:numRef>
          </c:xVal>
          <c:yVal>
            <c:numRef>
              <c:f>Sheet1!$B$2:$B$538</c:f>
              <c:numCache>
                <c:formatCode>General</c:formatCode>
                <c:ptCount val="537"/>
                <c:pt idx="0">
                  <c:v>1E-4</c:v>
                </c:pt>
                <c:pt idx="1">
                  <c:v>2.0000000000000001E-4</c:v>
                </c:pt>
                <c:pt idx="2">
                  <c:v>3.0000000000000003E-4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6.0000000000000006E-4</c:v>
                </c:pt>
                <c:pt idx="6">
                  <c:v>7.000000000000001E-4</c:v>
                </c:pt>
                <c:pt idx="7">
                  <c:v>8.0000000000000015E-4</c:v>
                </c:pt>
                <c:pt idx="8">
                  <c:v>9.0000000000000019E-4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1.2000000000000003E-3</c:v>
                </c:pt>
                <c:pt idx="12">
                  <c:v>1.3000000000000004E-3</c:v>
                </c:pt>
                <c:pt idx="13">
                  <c:v>1.4000000000000004E-3</c:v>
                </c:pt>
                <c:pt idx="14">
                  <c:v>1.5000000000000005E-3</c:v>
                </c:pt>
                <c:pt idx="15">
                  <c:v>1.6000000000000005E-3</c:v>
                </c:pt>
                <c:pt idx="16">
                  <c:v>1.7000000000000006E-3</c:v>
                </c:pt>
                <c:pt idx="17">
                  <c:v>1.8000000000000006E-3</c:v>
                </c:pt>
                <c:pt idx="18">
                  <c:v>1.9000000000000006E-3</c:v>
                </c:pt>
                <c:pt idx="19">
                  <c:v>2.0000000000000005E-3</c:v>
                </c:pt>
                <c:pt idx="20">
                  <c:v>2.1000000000000003E-3</c:v>
                </c:pt>
                <c:pt idx="21">
                  <c:v>2.2000000000000001E-3</c:v>
                </c:pt>
                <c:pt idx="22">
                  <c:v>2.3999999999999998E-3</c:v>
                </c:pt>
                <c:pt idx="23">
                  <c:v>2.3E-3</c:v>
                </c:pt>
                <c:pt idx="24">
                  <c:v>2.4999999999999996E-3</c:v>
                </c:pt>
                <c:pt idx="25">
                  <c:v>2.5999999999999994E-3</c:v>
                </c:pt>
                <c:pt idx="26">
                  <c:v>2.6999999999999993E-3</c:v>
                </c:pt>
                <c:pt idx="27">
                  <c:v>2.7999999999999991E-3</c:v>
                </c:pt>
                <c:pt idx="28">
                  <c:v>2.8999999999999989E-3</c:v>
                </c:pt>
                <c:pt idx="29">
                  <c:v>2.9999999999999988E-3</c:v>
                </c:pt>
                <c:pt idx="30">
                  <c:v>3.0999999999999986E-3</c:v>
                </c:pt>
                <c:pt idx="31">
                  <c:v>3.1999999999999984E-3</c:v>
                </c:pt>
                <c:pt idx="32">
                  <c:v>3.2999999999999982E-3</c:v>
                </c:pt>
                <c:pt idx="33">
                  <c:v>3.3999999999999981E-3</c:v>
                </c:pt>
                <c:pt idx="34">
                  <c:v>3.4999999999999979E-3</c:v>
                </c:pt>
                <c:pt idx="35">
                  <c:v>3.5999999999999977E-3</c:v>
                </c:pt>
                <c:pt idx="36">
                  <c:v>3.6999999999999976E-3</c:v>
                </c:pt>
                <c:pt idx="37">
                  <c:v>3.7999999999999974E-3</c:v>
                </c:pt>
                <c:pt idx="38">
                  <c:v>3.8999999999999972E-3</c:v>
                </c:pt>
                <c:pt idx="39">
                  <c:v>3.9999999999999975E-3</c:v>
                </c:pt>
                <c:pt idx="40">
                  <c:v>4.0999999999999977E-3</c:v>
                </c:pt>
                <c:pt idx="41">
                  <c:v>4.2999999999999983E-3</c:v>
                </c:pt>
                <c:pt idx="42">
                  <c:v>4.199999999999998E-3</c:v>
                </c:pt>
                <c:pt idx="43">
                  <c:v>4.3999999999999985E-3</c:v>
                </c:pt>
                <c:pt idx="44">
                  <c:v>4.4999999999999988E-3</c:v>
                </c:pt>
                <c:pt idx="45">
                  <c:v>4.5999999999999991E-3</c:v>
                </c:pt>
                <c:pt idx="46">
                  <c:v>4.6999999999999993E-3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5.2000000000000006E-3</c:v>
                </c:pt>
                <c:pt idx="52">
                  <c:v>5.3000000000000009E-3</c:v>
                </c:pt>
                <c:pt idx="53">
                  <c:v>5.4000000000000012E-3</c:v>
                </c:pt>
                <c:pt idx="54">
                  <c:v>5.5000000000000014E-3</c:v>
                </c:pt>
                <c:pt idx="55">
                  <c:v>5.6000000000000017E-3</c:v>
                </c:pt>
                <c:pt idx="56">
                  <c:v>5.7000000000000019E-3</c:v>
                </c:pt>
                <c:pt idx="57">
                  <c:v>5.8000000000000022E-3</c:v>
                </c:pt>
                <c:pt idx="58">
                  <c:v>5.9000000000000025E-3</c:v>
                </c:pt>
                <c:pt idx="59">
                  <c:v>6.0000000000000027E-3</c:v>
                </c:pt>
                <c:pt idx="60">
                  <c:v>6.100000000000003E-3</c:v>
                </c:pt>
                <c:pt idx="61">
                  <c:v>6.2000000000000033E-3</c:v>
                </c:pt>
                <c:pt idx="62">
                  <c:v>6.3000000000000035E-3</c:v>
                </c:pt>
                <c:pt idx="63">
                  <c:v>6.4000000000000038E-3</c:v>
                </c:pt>
                <c:pt idx="64">
                  <c:v>6.9000000000000051E-3</c:v>
                </c:pt>
                <c:pt idx="65">
                  <c:v>6.500000000000004E-3</c:v>
                </c:pt>
                <c:pt idx="66">
                  <c:v>6.6000000000000043E-3</c:v>
                </c:pt>
                <c:pt idx="67">
                  <c:v>6.7000000000000046E-3</c:v>
                </c:pt>
                <c:pt idx="68">
                  <c:v>6.8000000000000048E-3</c:v>
                </c:pt>
                <c:pt idx="69">
                  <c:v>7.0000000000000053E-3</c:v>
                </c:pt>
                <c:pt idx="70">
                  <c:v>7.1000000000000056E-3</c:v>
                </c:pt>
                <c:pt idx="71">
                  <c:v>7.2000000000000059E-3</c:v>
                </c:pt>
                <c:pt idx="72">
                  <c:v>7.3000000000000061E-3</c:v>
                </c:pt>
                <c:pt idx="73">
                  <c:v>7.5000000000000067E-3</c:v>
                </c:pt>
                <c:pt idx="74">
                  <c:v>7.4000000000000064E-3</c:v>
                </c:pt>
                <c:pt idx="75">
                  <c:v>7.6000000000000069E-3</c:v>
                </c:pt>
                <c:pt idx="76">
                  <c:v>7.7000000000000072E-3</c:v>
                </c:pt>
                <c:pt idx="77">
                  <c:v>7.8000000000000074E-3</c:v>
                </c:pt>
                <c:pt idx="78">
                  <c:v>7.9000000000000077E-3</c:v>
                </c:pt>
                <c:pt idx="79">
                  <c:v>8.0000000000000071E-3</c:v>
                </c:pt>
                <c:pt idx="80">
                  <c:v>8.1000000000000065E-3</c:v>
                </c:pt>
                <c:pt idx="81">
                  <c:v>8.2000000000000059E-3</c:v>
                </c:pt>
                <c:pt idx="82">
                  <c:v>8.3000000000000053E-3</c:v>
                </c:pt>
                <c:pt idx="83">
                  <c:v>8.5000000000000041E-3</c:v>
                </c:pt>
                <c:pt idx="84">
                  <c:v>8.4000000000000047E-3</c:v>
                </c:pt>
                <c:pt idx="85">
                  <c:v>8.6000000000000035E-3</c:v>
                </c:pt>
                <c:pt idx="86">
                  <c:v>8.8000000000000023E-3</c:v>
                </c:pt>
                <c:pt idx="87">
                  <c:v>8.7000000000000029E-3</c:v>
                </c:pt>
                <c:pt idx="88">
                  <c:v>8.9000000000000017E-3</c:v>
                </c:pt>
                <c:pt idx="89">
                  <c:v>9.0000000000000011E-3</c:v>
                </c:pt>
                <c:pt idx="90">
                  <c:v>9.1000000000000004E-3</c:v>
                </c:pt>
                <c:pt idx="91">
                  <c:v>9.2999999999999992E-3</c:v>
                </c:pt>
                <c:pt idx="92">
                  <c:v>9.1999999999999998E-3</c:v>
                </c:pt>
                <c:pt idx="93">
                  <c:v>9.3999999999999986E-3</c:v>
                </c:pt>
                <c:pt idx="94">
                  <c:v>9.499999999999998E-3</c:v>
                </c:pt>
                <c:pt idx="95">
                  <c:v>9.5999999999999974E-3</c:v>
                </c:pt>
                <c:pt idx="96">
                  <c:v>9.6999999999999968E-3</c:v>
                </c:pt>
                <c:pt idx="97">
                  <c:v>9.7999999999999962E-3</c:v>
                </c:pt>
                <c:pt idx="98">
                  <c:v>9.8999999999999956E-3</c:v>
                </c:pt>
                <c:pt idx="99">
                  <c:v>9.999999999999995E-3</c:v>
                </c:pt>
                <c:pt idx="100">
                  <c:v>1.0099999999999994E-2</c:v>
                </c:pt>
                <c:pt idx="101">
                  <c:v>1.0199999999999994E-2</c:v>
                </c:pt>
                <c:pt idx="102">
                  <c:v>1.0299999999999993E-2</c:v>
                </c:pt>
                <c:pt idx="103">
                  <c:v>1.0399999999999993E-2</c:v>
                </c:pt>
                <c:pt idx="104">
                  <c:v>1.0499999999999992E-2</c:v>
                </c:pt>
                <c:pt idx="105">
                  <c:v>1.0599999999999991E-2</c:v>
                </c:pt>
                <c:pt idx="106">
                  <c:v>1.0699999999999991E-2</c:v>
                </c:pt>
                <c:pt idx="107">
                  <c:v>1.079999999999999E-2</c:v>
                </c:pt>
                <c:pt idx="108">
                  <c:v>1.089999999999999E-2</c:v>
                </c:pt>
                <c:pt idx="109">
                  <c:v>1.1099999999999988E-2</c:v>
                </c:pt>
                <c:pt idx="110">
                  <c:v>1.0999999999999989E-2</c:v>
                </c:pt>
                <c:pt idx="111">
                  <c:v>1.1199999999999988E-2</c:v>
                </c:pt>
                <c:pt idx="112">
                  <c:v>1.1299999999999987E-2</c:v>
                </c:pt>
                <c:pt idx="113">
                  <c:v>1.1499999999999986E-2</c:v>
                </c:pt>
                <c:pt idx="114">
                  <c:v>1.1399999999999987E-2</c:v>
                </c:pt>
                <c:pt idx="115">
                  <c:v>1.1599999999999985E-2</c:v>
                </c:pt>
                <c:pt idx="116">
                  <c:v>1.1699999999999985E-2</c:v>
                </c:pt>
                <c:pt idx="117">
                  <c:v>1.1799999999999984E-2</c:v>
                </c:pt>
                <c:pt idx="118">
                  <c:v>1.1899999999999984E-2</c:v>
                </c:pt>
                <c:pt idx="119">
                  <c:v>1.2199999999999982E-2</c:v>
                </c:pt>
                <c:pt idx="120">
                  <c:v>1.1999999999999983E-2</c:v>
                </c:pt>
                <c:pt idx="121">
                  <c:v>1.2099999999999982E-2</c:v>
                </c:pt>
                <c:pt idx="122">
                  <c:v>1.2299999999999981E-2</c:v>
                </c:pt>
                <c:pt idx="123">
                  <c:v>1.239999999999998E-2</c:v>
                </c:pt>
                <c:pt idx="124">
                  <c:v>1.249999999999998E-2</c:v>
                </c:pt>
                <c:pt idx="125">
                  <c:v>1.2599999999999979E-2</c:v>
                </c:pt>
                <c:pt idx="126">
                  <c:v>1.2699999999999979E-2</c:v>
                </c:pt>
                <c:pt idx="127">
                  <c:v>1.2899999999999977E-2</c:v>
                </c:pt>
                <c:pt idx="128">
                  <c:v>1.2799999999999978E-2</c:v>
                </c:pt>
                <c:pt idx="129">
                  <c:v>1.2999999999999977E-2</c:v>
                </c:pt>
                <c:pt idx="130">
                  <c:v>1.3099999999999976E-2</c:v>
                </c:pt>
                <c:pt idx="131">
                  <c:v>1.3199999999999976E-2</c:v>
                </c:pt>
                <c:pt idx="132">
                  <c:v>1.3299999999999975E-2</c:v>
                </c:pt>
                <c:pt idx="133">
                  <c:v>1.3399999999999974E-2</c:v>
                </c:pt>
                <c:pt idx="134">
                  <c:v>1.3499999999999974E-2</c:v>
                </c:pt>
                <c:pt idx="135">
                  <c:v>1.3699999999999973E-2</c:v>
                </c:pt>
                <c:pt idx="136">
                  <c:v>1.3599999999999973E-2</c:v>
                </c:pt>
                <c:pt idx="137">
                  <c:v>1.3799999999999972E-2</c:v>
                </c:pt>
                <c:pt idx="138">
                  <c:v>1.3899999999999971E-2</c:v>
                </c:pt>
                <c:pt idx="139">
                  <c:v>1.3999999999999971E-2</c:v>
                </c:pt>
                <c:pt idx="140">
                  <c:v>1.409999999999997E-2</c:v>
                </c:pt>
                <c:pt idx="141">
                  <c:v>1.419999999999997E-2</c:v>
                </c:pt>
                <c:pt idx="142">
                  <c:v>1.4299999999999969E-2</c:v>
                </c:pt>
                <c:pt idx="143">
                  <c:v>1.4399999999999968E-2</c:v>
                </c:pt>
                <c:pt idx="144">
                  <c:v>1.4499999999999968E-2</c:v>
                </c:pt>
                <c:pt idx="145">
                  <c:v>1.4899999999999965E-2</c:v>
                </c:pt>
                <c:pt idx="146">
                  <c:v>1.4699999999999967E-2</c:v>
                </c:pt>
                <c:pt idx="147">
                  <c:v>1.4799999999999966E-2</c:v>
                </c:pt>
                <c:pt idx="148">
                  <c:v>1.4599999999999967E-2</c:v>
                </c:pt>
                <c:pt idx="149">
                  <c:v>1.4999999999999965E-2</c:v>
                </c:pt>
                <c:pt idx="150">
                  <c:v>1.5099999999999964E-2</c:v>
                </c:pt>
                <c:pt idx="151">
                  <c:v>1.5199999999999964E-2</c:v>
                </c:pt>
                <c:pt idx="152">
                  <c:v>1.5299999999999963E-2</c:v>
                </c:pt>
                <c:pt idx="153">
                  <c:v>1.5399999999999962E-2</c:v>
                </c:pt>
                <c:pt idx="154">
                  <c:v>1.5499999999999962E-2</c:v>
                </c:pt>
                <c:pt idx="155">
                  <c:v>1.5699999999999961E-2</c:v>
                </c:pt>
                <c:pt idx="156">
                  <c:v>1.5599999999999961E-2</c:v>
                </c:pt>
                <c:pt idx="157">
                  <c:v>1.579999999999996E-2</c:v>
                </c:pt>
                <c:pt idx="158">
                  <c:v>1.5899999999999959E-2</c:v>
                </c:pt>
                <c:pt idx="159">
                  <c:v>1.5999999999999959E-2</c:v>
                </c:pt>
                <c:pt idx="160">
                  <c:v>1.6099999999999958E-2</c:v>
                </c:pt>
                <c:pt idx="161">
                  <c:v>1.6199999999999957E-2</c:v>
                </c:pt>
                <c:pt idx="162">
                  <c:v>1.6299999999999957E-2</c:v>
                </c:pt>
                <c:pt idx="163">
                  <c:v>1.6499999999999956E-2</c:v>
                </c:pt>
                <c:pt idx="164">
                  <c:v>1.6399999999999956E-2</c:v>
                </c:pt>
                <c:pt idx="165">
                  <c:v>1.6599999999999955E-2</c:v>
                </c:pt>
                <c:pt idx="166">
                  <c:v>1.6699999999999954E-2</c:v>
                </c:pt>
                <c:pt idx="167">
                  <c:v>1.6799999999999954E-2</c:v>
                </c:pt>
                <c:pt idx="168">
                  <c:v>1.6899999999999953E-2</c:v>
                </c:pt>
                <c:pt idx="169">
                  <c:v>1.7199999999999951E-2</c:v>
                </c:pt>
                <c:pt idx="170">
                  <c:v>1.6999999999999953E-2</c:v>
                </c:pt>
                <c:pt idx="171">
                  <c:v>1.7099999999999952E-2</c:v>
                </c:pt>
                <c:pt idx="172">
                  <c:v>1.7299999999999951E-2</c:v>
                </c:pt>
                <c:pt idx="173">
                  <c:v>1.739999999999995E-2</c:v>
                </c:pt>
                <c:pt idx="174">
                  <c:v>1.7599999999999949E-2</c:v>
                </c:pt>
                <c:pt idx="175">
                  <c:v>1.749999999999995E-2</c:v>
                </c:pt>
                <c:pt idx="176">
                  <c:v>1.7799999999999948E-2</c:v>
                </c:pt>
                <c:pt idx="177">
                  <c:v>1.7699999999999948E-2</c:v>
                </c:pt>
                <c:pt idx="178">
                  <c:v>1.7999999999999947E-2</c:v>
                </c:pt>
                <c:pt idx="179">
                  <c:v>1.7899999999999947E-2</c:v>
                </c:pt>
                <c:pt idx="180">
                  <c:v>1.8199999999999945E-2</c:v>
                </c:pt>
                <c:pt idx="181">
                  <c:v>1.8099999999999946E-2</c:v>
                </c:pt>
                <c:pt idx="182">
                  <c:v>1.8299999999999945E-2</c:v>
                </c:pt>
                <c:pt idx="183">
                  <c:v>1.8399999999999944E-2</c:v>
                </c:pt>
                <c:pt idx="184">
                  <c:v>1.8499999999999944E-2</c:v>
                </c:pt>
                <c:pt idx="185">
                  <c:v>1.8599999999999943E-2</c:v>
                </c:pt>
                <c:pt idx="186">
                  <c:v>1.8699999999999942E-2</c:v>
                </c:pt>
                <c:pt idx="187">
                  <c:v>1.8799999999999942E-2</c:v>
                </c:pt>
                <c:pt idx="188">
                  <c:v>1.8899999999999941E-2</c:v>
                </c:pt>
                <c:pt idx="189">
                  <c:v>1.8999999999999941E-2</c:v>
                </c:pt>
                <c:pt idx="190">
                  <c:v>1.909999999999994E-2</c:v>
                </c:pt>
                <c:pt idx="191">
                  <c:v>1.9299999999999939E-2</c:v>
                </c:pt>
                <c:pt idx="192">
                  <c:v>1.9199999999999939E-2</c:v>
                </c:pt>
                <c:pt idx="193">
                  <c:v>1.9499999999999938E-2</c:v>
                </c:pt>
                <c:pt idx="194">
                  <c:v>1.9399999999999938E-2</c:v>
                </c:pt>
                <c:pt idx="195">
                  <c:v>1.9599999999999937E-2</c:v>
                </c:pt>
                <c:pt idx="196">
                  <c:v>1.9699999999999936E-2</c:v>
                </c:pt>
                <c:pt idx="197">
                  <c:v>1.9899999999999935E-2</c:v>
                </c:pt>
                <c:pt idx="198">
                  <c:v>1.9799999999999936E-2</c:v>
                </c:pt>
                <c:pt idx="199">
                  <c:v>1.9999999999999934E-2</c:v>
                </c:pt>
                <c:pt idx="200">
                  <c:v>2.0099999999999934E-2</c:v>
                </c:pt>
                <c:pt idx="201">
                  <c:v>2.0399999999999932E-2</c:v>
                </c:pt>
                <c:pt idx="202">
                  <c:v>2.0199999999999933E-2</c:v>
                </c:pt>
                <c:pt idx="203">
                  <c:v>2.0299999999999933E-2</c:v>
                </c:pt>
                <c:pt idx="204">
                  <c:v>2.069999999999993E-2</c:v>
                </c:pt>
                <c:pt idx="205">
                  <c:v>2.0499999999999931E-2</c:v>
                </c:pt>
                <c:pt idx="206">
                  <c:v>2.0599999999999931E-2</c:v>
                </c:pt>
                <c:pt idx="207">
                  <c:v>2.079999999999993E-2</c:v>
                </c:pt>
                <c:pt idx="208">
                  <c:v>2.0899999999999929E-2</c:v>
                </c:pt>
                <c:pt idx="209">
                  <c:v>2.0999999999999928E-2</c:v>
                </c:pt>
                <c:pt idx="210">
                  <c:v>2.1099999999999928E-2</c:v>
                </c:pt>
                <c:pt idx="211">
                  <c:v>2.1499999999999925E-2</c:v>
                </c:pt>
                <c:pt idx="212">
                  <c:v>2.1299999999999927E-2</c:v>
                </c:pt>
                <c:pt idx="213">
                  <c:v>2.1399999999999926E-2</c:v>
                </c:pt>
                <c:pt idx="214">
                  <c:v>2.1199999999999927E-2</c:v>
                </c:pt>
                <c:pt idx="215">
                  <c:v>2.1599999999999925E-2</c:v>
                </c:pt>
                <c:pt idx="216">
                  <c:v>2.1899999999999923E-2</c:v>
                </c:pt>
                <c:pt idx="217">
                  <c:v>2.1799999999999924E-2</c:v>
                </c:pt>
                <c:pt idx="218">
                  <c:v>2.1699999999999924E-2</c:v>
                </c:pt>
                <c:pt idx="219">
                  <c:v>2.2199999999999921E-2</c:v>
                </c:pt>
                <c:pt idx="220">
                  <c:v>2.2099999999999922E-2</c:v>
                </c:pt>
                <c:pt idx="221">
                  <c:v>2.1999999999999922E-2</c:v>
                </c:pt>
                <c:pt idx="222">
                  <c:v>2.2299999999999921E-2</c:v>
                </c:pt>
                <c:pt idx="223">
                  <c:v>2.239999999999992E-2</c:v>
                </c:pt>
                <c:pt idx="224">
                  <c:v>2.2499999999999919E-2</c:v>
                </c:pt>
                <c:pt idx="225">
                  <c:v>2.2699999999999918E-2</c:v>
                </c:pt>
                <c:pt idx="226">
                  <c:v>2.2599999999999919E-2</c:v>
                </c:pt>
                <c:pt idx="227">
                  <c:v>2.2799999999999918E-2</c:v>
                </c:pt>
                <c:pt idx="228">
                  <c:v>2.2899999999999917E-2</c:v>
                </c:pt>
                <c:pt idx="229">
                  <c:v>2.2999999999999916E-2</c:v>
                </c:pt>
                <c:pt idx="230">
                  <c:v>2.3099999999999916E-2</c:v>
                </c:pt>
                <c:pt idx="231">
                  <c:v>2.3199999999999915E-2</c:v>
                </c:pt>
                <c:pt idx="232">
                  <c:v>2.3299999999999915E-2</c:v>
                </c:pt>
                <c:pt idx="233">
                  <c:v>2.3499999999999913E-2</c:v>
                </c:pt>
                <c:pt idx="234">
                  <c:v>2.3599999999999913E-2</c:v>
                </c:pt>
                <c:pt idx="235">
                  <c:v>2.3399999999999914E-2</c:v>
                </c:pt>
                <c:pt idx="236">
                  <c:v>2.3699999999999912E-2</c:v>
                </c:pt>
                <c:pt idx="237">
                  <c:v>2.3799999999999912E-2</c:v>
                </c:pt>
                <c:pt idx="238">
                  <c:v>2.399999999999991E-2</c:v>
                </c:pt>
                <c:pt idx="239">
                  <c:v>2.3899999999999911E-2</c:v>
                </c:pt>
                <c:pt idx="240">
                  <c:v>2.4499999999999907E-2</c:v>
                </c:pt>
                <c:pt idx="241">
                  <c:v>2.4399999999999908E-2</c:v>
                </c:pt>
                <c:pt idx="242">
                  <c:v>2.4299999999999908E-2</c:v>
                </c:pt>
                <c:pt idx="243">
                  <c:v>2.4199999999999909E-2</c:v>
                </c:pt>
                <c:pt idx="244">
                  <c:v>2.409999999999991E-2</c:v>
                </c:pt>
                <c:pt idx="245">
                  <c:v>2.4599999999999907E-2</c:v>
                </c:pt>
                <c:pt idx="246">
                  <c:v>2.4799999999999905E-2</c:v>
                </c:pt>
                <c:pt idx="247">
                  <c:v>2.4699999999999906E-2</c:v>
                </c:pt>
                <c:pt idx="248">
                  <c:v>2.4899999999999905E-2</c:v>
                </c:pt>
                <c:pt idx="249">
                  <c:v>2.5299999999999902E-2</c:v>
                </c:pt>
                <c:pt idx="250">
                  <c:v>2.4999999999999904E-2</c:v>
                </c:pt>
                <c:pt idx="251">
                  <c:v>2.5099999999999904E-2</c:v>
                </c:pt>
                <c:pt idx="252">
                  <c:v>2.5199999999999903E-2</c:v>
                </c:pt>
                <c:pt idx="253">
                  <c:v>2.5399999999999902E-2</c:v>
                </c:pt>
                <c:pt idx="254">
                  <c:v>2.5499999999999901E-2</c:v>
                </c:pt>
                <c:pt idx="255">
                  <c:v>2.56999999999999E-2</c:v>
                </c:pt>
                <c:pt idx="256">
                  <c:v>2.5599999999999901E-2</c:v>
                </c:pt>
                <c:pt idx="257">
                  <c:v>2.5799999999999899E-2</c:v>
                </c:pt>
                <c:pt idx="258">
                  <c:v>2.5999999999999898E-2</c:v>
                </c:pt>
                <c:pt idx="259">
                  <c:v>2.5899999999999899E-2</c:v>
                </c:pt>
                <c:pt idx="260">
                  <c:v>2.6199999999999897E-2</c:v>
                </c:pt>
                <c:pt idx="261">
                  <c:v>2.6299999999999896E-2</c:v>
                </c:pt>
                <c:pt idx="262">
                  <c:v>2.6099999999999898E-2</c:v>
                </c:pt>
                <c:pt idx="263">
                  <c:v>2.6499999999999895E-2</c:v>
                </c:pt>
                <c:pt idx="264">
                  <c:v>2.6799999999999893E-2</c:v>
                </c:pt>
                <c:pt idx="265">
                  <c:v>2.6599999999999895E-2</c:v>
                </c:pt>
                <c:pt idx="266">
                  <c:v>2.6399999999999896E-2</c:v>
                </c:pt>
                <c:pt idx="267">
                  <c:v>2.6699999999999894E-2</c:v>
                </c:pt>
                <c:pt idx="268">
                  <c:v>2.6899999999999893E-2</c:v>
                </c:pt>
                <c:pt idx="269">
                  <c:v>2.7799999999999887E-2</c:v>
                </c:pt>
                <c:pt idx="270">
                  <c:v>2.7099999999999892E-2</c:v>
                </c:pt>
                <c:pt idx="271">
                  <c:v>2.7199999999999891E-2</c:v>
                </c:pt>
                <c:pt idx="272">
                  <c:v>2.729999999999989E-2</c:v>
                </c:pt>
                <c:pt idx="273">
                  <c:v>2.739999999999989E-2</c:v>
                </c:pt>
                <c:pt idx="274">
                  <c:v>2.7599999999999889E-2</c:v>
                </c:pt>
                <c:pt idx="275">
                  <c:v>2.7699999999999888E-2</c:v>
                </c:pt>
                <c:pt idx="276">
                  <c:v>2.7499999999999889E-2</c:v>
                </c:pt>
                <c:pt idx="277">
                  <c:v>2.6999999999999892E-2</c:v>
                </c:pt>
                <c:pt idx="278">
                  <c:v>2.7899999999999887E-2</c:v>
                </c:pt>
                <c:pt idx="279">
                  <c:v>2.7999999999999886E-2</c:v>
                </c:pt>
                <c:pt idx="280">
                  <c:v>2.8099999999999885E-2</c:v>
                </c:pt>
                <c:pt idx="281">
                  <c:v>2.8299999999999884E-2</c:v>
                </c:pt>
                <c:pt idx="282">
                  <c:v>2.8199999999999885E-2</c:v>
                </c:pt>
                <c:pt idx="283">
                  <c:v>2.8399999999999884E-2</c:v>
                </c:pt>
                <c:pt idx="284">
                  <c:v>2.899999999999988E-2</c:v>
                </c:pt>
                <c:pt idx="285">
                  <c:v>2.8799999999999881E-2</c:v>
                </c:pt>
                <c:pt idx="286">
                  <c:v>2.8899999999999881E-2</c:v>
                </c:pt>
                <c:pt idx="287">
                  <c:v>2.8499999999999883E-2</c:v>
                </c:pt>
                <c:pt idx="288">
                  <c:v>2.9099999999999879E-2</c:v>
                </c:pt>
                <c:pt idx="289">
                  <c:v>2.8599999999999882E-2</c:v>
                </c:pt>
                <c:pt idx="290">
                  <c:v>2.8699999999999882E-2</c:v>
                </c:pt>
                <c:pt idx="291">
                  <c:v>2.9199999999999879E-2</c:v>
                </c:pt>
                <c:pt idx="292">
                  <c:v>2.9299999999999878E-2</c:v>
                </c:pt>
                <c:pt idx="293">
                  <c:v>2.9399999999999878E-2</c:v>
                </c:pt>
                <c:pt idx="294">
                  <c:v>2.9499999999999877E-2</c:v>
                </c:pt>
                <c:pt idx="295">
                  <c:v>2.9599999999999876E-2</c:v>
                </c:pt>
                <c:pt idx="296">
                  <c:v>2.9799999999999875E-2</c:v>
                </c:pt>
                <c:pt idx="297">
                  <c:v>2.9699999999999876E-2</c:v>
                </c:pt>
                <c:pt idx="298">
                  <c:v>3.0099999999999873E-2</c:v>
                </c:pt>
                <c:pt idx="299">
                  <c:v>3.0199999999999873E-2</c:v>
                </c:pt>
                <c:pt idx="300">
                  <c:v>2.9899999999999875E-2</c:v>
                </c:pt>
                <c:pt idx="301">
                  <c:v>2.9999999999999874E-2</c:v>
                </c:pt>
                <c:pt idx="302">
                  <c:v>3.0299999999999872E-2</c:v>
                </c:pt>
                <c:pt idx="303">
                  <c:v>3.0399999999999872E-2</c:v>
                </c:pt>
                <c:pt idx="304">
                  <c:v>3.0899999999999869E-2</c:v>
                </c:pt>
                <c:pt idx="305">
                  <c:v>3.0499999999999871E-2</c:v>
                </c:pt>
                <c:pt idx="306">
                  <c:v>3.069999999999987E-2</c:v>
                </c:pt>
                <c:pt idx="307">
                  <c:v>3.059999999999987E-2</c:v>
                </c:pt>
                <c:pt idx="308">
                  <c:v>3.0799999999999869E-2</c:v>
                </c:pt>
                <c:pt idx="309">
                  <c:v>3.0999999999999868E-2</c:v>
                </c:pt>
                <c:pt idx="310">
                  <c:v>3.1099999999999867E-2</c:v>
                </c:pt>
                <c:pt idx="311">
                  <c:v>3.1199999999999867E-2</c:v>
                </c:pt>
                <c:pt idx="312">
                  <c:v>3.129999999999987E-2</c:v>
                </c:pt>
                <c:pt idx="313">
                  <c:v>3.1699999999999881E-2</c:v>
                </c:pt>
                <c:pt idx="314">
                  <c:v>3.1499999999999875E-2</c:v>
                </c:pt>
                <c:pt idx="315">
                  <c:v>3.1399999999999872E-2</c:v>
                </c:pt>
                <c:pt idx="316">
                  <c:v>3.1599999999999878E-2</c:v>
                </c:pt>
                <c:pt idx="317">
                  <c:v>3.199999999999989E-2</c:v>
                </c:pt>
                <c:pt idx="318">
                  <c:v>3.2199999999999895E-2</c:v>
                </c:pt>
                <c:pt idx="319">
                  <c:v>3.2299999999999898E-2</c:v>
                </c:pt>
                <c:pt idx="320">
                  <c:v>3.2099999999999893E-2</c:v>
                </c:pt>
                <c:pt idx="321">
                  <c:v>3.1799999999999884E-2</c:v>
                </c:pt>
                <c:pt idx="322">
                  <c:v>3.1899999999999887E-2</c:v>
                </c:pt>
                <c:pt idx="323">
                  <c:v>3.2799999999999913E-2</c:v>
                </c:pt>
                <c:pt idx="324">
                  <c:v>3.2599999999999907E-2</c:v>
                </c:pt>
                <c:pt idx="325">
                  <c:v>3.2499999999999904E-2</c:v>
                </c:pt>
                <c:pt idx="326">
                  <c:v>3.2999999999999918E-2</c:v>
                </c:pt>
                <c:pt idx="327">
                  <c:v>3.2399999999999901E-2</c:v>
                </c:pt>
                <c:pt idx="328">
                  <c:v>3.2899999999999915E-2</c:v>
                </c:pt>
                <c:pt idx="329">
                  <c:v>3.269999999999991E-2</c:v>
                </c:pt>
                <c:pt idx="330">
                  <c:v>3.3099999999999921E-2</c:v>
                </c:pt>
                <c:pt idx="331">
                  <c:v>3.3199999999999924E-2</c:v>
                </c:pt>
                <c:pt idx="332">
                  <c:v>3.339999999999993E-2</c:v>
                </c:pt>
                <c:pt idx="333">
                  <c:v>3.3299999999999927E-2</c:v>
                </c:pt>
                <c:pt idx="334">
                  <c:v>3.3499999999999933E-2</c:v>
                </c:pt>
                <c:pt idx="335">
                  <c:v>3.3799999999999941E-2</c:v>
                </c:pt>
                <c:pt idx="336">
                  <c:v>3.3899999999999944E-2</c:v>
                </c:pt>
                <c:pt idx="337">
                  <c:v>3.3699999999999938E-2</c:v>
                </c:pt>
                <c:pt idx="338">
                  <c:v>3.3599999999999935E-2</c:v>
                </c:pt>
                <c:pt idx="339">
                  <c:v>3.3999999999999947E-2</c:v>
                </c:pt>
                <c:pt idx="340">
                  <c:v>3.409999999999995E-2</c:v>
                </c:pt>
                <c:pt idx="341">
                  <c:v>3.4299999999999956E-2</c:v>
                </c:pt>
                <c:pt idx="342">
                  <c:v>3.4399999999999958E-2</c:v>
                </c:pt>
                <c:pt idx="343">
                  <c:v>3.4199999999999953E-2</c:v>
                </c:pt>
                <c:pt idx="344">
                  <c:v>3.4499999999999961E-2</c:v>
                </c:pt>
                <c:pt idx="345">
                  <c:v>3.5099999999999978E-2</c:v>
                </c:pt>
                <c:pt idx="346">
                  <c:v>3.4699999999999967E-2</c:v>
                </c:pt>
                <c:pt idx="347">
                  <c:v>3.5299999999999984E-2</c:v>
                </c:pt>
                <c:pt idx="348">
                  <c:v>3.5199999999999981E-2</c:v>
                </c:pt>
                <c:pt idx="349">
                  <c:v>3.479999999999997E-2</c:v>
                </c:pt>
                <c:pt idx="350">
                  <c:v>3.5399999999999987E-2</c:v>
                </c:pt>
                <c:pt idx="351">
                  <c:v>3.4899999999999973E-2</c:v>
                </c:pt>
                <c:pt idx="352">
                  <c:v>3.4599999999999964E-2</c:v>
                </c:pt>
                <c:pt idx="353">
                  <c:v>3.4999999999999976E-2</c:v>
                </c:pt>
                <c:pt idx="354">
                  <c:v>3.549999999999999E-2</c:v>
                </c:pt>
                <c:pt idx="355">
                  <c:v>3.5699999999999996E-2</c:v>
                </c:pt>
                <c:pt idx="356">
                  <c:v>3.5799999999999998E-2</c:v>
                </c:pt>
                <c:pt idx="357">
                  <c:v>3.6000000000000004E-2</c:v>
                </c:pt>
                <c:pt idx="358">
                  <c:v>3.5900000000000001E-2</c:v>
                </c:pt>
                <c:pt idx="359">
                  <c:v>3.6100000000000007E-2</c:v>
                </c:pt>
                <c:pt idx="360">
                  <c:v>3.5599999999999993E-2</c:v>
                </c:pt>
                <c:pt idx="361">
                  <c:v>3.620000000000001E-2</c:v>
                </c:pt>
                <c:pt idx="362">
                  <c:v>3.6400000000000016E-2</c:v>
                </c:pt>
                <c:pt idx="363">
                  <c:v>3.6600000000000021E-2</c:v>
                </c:pt>
                <c:pt idx="364">
                  <c:v>3.6500000000000019E-2</c:v>
                </c:pt>
                <c:pt idx="365">
                  <c:v>3.690000000000003E-2</c:v>
                </c:pt>
                <c:pt idx="366">
                  <c:v>3.6800000000000027E-2</c:v>
                </c:pt>
                <c:pt idx="367">
                  <c:v>3.6300000000000013E-2</c:v>
                </c:pt>
                <c:pt idx="368">
                  <c:v>3.6700000000000024E-2</c:v>
                </c:pt>
                <c:pt idx="369">
                  <c:v>3.7100000000000036E-2</c:v>
                </c:pt>
                <c:pt idx="370">
                  <c:v>3.7000000000000033E-2</c:v>
                </c:pt>
                <c:pt idx="371">
                  <c:v>3.7300000000000041E-2</c:v>
                </c:pt>
                <c:pt idx="372">
                  <c:v>3.7200000000000039E-2</c:v>
                </c:pt>
                <c:pt idx="373">
                  <c:v>3.7700000000000053E-2</c:v>
                </c:pt>
                <c:pt idx="374">
                  <c:v>3.760000000000005E-2</c:v>
                </c:pt>
                <c:pt idx="375">
                  <c:v>3.7500000000000047E-2</c:v>
                </c:pt>
                <c:pt idx="376">
                  <c:v>3.7400000000000044E-2</c:v>
                </c:pt>
                <c:pt idx="377">
                  <c:v>3.7800000000000056E-2</c:v>
                </c:pt>
                <c:pt idx="378">
                  <c:v>3.830000000000007E-2</c:v>
                </c:pt>
                <c:pt idx="379">
                  <c:v>3.8700000000000082E-2</c:v>
                </c:pt>
                <c:pt idx="380">
                  <c:v>3.7900000000000059E-2</c:v>
                </c:pt>
                <c:pt idx="381">
                  <c:v>3.8800000000000084E-2</c:v>
                </c:pt>
                <c:pt idx="382">
                  <c:v>3.8200000000000067E-2</c:v>
                </c:pt>
                <c:pt idx="383">
                  <c:v>3.8000000000000062E-2</c:v>
                </c:pt>
                <c:pt idx="384">
                  <c:v>3.8600000000000079E-2</c:v>
                </c:pt>
                <c:pt idx="385">
                  <c:v>3.8400000000000073E-2</c:v>
                </c:pt>
                <c:pt idx="386">
                  <c:v>3.8500000000000076E-2</c:v>
                </c:pt>
                <c:pt idx="387">
                  <c:v>3.8100000000000064E-2</c:v>
                </c:pt>
                <c:pt idx="388">
                  <c:v>3.8900000000000087E-2</c:v>
                </c:pt>
                <c:pt idx="389">
                  <c:v>3.9900000000000116E-2</c:v>
                </c:pt>
                <c:pt idx="390">
                  <c:v>3.9200000000000096E-2</c:v>
                </c:pt>
                <c:pt idx="391">
                  <c:v>3.9300000000000099E-2</c:v>
                </c:pt>
                <c:pt idx="392">
                  <c:v>3.9400000000000102E-2</c:v>
                </c:pt>
                <c:pt idx="393">
                  <c:v>4.0100000000000122E-2</c:v>
                </c:pt>
                <c:pt idx="394">
                  <c:v>4.0200000000000125E-2</c:v>
                </c:pt>
                <c:pt idx="395">
                  <c:v>4.040000000000013E-2</c:v>
                </c:pt>
                <c:pt idx="396">
                  <c:v>4.0500000000000133E-2</c:v>
                </c:pt>
                <c:pt idx="397">
                  <c:v>4.0300000000000127E-2</c:v>
                </c:pt>
                <c:pt idx="398">
                  <c:v>3.970000000000011E-2</c:v>
                </c:pt>
                <c:pt idx="399">
                  <c:v>4.0000000000000119E-2</c:v>
                </c:pt>
                <c:pt idx="400">
                  <c:v>3.9100000000000093E-2</c:v>
                </c:pt>
                <c:pt idx="401">
                  <c:v>3.9500000000000104E-2</c:v>
                </c:pt>
                <c:pt idx="402">
                  <c:v>3.9800000000000113E-2</c:v>
                </c:pt>
                <c:pt idx="403">
                  <c:v>3.9600000000000107E-2</c:v>
                </c:pt>
                <c:pt idx="404">
                  <c:v>3.900000000000009E-2</c:v>
                </c:pt>
                <c:pt idx="405">
                  <c:v>4.1300000000000156E-2</c:v>
                </c:pt>
                <c:pt idx="406">
                  <c:v>4.0800000000000142E-2</c:v>
                </c:pt>
                <c:pt idx="407">
                  <c:v>4.1200000000000153E-2</c:v>
                </c:pt>
                <c:pt idx="408">
                  <c:v>4.1000000000000147E-2</c:v>
                </c:pt>
                <c:pt idx="409">
                  <c:v>4.0900000000000145E-2</c:v>
                </c:pt>
                <c:pt idx="410">
                  <c:v>4.1500000000000162E-2</c:v>
                </c:pt>
                <c:pt idx="411">
                  <c:v>4.1400000000000159E-2</c:v>
                </c:pt>
                <c:pt idx="412">
                  <c:v>4.0700000000000139E-2</c:v>
                </c:pt>
                <c:pt idx="413">
                  <c:v>4.110000000000015E-2</c:v>
                </c:pt>
                <c:pt idx="414">
                  <c:v>4.0600000000000136E-2</c:v>
                </c:pt>
                <c:pt idx="415">
                  <c:v>4.1700000000000167E-2</c:v>
                </c:pt>
                <c:pt idx="416">
                  <c:v>4.2700000000000196E-2</c:v>
                </c:pt>
                <c:pt idx="417">
                  <c:v>4.180000000000017E-2</c:v>
                </c:pt>
                <c:pt idx="418">
                  <c:v>4.2300000000000185E-2</c:v>
                </c:pt>
                <c:pt idx="419">
                  <c:v>4.2200000000000182E-2</c:v>
                </c:pt>
                <c:pt idx="420">
                  <c:v>4.250000000000019E-2</c:v>
                </c:pt>
                <c:pt idx="421">
                  <c:v>4.2600000000000193E-2</c:v>
                </c:pt>
                <c:pt idx="422">
                  <c:v>4.2000000000000176E-2</c:v>
                </c:pt>
                <c:pt idx="423">
                  <c:v>4.2100000000000179E-2</c:v>
                </c:pt>
                <c:pt idx="424">
                  <c:v>4.1600000000000165E-2</c:v>
                </c:pt>
                <c:pt idx="425">
                  <c:v>4.1900000000000173E-2</c:v>
                </c:pt>
                <c:pt idx="426">
                  <c:v>4.2400000000000188E-2</c:v>
                </c:pt>
                <c:pt idx="427">
                  <c:v>4.2800000000000199E-2</c:v>
                </c:pt>
                <c:pt idx="428">
                  <c:v>4.3700000000000225E-2</c:v>
                </c:pt>
                <c:pt idx="429">
                  <c:v>4.2900000000000202E-2</c:v>
                </c:pt>
                <c:pt idx="430">
                  <c:v>4.320000000000021E-2</c:v>
                </c:pt>
                <c:pt idx="431">
                  <c:v>4.3000000000000205E-2</c:v>
                </c:pt>
                <c:pt idx="432">
                  <c:v>4.3300000000000213E-2</c:v>
                </c:pt>
                <c:pt idx="433">
                  <c:v>4.3500000000000219E-2</c:v>
                </c:pt>
                <c:pt idx="434">
                  <c:v>4.3400000000000216E-2</c:v>
                </c:pt>
                <c:pt idx="435">
                  <c:v>4.3600000000000222E-2</c:v>
                </c:pt>
                <c:pt idx="436">
                  <c:v>4.3100000000000208E-2</c:v>
                </c:pt>
                <c:pt idx="437">
                  <c:v>4.4000000000000233E-2</c:v>
                </c:pt>
                <c:pt idx="438">
                  <c:v>4.3800000000000228E-2</c:v>
                </c:pt>
                <c:pt idx="439">
                  <c:v>4.4500000000000248E-2</c:v>
                </c:pt>
                <c:pt idx="440">
                  <c:v>4.4900000000000259E-2</c:v>
                </c:pt>
                <c:pt idx="441">
                  <c:v>4.4600000000000251E-2</c:v>
                </c:pt>
                <c:pt idx="442">
                  <c:v>4.4400000000000245E-2</c:v>
                </c:pt>
                <c:pt idx="443">
                  <c:v>4.4700000000000253E-2</c:v>
                </c:pt>
                <c:pt idx="444">
                  <c:v>4.3900000000000231E-2</c:v>
                </c:pt>
                <c:pt idx="445">
                  <c:v>4.4100000000000236E-2</c:v>
                </c:pt>
                <c:pt idx="446">
                  <c:v>4.4800000000000256E-2</c:v>
                </c:pt>
                <c:pt idx="447">
                  <c:v>4.4300000000000242E-2</c:v>
                </c:pt>
                <c:pt idx="448">
                  <c:v>4.4200000000000239E-2</c:v>
                </c:pt>
                <c:pt idx="449">
                  <c:v>4.5100000000000265E-2</c:v>
                </c:pt>
                <c:pt idx="450">
                  <c:v>4.6500000000000305E-2</c:v>
                </c:pt>
                <c:pt idx="451">
                  <c:v>4.5900000000000288E-2</c:v>
                </c:pt>
                <c:pt idx="452">
                  <c:v>4.6600000000000308E-2</c:v>
                </c:pt>
                <c:pt idx="453">
                  <c:v>4.5000000000000262E-2</c:v>
                </c:pt>
                <c:pt idx="454">
                  <c:v>4.6200000000000296E-2</c:v>
                </c:pt>
                <c:pt idx="455">
                  <c:v>4.6300000000000299E-2</c:v>
                </c:pt>
                <c:pt idx="456">
                  <c:v>4.6000000000000291E-2</c:v>
                </c:pt>
                <c:pt idx="457">
                  <c:v>4.5400000000000273E-2</c:v>
                </c:pt>
                <c:pt idx="458">
                  <c:v>4.5700000000000282E-2</c:v>
                </c:pt>
                <c:pt idx="459">
                  <c:v>4.6400000000000302E-2</c:v>
                </c:pt>
                <c:pt idx="460">
                  <c:v>4.5300000000000271E-2</c:v>
                </c:pt>
                <c:pt idx="461">
                  <c:v>4.5200000000000268E-2</c:v>
                </c:pt>
                <c:pt idx="462">
                  <c:v>4.5800000000000285E-2</c:v>
                </c:pt>
                <c:pt idx="463">
                  <c:v>4.6700000000000311E-2</c:v>
                </c:pt>
                <c:pt idx="464">
                  <c:v>4.6100000000000294E-2</c:v>
                </c:pt>
                <c:pt idx="465">
                  <c:v>4.5500000000000276E-2</c:v>
                </c:pt>
                <c:pt idx="466">
                  <c:v>4.5600000000000279E-2</c:v>
                </c:pt>
                <c:pt idx="467">
                  <c:v>4.7400000000000331E-2</c:v>
                </c:pt>
                <c:pt idx="468">
                  <c:v>4.8100000000000351E-2</c:v>
                </c:pt>
                <c:pt idx="469">
                  <c:v>4.6900000000000316E-2</c:v>
                </c:pt>
                <c:pt idx="470">
                  <c:v>4.7800000000000342E-2</c:v>
                </c:pt>
                <c:pt idx="471">
                  <c:v>4.7000000000000319E-2</c:v>
                </c:pt>
                <c:pt idx="472">
                  <c:v>4.7700000000000339E-2</c:v>
                </c:pt>
                <c:pt idx="473">
                  <c:v>4.8000000000000348E-2</c:v>
                </c:pt>
                <c:pt idx="474">
                  <c:v>4.7500000000000334E-2</c:v>
                </c:pt>
                <c:pt idx="475">
                  <c:v>4.7200000000000325E-2</c:v>
                </c:pt>
                <c:pt idx="476">
                  <c:v>4.7900000000000345E-2</c:v>
                </c:pt>
                <c:pt idx="477">
                  <c:v>4.7300000000000328E-2</c:v>
                </c:pt>
                <c:pt idx="478">
                  <c:v>4.7100000000000322E-2</c:v>
                </c:pt>
                <c:pt idx="479">
                  <c:v>4.7600000000000336E-2</c:v>
                </c:pt>
                <c:pt idx="480">
                  <c:v>4.6800000000000314E-2</c:v>
                </c:pt>
                <c:pt idx="481">
                  <c:v>4.8200000000000354E-2</c:v>
                </c:pt>
                <c:pt idx="482">
                  <c:v>4.9100000000000379E-2</c:v>
                </c:pt>
                <c:pt idx="483">
                  <c:v>4.9200000000000382E-2</c:v>
                </c:pt>
                <c:pt idx="484">
                  <c:v>4.9300000000000385E-2</c:v>
                </c:pt>
                <c:pt idx="485">
                  <c:v>4.98000000000004E-2</c:v>
                </c:pt>
                <c:pt idx="486">
                  <c:v>4.8500000000000362E-2</c:v>
                </c:pt>
                <c:pt idx="487">
                  <c:v>4.9700000000000397E-2</c:v>
                </c:pt>
                <c:pt idx="488">
                  <c:v>4.8400000000000359E-2</c:v>
                </c:pt>
                <c:pt idx="489">
                  <c:v>4.9400000000000388E-2</c:v>
                </c:pt>
                <c:pt idx="490">
                  <c:v>4.8900000000000374E-2</c:v>
                </c:pt>
                <c:pt idx="491">
                  <c:v>4.9000000000000377E-2</c:v>
                </c:pt>
                <c:pt idx="492">
                  <c:v>4.8600000000000365E-2</c:v>
                </c:pt>
                <c:pt idx="493">
                  <c:v>4.9600000000000394E-2</c:v>
                </c:pt>
                <c:pt idx="494">
                  <c:v>4.9900000000000402E-2</c:v>
                </c:pt>
                <c:pt idx="495">
                  <c:v>4.8800000000000371E-2</c:v>
                </c:pt>
                <c:pt idx="496">
                  <c:v>4.8700000000000368E-2</c:v>
                </c:pt>
                <c:pt idx="497">
                  <c:v>4.8300000000000357E-2</c:v>
                </c:pt>
                <c:pt idx="498">
                  <c:v>5.0000000000000405E-2</c:v>
                </c:pt>
                <c:pt idx="499">
                  <c:v>4.9500000000000391E-2</c:v>
                </c:pt>
                <c:pt idx="500">
                  <c:v>5.0600000000000422E-2</c:v>
                </c:pt>
                <c:pt idx="501">
                  <c:v>5.120000000000044E-2</c:v>
                </c:pt>
                <c:pt idx="502">
                  <c:v>5.0900000000000431E-2</c:v>
                </c:pt>
                <c:pt idx="503">
                  <c:v>5.1400000000000445E-2</c:v>
                </c:pt>
                <c:pt idx="504">
                  <c:v>5.0700000000000425E-2</c:v>
                </c:pt>
                <c:pt idx="505">
                  <c:v>5.1000000000000434E-2</c:v>
                </c:pt>
                <c:pt idx="506">
                  <c:v>5.0400000000000417E-2</c:v>
                </c:pt>
                <c:pt idx="507">
                  <c:v>5.1300000000000442E-2</c:v>
                </c:pt>
                <c:pt idx="508">
                  <c:v>5.0200000000000411E-2</c:v>
                </c:pt>
                <c:pt idx="509">
                  <c:v>5.1100000000000437E-2</c:v>
                </c:pt>
                <c:pt idx="510">
                  <c:v>5.0800000000000428E-2</c:v>
                </c:pt>
                <c:pt idx="511">
                  <c:v>5.1600000000000451E-2</c:v>
                </c:pt>
                <c:pt idx="512">
                  <c:v>5.1500000000000448E-2</c:v>
                </c:pt>
                <c:pt idx="513">
                  <c:v>5.050000000000042E-2</c:v>
                </c:pt>
                <c:pt idx="514">
                  <c:v>5.0100000000000408E-2</c:v>
                </c:pt>
                <c:pt idx="515">
                  <c:v>5.0300000000000414E-2</c:v>
                </c:pt>
                <c:pt idx="516">
                  <c:v>5.1700000000000454E-2</c:v>
                </c:pt>
                <c:pt idx="517">
                  <c:v>5.2200000000000468E-2</c:v>
                </c:pt>
                <c:pt idx="518">
                  <c:v>5.1800000000000457E-2</c:v>
                </c:pt>
                <c:pt idx="519">
                  <c:v>5.3100000000000494E-2</c:v>
                </c:pt>
                <c:pt idx="520">
                  <c:v>5.190000000000046E-2</c:v>
                </c:pt>
                <c:pt idx="521">
                  <c:v>5.2300000000000471E-2</c:v>
                </c:pt>
                <c:pt idx="522">
                  <c:v>5.3200000000000497E-2</c:v>
                </c:pt>
                <c:pt idx="523">
                  <c:v>5.2700000000000483E-2</c:v>
                </c:pt>
                <c:pt idx="524">
                  <c:v>5.2100000000000465E-2</c:v>
                </c:pt>
                <c:pt idx="525">
                  <c:v>5.3000000000000491E-2</c:v>
                </c:pt>
                <c:pt idx="526">
                  <c:v>5.3400000000000503E-2</c:v>
                </c:pt>
                <c:pt idx="527">
                  <c:v>5.3600000000000508E-2</c:v>
                </c:pt>
                <c:pt idx="528">
                  <c:v>5.260000000000048E-2</c:v>
                </c:pt>
                <c:pt idx="529">
                  <c:v>5.2400000000000474E-2</c:v>
                </c:pt>
                <c:pt idx="530">
                  <c:v>5.2900000000000488E-2</c:v>
                </c:pt>
                <c:pt idx="531">
                  <c:v>5.3500000000000505E-2</c:v>
                </c:pt>
                <c:pt idx="532">
                  <c:v>5.2800000000000485E-2</c:v>
                </c:pt>
                <c:pt idx="533">
                  <c:v>5.2500000000000477E-2</c:v>
                </c:pt>
                <c:pt idx="534">
                  <c:v>5.33000000000005E-2</c:v>
                </c:pt>
                <c:pt idx="535">
                  <c:v>5.2000000000000463E-2</c:v>
                </c:pt>
                <c:pt idx="536">
                  <c:v>5.3700000000000511E-2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85-464D-88EC-8AC175CBB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073216"/>
        <c:axId val="11607513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v>Structures affected</c:v>
                </c:tx>
                <c:spPr>
                  <a:ln w="22225" cap="rnd">
                    <a:solidFill>
                      <a:schemeClr val="accent1"/>
                    </a:solidFill>
                  </a:ln>
                  <a:effectLst>
                    <a:glow rad="139700">
                      <a:schemeClr val="accent1">
                        <a:satMod val="175000"/>
                        <a:alpha val="14000"/>
                      </a:schemeClr>
                    </a:glo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Sheet1!$J$2:$J$538</c15:sqref>
                        </c15:formulaRef>
                      </c:ext>
                    </c:extLst>
                    <c:numCache>
                      <c:formatCode>General</c:formatCode>
                      <c:ptCount val="537"/>
                      <c:pt idx="0">
                        <c:v>1172.20704755</c:v>
                      </c:pt>
                      <c:pt idx="1">
                        <c:v>1000.0617330599999</c:v>
                      </c:pt>
                      <c:pt idx="2">
                        <c:v>958.921929256</c:v>
                      </c:pt>
                      <c:pt idx="3">
                        <c:v>746.53963118600007</c:v>
                      </c:pt>
                      <c:pt idx="4">
                        <c:v>644.16251298899999</c:v>
                      </c:pt>
                      <c:pt idx="5">
                        <c:v>631.34737566700005</c:v>
                      </c:pt>
                      <c:pt idx="6">
                        <c:v>616.80344902000002</c:v>
                      </c:pt>
                      <c:pt idx="7">
                        <c:v>593.03142213900003</c:v>
                      </c:pt>
                      <c:pt idx="8">
                        <c:v>466.96811679699999</c:v>
                      </c:pt>
                      <c:pt idx="9">
                        <c:v>453.91012190700002</c:v>
                      </c:pt>
                      <c:pt idx="10">
                        <c:v>447.23527354399999</c:v>
                      </c:pt>
                      <c:pt idx="11">
                        <c:v>444.293506987</c:v>
                      </c:pt>
                      <c:pt idx="12">
                        <c:v>395.70312185500001</c:v>
                      </c:pt>
                      <c:pt idx="13">
                        <c:v>361.13292040200002</c:v>
                      </c:pt>
                      <c:pt idx="14">
                        <c:v>353.25190769800002</c:v>
                      </c:pt>
                      <c:pt idx="15">
                        <c:v>351.97338368300001</c:v>
                      </c:pt>
                      <c:pt idx="16">
                        <c:v>341.66603286700001</c:v>
                      </c:pt>
                      <c:pt idx="17">
                        <c:v>330.51765160799999</c:v>
                      </c:pt>
                      <c:pt idx="18">
                        <c:v>323.04004816500003</c:v>
                      </c:pt>
                      <c:pt idx="19">
                        <c:v>312.27478055200004</c:v>
                      </c:pt>
                      <c:pt idx="20">
                        <c:v>309.00374681800002</c:v>
                      </c:pt>
                      <c:pt idx="21">
                        <c:v>304.92389765899998</c:v>
                      </c:pt>
                      <c:pt idx="22">
                        <c:v>292.60413520499998</c:v>
                      </c:pt>
                      <c:pt idx="23">
                        <c:v>291.75471324099999</c:v>
                      </c:pt>
                      <c:pt idx="24">
                        <c:v>282.52426995500002</c:v>
                      </c:pt>
                      <c:pt idx="25">
                        <c:v>272.39203054699999</c:v>
                      </c:pt>
                      <c:pt idx="26">
                        <c:v>255.044376718</c:v>
                      </c:pt>
                      <c:pt idx="27">
                        <c:v>241.56983614800001</c:v>
                      </c:pt>
                      <c:pt idx="28">
                        <c:v>237.387832011</c:v>
                      </c:pt>
                      <c:pt idx="29">
                        <c:v>226.28892873300001</c:v>
                      </c:pt>
                      <c:pt idx="30">
                        <c:v>225.19166937200001</c:v>
                      </c:pt>
                      <c:pt idx="31">
                        <c:v>218.20229103299999</c:v>
                      </c:pt>
                      <c:pt idx="32">
                        <c:v>218.13337082999999</c:v>
                      </c:pt>
                      <c:pt idx="33">
                        <c:v>217.187501045</c:v>
                      </c:pt>
                      <c:pt idx="34">
                        <c:v>203.72591043100002</c:v>
                      </c:pt>
                      <c:pt idx="35">
                        <c:v>198.945323712</c:v>
                      </c:pt>
                      <c:pt idx="36">
                        <c:v>197.98598407500003</c:v>
                      </c:pt>
                      <c:pt idx="37">
                        <c:v>197.264259552</c:v>
                      </c:pt>
                      <c:pt idx="38">
                        <c:v>191.205616212</c:v>
                      </c:pt>
                      <c:pt idx="39">
                        <c:v>188.640085881</c:v>
                      </c:pt>
                      <c:pt idx="40">
                        <c:v>187.69466914199998</c:v>
                      </c:pt>
                      <c:pt idx="41">
                        <c:v>176.469076685</c:v>
                      </c:pt>
                      <c:pt idx="42">
                        <c:v>175.444392991</c:v>
                      </c:pt>
                      <c:pt idx="43">
                        <c:v>175.14652612400002</c:v>
                      </c:pt>
                      <c:pt idx="44">
                        <c:v>172.50418219399998</c:v>
                      </c:pt>
                      <c:pt idx="45">
                        <c:v>171.96664963300003</c:v>
                      </c:pt>
                      <c:pt idx="46">
                        <c:v>170.50867971299999</c:v>
                      </c:pt>
                      <c:pt idx="47">
                        <c:v>166.82630446499999</c:v>
                      </c:pt>
                      <c:pt idx="48">
                        <c:v>163.70831295800002</c:v>
                      </c:pt>
                      <c:pt idx="49">
                        <c:v>162.45471213500002</c:v>
                      </c:pt>
                      <c:pt idx="50">
                        <c:v>157.618723811</c:v>
                      </c:pt>
                      <c:pt idx="51">
                        <c:v>157.261476421</c:v>
                      </c:pt>
                      <c:pt idx="52">
                        <c:v>155.95151394500002</c:v>
                      </c:pt>
                      <c:pt idx="53">
                        <c:v>155.300384364</c:v>
                      </c:pt>
                      <c:pt idx="54">
                        <c:v>154.004705382</c:v>
                      </c:pt>
                      <c:pt idx="55">
                        <c:v>151.916141337</c:v>
                      </c:pt>
                      <c:pt idx="56">
                        <c:v>147.46629551699999</c:v>
                      </c:pt>
                      <c:pt idx="57">
                        <c:v>146.03805330500001</c:v>
                      </c:pt>
                      <c:pt idx="58">
                        <c:v>139.525556908</c:v>
                      </c:pt>
                      <c:pt idx="59">
                        <c:v>134.62327641499999</c:v>
                      </c:pt>
                      <c:pt idx="60">
                        <c:v>130.87928249200002</c:v>
                      </c:pt>
                      <c:pt idx="61">
                        <c:v>125.604434387</c:v>
                      </c:pt>
                      <c:pt idx="62">
                        <c:v>125.04185166100001</c:v>
                      </c:pt>
                      <c:pt idx="63">
                        <c:v>124.151214475</c:v>
                      </c:pt>
                      <c:pt idx="64">
                        <c:v>121.50495562899999</c:v>
                      </c:pt>
                      <c:pt idx="65">
                        <c:v>121.227795345</c:v>
                      </c:pt>
                      <c:pt idx="66">
                        <c:v>120.43455118899999</c:v>
                      </c:pt>
                      <c:pt idx="67">
                        <c:v>117.724332249</c:v>
                      </c:pt>
                      <c:pt idx="68">
                        <c:v>116.77323426000001</c:v>
                      </c:pt>
                      <c:pt idx="69">
                        <c:v>115.63642720600001</c:v>
                      </c:pt>
                      <c:pt idx="70">
                        <c:v>112.74196038700001</c:v>
                      </c:pt>
                      <c:pt idx="71">
                        <c:v>112.099384892</c:v>
                      </c:pt>
                      <c:pt idx="72">
                        <c:v>111.89491239200001</c:v>
                      </c:pt>
                      <c:pt idx="73">
                        <c:v>109.170175269</c:v>
                      </c:pt>
                      <c:pt idx="74">
                        <c:v>109.170175269</c:v>
                      </c:pt>
                      <c:pt idx="75">
                        <c:v>109.170175269</c:v>
                      </c:pt>
                      <c:pt idx="76">
                        <c:v>109.170175269</c:v>
                      </c:pt>
                      <c:pt idx="77">
                        <c:v>103.92786442900001</c:v>
                      </c:pt>
                      <c:pt idx="78">
                        <c:v>103.625441106</c:v>
                      </c:pt>
                      <c:pt idx="79">
                        <c:v>103.587071196</c:v>
                      </c:pt>
                      <c:pt idx="80">
                        <c:v>103.579636505</c:v>
                      </c:pt>
                      <c:pt idx="81">
                        <c:v>101.880502896</c:v>
                      </c:pt>
                      <c:pt idx="82">
                        <c:v>100.52604446400001</c:v>
                      </c:pt>
                      <c:pt idx="83">
                        <c:v>99.984993486700006</c:v>
                      </c:pt>
                      <c:pt idx="84">
                        <c:v>99.067979768900003</c:v>
                      </c:pt>
                      <c:pt idx="85">
                        <c:v>95.702052493800011</c:v>
                      </c:pt>
                      <c:pt idx="86">
                        <c:v>95.580526671200005</c:v>
                      </c:pt>
                      <c:pt idx="87">
                        <c:v>93.847789922400011</c:v>
                      </c:pt>
                      <c:pt idx="88">
                        <c:v>93.565654255400005</c:v>
                      </c:pt>
                      <c:pt idx="89">
                        <c:v>93.555850917100003</c:v>
                      </c:pt>
                      <c:pt idx="90">
                        <c:v>92.6228342908</c:v>
                      </c:pt>
                      <c:pt idx="91">
                        <c:v>90.764656566100001</c:v>
                      </c:pt>
                      <c:pt idx="92">
                        <c:v>90.470362394999995</c:v>
                      </c:pt>
                      <c:pt idx="93">
                        <c:v>89.905246396799996</c:v>
                      </c:pt>
                      <c:pt idx="94">
                        <c:v>89.774952972500003</c:v>
                      </c:pt>
                      <c:pt idx="95">
                        <c:v>87.349839425200003</c:v>
                      </c:pt>
                      <c:pt idx="96">
                        <c:v>84.909686114899998</c:v>
                      </c:pt>
                      <c:pt idx="97">
                        <c:v>84.617413792700006</c:v>
                      </c:pt>
                      <c:pt idx="98">
                        <c:v>83.710012295699997</c:v>
                      </c:pt>
                      <c:pt idx="99">
                        <c:v>83.453455082900007</c:v>
                      </c:pt>
                      <c:pt idx="100">
                        <c:v>82.189621661100006</c:v>
                      </c:pt>
                      <c:pt idx="101">
                        <c:v>79.878568195300005</c:v>
                      </c:pt>
                      <c:pt idx="102">
                        <c:v>79.681647367699995</c:v>
                      </c:pt>
                      <c:pt idx="103">
                        <c:v>79.665899563500005</c:v>
                      </c:pt>
                      <c:pt idx="104">
                        <c:v>79.637468343999998</c:v>
                      </c:pt>
                      <c:pt idx="105">
                        <c:v>79.485484512799999</c:v>
                      </c:pt>
                      <c:pt idx="106">
                        <c:v>77.842386625900005</c:v>
                      </c:pt>
                      <c:pt idx="107">
                        <c:v>77.8008989378</c:v>
                      </c:pt>
                      <c:pt idx="108">
                        <c:v>77.726898806299999</c:v>
                      </c:pt>
                      <c:pt idx="109">
                        <c:v>75.5343145362</c:v>
                      </c:pt>
                      <c:pt idx="110">
                        <c:v>74.903356934399994</c:v>
                      </c:pt>
                      <c:pt idx="111">
                        <c:v>73.625444229300001</c:v>
                      </c:pt>
                      <c:pt idx="112">
                        <c:v>73.101269106900006</c:v>
                      </c:pt>
                      <c:pt idx="113">
                        <c:v>73.051171485799998</c:v>
                      </c:pt>
                      <c:pt idx="114">
                        <c:v>70.762593997300002</c:v>
                      </c:pt>
                      <c:pt idx="115">
                        <c:v>70.709934895200007</c:v>
                      </c:pt>
                      <c:pt idx="116">
                        <c:v>70.321797696000004</c:v>
                      </c:pt>
                      <c:pt idx="117">
                        <c:v>67.481299603899998</c:v>
                      </c:pt>
                      <c:pt idx="118">
                        <c:v>66.937929921100007</c:v>
                      </c:pt>
                      <c:pt idx="119">
                        <c:v>65.549218907799997</c:v>
                      </c:pt>
                      <c:pt idx="120">
                        <c:v>64.682038639300004</c:v>
                      </c:pt>
                      <c:pt idx="121">
                        <c:v>63.983827666300002</c:v>
                      </c:pt>
                      <c:pt idx="122">
                        <c:v>63.6721228428</c:v>
                      </c:pt>
                      <c:pt idx="123">
                        <c:v>63.131460881900004</c:v>
                      </c:pt>
                      <c:pt idx="124">
                        <c:v>63.1213682701</c:v>
                      </c:pt>
                      <c:pt idx="125">
                        <c:v>62.999765759399999</c:v>
                      </c:pt>
                      <c:pt idx="126">
                        <c:v>62.807445725400001</c:v>
                      </c:pt>
                      <c:pt idx="127">
                        <c:v>62.002890217299999</c:v>
                      </c:pt>
                      <c:pt idx="128">
                        <c:v>61.979393881200004</c:v>
                      </c:pt>
                      <c:pt idx="129">
                        <c:v>61.206628442000003</c:v>
                      </c:pt>
                      <c:pt idx="130">
                        <c:v>61.105597867300006</c:v>
                      </c:pt>
                      <c:pt idx="131">
                        <c:v>59.785356210600007</c:v>
                      </c:pt>
                      <c:pt idx="132">
                        <c:v>59.5962178244</c:v>
                      </c:pt>
                      <c:pt idx="133">
                        <c:v>59.132427258400007</c:v>
                      </c:pt>
                      <c:pt idx="134">
                        <c:v>58.479277916900003</c:v>
                      </c:pt>
                      <c:pt idx="135">
                        <c:v>58.388789387200006</c:v>
                      </c:pt>
                      <c:pt idx="136">
                        <c:v>58.307705224600006</c:v>
                      </c:pt>
                      <c:pt idx="137">
                        <c:v>57.855685481000002</c:v>
                      </c:pt>
                      <c:pt idx="138">
                        <c:v>56.396414548599999</c:v>
                      </c:pt>
                      <c:pt idx="139">
                        <c:v>55.393060368</c:v>
                      </c:pt>
                      <c:pt idx="140">
                        <c:v>54.875836621799998</c:v>
                      </c:pt>
                      <c:pt idx="141">
                        <c:v>54.073467509300002</c:v>
                      </c:pt>
                      <c:pt idx="142">
                        <c:v>54.043174135000001</c:v>
                      </c:pt>
                      <c:pt idx="143">
                        <c:v>53.7584526877</c:v>
                      </c:pt>
                      <c:pt idx="144">
                        <c:v>53.7584526877</c:v>
                      </c:pt>
                      <c:pt idx="145">
                        <c:v>53.721832080699997</c:v>
                      </c:pt>
                      <c:pt idx="146">
                        <c:v>53.452328685800005</c:v>
                      </c:pt>
                      <c:pt idx="147">
                        <c:v>52.560160830400001</c:v>
                      </c:pt>
                      <c:pt idx="148">
                        <c:v>52.376918101400001</c:v>
                      </c:pt>
                      <c:pt idx="149">
                        <c:v>51.923500457700001</c:v>
                      </c:pt>
                      <c:pt idx="150">
                        <c:v>51.594991948999997</c:v>
                      </c:pt>
                      <c:pt idx="151">
                        <c:v>50.899195027899999</c:v>
                      </c:pt>
                      <c:pt idx="152">
                        <c:v>50.847487015699997</c:v>
                      </c:pt>
                      <c:pt idx="153">
                        <c:v>50.710160660100001</c:v>
                      </c:pt>
                      <c:pt idx="154">
                        <c:v>50.667607877900004</c:v>
                      </c:pt>
                      <c:pt idx="155">
                        <c:v>49.998309240099999</c:v>
                      </c:pt>
                      <c:pt idx="156">
                        <c:v>49.832707454100003</c:v>
                      </c:pt>
                      <c:pt idx="157">
                        <c:v>49.796319321600002</c:v>
                      </c:pt>
                      <c:pt idx="158">
                        <c:v>49.374410331500002</c:v>
                      </c:pt>
                      <c:pt idx="159">
                        <c:v>49.249950683800002</c:v>
                      </c:pt>
                      <c:pt idx="160">
                        <c:v>48.248561367700006</c:v>
                      </c:pt>
                      <c:pt idx="161">
                        <c:v>48.025505125899997</c:v>
                      </c:pt>
                      <c:pt idx="162">
                        <c:v>47.841082632400003</c:v>
                      </c:pt>
                      <c:pt idx="163">
                        <c:v>47.660106148499999</c:v>
                      </c:pt>
                      <c:pt idx="164">
                        <c:v>47.396907924999994</c:v>
                      </c:pt>
                      <c:pt idx="165">
                        <c:v>46.688408982200002</c:v>
                      </c:pt>
                      <c:pt idx="166">
                        <c:v>46.459066468800003</c:v>
                      </c:pt>
                      <c:pt idx="167">
                        <c:v>46.128921248499999</c:v>
                      </c:pt>
                      <c:pt idx="168">
                        <c:v>46.128157961899994</c:v>
                      </c:pt>
                      <c:pt idx="169">
                        <c:v>45.9504215304</c:v>
                      </c:pt>
                      <c:pt idx="170">
                        <c:v>45.710902585000007</c:v>
                      </c:pt>
                      <c:pt idx="171">
                        <c:v>45.622776317400003</c:v>
                      </c:pt>
                      <c:pt idx="172">
                        <c:v>44.537959653500003</c:v>
                      </c:pt>
                      <c:pt idx="173">
                        <c:v>43.563459333700003</c:v>
                      </c:pt>
                      <c:pt idx="174">
                        <c:v>43.478860258300003</c:v>
                      </c:pt>
                      <c:pt idx="175">
                        <c:v>42.364153290300003</c:v>
                      </c:pt>
                      <c:pt idx="176">
                        <c:v>41.863565821100003</c:v>
                      </c:pt>
                      <c:pt idx="177">
                        <c:v>40.621876363400006</c:v>
                      </c:pt>
                      <c:pt idx="178">
                        <c:v>39.904777252400002</c:v>
                      </c:pt>
                      <c:pt idx="179">
                        <c:v>39.341610731199999</c:v>
                      </c:pt>
                      <c:pt idx="180">
                        <c:v>39.011543574299999</c:v>
                      </c:pt>
                      <c:pt idx="181">
                        <c:v>39.007894606999997</c:v>
                      </c:pt>
                      <c:pt idx="182">
                        <c:v>38.5605871769</c:v>
                      </c:pt>
                      <c:pt idx="183">
                        <c:v>38.3343300218</c:v>
                      </c:pt>
                      <c:pt idx="184">
                        <c:v>38.278929657399999</c:v>
                      </c:pt>
                      <c:pt idx="185">
                        <c:v>37.201494994800001</c:v>
                      </c:pt>
                      <c:pt idx="186">
                        <c:v>37.144059619000004</c:v>
                      </c:pt>
                      <c:pt idx="187">
                        <c:v>36.482022364899997</c:v>
                      </c:pt>
                      <c:pt idx="188">
                        <c:v>35.510965440700005</c:v>
                      </c:pt>
                      <c:pt idx="189">
                        <c:v>34.774757858200005</c:v>
                      </c:pt>
                      <c:pt idx="190">
                        <c:v>34.704660939100002</c:v>
                      </c:pt>
                      <c:pt idx="191">
                        <c:v>34.502706470500002</c:v>
                      </c:pt>
                      <c:pt idx="192">
                        <c:v>34.2673361668</c:v>
                      </c:pt>
                      <c:pt idx="193">
                        <c:v>33.833669433099999</c:v>
                      </c:pt>
                      <c:pt idx="194">
                        <c:v>33.134807605799999</c:v>
                      </c:pt>
                      <c:pt idx="195">
                        <c:v>33.045253257900001</c:v>
                      </c:pt>
                      <c:pt idx="196">
                        <c:v>32.7620653018</c:v>
                      </c:pt>
                      <c:pt idx="197">
                        <c:v>32.6693094082</c:v>
                      </c:pt>
                      <c:pt idx="198">
                        <c:v>32.422487939100002</c:v>
                      </c:pt>
                      <c:pt idx="199">
                        <c:v>32.4201544975</c:v>
                      </c:pt>
                      <c:pt idx="200">
                        <c:v>32.287539448499999</c:v>
                      </c:pt>
                      <c:pt idx="201">
                        <c:v>31.791925969600001</c:v>
                      </c:pt>
                      <c:pt idx="202">
                        <c:v>31.034884569000003</c:v>
                      </c:pt>
                      <c:pt idx="203">
                        <c:v>30.881701294799999</c:v>
                      </c:pt>
                      <c:pt idx="204">
                        <c:v>30.839157544800003</c:v>
                      </c:pt>
                      <c:pt idx="205">
                        <c:v>30.597768689399999</c:v>
                      </c:pt>
                      <c:pt idx="206">
                        <c:v>30.557689258</c:v>
                      </c:pt>
                      <c:pt idx="207">
                        <c:v>30.020742210600002</c:v>
                      </c:pt>
                      <c:pt idx="208">
                        <c:v>29.834486131399998</c:v>
                      </c:pt>
                      <c:pt idx="209">
                        <c:v>29.5482271656</c:v>
                      </c:pt>
                      <c:pt idx="210">
                        <c:v>29.434715784999998</c:v>
                      </c:pt>
                      <c:pt idx="211">
                        <c:v>29.068456394000002</c:v>
                      </c:pt>
                      <c:pt idx="212">
                        <c:v>28.672816348600001</c:v>
                      </c:pt>
                      <c:pt idx="213">
                        <c:v>28.4266700915</c:v>
                      </c:pt>
                      <c:pt idx="214">
                        <c:v>28.405514078299998</c:v>
                      </c:pt>
                      <c:pt idx="215">
                        <c:v>28.283036730099997</c:v>
                      </c:pt>
                      <c:pt idx="216">
                        <c:v>28.115894804899998</c:v>
                      </c:pt>
                      <c:pt idx="217">
                        <c:v>27.782949309100001</c:v>
                      </c:pt>
                      <c:pt idx="218">
                        <c:v>27.5496529694</c:v>
                      </c:pt>
                      <c:pt idx="219">
                        <c:v>27.454146300399998</c:v>
                      </c:pt>
                      <c:pt idx="220">
                        <c:v>26.5864280453</c:v>
                      </c:pt>
                      <c:pt idx="221">
                        <c:v>26.292104247799998</c:v>
                      </c:pt>
                      <c:pt idx="222">
                        <c:v>26.209970699800003</c:v>
                      </c:pt>
                      <c:pt idx="223">
                        <c:v>26.039416183300002</c:v>
                      </c:pt>
                      <c:pt idx="224">
                        <c:v>25.855586097100002</c:v>
                      </c:pt>
                      <c:pt idx="225">
                        <c:v>25.8384277583</c:v>
                      </c:pt>
                      <c:pt idx="226">
                        <c:v>25.561853378300004</c:v>
                      </c:pt>
                      <c:pt idx="227">
                        <c:v>25.307995307999999</c:v>
                      </c:pt>
                      <c:pt idx="228">
                        <c:v>24.966311240700001</c:v>
                      </c:pt>
                      <c:pt idx="229">
                        <c:v>23.982051803800001</c:v>
                      </c:pt>
                      <c:pt idx="230">
                        <c:v>23.894703439000001</c:v>
                      </c:pt>
                      <c:pt idx="231">
                        <c:v>23.4749036244</c:v>
                      </c:pt>
                      <c:pt idx="232">
                        <c:v>23.371355306400002</c:v>
                      </c:pt>
                      <c:pt idx="233">
                        <c:v>22.8898921324</c:v>
                      </c:pt>
                      <c:pt idx="234">
                        <c:v>22.7202464151</c:v>
                      </c:pt>
                      <c:pt idx="235">
                        <c:v>22.669747940799997</c:v>
                      </c:pt>
                      <c:pt idx="236">
                        <c:v>22.466641008400003</c:v>
                      </c:pt>
                      <c:pt idx="237">
                        <c:v>22.320875396000002</c:v>
                      </c:pt>
                      <c:pt idx="238">
                        <c:v>22.181732665800002</c:v>
                      </c:pt>
                      <c:pt idx="239">
                        <c:v>22.180516132900003</c:v>
                      </c:pt>
                      <c:pt idx="240">
                        <c:v>22.093966641600002</c:v>
                      </c:pt>
                      <c:pt idx="241">
                        <c:v>22.070998545200002</c:v>
                      </c:pt>
                      <c:pt idx="242">
                        <c:v>21.6265343331</c:v>
                      </c:pt>
                      <c:pt idx="243">
                        <c:v>21.541321827900003</c:v>
                      </c:pt>
                      <c:pt idx="244">
                        <c:v>21.539007074699999</c:v>
                      </c:pt>
                      <c:pt idx="245">
                        <c:v>21.386235990399999</c:v>
                      </c:pt>
                      <c:pt idx="246">
                        <c:v>21.092482802399999</c:v>
                      </c:pt>
                      <c:pt idx="247">
                        <c:v>20.856038027700002</c:v>
                      </c:pt>
                      <c:pt idx="248">
                        <c:v>20.619694835000001</c:v>
                      </c:pt>
                      <c:pt idx="249">
                        <c:v>20.549099260200002</c:v>
                      </c:pt>
                      <c:pt idx="250">
                        <c:v>20.497010692300002</c:v>
                      </c:pt>
                      <c:pt idx="251">
                        <c:v>20.376506197499999</c:v>
                      </c:pt>
                      <c:pt idx="252">
                        <c:v>20.336330308900003</c:v>
                      </c:pt>
                      <c:pt idx="253">
                        <c:v>20.3200392908</c:v>
                      </c:pt>
                      <c:pt idx="254">
                        <c:v>20.294215703100001</c:v>
                      </c:pt>
                      <c:pt idx="255">
                        <c:v>20.294215703100001</c:v>
                      </c:pt>
                      <c:pt idx="256">
                        <c:v>20.294215703100001</c:v>
                      </c:pt>
                      <c:pt idx="257">
                        <c:v>20.294215703100001</c:v>
                      </c:pt>
                      <c:pt idx="258">
                        <c:v>20.294215703100001</c:v>
                      </c:pt>
                      <c:pt idx="259">
                        <c:v>20.294215703100001</c:v>
                      </c:pt>
                      <c:pt idx="260">
                        <c:v>20.151367091699999</c:v>
                      </c:pt>
                      <c:pt idx="261">
                        <c:v>19.767190220299998</c:v>
                      </c:pt>
                      <c:pt idx="262">
                        <c:v>19.397787148399999</c:v>
                      </c:pt>
                      <c:pt idx="263">
                        <c:v>19.326012642400002</c:v>
                      </c:pt>
                      <c:pt idx="264">
                        <c:v>19.0397329987</c:v>
                      </c:pt>
                      <c:pt idx="265">
                        <c:v>18.822126545100001</c:v>
                      </c:pt>
                      <c:pt idx="266">
                        <c:v>18.8200188293</c:v>
                      </c:pt>
                      <c:pt idx="267">
                        <c:v>18.791091544</c:v>
                      </c:pt>
                      <c:pt idx="268">
                        <c:v>18.345719170199999</c:v>
                      </c:pt>
                      <c:pt idx="269">
                        <c:v>18.241410494</c:v>
                      </c:pt>
                      <c:pt idx="270">
                        <c:v>18.219646399999998</c:v>
                      </c:pt>
                      <c:pt idx="271">
                        <c:v>18.128413801800001</c:v>
                      </c:pt>
                      <c:pt idx="272">
                        <c:v>18.0864253242</c:v>
                      </c:pt>
                      <c:pt idx="273">
                        <c:v>18.050561121799998</c:v>
                      </c:pt>
                      <c:pt idx="274">
                        <c:v>17.808596442600003</c:v>
                      </c:pt>
                      <c:pt idx="275">
                        <c:v>17.801555892900002</c:v>
                      </c:pt>
                      <c:pt idx="276">
                        <c:v>17.724071563800003</c:v>
                      </c:pt>
                      <c:pt idx="277">
                        <c:v>17.4379329838</c:v>
                      </c:pt>
                      <c:pt idx="278">
                        <c:v>17.396794763500001</c:v>
                      </c:pt>
                      <c:pt idx="279">
                        <c:v>17.2236885443</c:v>
                      </c:pt>
                      <c:pt idx="280">
                        <c:v>17.137830936899999</c:v>
                      </c:pt>
                      <c:pt idx="281">
                        <c:v>16.113566196800001</c:v>
                      </c:pt>
                      <c:pt idx="282">
                        <c:v>16.030481869700001</c:v>
                      </c:pt>
                      <c:pt idx="283">
                        <c:v>15.962495964</c:v>
                      </c:pt>
                      <c:pt idx="284">
                        <c:v>15.890261873300002</c:v>
                      </c:pt>
                      <c:pt idx="285">
                        <c:v>15.6699568108</c:v>
                      </c:pt>
                      <c:pt idx="286">
                        <c:v>15.3605265949</c:v>
                      </c:pt>
                      <c:pt idx="287">
                        <c:v>14.916474830300002</c:v>
                      </c:pt>
                      <c:pt idx="288">
                        <c:v>14.9047915023</c:v>
                      </c:pt>
                      <c:pt idx="289">
                        <c:v>14.851862205</c:v>
                      </c:pt>
                      <c:pt idx="290">
                        <c:v>14.5014454839</c:v>
                      </c:pt>
                      <c:pt idx="291">
                        <c:v>14.483579886600001</c:v>
                      </c:pt>
                      <c:pt idx="292">
                        <c:v>14.482131282099999</c:v>
                      </c:pt>
                      <c:pt idx="293">
                        <c:v>14.017961956400001</c:v>
                      </c:pt>
                      <c:pt idx="294">
                        <c:v>13.831776895400001</c:v>
                      </c:pt>
                      <c:pt idx="295">
                        <c:v>13.636528096300001</c:v>
                      </c:pt>
                      <c:pt idx="296">
                        <c:v>13.5036254384</c:v>
                      </c:pt>
                      <c:pt idx="297">
                        <c:v>13.443160154499999</c:v>
                      </c:pt>
                      <c:pt idx="298">
                        <c:v>13.434421181299999</c:v>
                      </c:pt>
                      <c:pt idx="299">
                        <c:v>13.335097876299999</c:v>
                      </c:pt>
                      <c:pt idx="300">
                        <c:v>12.900893744800001</c:v>
                      </c:pt>
                      <c:pt idx="301">
                        <c:v>12.872615442599999</c:v>
                      </c:pt>
                      <c:pt idx="302">
                        <c:v>12.840323454300002</c:v>
                      </c:pt>
                      <c:pt idx="303">
                        <c:v>12.626723416499999</c:v>
                      </c:pt>
                      <c:pt idx="304">
                        <c:v>12.481832206700002</c:v>
                      </c:pt>
                      <c:pt idx="305">
                        <c:v>12.460290344900001</c:v>
                      </c:pt>
                      <c:pt idx="306">
                        <c:v>12.1713302828</c:v>
                      </c:pt>
                      <c:pt idx="307">
                        <c:v>11.928857816300001</c:v>
                      </c:pt>
                      <c:pt idx="308">
                        <c:v>11.8628805088</c:v>
                      </c:pt>
                      <c:pt idx="309">
                        <c:v>11.7229244821</c:v>
                      </c:pt>
                      <c:pt idx="310">
                        <c:v>11.656215389500002</c:v>
                      </c:pt>
                      <c:pt idx="311">
                        <c:v>11.567511890999999</c:v>
                      </c:pt>
                      <c:pt idx="312">
                        <c:v>11.465687782</c:v>
                      </c:pt>
                      <c:pt idx="313">
                        <c:v>11.270543117300001</c:v>
                      </c:pt>
                      <c:pt idx="314">
                        <c:v>11.2485260621</c:v>
                      </c:pt>
                      <c:pt idx="315">
                        <c:v>11.227004328000001</c:v>
                      </c:pt>
                      <c:pt idx="316">
                        <c:v>11.1364224168</c:v>
                      </c:pt>
                      <c:pt idx="317">
                        <c:v>11.0966807813</c:v>
                      </c:pt>
                      <c:pt idx="318">
                        <c:v>10.863455140799999</c:v>
                      </c:pt>
                      <c:pt idx="319">
                        <c:v>10.770689214799999</c:v>
                      </c:pt>
                      <c:pt idx="320">
                        <c:v>10.480067292999999</c:v>
                      </c:pt>
                      <c:pt idx="321">
                        <c:v>10.3534431056</c:v>
                      </c:pt>
                      <c:pt idx="322">
                        <c:v>10.123333196600001</c:v>
                      </c:pt>
                      <c:pt idx="323">
                        <c:v>10.107398116700001</c:v>
                      </c:pt>
                      <c:pt idx="324">
                        <c:v>9.7994198423000007</c:v>
                      </c:pt>
                      <c:pt idx="325">
                        <c:v>9.700653301800001</c:v>
                      </c:pt>
                      <c:pt idx="326">
                        <c:v>9.6343900850999997</c:v>
                      </c:pt>
                      <c:pt idx="327">
                        <c:v>9.5466179185000009</c:v>
                      </c:pt>
                      <c:pt idx="328">
                        <c:v>9.5349826023000013</c:v>
                      </c:pt>
                      <c:pt idx="329">
                        <c:v>9.527333453899999</c:v>
                      </c:pt>
                      <c:pt idx="330">
                        <c:v>9.5076320759000001</c:v>
                      </c:pt>
                      <c:pt idx="331">
                        <c:v>9.4548066654999996</c:v>
                      </c:pt>
                      <c:pt idx="332">
                        <c:v>9.3939165807999991</c:v>
                      </c:pt>
                      <c:pt idx="333">
                        <c:v>9.2824686860999996</c:v>
                      </c:pt>
                      <c:pt idx="334">
                        <c:v>9.2524312226000003</c:v>
                      </c:pt>
                      <c:pt idx="335">
                        <c:v>9.2210875795000007</c:v>
                      </c:pt>
                      <c:pt idx="336">
                        <c:v>9.1856639141000009</c:v>
                      </c:pt>
                      <c:pt idx="337">
                        <c:v>8.9463278574</c:v>
                      </c:pt>
                      <c:pt idx="338">
                        <c:v>8.7693973494000002</c:v>
                      </c:pt>
                      <c:pt idx="339">
                        <c:v>8.7649976113000001</c:v>
                      </c:pt>
                      <c:pt idx="340">
                        <c:v>8.7116653460000002</c:v>
                      </c:pt>
                      <c:pt idx="341">
                        <c:v>8.7066985186999997</c:v>
                      </c:pt>
                      <c:pt idx="342">
                        <c:v>8.6912264933000003</c:v>
                      </c:pt>
                      <c:pt idx="343">
                        <c:v>8.6663323527999996</c:v>
                      </c:pt>
                      <c:pt idx="344">
                        <c:v>8.6663323527999996</c:v>
                      </c:pt>
                      <c:pt idx="345">
                        <c:v>8.6656378954999997</c:v>
                      </c:pt>
                      <c:pt idx="346">
                        <c:v>8.3732369086999991</c:v>
                      </c:pt>
                      <c:pt idx="347">
                        <c:v>8.1916451004000006</c:v>
                      </c:pt>
                      <c:pt idx="348">
                        <c:v>8.1859201170000002</c:v>
                      </c:pt>
                      <c:pt idx="349">
                        <c:v>8.1239475608999996</c:v>
                      </c:pt>
                      <c:pt idx="350">
                        <c:v>8.0589675960000005</c:v>
                      </c:pt>
                      <c:pt idx="351">
                        <c:v>8.0534122614000001</c:v>
                      </c:pt>
                      <c:pt idx="352">
                        <c:v>8.0248079469000011</c:v>
                      </c:pt>
                      <c:pt idx="353">
                        <c:v>7.9380475213000006</c:v>
                      </c:pt>
                      <c:pt idx="354">
                        <c:v>7.9119421519000008</c:v>
                      </c:pt>
                      <c:pt idx="355">
                        <c:v>7.8521149328000002</c:v>
                      </c:pt>
                      <c:pt idx="356">
                        <c:v>7.7805173983999998</c:v>
                      </c:pt>
                      <c:pt idx="357">
                        <c:v>7.7761648720999998</c:v>
                      </c:pt>
                      <c:pt idx="358">
                        <c:v>7.7761648720999998</c:v>
                      </c:pt>
                      <c:pt idx="359">
                        <c:v>7.7761648720999998</c:v>
                      </c:pt>
                      <c:pt idx="360">
                        <c:v>7.7761648720999998</c:v>
                      </c:pt>
                      <c:pt idx="361">
                        <c:v>7.7761648720999998</c:v>
                      </c:pt>
                      <c:pt idx="362">
                        <c:v>7.6765558054999996</c:v>
                      </c:pt>
                      <c:pt idx="363">
                        <c:v>7.4284365380999997</c:v>
                      </c:pt>
                      <c:pt idx="364">
                        <c:v>7.4109451217000002</c:v>
                      </c:pt>
                      <c:pt idx="365">
                        <c:v>7.2388417414000008</c:v>
                      </c:pt>
                      <c:pt idx="366">
                        <c:v>7.1655543993000004</c:v>
                      </c:pt>
                      <c:pt idx="367">
                        <c:v>7.1596327086000002</c:v>
                      </c:pt>
                      <c:pt idx="368">
                        <c:v>7.0208480627999998</c:v>
                      </c:pt>
                      <c:pt idx="369">
                        <c:v>6.8906718741999997</c:v>
                      </c:pt>
                      <c:pt idx="370">
                        <c:v>6.8645169089000007</c:v>
                      </c:pt>
                      <c:pt idx="371">
                        <c:v>6.7951483501999999</c:v>
                      </c:pt>
                      <c:pt idx="372">
                        <c:v>6.7901854372000008</c:v>
                      </c:pt>
                      <c:pt idx="373">
                        <c:v>6.7369380835000001</c:v>
                      </c:pt>
                      <c:pt idx="374">
                        <c:v>6.7369380835000001</c:v>
                      </c:pt>
                      <c:pt idx="375">
                        <c:v>6.7369380835000001</c:v>
                      </c:pt>
                      <c:pt idx="376">
                        <c:v>6.7369380835000001</c:v>
                      </c:pt>
                      <c:pt idx="377">
                        <c:v>6.7369380835000001</c:v>
                      </c:pt>
                      <c:pt idx="378">
                        <c:v>6.7369380835000001</c:v>
                      </c:pt>
                      <c:pt idx="379">
                        <c:v>6.7086443605000001</c:v>
                      </c:pt>
                      <c:pt idx="380">
                        <c:v>6.6855636206</c:v>
                      </c:pt>
                      <c:pt idx="381">
                        <c:v>6.6336505562000001</c:v>
                      </c:pt>
                      <c:pt idx="382">
                        <c:v>6.5939264161000004</c:v>
                      </c:pt>
                      <c:pt idx="383">
                        <c:v>6.4255094840000009</c:v>
                      </c:pt>
                      <c:pt idx="384">
                        <c:v>6.3912698228</c:v>
                      </c:pt>
                      <c:pt idx="385">
                        <c:v>6.3407211056999992</c:v>
                      </c:pt>
                      <c:pt idx="386">
                        <c:v>6.3230730581000003</c:v>
                      </c:pt>
                      <c:pt idx="387">
                        <c:v>6.1655281629000003</c:v>
                      </c:pt>
                      <c:pt idx="388">
                        <c:v>6.0616651293999997</c:v>
                      </c:pt>
                      <c:pt idx="389">
                        <c:v>6.0284391406999998</c:v>
                      </c:pt>
                      <c:pt idx="390">
                        <c:v>6.0255324999000006</c:v>
                      </c:pt>
                      <c:pt idx="391">
                        <c:v>5.9864515957000002</c:v>
                      </c:pt>
                      <c:pt idx="392">
                        <c:v>5.9792885781999994</c:v>
                      </c:pt>
                      <c:pt idx="393">
                        <c:v>5.9302201283000002</c:v>
                      </c:pt>
                      <c:pt idx="394">
                        <c:v>5.9302201283000002</c:v>
                      </c:pt>
                      <c:pt idx="395">
                        <c:v>5.9117494388000003</c:v>
                      </c:pt>
                      <c:pt idx="396">
                        <c:v>5.6320092885999999</c:v>
                      </c:pt>
                      <c:pt idx="397">
                        <c:v>5.6291091206999999</c:v>
                      </c:pt>
                      <c:pt idx="398">
                        <c:v>5.6282352954999997</c:v>
                      </c:pt>
                      <c:pt idx="399">
                        <c:v>5.6093732616</c:v>
                      </c:pt>
                      <c:pt idx="400">
                        <c:v>5.6041498688000004</c:v>
                      </c:pt>
                      <c:pt idx="401">
                        <c:v>5.5900842176000003</c:v>
                      </c:pt>
                      <c:pt idx="402">
                        <c:v>5.3792591136999999</c:v>
                      </c:pt>
                      <c:pt idx="403">
                        <c:v>5.2482836006000007</c:v>
                      </c:pt>
                      <c:pt idx="404">
                        <c:v>5.2005724885999998</c:v>
                      </c:pt>
                      <c:pt idx="405">
                        <c:v>5.160663016900001</c:v>
                      </c:pt>
                      <c:pt idx="406">
                        <c:v>5.0873843427000001</c:v>
                      </c:pt>
                      <c:pt idx="407">
                        <c:v>4.9717928660000004</c:v>
                      </c:pt>
                      <c:pt idx="408">
                        <c:v>4.9011532986999997</c:v>
                      </c:pt>
                      <c:pt idx="409">
                        <c:v>4.8933583503999998</c:v>
                      </c:pt>
                      <c:pt idx="410">
                        <c:v>4.8933583503999998</c:v>
                      </c:pt>
                      <c:pt idx="411">
                        <c:v>4.8258089177999999</c:v>
                      </c:pt>
                      <c:pt idx="412">
                        <c:v>4.8117313432</c:v>
                      </c:pt>
                      <c:pt idx="413">
                        <c:v>4.7591940494000005</c:v>
                      </c:pt>
                      <c:pt idx="414">
                        <c:v>4.7378361958999999</c:v>
                      </c:pt>
                      <c:pt idx="415">
                        <c:v>4.7378361958999999</c:v>
                      </c:pt>
                      <c:pt idx="416">
                        <c:v>4.7378361958999999</c:v>
                      </c:pt>
                      <c:pt idx="417">
                        <c:v>4.6554882902000001</c:v>
                      </c:pt>
                      <c:pt idx="418">
                        <c:v>4.6107459462000007</c:v>
                      </c:pt>
                      <c:pt idx="419">
                        <c:v>4.5812394116000004</c:v>
                      </c:pt>
                      <c:pt idx="420">
                        <c:v>4.5523044519000004</c:v>
                      </c:pt>
                      <c:pt idx="421">
                        <c:v>4.5374216195000008</c:v>
                      </c:pt>
                      <c:pt idx="422">
                        <c:v>4.5099604090000005</c:v>
                      </c:pt>
                      <c:pt idx="423">
                        <c:v>4.4304582485999999</c:v>
                      </c:pt>
                      <c:pt idx="424">
                        <c:v>4.1127033317000006</c:v>
                      </c:pt>
                      <c:pt idx="425">
                        <c:v>4.0085325738000002</c:v>
                      </c:pt>
                      <c:pt idx="426">
                        <c:v>3.9854596858000004</c:v>
                      </c:pt>
                      <c:pt idx="427">
                        <c:v>3.9779981687999997</c:v>
                      </c:pt>
                      <c:pt idx="428">
                        <c:v>3.9564539610000002</c:v>
                      </c:pt>
                      <c:pt idx="429">
                        <c:v>3.9129889335000003</c:v>
                      </c:pt>
                      <c:pt idx="430">
                        <c:v>3.8999290815000003</c:v>
                      </c:pt>
                      <c:pt idx="431">
                        <c:v>3.8708175805000002</c:v>
                      </c:pt>
                      <c:pt idx="432">
                        <c:v>3.8451459319000003</c:v>
                      </c:pt>
                      <c:pt idx="433">
                        <c:v>3.8408988683</c:v>
                      </c:pt>
                      <c:pt idx="434">
                        <c:v>3.7519247972000001</c:v>
                      </c:pt>
                      <c:pt idx="435">
                        <c:v>3.6670996767999999</c:v>
                      </c:pt>
                      <c:pt idx="436">
                        <c:v>3.5783167679000001</c:v>
                      </c:pt>
                      <c:pt idx="437">
                        <c:v>3.352673491</c:v>
                      </c:pt>
                      <c:pt idx="438">
                        <c:v>3.3349123964</c:v>
                      </c:pt>
                      <c:pt idx="439">
                        <c:v>3.3197741854</c:v>
                      </c:pt>
                      <c:pt idx="440">
                        <c:v>3.2233876808000002</c:v>
                      </c:pt>
                      <c:pt idx="441">
                        <c:v>3.203292609</c:v>
                      </c:pt>
                      <c:pt idx="442">
                        <c:v>3.2028518056000004</c:v>
                      </c:pt>
                      <c:pt idx="443">
                        <c:v>3.1822623220000001</c:v>
                      </c:pt>
                      <c:pt idx="444">
                        <c:v>3.0368449629000005</c:v>
                      </c:pt>
                      <c:pt idx="445">
                        <c:v>2.9822120982000002</c:v>
                      </c:pt>
                      <c:pt idx="446">
                        <c:v>2.9822120982000002</c:v>
                      </c:pt>
                      <c:pt idx="447">
                        <c:v>2.9800642447000003</c:v>
                      </c:pt>
                      <c:pt idx="448">
                        <c:v>2.9800642447000003</c:v>
                      </c:pt>
                      <c:pt idx="449">
                        <c:v>2.9800642447000003</c:v>
                      </c:pt>
                      <c:pt idx="450">
                        <c:v>2.9752605893999999</c:v>
                      </c:pt>
                      <c:pt idx="451">
                        <c:v>2.9692460419000004</c:v>
                      </c:pt>
                      <c:pt idx="452">
                        <c:v>2.9676791971000003</c:v>
                      </c:pt>
                      <c:pt idx="453">
                        <c:v>2.9516617139000001</c:v>
                      </c:pt>
                      <c:pt idx="454">
                        <c:v>2.9279715809</c:v>
                      </c:pt>
                      <c:pt idx="455">
                        <c:v>2.9278249338000002</c:v>
                      </c:pt>
                      <c:pt idx="456">
                        <c:v>2.8307522236000002</c:v>
                      </c:pt>
                      <c:pt idx="457">
                        <c:v>2.8307522236000002</c:v>
                      </c:pt>
                      <c:pt idx="458">
                        <c:v>2.8239652883999997</c:v>
                      </c:pt>
                      <c:pt idx="459">
                        <c:v>2.8220684553000002</c:v>
                      </c:pt>
                      <c:pt idx="460">
                        <c:v>2.8071078039999997</c:v>
                      </c:pt>
                      <c:pt idx="461">
                        <c:v>2.7835760177999997</c:v>
                      </c:pt>
                      <c:pt idx="462">
                        <c:v>2.7835760177999997</c:v>
                      </c:pt>
                      <c:pt idx="463">
                        <c:v>2.7455207110999997</c:v>
                      </c:pt>
                      <c:pt idx="464">
                        <c:v>2.4816351525</c:v>
                      </c:pt>
                      <c:pt idx="465">
                        <c:v>2.4680493324000001</c:v>
                      </c:pt>
                      <c:pt idx="466">
                        <c:v>2.4575664623</c:v>
                      </c:pt>
                      <c:pt idx="467">
                        <c:v>2.3760063081</c:v>
                      </c:pt>
                      <c:pt idx="468">
                        <c:v>2.3211464355000002</c:v>
                      </c:pt>
                      <c:pt idx="469">
                        <c:v>2.2774310867000001</c:v>
                      </c:pt>
                      <c:pt idx="470">
                        <c:v>2.2177644811000001</c:v>
                      </c:pt>
                      <c:pt idx="471">
                        <c:v>2.1916825836</c:v>
                      </c:pt>
                      <c:pt idx="472">
                        <c:v>2.0902555950999999</c:v>
                      </c:pt>
                      <c:pt idx="473">
                        <c:v>2.0595176713000001</c:v>
                      </c:pt>
                      <c:pt idx="474">
                        <c:v>1.9884599425</c:v>
                      </c:pt>
                      <c:pt idx="475">
                        <c:v>1.9730189265000002</c:v>
                      </c:pt>
                      <c:pt idx="476">
                        <c:v>1.9477274247</c:v>
                      </c:pt>
                      <c:pt idx="477">
                        <c:v>1.9477274247</c:v>
                      </c:pt>
                      <c:pt idx="478">
                        <c:v>1.9477274247</c:v>
                      </c:pt>
                      <c:pt idx="479">
                        <c:v>1.9477274247</c:v>
                      </c:pt>
                      <c:pt idx="480">
                        <c:v>1.9268799258000002</c:v>
                      </c:pt>
                      <c:pt idx="481">
                        <c:v>1.8989190729000001</c:v>
                      </c:pt>
                      <c:pt idx="482">
                        <c:v>1.8555074866999999</c:v>
                      </c:pt>
                      <c:pt idx="483">
                        <c:v>1.8519084882999999</c:v>
                      </c:pt>
                      <c:pt idx="484">
                        <c:v>1.8504034099000002</c:v>
                      </c:pt>
                      <c:pt idx="485">
                        <c:v>1.8349522300000001</c:v>
                      </c:pt>
                      <c:pt idx="486">
                        <c:v>1.8087816161999999</c:v>
                      </c:pt>
                      <c:pt idx="487">
                        <c:v>1.7973861998</c:v>
                      </c:pt>
                      <c:pt idx="488">
                        <c:v>1.7956098994000003</c:v>
                      </c:pt>
                      <c:pt idx="489">
                        <c:v>1.7647249944000001</c:v>
                      </c:pt>
                      <c:pt idx="490">
                        <c:v>1.7253869860000002</c:v>
                      </c:pt>
                      <c:pt idx="491">
                        <c:v>1.7253869860000002</c:v>
                      </c:pt>
                      <c:pt idx="492">
                        <c:v>1.6876732881000001</c:v>
                      </c:pt>
                      <c:pt idx="493">
                        <c:v>1.6557298149999999</c:v>
                      </c:pt>
                      <c:pt idx="494">
                        <c:v>1.6228695116</c:v>
                      </c:pt>
                      <c:pt idx="495">
                        <c:v>1.5879759229999999</c:v>
                      </c:pt>
                      <c:pt idx="496">
                        <c:v>1.5243768657999999</c:v>
                      </c:pt>
                      <c:pt idx="497">
                        <c:v>1.4661244608999999</c:v>
                      </c:pt>
                      <c:pt idx="498">
                        <c:v>1.3249461209</c:v>
                      </c:pt>
                      <c:pt idx="499">
                        <c:v>1.2662843859999999</c:v>
                      </c:pt>
                      <c:pt idx="500">
                        <c:v>1.2606900000000001</c:v>
                      </c:pt>
                      <c:pt idx="501">
                        <c:v>1.2593492997</c:v>
                      </c:pt>
                      <c:pt idx="502">
                        <c:v>1.2477234773000001</c:v>
                      </c:pt>
                      <c:pt idx="503">
                        <c:v>1.2136488844</c:v>
                      </c:pt>
                      <c:pt idx="504">
                        <c:v>1.1992935653000001</c:v>
                      </c:pt>
                      <c:pt idx="505">
                        <c:v>1.145812839</c:v>
                      </c:pt>
                      <c:pt idx="506">
                        <c:v>1.145812839</c:v>
                      </c:pt>
                      <c:pt idx="507">
                        <c:v>1.0388747836000001</c:v>
                      </c:pt>
                      <c:pt idx="508">
                        <c:v>0.91053456129999999</c:v>
                      </c:pt>
                      <c:pt idx="509">
                        <c:v>0.89446516740000004</c:v>
                      </c:pt>
                      <c:pt idx="510">
                        <c:v>0.86209029700000006</c:v>
                      </c:pt>
                      <c:pt idx="511">
                        <c:v>0.73208986399999998</c:v>
                      </c:pt>
                      <c:pt idx="512">
                        <c:v>0.709062156</c:v>
                      </c:pt>
                      <c:pt idx="513">
                        <c:v>0.66936914720000007</c:v>
                      </c:pt>
                      <c:pt idx="514">
                        <c:v>0.61640113409999997</c:v>
                      </c:pt>
                      <c:pt idx="515">
                        <c:v>0.59945103129999999</c:v>
                      </c:pt>
                      <c:pt idx="516">
                        <c:v>0.59642552400000004</c:v>
                      </c:pt>
                      <c:pt idx="517">
                        <c:v>0.5937915775</c:v>
                      </c:pt>
                      <c:pt idx="518">
                        <c:v>0.55475522669999999</c:v>
                      </c:pt>
                      <c:pt idx="519">
                        <c:v>0.52783665839999994</c:v>
                      </c:pt>
                      <c:pt idx="520">
                        <c:v>0.51944587180000001</c:v>
                      </c:pt>
                      <c:pt idx="521">
                        <c:v>0.51944587180000001</c:v>
                      </c:pt>
                      <c:pt idx="522">
                        <c:v>0.51944587180000001</c:v>
                      </c:pt>
                      <c:pt idx="523">
                        <c:v>0.51850114400000002</c:v>
                      </c:pt>
                      <c:pt idx="524">
                        <c:v>0.51416276579999998</c:v>
                      </c:pt>
                      <c:pt idx="525">
                        <c:v>0.49842909220000003</c:v>
                      </c:pt>
                      <c:pt idx="526">
                        <c:v>0.49286270999999998</c:v>
                      </c:pt>
                      <c:pt idx="527">
                        <c:v>0.49253957200000004</c:v>
                      </c:pt>
                      <c:pt idx="528">
                        <c:v>0.49134745510000005</c:v>
                      </c:pt>
                      <c:pt idx="529">
                        <c:v>0.47439841999999999</c:v>
                      </c:pt>
                      <c:pt idx="530">
                        <c:v>0.35564767799999997</c:v>
                      </c:pt>
                      <c:pt idx="531">
                        <c:v>0.35057477570000006</c:v>
                      </c:pt>
                      <c:pt idx="532">
                        <c:v>0.23731196000000002</c:v>
                      </c:pt>
                      <c:pt idx="533">
                        <c:v>0.16724650400000002</c:v>
                      </c:pt>
                      <c:pt idx="534">
                        <c:v>0.16724650400000002</c:v>
                      </c:pt>
                      <c:pt idx="535">
                        <c:v>0.14372534000000001</c:v>
                      </c:pt>
                      <c:pt idx="536">
                        <c:v>0.12278444000000001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Sheet1!$I$2:$I$538</c15:sqref>
                        </c15:formulaRef>
                      </c:ext>
                    </c:extLst>
                    <c:numCache>
                      <c:formatCode>General</c:formatCode>
                      <c:ptCount val="537"/>
                      <c:pt idx="0">
                        <c:v>1E-4</c:v>
                      </c:pt>
                      <c:pt idx="1">
                        <c:v>2.0000000000000001E-4</c:v>
                      </c:pt>
                      <c:pt idx="2">
                        <c:v>3.0000000000000003E-4</c:v>
                      </c:pt>
                      <c:pt idx="3">
                        <c:v>4.0000000000000002E-4</c:v>
                      </c:pt>
                      <c:pt idx="4">
                        <c:v>5.0000000000000001E-4</c:v>
                      </c:pt>
                      <c:pt idx="5">
                        <c:v>6.0000000000000006E-4</c:v>
                      </c:pt>
                      <c:pt idx="6">
                        <c:v>7.000000000000001E-4</c:v>
                      </c:pt>
                      <c:pt idx="7">
                        <c:v>8.0000000000000015E-4</c:v>
                      </c:pt>
                      <c:pt idx="8">
                        <c:v>9.0000000000000019E-4</c:v>
                      </c:pt>
                      <c:pt idx="9">
                        <c:v>1.0000000000000002E-3</c:v>
                      </c:pt>
                      <c:pt idx="10">
                        <c:v>1.1000000000000003E-3</c:v>
                      </c:pt>
                      <c:pt idx="11">
                        <c:v>1.2000000000000003E-3</c:v>
                      </c:pt>
                      <c:pt idx="12">
                        <c:v>1.3000000000000004E-3</c:v>
                      </c:pt>
                      <c:pt idx="13">
                        <c:v>1.4000000000000004E-3</c:v>
                      </c:pt>
                      <c:pt idx="14">
                        <c:v>1.5000000000000005E-3</c:v>
                      </c:pt>
                      <c:pt idx="15">
                        <c:v>1.6000000000000005E-3</c:v>
                      </c:pt>
                      <c:pt idx="16">
                        <c:v>1.7000000000000006E-3</c:v>
                      </c:pt>
                      <c:pt idx="17">
                        <c:v>1.8000000000000006E-3</c:v>
                      </c:pt>
                      <c:pt idx="18">
                        <c:v>1.9000000000000006E-3</c:v>
                      </c:pt>
                      <c:pt idx="19">
                        <c:v>2.0000000000000005E-3</c:v>
                      </c:pt>
                      <c:pt idx="20">
                        <c:v>2.1000000000000003E-3</c:v>
                      </c:pt>
                      <c:pt idx="21">
                        <c:v>2.2000000000000001E-3</c:v>
                      </c:pt>
                      <c:pt idx="22">
                        <c:v>2.3E-3</c:v>
                      </c:pt>
                      <c:pt idx="23">
                        <c:v>2.3999999999999998E-3</c:v>
                      </c:pt>
                      <c:pt idx="24">
                        <c:v>2.4999999999999996E-3</c:v>
                      </c:pt>
                      <c:pt idx="25">
                        <c:v>2.5999999999999994E-3</c:v>
                      </c:pt>
                      <c:pt idx="26">
                        <c:v>2.6999999999999993E-3</c:v>
                      </c:pt>
                      <c:pt idx="27">
                        <c:v>2.7999999999999991E-3</c:v>
                      </c:pt>
                      <c:pt idx="28">
                        <c:v>2.8999999999999989E-3</c:v>
                      </c:pt>
                      <c:pt idx="29">
                        <c:v>2.9999999999999988E-3</c:v>
                      </c:pt>
                      <c:pt idx="30">
                        <c:v>3.0999999999999986E-3</c:v>
                      </c:pt>
                      <c:pt idx="31">
                        <c:v>3.1999999999999984E-3</c:v>
                      </c:pt>
                      <c:pt idx="32">
                        <c:v>3.2999999999999982E-3</c:v>
                      </c:pt>
                      <c:pt idx="33">
                        <c:v>3.3999999999999981E-3</c:v>
                      </c:pt>
                      <c:pt idx="34">
                        <c:v>3.4999999999999979E-3</c:v>
                      </c:pt>
                      <c:pt idx="35">
                        <c:v>3.5999999999999977E-3</c:v>
                      </c:pt>
                      <c:pt idx="36">
                        <c:v>3.6999999999999976E-3</c:v>
                      </c:pt>
                      <c:pt idx="37">
                        <c:v>3.7999999999999974E-3</c:v>
                      </c:pt>
                      <c:pt idx="38">
                        <c:v>3.8999999999999972E-3</c:v>
                      </c:pt>
                      <c:pt idx="39">
                        <c:v>3.9999999999999975E-3</c:v>
                      </c:pt>
                      <c:pt idx="40">
                        <c:v>4.0999999999999977E-3</c:v>
                      </c:pt>
                      <c:pt idx="41">
                        <c:v>4.199999999999998E-3</c:v>
                      </c:pt>
                      <c:pt idx="42">
                        <c:v>4.2999999999999983E-3</c:v>
                      </c:pt>
                      <c:pt idx="43">
                        <c:v>4.3999999999999985E-3</c:v>
                      </c:pt>
                      <c:pt idx="44">
                        <c:v>4.4999999999999988E-3</c:v>
                      </c:pt>
                      <c:pt idx="45">
                        <c:v>4.5999999999999991E-3</c:v>
                      </c:pt>
                      <c:pt idx="46">
                        <c:v>4.6999999999999993E-3</c:v>
                      </c:pt>
                      <c:pt idx="47">
                        <c:v>4.7999999999999996E-3</c:v>
                      </c:pt>
                      <c:pt idx="48">
                        <c:v>4.8999999999999998E-3</c:v>
                      </c:pt>
                      <c:pt idx="49">
                        <c:v>5.0000000000000001E-3</c:v>
                      </c:pt>
                      <c:pt idx="50">
                        <c:v>5.1000000000000004E-3</c:v>
                      </c:pt>
                      <c:pt idx="51">
                        <c:v>5.2000000000000006E-3</c:v>
                      </c:pt>
                      <c:pt idx="52">
                        <c:v>5.3000000000000009E-3</c:v>
                      </c:pt>
                      <c:pt idx="53">
                        <c:v>5.4000000000000012E-3</c:v>
                      </c:pt>
                      <c:pt idx="54">
                        <c:v>5.5000000000000014E-3</c:v>
                      </c:pt>
                      <c:pt idx="55">
                        <c:v>5.6000000000000017E-3</c:v>
                      </c:pt>
                      <c:pt idx="56">
                        <c:v>5.7000000000000019E-3</c:v>
                      </c:pt>
                      <c:pt idx="57">
                        <c:v>5.8000000000000022E-3</c:v>
                      </c:pt>
                      <c:pt idx="58">
                        <c:v>5.9000000000000025E-3</c:v>
                      </c:pt>
                      <c:pt idx="59">
                        <c:v>6.0000000000000027E-3</c:v>
                      </c:pt>
                      <c:pt idx="60">
                        <c:v>6.100000000000003E-3</c:v>
                      </c:pt>
                      <c:pt idx="61">
                        <c:v>6.2000000000000033E-3</c:v>
                      </c:pt>
                      <c:pt idx="62">
                        <c:v>6.3000000000000035E-3</c:v>
                      </c:pt>
                      <c:pt idx="63">
                        <c:v>6.4000000000000038E-3</c:v>
                      </c:pt>
                      <c:pt idx="64">
                        <c:v>6.500000000000004E-3</c:v>
                      </c:pt>
                      <c:pt idx="65">
                        <c:v>6.6000000000000043E-3</c:v>
                      </c:pt>
                      <c:pt idx="66">
                        <c:v>6.7000000000000046E-3</c:v>
                      </c:pt>
                      <c:pt idx="67">
                        <c:v>6.8000000000000048E-3</c:v>
                      </c:pt>
                      <c:pt idx="68">
                        <c:v>6.9000000000000051E-3</c:v>
                      </c:pt>
                      <c:pt idx="69">
                        <c:v>7.0000000000000053E-3</c:v>
                      </c:pt>
                      <c:pt idx="70">
                        <c:v>7.1000000000000056E-3</c:v>
                      </c:pt>
                      <c:pt idx="71">
                        <c:v>7.2000000000000059E-3</c:v>
                      </c:pt>
                      <c:pt idx="72">
                        <c:v>7.3000000000000061E-3</c:v>
                      </c:pt>
                      <c:pt idx="73">
                        <c:v>7.4000000000000064E-3</c:v>
                      </c:pt>
                      <c:pt idx="74">
                        <c:v>7.5000000000000067E-3</c:v>
                      </c:pt>
                      <c:pt idx="75">
                        <c:v>7.6000000000000069E-3</c:v>
                      </c:pt>
                      <c:pt idx="76">
                        <c:v>7.7000000000000072E-3</c:v>
                      </c:pt>
                      <c:pt idx="77">
                        <c:v>7.8000000000000074E-3</c:v>
                      </c:pt>
                      <c:pt idx="78">
                        <c:v>7.9000000000000077E-3</c:v>
                      </c:pt>
                      <c:pt idx="79">
                        <c:v>8.0000000000000071E-3</c:v>
                      </c:pt>
                      <c:pt idx="80">
                        <c:v>8.1000000000000065E-3</c:v>
                      </c:pt>
                      <c:pt idx="81">
                        <c:v>8.2000000000000059E-3</c:v>
                      </c:pt>
                      <c:pt idx="82">
                        <c:v>8.3000000000000053E-3</c:v>
                      </c:pt>
                      <c:pt idx="83">
                        <c:v>8.4000000000000047E-3</c:v>
                      </c:pt>
                      <c:pt idx="84">
                        <c:v>8.5000000000000041E-3</c:v>
                      </c:pt>
                      <c:pt idx="85">
                        <c:v>8.6000000000000035E-3</c:v>
                      </c:pt>
                      <c:pt idx="86">
                        <c:v>8.7000000000000029E-3</c:v>
                      </c:pt>
                      <c:pt idx="87">
                        <c:v>8.8000000000000023E-3</c:v>
                      </c:pt>
                      <c:pt idx="88">
                        <c:v>8.9000000000000017E-3</c:v>
                      </c:pt>
                      <c:pt idx="89">
                        <c:v>9.0000000000000011E-3</c:v>
                      </c:pt>
                      <c:pt idx="90">
                        <c:v>9.1000000000000004E-3</c:v>
                      </c:pt>
                      <c:pt idx="91">
                        <c:v>9.1999999999999998E-3</c:v>
                      </c:pt>
                      <c:pt idx="92">
                        <c:v>9.2999999999999992E-3</c:v>
                      </c:pt>
                      <c:pt idx="93">
                        <c:v>9.3999999999999986E-3</c:v>
                      </c:pt>
                      <c:pt idx="94">
                        <c:v>9.499999999999998E-3</c:v>
                      </c:pt>
                      <c:pt idx="95">
                        <c:v>9.5999999999999974E-3</c:v>
                      </c:pt>
                      <c:pt idx="96">
                        <c:v>9.6999999999999968E-3</c:v>
                      </c:pt>
                      <c:pt idx="97">
                        <c:v>9.7999999999999962E-3</c:v>
                      </c:pt>
                      <c:pt idx="98">
                        <c:v>9.8999999999999956E-3</c:v>
                      </c:pt>
                      <c:pt idx="99">
                        <c:v>9.999999999999995E-3</c:v>
                      </c:pt>
                      <c:pt idx="100">
                        <c:v>1.0099999999999994E-2</c:v>
                      </c:pt>
                      <c:pt idx="101">
                        <c:v>1.0199999999999994E-2</c:v>
                      </c:pt>
                      <c:pt idx="102">
                        <c:v>1.0299999999999993E-2</c:v>
                      </c:pt>
                      <c:pt idx="103">
                        <c:v>1.0399999999999993E-2</c:v>
                      </c:pt>
                      <c:pt idx="104">
                        <c:v>1.0499999999999992E-2</c:v>
                      </c:pt>
                      <c:pt idx="105">
                        <c:v>1.0599999999999991E-2</c:v>
                      </c:pt>
                      <c:pt idx="106">
                        <c:v>1.0699999999999991E-2</c:v>
                      </c:pt>
                      <c:pt idx="107">
                        <c:v>1.079999999999999E-2</c:v>
                      </c:pt>
                      <c:pt idx="108">
                        <c:v>1.089999999999999E-2</c:v>
                      </c:pt>
                      <c:pt idx="109">
                        <c:v>1.0999999999999989E-2</c:v>
                      </c:pt>
                      <c:pt idx="110">
                        <c:v>1.1099999999999988E-2</c:v>
                      </c:pt>
                      <c:pt idx="111">
                        <c:v>1.1199999999999988E-2</c:v>
                      </c:pt>
                      <c:pt idx="112">
                        <c:v>1.1299999999999987E-2</c:v>
                      </c:pt>
                      <c:pt idx="113">
                        <c:v>1.1399999999999987E-2</c:v>
                      </c:pt>
                      <c:pt idx="114">
                        <c:v>1.1499999999999986E-2</c:v>
                      </c:pt>
                      <c:pt idx="115">
                        <c:v>1.1599999999999985E-2</c:v>
                      </c:pt>
                      <c:pt idx="116">
                        <c:v>1.1699999999999985E-2</c:v>
                      </c:pt>
                      <c:pt idx="117">
                        <c:v>1.1799999999999984E-2</c:v>
                      </c:pt>
                      <c:pt idx="118">
                        <c:v>1.1899999999999984E-2</c:v>
                      </c:pt>
                      <c:pt idx="119">
                        <c:v>1.1999999999999983E-2</c:v>
                      </c:pt>
                      <c:pt idx="120">
                        <c:v>1.2099999999999982E-2</c:v>
                      </c:pt>
                      <c:pt idx="121">
                        <c:v>1.2199999999999982E-2</c:v>
                      </c:pt>
                      <c:pt idx="122">
                        <c:v>1.2299999999999981E-2</c:v>
                      </c:pt>
                      <c:pt idx="123">
                        <c:v>1.239999999999998E-2</c:v>
                      </c:pt>
                      <c:pt idx="124">
                        <c:v>1.249999999999998E-2</c:v>
                      </c:pt>
                      <c:pt idx="125">
                        <c:v>1.2599999999999979E-2</c:v>
                      </c:pt>
                      <c:pt idx="126">
                        <c:v>1.2699999999999979E-2</c:v>
                      </c:pt>
                      <c:pt idx="127">
                        <c:v>1.2799999999999978E-2</c:v>
                      </c:pt>
                      <c:pt idx="128">
                        <c:v>1.2899999999999977E-2</c:v>
                      </c:pt>
                      <c:pt idx="129">
                        <c:v>1.2999999999999977E-2</c:v>
                      </c:pt>
                      <c:pt idx="130">
                        <c:v>1.3099999999999976E-2</c:v>
                      </c:pt>
                      <c:pt idx="131">
                        <c:v>1.3199999999999976E-2</c:v>
                      </c:pt>
                      <c:pt idx="132">
                        <c:v>1.3299999999999975E-2</c:v>
                      </c:pt>
                      <c:pt idx="133">
                        <c:v>1.3399999999999974E-2</c:v>
                      </c:pt>
                      <c:pt idx="134">
                        <c:v>1.3499999999999974E-2</c:v>
                      </c:pt>
                      <c:pt idx="135">
                        <c:v>1.3599999999999973E-2</c:v>
                      </c:pt>
                      <c:pt idx="136">
                        <c:v>1.3699999999999973E-2</c:v>
                      </c:pt>
                      <c:pt idx="137">
                        <c:v>1.3799999999999972E-2</c:v>
                      </c:pt>
                      <c:pt idx="138">
                        <c:v>1.3899999999999971E-2</c:v>
                      </c:pt>
                      <c:pt idx="139">
                        <c:v>1.3999999999999971E-2</c:v>
                      </c:pt>
                      <c:pt idx="140">
                        <c:v>1.409999999999997E-2</c:v>
                      </c:pt>
                      <c:pt idx="141">
                        <c:v>1.419999999999997E-2</c:v>
                      </c:pt>
                      <c:pt idx="142">
                        <c:v>1.4299999999999969E-2</c:v>
                      </c:pt>
                      <c:pt idx="143">
                        <c:v>1.4399999999999968E-2</c:v>
                      </c:pt>
                      <c:pt idx="144">
                        <c:v>1.4499999999999968E-2</c:v>
                      </c:pt>
                      <c:pt idx="145">
                        <c:v>1.4599999999999967E-2</c:v>
                      </c:pt>
                      <c:pt idx="146">
                        <c:v>1.4699999999999967E-2</c:v>
                      </c:pt>
                      <c:pt idx="147">
                        <c:v>1.4799999999999966E-2</c:v>
                      </c:pt>
                      <c:pt idx="148">
                        <c:v>1.4899999999999965E-2</c:v>
                      </c:pt>
                      <c:pt idx="149">
                        <c:v>1.4999999999999965E-2</c:v>
                      </c:pt>
                      <c:pt idx="150">
                        <c:v>1.5099999999999964E-2</c:v>
                      </c:pt>
                      <c:pt idx="151">
                        <c:v>1.5199999999999964E-2</c:v>
                      </c:pt>
                      <c:pt idx="152">
                        <c:v>1.5299999999999963E-2</c:v>
                      </c:pt>
                      <c:pt idx="153">
                        <c:v>1.5399999999999962E-2</c:v>
                      </c:pt>
                      <c:pt idx="154">
                        <c:v>1.5499999999999962E-2</c:v>
                      </c:pt>
                      <c:pt idx="155">
                        <c:v>1.5599999999999961E-2</c:v>
                      </c:pt>
                      <c:pt idx="156">
                        <c:v>1.5699999999999961E-2</c:v>
                      </c:pt>
                      <c:pt idx="157">
                        <c:v>1.579999999999996E-2</c:v>
                      </c:pt>
                      <c:pt idx="158">
                        <c:v>1.5899999999999959E-2</c:v>
                      </c:pt>
                      <c:pt idx="159">
                        <c:v>1.5999999999999959E-2</c:v>
                      </c:pt>
                      <c:pt idx="160">
                        <c:v>1.6099999999999958E-2</c:v>
                      </c:pt>
                      <c:pt idx="161">
                        <c:v>1.6199999999999957E-2</c:v>
                      </c:pt>
                      <c:pt idx="162">
                        <c:v>1.6299999999999957E-2</c:v>
                      </c:pt>
                      <c:pt idx="163">
                        <c:v>1.6399999999999956E-2</c:v>
                      </c:pt>
                      <c:pt idx="164">
                        <c:v>1.6499999999999956E-2</c:v>
                      </c:pt>
                      <c:pt idx="165">
                        <c:v>1.6599999999999955E-2</c:v>
                      </c:pt>
                      <c:pt idx="166">
                        <c:v>1.6699999999999954E-2</c:v>
                      </c:pt>
                      <c:pt idx="167">
                        <c:v>1.6799999999999954E-2</c:v>
                      </c:pt>
                      <c:pt idx="168">
                        <c:v>1.6899999999999953E-2</c:v>
                      </c:pt>
                      <c:pt idx="169">
                        <c:v>1.6999999999999953E-2</c:v>
                      </c:pt>
                      <c:pt idx="170">
                        <c:v>1.7099999999999952E-2</c:v>
                      </c:pt>
                      <c:pt idx="171">
                        <c:v>1.7199999999999951E-2</c:v>
                      </c:pt>
                      <c:pt idx="172">
                        <c:v>1.7299999999999951E-2</c:v>
                      </c:pt>
                      <c:pt idx="173">
                        <c:v>1.739999999999995E-2</c:v>
                      </c:pt>
                      <c:pt idx="174">
                        <c:v>1.749999999999995E-2</c:v>
                      </c:pt>
                      <c:pt idx="175">
                        <c:v>1.7599999999999949E-2</c:v>
                      </c:pt>
                      <c:pt idx="176">
                        <c:v>1.7699999999999948E-2</c:v>
                      </c:pt>
                      <c:pt idx="177">
                        <c:v>1.7799999999999948E-2</c:v>
                      </c:pt>
                      <c:pt idx="178">
                        <c:v>1.7899999999999947E-2</c:v>
                      </c:pt>
                      <c:pt idx="179">
                        <c:v>1.7999999999999947E-2</c:v>
                      </c:pt>
                      <c:pt idx="180">
                        <c:v>1.8099999999999946E-2</c:v>
                      </c:pt>
                      <c:pt idx="181">
                        <c:v>1.8199999999999945E-2</c:v>
                      </c:pt>
                      <c:pt idx="182">
                        <c:v>1.8299999999999945E-2</c:v>
                      </c:pt>
                      <c:pt idx="183">
                        <c:v>1.8399999999999944E-2</c:v>
                      </c:pt>
                      <c:pt idx="184">
                        <c:v>1.8499999999999944E-2</c:v>
                      </c:pt>
                      <c:pt idx="185">
                        <c:v>1.8599999999999943E-2</c:v>
                      </c:pt>
                      <c:pt idx="186">
                        <c:v>1.8699999999999942E-2</c:v>
                      </c:pt>
                      <c:pt idx="187">
                        <c:v>1.8799999999999942E-2</c:v>
                      </c:pt>
                      <c:pt idx="188">
                        <c:v>1.8899999999999941E-2</c:v>
                      </c:pt>
                      <c:pt idx="189">
                        <c:v>1.8999999999999941E-2</c:v>
                      </c:pt>
                      <c:pt idx="190">
                        <c:v>1.909999999999994E-2</c:v>
                      </c:pt>
                      <c:pt idx="191">
                        <c:v>1.9199999999999939E-2</c:v>
                      </c:pt>
                      <c:pt idx="192">
                        <c:v>1.9299999999999939E-2</c:v>
                      </c:pt>
                      <c:pt idx="193">
                        <c:v>1.9399999999999938E-2</c:v>
                      </c:pt>
                      <c:pt idx="194">
                        <c:v>1.9499999999999938E-2</c:v>
                      </c:pt>
                      <c:pt idx="195">
                        <c:v>1.9599999999999937E-2</c:v>
                      </c:pt>
                      <c:pt idx="196">
                        <c:v>1.9699999999999936E-2</c:v>
                      </c:pt>
                      <c:pt idx="197">
                        <c:v>1.9799999999999936E-2</c:v>
                      </c:pt>
                      <c:pt idx="198">
                        <c:v>1.9899999999999935E-2</c:v>
                      </c:pt>
                      <c:pt idx="199">
                        <c:v>1.9999999999999934E-2</c:v>
                      </c:pt>
                      <c:pt idx="200">
                        <c:v>2.0099999999999934E-2</c:v>
                      </c:pt>
                      <c:pt idx="201">
                        <c:v>2.0199999999999933E-2</c:v>
                      </c:pt>
                      <c:pt idx="202">
                        <c:v>2.0299999999999933E-2</c:v>
                      </c:pt>
                      <c:pt idx="203">
                        <c:v>2.0399999999999932E-2</c:v>
                      </c:pt>
                      <c:pt idx="204">
                        <c:v>2.0499999999999931E-2</c:v>
                      </c:pt>
                      <c:pt idx="205">
                        <c:v>2.0599999999999931E-2</c:v>
                      </c:pt>
                      <c:pt idx="206">
                        <c:v>2.069999999999993E-2</c:v>
                      </c:pt>
                      <c:pt idx="207">
                        <c:v>2.079999999999993E-2</c:v>
                      </c:pt>
                      <c:pt idx="208">
                        <c:v>2.0899999999999929E-2</c:v>
                      </c:pt>
                      <c:pt idx="209">
                        <c:v>2.0999999999999928E-2</c:v>
                      </c:pt>
                      <c:pt idx="210">
                        <c:v>2.1099999999999928E-2</c:v>
                      </c:pt>
                      <c:pt idx="211">
                        <c:v>2.1199999999999927E-2</c:v>
                      </c:pt>
                      <c:pt idx="212">
                        <c:v>2.1299999999999927E-2</c:v>
                      </c:pt>
                      <c:pt idx="213">
                        <c:v>2.1399999999999926E-2</c:v>
                      </c:pt>
                      <c:pt idx="214">
                        <c:v>2.1499999999999925E-2</c:v>
                      </c:pt>
                      <c:pt idx="215">
                        <c:v>2.1599999999999925E-2</c:v>
                      </c:pt>
                      <c:pt idx="216">
                        <c:v>2.1699999999999924E-2</c:v>
                      </c:pt>
                      <c:pt idx="217">
                        <c:v>2.1799999999999924E-2</c:v>
                      </c:pt>
                      <c:pt idx="218">
                        <c:v>2.1899999999999923E-2</c:v>
                      </c:pt>
                      <c:pt idx="219">
                        <c:v>2.1999999999999922E-2</c:v>
                      </c:pt>
                      <c:pt idx="220">
                        <c:v>2.2099999999999922E-2</c:v>
                      </c:pt>
                      <c:pt idx="221">
                        <c:v>2.2199999999999921E-2</c:v>
                      </c:pt>
                      <c:pt idx="222">
                        <c:v>2.2299999999999921E-2</c:v>
                      </c:pt>
                      <c:pt idx="223">
                        <c:v>2.239999999999992E-2</c:v>
                      </c:pt>
                      <c:pt idx="224">
                        <c:v>2.2499999999999919E-2</c:v>
                      </c:pt>
                      <c:pt idx="225">
                        <c:v>2.2599999999999919E-2</c:v>
                      </c:pt>
                      <c:pt idx="226">
                        <c:v>2.2699999999999918E-2</c:v>
                      </c:pt>
                      <c:pt idx="227">
                        <c:v>2.2799999999999918E-2</c:v>
                      </c:pt>
                      <c:pt idx="228">
                        <c:v>2.2899999999999917E-2</c:v>
                      </c:pt>
                      <c:pt idx="229">
                        <c:v>2.2999999999999916E-2</c:v>
                      </c:pt>
                      <c:pt idx="230">
                        <c:v>2.3099999999999916E-2</c:v>
                      </c:pt>
                      <c:pt idx="231">
                        <c:v>2.3199999999999915E-2</c:v>
                      </c:pt>
                      <c:pt idx="232">
                        <c:v>2.3299999999999915E-2</c:v>
                      </c:pt>
                      <c:pt idx="233">
                        <c:v>2.3399999999999914E-2</c:v>
                      </c:pt>
                      <c:pt idx="234">
                        <c:v>2.3499999999999913E-2</c:v>
                      </c:pt>
                      <c:pt idx="235">
                        <c:v>2.3599999999999913E-2</c:v>
                      </c:pt>
                      <c:pt idx="236">
                        <c:v>2.3699999999999912E-2</c:v>
                      </c:pt>
                      <c:pt idx="237">
                        <c:v>2.3799999999999912E-2</c:v>
                      </c:pt>
                      <c:pt idx="238">
                        <c:v>2.3899999999999911E-2</c:v>
                      </c:pt>
                      <c:pt idx="239">
                        <c:v>2.399999999999991E-2</c:v>
                      </c:pt>
                      <c:pt idx="240">
                        <c:v>2.409999999999991E-2</c:v>
                      </c:pt>
                      <c:pt idx="241">
                        <c:v>2.4199999999999909E-2</c:v>
                      </c:pt>
                      <c:pt idx="242">
                        <c:v>2.4299999999999908E-2</c:v>
                      </c:pt>
                      <c:pt idx="243">
                        <c:v>2.4399999999999908E-2</c:v>
                      </c:pt>
                      <c:pt idx="244">
                        <c:v>2.4499999999999907E-2</c:v>
                      </c:pt>
                      <c:pt idx="245">
                        <c:v>2.4599999999999907E-2</c:v>
                      </c:pt>
                      <c:pt idx="246">
                        <c:v>2.4699999999999906E-2</c:v>
                      </c:pt>
                      <c:pt idx="247">
                        <c:v>2.4799999999999905E-2</c:v>
                      </c:pt>
                      <c:pt idx="248">
                        <c:v>2.4899999999999905E-2</c:v>
                      </c:pt>
                      <c:pt idx="249">
                        <c:v>2.4999999999999904E-2</c:v>
                      </c:pt>
                      <c:pt idx="250">
                        <c:v>2.5099999999999904E-2</c:v>
                      </c:pt>
                      <c:pt idx="251">
                        <c:v>2.5199999999999903E-2</c:v>
                      </c:pt>
                      <c:pt idx="252">
                        <c:v>2.5299999999999902E-2</c:v>
                      </c:pt>
                      <c:pt idx="253">
                        <c:v>2.5399999999999902E-2</c:v>
                      </c:pt>
                      <c:pt idx="254">
                        <c:v>2.5499999999999901E-2</c:v>
                      </c:pt>
                      <c:pt idx="255">
                        <c:v>2.5599999999999901E-2</c:v>
                      </c:pt>
                      <c:pt idx="256">
                        <c:v>2.56999999999999E-2</c:v>
                      </c:pt>
                      <c:pt idx="257">
                        <c:v>2.5799999999999899E-2</c:v>
                      </c:pt>
                      <c:pt idx="258">
                        <c:v>2.5899999999999899E-2</c:v>
                      </c:pt>
                      <c:pt idx="259">
                        <c:v>2.5999999999999898E-2</c:v>
                      </c:pt>
                      <c:pt idx="260">
                        <c:v>2.6099999999999898E-2</c:v>
                      </c:pt>
                      <c:pt idx="261">
                        <c:v>2.6199999999999897E-2</c:v>
                      </c:pt>
                      <c:pt idx="262">
                        <c:v>2.6299999999999896E-2</c:v>
                      </c:pt>
                      <c:pt idx="263">
                        <c:v>2.6399999999999896E-2</c:v>
                      </c:pt>
                      <c:pt idx="264">
                        <c:v>2.6499999999999895E-2</c:v>
                      </c:pt>
                      <c:pt idx="265">
                        <c:v>2.6599999999999895E-2</c:v>
                      </c:pt>
                      <c:pt idx="266">
                        <c:v>2.6699999999999894E-2</c:v>
                      </c:pt>
                      <c:pt idx="267">
                        <c:v>2.6799999999999893E-2</c:v>
                      </c:pt>
                      <c:pt idx="268">
                        <c:v>2.6899999999999893E-2</c:v>
                      </c:pt>
                      <c:pt idx="269">
                        <c:v>2.6999999999999892E-2</c:v>
                      </c:pt>
                      <c:pt idx="270">
                        <c:v>2.7099999999999892E-2</c:v>
                      </c:pt>
                      <c:pt idx="271">
                        <c:v>2.7199999999999891E-2</c:v>
                      </c:pt>
                      <c:pt idx="272">
                        <c:v>2.729999999999989E-2</c:v>
                      </c:pt>
                      <c:pt idx="273">
                        <c:v>2.739999999999989E-2</c:v>
                      </c:pt>
                      <c:pt idx="274">
                        <c:v>2.7499999999999889E-2</c:v>
                      </c:pt>
                      <c:pt idx="275">
                        <c:v>2.7599999999999889E-2</c:v>
                      </c:pt>
                      <c:pt idx="276">
                        <c:v>2.7699999999999888E-2</c:v>
                      </c:pt>
                      <c:pt idx="277">
                        <c:v>2.7799999999999887E-2</c:v>
                      </c:pt>
                      <c:pt idx="278">
                        <c:v>2.7899999999999887E-2</c:v>
                      </c:pt>
                      <c:pt idx="279">
                        <c:v>2.7999999999999886E-2</c:v>
                      </c:pt>
                      <c:pt idx="280">
                        <c:v>2.8099999999999885E-2</c:v>
                      </c:pt>
                      <c:pt idx="281">
                        <c:v>2.8199999999999885E-2</c:v>
                      </c:pt>
                      <c:pt idx="282">
                        <c:v>2.8299999999999884E-2</c:v>
                      </c:pt>
                      <c:pt idx="283">
                        <c:v>2.8399999999999884E-2</c:v>
                      </c:pt>
                      <c:pt idx="284">
                        <c:v>2.8499999999999883E-2</c:v>
                      </c:pt>
                      <c:pt idx="285">
                        <c:v>2.8599999999999882E-2</c:v>
                      </c:pt>
                      <c:pt idx="286">
                        <c:v>2.8699999999999882E-2</c:v>
                      </c:pt>
                      <c:pt idx="287">
                        <c:v>2.8799999999999881E-2</c:v>
                      </c:pt>
                      <c:pt idx="288">
                        <c:v>2.8899999999999881E-2</c:v>
                      </c:pt>
                      <c:pt idx="289">
                        <c:v>2.899999999999988E-2</c:v>
                      </c:pt>
                      <c:pt idx="290">
                        <c:v>2.9099999999999879E-2</c:v>
                      </c:pt>
                      <c:pt idx="291">
                        <c:v>2.9199999999999879E-2</c:v>
                      </c:pt>
                      <c:pt idx="292">
                        <c:v>2.9299999999999878E-2</c:v>
                      </c:pt>
                      <c:pt idx="293">
                        <c:v>2.9399999999999878E-2</c:v>
                      </c:pt>
                      <c:pt idx="294">
                        <c:v>2.9499999999999877E-2</c:v>
                      </c:pt>
                      <c:pt idx="295">
                        <c:v>2.9599999999999876E-2</c:v>
                      </c:pt>
                      <c:pt idx="296">
                        <c:v>2.9699999999999876E-2</c:v>
                      </c:pt>
                      <c:pt idx="297">
                        <c:v>2.9799999999999875E-2</c:v>
                      </c:pt>
                      <c:pt idx="298">
                        <c:v>2.9899999999999875E-2</c:v>
                      </c:pt>
                      <c:pt idx="299">
                        <c:v>2.9999999999999874E-2</c:v>
                      </c:pt>
                      <c:pt idx="300">
                        <c:v>3.0099999999999873E-2</c:v>
                      </c:pt>
                      <c:pt idx="301">
                        <c:v>3.0199999999999873E-2</c:v>
                      </c:pt>
                      <c:pt idx="302">
                        <c:v>3.0299999999999872E-2</c:v>
                      </c:pt>
                      <c:pt idx="303">
                        <c:v>3.0399999999999872E-2</c:v>
                      </c:pt>
                      <c:pt idx="304">
                        <c:v>3.0499999999999871E-2</c:v>
                      </c:pt>
                      <c:pt idx="305">
                        <c:v>3.059999999999987E-2</c:v>
                      </c:pt>
                      <c:pt idx="306">
                        <c:v>3.069999999999987E-2</c:v>
                      </c:pt>
                      <c:pt idx="307">
                        <c:v>3.0799999999999869E-2</c:v>
                      </c:pt>
                      <c:pt idx="308">
                        <c:v>3.0899999999999869E-2</c:v>
                      </c:pt>
                      <c:pt idx="309">
                        <c:v>3.0999999999999868E-2</c:v>
                      </c:pt>
                      <c:pt idx="310">
                        <c:v>3.1099999999999867E-2</c:v>
                      </c:pt>
                      <c:pt idx="311">
                        <c:v>3.1199999999999867E-2</c:v>
                      </c:pt>
                      <c:pt idx="312">
                        <c:v>3.129999999999987E-2</c:v>
                      </c:pt>
                      <c:pt idx="313">
                        <c:v>3.1399999999999872E-2</c:v>
                      </c:pt>
                      <c:pt idx="314">
                        <c:v>3.1499999999999875E-2</c:v>
                      </c:pt>
                      <c:pt idx="315">
                        <c:v>3.1599999999999878E-2</c:v>
                      </c:pt>
                      <c:pt idx="316">
                        <c:v>3.1699999999999881E-2</c:v>
                      </c:pt>
                      <c:pt idx="317">
                        <c:v>3.1799999999999884E-2</c:v>
                      </c:pt>
                      <c:pt idx="318">
                        <c:v>3.1899999999999887E-2</c:v>
                      </c:pt>
                      <c:pt idx="319">
                        <c:v>3.199999999999989E-2</c:v>
                      </c:pt>
                      <c:pt idx="320">
                        <c:v>3.2099999999999893E-2</c:v>
                      </c:pt>
                      <c:pt idx="321">
                        <c:v>3.2199999999999895E-2</c:v>
                      </c:pt>
                      <c:pt idx="322">
                        <c:v>3.2299999999999898E-2</c:v>
                      </c:pt>
                      <c:pt idx="323">
                        <c:v>3.2399999999999901E-2</c:v>
                      </c:pt>
                      <c:pt idx="324">
                        <c:v>3.2499999999999904E-2</c:v>
                      </c:pt>
                      <c:pt idx="325">
                        <c:v>3.2599999999999907E-2</c:v>
                      </c:pt>
                      <c:pt idx="326">
                        <c:v>3.269999999999991E-2</c:v>
                      </c:pt>
                      <c:pt idx="327">
                        <c:v>3.2799999999999913E-2</c:v>
                      </c:pt>
                      <c:pt idx="328">
                        <c:v>3.2899999999999915E-2</c:v>
                      </c:pt>
                      <c:pt idx="329">
                        <c:v>3.2999999999999918E-2</c:v>
                      </c:pt>
                      <c:pt idx="330">
                        <c:v>3.3099999999999921E-2</c:v>
                      </c:pt>
                      <c:pt idx="331">
                        <c:v>3.3199999999999924E-2</c:v>
                      </c:pt>
                      <c:pt idx="332">
                        <c:v>3.3299999999999927E-2</c:v>
                      </c:pt>
                      <c:pt idx="333">
                        <c:v>3.339999999999993E-2</c:v>
                      </c:pt>
                      <c:pt idx="334">
                        <c:v>3.3499999999999933E-2</c:v>
                      </c:pt>
                      <c:pt idx="335">
                        <c:v>3.3599999999999935E-2</c:v>
                      </c:pt>
                      <c:pt idx="336">
                        <c:v>3.3699999999999938E-2</c:v>
                      </c:pt>
                      <c:pt idx="337">
                        <c:v>3.3799999999999941E-2</c:v>
                      </c:pt>
                      <c:pt idx="338">
                        <c:v>3.3899999999999944E-2</c:v>
                      </c:pt>
                      <c:pt idx="339">
                        <c:v>3.3999999999999947E-2</c:v>
                      </c:pt>
                      <c:pt idx="340">
                        <c:v>3.409999999999995E-2</c:v>
                      </c:pt>
                      <c:pt idx="341">
                        <c:v>3.4199999999999953E-2</c:v>
                      </c:pt>
                      <c:pt idx="342">
                        <c:v>3.4299999999999956E-2</c:v>
                      </c:pt>
                      <c:pt idx="343">
                        <c:v>3.4399999999999958E-2</c:v>
                      </c:pt>
                      <c:pt idx="344">
                        <c:v>3.4499999999999961E-2</c:v>
                      </c:pt>
                      <c:pt idx="345">
                        <c:v>3.4599999999999964E-2</c:v>
                      </c:pt>
                      <c:pt idx="346">
                        <c:v>3.4699999999999967E-2</c:v>
                      </c:pt>
                      <c:pt idx="347">
                        <c:v>3.479999999999997E-2</c:v>
                      </c:pt>
                      <c:pt idx="348">
                        <c:v>3.4899999999999973E-2</c:v>
                      </c:pt>
                      <c:pt idx="349">
                        <c:v>3.4999999999999976E-2</c:v>
                      </c:pt>
                      <c:pt idx="350">
                        <c:v>3.5099999999999978E-2</c:v>
                      </c:pt>
                      <c:pt idx="351">
                        <c:v>3.5199999999999981E-2</c:v>
                      </c:pt>
                      <c:pt idx="352">
                        <c:v>3.5299999999999984E-2</c:v>
                      </c:pt>
                      <c:pt idx="353">
                        <c:v>3.5399999999999987E-2</c:v>
                      </c:pt>
                      <c:pt idx="354">
                        <c:v>3.549999999999999E-2</c:v>
                      </c:pt>
                      <c:pt idx="355">
                        <c:v>3.5599999999999993E-2</c:v>
                      </c:pt>
                      <c:pt idx="356">
                        <c:v>3.5699999999999996E-2</c:v>
                      </c:pt>
                      <c:pt idx="357">
                        <c:v>3.5799999999999998E-2</c:v>
                      </c:pt>
                      <c:pt idx="358">
                        <c:v>3.5900000000000001E-2</c:v>
                      </c:pt>
                      <c:pt idx="359">
                        <c:v>3.6000000000000004E-2</c:v>
                      </c:pt>
                      <c:pt idx="360">
                        <c:v>3.6100000000000007E-2</c:v>
                      </c:pt>
                      <c:pt idx="361">
                        <c:v>3.620000000000001E-2</c:v>
                      </c:pt>
                      <c:pt idx="362">
                        <c:v>3.6300000000000013E-2</c:v>
                      </c:pt>
                      <c:pt idx="363">
                        <c:v>3.6400000000000016E-2</c:v>
                      </c:pt>
                      <c:pt idx="364">
                        <c:v>3.6500000000000019E-2</c:v>
                      </c:pt>
                      <c:pt idx="365">
                        <c:v>3.6600000000000021E-2</c:v>
                      </c:pt>
                      <c:pt idx="366">
                        <c:v>3.6700000000000024E-2</c:v>
                      </c:pt>
                      <c:pt idx="367">
                        <c:v>3.6800000000000027E-2</c:v>
                      </c:pt>
                      <c:pt idx="368">
                        <c:v>3.690000000000003E-2</c:v>
                      </c:pt>
                      <c:pt idx="369">
                        <c:v>3.7000000000000033E-2</c:v>
                      </c:pt>
                      <c:pt idx="370">
                        <c:v>3.7100000000000036E-2</c:v>
                      </c:pt>
                      <c:pt idx="371">
                        <c:v>3.7200000000000039E-2</c:v>
                      </c:pt>
                      <c:pt idx="372">
                        <c:v>3.7300000000000041E-2</c:v>
                      </c:pt>
                      <c:pt idx="373">
                        <c:v>3.7400000000000044E-2</c:v>
                      </c:pt>
                      <c:pt idx="374">
                        <c:v>3.7500000000000047E-2</c:v>
                      </c:pt>
                      <c:pt idx="375">
                        <c:v>3.760000000000005E-2</c:v>
                      </c:pt>
                      <c:pt idx="376">
                        <c:v>3.7700000000000053E-2</c:v>
                      </c:pt>
                      <c:pt idx="377">
                        <c:v>3.7800000000000056E-2</c:v>
                      </c:pt>
                      <c:pt idx="378">
                        <c:v>3.7900000000000059E-2</c:v>
                      </c:pt>
                      <c:pt idx="379">
                        <c:v>3.8000000000000062E-2</c:v>
                      </c:pt>
                      <c:pt idx="380">
                        <c:v>3.8100000000000064E-2</c:v>
                      </c:pt>
                      <c:pt idx="381">
                        <c:v>3.8200000000000067E-2</c:v>
                      </c:pt>
                      <c:pt idx="382">
                        <c:v>3.830000000000007E-2</c:v>
                      </c:pt>
                      <c:pt idx="383">
                        <c:v>3.8400000000000073E-2</c:v>
                      </c:pt>
                      <c:pt idx="384">
                        <c:v>3.8500000000000076E-2</c:v>
                      </c:pt>
                      <c:pt idx="385">
                        <c:v>3.8600000000000079E-2</c:v>
                      </c:pt>
                      <c:pt idx="386">
                        <c:v>3.8700000000000082E-2</c:v>
                      </c:pt>
                      <c:pt idx="387">
                        <c:v>3.8800000000000084E-2</c:v>
                      </c:pt>
                      <c:pt idx="388">
                        <c:v>3.8900000000000087E-2</c:v>
                      </c:pt>
                      <c:pt idx="389">
                        <c:v>3.900000000000009E-2</c:v>
                      </c:pt>
                      <c:pt idx="390">
                        <c:v>3.9100000000000093E-2</c:v>
                      </c:pt>
                      <c:pt idx="391">
                        <c:v>3.9200000000000096E-2</c:v>
                      </c:pt>
                      <c:pt idx="392">
                        <c:v>3.9300000000000099E-2</c:v>
                      </c:pt>
                      <c:pt idx="393">
                        <c:v>3.9400000000000102E-2</c:v>
                      </c:pt>
                      <c:pt idx="394">
                        <c:v>3.9500000000000104E-2</c:v>
                      </c:pt>
                      <c:pt idx="395">
                        <c:v>3.9600000000000107E-2</c:v>
                      </c:pt>
                      <c:pt idx="396">
                        <c:v>3.970000000000011E-2</c:v>
                      </c:pt>
                      <c:pt idx="397">
                        <c:v>3.9800000000000113E-2</c:v>
                      </c:pt>
                      <c:pt idx="398">
                        <c:v>3.9900000000000116E-2</c:v>
                      </c:pt>
                      <c:pt idx="399">
                        <c:v>4.0000000000000119E-2</c:v>
                      </c:pt>
                      <c:pt idx="400">
                        <c:v>4.0100000000000122E-2</c:v>
                      </c:pt>
                      <c:pt idx="401">
                        <c:v>4.0200000000000125E-2</c:v>
                      </c:pt>
                      <c:pt idx="402">
                        <c:v>4.0300000000000127E-2</c:v>
                      </c:pt>
                      <c:pt idx="403">
                        <c:v>4.040000000000013E-2</c:v>
                      </c:pt>
                      <c:pt idx="404">
                        <c:v>4.0500000000000133E-2</c:v>
                      </c:pt>
                      <c:pt idx="405">
                        <c:v>4.0600000000000136E-2</c:v>
                      </c:pt>
                      <c:pt idx="406">
                        <c:v>4.0700000000000139E-2</c:v>
                      </c:pt>
                      <c:pt idx="407">
                        <c:v>4.0800000000000142E-2</c:v>
                      </c:pt>
                      <c:pt idx="408">
                        <c:v>4.0900000000000145E-2</c:v>
                      </c:pt>
                      <c:pt idx="409">
                        <c:v>4.1000000000000147E-2</c:v>
                      </c:pt>
                      <c:pt idx="410">
                        <c:v>4.110000000000015E-2</c:v>
                      </c:pt>
                      <c:pt idx="411">
                        <c:v>4.1200000000000153E-2</c:v>
                      </c:pt>
                      <c:pt idx="412">
                        <c:v>4.1300000000000156E-2</c:v>
                      </c:pt>
                      <c:pt idx="413">
                        <c:v>4.1400000000000159E-2</c:v>
                      </c:pt>
                      <c:pt idx="414">
                        <c:v>4.1500000000000162E-2</c:v>
                      </c:pt>
                      <c:pt idx="415">
                        <c:v>4.1600000000000165E-2</c:v>
                      </c:pt>
                      <c:pt idx="416">
                        <c:v>4.1700000000000167E-2</c:v>
                      </c:pt>
                      <c:pt idx="417">
                        <c:v>4.180000000000017E-2</c:v>
                      </c:pt>
                      <c:pt idx="418">
                        <c:v>4.1900000000000173E-2</c:v>
                      </c:pt>
                      <c:pt idx="419">
                        <c:v>4.2000000000000176E-2</c:v>
                      </c:pt>
                      <c:pt idx="420">
                        <c:v>4.2100000000000179E-2</c:v>
                      </c:pt>
                      <c:pt idx="421">
                        <c:v>4.2200000000000182E-2</c:v>
                      </c:pt>
                      <c:pt idx="422">
                        <c:v>4.2300000000000185E-2</c:v>
                      </c:pt>
                      <c:pt idx="423">
                        <c:v>4.2400000000000188E-2</c:v>
                      </c:pt>
                      <c:pt idx="424">
                        <c:v>4.250000000000019E-2</c:v>
                      </c:pt>
                      <c:pt idx="425">
                        <c:v>4.2600000000000193E-2</c:v>
                      </c:pt>
                      <c:pt idx="426">
                        <c:v>4.2700000000000196E-2</c:v>
                      </c:pt>
                      <c:pt idx="427">
                        <c:v>4.2800000000000199E-2</c:v>
                      </c:pt>
                      <c:pt idx="428">
                        <c:v>4.2900000000000202E-2</c:v>
                      </c:pt>
                      <c:pt idx="429">
                        <c:v>4.3000000000000205E-2</c:v>
                      </c:pt>
                      <c:pt idx="430">
                        <c:v>4.3100000000000208E-2</c:v>
                      </c:pt>
                      <c:pt idx="431">
                        <c:v>4.320000000000021E-2</c:v>
                      </c:pt>
                      <c:pt idx="432">
                        <c:v>4.3300000000000213E-2</c:v>
                      </c:pt>
                      <c:pt idx="433">
                        <c:v>4.3400000000000216E-2</c:v>
                      </c:pt>
                      <c:pt idx="434">
                        <c:v>4.3500000000000219E-2</c:v>
                      </c:pt>
                      <c:pt idx="435">
                        <c:v>4.3600000000000222E-2</c:v>
                      </c:pt>
                      <c:pt idx="436">
                        <c:v>4.3700000000000225E-2</c:v>
                      </c:pt>
                      <c:pt idx="437">
                        <c:v>4.3800000000000228E-2</c:v>
                      </c:pt>
                      <c:pt idx="438">
                        <c:v>4.3900000000000231E-2</c:v>
                      </c:pt>
                      <c:pt idx="439">
                        <c:v>4.4000000000000233E-2</c:v>
                      </c:pt>
                      <c:pt idx="440">
                        <c:v>4.4100000000000236E-2</c:v>
                      </c:pt>
                      <c:pt idx="441">
                        <c:v>4.4200000000000239E-2</c:v>
                      </c:pt>
                      <c:pt idx="442">
                        <c:v>4.4300000000000242E-2</c:v>
                      </c:pt>
                      <c:pt idx="443">
                        <c:v>4.4400000000000245E-2</c:v>
                      </c:pt>
                      <c:pt idx="444">
                        <c:v>4.4500000000000248E-2</c:v>
                      </c:pt>
                      <c:pt idx="445">
                        <c:v>4.4600000000000251E-2</c:v>
                      </c:pt>
                      <c:pt idx="446">
                        <c:v>4.4700000000000253E-2</c:v>
                      </c:pt>
                      <c:pt idx="447">
                        <c:v>4.4800000000000256E-2</c:v>
                      </c:pt>
                      <c:pt idx="448">
                        <c:v>4.4900000000000259E-2</c:v>
                      </c:pt>
                      <c:pt idx="449">
                        <c:v>4.5000000000000262E-2</c:v>
                      </c:pt>
                      <c:pt idx="450">
                        <c:v>4.5100000000000265E-2</c:v>
                      </c:pt>
                      <c:pt idx="451">
                        <c:v>4.5200000000000268E-2</c:v>
                      </c:pt>
                      <c:pt idx="452">
                        <c:v>4.5300000000000271E-2</c:v>
                      </c:pt>
                      <c:pt idx="453">
                        <c:v>4.5400000000000273E-2</c:v>
                      </c:pt>
                      <c:pt idx="454">
                        <c:v>4.5500000000000276E-2</c:v>
                      </c:pt>
                      <c:pt idx="455">
                        <c:v>4.5600000000000279E-2</c:v>
                      </c:pt>
                      <c:pt idx="456">
                        <c:v>4.5700000000000282E-2</c:v>
                      </c:pt>
                      <c:pt idx="457">
                        <c:v>4.5800000000000285E-2</c:v>
                      </c:pt>
                      <c:pt idx="458">
                        <c:v>4.5900000000000288E-2</c:v>
                      </c:pt>
                      <c:pt idx="459">
                        <c:v>4.6000000000000291E-2</c:v>
                      </c:pt>
                      <c:pt idx="460">
                        <c:v>4.6100000000000294E-2</c:v>
                      </c:pt>
                      <c:pt idx="461">
                        <c:v>4.6200000000000296E-2</c:v>
                      </c:pt>
                      <c:pt idx="462">
                        <c:v>4.6300000000000299E-2</c:v>
                      </c:pt>
                      <c:pt idx="463">
                        <c:v>4.6400000000000302E-2</c:v>
                      </c:pt>
                      <c:pt idx="464">
                        <c:v>4.6500000000000305E-2</c:v>
                      </c:pt>
                      <c:pt idx="465">
                        <c:v>4.6600000000000308E-2</c:v>
                      </c:pt>
                      <c:pt idx="466">
                        <c:v>4.6700000000000311E-2</c:v>
                      </c:pt>
                      <c:pt idx="467">
                        <c:v>4.6800000000000314E-2</c:v>
                      </c:pt>
                      <c:pt idx="468">
                        <c:v>4.6900000000000316E-2</c:v>
                      </c:pt>
                      <c:pt idx="469">
                        <c:v>4.7000000000000319E-2</c:v>
                      </c:pt>
                      <c:pt idx="470">
                        <c:v>4.7100000000000322E-2</c:v>
                      </c:pt>
                      <c:pt idx="471">
                        <c:v>4.7200000000000325E-2</c:v>
                      </c:pt>
                      <c:pt idx="472">
                        <c:v>4.7300000000000328E-2</c:v>
                      </c:pt>
                      <c:pt idx="473">
                        <c:v>4.7400000000000331E-2</c:v>
                      </c:pt>
                      <c:pt idx="474">
                        <c:v>4.7500000000000334E-2</c:v>
                      </c:pt>
                      <c:pt idx="475">
                        <c:v>4.7600000000000336E-2</c:v>
                      </c:pt>
                      <c:pt idx="476">
                        <c:v>4.7700000000000339E-2</c:v>
                      </c:pt>
                      <c:pt idx="477">
                        <c:v>4.7800000000000342E-2</c:v>
                      </c:pt>
                      <c:pt idx="478">
                        <c:v>4.7900000000000345E-2</c:v>
                      </c:pt>
                      <c:pt idx="479">
                        <c:v>4.8000000000000348E-2</c:v>
                      </c:pt>
                      <c:pt idx="480">
                        <c:v>4.8100000000000351E-2</c:v>
                      </c:pt>
                      <c:pt idx="481">
                        <c:v>4.8200000000000354E-2</c:v>
                      </c:pt>
                      <c:pt idx="482">
                        <c:v>4.8300000000000357E-2</c:v>
                      </c:pt>
                      <c:pt idx="483">
                        <c:v>4.8400000000000359E-2</c:v>
                      </c:pt>
                      <c:pt idx="484">
                        <c:v>4.8500000000000362E-2</c:v>
                      </c:pt>
                      <c:pt idx="485">
                        <c:v>4.8600000000000365E-2</c:v>
                      </c:pt>
                      <c:pt idx="486">
                        <c:v>4.8700000000000368E-2</c:v>
                      </c:pt>
                      <c:pt idx="487">
                        <c:v>4.8800000000000371E-2</c:v>
                      </c:pt>
                      <c:pt idx="488">
                        <c:v>4.8900000000000374E-2</c:v>
                      </c:pt>
                      <c:pt idx="489">
                        <c:v>4.9000000000000377E-2</c:v>
                      </c:pt>
                      <c:pt idx="490">
                        <c:v>4.9100000000000379E-2</c:v>
                      </c:pt>
                      <c:pt idx="491">
                        <c:v>4.9200000000000382E-2</c:v>
                      </c:pt>
                      <c:pt idx="492">
                        <c:v>4.9300000000000385E-2</c:v>
                      </c:pt>
                      <c:pt idx="493">
                        <c:v>4.9400000000000388E-2</c:v>
                      </c:pt>
                      <c:pt idx="494">
                        <c:v>4.9500000000000391E-2</c:v>
                      </c:pt>
                      <c:pt idx="495">
                        <c:v>4.9600000000000394E-2</c:v>
                      </c:pt>
                      <c:pt idx="496">
                        <c:v>4.9700000000000397E-2</c:v>
                      </c:pt>
                      <c:pt idx="497">
                        <c:v>4.98000000000004E-2</c:v>
                      </c:pt>
                      <c:pt idx="498">
                        <c:v>4.9900000000000402E-2</c:v>
                      </c:pt>
                      <c:pt idx="499">
                        <c:v>5.0000000000000405E-2</c:v>
                      </c:pt>
                      <c:pt idx="500">
                        <c:v>5.0100000000000408E-2</c:v>
                      </c:pt>
                      <c:pt idx="501">
                        <c:v>5.0200000000000411E-2</c:v>
                      </c:pt>
                      <c:pt idx="502">
                        <c:v>5.0300000000000414E-2</c:v>
                      </c:pt>
                      <c:pt idx="503">
                        <c:v>5.0400000000000417E-2</c:v>
                      </c:pt>
                      <c:pt idx="504">
                        <c:v>5.050000000000042E-2</c:v>
                      </c:pt>
                      <c:pt idx="505">
                        <c:v>5.0600000000000422E-2</c:v>
                      </c:pt>
                      <c:pt idx="506">
                        <c:v>5.0700000000000425E-2</c:v>
                      </c:pt>
                      <c:pt idx="507">
                        <c:v>5.0800000000000428E-2</c:v>
                      </c:pt>
                      <c:pt idx="508">
                        <c:v>5.0900000000000431E-2</c:v>
                      </c:pt>
                      <c:pt idx="509">
                        <c:v>5.1000000000000434E-2</c:v>
                      </c:pt>
                      <c:pt idx="510">
                        <c:v>5.1100000000000437E-2</c:v>
                      </c:pt>
                      <c:pt idx="511">
                        <c:v>5.120000000000044E-2</c:v>
                      </c:pt>
                      <c:pt idx="512">
                        <c:v>5.1300000000000442E-2</c:v>
                      </c:pt>
                      <c:pt idx="513">
                        <c:v>5.1400000000000445E-2</c:v>
                      </c:pt>
                      <c:pt idx="514">
                        <c:v>5.1500000000000448E-2</c:v>
                      </c:pt>
                      <c:pt idx="515">
                        <c:v>5.1600000000000451E-2</c:v>
                      </c:pt>
                      <c:pt idx="516">
                        <c:v>5.1700000000000454E-2</c:v>
                      </c:pt>
                      <c:pt idx="517">
                        <c:v>5.1800000000000457E-2</c:v>
                      </c:pt>
                      <c:pt idx="518">
                        <c:v>5.190000000000046E-2</c:v>
                      </c:pt>
                      <c:pt idx="519">
                        <c:v>5.2000000000000463E-2</c:v>
                      </c:pt>
                      <c:pt idx="520">
                        <c:v>5.2100000000000465E-2</c:v>
                      </c:pt>
                      <c:pt idx="521">
                        <c:v>5.2200000000000468E-2</c:v>
                      </c:pt>
                      <c:pt idx="522">
                        <c:v>5.2300000000000471E-2</c:v>
                      </c:pt>
                      <c:pt idx="523">
                        <c:v>5.2400000000000474E-2</c:v>
                      </c:pt>
                      <c:pt idx="524">
                        <c:v>5.2500000000000477E-2</c:v>
                      </c:pt>
                      <c:pt idx="525">
                        <c:v>5.260000000000048E-2</c:v>
                      </c:pt>
                      <c:pt idx="526">
                        <c:v>5.2700000000000483E-2</c:v>
                      </c:pt>
                      <c:pt idx="527">
                        <c:v>5.2800000000000485E-2</c:v>
                      </c:pt>
                      <c:pt idx="528">
                        <c:v>5.2900000000000488E-2</c:v>
                      </c:pt>
                      <c:pt idx="529">
                        <c:v>5.3000000000000491E-2</c:v>
                      </c:pt>
                      <c:pt idx="530">
                        <c:v>5.3100000000000494E-2</c:v>
                      </c:pt>
                      <c:pt idx="531">
                        <c:v>5.3200000000000497E-2</c:v>
                      </c:pt>
                      <c:pt idx="532">
                        <c:v>5.33000000000005E-2</c:v>
                      </c:pt>
                      <c:pt idx="533">
                        <c:v>5.3400000000000503E-2</c:v>
                      </c:pt>
                      <c:pt idx="534">
                        <c:v>5.3500000000000505E-2</c:v>
                      </c:pt>
                      <c:pt idx="535">
                        <c:v>5.3600000000000508E-2</c:v>
                      </c:pt>
                      <c:pt idx="536">
                        <c:v>5.3700000000000511E-2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5C85-464D-88EC-8AC175CBB5F9}"/>
                  </c:ext>
                </c:extLst>
              </c15:ser>
            </c15:filteredScatterSeries>
          </c:ext>
        </c:extLst>
      </c:scatterChart>
      <c:valAx>
        <c:axId val="116073216"/>
        <c:scaling>
          <c:orientation val="minMax"/>
          <c:max val="25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/>
                  <a:t>Residential structures exposed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075136"/>
        <c:crosses val="autoZero"/>
        <c:crossBetween val="midCat"/>
      </c:valAx>
      <c:valAx>
        <c:axId val="11607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/>
                  <a:t>Annual exceedance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073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</c:spPr>
  <c:txPr>
    <a:bodyPr/>
    <a:lstStyle/>
    <a:p>
      <a:pPr>
        <a:defRPr sz="2000"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r>
              <a:rPr lang="en-US"/>
              <a:t>Structures exposed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67148623991326"/>
          <c:y val="8.4455947636175116E-2"/>
          <c:w val="0.79316426653685279"/>
          <c:h val="0.77647824114578268"/>
        </c:manualLayout>
      </c:layout>
      <c:scatterChart>
        <c:scatterStyle val="lineMarker"/>
        <c:varyColors val="0"/>
        <c:ser>
          <c:idx val="1"/>
          <c:order val="0"/>
          <c:tx>
            <c:v>Structures exposed</c:v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xVal>
            <c:numRef>
              <c:f>Sheet1!$C$2:$C$538</c:f>
              <c:numCache>
                <c:formatCode>0</c:formatCode>
                <c:ptCount val="537"/>
                <c:pt idx="0">
                  <c:v>2192</c:v>
                </c:pt>
                <c:pt idx="1">
                  <c:v>1942</c:v>
                </c:pt>
                <c:pt idx="2">
                  <c:v>1756</c:v>
                </c:pt>
                <c:pt idx="3">
                  <c:v>1378</c:v>
                </c:pt>
                <c:pt idx="4">
                  <c:v>1247</c:v>
                </c:pt>
                <c:pt idx="5">
                  <c:v>1200</c:v>
                </c:pt>
                <c:pt idx="6">
                  <c:v>1166</c:v>
                </c:pt>
                <c:pt idx="7">
                  <c:v>1045</c:v>
                </c:pt>
                <c:pt idx="8">
                  <c:v>878</c:v>
                </c:pt>
                <c:pt idx="9">
                  <c:v>855</c:v>
                </c:pt>
                <c:pt idx="10">
                  <c:v>847</c:v>
                </c:pt>
                <c:pt idx="11">
                  <c:v>804</c:v>
                </c:pt>
                <c:pt idx="12">
                  <c:v>780</c:v>
                </c:pt>
                <c:pt idx="13">
                  <c:v>718</c:v>
                </c:pt>
                <c:pt idx="14">
                  <c:v>706</c:v>
                </c:pt>
                <c:pt idx="15">
                  <c:v>664</c:v>
                </c:pt>
                <c:pt idx="16">
                  <c:v>661</c:v>
                </c:pt>
                <c:pt idx="17">
                  <c:v>640</c:v>
                </c:pt>
                <c:pt idx="18">
                  <c:v>612</c:v>
                </c:pt>
                <c:pt idx="19">
                  <c:v>595</c:v>
                </c:pt>
                <c:pt idx="20">
                  <c:v>584</c:v>
                </c:pt>
                <c:pt idx="21">
                  <c:v>583</c:v>
                </c:pt>
                <c:pt idx="22">
                  <c:v>552</c:v>
                </c:pt>
                <c:pt idx="23">
                  <c:v>552</c:v>
                </c:pt>
                <c:pt idx="24">
                  <c:v>507</c:v>
                </c:pt>
                <c:pt idx="25">
                  <c:v>492</c:v>
                </c:pt>
                <c:pt idx="26">
                  <c:v>490</c:v>
                </c:pt>
                <c:pt idx="27">
                  <c:v>489</c:v>
                </c:pt>
                <c:pt idx="28">
                  <c:v>481</c:v>
                </c:pt>
                <c:pt idx="29">
                  <c:v>474</c:v>
                </c:pt>
                <c:pt idx="30">
                  <c:v>462</c:v>
                </c:pt>
                <c:pt idx="31">
                  <c:v>457</c:v>
                </c:pt>
                <c:pt idx="32">
                  <c:v>456</c:v>
                </c:pt>
                <c:pt idx="33">
                  <c:v>450</c:v>
                </c:pt>
                <c:pt idx="34">
                  <c:v>437</c:v>
                </c:pt>
                <c:pt idx="35">
                  <c:v>425</c:v>
                </c:pt>
                <c:pt idx="36">
                  <c:v>394</c:v>
                </c:pt>
                <c:pt idx="37">
                  <c:v>386</c:v>
                </c:pt>
                <c:pt idx="38">
                  <c:v>383</c:v>
                </c:pt>
                <c:pt idx="39">
                  <c:v>381</c:v>
                </c:pt>
                <c:pt idx="40">
                  <c:v>357</c:v>
                </c:pt>
                <c:pt idx="41">
                  <c:v>354</c:v>
                </c:pt>
                <c:pt idx="42">
                  <c:v>354</c:v>
                </c:pt>
                <c:pt idx="43">
                  <c:v>340</c:v>
                </c:pt>
                <c:pt idx="44">
                  <c:v>336</c:v>
                </c:pt>
                <c:pt idx="45">
                  <c:v>333</c:v>
                </c:pt>
                <c:pt idx="46">
                  <c:v>328</c:v>
                </c:pt>
                <c:pt idx="47">
                  <c:v>325</c:v>
                </c:pt>
                <c:pt idx="48">
                  <c:v>318</c:v>
                </c:pt>
                <c:pt idx="49">
                  <c:v>316</c:v>
                </c:pt>
                <c:pt idx="50">
                  <c:v>313</c:v>
                </c:pt>
                <c:pt idx="51">
                  <c:v>312</c:v>
                </c:pt>
                <c:pt idx="52">
                  <c:v>304</c:v>
                </c:pt>
                <c:pt idx="53">
                  <c:v>301</c:v>
                </c:pt>
                <c:pt idx="54">
                  <c:v>296</c:v>
                </c:pt>
                <c:pt idx="55">
                  <c:v>295</c:v>
                </c:pt>
                <c:pt idx="56">
                  <c:v>286</c:v>
                </c:pt>
                <c:pt idx="57">
                  <c:v>283</c:v>
                </c:pt>
                <c:pt idx="58">
                  <c:v>265</c:v>
                </c:pt>
                <c:pt idx="59">
                  <c:v>247</c:v>
                </c:pt>
                <c:pt idx="60">
                  <c:v>246</c:v>
                </c:pt>
                <c:pt idx="61">
                  <c:v>245</c:v>
                </c:pt>
                <c:pt idx="62">
                  <c:v>243</c:v>
                </c:pt>
                <c:pt idx="63">
                  <c:v>242</c:v>
                </c:pt>
                <c:pt idx="64">
                  <c:v>234</c:v>
                </c:pt>
                <c:pt idx="65">
                  <c:v>234</c:v>
                </c:pt>
                <c:pt idx="66">
                  <c:v>234</c:v>
                </c:pt>
                <c:pt idx="67">
                  <c:v>234</c:v>
                </c:pt>
                <c:pt idx="68">
                  <c:v>234</c:v>
                </c:pt>
                <c:pt idx="69">
                  <c:v>231</c:v>
                </c:pt>
                <c:pt idx="70">
                  <c:v>227</c:v>
                </c:pt>
                <c:pt idx="71">
                  <c:v>225</c:v>
                </c:pt>
                <c:pt idx="72">
                  <c:v>221</c:v>
                </c:pt>
                <c:pt idx="73">
                  <c:v>219</c:v>
                </c:pt>
                <c:pt idx="74">
                  <c:v>219</c:v>
                </c:pt>
                <c:pt idx="75">
                  <c:v>211</c:v>
                </c:pt>
                <c:pt idx="76">
                  <c:v>210</c:v>
                </c:pt>
                <c:pt idx="77">
                  <c:v>210</c:v>
                </c:pt>
                <c:pt idx="78">
                  <c:v>206</c:v>
                </c:pt>
                <c:pt idx="79">
                  <c:v>206</c:v>
                </c:pt>
                <c:pt idx="80">
                  <c:v>204</c:v>
                </c:pt>
                <c:pt idx="81">
                  <c:v>203</c:v>
                </c:pt>
                <c:pt idx="82">
                  <c:v>199</c:v>
                </c:pt>
                <c:pt idx="83">
                  <c:v>196</c:v>
                </c:pt>
                <c:pt idx="84">
                  <c:v>196</c:v>
                </c:pt>
                <c:pt idx="85">
                  <c:v>194</c:v>
                </c:pt>
                <c:pt idx="86">
                  <c:v>193</c:v>
                </c:pt>
                <c:pt idx="87">
                  <c:v>193</c:v>
                </c:pt>
                <c:pt idx="88">
                  <c:v>191</c:v>
                </c:pt>
                <c:pt idx="89">
                  <c:v>189</c:v>
                </c:pt>
                <c:pt idx="90">
                  <c:v>187</c:v>
                </c:pt>
                <c:pt idx="91">
                  <c:v>183</c:v>
                </c:pt>
                <c:pt idx="92">
                  <c:v>183</c:v>
                </c:pt>
                <c:pt idx="93">
                  <c:v>180</c:v>
                </c:pt>
                <c:pt idx="94">
                  <c:v>178</c:v>
                </c:pt>
                <c:pt idx="95">
                  <c:v>175</c:v>
                </c:pt>
                <c:pt idx="96">
                  <c:v>174</c:v>
                </c:pt>
                <c:pt idx="97">
                  <c:v>174</c:v>
                </c:pt>
                <c:pt idx="98">
                  <c:v>172</c:v>
                </c:pt>
                <c:pt idx="99">
                  <c:v>171</c:v>
                </c:pt>
                <c:pt idx="100">
                  <c:v>169</c:v>
                </c:pt>
                <c:pt idx="101">
                  <c:v>164</c:v>
                </c:pt>
                <c:pt idx="102">
                  <c:v>161</c:v>
                </c:pt>
                <c:pt idx="103">
                  <c:v>160</c:v>
                </c:pt>
                <c:pt idx="104">
                  <c:v>160</c:v>
                </c:pt>
                <c:pt idx="105">
                  <c:v>159</c:v>
                </c:pt>
                <c:pt idx="106">
                  <c:v>152</c:v>
                </c:pt>
                <c:pt idx="107">
                  <c:v>150</c:v>
                </c:pt>
                <c:pt idx="108">
                  <c:v>149</c:v>
                </c:pt>
                <c:pt idx="109">
                  <c:v>148</c:v>
                </c:pt>
                <c:pt idx="110">
                  <c:v>148</c:v>
                </c:pt>
                <c:pt idx="111">
                  <c:v>146</c:v>
                </c:pt>
                <c:pt idx="112">
                  <c:v>145</c:v>
                </c:pt>
                <c:pt idx="113">
                  <c:v>142</c:v>
                </c:pt>
                <c:pt idx="114">
                  <c:v>142</c:v>
                </c:pt>
                <c:pt idx="115">
                  <c:v>141</c:v>
                </c:pt>
                <c:pt idx="116">
                  <c:v>140</c:v>
                </c:pt>
                <c:pt idx="117">
                  <c:v>139</c:v>
                </c:pt>
                <c:pt idx="118">
                  <c:v>139</c:v>
                </c:pt>
                <c:pt idx="119">
                  <c:v>138</c:v>
                </c:pt>
                <c:pt idx="120">
                  <c:v>138</c:v>
                </c:pt>
                <c:pt idx="121">
                  <c:v>138</c:v>
                </c:pt>
                <c:pt idx="122">
                  <c:v>137</c:v>
                </c:pt>
                <c:pt idx="123">
                  <c:v>136</c:v>
                </c:pt>
                <c:pt idx="124">
                  <c:v>133</c:v>
                </c:pt>
                <c:pt idx="125">
                  <c:v>132</c:v>
                </c:pt>
                <c:pt idx="126">
                  <c:v>131</c:v>
                </c:pt>
                <c:pt idx="127">
                  <c:v>130</c:v>
                </c:pt>
                <c:pt idx="128">
                  <c:v>130</c:v>
                </c:pt>
                <c:pt idx="129">
                  <c:v>129</c:v>
                </c:pt>
                <c:pt idx="130">
                  <c:v>128</c:v>
                </c:pt>
                <c:pt idx="131">
                  <c:v>126</c:v>
                </c:pt>
                <c:pt idx="132">
                  <c:v>126</c:v>
                </c:pt>
                <c:pt idx="133">
                  <c:v>125</c:v>
                </c:pt>
                <c:pt idx="134">
                  <c:v>120</c:v>
                </c:pt>
                <c:pt idx="135">
                  <c:v>119</c:v>
                </c:pt>
                <c:pt idx="136">
                  <c:v>119</c:v>
                </c:pt>
                <c:pt idx="137">
                  <c:v>118</c:v>
                </c:pt>
                <c:pt idx="138">
                  <c:v>115</c:v>
                </c:pt>
                <c:pt idx="139">
                  <c:v>114</c:v>
                </c:pt>
                <c:pt idx="140">
                  <c:v>112</c:v>
                </c:pt>
                <c:pt idx="141">
                  <c:v>108</c:v>
                </c:pt>
                <c:pt idx="142">
                  <c:v>106</c:v>
                </c:pt>
                <c:pt idx="143">
                  <c:v>104</c:v>
                </c:pt>
                <c:pt idx="144">
                  <c:v>104</c:v>
                </c:pt>
                <c:pt idx="145">
                  <c:v>103</c:v>
                </c:pt>
                <c:pt idx="146">
                  <c:v>103</c:v>
                </c:pt>
                <c:pt idx="147">
                  <c:v>103</c:v>
                </c:pt>
                <c:pt idx="148">
                  <c:v>103</c:v>
                </c:pt>
                <c:pt idx="149">
                  <c:v>102</c:v>
                </c:pt>
                <c:pt idx="150">
                  <c:v>101</c:v>
                </c:pt>
                <c:pt idx="151">
                  <c:v>100</c:v>
                </c:pt>
                <c:pt idx="152">
                  <c:v>100</c:v>
                </c:pt>
                <c:pt idx="153">
                  <c:v>99</c:v>
                </c:pt>
                <c:pt idx="154">
                  <c:v>98</c:v>
                </c:pt>
                <c:pt idx="155">
                  <c:v>96</c:v>
                </c:pt>
                <c:pt idx="156">
                  <c:v>96</c:v>
                </c:pt>
                <c:pt idx="157">
                  <c:v>95</c:v>
                </c:pt>
                <c:pt idx="158">
                  <c:v>94</c:v>
                </c:pt>
                <c:pt idx="159">
                  <c:v>94</c:v>
                </c:pt>
                <c:pt idx="160">
                  <c:v>93</c:v>
                </c:pt>
                <c:pt idx="161">
                  <c:v>91</c:v>
                </c:pt>
                <c:pt idx="162">
                  <c:v>90</c:v>
                </c:pt>
                <c:pt idx="163">
                  <c:v>89</c:v>
                </c:pt>
                <c:pt idx="164">
                  <c:v>89</c:v>
                </c:pt>
                <c:pt idx="165">
                  <c:v>88</c:v>
                </c:pt>
                <c:pt idx="166">
                  <c:v>87</c:v>
                </c:pt>
                <c:pt idx="167">
                  <c:v>86</c:v>
                </c:pt>
                <c:pt idx="168">
                  <c:v>85</c:v>
                </c:pt>
                <c:pt idx="169">
                  <c:v>85</c:v>
                </c:pt>
                <c:pt idx="170">
                  <c:v>85</c:v>
                </c:pt>
                <c:pt idx="171">
                  <c:v>85</c:v>
                </c:pt>
                <c:pt idx="172">
                  <c:v>84</c:v>
                </c:pt>
                <c:pt idx="173">
                  <c:v>83</c:v>
                </c:pt>
                <c:pt idx="174">
                  <c:v>82</c:v>
                </c:pt>
                <c:pt idx="175">
                  <c:v>82</c:v>
                </c:pt>
                <c:pt idx="176">
                  <c:v>81</c:v>
                </c:pt>
                <c:pt idx="177">
                  <c:v>81</c:v>
                </c:pt>
                <c:pt idx="178">
                  <c:v>80</c:v>
                </c:pt>
                <c:pt idx="179">
                  <c:v>80</c:v>
                </c:pt>
                <c:pt idx="180">
                  <c:v>79</c:v>
                </c:pt>
                <c:pt idx="181">
                  <c:v>79</c:v>
                </c:pt>
                <c:pt idx="182">
                  <c:v>78</c:v>
                </c:pt>
                <c:pt idx="183">
                  <c:v>78</c:v>
                </c:pt>
                <c:pt idx="184">
                  <c:v>77</c:v>
                </c:pt>
                <c:pt idx="185">
                  <c:v>77</c:v>
                </c:pt>
                <c:pt idx="186">
                  <c:v>76</c:v>
                </c:pt>
                <c:pt idx="187">
                  <c:v>76</c:v>
                </c:pt>
                <c:pt idx="188">
                  <c:v>75</c:v>
                </c:pt>
                <c:pt idx="189">
                  <c:v>75</c:v>
                </c:pt>
                <c:pt idx="190">
                  <c:v>74</c:v>
                </c:pt>
                <c:pt idx="191">
                  <c:v>72</c:v>
                </c:pt>
                <c:pt idx="192">
                  <c:v>72</c:v>
                </c:pt>
                <c:pt idx="193">
                  <c:v>71</c:v>
                </c:pt>
                <c:pt idx="194">
                  <c:v>71</c:v>
                </c:pt>
                <c:pt idx="195">
                  <c:v>70</c:v>
                </c:pt>
                <c:pt idx="196">
                  <c:v>69</c:v>
                </c:pt>
                <c:pt idx="197">
                  <c:v>68</c:v>
                </c:pt>
                <c:pt idx="198">
                  <c:v>68</c:v>
                </c:pt>
                <c:pt idx="199">
                  <c:v>67</c:v>
                </c:pt>
                <c:pt idx="200">
                  <c:v>67</c:v>
                </c:pt>
                <c:pt idx="201">
                  <c:v>66</c:v>
                </c:pt>
                <c:pt idx="202">
                  <c:v>66</c:v>
                </c:pt>
                <c:pt idx="203">
                  <c:v>66</c:v>
                </c:pt>
                <c:pt idx="204">
                  <c:v>65</c:v>
                </c:pt>
                <c:pt idx="205">
                  <c:v>65</c:v>
                </c:pt>
                <c:pt idx="206">
                  <c:v>65</c:v>
                </c:pt>
                <c:pt idx="207">
                  <c:v>64</c:v>
                </c:pt>
                <c:pt idx="208">
                  <c:v>63</c:v>
                </c:pt>
                <c:pt idx="209">
                  <c:v>62</c:v>
                </c:pt>
                <c:pt idx="210">
                  <c:v>61</c:v>
                </c:pt>
                <c:pt idx="211">
                  <c:v>59</c:v>
                </c:pt>
                <c:pt idx="212">
                  <c:v>59</c:v>
                </c:pt>
                <c:pt idx="213">
                  <c:v>59</c:v>
                </c:pt>
                <c:pt idx="214">
                  <c:v>59</c:v>
                </c:pt>
                <c:pt idx="215">
                  <c:v>58</c:v>
                </c:pt>
                <c:pt idx="216">
                  <c:v>57</c:v>
                </c:pt>
                <c:pt idx="217">
                  <c:v>57</c:v>
                </c:pt>
                <c:pt idx="218">
                  <c:v>57</c:v>
                </c:pt>
                <c:pt idx="219">
                  <c:v>56</c:v>
                </c:pt>
                <c:pt idx="220">
                  <c:v>56</c:v>
                </c:pt>
                <c:pt idx="221">
                  <c:v>56</c:v>
                </c:pt>
                <c:pt idx="222">
                  <c:v>55</c:v>
                </c:pt>
                <c:pt idx="223">
                  <c:v>53</c:v>
                </c:pt>
                <c:pt idx="224">
                  <c:v>52</c:v>
                </c:pt>
                <c:pt idx="225">
                  <c:v>51</c:v>
                </c:pt>
                <c:pt idx="226">
                  <c:v>51</c:v>
                </c:pt>
                <c:pt idx="227">
                  <c:v>50</c:v>
                </c:pt>
                <c:pt idx="228">
                  <c:v>49</c:v>
                </c:pt>
                <c:pt idx="229">
                  <c:v>48</c:v>
                </c:pt>
                <c:pt idx="230">
                  <c:v>48</c:v>
                </c:pt>
                <c:pt idx="231">
                  <c:v>47</c:v>
                </c:pt>
                <c:pt idx="232">
                  <c:v>46</c:v>
                </c:pt>
                <c:pt idx="233">
                  <c:v>45</c:v>
                </c:pt>
                <c:pt idx="234">
                  <c:v>45</c:v>
                </c:pt>
                <c:pt idx="235">
                  <c:v>45</c:v>
                </c:pt>
                <c:pt idx="236">
                  <c:v>45</c:v>
                </c:pt>
                <c:pt idx="237">
                  <c:v>44</c:v>
                </c:pt>
                <c:pt idx="238">
                  <c:v>44</c:v>
                </c:pt>
                <c:pt idx="239">
                  <c:v>44</c:v>
                </c:pt>
                <c:pt idx="240">
                  <c:v>43</c:v>
                </c:pt>
                <c:pt idx="241">
                  <c:v>43</c:v>
                </c:pt>
                <c:pt idx="242">
                  <c:v>43</c:v>
                </c:pt>
                <c:pt idx="243">
                  <c:v>43</c:v>
                </c:pt>
                <c:pt idx="244">
                  <c:v>43</c:v>
                </c:pt>
                <c:pt idx="245">
                  <c:v>42</c:v>
                </c:pt>
                <c:pt idx="246">
                  <c:v>41</c:v>
                </c:pt>
                <c:pt idx="247">
                  <c:v>41</c:v>
                </c:pt>
                <c:pt idx="248">
                  <c:v>41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39</c:v>
                </c:pt>
                <c:pt idx="255">
                  <c:v>38</c:v>
                </c:pt>
                <c:pt idx="256">
                  <c:v>38</c:v>
                </c:pt>
                <c:pt idx="257">
                  <c:v>37</c:v>
                </c:pt>
                <c:pt idx="258">
                  <c:v>37</c:v>
                </c:pt>
                <c:pt idx="259">
                  <c:v>37</c:v>
                </c:pt>
                <c:pt idx="260">
                  <c:v>36</c:v>
                </c:pt>
                <c:pt idx="261">
                  <c:v>36</c:v>
                </c:pt>
                <c:pt idx="262">
                  <c:v>36</c:v>
                </c:pt>
                <c:pt idx="263">
                  <c:v>35</c:v>
                </c:pt>
                <c:pt idx="264">
                  <c:v>35</c:v>
                </c:pt>
                <c:pt idx="265">
                  <c:v>35</c:v>
                </c:pt>
                <c:pt idx="266">
                  <c:v>35</c:v>
                </c:pt>
                <c:pt idx="267">
                  <c:v>35</c:v>
                </c:pt>
                <c:pt idx="268">
                  <c:v>35</c:v>
                </c:pt>
                <c:pt idx="269">
                  <c:v>34</c:v>
                </c:pt>
                <c:pt idx="270">
                  <c:v>34</c:v>
                </c:pt>
                <c:pt idx="271">
                  <c:v>34</c:v>
                </c:pt>
                <c:pt idx="272">
                  <c:v>34</c:v>
                </c:pt>
                <c:pt idx="273">
                  <c:v>34</c:v>
                </c:pt>
                <c:pt idx="274">
                  <c:v>34</c:v>
                </c:pt>
                <c:pt idx="275">
                  <c:v>34</c:v>
                </c:pt>
                <c:pt idx="276">
                  <c:v>34</c:v>
                </c:pt>
                <c:pt idx="277">
                  <c:v>34</c:v>
                </c:pt>
                <c:pt idx="278">
                  <c:v>33</c:v>
                </c:pt>
                <c:pt idx="279">
                  <c:v>32</c:v>
                </c:pt>
                <c:pt idx="280">
                  <c:v>32</c:v>
                </c:pt>
                <c:pt idx="281">
                  <c:v>31</c:v>
                </c:pt>
                <c:pt idx="282">
                  <c:v>31</c:v>
                </c:pt>
                <c:pt idx="283">
                  <c:v>31</c:v>
                </c:pt>
                <c:pt idx="284">
                  <c:v>30</c:v>
                </c:pt>
                <c:pt idx="285">
                  <c:v>30</c:v>
                </c:pt>
                <c:pt idx="286">
                  <c:v>30</c:v>
                </c:pt>
                <c:pt idx="287">
                  <c:v>30</c:v>
                </c:pt>
                <c:pt idx="288">
                  <c:v>30</c:v>
                </c:pt>
                <c:pt idx="289">
                  <c:v>30</c:v>
                </c:pt>
                <c:pt idx="290">
                  <c:v>30</c:v>
                </c:pt>
                <c:pt idx="291">
                  <c:v>29</c:v>
                </c:pt>
                <c:pt idx="292">
                  <c:v>29</c:v>
                </c:pt>
                <c:pt idx="293">
                  <c:v>29</c:v>
                </c:pt>
                <c:pt idx="294">
                  <c:v>29</c:v>
                </c:pt>
                <c:pt idx="295">
                  <c:v>29</c:v>
                </c:pt>
                <c:pt idx="296">
                  <c:v>28</c:v>
                </c:pt>
                <c:pt idx="297">
                  <c:v>28</c:v>
                </c:pt>
                <c:pt idx="298">
                  <c:v>27</c:v>
                </c:pt>
                <c:pt idx="299">
                  <c:v>27</c:v>
                </c:pt>
                <c:pt idx="300">
                  <c:v>27</c:v>
                </c:pt>
                <c:pt idx="301">
                  <c:v>27</c:v>
                </c:pt>
                <c:pt idx="302">
                  <c:v>26</c:v>
                </c:pt>
                <c:pt idx="303">
                  <c:v>26</c:v>
                </c:pt>
                <c:pt idx="304">
                  <c:v>25</c:v>
                </c:pt>
                <c:pt idx="305">
                  <c:v>25</c:v>
                </c:pt>
                <c:pt idx="306">
                  <c:v>25</c:v>
                </c:pt>
                <c:pt idx="307">
                  <c:v>25</c:v>
                </c:pt>
                <c:pt idx="308">
                  <c:v>25</c:v>
                </c:pt>
                <c:pt idx="309">
                  <c:v>24</c:v>
                </c:pt>
                <c:pt idx="310">
                  <c:v>24</c:v>
                </c:pt>
                <c:pt idx="311">
                  <c:v>23</c:v>
                </c:pt>
                <c:pt idx="312">
                  <c:v>23</c:v>
                </c:pt>
                <c:pt idx="313">
                  <c:v>22</c:v>
                </c:pt>
                <c:pt idx="314">
                  <c:v>22</c:v>
                </c:pt>
                <c:pt idx="315">
                  <c:v>22</c:v>
                </c:pt>
                <c:pt idx="316">
                  <c:v>22</c:v>
                </c:pt>
                <c:pt idx="317">
                  <c:v>21</c:v>
                </c:pt>
                <c:pt idx="318">
                  <c:v>21</c:v>
                </c:pt>
                <c:pt idx="319">
                  <c:v>21</c:v>
                </c:pt>
                <c:pt idx="320">
                  <c:v>21</c:v>
                </c:pt>
                <c:pt idx="321">
                  <c:v>21</c:v>
                </c:pt>
                <c:pt idx="322">
                  <c:v>21</c:v>
                </c:pt>
                <c:pt idx="323">
                  <c:v>20</c:v>
                </c:pt>
                <c:pt idx="324">
                  <c:v>20</c:v>
                </c:pt>
                <c:pt idx="325">
                  <c:v>20</c:v>
                </c:pt>
                <c:pt idx="326">
                  <c:v>20</c:v>
                </c:pt>
                <c:pt idx="327">
                  <c:v>20</c:v>
                </c:pt>
                <c:pt idx="328">
                  <c:v>20</c:v>
                </c:pt>
                <c:pt idx="329">
                  <c:v>20</c:v>
                </c:pt>
                <c:pt idx="330">
                  <c:v>19</c:v>
                </c:pt>
                <c:pt idx="331">
                  <c:v>19</c:v>
                </c:pt>
                <c:pt idx="332">
                  <c:v>19</c:v>
                </c:pt>
                <c:pt idx="333">
                  <c:v>19</c:v>
                </c:pt>
                <c:pt idx="334">
                  <c:v>19</c:v>
                </c:pt>
                <c:pt idx="335">
                  <c:v>18</c:v>
                </c:pt>
                <c:pt idx="336">
                  <c:v>18</c:v>
                </c:pt>
                <c:pt idx="337">
                  <c:v>18</c:v>
                </c:pt>
                <c:pt idx="338">
                  <c:v>18</c:v>
                </c:pt>
                <c:pt idx="339">
                  <c:v>17</c:v>
                </c:pt>
                <c:pt idx="340">
                  <c:v>17</c:v>
                </c:pt>
                <c:pt idx="341">
                  <c:v>17</c:v>
                </c:pt>
                <c:pt idx="342">
                  <c:v>17</c:v>
                </c:pt>
                <c:pt idx="343">
                  <c:v>17</c:v>
                </c:pt>
                <c:pt idx="344">
                  <c:v>16</c:v>
                </c:pt>
                <c:pt idx="345">
                  <c:v>16</c:v>
                </c:pt>
                <c:pt idx="346">
                  <c:v>16</c:v>
                </c:pt>
                <c:pt idx="347">
                  <c:v>16</c:v>
                </c:pt>
                <c:pt idx="348">
                  <c:v>16</c:v>
                </c:pt>
                <c:pt idx="349">
                  <c:v>16</c:v>
                </c:pt>
                <c:pt idx="350">
                  <c:v>16</c:v>
                </c:pt>
                <c:pt idx="351">
                  <c:v>16</c:v>
                </c:pt>
                <c:pt idx="352">
                  <c:v>16</c:v>
                </c:pt>
                <c:pt idx="353">
                  <c:v>16</c:v>
                </c:pt>
                <c:pt idx="354">
                  <c:v>16</c:v>
                </c:pt>
                <c:pt idx="355">
                  <c:v>15</c:v>
                </c:pt>
                <c:pt idx="356">
                  <c:v>15</c:v>
                </c:pt>
                <c:pt idx="357">
                  <c:v>15</c:v>
                </c:pt>
                <c:pt idx="358">
                  <c:v>15</c:v>
                </c:pt>
                <c:pt idx="359">
                  <c:v>15</c:v>
                </c:pt>
                <c:pt idx="360">
                  <c:v>15</c:v>
                </c:pt>
                <c:pt idx="361">
                  <c:v>15</c:v>
                </c:pt>
                <c:pt idx="362">
                  <c:v>14</c:v>
                </c:pt>
                <c:pt idx="363">
                  <c:v>14</c:v>
                </c:pt>
                <c:pt idx="364">
                  <c:v>14</c:v>
                </c:pt>
                <c:pt idx="365">
                  <c:v>14</c:v>
                </c:pt>
                <c:pt idx="366">
                  <c:v>14</c:v>
                </c:pt>
                <c:pt idx="367">
                  <c:v>14</c:v>
                </c:pt>
                <c:pt idx="368">
                  <c:v>14</c:v>
                </c:pt>
                <c:pt idx="369">
                  <c:v>13</c:v>
                </c:pt>
                <c:pt idx="370">
                  <c:v>13</c:v>
                </c:pt>
                <c:pt idx="371">
                  <c:v>13</c:v>
                </c:pt>
                <c:pt idx="372">
                  <c:v>13</c:v>
                </c:pt>
                <c:pt idx="373">
                  <c:v>12</c:v>
                </c:pt>
                <c:pt idx="374">
                  <c:v>12</c:v>
                </c:pt>
                <c:pt idx="375">
                  <c:v>12</c:v>
                </c:pt>
                <c:pt idx="376">
                  <c:v>12</c:v>
                </c:pt>
                <c:pt idx="377">
                  <c:v>12</c:v>
                </c:pt>
                <c:pt idx="378">
                  <c:v>11</c:v>
                </c:pt>
                <c:pt idx="379">
                  <c:v>11</c:v>
                </c:pt>
                <c:pt idx="380">
                  <c:v>11</c:v>
                </c:pt>
                <c:pt idx="381">
                  <c:v>11</c:v>
                </c:pt>
                <c:pt idx="382">
                  <c:v>11</c:v>
                </c:pt>
                <c:pt idx="383">
                  <c:v>11</c:v>
                </c:pt>
                <c:pt idx="384">
                  <c:v>11</c:v>
                </c:pt>
                <c:pt idx="385">
                  <c:v>11</c:v>
                </c:pt>
                <c:pt idx="386">
                  <c:v>11</c:v>
                </c:pt>
                <c:pt idx="387">
                  <c:v>11</c:v>
                </c:pt>
                <c:pt idx="388">
                  <c:v>11</c:v>
                </c:pt>
                <c:pt idx="389">
                  <c:v>10</c:v>
                </c:pt>
                <c:pt idx="390">
                  <c:v>10</c:v>
                </c:pt>
                <c:pt idx="391">
                  <c:v>10</c:v>
                </c:pt>
                <c:pt idx="392">
                  <c:v>10</c:v>
                </c:pt>
                <c:pt idx="393">
                  <c:v>10</c:v>
                </c:pt>
                <c:pt idx="394">
                  <c:v>10</c:v>
                </c:pt>
                <c:pt idx="395">
                  <c:v>10</c:v>
                </c:pt>
                <c:pt idx="396">
                  <c:v>10</c:v>
                </c:pt>
                <c:pt idx="397">
                  <c:v>10</c:v>
                </c:pt>
                <c:pt idx="398">
                  <c:v>10</c:v>
                </c:pt>
                <c:pt idx="399">
                  <c:v>10</c:v>
                </c:pt>
                <c:pt idx="400">
                  <c:v>10</c:v>
                </c:pt>
                <c:pt idx="401">
                  <c:v>10</c:v>
                </c:pt>
                <c:pt idx="402">
                  <c:v>10</c:v>
                </c:pt>
                <c:pt idx="403">
                  <c:v>10</c:v>
                </c:pt>
                <c:pt idx="404">
                  <c:v>10</c:v>
                </c:pt>
                <c:pt idx="405">
                  <c:v>9</c:v>
                </c:pt>
                <c:pt idx="406">
                  <c:v>9</c:v>
                </c:pt>
                <c:pt idx="407">
                  <c:v>9</c:v>
                </c:pt>
                <c:pt idx="408">
                  <c:v>9</c:v>
                </c:pt>
                <c:pt idx="409">
                  <c:v>9</c:v>
                </c:pt>
                <c:pt idx="410">
                  <c:v>9</c:v>
                </c:pt>
                <c:pt idx="411">
                  <c:v>9</c:v>
                </c:pt>
                <c:pt idx="412">
                  <c:v>9</c:v>
                </c:pt>
                <c:pt idx="413">
                  <c:v>9</c:v>
                </c:pt>
                <c:pt idx="414">
                  <c:v>9</c:v>
                </c:pt>
                <c:pt idx="415">
                  <c:v>8</c:v>
                </c:pt>
                <c:pt idx="416">
                  <c:v>8</c:v>
                </c:pt>
                <c:pt idx="417">
                  <c:v>8</c:v>
                </c:pt>
                <c:pt idx="418">
                  <c:v>8</c:v>
                </c:pt>
                <c:pt idx="419">
                  <c:v>8</c:v>
                </c:pt>
                <c:pt idx="420">
                  <c:v>8</c:v>
                </c:pt>
                <c:pt idx="421">
                  <c:v>8</c:v>
                </c:pt>
                <c:pt idx="422">
                  <c:v>8</c:v>
                </c:pt>
                <c:pt idx="423">
                  <c:v>8</c:v>
                </c:pt>
                <c:pt idx="424">
                  <c:v>8</c:v>
                </c:pt>
                <c:pt idx="425">
                  <c:v>8</c:v>
                </c:pt>
                <c:pt idx="426">
                  <c:v>8</c:v>
                </c:pt>
                <c:pt idx="427">
                  <c:v>7</c:v>
                </c:pt>
                <c:pt idx="428">
                  <c:v>7</c:v>
                </c:pt>
                <c:pt idx="429">
                  <c:v>7</c:v>
                </c:pt>
                <c:pt idx="430">
                  <c:v>7</c:v>
                </c:pt>
                <c:pt idx="431">
                  <c:v>7</c:v>
                </c:pt>
                <c:pt idx="432">
                  <c:v>7</c:v>
                </c:pt>
                <c:pt idx="433">
                  <c:v>7</c:v>
                </c:pt>
                <c:pt idx="434">
                  <c:v>7</c:v>
                </c:pt>
                <c:pt idx="435">
                  <c:v>7</c:v>
                </c:pt>
                <c:pt idx="436">
                  <c:v>7</c:v>
                </c:pt>
                <c:pt idx="437">
                  <c:v>6</c:v>
                </c:pt>
                <c:pt idx="438">
                  <c:v>6</c:v>
                </c:pt>
                <c:pt idx="439">
                  <c:v>6</c:v>
                </c:pt>
                <c:pt idx="440">
                  <c:v>6</c:v>
                </c:pt>
                <c:pt idx="441">
                  <c:v>6</c:v>
                </c:pt>
                <c:pt idx="442">
                  <c:v>6</c:v>
                </c:pt>
                <c:pt idx="443">
                  <c:v>6</c:v>
                </c:pt>
                <c:pt idx="444">
                  <c:v>6</c:v>
                </c:pt>
                <c:pt idx="445">
                  <c:v>6</c:v>
                </c:pt>
                <c:pt idx="446">
                  <c:v>6</c:v>
                </c:pt>
                <c:pt idx="447">
                  <c:v>6</c:v>
                </c:pt>
                <c:pt idx="448">
                  <c:v>6</c:v>
                </c:pt>
                <c:pt idx="449">
                  <c:v>5</c:v>
                </c:pt>
                <c:pt idx="450">
                  <c:v>5</c:v>
                </c:pt>
                <c:pt idx="451">
                  <c:v>5</c:v>
                </c:pt>
                <c:pt idx="452">
                  <c:v>5</c:v>
                </c:pt>
                <c:pt idx="453">
                  <c:v>5</c:v>
                </c:pt>
                <c:pt idx="454">
                  <c:v>5</c:v>
                </c:pt>
                <c:pt idx="455">
                  <c:v>5</c:v>
                </c:pt>
                <c:pt idx="456">
                  <c:v>5</c:v>
                </c:pt>
                <c:pt idx="457">
                  <c:v>5</c:v>
                </c:pt>
                <c:pt idx="458">
                  <c:v>5</c:v>
                </c:pt>
                <c:pt idx="459">
                  <c:v>5</c:v>
                </c:pt>
                <c:pt idx="460">
                  <c:v>5</c:v>
                </c:pt>
                <c:pt idx="461">
                  <c:v>5</c:v>
                </c:pt>
                <c:pt idx="462">
                  <c:v>5</c:v>
                </c:pt>
                <c:pt idx="463">
                  <c:v>5</c:v>
                </c:pt>
                <c:pt idx="464">
                  <c:v>5</c:v>
                </c:pt>
                <c:pt idx="465">
                  <c:v>5</c:v>
                </c:pt>
                <c:pt idx="466">
                  <c:v>5</c:v>
                </c:pt>
                <c:pt idx="467">
                  <c:v>4</c:v>
                </c:pt>
                <c:pt idx="468">
                  <c:v>4</c:v>
                </c:pt>
                <c:pt idx="469">
                  <c:v>4</c:v>
                </c:pt>
                <c:pt idx="470">
                  <c:v>4</c:v>
                </c:pt>
                <c:pt idx="471">
                  <c:v>4</c:v>
                </c:pt>
                <c:pt idx="472">
                  <c:v>4</c:v>
                </c:pt>
                <c:pt idx="473">
                  <c:v>4</c:v>
                </c:pt>
                <c:pt idx="474">
                  <c:v>4</c:v>
                </c:pt>
                <c:pt idx="475">
                  <c:v>4</c:v>
                </c:pt>
                <c:pt idx="476">
                  <c:v>4</c:v>
                </c:pt>
                <c:pt idx="477">
                  <c:v>4</c:v>
                </c:pt>
                <c:pt idx="478">
                  <c:v>4</c:v>
                </c:pt>
                <c:pt idx="479">
                  <c:v>4</c:v>
                </c:pt>
                <c:pt idx="480">
                  <c:v>4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2</c:v>
                </c:pt>
                <c:pt idx="501">
                  <c:v>2</c:v>
                </c:pt>
                <c:pt idx="502">
                  <c:v>2</c:v>
                </c:pt>
                <c:pt idx="503">
                  <c:v>2</c:v>
                </c:pt>
                <c:pt idx="504">
                  <c:v>2</c:v>
                </c:pt>
                <c:pt idx="505">
                  <c:v>2</c:v>
                </c:pt>
                <c:pt idx="506">
                  <c:v>2</c:v>
                </c:pt>
                <c:pt idx="507">
                  <c:v>2</c:v>
                </c:pt>
                <c:pt idx="508">
                  <c:v>2</c:v>
                </c:pt>
                <c:pt idx="509">
                  <c:v>2</c:v>
                </c:pt>
                <c:pt idx="510">
                  <c:v>2</c:v>
                </c:pt>
                <c:pt idx="511">
                  <c:v>2</c:v>
                </c:pt>
                <c:pt idx="512">
                  <c:v>2</c:v>
                </c:pt>
                <c:pt idx="513">
                  <c:v>2</c:v>
                </c:pt>
                <c:pt idx="514">
                  <c:v>2</c:v>
                </c:pt>
                <c:pt idx="515">
                  <c:v>2</c:v>
                </c:pt>
                <c:pt idx="516">
                  <c:v>2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</c:numCache>
            </c:numRef>
          </c:xVal>
          <c:yVal>
            <c:numRef>
              <c:f>Sheet1!$B$2:$B$538</c:f>
              <c:numCache>
                <c:formatCode>General</c:formatCode>
                <c:ptCount val="537"/>
                <c:pt idx="0">
                  <c:v>1E-4</c:v>
                </c:pt>
                <c:pt idx="1">
                  <c:v>2.0000000000000001E-4</c:v>
                </c:pt>
                <c:pt idx="2">
                  <c:v>3.0000000000000003E-4</c:v>
                </c:pt>
                <c:pt idx="3">
                  <c:v>4.0000000000000002E-4</c:v>
                </c:pt>
                <c:pt idx="4">
                  <c:v>5.0000000000000001E-4</c:v>
                </c:pt>
                <c:pt idx="5">
                  <c:v>6.0000000000000006E-4</c:v>
                </c:pt>
                <c:pt idx="6">
                  <c:v>7.000000000000001E-4</c:v>
                </c:pt>
                <c:pt idx="7">
                  <c:v>8.0000000000000015E-4</c:v>
                </c:pt>
                <c:pt idx="8">
                  <c:v>9.0000000000000019E-4</c:v>
                </c:pt>
                <c:pt idx="9">
                  <c:v>1.0000000000000002E-3</c:v>
                </c:pt>
                <c:pt idx="10">
                  <c:v>1.1000000000000003E-3</c:v>
                </c:pt>
                <c:pt idx="11">
                  <c:v>1.2000000000000003E-3</c:v>
                </c:pt>
                <c:pt idx="12">
                  <c:v>1.3000000000000004E-3</c:v>
                </c:pt>
                <c:pt idx="13">
                  <c:v>1.4000000000000004E-3</c:v>
                </c:pt>
                <c:pt idx="14">
                  <c:v>1.5000000000000005E-3</c:v>
                </c:pt>
                <c:pt idx="15">
                  <c:v>1.6000000000000005E-3</c:v>
                </c:pt>
                <c:pt idx="16">
                  <c:v>1.7000000000000006E-3</c:v>
                </c:pt>
                <c:pt idx="17">
                  <c:v>1.8000000000000006E-3</c:v>
                </c:pt>
                <c:pt idx="18">
                  <c:v>1.9000000000000006E-3</c:v>
                </c:pt>
                <c:pt idx="19">
                  <c:v>2.0000000000000005E-3</c:v>
                </c:pt>
                <c:pt idx="20">
                  <c:v>2.1000000000000003E-3</c:v>
                </c:pt>
                <c:pt idx="21">
                  <c:v>2.2000000000000001E-3</c:v>
                </c:pt>
                <c:pt idx="22">
                  <c:v>2.3999999999999998E-3</c:v>
                </c:pt>
                <c:pt idx="23">
                  <c:v>2.3E-3</c:v>
                </c:pt>
                <c:pt idx="24">
                  <c:v>2.4999999999999996E-3</c:v>
                </c:pt>
                <c:pt idx="25">
                  <c:v>2.5999999999999994E-3</c:v>
                </c:pt>
                <c:pt idx="26">
                  <c:v>2.6999999999999993E-3</c:v>
                </c:pt>
                <c:pt idx="27">
                  <c:v>2.7999999999999991E-3</c:v>
                </c:pt>
                <c:pt idx="28">
                  <c:v>2.8999999999999989E-3</c:v>
                </c:pt>
                <c:pt idx="29">
                  <c:v>2.9999999999999988E-3</c:v>
                </c:pt>
                <c:pt idx="30">
                  <c:v>3.0999999999999986E-3</c:v>
                </c:pt>
                <c:pt idx="31">
                  <c:v>3.1999999999999984E-3</c:v>
                </c:pt>
                <c:pt idx="32">
                  <c:v>3.2999999999999982E-3</c:v>
                </c:pt>
                <c:pt idx="33">
                  <c:v>3.3999999999999981E-3</c:v>
                </c:pt>
                <c:pt idx="34">
                  <c:v>3.4999999999999979E-3</c:v>
                </c:pt>
                <c:pt idx="35">
                  <c:v>3.5999999999999977E-3</c:v>
                </c:pt>
                <c:pt idx="36">
                  <c:v>3.6999999999999976E-3</c:v>
                </c:pt>
                <c:pt idx="37">
                  <c:v>3.7999999999999974E-3</c:v>
                </c:pt>
                <c:pt idx="38">
                  <c:v>3.8999999999999972E-3</c:v>
                </c:pt>
                <c:pt idx="39">
                  <c:v>3.9999999999999975E-3</c:v>
                </c:pt>
                <c:pt idx="40">
                  <c:v>4.0999999999999977E-3</c:v>
                </c:pt>
                <c:pt idx="41">
                  <c:v>4.2999999999999983E-3</c:v>
                </c:pt>
                <c:pt idx="42">
                  <c:v>4.199999999999998E-3</c:v>
                </c:pt>
                <c:pt idx="43">
                  <c:v>4.3999999999999985E-3</c:v>
                </c:pt>
                <c:pt idx="44">
                  <c:v>4.4999999999999988E-3</c:v>
                </c:pt>
                <c:pt idx="45">
                  <c:v>4.5999999999999991E-3</c:v>
                </c:pt>
                <c:pt idx="46">
                  <c:v>4.6999999999999993E-3</c:v>
                </c:pt>
                <c:pt idx="47">
                  <c:v>4.7999999999999996E-3</c:v>
                </c:pt>
                <c:pt idx="48">
                  <c:v>4.8999999999999998E-3</c:v>
                </c:pt>
                <c:pt idx="49">
                  <c:v>5.0000000000000001E-3</c:v>
                </c:pt>
                <c:pt idx="50">
                  <c:v>5.1000000000000004E-3</c:v>
                </c:pt>
                <c:pt idx="51">
                  <c:v>5.2000000000000006E-3</c:v>
                </c:pt>
                <c:pt idx="52">
                  <c:v>5.3000000000000009E-3</c:v>
                </c:pt>
                <c:pt idx="53">
                  <c:v>5.4000000000000012E-3</c:v>
                </c:pt>
                <c:pt idx="54">
                  <c:v>5.5000000000000014E-3</c:v>
                </c:pt>
                <c:pt idx="55">
                  <c:v>5.6000000000000017E-3</c:v>
                </c:pt>
                <c:pt idx="56">
                  <c:v>5.7000000000000019E-3</c:v>
                </c:pt>
                <c:pt idx="57">
                  <c:v>5.8000000000000022E-3</c:v>
                </c:pt>
                <c:pt idx="58">
                  <c:v>5.9000000000000025E-3</c:v>
                </c:pt>
                <c:pt idx="59">
                  <c:v>6.0000000000000027E-3</c:v>
                </c:pt>
                <c:pt idx="60">
                  <c:v>6.100000000000003E-3</c:v>
                </c:pt>
                <c:pt idx="61">
                  <c:v>6.2000000000000033E-3</c:v>
                </c:pt>
                <c:pt idx="62">
                  <c:v>6.3000000000000035E-3</c:v>
                </c:pt>
                <c:pt idx="63">
                  <c:v>6.4000000000000038E-3</c:v>
                </c:pt>
                <c:pt idx="64">
                  <c:v>6.9000000000000051E-3</c:v>
                </c:pt>
                <c:pt idx="65">
                  <c:v>6.500000000000004E-3</c:v>
                </c:pt>
                <c:pt idx="66">
                  <c:v>6.6000000000000043E-3</c:v>
                </c:pt>
                <c:pt idx="67">
                  <c:v>6.7000000000000046E-3</c:v>
                </c:pt>
                <c:pt idx="68">
                  <c:v>6.8000000000000048E-3</c:v>
                </c:pt>
                <c:pt idx="69">
                  <c:v>7.0000000000000053E-3</c:v>
                </c:pt>
                <c:pt idx="70">
                  <c:v>7.1000000000000056E-3</c:v>
                </c:pt>
                <c:pt idx="71">
                  <c:v>7.2000000000000059E-3</c:v>
                </c:pt>
                <c:pt idx="72">
                  <c:v>7.3000000000000061E-3</c:v>
                </c:pt>
                <c:pt idx="73">
                  <c:v>7.5000000000000067E-3</c:v>
                </c:pt>
                <c:pt idx="74">
                  <c:v>7.4000000000000064E-3</c:v>
                </c:pt>
                <c:pt idx="75">
                  <c:v>7.6000000000000069E-3</c:v>
                </c:pt>
                <c:pt idx="76">
                  <c:v>7.7000000000000072E-3</c:v>
                </c:pt>
                <c:pt idx="77">
                  <c:v>7.8000000000000074E-3</c:v>
                </c:pt>
                <c:pt idx="78">
                  <c:v>7.9000000000000077E-3</c:v>
                </c:pt>
                <c:pt idx="79">
                  <c:v>8.0000000000000071E-3</c:v>
                </c:pt>
                <c:pt idx="80">
                  <c:v>8.1000000000000065E-3</c:v>
                </c:pt>
                <c:pt idx="81">
                  <c:v>8.2000000000000059E-3</c:v>
                </c:pt>
                <c:pt idx="82">
                  <c:v>8.3000000000000053E-3</c:v>
                </c:pt>
                <c:pt idx="83">
                  <c:v>8.5000000000000041E-3</c:v>
                </c:pt>
                <c:pt idx="84">
                  <c:v>8.4000000000000047E-3</c:v>
                </c:pt>
                <c:pt idx="85">
                  <c:v>8.6000000000000035E-3</c:v>
                </c:pt>
                <c:pt idx="86">
                  <c:v>8.8000000000000023E-3</c:v>
                </c:pt>
                <c:pt idx="87">
                  <c:v>8.7000000000000029E-3</c:v>
                </c:pt>
                <c:pt idx="88">
                  <c:v>8.9000000000000017E-3</c:v>
                </c:pt>
                <c:pt idx="89">
                  <c:v>9.0000000000000011E-3</c:v>
                </c:pt>
                <c:pt idx="90">
                  <c:v>9.1000000000000004E-3</c:v>
                </c:pt>
                <c:pt idx="91">
                  <c:v>9.2999999999999992E-3</c:v>
                </c:pt>
                <c:pt idx="92">
                  <c:v>9.1999999999999998E-3</c:v>
                </c:pt>
                <c:pt idx="93">
                  <c:v>9.3999999999999986E-3</c:v>
                </c:pt>
                <c:pt idx="94">
                  <c:v>9.499999999999998E-3</c:v>
                </c:pt>
                <c:pt idx="95">
                  <c:v>9.5999999999999974E-3</c:v>
                </c:pt>
                <c:pt idx="96">
                  <c:v>9.6999999999999968E-3</c:v>
                </c:pt>
                <c:pt idx="97">
                  <c:v>9.7999999999999962E-3</c:v>
                </c:pt>
                <c:pt idx="98">
                  <c:v>9.8999999999999956E-3</c:v>
                </c:pt>
                <c:pt idx="99">
                  <c:v>9.999999999999995E-3</c:v>
                </c:pt>
                <c:pt idx="100">
                  <c:v>1.0099999999999994E-2</c:v>
                </c:pt>
                <c:pt idx="101">
                  <c:v>1.0199999999999994E-2</c:v>
                </c:pt>
                <c:pt idx="102">
                  <c:v>1.0299999999999993E-2</c:v>
                </c:pt>
                <c:pt idx="103">
                  <c:v>1.0399999999999993E-2</c:v>
                </c:pt>
                <c:pt idx="104">
                  <c:v>1.0499999999999992E-2</c:v>
                </c:pt>
                <c:pt idx="105">
                  <c:v>1.0599999999999991E-2</c:v>
                </c:pt>
                <c:pt idx="106">
                  <c:v>1.0699999999999991E-2</c:v>
                </c:pt>
                <c:pt idx="107">
                  <c:v>1.079999999999999E-2</c:v>
                </c:pt>
                <c:pt idx="108">
                  <c:v>1.089999999999999E-2</c:v>
                </c:pt>
                <c:pt idx="109">
                  <c:v>1.1099999999999988E-2</c:v>
                </c:pt>
                <c:pt idx="110">
                  <c:v>1.0999999999999989E-2</c:v>
                </c:pt>
                <c:pt idx="111">
                  <c:v>1.1199999999999988E-2</c:v>
                </c:pt>
                <c:pt idx="112">
                  <c:v>1.1299999999999987E-2</c:v>
                </c:pt>
                <c:pt idx="113">
                  <c:v>1.1499999999999986E-2</c:v>
                </c:pt>
                <c:pt idx="114">
                  <c:v>1.1399999999999987E-2</c:v>
                </c:pt>
                <c:pt idx="115">
                  <c:v>1.1599999999999985E-2</c:v>
                </c:pt>
                <c:pt idx="116">
                  <c:v>1.1699999999999985E-2</c:v>
                </c:pt>
                <c:pt idx="117">
                  <c:v>1.1799999999999984E-2</c:v>
                </c:pt>
                <c:pt idx="118">
                  <c:v>1.1899999999999984E-2</c:v>
                </c:pt>
                <c:pt idx="119">
                  <c:v>1.2199999999999982E-2</c:v>
                </c:pt>
                <c:pt idx="120">
                  <c:v>1.1999999999999983E-2</c:v>
                </c:pt>
                <c:pt idx="121">
                  <c:v>1.2099999999999982E-2</c:v>
                </c:pt>
                <c:pt idx="122">
                  <c:v>1.2299999999999981E-2</c:v>
                </c:pt>
                <c:pt idx="123">
                  <c:v>1.239999999999998E-2</c:v>
                </c:pt>
                <c:pt idx="124">
                  <c:v>1.249999999999998E-2</c:v>
                </c:pt>
                <c:pt idx="125">
                  <c:v>1.2599999999999979E-2</c:v>
                </c:pt>
                <c:pt idx="126">
                  <c:v>1.2699999999999979E-2</c:v>
                </c:pt>
                <c:pt idx="127">
                  <c:v>1.2899999999999977E-2</c:v>
                </c:pt>
                <c:pt idx="128">
                  <c:v>1.2799999999999978E-2</c:v>
                </c:pt>
                <c:pt idx="129">
                  <c:v>1.2999999999999977E-2</c:v>
                </c:pt>
                <c:pt idx="130">
                  <c:v>1.3099999999999976E-2</c:v>
                </c:pt>
                <c:pt idx="131">
                  <c:v>1.3199999999999976E-2</c:v>
                </c:pt>
                <c:pt idx="132">
                  <c:v>1.3299999999999975E-2</c:v>
                </c:pt>
                <c:pt idx="133">
                  <c:v>1.3399999999999974E-2</c:v>
                </c:pt>
                <c:pt idx="134">
                  <c:v>1.3499999999999974E-2</c:v>
                </c:pt>
                <c:pt idx="135">
                  <c:v>1.3699999999999973E-2</c:v>
                </c:pt>
                <c:pt idx="136">
                  <c:v>1.3599999999999973E-2</c:v>
                </c:pt>
                <c:pt idx="137">
                  <c:v>1.3799999999999972E-2</c:v>
                </c:pt>
                <c:pt idx="138">
                  <c:v>1.3899999999999971E-2</c:v>
                </c:pt>
                <c:pt idx="139">
                  <c:v>1.3999999999999971E-2</c:v>
                </c:pt>
                <c:pt idx="140">
                  <c:v>1.409999999999997E-2</c:v>
                </c:pt>
                <c:pt idx="141">
                  <c:v>1.419999999999997E-2</c:v>
                </c:pt>
                <c:pt idx="142">
                  <c:v>1.4299999999999969E-2</c:v>
                </c:pt>
                <c:pt idx="143">
                  <c:v>1.4399999999999968E-2</c:v>
                </c:pt>
                <c:pt idx="144">
                  <c:v>1.4499999999999968E-2</c:v>
                </c:pt>
                <c:pt idx="145">
                  <c:v>1.4899999999999965E-2</c:v>
                </c:pt>
                <c:pt idx="146">
                  <c:v>1.4699999999999967E-2</c:v>
                </c:pt>
                <c:pt idx="147">
                  <c:v>1.4799999999999966E-2</c:v>
                </c:pt>
                <c:pt idx="148">
                  <c:v>1.4599999999999967E-2</c:v>
                </c:pt>
                <c:pt idx="149">
                  <c:v>1.4999999999999965E-2</c:v>
                </c:pt>
                <c:pt idx="150">
                  <c:v>1.5099999999999964E-2</c:v>
                </c:pt>
                <c:pt idx="151">
                  <c:v>1.5199999999999964E-2</c:v>
                </c:pt>
                <c:pt idx="152">
                  <c:v>1.5299999999999963E-2</c:v>
                </c:pt>
                <c:pt idx="153">
                  <c:v>1.5399999999999962E-2</c:v>
                </c:pt>
                <c:pt idx="154">
                  <c:v>1.5499999999999962E-2</c:v>
                </c:pt>
                <c:pt idx="155">
                  <c:v>1.5699999999999961E-2</c:v>
                </c:pt>
                <c:pt idx="156">
                  <c:v>1.5599999999999961E-2</c:v>
                </c:pt>
                <c:pt idx="157">
                  <c:v>1.579999999999996E-2</c:v>
                </c:pt>
                <c:pt idx="158">
                  <c:v>1.5899999999999959E-2</c:v>
                </c:pt>
                <c:pt idx="159">
                  <c:v>1.5999999999999959E-2</c:v>
                </c:pt>
                <c:pt idx="160">
                  <c:v>1.6099999999999958E-2</c:v>
                </c:pt>
                <c:pt idx="161">
                  <c:v>1.6199999999999957E-2</c:v>
                </c:pt>
                <c:pt idx="162">
                  <c:v>1.6299999999999957E-2</c:v>
                </c:pt>
                <c:pt idx="163">
                  <c:v>1.6499999999999956E-2</c:v>
                </c:pt>
                <c:pt idx="164">
                  <c:v>1.6399999999999956E-2</c:v>
                </c:pt>
                <c:pt idx="165">
                  <c:v>1.6599999999999955E-2</c:v>
                </c:pt>
                <c:pt idx="166">
                  <c:v>1.6699999999999954E-2</c:v>
                </c:pt>
                <c:pt idx="167">
                  <c:v>1.6799999999999954E-2</c:v>
                </c:pt>
                <c:pt idx="168">
                  <c:v>1.6899999999999953E-2</c:v>
                </c:pt>
                <c:pt idx="169">
                  <c:v>1.7199999999999951E-2</c:v>
                </c:pt>
                <c:pt idx="170">
                  <c:v>1.6999999999999953E-2</c:v>
                </c:pt>
                <c:pt idx="171">
                  <c:v>1.7099999999999952E-2</c:v>
                </c:pt>
                <c:pt idx="172">
                  <c:v>1.7299999999999951E-2</c:v>
                </c:pt>
                <c:pt idx="173">
                  <c:v>1.739999999999995E-2</c:v>
                </c:pt>
                <c:pt idx="174">
                  <c:v>1.7599999999999949E-2</c:v>
                </c:pt>
                <c:pt idx="175">
                  <c:v>1.749999999999995E-2</c:v>
                </c:pt>
                <c:pt idx="176">
                  <c:v>1.7799999999999948E-2</c:v>
                </c:pt>
                <c:pt idx="177">
                  <c:v>1.7699999999999948E-2</c:v>
                </c:pt>
                <c:pt idx="178">
                  <c:v>1.7999999999999947E-2</c:v>
                </c:pt>
                <c:pt idx="179">
                  <c:v>1.7899999999999947E-2</c:v>
                </c:pt>
                <c:pt idx="180">
                  <c:v>1.8199999999999945E-2</c:v>
                </c:pt>
                <c:pt idx="181">
                  <c:v>1.8099999999999946E-2</c:v>
                </c:pt>
                <c:pt idx="182">
                  <c:v>1.8299999999999945E-2</c:v>
                </c:pt>
                <c:pt idx="183">
                  <c:v>1.8399999999999944E-2</c:v>
                </c:pt>
                <c:pt idx="184">
                  <c:v>1.8499999999999944E-2</c:v>
                </c:pt>
                <c:pt idx="185">
                  <c:v>1.8599999999999943E-2</c:v>
                </c:pt>
                <c:pt idx="186">
                  <c:v>1.8699999999999942E-2</c:v>
                </c:pt>
                <c:pt idx="187">
                  <c:v>1.8799999999999942E-2</c:v>
                </c:pt>
                <c:pt idx="188">
                  <c:v>1.8899999999999941E-2</c:v>
                </c:pt>
                <c:pt idx="189">
                  <c:v>1.8999999999999941E-2</c:v>
                </c:pt>
                <c:pt idx="190">
                  <c:v>1.909999999999994E-2</c:v>
                </c:pt>
                <c:pt idx="191">
                  <c:v>1.9299999999999939E-2</c:v>
                </c:pt>
                <c:pt idx="192">
                  <c:v>1.9199999999999939E-2</c:v>
                </c:pt>
                <c:pt idx="193">
                  <c:v>1.9499999999999938E-2</c:v>
                </c:pt>
                <c:pt idx="194">
                  <c:v>1.9399999999999938E-2</c:v>
                </c:pt>
                <c:pt idx="195">
                  <c:v>1.9599999999999937E-2</c:v>
                </c:pt>
                <c:pt idx="196">
                  <c:v>1.9699999999999936E-2</c:v>
                </c:pt>
                <c:pt idx="197">
                  <c:v>1.9899999999999935E-2</c:v>
                </c:pt>
                <c:pt idx="198">
                  <c:v>1.9799999999999936E-2</c:v>
                </c:pt>
                <c:pt idx="199">
                  <c:v>1.9999999999999934E-2</c:v>
                </c:pt>
                <c:pt idx="200">
                  <c:v>2.0099999999999934E-2</c:v>
                </c:pt>
                <c:pt idx="201">
                  <c:v>2.0399999999999932E-2</c:v>
                </c:pt>
                <c:pt idx="202">
                  <c:v>2.0199999999999933E-2</c:v>
                </c:pt>
                <c:pt idx="203">
                  <c:v>2.0299999999999933E-2</c:v>
                </c:pt>
                <c:pt idx="204">
                  <c:v>2.069999999999993E-2</c:v>
                </c:pt>
                <c:pt idx="205">
                  <c:v>2.0499999999999931E-2</c:v>
                </c:pt>
                <c:pt idx="206">
                  <c:v>2.0599999999999931E-2</c:v>
                </c:pt>
                <c:pt idx="207">
                  <c:v>2.079999999999993E-2</c:v>
                </c:pt>
                <c:pt idx="208">
                  <c:v>2.0899999999999929E-2</c:v>
                </c:pt>
                <c:pt idx="209">
                  <c:v>2.0999999999999928E-2</c:v>
                </c:pt>
                <c:pt idx="210">
                  <c:v>2.1099999999999928E-2</c:v>
                </c:pt>
                <c:pt idx="211">
                  <c:v>2.1499999999999925E-2</c:v>
                </c:pt>
                <c:pt idx="212">
                  <c:v>2.1299999999999927E-2</c:v>
                </c:pt>
                <c:pt idx="213">
                  <c:v>2.1399999999999926E-2</c:v>
                </c:pt>
                <c:pt idx="214">
                  <c:v>2.1199999999999927E-2</c:v>
                </c:pt>
                <c:pt idx="215">
                  <c:v>2.1599999999999925E-2</c:v>
                </c:pt>
                <c:pt idx="216">
                  <c:v>2.1899999999999923E-2</c:v>
                </c:pt>
                <c:pt idx="217">
                  <c:v>2.1799999999999924E-2</c:v>
                </c:pt>
                <c:pt idx="218">
                  <c:v>2.1699999999999924E-2</c:v>
                </c:pt>
                <c:pt idx="219">
                  <c:v>2.2199999999999921E-2</c:v>
                </c:pt>
                <c:pt idx="220">
                  <c:v>2.2099999999999922E-2</c:v>
                </c:pt>
                <c:pt idx="221">
                  <c:v>2.1999999999999922E-2</c:v>
                </c:pt>
                <c:pt idx="222">
                  <c:v>2.2299999999999921E-2</c:v>
                </c:pt>
                <c:pt idx="223">
                  <c:v>2.239999999999992E-2</c:v>
                </c:pt>
                <c:pt idx="224">
                  <c:v>2.2499999999999919E-2</c:v>
                </c:pt>
                <c:pt idx="225">
                  <c:v>2.2699999999999918E-2</c:v>
                </c:pt>
                <c:pt idx="226">
                  <c:v>2.2599999999999919E-2</c:v>
                </c:pt>
                <c:pt idx="227">
                  <c:v>2.2799999999999918E-2</c:v>
                </c:pt>
                <c:pt idx="228">
                  <c:v>2.2899999999999917E-2</c:v>
                </c:pt>
                <c:pt idx="229">
                  <c:v>2.2999999999999916E-2</c:v>
                </c:pt>
                <c:pt idx="230">
                  <c:v>2.3099999999999916E-2</c:v>
                </c:pt>
                <c:pt idx="231">
                  <c:v>2.3199999999999915E-2</c:v>
                </c:pt>
                <c:pt idx="232">
                  <c:v>2.3299999999999915E-2</c:v>
                </c:pt>
                <c:pt idx="233">
                  <c:v>2.3499999999999913E-2</c:v>
                </c:pt>
                <c:pt idx="234">
                  <c:v>2.3599999999999913E-2</c:v>
                </c:pt>
                <c:pt idx="235">
                  <c:v>2.3399999999999914E-2</c:v>
                </c:pt>
                <c:pt idx="236">
                  <c:v>2.3699999999999912E-2</c:v>
                </c:pt>
                <c:pt idx="237">
                  <c:v>2.3799999999999912E-2</c:v>
                </c:pt>
                <c:pt idx="238">
                  <c:v>2.399999999999991E-2</c:v>
                </c:pt>
                <c:pt idx="239">
                  <c:v>2.3899999999999911E-2</c:v>
                </c:pt>
                <c:pt idx="240">
                  <c:v>2.4499999999999907E-2</c:v>
                </c:pt>
                <c:pt idx="241">
                  <c:v>2.4399999999999908E-2</c:v>
                </c:pt>
                <c:pt idx="242">
                  <c:v>2.4299999999999908E-2</c:v>
                </c:pt>
                <c:pt idx="243">
                  <c:v>2.4199999999999909E-2</c:v>
                </c:pt>
                <c:pt idx="244">
                  <c:v>2.409999999999991E-2</c:v>
                </c:pt>
                <c:pt idx="245">
                  <c:v>2.4599999999999907E-2</c:v>
                </c:pt>
                <c:pt idx="246">
                  <c:v>2.4799999999999905E-2</c:v>
                </c:pt>
                <c:pt idx="247">
                  <c:v>2.4699999999999906E-2</c:v>
                </c:pt>
                <c:pt idx="248">
                  <c:v>2.4899999999999905E-2</c:v>
                </c:pt>
                <c:pt idx="249">
                  <c:v>2.5299999999999902E-2</c:v>
                </c:pt>
                <c:pt idx="250">
                  <c:v>2.4999999999999904E-2</c:v>
                </c:pt>
                <c:pt idx="251">
                  <c:v>2.5099999999999904E-2</c:v>
                </c:pt>
                <c:pt idx="252">
                  <c:v>2.5199999999999903E-2</c:v>
                </c:pt>
                <c:pt idx="253">
                  <c:v>2.5399999999999902E-2</c:v>
                </c:pt>
                <c:pt idx="254">
                  <c:v>2.5499999999999901E-2</c:v>
                </c:pt>
                <c:pt idx="255">
                  <c:v>2.56999999999999E-2</c:v>
                </c:pt>
                <c:pt idx="256">
                  <c:v>2.5599999999999901E-2</c:v>
                </c:pt>
                <c:pt idx="257">
                  <c:v>2.5799999999999899E-2</c:v>
                </c:pt>
                <c:pt idx="258">
                  <c:v>2.5999999999999898E-2</c:v>
                </c:pt>
                <c:pt idx="259">
                  <c:v>2.5899999999999899E-2</c:v>
                </c:pt>
                <c:pt idx="260">
                  <c:v>2.6199999999999897E-2</c:v>
                </c:pt>
                <c:pt idx="261">
                  <c:v>2.6299999999999896E-2</c:v>
                </c:pt>
                <c:pt idx="262">
                  <c:v>2.6099999999999898E-2</c:v>
                </c:pt>
                <c:pt idx="263">
                  <c:v>2.6499999999999895E-2</c:v>
                </c:pt>
                <c:pt idx="264">
                  <c:v>2.6799999999999893E-2</c:v>
                </c:pt>
                <c:pt idx="265">
                  <c:v>2.6599999999999895E-2</c:v>
                </c:pt>
                <c:pt idx="266">
                  <c:v>2.6399999999999896E-2</c:v>
                </c:pt>
                <c:pt idx="267">
                  <c:v>2.6699999999999894E-2</c:v>
                </c:pt>
                <c:pt idx="268">
                  <c:v>2.6899999999999893E-2</c:v>
                </c:pt>
                <c:pt idx="269">
                  <c:v>2.7799999999999887E-2</c:v>
                </c:pt>
                <c:pt idx="270">
                  <c:v>2.7099999999999892E-2</c:v>
                </c:pt>
                <c:pt idx="271">
                  <c:v>2.7199999999999891E-2</c:v>
                </c:pt>
                <c:pt idx="272">
                  <c:v>2.729999999999989E-2</c:v>
                </c:pt>
                <c:pt idx="273">
                  <c:v>2.739999999999989E-2</c:v>
                </c:pt>
                <c:pt idx="274">
                  <c:v>2.7599999999999889E-2</c:v>
                </c:pt>
                <c:pt idx="275">
                  <c:v>2.7699999999999888E-2</c:v>
                </c:pt>
                <c:pt idx="276">
                  <c:v>2.7499999999999889E-2</c:v>
                </c:pt>
                <c:pt idx="277">
                  <c:v>2.6999999999999892E-2</c:v>
                </c:pt>
                <c:pt idx="278">
                  <c:v>2.7899999999999887E-2</c:v>
                </c:pt>
                <c:pt idx="279">
                  <c:v>2.7999999999999886E-2</c:v>
                </c:pt>
                <c:pt idx="280">
                  <c:v>2.8099999999999885E-2</c:v>
                </c:pt>
                <c:pt idx="281">
                  <c:v>2.8299999999999884E-2</c:v>
                </c:pt>
                <c:pt idx="282">
                  <c:v>2.8199999999999885E-2</c:v>
                </c:pt>
                <c:pt idx="283">
                  <c:v>2.8399999999999884E-2</c:v>
                </c:pt>
                <c:pt idx="284">
                  <c:v>2.899999999999988E-2</c:v>
                </c:pt>
                <c:pt idx="285">
                  <c:v>2.8799999999999881E-2</c:v>
                </c:pt>
                <c:pt idx="286">
                  <c:v>2.8899999999999881E-2</c:v>
                </c:pt>
                <c:pt idx="287">
                  <c:v>2.8499999999999883E-2</c:v>
                </c:pt>
                <c:pt idx="288">
                  <c:v>2.9099999999999879E-2</c:v>
                </c:pt>
                <c:pt idx="289">
                  <c:v>2.8599999999999882E-2</c:v>
                </c:pt>
                <c:pt idx="290">
                  <c:v>2.8699999999999882E-2</c:v>
                </c:pt>
                <c:pt idx="291">
                  <c:v>2.9199999999999879E-2</c:v>
                </c:pt>
                <c:pt idx="292">
                  <c:v>2.9299999999999878E-2</c:v>
                </c:pt>
                <c:pt idx="293">
                  <c:v>2.9399999999999878E-2</c:v>
                </c:pt>
                <c:pt idx="294">
                  <c:v>2.9499999999999877E-2</c:v>
                </c:pt>
                <c:pt idx="295">
                  <c:v>2.9599999999999876E-2</c:v>
                </c:pt>
                <c:pt idx="296">
                  <c:v>2.9799999999999875E-2</c:v>
                </c:pt>
                <c:pt idx="297">
                  <c:v>2.9699999999999876E-2</c:v>
                </c:pt>
                <c:pt idx="298">
                  <c:v>3.0099999999999873E-2</c:v>
                </c:pt>
                <c:pt idx="299">
                  <c:v>3.0199999999999873E-2</c:v>
                </c:pt>
                <c:pt idx="300">
                  <c:v>2.9899999999999875E-2</c:v>
                </c:pt>
                <c:pt idx="301">
                  <c:v>2.9999999999999874E-2</c:v>
                </c:pt>
                <c:pt idx="302">
                  <c:v>3.0299999999999872E-2</c:v>
                </c:pt>
                <c:pt idx="303">
                  <c:v>3.0399999999999872E-2</c:v>
                </c:pt>
                <c:pt idx="304">
                  <c:v>3.0899999999999869E-2</c:v>
                </c:pt>
                <c:pt idx="305">
                  <c:v>3.0499999999999871E-2</c:v>
                </c:pt>
                <c:pt idx="306">
                  <c:v>3.069999999999987E-2</c:v>
                </c:pt>
                <c:pt idx="307">
                  <c:v>3.059999999999987E-2</c:v>
                </c:pt>
                <c:pt idx="308">
                  <c:v>3.0799999999999869E-2</c:v>
                </c:pt>
                <c:pt idx="309">
                  <c:v>3.0999999999999868E-2</c:v>
                </c:pt>
                <c:pt idx="310">
                  <c:v>3.1099999999999867E-2</c:v>
                </c:pt>
                <c:pt idx="311">
                  <c:v>3.1199999999999867E-2</c:v>
                </c:pt>
                <c:pt idx="312">
                  <c:v>3.129999999999987E-2</c:v>
                </c:pt>
                <c:pt idx="313">
                  <c:v>3.1699999999999881E-2</c:v>
                </c:pt>
                <c:pt idx="314">
                  <c:v>3.1499999999999875E-2</c:v>
                </c:pt>
                <c:pt idx="315">
                  <c:v>3.1399999999999872E-2</c:v>
                </c:pt>
                <c:pt idx="316">
                  <c:v>3.1599999999999878E-2</c:v>
                </c:pt>
                <c:pt idx="317">
                  <c:v>3.199999999999989E-2</c:v>
                </c:pt>
                <c:pt idx="318">
                  <c:v>3.2199999999999895E-2</c:v>
                </c:pt>
                <c:pt idx="319">
                  <c:v>3.2299999999999898E-2</c:v>
                </c:pt>
                <c:pt idx="320">
                  <c:v>3.2099999999999893E-2</c:v>
                </c:pt>
                <c:pt idx="321">
                  <c:v>3.1799999999999884E-2</c:v>
                </c:pt>
                <c:pt idx="322">
                  <c:v>3.1899999999999887E-2</c:v>
                </c:pt>
                <c:pt idx="323">
                  <c:v>3.2799999999999913E-2</c:v>
                </c:pt>
                <c:pt idx="324">
                  <c:v>3.2599999999999907E-2</c:v>
                </c:pt>
                <c:pt idx="325">
                  <c:v>3.2499999999999904E-2</c:v>
                </c:pt>
                <c:pt idx="326">
                  <c:v>3.2999999999999918E-2</c:v>
                </c:pt>
                <c:pt idx="327">
                  <c:v>3.2399999999999901E-2</c:v>
                </c:pt>
                <c:pt idx="328">
                  <c:v>3.2899999999999915E-2</c:v>
                </c:pt>
                <c:pt idx="329">
                  <c:v>3.269999999999991E-2</c:v>
                </c:pt>
                <c:pt idx="330">
                  <c:v>3.3099999999999921E-2</c:v>
                </c:pt>
                <c:pt idx="331">
                  <c:v>3.3199999999999924E-2</c:v>
                </c:pt>
                <c:pt idx="332">
                  <c:v>3.339999999999993E-2</c:v>
                </c:pt>
                <c:pt idx="333">
                  <c:v>3.3299999999999927E-2</c:v>
                </c:pt>
                <c:pt idx="334">
                  <c:v>3.3499999999999933E-2</c:v>
                </c:pt>
                <c:pt idx="335">
                  <c:v>3.3799999999999941E-2</c:v>
                </c:pt>
                <c:pt idx="336">
                  <c:v>3.3899999999999944E-2</c:v>
                </c:pt>
                <c:pt idx="337">
                  <c:v>3.3699999999999938E-2</c:v>
                </c:pt>
                <c:pt idx="338">
                  <c:v>3.3599999999999935E-2</c:v>
                </c:pt>
                <c:pt idx="339">
                  <c:v>3.3999999999999947E-2</c:v>
                </c:pt>
                <c:pt idx="340">
                  <c:v>3.409999999999995E-2</c:v>
                </c:pt>
                <c:pt idx="341">
                  <c:v>3.4299999999999956E-2</c:v>
                </c:pt>
                <c:pt idx="342">
                  <c:v>3.4399999999999958E-2</c:v>
                </c:pt>
                <c:pt idx="343">
                  <c:v>3.4199999999999953E-2</c:v>
                </c:pt>
                <c:pt idx="344">
                  <c:v>3.4499999999999961E-2</c:v>
                </c:pt>
                <c:pt idx="345">
                  <c:v>3.5099999999999978E-2</c:v>
                </c:pt>
                <c:pt idx="346">
                  <c:v>3.4699999999999967E-2</c:v>
                </c:pt>
                <c:pt idx="347">
                  <c:v>3.5299999999999984E-2</c:v>
                </c:pt>
                <c:pt idx="348">
                  <c:v>3.5199999999999981E-2</c:v>
                </c:pt>
                <c:pt idx="349">
                  <c:v>3.479999999999997E-2</c:v>
                </c:pt>
                <c:pt idx="350">
                  <c:v>3.5399999999999987E-2</c:v>
                </c:pt>
                <c:pt idx="351">
                  <c:v>3.4899999999999973E-2</c:v>
                </c:pt>
                <c:pt idx="352">
                  <c:v>3.4599999999999964E-2</c:v>
                </c:pt>
                <c:pt idx="353">
                  <c:v>3.4999999999999976E-2</c:v>
                </c:pt>
                <c:pt idx="354">
                  <c:v>3.549999999999999E-2</c:v>
                </c:pt>
                <c:pt idx="355">
                  <c:v>3.5699999999999996E-2</c:v>
                </c:pt>
                <c:pt idx="356">
                  <c:v>3.5799999999999998E-2</c:v>
                </c:pt>
                <c:pt idx="357">
                  <c:v>3.6000000000000004E-2</c:v>
                </c:pt>
                <c:pt idx="358">
                  <c:v>3.5900000000000001E-2</c:v>
                </c:pt>
                <c:pt idx="359">
                  <c:v>3.6100000000000007E-2</c:v>
                </c:pt>
                <c:pt idx="360">
                  <c:v>3.5599999999999993E-2</c:v>
                </c:pt>
                <c:pt idx="361">
                  <c:v>3.620000000000001E-2</c:v>
                </c:pt>
                <c:pt idx="362">
                  <c:v>3.6400000000000016E-2</c:v>
                </c:pt>
                <c:pt idx="363">
                  <c:v>3.6600000000000021E-2</c:v>
                </c:pt>
                <c:pt idx="364">
                  <c:v>3.6500000000000019E-2</c:v>
                </c:pt>
                <c:pt idx="365">
                  <c:v>3.690000000000003E-2</c:v>
                </c:pt>
                <c:pt idx="366">
                  <c:v>3.6800000000000027E-2</c:v>
                </c:pt>
                <c:pt idx="367">
                  <c:v>3.6300000000000013E-2</c:v>
                </c:pt>
                <c:pt idx="368">
                  <c:v>3.6700000000000024E-2</c:v>
                </c:pt>
                <c:pt idx="369">
                  <c:v>3.7100000000000036E-2</c:v>
                </c:pt>
                <c:pt idx="370">
                  <c:v>3.7000000000000033E-2</c:v>
                </c:pt>
                <c:pt idx="371">
                  <c:v>3.7300000000000041E-2</c:v>
                </c:pt>
                <c:pt idx="372">
                  <c:v>3.7200000000000039E-2</c:v>
                </c:pt>
                <c:pt idx="373">
                  <c:v>3.7700000000000053E-2</c:v>
                </c:pt>
                <c:pt idx="374">
                  <c:v>3.760000000000005E-2</c:v>
                </c:pt>
                <c:pt idx="375">
                  <c:v>3.7500000000000047E-2</c:v>
                </c:pt>
                <c:pt idx="376">
                  <c:v>3.7400000000000044E-2</c:v>
                </c:pt>
                <c:pt idx="377">
                  <c:v>3.7800000000000056E-2</c:v>
                </c:pt>
                <c:pt idx="378">
                  <c:v>3.830000000000007E-2</c:v>
                </c:pt>
                <c:pt idx="379">
                  <c:v>3.8700000000000082E-2</c:v>
                </c:pt>
                <c:pt idx="380">
                  <c:v>3.7900000000000059E-2</c:v>
                </c:pt>
                <c:pt idx="381">
                  <c:v>3.8800000000000084E-2</c:v>
                </c:pt>
                <c:pt idx="382">
                  <c:v>3.8200000000000067E-2</c:v>
                </c:pt>
                <c:pt idx="383">
                  <c:v>3.8000000000000062E-2</c:v>
                </c:pt>
                <c:pt idx="384">
                  <c:v>3.8600000000000079E-2</c:v>
                </c:pt>
                <c:pt idx="385">
                  <c:v>3.8400000000000073E-2</c:v>
                </c:pt>
                <c:pt idx="386">
                  <c:v>3.8500000000000076E-2</c:v>
                </c:pt>
                <c:pt idx="387">
                  <c:v>3.8100000000000064E-2</c:v>
                </c:pt>
                <c:pt idx="388">
                  <c:v>3.8900000000000087E-2</c:v>
                </c:pt>
                <c:pt idx="389">
                  <c:v>3.9900000000000116E-2</c:v>
                </c:pt>
                <c:pt idx="390">
                  <c:v>3.9200000000000096E-2</c:v>
                </c:pt>
                <c:pt idx="391">
                  <c:v>3.9300000000000099E-2</c:v>
                </c:pt>
                <c:pt idx="392">
                  <c:v>3.9400000000000102E-2</c:v>
                </c:pt>
                <c:pt idx="393">
                  <c:v>4.0100000000000122E-2</c:v>
                </c:pt>
                <c:pt idx="394">
                  <c:v>4.0200000000000125E-2</c:v>
                </c:pt>
                <c:pt idx="395">
                  <c:v>4.040000000000013E-2</c:v>
                </c:pt>
                <c:pt idx="396">
                  <c:v>4.0500000000000133E-2</c:v>
                </c:pt>
                <c:pt idx="397">
                  <c:v>4.0300000000000127E-2</c:v>
                </c:pt>
                <c:pt idx="398">
                  <c:v>3.970000000000011E-2</c:v>
                </c:pt>
                <c:pt idx="399">
                  <c:v>4.0000000000000119E-2</c:v>
                </c:pt>
                <c:pt idx="400">
                  <c:v>3.9100000000000093E-2</c:v>
                </c:pt>
                <c:pt idx="401">
                  <c:v>3.9500000000000104E-2</c:v>
                </c:pt>
                <c:pt idx="402">
                  <c:v>3.9800000000000113E-2</c:v>
                </c:pt>
                <c:pt idx="403">
                  <c:v>3.9600000000000107E-2</c:v>
                </c:pt>
                <c:pt idx="404">
                  <c:v>3.900000000000009E-2</c:v>
                </c:pt>
                <c:pt idx="405">
                  <c:v>4.1300000000000156E-2</c:v>
                </c:pt>
                <c:pt idx="406">
                  <c:v>4.0800000000000142E-2</c:v>
                </c:pt>
                <c:pt idx="407">
                  <c:v>4.1200000000000153E-2</c:v>
                </c:pt>
                <c:pt idx="408">
                  <c:v>4.1000000000000147E-2</c:v>
                </c:pt>
                <c:pt idx="409">
                  <c:v>4.0900000000000145E-2</c:v>
                </c:pt>
                <c:pt idx="410">
                  <c:v>4.1500000000000162E-2</c:v>
                </c:pt>
                <c:pt idx="411">
                  <c:v>4.1400000000000159E-2</c:v>
                </c:pt>
                <c:pt idx="412">
                  <c:v>4.0700000000000139E-2</c:v>
                </c:pt>
                <c:pt idx="413">
                  <c:v>4.110000000000015E-2</c:v>
                </c:pt>
                <c:pt idx="414">
                  <c:v>4.0600000000000136E-2</c:v>
                </c:pt>
                <c:pt idx="415">
                  <c:v>4.1700000000000167E-2</c:v>
                </c:pt>
                <c:pt idx="416">
                  <c:v>4.2700000000000196E-2</c:v>
                </c:pt>
                <c:pt idx="417">
                  <c:v>4.180000000000017E-2</c:v>
                </c:pt>
                <c:pt idx="418">
                  <c:v>4.2300000000000185E-2</c:v>
                </c:pt>
                <c:pt idx="419">
                  <c:v>4.2200000000000182E-2</c:v>
                </c:pt>
                <c:pt idx="420">
                  <c:v>4.250000000000019E-2</c:v>
                </c:pt>
                <c:pt idx="421">
                  <c:v>4.2600000000000193E-2</c:v>
                </c:pt>
                <c:pt idx="422">
                  <c:v>4.2000000000000176E-2</c:v>
                </c:pt>
                <c:pt idx="423">
                  <c:v>4.2100000000000179E-2</c:v>
                </c:pt>
                <c:pt idx="424">
                  <c:v>4.1600000000000165E-2</c:v>
                </c:pt>
                <c:pt idx="425">
                  <c:v>4.1900000000000173E-2</c:v>
                </c:pt>
                <c:pt idx="426">
                  <c:v>4.2400000000000188E-2</c:v>
                </c:pt>
                <c:pt idx="427">
                  <c:v>4.2800000000000199E-2</c:v>
                </c:pt>
                <c:pt idx="428">
                  <c:v>4.3700000000000225E-2</c:v>
                </c:pt>
                <c:pt idx="429">
                  <c:v>4.2900000000000202E-2</c:v>
                </c:pt>
                <c:pt idx="430">
                  <c:v>4.320000000000021E-2</c:v>
                </c:pt>
                <c:pt idx="431">
                  <c:v>4.3000000000000205E-2</c:v>
                </c:pt>
                <c:pt idx="432">
                  <c:v>4.3300000000000213E-2</c:v>
                </c:pt>
                <c:pt idx="433">
                  <c:v>4.3500000000000219E-2</c:v>
                </c:pt>
                <c:pt idx="434">
                  <c:v>4.3400000000000216E-2</c:v>
                </c:pt>
                <c:pt idx="435">
                  <c:v>4.3600000000000222E-2</c:v>
                </c:pt>
                <c:pt idx="436">
                  <c:v>4.3100000000000208E-2</c:v>
                </c:pt>
                <c:pt idx="437">
                  <c:v>4.4000000000000233E-2</c:v>
                </c:pt>
                <c:pt idx="438">
                  <c:v>4.3800000000000228E-2</c:v>
                </c:pt>
                <c:pt idx="439">
                  <c:v>4.4500000000000248E-2</c:v>
                </c:pt>
                <c:pt idx="440">
                  <c:v>4.4900000000000259E-2</c:v>
                </c:pt>
                <c:pt idx="441">
                  <c:v>4.4600000000000251E-2</c:v>
                </c:pt>
                <c:pt idx="442">
                  <c:v>4.4400000000000245E-2</c:v>
                </c:pt>
                <c:pt idx="443">
                  <c:v>4.4700000000000253E-2</c:v>
                </c:pt>
                <c:pt idx="444">
                  <c:v>4.3900000000000231E-2</c:v>
                </c:pt>
                <c:pt idx="445">
                  <c:v>4.4100000000000236E-2</c:v>
                </c:pt>
                <c:pt idx="446">
                  <c:v>4.4800000000000256E-2</c:v>
                </c:pt>
                <c:pt idx="447">
                  <c:v>4.4300000000000242E-2</c:v>
                </c:pt>
                <c:pt idx="448">
                  <c:v>4.4200000000000239E-2</c:v>
                </c:pt>
                <c:pt idx="449">
                  <c:v>4.5100000000000265E-2</c:v>
                </c:pt>
                <c:pt idx="450">
                  <c:v>4.6500000000000305E-2</c:v>
                </c:pt>
                <c:pt idx="451">
                  <c:v>4.5900000000000288E-2</c:v>
                </c:pt>
                <c:pt idx="452">
                  <c:v>4.6600000000000308E-2</c:v>
                </c:pt>
                <c:pt idx="453">
                  <c:v>4.5000000000000262E-2</c:v>
                </c:pt>
                <c:pt idx="454">
                  <c:v>4.6200000000000296E-2</c:v>
                </c:pt>
                <c:pt idx="455">
                  <c:v>4.6300000000000299E-2</c:v>
                </c:pt>
                <c:pt idx="456">
                  <c:v>4.6000000000000291E-2</c:v>
                </c:pt>
                <c:pt idx="457">
                  <c:v>4.5400000000000273E-2</c:v>
                </c:pt>
                <c:pt idx="458">
                  <c:v>4.5700000000000282E-2</c:v>
                </c:pt>
                <c:pt idx="459">
                  <c:v>4.6400000000000302E-2</c:v>
                </c:pt>
                <c:pt idx="460">
                  <c:v>4.5300000000000271E-2</c:v>
                </c:pt>
                <c:pt idx="461">
                  <c:v>4.5200000000000268E-2</c:v>
                </c:pt>
                <c:pt idx="462">
                  <c:v>4.5800000000000285E-2</c:v>
                </c:pt>
                <c:pt idx="463">
                  <c:v>4.6700000000000311E-2</c:v>
                </c:pt>
                <c:pt idx="464">
                  <c:v>4.6100000000000294E-2</c:v>
                </c:pt>
                <c:pt idx="465">
                  <c:v>4.5500000000000276E-2</c:v>
                </c:pt>
                <c:pt idx="466">
                  <c:v>4.5600000000000279E-2</c:v>
                </c:pt>
                <c:pt idx="467">
                  <c:v>4.7400000000000331E-2</c:v>
                </c:pt>
                <c:pt idx="468">
                  <c:v>4.8100000000000351E-2</c:v>
                </c:pt>
                <c:pt idx="469">
                  <c:v>4.6900000000000316E-2</c:v>
                </c:pt>
                <c:pt idx="470">
                  <c:v>4.7800000000000342E-2</c:v>
                </c:pt>
                <c:pt idx="471">
                  <c:v>4.7000000000000319E-2</c:v>
                </c:pt>
                <c:pt idx="472">
                  <c:v>4.7700000000000339E-2</c:v>
                </c:pt>
                <c:pt idx="473">
                  <c:v>4.8000000000000348E-2</c:v>
                </c:pt>
                <c:pt idx="474">
                  <c:v>4.7500000000000334E-2</c:v>
                </c:pt>
                <c:pt idx="475">
                  <c:v>4.7200000000000325E-2</c:v>
                </c:pt>
                <c:pt idx="476">
                  <c:v>4.7900000000000345E-2</c:v>
                </c:pt>
                <c:pt idx="477">
                  <c:v>4.7300000000000328E-2</c:v>
                </c:pt>
                <c:pt idx="478">
                  <c:v>4.7100000000000322E-2</c:v>
                </c:pt>
                <c:pt idx="479">
                  <c:v>4.7600000000000336E-2</c:v>
                </c:pt>
                <c:pt idx="480">
                  <c:v>4.6800000000000314E-2</c:v>
                </c:pt>
                <c:pt idx="481">
                  <c:v>4.8200000000000354E-2</c:v>
                </c:pt>
                <c:pt idx="482">
                  <c:v>4.9100000000000379E-2</c:v>
                </c:pt>
                <c:pt idx="483">
                  <c:v>4.9200000000000382E-2</c:v>
                </c:pt>
                <c:pt idx="484">
                  <c:v>4.9300000000000385E-2</c:v>
                </c:pt>
                <c:pt idx="485">
                  <c:v>4.98000000000004E-2</c:v>
                </c:pt>
                <c:pt idx="486">
                  <c:v>4.8500000000000362E-2</c:v>
                </c:pt>
                <c:pt idx="487">
                  <c:v>4.9700000000000397E-2</c:v>
                </c:pt>
                <c:pt idx="488">
                  <c:v>4.8400000000000359E-2</c:v>
                </c:pt>
                <c:pt idx="489">
                  <c:v>4.9400000000000388E-2</c:v>
                </c:pt>
                <c:pt idx="490">
                  <c:v>4.8900000000000374E-2</c:v>
                </c:pt>
                <c:pt idx="491">
                  <c:v>4.9000000000000377E-2</c:v>
                </c:pt>
                <c:pt idx="492">
                  <c:v>4.8600000000000365E-2</c:v>
                </c:pt>
                <c:pt idx="493">
                  <c:v>4.9600000000000394E-2</c:v>
                </c:pt>
                <c:pt idx="494">
                  <c:v>4.9900000000000402E-2</c:v>
                </c:pt>
                <c:pt idx="495">
                  <c:v>4.8800000000000371E-2</c:v>
                </c:pt>
                <c:pt idx="496">
                  <c:v>4.8700000000000368E-2</c:v>
                </c:pt>
                <c:pt idx="497">
                  <c:v>4.8300000000000357E-2</c:v>
                </c:pt>
                <c:pt idx="498">
                  <c:v>5.0000000000000405E-2</c:v>
                </c:pt>
                <c:pt idx="499">
                  <c:v>4.9500000000000391E-2</c:v>
                </c:pt>
                <c:pt idx="500">
                  <c:v>5.0600000000000422E-2</c:v>
                </c:pt>
                <c:pt idx="501">
                  <c:v>5.120000000000044E-2</c:v>
                </c:pt>
                <c:pt idx="502">
                  <c:v>5.0900000000000431E-2</c:v>
                </c:pt>
                <c:pt idx="503">
                  <c:v>5.1400000000000445E-2</c:v>
                </c:pt>
                <c:pt idx="504">
                  <c:v>5.0700000000000425E-2</c:v>
                </c:pt>
                <c:pt idx="505">
                  <c:v>5.1000000000000434E-2</c:v>
                </c:pt>
                <c:pt idx="506">
                  <c:v>5.0400000000000417E-2</c:v>
                </c:pt>
                <c:pt idx="507">
                  <c:v>5.1300000000000442E-2</c:v>
                </c:pt>
                <c:pt idx="508">
                  <c:v>5.0200000000000411E-2</c:v>
                </c:pt>
                <c:pt idx="509">
                  <c:v>5.1100000000000437E-2</c:v>
                </c:pt>
                <c:pt idx="510">
                  <c:v>5.0800000000000428E-2</c:v>
                </c:pt>
                <c:pt idx="511">
                  <c:v>5.1600000000000451E-2</c:v>
                </c:pt>
                <c:pt idx="512">
                  <c:v>5.1500000000000448E-2</c:v>
                </c:pt>
                <c:pt idx="513">
                  <c:v>5.050000000000042E-2</c:v>
                </c:pt>
                <c:pt idx="514">
                  <c:v>5.0100000000000408E-2</c:v>
                </c:pt>
                <c:pt idx="515">
                  <c:v>5.0300000000000414E-2</c:v>
                </c:pt>
                <c:pt idx="516">
                  <c:v>5.1700000000000454E-2</c:v>
                </c:pt>
                <c:pt idx="517">
                  <c:v>5.2200000000000468E-2</c:v>
                </c:pt>
                <c:pt idx="518">
                  <c:v>5.1800000000000457E-2</c:v>
                </c:pt>
                <c:pt idx="519">
                  <c:v>5.3100000000000494E-2</c:v>
                </c:pt>
                <c:pt idx="520">
                  <c:v>5.190000000000046E-2</c:v>
                </c:pt>
                <c:pt idx="521">
                  <c:v>5.2300000000000471E-2</c:v>
                </c:pt>
                <c:pt idx="522">
                  <c:v>5.3200000000000497E-2</c:v>
                </c:pt>
                <c:pt idx="523">
                  <c:v>5.2700000000000483E-2</c:v>
                </c:pt>
                <c:pt idx="524">
                  <c:v>5.2100000000000465E-2</c:v>
                </c:pt>
                <c:pt idx="525">
                  <c:v>5.3000000000000491E-2</c:v>
                </c:pt>
                <c:pt idx="526">
                  <c:v>5.3400000000000503E-2</c:v>
                </c:pt>
                <c:pt idx="527">
                  <c:v>5.3600000000000508E-2</c:v>
                </c:pt>
                <c:pt idx="528">
                  <c:v>5.260000000000048E-2</c:v>
                </c:pt>
                <c:pt idx="529">
                  <c:v>5.2400000000000474E-2</c:v>
                </c:pt>
                <c:pt idx="530">
                  <c:v>5.2900000000000488E-2</c:v>
                </c:pt>
                <c:pt idx="531">
                  <c:v>5.3500000000000505E-2</c:v>
                </c:pt>
                <c:pt idx="532">
                  <c:v>5.2800000000000485E-2</c:v>
                </c:pt>
                <c:pt idx="533">
                  <c:v>5.2500000000000477E-2</c:v>
                </c:pt>
                <c:pt idx="534">
                  <c:v>5.33000000000005E-2</c:v>
                </c:pt>
                <c:pt idx="535">
                  <c:v>5.2000000000000463E-2</c:v>
                </c:pt>
                <c:pt idx="536">
                  <c:v>5.3700000000000511E-2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6E-49D0-9305-7305015389BA}"/>
            </c:ext>
          </c:extLst>
        </c:ser>
        <c:ser>
          <c:idx val="2"/>
          <c:order val="2"/>
          <c:tx>
            <c:v>100-year event</c:v>
          </c:tx>
          <c:spPr>
            <a:ln w="31750" cap="rnd">
              <a:solidFill>
                <a:schemeClr val="tx1"/>
              </a:solidFill>
            </a:ln>
            <a:effectLst>
              <a:glow rad="139700">
                <a:schemeClr val="accent3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3"/>
              <c:layout>
                <c:manualLayout>
                  <c:x val="-8.0670014195509787E-2"/>
                  <c:y val="-3.314728064055284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6E-49D0-9305-7305015389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Sheet1!$W$26:$W$30</c:f>
              <c:numCache>
                <c:formatCode>General</c:formatCode>
                <c:ptCount val="5"/>
                <c:pt idx="0">
                  <c:v>0</c:v>
                </c:pt>
                <c:pt idx="1">
                  <c:v>500</c:v>
                </c:pt>
                <c:pt idx="2">
                  <c:v>1000</c:v>
                </c:pt>
                <c:pt idx="3">
                  <c:v>2000</c:v>
                </c:pt>
                <c:pt idx="4">
                  <c:v>2500</c:v>
                </c:pt>
              </c:numCache>
            </c:numRef>
          </c:xVal>
          <c:yVal>
            <c:numRef>
              <c:f>Sheet1!$V$26:$V$30</c:f>
              <c:numCache>
                <c:formatCode>General</c:formatCode>
                <c:ptCount val="5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F6E-49D0-9305-7305015389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202496"/>
        <c:axId val="116221056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1"/>
                <c:tx>
                  <c:v>Structures affected</c:v>
                </c:tx>
                <c:spPr>
                  <a:ln w="22225" cap="rnd">
                    <a:solidFill>
                      <a:schemeClr val="accent1"/>
                    </a:solidFill>
                  </a:ln>
                  <a:effectLst>
                    <a:glow rad="139700">
                      <a:schemeClr val="accent1">
                        <a:satMod val="175000"/>
                        <a:alpha val="14000"/>
                      </a:schemeClr>
                    </a:glow>
                  </a:effectLst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Sheet1!$J$2:$J$538</c15:sqref>
                        </c15:formulaRef>
                      </c:ext>
                    </c:extLst>
                    <c:numCache>
                      <c:formatCode>General</c:formatCode>
                      <c:ptCount val="537"/>
                      <c:pt idx="0">
                        <c:v>1172.20704755</c:v>
                      </c:pt>
                      <c:pt idx="1">
                        <c:v>1000.0617330599999</c:v>
                      </c:pt>
                      <c:pt idx="2">
                        <c:v>958.921929256</c:v>
                      </c:pt>
                      <c:pt idx="3">
                        <c:v>746.53963118600007</c:v>
                      </c:pt>
                      <c:pt idx="4">
                        <c:v>644.16251298899999</c:v>
                      </c:pt>
                      <c:pt idx="5">
                        <c:v>631.34737566700005</c:v>
                      </c:pt>
                      <c:pt idx="6">
                        <c:v>616.80344902000002</c:v>
                      </c:pt>
                      <c:pt idx="7">
                        <c:v>593.03142213900003</c:v>
                      </c:pt>
                      <c:pt idx="8">
                        <c:v>466.96811679699999</c:v>
                      </c:pt>
                      <c:pt idx="9">
                        <c:v>453.91012190700002</c:v>
                      </c:pt>
                      <c:pt idx="10">
                        <c:v>447.23527354399999</c:v>
                      </c:pt>
                      <c:pt idx="11">
                        <c:v>444.293506987</c:v>
                      </c:pt>
                      <c:pt idx="12">
                        <c:v>395.70312185500001</c:v>
                      </c:pt>
                      <c:pt idx="13">
                        <c:v>361.13292040200002</c:v>
                      </c:pt>
                      <c:pt idx="14">
                        <c:v>353.25190769800002</c:v>
                      </c:pt>
                      <c:pt idx="15">
                        <c:v>351.97338368300001</c:v>
                      </c:pt>
                      <c:pt idx="16">
                        <c:v>341.66603286700001</c:v>
                      </c:pt>
                      <c:pt idx="17">
                        <c:v>330.51765160799999</c:v>
                      </c:pt>
                      <c:pt idx="18">
                        <c:v>323.04004816500003</c:v>
                      </c:pt>
                      <c:pt idx="19">
                        <c:v>312.27478055200004</c:v>
                      </c:pt>
                      <c:pt idx="20">
                        <c:v>309.00374681800002</c:v>
                      </c:pt>
                      <c:pt idx="21">
                        <c:v>304.92389765899998</c:v>
                      </c:pt>
                      <c:pt idx="22">
                        <c:v>292.60413520499998</c:v>
                      </c:pt>
                      <c:pt idx="23">
                        <c:v>291.75471324099999</c:v>
                      </c:pt>
                      <c:pt idx="24">
                        <c:v>282.52426995500002</c:v>
                      </c:pt>
                      <c:pt idx="25">
                        <c:v>272.39203054699999</c:v>
                      </c:pt>
                      <c:pt idx="26">
                        <c:v>255.044376718</c:v>
                      </c:pt>
                      <c:pt idx="27">
                        <c:v>241.56983614800001</c:v>
                      </c:pt>
                      <c:pt idx="28">
                        <c:v>237.387832011</c:v>
                      </c:pt>
                      <c:pt idx="29">
                        <c:v>226.28892873300001</c:v>
                      </c:pt>
                      <c:pt idx="30">
                        <c:v>225.19166937200001</c:v>
                      </c:pt>
                      <c:pt idx="31">
                        <c:v>218.20229103299999</c:v>
                      </c:pt>
                      <c:pt idx="32">
                        <c:v>218.13337082999999</c:v>
                      </c:pt>
                      <c:pt idx="33">
                        <c:v>217.187501045</c:v>
                      </c:pt>
                      <c:pt idx="34">
                        <c:v>203.72591043100002</c:v>
                      </c:pt>
                      <c:pt idx="35">
                        <c:v>198.945323712</c:v>
                      </c:pt>
                      <c:pt idx="36">
                        <c:v>197.98598407500003</c:v>
                      </c:pt>
                      <c:pt idx="37">
                        <c:v>197.264259552</c:v>
                      </c:pt>
                      <c:pt idx="38">
                        <c:v>191.205616212</c:v>
                      </c:pt>
                      <c:pt idx="39">
                        <c:v>188.640085881</c:v>
                      </c:pt>
                      <c:pt idx="40">
                        <c:v>187.69466914199998</c:v>
                      </c:pt>
                      <c:pt idx="41">
                        <c:v>176.469076685</c:v>
                      </c:pt>
                      <c:pt idx="42">
                        <c:v>175.444392991</c:v>
                      </c:pt>
                      <c:pt idx="43">
                        <c:v>175.14652612400002</c:v>
                      </c:pt>
                      <c:pt idx="44">
                        <c:v>172.50418219399998</c:v>
                      </c:pt>
                      <c:pt idx="45">
                        <c:v>171.96664963300003</c:v>
                      </c:pt>
                      <c:pt idx="46">
                        <c:v>170.50867971299999</c:v>
                      </c:pt>
                      <c:pt idx="47">
                        <c:v>166.82630446499999</c:v>
                      </c:pt>
                      <c:pt idx="48">
                        <c:v>163.70831295800002</c:v>
                      </c:pt>
                      <c:pt idx="49">
                        <c:v>162.45471213500002</c:v>
                      </c:pt>
                      <c:pt idx="50">
                        <c:v>157.618723811</c:v>
                      </c:pt>
                      <c:pt idx="51">
                        <c:v>157.261476421</c:v>
                      </c:pt>
                      <c:pt idx="52">
                        <c:v>155.95151394500002</c:v>
                      </c:pt>
                      <c:pt idx="53">
                        <c:v>155.300384364</c:v>
                      </c:pt>
                      <c:pt idx="54">
                        <c:v>154.004705382</c:v>
                      </c:pt>
                      <c:pt idx="55">
                        <c:v>151.916141337</c:v>
                      </c:pt>
                      <c:pt idx="56">
                        <c:v>147.46629551699999</c:v>
                      </c:pt>
                      <c:pt idx="57">
                        <c:v>146.03805330500001</c:v>
                      </c:pt>
                      <c:pt idx="58">
                        <c:v>139.525556908</c:v>
                      </c:pt>
                      <c:pt idx="59">
                        <c:v>134.62327641499999</c:v>
                      </c:pt>
                      <c:pt idx="60">
                        <c:v>130.87928249200002</c:v>
                      </c:pt>
                      <c:pt idx="61">
                        <c:v>125.604434387</c:v>
                      </c:pt>
                      <c:pt idx="62">
                        <c:v>125.04185166100001</c:v>
                      </c:pt>
                      <c:pt idx="63">
                        <c:v>124.151214475</c:v>
                      </c:pt>
                      <c:pt idx="64">
                        <c:v>121.50495562899999</c:v>
                      </c:pt>
                      <c:pt idx="65">
                        <c:v>121.227795345</c:v>
                      </c:pt>
                      <c:pt idx="66">
                        <c:v>120.43455118899999</c:v>
                      </c:pt>
                      <c:pt idx="67">
                        <c:v>117.724332249</c:v>
                      </c:pt>
                      <c:pt idx="68">
                        <c:v>116.77323426000001</c:v>
                      </c:pt>
                      <c:pt idx="69">
                        <c:v>115.63642720600001</c:v>
                      </c:pt>
                      <c:pt idx="70">
                        <c:v>112.74196038700001</c:v>
                      </c:pt>
                      <c:pt idx="71">
                        <c:v>112.099384892</c:v>
                      </c:pt>
                      <c:pt idx="72">
                        <c:v>111.89491239200001</c:v>
                      </c:pt>
                      <c:pt idx="73">
                        <c:v>109.170175269</c:v>
                      </c:pt>
                      <c:pt idx="74">
                        <c:v>109.170175269</c:v>
                      </c:pt>
                      <c:pt idx="75">
                        <c:v>109.170175269</c:v>
                      </c:pt>
                      <c:pt idx="76">
                        <c:v>109.170175269</c:v>
                      </c:pt>
                      <c:pt idx="77">
                        <c:v>103.92786442900001</c:v>
                      </c:pt>
                      <c:pt idx="78">
                        <c:v>103.625441106</c:v>
                      </c:pt>
                      <c:pt idx="79">
                        <c:v>103.587071196</c:v>
                      </c:pt>
                      <c:pt idx="80">
                        <c:v>103.579636505</c:v>
                      </c:pt>
                      <c:pt idx="81">
                        <c:v>101.880502896</c:v>
                      </c:pt>
                      <c:pt idx="82">
                        <c:v>100.52604446400001</c:v>
                      </c:pt>
                      <c:pt idx="83">
                        <c:v>99.984993486700006</c:v>
                      </c:pt>
                      <c:pt idx="84">
                        <c:v>99.067979768900003</c:v>
                      </c:pt>
                      <c:pt idx="85">
                        <c:v>95.702052493800011</c:v>
                      </c:pt>
                      <c:pt idx="86">
                        <c:v>95.580526671200005</c:v>
                      </c:pt>
                      <c:pt idx="87">
                        <c:v>93.847789922400011</c:v>
                      </c:pt>
                      <c:pt idx="88">
                        <c:v>93.565654255400005</c:v>
                      </c:pt>
                      <c:pt idx="89">
                        <c:v>93.555850917100003</c:v>
                      </c:pt>
                      <c:pt idx="90">
                        <c:v>92.6228342908</c:v>
                      </c:pt>
                      <c:pt idx="91">
                        <c:v>90.764656566100001</c:v>
                      </c:pt>
                      <c:pt idx="92">
                        <c:v>90.470362394999995</c:v>
                      </c:pt>
                      <c:pt idx="93">
                        <c:v>89.905246396799996</c:v>
                      </c:pt>
                      <c:pt idx="94">
                        <c:v>89.774952972500003</c:v>
                      </c:pt>
                      <c:pt idx="95">
                        <c:v>87.349839425200003</c:v>
                      </c:pt>
                      <c:pt idx="96">
                        <c:v>84.909686114899998</c:v>
                      </c:pt>
                      <c:pt idx="97">
                        <c:v>84.617413792700006</c:v>
                      </c:pt>
                      <c:pt idx="98">
                        <c:v>83.710012295699997</c:v>
                      </c:pt>
                      <c:pt idx="99">
                        <c:v>83.453455082900007</c:v>
                      </c:pt>
                      <c:pt idx="100">
                        <c:v>82.189621661100006</c:v>
                      </c:pt>
                      <c:pt idx="101">
                        <c:v>79.878568195300005</c:v>
                      </c:pt>
                      <c:pt idx="102">
                        <c:v>79.681647367699995</c:v>
                      </c:pt>
                      <c:pt idx="103">
                        <c:v>79.665899563500005</c:v>
                      </c:pt>
                      <c:pt idx="104">
                        <c:v>79.637468343999998</c:v>
                      </c:pt>
                      <c:pt idx="105">
                        <c:v>79.485484512799999</c:v>
                      </c:pt>
                      <c:pt idx="106">
                        <c:v>77.842386625900005</c:v>
                      </c:pt>
                      <c:pt idx="107">
                        <c:v>77.8008989378</c:v>
                      </c:pt>
                      <c:pt idx="108">
                        <c:v>77.726898806299999</c:v>
                      </c:pt>
                      <c:pt idx="109">
                        <c:v>75.5343145362</c:v>
                      </c:pt>
                      <c:pt idx="110">
                        <c:v>74.903356934399994</c:v>
                      </c:pt>
                      <c:pt idx="111">
                        <c:v>73.625444229300001</c:v>
                      </c:pt>
                      <c:pt idx="112">
                        <c:v>73.101269106900006</c:v>
                      </c:pt>
                      <c:pt idx="113">
                        <c:v>73.051171485799998</c:v>
                      </c:pt>
                      <c:pt idx="114">
                        <c:v>70.762593997300002</c:v>
                      </c:pt>
                      <c:pt idx="115">
                        <c:v>70.709934895200007</c:v>
                      </c:pt>
                      <c:pt idx="116">
                        <c:v>70.321797696000004</c:v>
                      </c:pt>
                      <c:pt idx="117">
                        <c:v>67.481299603899998</c:v>
                      </c:pt>
                      <c:pt idx="118">
                        <c:v>66.937929921100007</c:v>
                      </c:pt>
                      <c:pt idx="119">
                        <c:v>65.549218907799997</c:v>
                      </c:pt>
                      <c:pt idx="120">
                        <c:v>64.682038639300004</c:v>
                      </c:pt>
                      <c:pt idx="121">
                        <c:v>63.983827666300002</c:v>
                      </c:pt>
                      <c:pt idx="122">
                        <c:v>63.6721228428</c:v>
                      </c:pt>
                      <c:pt idx="123">
                        <c:v>63.131460881900004</c:v>
                      </c:pt>
                      <c:pt idx="124">
                        <c:v>63.1213682701</c:v>
                      </c:pt>
                      <c:pt idx="125">
                        <c:v>62.999765759399999</c:v>
                      </c:pt>
                      <c:pt idx="126">
                        <c:v>62.807445725400001</c:v>
                      </c:pt>
                      <c:pt idx="127">
                        <c:v>62.002890217299999</c:v>
                      </c:pt>
                      <c:pt idx="128">
                        <c:v>61.979393881200004</c:v>
                      </c:pt>
                      <c:pt idx="129">
                        <c:v>61.206628442000003</c:v>
                      </c:pt>
                      <c:pt idx="130">
                        <c:v>61.105597867300006</c:v>
                      </c:pt>
                      <c:pt idx="131">
                        <c:v>59.785356210600007</c:v>
                      </c:pt>
                      <c:pt idx="132">
                        <c:v>59.5962178244</c:v>
                      </c:pt>
                      <c:pt idx="133">
                        <c:v>59.132427258400007</c:v>
                      </c:pt>
                      <c:pt idx="134">
                        <c:v>58.479277916900003</c:v>
                      </c:pt>
                      <c:pt idx="135">
                        <c:v>58.388789387200006</c:v>
                      </c:pt>
                      <c:pt idx="136">
                        <c:v>58.307705224600006</c:v>
                      </c:pt>
                      <c:pt idx="137">
                        <c:v>57.855685481000002</c:v>
                      </c:pt>
                      <c:pt idx="138">
                        <c:v>56.396414548599999</c:v>
                      </c:pt>
                      <c:pt idx="139">
                        <c:v>55.393060368</c:v>
                      </c:pt>
                      <c:pt idx="140">
                        <c:v>54.875836621799998</c:v>
                      </c:pt>
                      <c:pt idx="141">
                        <c:v>54.073467509300002</c:v>
                      </c:pt>
                      <c:pt idx="142">
                        <c:v>54.043174135000001</c:v>
                      </c:pt>
                      <c:pt idx="143">
                        <c:v>53.7584526877</c:v>
                      </c:pt>
                      <c:pt idx="144">
                        <c:v>53.7584526877</c:v>
                      </c:pt>
                      <c:pt idx="145">
                        <c:v>53.721832080699997</c:v>
                      </c:pt>
                      <c:pt idx="146">
                        <c:v>53.452328685800005</c:v>
                      </c:pt>
                      <c:pt idx="147">
                        <c:v>52.560160830400001</c:v>
                      </c:pt>
                      <c:pt idx="148">
                        <c:v>52.376918101400001</c:v>
                      </c:pt>
                      <c:pt idx="149">
                        <c:v>51.923500457700001</c:v>
                      </c:pt>
                      <c:pt idx="150">
                        <c:v>51.594991948999997</c:v>
                      </c:pt>
                      <c:pt idx="151">
                        <c:v>50.899195027899999</c:v>
                      </c:pt>
                      <c:pt idx="152">
                        <c:v>50.847487015699997</c:v>
                      </c:pt>
                      <c:pt idx="153">
                        <c:v>50.710160660100001</c:v>
                      </c:pt>
                      <c:pt idx="154">
                        <c:v>50.667607877900004</c:v>
                      </c:pt>
                      <c:pt idx="155">
                        <c:v>49.998309240099999</c:v>
                      </c:pt>
                      <c:pt idx="156">
                        <c:v>49.832707454100003</c:v>
                      </c:pt>
                      <c:pt idx="157">
                        <c:v>49.796319321600002</c:v>
                      </c:pt>
                      <c:pt idx="158">
                        <c:v>49.374410331500002</c:v>
                      </c:pt>
                      <c:pt idx="159">
                        <c:v>49.249950683800002</c:v>
                      </c:pt>
                      <c:pt idx="160">
                        <c:v>48.248561367700006</c:v>
                      </c:pt>
                      <c:pt idx="161">
                        <c:v>48.025505125899997</c:v>
                      </c:pt>
                      <c:pt idx="162">
                        <c:v>47.841082632400003</c:v>
                      </c:pt>
                      <c:pt idx="163">
                        <c:v>47.660106148499999</c:v>
                      </c:pt>
                      <c:pt idx="164">
                        <c:v>47.396907924999994</c:v>
                      </c:pt>
                      <c:pt idx="165">
                        <c:v>46.688408982200002</c:v>
                      </c:pt>
                      <c:pt idx="166">
                        <c:v>46.459066468800003</c:v>
                      </c:pt>
                      <c:pt idx="167">
                        <c:v>46.128921248499999</c:v>
                      </c:pt>
                      <c:pt idx="168">
                        <c:v>46.128157961899994</c:v>
                      </c:pt>
                      <c:pt idx="169">
                        <c:v>45.9504215304</c:v>
                      </c:pt>
                      <c:pt idx="170">
                        <c:v>45.710902585000007</c:v>
                      </c:pt>
                      <c:pt idx="171">
                        <c:v>45.622776317400003</c:v>
                      </c:pt>
                      <c:pt idx="172">
                        <c:v>44.537959653500003</c:v>
                      </c:pt>
                      <c:pt idx="173">
                        <c:v>43.563459333700003</c:v>
                      </c:pt>
                      <c:pt idx="174">
                        <c:v>43.478860258300003</c:v>
                      </c:pt>
                      <c:pt idx="175">
                        <c:v>42.364153290300003</c:v>
                      </c:pt>
                      <c:pt idx="176">
                        <c:v>41.863565821100003</c:v>
                      </c:pt>
                      <c:pt idx="177">
                        <c:v>40.621876363400006</c:v>
                      </c:pt>
                      <c:pt idx="178">
                        <c:v>39.904777252400002</c:v>
                      </c:pt>
                      <c:pt idx="179">
                        <c:v>39.341610731199999</c:v>
                      </c:pt>
                      <c:pt idx="180">
                        <c:v>39.011543574299999</c:v>
                      </c:pt>
                      <c:pt idx="181">
                        <c:v>39.007894606999997</c:v>
                      </c:pt>
                      <c:pt idx="182">
                        <c:v>38.5605871769</c:v>
                      </c:pt>
                      <c:pt idx="183">
                        <c:v>38.3343300218</c:v>
                      </c:pt>
                      <c:pt idx="184">
                        <c:v>38.278929657399999</c:v>
                      </c:pt>
                      <c:pt idx="185">
                        <c:v>37.201494994800001</c:v>
                      </c:pt>
                      <c:pt idx="186">
                        <c:v>37.144059619000004</c:v>
                      </c:pt>
                      <c:pt idx="187">
                        <c:v>36.482022364899997</c:v>
                      </c:pt>
                      <c:pt idx="188">
                        <c:v>35.510965440700005</c:v>
                      </c:pt>
                      <c:pt idx="189">
                        <c:v>34.774757858200005</c:v>
                      </c:pt>
                      <c:pt idx="190">
                        <c:v>34.704660939100002</c:v>
                      </c:pt>
                      <c:pt idx="191">
                        <c:v>34.502706470500002</c:v>
                      </c:pt>
                      <c:pt idx="192">
                        <c:v>34.2673361668</c:v>
                      </c:pt>
                      <c:pt idx="193">
                        <c:v>33.833669433099999</c:v>
                      </c:pt>
                      <c:pt idx="194">
                        <c:v>33.134807605799999</c:v>
                      </c:pt>
                      <c:pt idx="195">
                        <c:v>33.045253257900001</c:v>
                      </c:pt>
                      <c:pt idx="196">
                        <c:v>32.7620653018</c:v>
                      </c:pt>
                      <c:pt idx="197">
                        <c:v>32.6693094082</c:v>
                      </c:pt>
                      <c:pt idx="198">
                        <c:v>32.422487939100002</c:v>
                      </c:pt>
                      <c:pt idx="199">
                        <c:v>32.4201544975</c:v>
                      </c:pt>
                      <c:pt idx="200">
                        <c:v>32.287539448499999</c:v>
                      </c:pt>
                      <c:pt idx="201">
                        <c:v>31.791925969600001</c:v>
                      </c:pt>
                      <c:pt idx="202">
                        <c:v>31.034884569000003</c:v>
                      </c:pt>
                      <c:pt idx="203">
                        <c:v>30.881701294799999</c:v>
                      </c:pt>
                      <c:pt idx="204">
                        <c:v>30.839157544800003</c:v>
                      </c:pt>
                      <c:pt idx="205">
                        <c:v>30.597768689399999</c:v>
                      </c:pt>
                      <c:pt idx="206">
                        <c:v>30.557689258</c:v>
                      </c:pt>
                      <c:pt idx="207">
                        <c:v>30.020742210600002</c:v>
                      </c:pt>
                      <c:pt idx="208">
                        <c:v>29.834486131399998</c:v>
                      </c:pt>
                      <c:pt idx="209">
                        <c:v>29.5482271656</c:v>
                      </c:pt>
                      <c:pt idx="210">
                        <c:v>29.434715784999998</c:v>
                      </c:pt>
                      <c:pt idx="211">
                        <c:v>29.068456394000002</c:v>
                      </c:pt>
                      <c:pt idx="212">
                        <c:v>28.672816348600001</c:v>
                      </c:pt>
                      <c:pt idx="213">
                        <c:v>28.4266700915</c:v>
                      </c:pt>
                      <c:pt idx="214">
                        <c:v>28.405514078299998</c:v>
                      </c:pt>
                      <c:pt idx="215">
                        <c:v>28.283036730099997</c:v>
                      </c:pt>
                      <c:pt idx="216">
                        <c:v>28.115894804899998</c:v>
                      </c:pt>
                      <c:pt idx="217">
                        <c:v>27.782949309100001</c:v>
                      </c:pt>
                      <c:pt idx="218">
                        <c:v>27.5496529694</c:v>
                      </c:pt>
                      <c:pt idx="219">
                        <c:v>27.454146300399998</c:v>
                      </c:pt>
                      <c:pt idx="220">
                        <c:v>26.5864280453</c:v>
                      </c:pt>
                      <c:pt idx="221">
                        <c:v>26.292104247799998</c:v>
                      </c:pt>
                      <c:pt idx="222">
                        <c:v>26.209970699800003</c:v>
                      </c:pt>
                      <c:pt idx="223">
                        <c:v>26.039416183300002</c:v>
                      </c:pt>
                      <c:pt idx="224">
                        <c:v>25.855586097100002</c:v>
                      </c:pt>
                      <c:pt idx="225">
                        <c:v>25.8384277583</c:v>
                      </c:pt>
                      <c:pt idx="226">
                        <c:v>25.561853378300004</c:v>
                      </c:pt>
                      <c:pt idx="227">
                        <c:v>25.307995307999999</c:v>
                      </c:pt>
                      <c:pt idx="228">
                        <c:v>24.966311240700001</c:v>
                      </c:pt>
                      <c:pt idx="229">
                        <c:v>23.982051803800001</c:v>
                      </c:pt>
                      <c:pt idx="230">
                        <c:v>23.894703439000001</c:v>
                      </c:pt>
                      <c:pt idx="231">
                        <c:v>23.4749036244</c:v>
                      </c:pt>
                      <c:pt idx="232">
                        <c:v>23.371355306400002</c:v>
                      </c:pt>
                      <c:pt idx="233">
                        <c:v>22.8898921324</c:v>
                      </c:pt>
                      <c:pt idx="234">
                        <c:v>22.7202464151</c:v>
                      </c:pt>
                      <c:pt idx="235">
                        <c:v>22.669747940799997</c:v>
                      </c:pt>
                      <c:pt idx="236">
                        <c:v>22.466641008400003</c:v>
                      </c:pt>
                      <c:pt idx="237">
                        <c:v>22.320875396000002</c:v>
                      </c:pt>
                      <c:pt idx="238">
                        <c:v>22.181732665800002</c:v>
                      </c:pt>
                      <c:pt idx="239">
                        <c:v>22.180516132900003</c:v>
                      </c:pt>
                      <c:pt idx="240">
                        <c:v>22.093966641600002</c:v>
                      </c:pt>
                      <c:pt idx="241">
                        <c:v>22.070998545200002</c:v>
                      </c:pt>
                      <c:pt idx="242">
                        <c:v>21.6265343331</c:v>
                      </c:pt>
                      <c:pt idx="243">
                        <c:v>21.541321827900003</c:v>
                      </c:pt>
                      <c:pt idx="244">
                        <c:v>21.539007074699999</c:v>
                      </c:pt>
                      <c:pt idx="245">
                        <c:v>21.386235990399999</c:v>
                      </c:pt>
                      <c:pt idx="246">
                        <c:v>21.092482802399999</c:v>
                      </c:pt>
                      <c:pt idx="247">
                        <c:v>20.856038027700002</c:v>
                      </c:pt>
                      <c:pt idx="248">
                        <c:v>20.619694835000001</c:v>
                      </c:pt>
                      <c:pt idx="249">
                        <c:v>20.549099260200002</c:v>
                      </c:pt>
                      <c:pt idx="250">
                        <c:v>20.497010692300002</c:v>
                      </c:pt>
                      <c:pt idx="251">
                        <c:v>20.376506197499999</c:v>
                      </c:pt>
                      <c:pt idx="252">
                        <c:v>20.336330308900003</c:v>
                      </c:pt>
                      <c:pt idx="253">
                        <c:v>20.3200392908</c:v>
                      </c:pt>
                      <c:pt idx="254">
                        <c:v>20.294215703100001</c:v>
                      </c:pt>
                      <c:pt idx="255">
                        <c:v>20.294215703100001</c:v>
                      </c:pt>
                      <c:pt idx="256">
                        <c:v>20.294215703100001</c:v>
                      </c:pt>
                      <c:pt idx="257">
                        <c:v>20.294215703100001</c:v>
                      </c:pt>
                      <c:pt idx="258">
                        <c:v>20.294215703100001</c:v>
                      </c:pt>
                      <c:pt idx="259">
                        <c:v>20.294215703100001</c:v>
                      </c:pt>
                      <c:pt idx="260">
                        <c:v>20.151367091699999</c:v>
                      </c:pt>
                      <c:pt idx="261">
                        <c:v>19.767190220299998</c:v>
                      </c:pt>
                      <c:pt idx="262">
                        <c:v>19.397787148399999</c:v>
                      </c:pt>
                      <c:pt idx="263">
                        <c:v>19.326012642400002</c:v>
                      </c:pt>
                      <c:pt idx="264">
                        <c:v>19.0397329987</c:v>
                      </c:pt>
                      <c:pt idx="265">
                        <c:v>18.822126545100001</c:v>
                      </c:pt>
                      <c:pt idx="266">
                        <c:v>18.8200188293</c:v>
                      </c:pt>
                      <c:pt idx="267">
                        <c:v>18.791091544</c:v>
                      </c:pt>
                      <c:pt idx="268">
                        <c:v>18.345719170199999</c:v>
                      </c:pt>
                      <c:pt idx="269">
                        <c:v>18.241410494</c:v>
                      </c:pt>
                      <c:pt idx="270">
                        <c:v>18.219646399999998</c:v>
                      </c:pt>
                      <c:pt idx="271">
                        <c:v>18.128413801800001</c:v>
                      </c:pt>
                      <c:pt idx="272">
                        <c:v>18.0864253242</c:v>
                      </c:pt>
                      <c:pt idx="273">
                        <c:v>18.050561121799998</c:v>
                      </c:pt>
                      <c:pt idx="274">
                        <c:v>17.808596442600003</c:v>
                      </c:pt>
                      <c:pt idx="275">
                        <c:v>17.801555892900002</c:v>
                      </c:pt>
                      <c:pt idx="276">
                        <c:v>17.724071563800003</c:v>
                      </c:pt>
                      <c:pt idx="277">
                        <c:v>17.4379329838</c:v>
                      </c:pt>
                      <c:pt idx="278">
                        <c:v>17.396794763500001</c:v>
                      </c:pt>
                      <c:pt idx="279">
                        <c:v>17.2236885443</c:v>
                      </c:pt>
                      <c:pt idx="280">
                        <c:v>17.137830936899999</c:v>
                      </c:pt>
                      <c:pt idx="281">
                        <c:v>16.113566196800001</c:v>
                      </c:pt>
                      <c:pt idx="282">
                        <c:v>16.030481869700001</c:v>
                      </c:pt>
                      <c:pt idx="283">
                        <c:v>15.962495964</c:v>
                      </c:pt>
                      <c:pt idx="284">
                        <c:v>15.890261873300002</c:v>
                      </c:pt>
                      <c:pt idx="285">
                        <c:v>15.6699568108</c:v>
                      </c:pt>
                      <c:pt idx="286">
                        <c:v>15.3605265949</c:v>
                      </c:pt>
                      <c:pt idx="287">
                        <c:v>14.916474830300002</c:v>
                      </c:pt>
                      <c:pt idx="288">
                        <c:v>14.9047915023</c:v>
                      </c:pt>
                      <c:pt idx="289">
                        <c:v>14.851862205</c:v>
                      </c:pt>
                      <c:pt idx="290">
                        <c:v>14.5014454839</c:v>
                      </c:pt>
                      <c:pt idx="291">
                        <c:v>14.483579886600001</c:v>
                      </c:pt>
                      <c:pt idx="292">
                        <c:v>14.482131282099999</c:v>
                      </c:pt>
                      <c:pt idx="293">
                        <c:v>14.017961956400001</c:v>
                      </c:pt>
                      <c:pt idx="294">
                        <c:v>13.831776895400001</c:v>
                      </c:pt>
                      <c:pt idx="295">
                        <c:v>13.636528096300001</c:v>
                      </c:pt>
                      <c:pt idx="296">
                        <c:v>13.5036254384</c:v>
                      </c:pt>
                      <c:pt idx="297">
                        <c:v>13.443160154499999</c:v>
                      </c:pt>
                      <c:pt idx="298">
                        <c:v>13.434421181299999</c:v>
                      </c:pt>
                      <c:pt idx="299">
                        <c:v>13.335097876299999</c:v>
                      </c:pt>
                      <c:pt idx="300">
                        <c:v>12.900893744800001</c:v>
                      </c:pt>
                      <c:pt idx="301">
                        <c:v>12.872615442599999</c:v>
                      </c:pt>
                      <c:pt idx="302">
                        <c:v>12.840323454300002</c:v>
                      </c:pt>
                      <c:pt idx="303">
                        <c:v>12.626723416499999</c:v>
                      </c:pt>
                      <c:pt idx="304">
                        <c:v>12.481832206700002</c:v>
                      </c:pt>
                      <c:pt idx="305">
                        <c:v>12.460290344900001</c:v>
                      </c:pt>
                      <c:pt idx="306">
                        <c:v>12.1713302828</c:v>
                      </c:pt>
                      <c:pt idx="307">
                        <c:v>11.928857816300001</c:v>
                      </c:pt>
                      <c:pt idx="308">
                        <c:v>11.8628805088</c:v>
                      </c:pt>
                      <c:pt idx="309">
                        <c:v>11.7229244821</c:v>
                      </c:pt>
                      <c:pt idx="310">
                        <c:v>11.656215389500002</c:v>
                      </c:pt>
                      <c:pt idx="311">
                        <c:v>11.567511890999999</c:v>
                      </c:pt>
                      <c:pt idx="312">
                        <c:v>11.465687782</c:v>
                      </c:pt>
                      <c:pt idx="313">
                        <c:v>11.270543117300001</c:v>
                      </c:pt>
                      <c:pt idx="314">
                        <c:v>11.2485260621</c:v>
                      </c:pt>
                      <c:pt idx="315">
                        <c:v>11.227004328000001</c:v>
                      </c:pt>
                      <c:pt idx="316">
                        <c:v>11.1364224168</c:v>
                      </c:pt>
                      <c:pt idx="317">
                        <c:v>11.0966807813</c:v>
                      </c:pt>
                      <c:pt idx="318">
                        <c:v>10.863455140799999</c:v>
                      </c:pt>
                      <c:pt idx="319">
                        <c:v>10.770689214799999</c:v>
                      </c:pt>
                      <c:pt idx="320">
                        <c:v>10.480067292999999</c:v>
                      </c:pt>
                      <c:pt idx="321">
                        <c:v>10.3534431056</c:v>
                      </c:pt>
                      <c:pt idx="322">
                        <c:v>10.123333196600001</c:v>
                      </c:pt>
                      <c:pt idx="323">
                        <c:v>10.107398116700001</c:v>
                      </c:pt>
                      <c:pt idx="324">
                        <c:v>9.7994198423000007</c:v>
                      </c:pt>
                      <c:pt idx="325">
                        <c:v>9.700653301800001</c:v>
                      </c:pt>
                      <c:pt idx="326">
                        <c:v>9.6343900850999997</c:v>
                      </c:pt>
                      <c:pt idx="327">
                        <c:v>9.5466179185000009</c:v>
                      </c:pt>
                      <c:pt idx="328">
                        <c:v>9.5349826023000013</c:v>
                      </c:pt>
                      <c:pt idx="329">
                        <c:v>9.527333453899999</c:v>
                      </c:pt>
                      <c:pt idx="330">
                        <c:v>9.5076320759000001</c:v>
                      </c:pt>
                      <c:pt idx="331">
                        <c:v>9.4548066654999996</c:v>
                      </c:pt>
                      <c:pt idx="332">
                        <c:v>9.3939165807999991</c:v>
                      </c:pt>
                      <c:pt idx="333">
                        <c:v>9.2824686860999996</c:v>
                      </c:pt>
                      <c:pt idx="334">
                        <c:v>9.2524312226000003</c:v>
                      </c:pt>
                      <c:pt idx="335">
                        <c:v>9.2210875795000007</c:v>
                      </c:pt>
                      <c:pt idx="336">
                        <c:v>9.1856639141000009</c:v>
                      </c:pt>
                      <c:pt idx="337">
                        <c:v>8.9463278574</c:v>
                      </c:pt>
                      <c:pt idx="338">
                        <c:v>8.7693973494000002</c:v>
                      </c:pt>
                      <c:pt idx="339">
                        <c:v>8.7649976113000001</c:v>
                      </c:pt>
                      <c:pt idx="340">
                        <c:v>8.7116653460000002</c:v>
                      </c:pt>
                      <c:pt idx="341">
                        <c:v>8.7066985186999997</c:v>
                      </c:pt>
                      <c:pt idx="342">
                        <c:v>8.6912264933000003</c:v>
                      </c:pt>
                      <c:pt idx="343">
                        <c:v>8.6663323527999996</c:v>
                      </c:pt>
                      <c:pt idx="344">
                        <c:v>8.6663323527999996</c:v>
                      </c:pt>
                      <c:pt idx="345">
                        <c:v>8.6656378954999997</c:v>
                      </c:pt>
                      <c:pt idx="346">
                        <c:v>8.3732369086999991</c:v>
                      </c:pt>
                      <c:pt idx="347">
                        <c:v>8.1916451004000006</c:v>
                      </c:pt>
                      <c:pt idx="348">
                        <c:v>8.1859201170000002</c:v>
                      </c:pt>
                      <c:pt idx="349">
                        <c:v>8.1239475608999996</c:v>
                      </c:pt>
                      <c:pt idx="350">
                        <c:v>8.0589675960000005</c:v>
                      </c:pt>
                      <c:pt idx="351">
                        <c:v>8.0534122614000001</c:v>
                      </c:pt>
                      <c:pt idx="352">
                        <c:v>8.0248079469000011</c:v>
                      </c:pt>
                      <c:pt idx="353">
                        <c:v>7.9380475213000006</c:v>
                      </c:pt>
                      <c:pt idx="354">
                        <c:v>7.9119421519000008</c:v>
                      </c:pt>
                      <c:pt idx="355">
                        <c:v>7.8521149328000002</c:v>
                      </c:pt>
                      <c:pt idx="356">
                        <c:v>7.7805173983999998</c:v>
                      </c:pt>
                      <c:pt idx="357">
                        <c:v>7.7761648720999998</c:v>
                      </c:pt>
                      <c:pt idx="358">
                        <c:v>7.7761648720999998</c:v>
                      </c:pt>
                      <c:pt idx="359">
                        <c:v>7.7761648720999998</c:v>
                      </c:pt>
                      <c:pt idx="360">
                        <c:v>7.7761648720999998</c:v>
                      </c:pt>
                      <c:pt idx="361">
                        <c:v>7.7761648720999998</c:v>
                      </c:pt>
                      <c:pt idx="362">
                        <c:v>7.6765558054999996</c:v>
                      </c:pt>
                      <c:pt idx="363">
                        <c:v>7.4284365380999997</c:v>
                      </c:pt>
                      <c:pt idx="364">
                        <c:v>7.4109451217000002</c:v>
                      </c:pt>
                      <c:pt idx="365">
                        <c:v>7.2388417414000008</c:v>
                      </c:pt>
                      <c:pt idx="366">
                        <c:v>7.1655543993000004</c:v>
                      </c:pt>
                      <c:pt idx="367">
                        <c:v>7.1596327086000002</c:v>
                      </c:pt>
                      <c:pt idx="368">
                        <c:v>7.0208480627999998</c:v>
                      </c:pt>
                      <c:pt idx="369">
                        <c:v>6.8906718741999997</c:v>
                      </c:pt>
                      <c:pt idx="370">
                        <c:v>6.8645169089000007</c:v>
                      </c:pt>
                      <c:pt idx="371">
                        <c:v>6.7951483501999999</c:v>
                      </c:pt>
                      <c:pt idx="372">
                        <c:v>6.7901854372000008</c:v>
                      </c:pt>
                      <c:pt idx="373">
                        <c:v>6.7369380835000001</c:v>
                      </c:pt>
                      <c:pt idx="374">
                        <c:v>6.7369380835000001</c:v>
                      </c:pt>
                      <c:pt idx="375">
                        <c:v>6.7369380835000001</c:v>
                      </c:pt>
                      <c:pt idx="376">
                        <c:v>6.7369380835000001</c:v>
                      </c:pt>
                      <c:pt idx="377">
                        <c:v>6.7369380835000001</c:v>
                      </c:pt>
                      <c:pt idx="378">
                        <c:v>6.7369380835000001</c:v>
                      </c:pt>
                      <c:pt idx="379">
                        <c:v>6.7086443605000001</c:v>
                      </c:pt>
                      <c:pt idx="380">
                        <c:v>6.6855636206</c:v>
                      </c:pt>
                      <c:pt idx="381">
                        <c:v>6.6336505562000001</c:v>
                      </c:pt>
                      <c:pt idx="382">
                        <c:v>6.5939264161000004</c:v>
                      </c:pt>
                      <c:pt idx="383">
                        <c:v>6.4255094840000009</c:v>
                      </c:pt>
                      <c:pt idx="384">
                        <c:v>6.3912698228</c:v>
                      </c:pt>
                      <c:pt idx="385">
                        <c:v>6.3407211056999992</c:v>
                      </c:pt>
                      <c:pt idx="386">
                        <c:v>6.3230730581000003</c:v>
                      </c:pt>
                      <c:pt idx="387">
                        <c:v>6.1655281629000003</c:v>
                      </c:pt>
                      <c:pt idx="388">
                        <c:v>6.0616651293999997</c:v>
                      </c:pt>
                      <c:pt idx="389">
                        <c:v>6.0284391406999998</c:v>
                      </c:pt>
                      <c:pt idx="390">
                        <c:v>6.0255324999000006</c:v>
                      </c:pt>
                      <c:pt idx="391">
                        <c:v>5.9864515957000002</c:v>
                      </c:pt>
                      <c:pt idx="392">
                        <c:v>5.9792885781999994</c:v>
                      </c:pt>
                      <c:pt idx="393">
                        <c:v>5.9302201283000002</c:v>
                      </c:pt>
                      <c:pt idx="394">
                        <c:v>5.9302201283000002</c:v>
                      </c:pt>
                      <c:pt idx="395">
                        <c:v>5.9117494388000003</c:v>
                      </c:pt>
                      <c:pt idx="396">
                        <c:v>5.6320092885999999</c:v>
                      </c:pt>
                      <c:pt idx="397">
                        <c:v>5.6291091206999999</c:v>
                      </c:pt>
                      <c:pt idx="398">
                        <c:v>5.6282352954999997</c:v>
                      </c:pt>
                      <c:pt idx="399">
                        <c:v>5.6093732616</c:v>
                      </c:pt>
                      <c:pt idx="400">
                        <c:v>5.6041498688000004</c:v>
                      </c:pt>
                      <c:pt idx="401">
                        <c:v>5.5900842176000003</c:v>
                      </c:pt>
                      <c:pt idx="402">
                        <c:v>5.3792591136999999</c:v>
                      </c:pt>
                      <c:pt idx="403">
                        <c:v>5.2482836006000007</c:v>
                      </c:pt>
                      <c:pt idx="404">
                        <c:v>5.2005724885999998</c:v>
                      </c:pt>
                      <c:pt idx="405">
                        <c:v>5.160663016900001</c:v>
                      </c:pt>
                      <c:pt idx="406">
                        <c:v>5.0873843427000001</c:v>
                      </c:pt>
                      <c:pt idx="407">
                        <c:v>4.9717928660000004</c:v>
                      </c:pt>
                      <c:pt idx="408">
                        <c:v>4.9011532986999997</c:v>
                      </c:pt>
                      <c:pt idx="409">
                        <c:v>4.8933583503999998</c:v>
                      </c:pt>
                      <c:pt idx="410">
                        <c:v>4.8933583503999998</c:v>
                      </c:pt>
                      <c:pt idx="411">
                        <c:v>4.8258089177999999</c:v>
                      </c:pt>
                      <c:pt idx="412">
                        <c:v>4.8117313432</c:v>
                      </c:pt>
                      <c:pt idx="413">
                        <c:v>4.7591940494000005</c:v>
                      </c:pt>
                      <c:pt idx="414">
                        <c:v>4.7378361958999999</c:v>
                      </c:pt>
                      <c:pt idx="415">
                        <c:v>4.7378361958999999</c:v>
                      </c:pt>
                      <c:pt idx="416">
                        <c:v>4.7378361958999999</c:v>
                      </c:pt>
                      <c:pt idx="417">
                        <c:v>4.6554882902000001</c:v>
                      </c:pt>
                      <c:pt idx="418">
                        <c:v>4.6107459462000007</c:v>
                      </c:pt>
                      <c:pt idx="419">
                        <c:v>4.5812394116000004</c:v>
                      </c:pt>
                      <c:pt idx="420">
                        <c:v>4.5523044519000004</c:v>
                      </c:pt>
                      <c:pt idx="421">
                        <c:v>4.5374216195000008</c:v>
                      </c:pt>
                      <c:pt idx="422">
                        <c:v>4.5099604090000005</c:v>
                      </c:pt>
                      <c:pt idx="423">
                        <c:v>4.4304582485999999</c:v>
                      </c:pt>
                      <c:pt idx="424">
                        <c:v>4.1127033317000006</c:v>
                      </c:pt>
                      <c:pt idx="425">
                        <c:v>4.0085325738000002</c:v>
                      </c:pt>
                      <c:pt idx="426">
                        <c:v>3.9854596858000004</c:v>
                      </c:pt>
                      <c:pt idx="427">
                        <c:v>3.9779981687999997</c:v>
                      </c:pt>
                      <c:pt idx="428">
                        <c:v>3.9564539610000002</c:v>
                      </c:pt>
                      <c:pt idx="429">
                        <c:v>3.9129889335000003</c:v>
                      </c:pt>
                      <c:pt idx="430">
                        <c:v>3.8999290815000003</c:v>
                      </c:pt>
                      <c:pt idx="431">
                        <c:v>3.8708175805000002</c:v>
                      </c:pt>
                      <c:pt idx="432">
                        <c:v>3.8451459319000003</c:v>
                      </c:pt>
                      <c:pt idx="433">
                        <c:v>3.8408988683</c:v>
                      </c:pt>
                      <c:pt idx="434">
                        <c:v>3.7519247972000001</c:v>
                      </c:pt>
                      <c:pt idx="435">
                        <c:v>3.6670996767999999</c:v>
                      </c:pt>
                      <c:pt idx="436">
                        <c:v>3.5783167679000001</c:v>
                      </c:pt>
                      <c:pt idx="437">
                        <c:v>3.352673491</c:v>
                      </c:pt>
                      <c:pt idx="438">
                        <c:v>3.3349123964</c:v>
                      </c:pt>
                      <c:pt idx="439">
                        <c:v>3.3197741854</c:v>
                      </c:pt>
                      <c:pt idx="440">
                        <c:v>3.2233876808000002</c:v>
                      </c:pt>
                      <c:pt idx="441">
                        <c:v>3.203292609</c:v>
                      </c:pt>
                      <c:pt idx="442">
                        <c:v>3.2028518056000004</c:v>
                      </c:pt>
                      <c:pt idx="443">
                        <c:v>3.1822623220000001</c:v>
                      </c:pt>
                      <c:pt idx="444">
                        <c:v>3.0368449629000005</c:v>
                      </c:pt>
                      <c:pt idx="445">
                        <c:v>2.9822120982000002</c:v>
                      </c:pt>
                      <c:pt idx="446">
                        <c:v>2.9822120982000002</c:v>
                      </c:pt>
                      <c:pt idx="447">
                        <c:v>2.9800642447000003</c:v>
                      </c:pt>
                      <c:pt idx="448">
                        <c:v>2.9800642447000003</c:v>
                      </c:pt>
                      <c:pt idx="449">
                        <c:v>2.9800642447000003</c:v>
                      </c:pt>
                      <c:pt idx="450">
                        <c:v>2.9752605893999999</c:v>
                      </c:pt>
                      <c:pt idx="451">
                        <c:v>2.9692460419000004</c:v>
                      </c:pt>
                      <c:pt idx="452">
                        <c:v>2.9676791971000003</c:v>
                      </c:pt>
                      <c:pt idx="453">
                        <c:v>2.9516617139000001</c:v>
                      </c:pt>
                      <c:pt idx="454">
                        <c:v>2.9279715809</c:v>
                      </c:pt>
                      <c:pt idx="455">
                        <c:v>2.9278249338000002</c:v>
                      </c:pt>
                      <c:pt idx="456">
                        <c:v>2.8307522236000002</c:v>
                      </c:pt>
                      <c:pt idx="457">
                        <c:v>2.8307522236000002</c:v>
                      </c:pt>
                      <c:pt idx="458">
                        <c:v>2.8239652883999997</c:v>
                      </c:pt>
                      <c:pt idx="459">
                        <c:v>2.8220684553000002</c:v>
                      </c:pt>
                      <c:pt idx="460">
                        <c:v>2.8071078039999997</c:v>
                      </c:pt>
                      <c:pt idx="461">
                        <c:v>2.7835760177999997</c:v>
                      </c:pt>
                      <c:pt idx="462">
                        <c:v>2.7835760177999997</c:v>
                      </c:pt>
                      <c:pt idx="463">
                        <c:v>2.7455207110999997</c:v>
                      </c:pt>
                      <c:pt idx="464">
                        <c:v>2.4816351525</c:v>
                      </c:pt>
                      <c:pt idx="465">
                        <c:v>2.4680493324000001</c:v>
                      </c:pt>
                      <c:pt idx="466">
                        <c:v>2.4575664623</c:v>
                      </c:pt>
                      <c:pt idx="467">
                        <c:v>2.3760063081</c:v>
                      </c:pt>
                      <c:pt idx="468">
                        <c:v>2.3211464355000002</c:v>
                      </c:pt>
                      <c:pt idx="469">
                        <c:v>2.2774310867000001</c:v>
                      </c:pt>
                      <c:pt idx="470">
                        <c:v>2.2177644811000001</c:v>
                      </c:pt>
                      <c:pt idx="471">
                        <c:v>2.1916825836</c:v>
                      </c:pt>
                      <c:pt idx="472">
                        <c:v>2.0902555950999999</c:v>
                      </c:pt>
                      <c:pt idx="473">
                        <c:v>2.0595176713000001</c:v>
                      </c:pt>
                      <c:pt idx="474">
                        <c:v>1.9884599425</c:v>
                      </c:pt>
                      <c:pt idx="475">
                        <c:v>1.9730189265000002</c:v>
                      </c:pt>
                      <c:pt idx="476">
                        <c:v>1.9477274247</c:v>
                      </c:pt>
                      <c:pt idx="477">
                        <c:v>1.9477274247</c:v>
                      </c:pt>
                      <c:pt idx="478">
                        <c:v>1.9477274247</c:v>
                      </c:pt>
                      <c:pt idx="479">
                        <c:v>1.9477274247</c:v>
                      </c:pt>
                      <c:pt idx="480">
                        <c:v>1.9268799258000002</c:v>
                      </c:pt>
                      <c:pt idx="481">
                        <c:v>1.8989190729000001</c:v>
                      </c:pt>
                      <c:pt idx="482">
                        <c:v>1.8555074866999999</c:v>
                      </c:pt>
                      <c:pt idx="483">
                        <c:v>1.8519084882999999</c:v>
                      </c:pt>
                      <c:pt idx="484">
                        <c:v>1.8504034099000002</c:v>
                      </c:pt>
                      <c:pt idx="485">
                        <c:v>1.8349522300000001</c:v>
                      </c:pt>
                      <c:pt idx="486">
                        <c:v>1.8087816161999999</c:v>
                      </c:pt>
                      <c:pt idx="487">
                        <c:v>1.7973861998</c:v>
                      </c:pt>
                      <c:pt idx="488">
                        <c:v>1.7956098994000003</c:v>
                      </c:pt>
                      <c:pt idx="489">
                        <c:v>1.7647249944000001</c:v>
                      </c:pt>
                      <c:pt idx="490">
                        <c:v>1.7253869860000002</c:v>
                      </c:pt>
                      <c:pt idx="491">
                        <c:v>1.7253869860000002</c:v>
                      </c:pt>
                      <c:pt idx="492">
                        <c:v>1.6876732881000001</c:v>
                      </c:pt>
                      <c:pt idx="493">
                        <c:v>1.6557298149999999</c:v>
                      </c:pt>
                      <c:pt idx="494">
                        <c:v>1.6228695116</c:v>
                      </c:pt>
                      <c:pt idx="495">
                        <c:v>1.5879759229999999</c:v>
                      </c:pt>
                      <c:pt idx="496">
                        <c:v>1.5243768657999999</c:v>
                      </c:pt>
                      <c:pt idx="497">
                        <c:v>1.4661244608999999</c:v>
                      </c:pt>
                      <c:pt idx="498">
                        <c:v>1.3249461209</c:v>
                      </c:pt>
                      <c:pt idx="499">
                        <c:v>1.2662843859999999</c:v>
                      </c:pt>
                      <c:pt idx="500">
                        <c:v>1.2606900000000001</c:v>
                      </c:pt>
                      <c:pt idx="501">
                        <c:v>1.2593492997</c:v>
                      </c:pt>
                      <c:pt idx="502">
                        <c:v>1.2477234773000001</c:v>
                      </c:pt>
                      <c:pt idx="503">
                        <c:v>1.2136488844</c:v>
                      </c:pt>
                      <c:pt idx="504">
                        <c:v>1.1992935653000001</c:v>
                      </c:pt>
                      <c:pt idx="505">
                        <c:v>1.145812839</c:v>
                      </c:pt>
                      <c:pt idx="506">
                        <c:v>1.145812839</c:v>
                      </c:pt>
                      <c:pt idx="507">
                        <c:v>1.0388747836000001</c:v>
                      </c:pt>
                      <c:pt idx="508">
                        <c:v>0.91053456129999999</c:v>
                      </c:pt>
                      <c:pt idx="509">
                        <c:v>0.89446516740000004</c:v>
                      </c:pt>
                      <c:pt idx="510">
                        <c:v>0.86209029700000006</c:v>
                      </c:pt>
                      <c:pt idx="511">
                        <c:v>0.73208986399999998</c:v>
                      </c:pt>
                      <c:pt idx="512">
                        <c:v>0.709062156</c:v>
                      </c:pt>
                      <c:pt idx="513">
                        <c:v>0.66936914720000007</c:v>
                      </c:pt>
                      <c:pt idx="514">
                        <c:v>0.61640113409999997</c:v>
                      </c:pt>
                      <c:pt idx="515">
                        <c:v>0.59945103129999999</c:v>
                      </c:pt>
                      <c:pt idx="516">
                        <c:v>0.59642552400000004</c:v>
                      </c:pt>
                      <c:pt idx="517">
                        <c:v>0.5937915775</c:v>
                      </c:pt>
                      <c:pt idx="518">
                        <c:v>0.55475522669999999</c:v>
                      </c:pt>
                      <c:pt idx="519">
                        <c:v>0.52783665839999994</c:v>
                      </c:pt>
                      <c:pt idx="520">
                        <c:v>0.51944587180000001</c:v>
                      </c:pt>
                      <c:pt idx="521">
                        <c:v>0.51944587180000001</c:v>
                      </c:pt>
                      <c:pt idx="522">
                        <c:v>0.51944587180000001</c:v>
                      </c:pt>
                      <c:pt idx="523">
                        <c:v>0.51850114400000002</c:v>
                      </c:pt>
                      <c:pt idx="524">
                        <c:v>0.51416276579999998</c:v>
                      </c:pt>
                      <c:pt idx="525">
                        <c:v>0.49842909220000003</c:v>
                      </c:pt>
                      <c:pt idx="526">
                        <c:v>0.49286270999999998</c:v>
                      </c:pt>
                      <c:pt idx="527">
                        <c:v>0.49253957200000004</c:v>
                      </c:pt>
                      <c:pt idx="528">
                        <c:v>0.49134745510000005</c:v>
                      </c:pt>
                      <c:pt idx="529">
                        <c:v>0.47439841999999999</c:v>
                      </c:pt>
                      <c:pt idx="530">
                        <c:v>0.35564767799999997</c:v>
                      </c:pt>
                      <c:pt idx="531">
                        <c:v>0.35057477570000006</c:v>
                      </c:pt>
                      <c:pt idx="532">
                        <c:v>0.23731196000000002</c:v>
                      </c:pt>
                      <c:pt idx="533">
                        <c:v>0.16724650400000002</c:v>
                      </c:pt>
                      <c:pt idx="534">
                        <c:v>0.16724650400000002</c:v>
                      </c:pt>
                      <c:pt idx="535">
                        <c:v>0.14372534000000001</c:v>
                      </c:pt>
                      <c:pt idx="536">
                        <c:v>0.12278444000000001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Sheet1!$I$2:$I$538</c15:sqref>
                        </c15:formulaRef>
                      </c:ext>
                    </c:extLst>
                    <c:numCache>
                      <c:formatCode>General</c:formatCode>
                      <c:ptCount val="537"/>
                      <c:pt idx="0">
                        <c:v>1E-4</c:v>
                      </c:pt>
                      <c:pt idx="1">
                        <c:v>2.0000000000000001E-4</c:v>
                      </c:pt>
                      <c:pt idx="2">
                        <c:v>3.0000000000000003E-4</c:v>
                      </c:pt>
                      <c:pt idx="3">
                        <c:v>4.0000000000000002E-4</c:v>
                      </c:pt>
                      <c:pt idx="4">
                        <c:v>5.0000000000000001E-4</c:v>
                      </c:pt>
                      <c:pt idx="5">
                        <c:v>6.0000000000000006E-4</c:v>
                      </c:pt>
                      <c:pt idx="6">
                        <c:v>7.000000000000001E-4</c:v>
                      </c:pt>
                      <c:pt idx="7">
                        <c:v>8.0000000000000015E-4</c:v>
                      </c:pt>
                      <c:pt idx="8">
                        <c:v>9.0000000000000019E-4</c:v>
                      </c:pt>
                      <c:pt idx="9">
                        <c:v>1.0000000000000002E-3</c:v>
                      </c:pt>
                      <c:pt idx="10">
                        <c:v>1.1000000000000003E-3</c:v>
                      </c:pt>
                      <c:pt idx="11">
                        <c:v>1.2000000000000003E-3</c:v>
                      </c:pt>
                      <c:pt idx="12">
                        <c:v>1.3000000000000004E-3</c:v>
                      </c:pt>
                      <c:pt idx="13">
                        <c:v>1.4000000000000004E-3</c:v>
                      </c:pt>
                      <c:pt idx="14">
                        <c:v>1.5000000000000005E-3</c:v>
                      </c:pt>
                      <c:pt idx="15">
                        <c:v>1.6000000000000005E-3</c:v>
                      </c:pt>
                      <c:pt idx="16">
                        <c:v>1.7000000000000006E-3</c:v>
                      </c:pt>
                      <c:pt idx="17">
                        <c:v>1.8000000000000006E-3</c:v>
                      </c:pt>
                      <c:pt idx="18">
                        <c:v>1.9000000000000006E-3</c:v>
                      </c:pt>
                      <c:pt idx="19">
                        <c:v>2.0000000000000005E-3</c:v>
                      </c:pt>
                      <c:pt idx="20">
                        <c:v>2.1000000000000003E-3</c:v>
                      </c:pt>
                      <c:pt idx="21">
                        <c:v>2.2000000000000001E-3</c:v>
                      </c:pt>
                      <c:pt idx="22">
                        <c:v>2.3E-3</c:v>
                      </c:pt>
                      <c:pt idx="23">
                        <c:v>2.3999999999999998E-3</c:v>
                      </c:pt>
                      <c:pt idx="24">
                        <c:v>2.4999999999999996E-3</c:v>
                      </c:pt>
                      <c:pt idx="25">
                        <c:v>2.5999999999999994E-3</c:v>
                      </c:pt>
                      <c:pt idx="26">
                        <c:v>2.6999999999999993E-3</c:v>
                      </c:pt>
                      <c:pt idx="27">
                        <c:v>2.7999999999999991E-3</c:v>
                      </c:pt>
                      <c:pt idx="28">
                        <c:v>2.8999999999999989E-3</c:v>
                      </c:pt>
                      <c:pt idx="29">
                        <c:v>2.9999999999999988E-3</c:v>
                      </c:pt>
                      <c:pt idx="30">
                        <c:v>3.0999999999999986E-3</c:v>
                      </c:pt>
                      <c:pt idx="31">
                        <c:v>3.1999999999999984E-3</c:v>
                      </c:pt>
                      <c:pt idx="32">
                        <c:v>3.2999999999999982E-3</c:v>
                      </c:pt>
                      <c:pt idx="33">
                        <c:v>3.3999999999999981E-3</c:v>
                      </c:pt>
                      <c:pt idx="34">
                        <c:v>3.4999999999999979E-3</c:v>
                      </c:pt>
                      <c:pt idx="35">
                        <c:v>3.5999999999999977E-3</c:v>
                      </c:pt>
                      <c:pt idx="36">
                        <c:v>3.6999999999999976E-3</c:v>
                      </c:pt>
                      <c:pt idx="37">
                        <c:v>3.7999999999999974E-3</c:v>
                      </c:pt>
                      <c:pt idx="38">
                        <c:v>3.8999999999999972E-3</c:v>
                      </c:pt>
                      <c:pt idx="39">
                        <c:v>3.9999999999999975E-3</c:v>
                      </c:pt>
                      <c:pt idx="40">
                        <c:v>4.0999999999999977E-3</c:v>
                      </c:pt>
                      <c:pt idx="41">
                        <c:v>4.199999999999998E-3</c:v>
                      </c:pt>
                      <c:pt idx="42">
                        <c:v>4.2999999999999983E-3</c:v>
                      </c:pt>
                      <c:pt idx="43">
                        <c:v>4.3999999999999985E-3</c:v>
                      </c:pt>
                      <c:pt idx="44">
                        <c:v>4.4999999999999988E-3</c:v>
                      </c:pt>
                      <c:pt idx="45">
                        <c:v>4.5999999999999991E-3</c:v>
                      </c:pt>
                      <c:pt idx="46">
                        <c:v>4.6999999999999993E-3</c:v>
                      </c:pt>
                      <c:pt idx="47">
                        <c:v>4.7999999999999996E-3</c:v>
                      </c:pt>
                      <c:pt idx="48">
                        <c:v>4.8999999999999998E-3</c:v>
                      </c:pt>
                      <c:pt idx="49">
                        <c:v>5.0000000000000001E-3</c:v>
                      </c:pt>
                      <c:pt idx="50">
                        <c:v>5.1000000000000004E-3</c:v>
                      </c:pt>
                      <c:pt idx="51">
                        <c:v>5.2000000000000006E-3</c:v>
                      </c:pt>
                      <c:pt idx="52">
                        <c:v>5.3000000000000009E-3</c:v>
                      </c:pt>
                      <c:pt idx="53">
                        <c:v>5.4000000000000012E-3</c:v>
                      </c:pt>
                      <c:pt idx="54">
                        <c:v>5.5000000000000014E-3</c:v>
                      </c:pt>
                      <c:pt idx="55">
                        <c:v>5.6000000000000017E-3</c:v>
                      </c:pt>
                      <c:pt idx="56">
                        <c:v>5.7000000000000019E-3</c:v>
                      </c:pt>
                      <c:pt idx="57">
                        <c:v>5.8000000000000022E-3</c:v>
                      </c:pt>
                      <c:pt idx="58">
                        <c:v>5.9000000000000025E-3</c:v>
                      </c:pt>
                      <c:pt idx="59">
                        <c:v>6.0000000000000027E-3</c:v>
                      </c:pt>
                      <c:pt idx="60">
                        <c:v>6.100000000000003E-3</c:v>
                      </c:pt>
                      <c:pt idx="61">
                        <c:v>6.2000000000000033E-3</c:v>
                      </c:pt>
                      <c:pt idx="62">
                        <c:v>6.3000000000000035E-3</c:v>
                      </c:pt>
                      <c:pt idx="63">
                        <c:v>6.4000000000000038E-3</c:v>
                      </c:pt>
                      <c:pt idx="64">
                        <c:v>6.500000000000004E-3</c:v>
                      </c:pt>
                      <c:pt idx="65">
                        <c:v>6.6000000000000043E-3</c:v>
                      </c:pt>
                      <c:pt idx="66">
                        <c:v>6.7000000000000046E-3</c:v>
                      </c:pt>
                      <c:pt idx="67">
                        <c:v>6.8000000000000048E-3</c:v>
                      </c:pt>
                      <c:pt idx="68">
                        <c:v>6.9000000000000051E-3</c:v>
                      </c:pt>
                      <c:pt idx="69">
                        <c:v>7.0000000000000053E-3</c:v>
                      </c:pt>
                      <c:pt idx="70">
                        <c:v>7.1000000000000056E-3</c:v>
                      </c:pt>
                      <c:pt idx="71">
                        <c:v>7.2000000000000059E-3</c:v>
                      </c:pt>
                      <c:pt idx="72">
                        <c:v>7.3000000000000061E-3</c:v>
                      </c:pt>
                      <c:pt idx="73">
                        <c:v>7.4000000000000064E-3</c:v>
                      </c:pt>
                      <c:pt idx="74">
                        <c:v>7.5000000000000067E-3</c:v>
                      </c:pt>
                      <c:pt idx="75">
                        <c:v>7.6000000000000069E-3</c:v>
                      </c:pt>
                      <c:pt idx="76">
                        <c:v>7.7000000000000072E-3</c:v>
                      </c:pt>
                      <c:pt idx="77">
                        <c:v>7.8000000000000074E-3</c:v>
                      </c:pt>
                      <c:pt idx="78">
                        <c:v>7.9000000000000077E-3</c:v>
                      </c:pt>
                      <c:pt idx="79">
                        <c:v>8.0000000000000071E-3</c:v>
                      </c:pt>
                      <c:pt idx="80">
                        <c:v>8.1000000000000065E-3</c:v>
                      </c:pt>
                      <c:pt idx="81">
                        <c:v>8.2000000000000059E-3</c:v>
                      </c:pt>
                      <c:pt idx="82">
                        <c:v>8.3000000000000053E-3</c:v>
                      </c:pt>
                      <c:pt idx="83">
                        <c:v>8.4000000000000047E-3</c:v>
                      </c:pt>
                      <c:pt idx="84">
                        <c:v>8.5000000000000041E-3</c:v>
                      </c:pt>
                      <c:pt idx="85">
                        <c:v>8.6000000000000035E-3</c:v>
                      </c:pt>
                      <c:pt idx="86">
                        <c:v>8.7000000000000029E-3</c:v>
                      </c:pt>
                      <c:pt idx="87">
                        <c:v>8.8000000000000023E-3</c:v>
                      </c:pt>
                      <c:pt idx="88">
                        <c:v>8.9000000000000017E-3</c:v>
                      </c:pt>
                      <c:pt idx="89">
                        <c:v>9.0000000000000011E-3</c:v>
                      </c:pt>
                      <c:pt idx="90">
                        <c:v>9.1000000000000004E-3</c:v>
                      </c:pt>
                      <c:pt idx="91">
                        <c:v>9.1999999999999998E-3</c:v>
                      </c:pt>
                      <c:pt idx="92">
                        <c:v>9.2999999999999992E-3</c:v>
                      </c:pt>
                      <c:pt idx="93">
                        <c:v>9.3999999999999986E-3</c:v>
                      </c:pt>
                      <c:pt idx="94">
                        <c:v>9.499999999999998E-3</c:v>
                      </c:pt>
                      <c:pt idx="95">
                        <c:v>9.5999999999999974E-3</c:v>
                      </c:pt>
                      <c:pt idx="96">
                        <c:v>9.6999999999999968E-3</c:v>
                      </c:pt>
                      <c:pt idx="97">
                        <c:v>9.7999999999999962E-3</c:v>
                      </c:pt>
                      <c:pt idx="98">
                        <c:v>9.8999999999999956E-3</c:v>
                      </c:pt>
                      <c:pt idx="99">
                        <c:v>9.999999999999995E-3</c:v>
                      </c:pt>
                      <c:pt idx="100">
                        <c:v>1.0099999999999994E-2</c:v>
                      </c:pt>
                      <c:pt idx="101">
                        <c:v>1.0199999999999994E-2</c:v>
                      </c:pt>
                      <c:pt idx="102">
                        <c:v>1.0299999999999993E-2</c:v>
                      </c:pt>
                      <c:pt idx="103">
                        <c:v>1.0399999999999993E-2</c:v>
                      </c:pt>
                      <c:pt idx="104">
                        <c:v>1.0499999999999992E-2</c:v>
                      </c:pt>
                      <c:pt idx="105">
                        <c:v>1.0599999999999991E-2</c:v>
                      </c:pt>
                      <c:pt idx="106">
                        <c:v>1.0699999999999991E-2</c:v>
                      </c:pt>
                      <c:pt idx="107">
                        <c:v>1.079999999999999E-2</c:v>
                      </c:pt>
                      <c:pt idx="108">
                        <c:v>1.089999999999999E-2</c:v>
                      </c:pt>
                      <c:pt idx="109">
                        <c:v>1.0999999999999989E-2</c:v>
                      </c:pt>
                      <c:pt idx="110">
                        <c:v>1.1099999999999988E-2</c:v>
                      </c:pt>
                      <c:pt idx="111">
                        <c:v>1.1199999999999988E-2</c:v>
                      </c:pt>
                      <c:pt idx="112">
                        <c:v>1.1299999999999987E-2</c:v>
                      </c:pt>
                      <c:pt idx="113">
                        <c:v>1.1399999999999987E-2</c:v>
                      </c:pt>
                      <c:pt idx="114">
                        <c:v>1.1499999999999986E-2</c:v>
                      </c:pt>
                      <c:pt idx="115">
                        <c:v>1.1599999999999985E-2</c:v>
                      </c:pt>
                      <c:pt idx="116">
                        <c:v>1.1699999999999985E-2</c:v>
                      </c:pt>
                      <c:pt idx="117">
                        <c:v>1.1799999999999984E-2</c:v>
                      </c:pt>
                      <c:pt idx="118">
                        <c:v>1.1899999999999984E-2</c:v>
                      </c:pt>
                      <c:pt idx="119">
                        <c:v>1.1999999999999983E-2</c:v>
                      </c:pt>
                      <c:pt idx="120">
                        <c:v>1.2099999999999982E-2</c:v>
                      </c:pt>
                      <c:pt idx="121">
                        <c:v>1.2199999999999982E-2</c:v>
                      </c:pt>
                      <c:pt idx="122">
                        <c:v>1.2299999999999981E-2</c:v>
                      </c:pt>
                      <c:pt idx="123">
                        <c:v>1.239999999999998E-2</c:v>
                      </c:pt>
                      <c:pt idx="124">
                        <c:v>1.249999999999998E-2</c:v>
                      </c:pt>
                      <c:pt idx="125">
                        <c:v>1.2599999999999979E-2</c:v>
                      </c:pt>
                      <c:pt idx="126">
                        <c:v>1.2699999999999979E-2</c:v>
                      </c:pt>
                      <c:pt idx="127">
                        <c:v>1.2799999999999978E-2</c:v>
                      </c:pt>
                      <c:pt idx="128">
                        <c:v>1.2899999999999977E-2</c:v>
                      </c:pt>
                      <c:pt idx="129">
                        <c:v>1.2999999999999977E-2</c:v>
                      </c:pt>
                      <c:pt idx="130">
                        <c:v>1.3099999999999976E-2</c:v>
                      </c:pt>
                      <c:pt idx="131">
                        <c:v>1.3199999999999976E-2</c:v>
                      </c:pt>
                      <c:pt idx="132">
                        <c:v>1.3299999999999975E-2</c:v>
                      </c:pt>
                      <c:pt idx="133">
                        <c:v>1.3399999999999974E-2</c:v>
                      </c:pt>
                      <c:pt idx="134">
                        <c:v>1.3499999999999974E-2</c:v>
                      </c:pt>
                      <c:pt idx="135">
                        <c:v>1.3599999999999973E-2</c:v>
                      </c:pt>
                      <c:pt idx="136">
                        <c:v>1.3699999999999973E-2</c:v>
                      </c:pt>
                      <c:pt idx="137">
                        <c:v>1.3799999999999972E-2</c:v>
                      </c:pt>
                      <c:pt idx="138">
                        <c:v>1.3899999999999971E-2</c:v>
                      </c:pt>
                      <c:pt idx="139">
                        <c:v>1.3999999999999971E-2</c:v>
                      </c:pt>
                      <c:pt idx="140">
                        <c:v>1.409999999999997E-2</c:v>
                      </c:pt>
                      <c:pt idx="141">
                        <c:v>1.419999999999997E-2</c:v>
                      </c:pt>
                      <c:pt idx="142">
                        <c:v>1.4299999999999969E-2</c:v>
                      </c:pt>
                      <c:pt idx="143">
                        <c:v>1.4399999999999968E-2</c:v>
                      </c:pt>
                      <c:pt idx="144">
                        <c:v>1.4499999999999968E-2</c:v>
                      </c:pt>
                      <c:pt idx="145">
                        <c:v>1.4599999999999967E-2</c:v>
                      </c:pt>
                      <c:pt idx="146">
                        <c:v>1.4699999999999967E-2</c:v>
                      </c:pt>
                      <c:pt idx="147">
                        <c:v>1.4799999999999966E-2</c:v>
                      </c:pt>
                      <c:pt idx="148">
                        <c:v>1.4899999999999965E-2</c:v>
                      </c:pt>
                      <c:pt idx="149">
                        <c:v>1.4999999999999965E-2</c:v>
                      </c:pt>
                      <c:pt idx="150">
                        <c:v>1.5099999999999964E-2</c:v>
                      </c:pt>
                      <c:pt idx="151">
                        <c:v>1.5199999999999964E-2</c:v>
                      </c:pt>
                      <c:pt idx="152">
                        <c:v>1.5299999999999963E-2</c:v>
                      </c:pt>
                      <c:pt idx="153">
                        <c:v>1.5399999999999962E-2</c:v>
                      </c:pt>
                      <c:pt idx="154">
                        <c:v>1.5499999999999962E-2</c:v>
                      </c:pt>
                      <c:pt idx="155">
                        <c:v>1.5599999999999961E-2</c:v>
                      </c:pt>
                      <c:pt idx="156">
                        <c:v>1.5699999999999961E-2</c:v>
                      </c:pt>
                      <c:pt idx="157">
                        <c:v>1.579999999999996E-2</c:v>
                      </c:pt>
                      <c:pt idx="158">
                        <c:v>1.5899999999999959E-2</c:v>
                      </c:pt>
                      <c:pt idx="159">
                        <c:v>1.5999999999999959E-2</c:v>
                      </c:pt>
                      <c:pt idx="160">
                        <c:v>1.6099999999999958E-2</c:v>
                      </c:pt>
                      <c:pt idx="161">
                        <c:v>1.6199999999999957E-2</c:v>
                      </c:pt>
                      <c:pt idx="162">
                        <c:v>1.6299999999999957E-2</c:v>
                      </c:pt>
                      <c:pt idx="163">
                        <c:v>1.6399999999999956E-2</c:v>
                      </c:pt>
                      <c:pt idx="164">
                        <c:v>1.6499999999999956E-2</c:v>
                      </c:pt>
                      <c:pt idx="165">
                        <c:v>1.6599999999999955E-2</c:v>
                      </c:pt>
                      <c:pt idx="166">
                        <c:v>1.6699999999999954E-2</c:v>
                      </c:pt>
                      <c:pt idx="167">
                        <c:v>1.6799999999999954E-2</c:v>
                      </c:pt>
                      <c:pt idx="168">
                        <c:v>1.6899999999999953E-2</c:v>
                      </c:pt>
                      <c:pt idx="169">
                        <c:v>1.6999999999999953E-2</c:v>
                      </c:pt>
                      <c:pt idx="170">
                        <c:v>1.7099999999999952E-2</c:v>
                      </c:pt>
                      <c:pt idx="171">
                        <c:v>1.7199999999999951E-2</c:v>
                      </c:pt>
                      <c:pt idx="172">
                        <c:v>1.7299999999999951E-2</c:v>
                      </c:pt>
                      <c:pt idx="173">
                        <c:v>1.739999999999995E-2</c:v>
                      </c:pt>
                      <c:pt idx="174">
                        <c:v>1.749999999999995E-2</c:v>
                      </c:pt>
                      <c:pt idx="175">
                        <c:v>1.7599999999999949E-2</c:v>
                      </c:pt>
                      <c:pt idx="176">
                        <c:v>1.7699999999999948E-2</c:v>
                      </c:pt>
                      <c:pt idx="177">
                        <c:v>1.7799999999999948E-2</c:v>
                      </c:pt>
                      <c:pt idx="178">
                        <c:v>1.7899999999999947E-2</c:v>
                      </c:pt>
                      <c:pt idx="179">
                        <c:v>1.7999999999999947E-2</c:v>
                      </c:pt>
                      <c:pt idx="180">
                        <c:v>1.8099999999999946E-2</c:v>
                      </c:pt>
                      <c:pt idx="181">
                        <c:v>1.8199999999999945E-2</c:v>
                      </c:pt>
                      <c:pt idx="182">
                        <c:v>1.8299999999999945E-2</c:v>
                      </c:pt>
                      <c:pt idx="183">
                        <c:v>1.8399999999999944E-2</c:v>
                      </c:pt>
                      <c:pt idx="184">
                        <c:v>1.8499999999999944E-2</c:v>
                      </c:pt>
                      <c:pt idx="185">
                        <c:v>1.8599999999999943E-2</c:v>
                      </c:pt>
                      <c:pt idx="186">
                        <c:v>1.8699999999999942E-2</c:v>
                      </c:pt>
                      <c:pt idx="187">
                        <c:v>1.8799999999999942E-2</c:v>
                      </c:pt>
                      <c:pt idx="188">
                        <c:v>1.8899999999999941E-2</c:v>
                      </c:pt>
                      <c:pt idx="189">
                        <c:v>1.8999999999999941E-2</c:v>
                      </c:pt>
                      <c:pt idx="190">
                        <c:v>1.909999999999994E-2</c:v>
                      </c:pt>
                      <c:pt idx="191">
                        <c:v>1.9199999999999939E-2</c:v>
                      </c:pt>
                      <c:pt idx="192">
                        <c:v>1.9299999999999939E-2</c:v>
                      </c:pt>
                      <c:pt idx="193">
                        <c:v>1.9399999999999938E-2</c:v>
                      </c:pt>
                      <c:pt idx="194">
                        <c:v>1.9499999999999938E-2</c:v>
                      </c:pt>
                      <c:pt idx="195">
                        <c:v>1.9599999999999937E-2</c:v>
                      </c:pt>
                      <c:pt idx="196">
                        <c:v>1.9699999999999936E-2</c:v>
                      </c:pt>
                      <c:pt idx="197">
                        <c:v>1.9799999999999936E-2</c:v>
                      </c:pt>
                      <c:pt idx="198">
                        <c:v>1.9899999999999935E-2</c:v>
                      </c:pt>
                      <c:pt idx="199">
                        <c:v>1.9999999999999934E-2</c:v>
                      </c:pt>
                      <c:pt idx="200">
                        <c:v>2.0099999999999934E-2</c:v>
                      </c:pt>
                      <c:pt idx="201">
                        <c:v>2.0199999999999933E-2</c:v>
                      </c:pt>
                      <c:pt idx="202">
                        <c:v>2.0299999999999933E-2</c:v>
                      </c:pt>
                      <c:pt idx="203">
                        <c:v>2.0399999999999932E-2</c:v>
                      </c:pt>
                      <c:pt idx="204">
                        <c:v>2.0499999999999931E-2</c:v>
                      </c:pt>
                      <c:pt idx="205">
                        <c:v>2.0599999999999931E-2</c:v>
                      </c:pt>
                      <c:pt idx="206">
                        <c:v>2.069999999999993E-2</c:v>
                      </c:pt>
                      <c:pt idx="207">
                        <c:v>2.079999999999993E-2</c:v>
                      </c:pt>
                      <c:pt idx="208">
                        <c:v>2.0899999999999929E-2</c:v>
                      </c:pt>
                      <c:pt idx="209">
                        <c:v>2.0999999999999928E-2</c:v>
                      </c:pt>
                      <c:pt idx="210">
                        <c:v>2.1099999999999928E-2</c:v>
                      </c:pt>
                      <c:pt idx="211">
                        <c:v>2.1199999999999927E-2</c:v>
                      </c:pt>
                      <c:pt idx="212">
                        <c:v>2.1299999999999927E-2</c:v>
                      </c:pt>
                      <c:pt idx="213">
                        <c:v>2.1399999999999926E-2</c:v>
                      </c:pt>
                      <c:pt idx="214">
                        <c:v>2.1499999999999925E-2</c:v>
                      </c:pt>
                      <c:pt idx="215">
                        <c:v>2.1599999999999925E-2</c:v>
                      </c:pt>
                      <c:pt idx="216">
                        <c:v>2.1699999999999924E-2</c:v>
                      </c:pt>
                      <c:pt idx="217">
                        <c:v>2.1799999999999924E-2</c:v>
                      </c:pt>
                      <c:pt idx="218">
                        <c:v>2.1899999999999923E-2</c:v>
                      </c:pt>
                      <c:pt idx="219">
                        <c:v>2.1999999999999922E-2</c:v>
                      </c:pt>
                      <c:pt idx="220">
                        <c:v>2.2099999999999922E-2</c:v>
                      </c:pt>
                      <c:pt idx="221">
                        <c:v>2.2199999999999921E-2</c:v>
                      </c:pt>
                      <c:pt idx="222">
                        <c:v>2.2299999999999921E-2</c:v>
                      </c:pt>
                      <c:pt idx="223">
                        <c:v>2.239999999999992E-2</c:v>
                      </c:pt>
                      <c:pt idx="224">
                        <c:v>2.2499999999999919E-2</c:v>
                      </c:pt>
                      <c:pt idx="225">
                        <c:v>2.2599999999999919E-2</c:v>
                      </c:pt>
                      <c:pt idx="226">
                        <c:v>2.2699999999999918E-2</c:v>
                      </c:pt>
                      <c:pt idx="227">
                        <c:v>2.2799999999999918E-2</c:v>
                      </c:pt>
                      <c:pt idx="228">
                        <c:v>2.2899999999999917E-2</c:v>
                      </c:pt>
                      <c:pt idx="229">
                        <c:v>2.2999999999999916E-2</c:v>
                      </c:pt>
                      <c:pt idx="230">
                        <c:v>2.3099999999999916E-2</c:v>
                      </c:pt>
                      <c:pt idx="231">
                        <c:v>2.3199999999999915E-2</c:v>
                      </c:pt>
                      <c:pt idx="232">
                        <c:v>2.3299999999999915E-2</c:v>
                      </c:pt>
                      <c:pt idx="233">
                        <c:v>2.3399999999999914E-2</c:v>
                      </c:pt>
                      <c:pt idx="234">
                        <c:v>2.3499999999999913E-2</c:v>
                      </c:pt>
                      <c:pt idx="235">
                        <c:v>2.3599999999999913E-2</c:v>
                      </c:pt>
                      <c:pt idx="236">
                        <c:v>2.3699999999999912E-2</c:v>
                      </c:pt>
                      <c:pt idx="237">
                        <c:v>2.3799999999999912E-2</c:v>
                      </c:pt>
                      <c:pt idx="238">
                        <c:v>2.3899999999999911E-2</c:v>
                      </c:pt>
                      <c:pt idx="239">
                        <c:v>2.399999999999991E-2</c:v>
                      </c:pt>
                      <c:pt idx="240">
                        <c:v>2.409999999999991E-2</c:v>
                      </c:pt>
                      <c:pt idx="241">
                        <c:v>2.4199999999999909E-2</c:v>
                      </c:pt>
                      <c:pt idx="242">
                        <c:v>2.4299999999999908E-2</c:v>
                      </c:pt>
                      <c:pt idx="243">
                        <c:v>2.4399999999999908E-2</c:v>
                      </c:pt>
                      <c:pt idx="244">
                        <c:v>2.4499999999999907E-2</c:v>
                      </c:pt>
                      <c:pt idx="245">
                        <c:v>2.4599999999999907E-2</c:v>
                      </c:pt>
                      <c:pt idx="246">
                        <c:v>2.4699999999999906E-2</c:v>
                      </c:pt>
                      <c:pt idx="247">
                        <c:v>2.4799999999999905E-2</c:v>
                      </c:pt>
                      <c:pt idx="248">
                        <c:v>2.4899999999999905E-2</c:v>
                      </c:pt>
                      <c:pt idx="249">
                        <c:v>2.4999999999999904E-2</c:v>
                      </c:pt>
                      <c:pt idx="250">
                        <c:v>2.5099999999999904E-2</c:v>
                      </c:pt>
                      <c:pt idx="251">
                        <c:v>2.5199999999999903E-2</c:v>
                      </c:pt>
                      <c:pt idx="252">
                        <c:v>2.5299999999999902E-2</c:v>
                      </c:pt>
                      <c:pt idx="253">
                        <c:v>2.5399999999999902E-2</c:v>
                      </c:pt>
                      <c:pt idx="254">
                        <c:v>2.5499999999999901E-2</c:v>
                      </c:pt>
                      <c:pt idx="255">
                        <c:v>2.5599999999999901E-2</c:v>
                      </c:pt>
                      <c:pt idx="256">
                        <c:v>2.56999999999999E-2</c:v>
                      </c:pt>
                      <c:pt idx="257">
                        <c:v>2.5799999999999899E-2</c:v>
                      </c:pt>
                      <c:pt idx="258">
                        <c:v>2.5899999999999899E-2</c:v>
                      </c:pt>
                      <c:pt idx="259">
                        <c:v>2.5999999999999898E-2</c:v>
                      </c:pt>
                      <c:pt idx="260">
                        <c:v>2.6099999999999898E-2</c:v>
                      </c:pt>
                      <c:pt idx="261">
                        <c:v>2.6199999999999897E-2</c:v>
                      </c:pt>
                      <c:pt idx="262">
                        <c:v>2.6299999999999896E-2</c:v>
                      </c:pt>
                      <c:pt idx="263">
                        <c:v>2.6399999999999896E-2</c:v>
                      </c:pt>
                      <c:pt idx="264">
                        <c:v>2.6499999999999895E-2</c:v>
                      </c:pt>
                      <c:pt idx="265">
                        <c:v>2.6599999999999895E-2</c:v>
                      </c:pt>
                      <c:pt idx="266">
                        <c:v>2.6699999999999894E-2</c:v>
                      </c:pt>
                      <c:pt idx="267">
                        <c:v>2.6799999999999893E-2</c:v>
                      </c:pt>
                      <c:pt idx="268">
                        <c:v>2.6899999999999893E-2</c:v>
                      </c:pt>
                      <c:pt idx="269">
                        <c:v>2.6999999999999892E-2</c:v>
                      </c:pt>
                      <c:pt idx="270">
                        <c:v>2.7099999999999892E-2</c:v>
                      </c:pt>
                      <c:pt idx="271">
                        <c:v>2.7199999999999891E-2</c:v>
                      </c:pt>
                      <c:pt idx="272">
                        <c:v>2.729999999999989E-2</c:v>
                      </c:pt>
                      <c:pt idx="273">
                        <c:v>2.739999999999989E-2</c:v>
                      </c:pt>
                      <c:pt idx="274">
                        <c:v>2.7499999999999889E-2</c:v>
                      </c:pt>
                      <c:pt idx="275">
                        <c:v>2.7599999999999889E-2</c:v>
                      </c:pt>
                      <c:pt idx="276">
                        <c:v>2.7699999999999888E-2</c:v>
                      </c:pt>
                      <c:pt idx="277">
                        <c:v>2.7799999999999887E-2</c:v>
                      </c:pt>
                      <c:pt idx="278">
                        <c:v>2.7899999999999887E-2</c:v>
                      </c:pt>
                      <c:pt idx="279">
                        <c:v>2.7999999999999886E-2</c:v>
                      </c:pt>
                      <c:pt idx="280">
                        <c:v>2.8099999999999885E-2</c:v>
                      </c:pt>
                      <c:pt idx="281">
                        <c:v>2.8199999999999885E-2</c:v>
                      </c:pt>
                      <c:pt idx="282">
                        <c:v>2.8299999999999884E-2</c:v>
                      </c:pt>
                      <c:pt idx="283">
                        <c:v>2.8399999999999884E-2</c:v>
                      </c:pt>
                      <c:pt idx="284">
                        <c:v>2.8499999999999883E-2</c:v>
                      </c:pt>
                      <c:pt idx="285">
                        <c:v>2.8599999999999882E-2</c:v>
                      </c:pt>
                      <c:pt idx="286">
                        <c:v>2.8699999999999882E-2</c:v>
                      </c:pt>
                      <c:pt idx="287">
                        <c:v>2.8799999999999881E-2</c:v>
                      </c:pt>
                      <c:pt idx="288">
                        <c:v>2.8899999999999881E-2</c:v>
                      </c:pt>
                      <c:pt idx="289">
                        <c:v>2.899999999999988E-2</c:v>
                      </c:pt>
                      <c:pt idx="290">
                        <c:v>2.9099999999999879E-2</c:v>
                      </c:pt>
                      <c:pt idx="291">
                        <c:v>2.9199999999999879E-2</c:v>
                      </c:pt>
                      <c:pt idx="292">
                        <c:v>2.9299999999999878E-2</c:v>
                      </c:pt>
                      <c:pt idx="293">
                        <c:v>2.9399999999999878E-2</c:v>
                      </c:pt>
                      <c:pt idx="294">
                        <c:v>2.9499999999999877E-2</c:v>
                      </c:pt>
                      <c:pt idx="295">
                        <c:v>2.9599999999999876E-2</c:v>
                      </c:pt>
                      <c:pt idx="296">
                        <c:v>2.9699999999999876E-2</c:v>
                      </c:pt>
                      <c:pt idx="297">
                        <c:v>2.9799999999999875E-2</c:v>
                      </c:pt>
                      <c:pt idx="298">
                        <c:v>2.9899999999999875E-2</c:v>
                      </c:pt>
                      <c:pt idx="299">
                        <c:v>2.9999999999999874E-2</c:v>
                      </c:pt>
                      <c:pt idx="300">
                        <c:v>3.0099999999999873E-2</c:v>
                      </c:pt>
                      <c:pt idx="301">
                        <c:v>3.0199999999999873E-2</c:v>
                      </c:pt>
                      <c:pt idx="302">
                        <c:v>3.0299999999999872E-2</c:v>
                      </c:pt>
                      <c:pt idx="303">
                        <c:v>3.0399999999999872E-2</c:v>
                      </c:pt>
                      <c:pt idx="304">
                        <c:v>3.0499999999999871E-2</c:v>
                      </c:pt>
                      <c:pt idx="305">
                        <c:v>3.059999999999987E-2</c:v>
                      </c:pt>
                      <c:pt idx="306">
                        <c:v>3.069999999999987E-2</c:v>
                      </c:pt>
                      <c:pt idx="307">
                        <c:v>3.0799999999999869E-2</c:v>
                      </c:pt>
                      <c:pt idx="308">
                        <c:v>3.0899999999999869E-2</c:v>
                      </c:pt>
                      <c:pt idx="309">
                        <c:v>3.0999999999999868E-2</c:v>
                      </c:pt>
                      <c:pt idx="310">
                        <c:v>3.1099999999999867E-2</c:v>
                      </c:pt>
                      <c:pt idx="311">
                        <c:v>3.1199999999999867E-2</c:v>
                      </c:pt>
                      <c:pt idx="312">
                        <c:v>3.129999999999987E-2</c:v>
                      </c:pt>
                      <c:pt idx="313">
                        <c:v>3.1399999999999872E-2</c:v>
                      </c:pt>
                      <c:pt idx="314">
                        <c:v>3.1499999999999875E-2</c:v>
                      </c:pt>
                      <c:pt idx="315">
                        <c:v>3.1599999999999878E-2</c:v>
                      </c:pt>
                      <c:pt idx="316">
                        <c:v>3.1699999999999881E-2</c:v>
                      </c:pt>
                      <c:pt idx="317">
                        <c:v>3.1799999999999884E-2</c:v>
                      </c:pt>
                      <c:pt idx="318">
                        <c:v>3.1899999999999887E-2</c:v>
                      </c:pt>
                      <c:pt idx="319">
                        <c:v>3.199999999999989E-2</c:v>
                      </c:pt>
                      <c:pt idx="320">
                        <c:v>3.2099999999999893E-2</c:v>
                      </c:pt>
                      <c:pt idx="321">
                        <c:v>3.2199999999999895E-2</c:v>
                      </c:pt>
                      <c:pt idx="322">
                        <c:v>3.2299999999999898E-2</c:v>
                      </c:pt>
                      <c:pt idx="323">
                        <c:v>3.2399999999999901E-2</c:v>
                      </c:pt>
                      <c:pt idx="324">
                        <c:v>3.2499999999999904E-2</c:v>
                      </c:pt>
                      <c:pt idx="325">
                        <c:v>3.2599999999999907E-2</c:v>
                      </c:pt>
                      <c:pt idx="326">
                        <c:v>3.269999999999991E-2</c:v>
                      </c:pt>
                      <c:pt idx="327">
                        <c:v>3.2799999999999913E-2</c:v>
                      </c:pt>
                      <c:pt idx="328">
                        <c:v>3.2899999999999915E-2</c:v>
                      </c:pt>
                      <c:pt idx="329">
                        <c:v>3.2999999999999918E-2</c:v>
                      </c:pt>
                      <c:pt idx="330">
                        <c:v>3.3099999999999921E-2</c:v>
                      </c:pt>
                      <c:pt idx="331">
                        <c:v>3.3199999999999924E-2</c:v>
                      </c:pt>
                      <c:pt idx="332">
                        <c:v>3.3299999999999927E-2</c:v>
                      </c:pt>
                      <c:pt idx="333">
                        <c:v>3.339999999999993E-2</c:v>
                      </c:pt>
                      <c:pt idx="334">
                        <c:v>3.3499999999999933E-2</c:v>
                      </c:pt>
                      <c:pt idx="335">
                        <c:v>3.3599999999999935E-2</c:v>
                      </c:pt>
                      <c:pt idx="336">
                        <c:v>3.3699999999999938E-2</c:v>
                      </c:pt>
                      <c:pt idx="337">
                        <c:v>3.3799999999999941E-2</c:v>
                      </c:pt>
                      <c:pt idx="338">
                        <c:v>3.3899999999999944E-2</c:v>
                      </c:pt>
                      <c:pt idx="339">
                        <c:v>3.3999999999999947E-2</c:v>
                      </c:pt>
                      <c:pt idx="340">
                        <c:v>3.409999999999995E-2</c:v>
                      </c:pt>
                      <c:pt idx="341">
                        <c:v>3.4199999999999953E-2</c:v>
                      </c:pt>
                      <c:pt idx="342">
                        <c:v>3.4299999999999956E-2</c:v>
                      </c:pt>
                      <c:pt idx="343">
                        <c:v>3.4399999999999958E-2</c:v>
                      </c:pt>
                      <c:pt idx="344">
                        <c:v>3.4499999999999961E-2</c:v>
                      </c:pt>
                      <c:pt idx="345">
                        <c:v>3.4599999999999964E-2</c:v>
                      </c:pt>
                      <c:pt idx="346">
                        <c:v>3.4699999999999967E-2</c:v>
                      </c:pt>
                      <c:pt idx="347">
                        <c:v>3.479999999999997E-2</c:v>
                      </c:pt>
                      <c:pt idx="348">
                        <c:v>3.4899999999999973E-2</c:v>
                      </c:pt>
                      <c:pt idx="349">
                        <c:v>3.4999999999999976E-2</c:v>
                      </c:pt>
                      <c:pt idx="350">
                        <c:v>3.5099999999999978E-2</c:v>
                      </c:pt>
                      <c:pt idx="351">
                        <c:v>3.5199999999999981E-2</c:v>
                      </c:pt>
                      <c:pt idx="352">
                        <c:v>3.5299999999999984E-2</c:v>
                      </c:pt>
                      <c:pt idx="353">
                        <c:v>3.5399999999999987E-2</c:v>
                      </c:pt>
                      <c:pt idx="354">
                        <c:v>3.549999999999999E-2</c:v>
                      </c:pt>
                      <c:pt idx="355">
                        <c:v>3.5599999999999993E-2</c:v>
                      </c:pt>
                      <c:pt idx="356">
                        <c:v>3.5699999999999996E-2</c:v>
                      </c:pt>
                      <c:pt idx="357">
                        <c:v>3.5799999999999998E-2</c:v>
                      </c:pt>
                      <c:pt idx="358">
                        <c:v>3.5900000000000001E-2</c:v>
                      </c:pt>
                      <c:pt idx="359">
                        <c:v>3.6000000000000004E-2</c:v>
                      </c:pt>
                      <c:pt idx="360">
                        <c:v>3.6100000000000007E-2</c:v>
                      </c:pt>
                      <c:pt idx="361">
                        <c:v>3.620000000000001E-2</c:v>
                      </c:pt>
                      <c:pt idx="362">
                        <c:v>3.6300000000000013E-2</c:v>
                      </c:pt>
                      <c:pt idx="363">
                        <c:v>3.6400000000000016E-2</c:v>
                      </c:pt>
                      <c:pt idx="364">
                        <c:v>3.6500000000000019E-2</c:v>
                      </c:pt>
                      <c:pt idx="365">
                        <c:v>3.6600000000000021E-2</c:v>
                      </c:pt>
                      <c:pt idx="366">
                        <c:v>3.6700000000000024E-2</c:v>
                      </c:pt>
                      <c:pt idx="367">
                        <c:v>3.6800000000000027E-2</c:v>
                      </c:pt>
                      <c:pt idx="368">
                        <c:v>3.690000000000003E-2</c:v>
                      </c:pt>
                      <c:pt idx="369">
                        <c:v>3.7000000000000033E-2</c:v>
                      </c:pt>
                      <c:pt idx="370">
                        <c:v>3.7100000000000036E-2</c:v>
                      </c:pt>
                      <c:pt idx="371">
                        <c:v>3.7200000000000039E-2</c:v>
                      </c:pt>
                      <c:pt idx="372">
                        <c:v>3.7300000000000041E-2</c:v>
                      </c:pt>
                      <c:pt idx="373">
                        <c:v>3.7400000000000044E-2</c:v>
                      </c:pt>
                      <c:pt idx="374">
                        <c:v>3.7500000000000047E-2</c:v>
                      </c:pt>
                      <c:pt idx="375">
                        <c:v>3.760000000000005E-2</c:v>
                      </c:pt>
                      <c:pt idx="376">
                        <c:v>3.7700000000000053E-2</c:v>
                      </c:pt>
                      <c:pt idx="377">
                        <c:v>3.7800000000000056E-2</c:v>
                      </c:pt>
                      <c:pt idx="378">
                        <c:v>3.7900000000000059E-2</c:v>
                      </c:pt>
                      <c:pt idx="379">
                        <c:v>3.8000000000000062E-2</c:v>
                      </c:pt>
                      <c:pt idx="380">
                        <c:v>3.8100000000000064E-2</c:v>
                      </c:pt>
                      <c:pt idx="381">
                        <c:v>3.8200000000000067E-2</c:v>
                      </c:pt>
                      <c:pt idx="382">
                        <c:v>3.830000000000007E-2</c:v>
                      </c:pt>
                      <c:pt idx="383">
                        <c:v>3.8400000000000073E-2</c:v>
                      </c:pt>
                      <c:pt idx="384">
                        <c:v>3.8500000000000076E-2</c:v>
                      </c:pt>
                      <c:pt idx="385">
                        <c:v>3.8600000000000079E-2</c:v>
                      </c:pt>
                      <c:pt idx="386">
                        <c:v>3.8700000000000082E-2</c:v>
                      </c:pt>
                      <c:pt idx="387">
                        <c:v>3.8800000000000084E-2</c:v>
                      </c:pt>
                      <c:pt idx="388">
                        <c:v>3.8900000000000087E-2</c:v>
                      </c:pt>
                      <c:pt idx="389">
                        <c:v>3.900000000000009E-2</c:v>
                      </c:pt>
                      <c:pt idx="390">
                        <c:v>3.9100000000000093E-2</c:v>
                      </c:pt>
                      <c:pt idx="391">
                        <c:v>3.9200000000000096E-2</c:v>
                      </c:pt>
                      <c:pt idx="392">
                        <c:v>3.9300000000000099E-2</c:v>
                      </c:pt>
                      <c:pt idx="393">
                        <c:v>3.9400000000000102E-2</c:v>
                      </c:pt>
                      <c:pt idx="394">
                        <c:v>3.9500000000000104E-2</c:v>
                      </c:pt>
                      <c:pt idx="395">
                        <c:v>3.9600000000000107E-2</c:v>
                      </c:pt>
                      <c:pt idx="396">
                        <c:v>3.970000000000011E-2</c:v>
                      </c:pt>
                      <c:pt idx="397">
                        <c:v>3.9800000000000113E-2</c:v>
                      </c:pt>
                      <c:pt idx="398">
                        <c:v>3.9900000000000116E-2</c:v>
                      </c:pt>
                      <c:pt idx="399">
                        <c:v>4.0000000000000119E-2</c:v>
                      </c:pt>
                      <c:pt idx="400">
                        <c:v>4.0100000000000122E-2</c:v>
                      </c:pt>
                      <c:pt idx="401">
                        <c:v>4.0200000000000125E-2</c:v>
                      </c:pt>
                      <c:pt idx="402">
                        <c:v>4.0300000000000127E-2</c:v>
                      </c:pt>
                      <c:pt idx="403">
                        <c:v>4.040000000000013E-2</c:v>
                      </c:pt>
                      <c:pt idx="404">
                        <c:v>4.0500000000000133E-2</c:v>
                      </c:pt>
                      <c:pt idx="405">
                        <c:v>4.0600000000000136E-2</c:v>
                      </c:pt>
                      <c:pt idx="406">
                        <c:v>4.0700000000000139E-2</c:v>
                      </c:pt>
                      <c:pt idx="407">
                        <c:v>4.0800000000000142E-2</c:v>
                      </c:pt>
                      <c:pt idx="408">
                        <c:v>4.0900000000000145E-2</c:v>
                      </c:pt>
                      <c:pt idx="409">
                        <c:v>4.1000000000000147E-2</c:v>
                      </c:pt>
                      <c:pt idx="410">
                        <c:v>4.110000000000015E-2</c:v>
                      </c:pt>
                      <c:pt idx="411">
                        <c:v>4.1200000000000153E-2</c:v>
                      </c:pt>
                      <c:pt idx="412">
                        <c:v>4.1300000000000156E-2</c:v>
                      </c:pt>
                      <c:pt idx="413">
                        <c:v>4.1400000000000159E-2</c:v>
                      </c:pt>
                      <c:pt idx="414">
                        <c:v>4.1500000000000162E-2</c:v>
                      </c:pt>
                      <c:pt idx="415">
                        <c:v>4.1600000000000165E-2</c:v>
                      </c:pt>
                      <c:pt idx="416">
                        <c:v>4.1700000000000167E-2</c:v>
                      </c:pt>
                      <c:pt idx="417">
                        <c:v>4.180000000000017E-2</c:v>
                      </c:pt>
                      <c:pt idx="418">
                        <c:v>4.1900000000000173E-2</c:v>
                      </c:pt>
                      <c:pt idx="419">
                        <c:v>4.2000000000000176E-2</c:v>
                      </c:pt>
                      <c:pt idx="420">
                        <c:v>4.2100000000000179E-2</c:v>
                      </c:pt>
                      <c:pt idx="421">
                        <c:v>4.2200000000000182E-2</c:v>
                      </c:pt>
                      <c:pt idx="422">
                        <c:v>4.2300000000000185E-2</c:v>
                      </c:pt>
                      <c:pt idx="423">
                        <c:v>4.2400000000000188E-2</c:v>
                      </c:pt>
                      <c:pt idx="424">
                        <c:v>4.250000000000019E-2</c:v>
                      </c:pt>
                      <c:pt idx="425">
                        <c:v>4.2600000000000193E-2</c:v>
                      </c:pt>
                      <c:pt idx="426">
                        <c:v>4.2700000000000196E-2</c:v>
                      </c:pt>
                      <c:pt idx="427">
                        <c:v>4.2800000000000199E-2</c:v>
                      </c:pt>
                      <c:pt idx="428">
                        <c:v>4.2900000000000202E-2</c:v>
                      </c:pt>
                      <c:pt idx="429">
                        <c:v>4.3000000000000205E-2</c:v>
                      </c:pt>
                      <c:pt idx="430">
                        <c:v>4.3100000000000208E-2</c:v>
                      </c:pt>
                      <c:pt idx="431">
                        <c:v>4.320000000000021E-2</c:v>
                      </c:pt>
                      <c:pt idx="432">
                        <c:v>4.3300000000000213E-2</c:v>
                      </c:pt>
                      <c:pt idx="433">
                        <c:v>4.3400000000000216E-2</c:v>
                      </c:pt>
                      <c:pt idx="434">
                        <c:v>4.3500000000000219E-2</c:v>
                      </c:pt>
                      <c:pt idx="435">
                        <c:v>4.3600000000000222E-2</c:v>
                      </c:pt>
                      <c:pt idx="436">
                        <c:v>4.3700000000000225E-2</c:v>
                      </c:pt>
                      <c:pt idx="437">
                        <c:v>4.3800000000000228E-2</c:v>
                      </c:pt>
                      <c:pt idx="438">
                        <c:v>4.3900000000000231E-2</c:v>
                      </c:pt>
                      <c:pt idx="439">
                        <c:v>4.4000000000000233E-2</c:v>
                      </c:pt>
                      <c:pt idx="440">
                        <c:v>4.4100000000000236E-2</c:v>
                      </c:pt>
                      <c:pt idx="441">
                        <c:v>4.4200000000000239E-2</c:v>
                      </c:pt>
                      <c:pt idx="442">
                        <c:v>4.4300000000000242E-2</c:v>
                      </c:pt>
                      <c:pt idx="443">
                        <c:v>4.4400000000000245E-2</c:v>
                      </c:pt>
                      <c:pt idx="444">
                        <c:v>4.4500000000000248E-2</c:v>
                      </c:pt>
                      <c:pt idx="445">
                        <c:v>4.4600000000000251E-2</c:v>
                      </c:pt>
                      <c:pt idx="446">
                        <c:v>4.4700000000000253E-2</c:v>
                      </c:pt>
                      <c:pt idx="447">
                        <c:v>4.4800000000000256E-2</c:v>
                      </c:pt>
                      <c:pt idx="448">
                        <c:v>4.4900000000000259E-2</c:v>
                      </c:pt>
                      <c:pt idx="449">
                        <c:v>4.5000000000000262E-2</c:v>
                      </c:pt>
                      <c:pt idx="450">
                        <c:v>4.5100000000000265E-2</c:v>
                      </c:pt>
                      <c:pt idx="451">
                        <c:v>4.5200000000000268E-2</c:v>
                      </c:pt>
                      <c:pt idx="452">
                        <c:v>4.5300000000000271E-2</c:v>
                      </c:pt>
                      <c:pt idx="453">
                        <c:v>4.5400000000000273E-2</c:v>
                      </c:pt>
                      <c:pt idx="454">
                        <c:v>4.5500000000000276E-2</c:v>
                      </c:pt>
                      <c:pt idx="455">
                        <c:v>4.5600000000000279E-2</c:v>
                      </c:pt>
                      <c:pt idx="456">
                        <c:v>4.5700000000000282E-2</c:v>
                      </c:pt>
                      <c:pt idx="457">
                        <c:v>4.5800000000000285E-2</c:v>
                      </c:pt>
                      <c:pt idx="458">
                        <c:v>4.5900000000000288E-2</c:v>
                      </c:pt>
                      <c:pt idx="459">
                        <c:v>4.6000000000000291E-2</c:v>
                      </c:pt>
                      <c:pt idx="460">
                        <c:v>4.6100000000000294E-2</c:v>
                      </c:pt>
                      <c:pt idx="461">
                        <c:v>4.6200000000000296E-2</c:v>
                      </c:pt>
                      <c:pt idx="462">
                        <c:v>4.6300000000000299E-2</c:v>
                      </c:pt>
                      <c:pt idx="463">
                        <c:v>4.6400000000000302E-2</c:v>
                      </c:pt>
                      <c:pt idx="464">
                        <c:v>4.6500000000000305E-2</c:v>
                      </c:pt>
                      <c:pt idx="465">
                        <c:v>4.6600000000000308E-2</c:v>
                      </c:pt>
                      <c:pt idx="466">
                        <c:v>4.6700000000000311E-2</c:v>
                      </c:pt>
                      <c:pt idx="467">
                        <c:v>4.6800000000000314E-2</c:v>
                      </c:pt>
                      <c:pt idx="468">
                        <c:v>4.6900000000000316E-2</c:v>
                      </c:pt>
                      <c:pt idx="469">
                        <c:v>4.7000000000000319E-2</c:v>
                      </c:pt>
                      <c:pt idx="470">
                        <c:v>4.7100000000000322E-2</c:v>
                      </c:pt>
                      <c:pt idx="471">
                        <c:v>4.7200000000000325E-2</c:v>
                      </c:pt>
                      <c:pt idx="472">
                        <c:v>4.7300000000000328E-2</c:v>
                      </c:pt>
                      <c:pt idx="473">
                        <c:v>4.7400000000000331E-2</c:v>
                      </c:pt>
                      <c:pt idx="474">
                        <c:v>4.7500000000000334E-2</c:v>
                      </c:pt>
                      <c:pt idx="475">
                        <c:v>4.7600000000000336E-2</c:v>
                      </c:pt>
                      <c:pt idx="476">
                        <c:v>4.7700000000000339E-2</c:v>
                      </c:pt>
                      <c:pt idx="477">
                        <c:v>4.7800000000000342E-2</c:v>
                      </c:pt>
                      <c:pt idx="478">
                        <c:v>4.7900000000000345E-2</c:v>
                      </c:pt>
                      <c:pt idx="479">
                        <c:v>4.8000000000000348E-2</c:v>
                      </c:pt>
                      <c:pt idx="480">
                        <c:v>4.8100000000000351E-2</c:v>
                      </c:pt>
                      <c:pt idx="481">
                        <c:v>4.8200000000000354E-2</c:v>
                      </c:pt>
                      <c:pt idx="482">
                        <c:v>4.8300000000000357E-2</c:v>
                      </c:pt>
                      <c:pt idx="483">
                        <c:v>4.8400000000000359E-2</c:v>
                      </c:pt>
                      <c:pt idx="484">
                        <c:v>4.8500000000000362E-2</c:v>
                      </c:pt>
                      <c:pt idx="485">
                        <c:v>4.8600000000000365E-2</c:v>
                      </c:pt>
                      <c:pt idx="486">
                        <c:v>4.8700000000000368E-2</c:v>
                      </c:pt>
                      <c:pt idx="487">
                        <c:v>4.8800000000000371E-2</c:v>
                      </c:pt>
                      <c:pt idx="488">
                        <c:v>4.8900000000000374E-2</c:v>
                      </c:pt>
                      <c:pt idx="489">
                        <c:v>4.9000000000000377E-2</c:v>
                      </c:pt>
                      <c:pt idx="490">
                        <c:v>4.9100000000000379E-2</c:v>
                      </c:pt>
                      <c:pt idx="491">
                        <c:v>4.9200000000000382E-2</c:v>
                      </c:pt>
                      <c:pt idx="492">
                        <c:v>4.9300000000000385E-2</c:v>
                      </c:pt>
                      <c:pt idx="493">
                        <c:v>4.9400000000000388E-2</c:v>
                      </c:pt>
                      <c:pt idx="494">
                        <c:v>4.9500000000000391E-2</c:v>
                      </c:pt>
                      <c:pt idx="495">
                        <c:v>4.9600000000000394E-2</c:v>
                      </c:pt>
                      <c:pt idx="496">
                        <c:v>4.9700000000000397E-2</c:v>
                      </c:pt>
                      <c:pt idx="497">
                        <c:v>4.98000000000004E-2</c:v>
                      </c:pt>
                      <c:pt idx="498">
                        <c:v>4.9900000000000402E-2</c:v>
                      </c:pt>
                      <c:pt idx="499">
                        <c:v>5.0000000000000405E-2</c:v>
                      </c:pt>
                      <c:pt idx="500">
                        <c:v>5.0100000000000408E-2</c:v>
                      </c:pt>
                      <c:pt idx="501">
                        <c:v>5.0200000000000411E-2</c:v>
                      </c:pt>
                      <c:pt idx="502">
                        <c:v>5.0300000000000414E-2</c:v>
                      </c:pt>
                      <c:pt idx="503">
                        <c:v>5.0400000000000417E-2</c:v>
                      </c:pt>
                      <c:pt idx="504">
                        <c:v>5.050000000000042E-2</c:v>
                      </c:pt>
                      <c:pt idx="505">
                        <c:v>5.0600000000000422E-2</c:v>
                      </c:pt>
                      <c:pt idx="506">
                        <c:v>5.0700000000000425E-2</c:v>
                      </c:pt>
                      <c:pt idx="507">
                        <c:v>5.0800000000000428E-2</c:v>
                      </c:pt>
                      <c:pt idx="508">
                        <c:v>5.0900000000000431E-2</c:v>
                      </c:pt>
                      <c:pt idx="509">
                        <c:v>5.1000000000000434E-2</c:v>
                      </c:pt>
                      <c:pt idx="510">
                        <c:v>5.1100000000000437E-2</c:v>
                      </c:pt>
                      <c:pt idx="511">
                        <c:v>5.120000000000044E-2</c:v>
                      </c:pt>
                      <c:pt idx="512">
                        <c:v>5.1300000000000442E-2</c:v>
                      </c:pt>
                      <c:pt idx="513">
                        <c:v>5.1400000000000445E-2</c:v>
                      </c:pt>
                      <c:pt idx="514">
                        <c:v>5.1500000000000448E-2</c:v>
                      </c:pt>
                      <c:pt idx="515">
                        <c:v>5.1600000000000451E-2</c:v>
                      </c:pt>
                      <c:pt idx="516">
                        <c:v>5.1700000000000454E-2</c:v>
                      </c:pt>
                      <c:pt idx="517">
                        <c:v>5.1800000000000457E-2</c:v>
                      </c:pt>
                      <c:pt idx="518">
                        <c:v>5.190000000000046E-2</c:v>
                      </c:pt>
                      <c:pt idx="519">
                        <c:v>5.2000000000000463E-2</c:v>
                      </c:pt>
                      <c:pt idx="520">
                        <c:v>5.2100000000000465E-2</c:v>
                      </c:pt>
                      <c:pt idx="521">
                        <c:v>5.2200000000000468E-2</c:v>
                      </c:pt>
                      <c:pt idx="522">
                        <c:v>5.2300000000000471E-2</c:v>
                      </c:pt>
                      <c:pt idx="523">
                        <c:v>5.2400000000000474E-2</c:v>
                      </c:pt>
                      <c:pt idx="524">
                        <c:v>5.2500000000000477E-2</c:v>
                      </c:pt>
                      <c:pt idx="525">
                        <c:v>5.260000000000048E-2</c:v>
                      </c:pt>
                      <c:pt idx="526">
                        <c:v>5.2700000000000483E-2</c:v>
                      </c:pt>
                      <c:pt idx="527">
                        <c:v>5.2800000000000485E-2</c:v>
                      </c:pt>
                      <c:pt idx="528">
                        <c:v>5.2900000000000488E-2</c:v>
                      </c:pt>
                      <c:pt idx="529">
                        <c:v>5.3000000000000491E-2</c:v>
                      </c:pt>
                      <c:pt idx="530">
                        <c:v>5.3100000000000494E-2</c:v>
                      </c:pt>
                      <c:pt idx="531">
                        <c:v>5.3200000000000497E-2</c:v>
                      </c:pt>
                      <c:pt idx="532">
                        <c:v>5.33000000000005E-2</c:v>
                      </c:pt>
                      <c:pt idx="533">
                        <c:v>5.3400000000000503E-2</c:v>
                      </c:pt>
                      <c:pt idx="534">
                        <c:v>5.3500000000000505E-2</c:v>
                      </c:pt>
                      <c:pt idx="535">
                        <c:v>5.3600000000000508E-2</c:v>
                      </c:pt>
                      <c:pt idx="536">
                        <c:v>5.3700000000000511E-2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5F6E-49D0-9305-7305015389BA}"/>
                  </c:ext>
                </c:extLst>
              </c15:ser>
            </c15:filteredScatterSeries>
          </c:ext>
        </c:extLst>
      </c:scatterChart>
      <c:valAx>
        <c:axId val="116202496"/>
        <c:scaling>
          <c:orientation val="minMax"/>
          <c:max val="25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/>
                  <a:t>Residential structures exposed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221056"/>
        <c:crosses val="autoZero"/>
        <c:crossBetween val="midCat"/>
      </c:valAx>
      <c:valAx>
        <c:axId val="11622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/>
                  <a:t>Annual exceedance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16202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noFill/>
      <a:round/>
    </a:ln>
    <a:effectLst/>
  </c:spPr>
  <c:txPr>
    <a:bodyPr/>
    <a:lstStyle/>
    <a:p>
      <a:pPr>
        <a:defRPr sz="2000">
          <a:latin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Extreme value analysis -- August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880321939"/>
          <c:y val="0.10747740924398969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Data!$B$4:$B$2004</c:f>
              <c:numCache>
                <c:formatCode>0</c:formatCode>
                <c:ptCount val="2001"/>
                <c:pt idx="0">
                  <c:v>4907</c:v>
                </c:pt>
                <c:pt idx="1">
                  <c:v>4895</c:v>
                </c:pt>
                <c:pt idx="2">
                  <c:v>4809</c:v>
                </c:pt>
                <c:pt idx="3">
                  <c:v>4677</c:v>
                </c:pt>
                <c:pt idx="4">
                  <c:v>4557</c:v>
                </c:pt>
                <c:pt idx="5">
                  <c:v>4485</c:v>
                </c:pt>
                <c:pt idx="6">
                  <c:v>4447</c:v>
                </c:pt>
                <c:pt idx="7">
                  <c:v>4447</c:v>
                </c:pt>
                <c:pt idx="8">
                  <c:v>4441</c:v>
                </c:pt>
                <c:pt idx="9">
                  <c:v>4439</c:v>
                </c:pt>
                <c:pt idx="10">
                  <c:v>4411</c:v>
                </c:pt>
                <c:pt idx="11">
                  <c:v>4361</c:v>
                </c:pt>
                <c:pt idx="12">
                  <c:v>4337</c:v>
                </c:pt>
                <c:pt idx="13">
                  <c:v>4335</c:v>
                </c:pt>
                <c:pt idx="14">
                  <c:v>4327</c:v>
                </c:pt>
                <c:pt idx="15">
                  <c:v>4311</c:v>
                </c:pt>
                <c:pt idx="16">
                  <c:v>4311</c:v>
                </c:pt>
                <c:pt idx="17">
                  <c:v>4305</c:v>
                </c:pt>
                <c:pt idx="18">
                  <c:v>4281</c:v>
                </c:pt>
                <c:pt idx="19">
                  <c:v>4263</c:v>
                </c:pt>
                <c:pt idx="20">
                  <c:v>4183</c:v>
                </c:pt>
                <c:pt idx="21">
                  <c:v>4149</c:v>
                </c:pt>
                <c:pt idx="22">
                  <c:v>4133</c:v>
                </c:pt>
                <c:pt idx="23">
                  <c:v>4131</c:v>
                </c:pt>
                <c:pt idx="24">
                  <c:v>4111</c:v>
                </c:pt>
                <c:pt idx="25">
                  <c:v>4073</c:v>
                </c:pt>
                <c:pt idx="26">
                  <c:v>4053</c:v>
                </c:pt>
                <c:pt idx="27">
                  <c:v>4029</c:v>
                </c:pt>
                <c:pt idx="28">
                  <c:v>4011</c:v>
                </c:pt>
                <c:pt idx="29">
                  <c:v>4001</c:v>
                </c:pt>
                <c:pt idx="30">
                  <c:v>3983</c:v>
                </c:pt>
                <c:pt idx="31">
                  <c:v>3969</c:v>
                </c:pt>
                <c:pt idx="32">
                  <c:v>3963</c:v>
                </c:pt>
                <c:pt idx="33">
                  <c:v>3945</c:v>
                </c:pt>
                <c:pt idx="34">
                  <c:v>3941</c:v>
                </c:pt>
                <c:pt idx="35">
                  <c:v>3939</c:v>
                </c:pt>
                <c:pt idx="36">
                  <c:v>3937</c:v>
                </c:pt>
                <c:pt idx="37">
                  <c:v>3931</c:v>
                </c:pt>
                <c:pt idx="38">
                  <c:v>3929</c:v>
                </c:pt>
                <c:pt idx="39">
                  <c:v>3925</c:v>
                </c:pt>
                <c:pt idx="40">
                  <c:v>3921</c:v>
                </c:pt>
                <c:pt idx="41">
                  <c:v>3915</c:v>
                </c:pt>
                <c:pt idx="42">
                  <c:v>3893</c:v>
                </c:pt>
                <c:pt idx="43">
                  <c:v>3893</c:v>
                </c:pt>
                <c:pt idx="44">
                  <c:v>3893</c:v>
                </c:pt>
                <c:pt idx="45">
                  <c:v>3885</c:v>
                </c:pt>
                <c:pt idx="46">
                  <c:v>3877</c:v>
                </c:pt>
                <c:pt idx="47">
                  <c:v>3877</c:v>
                </c:pt>
                <c:pt idx="48">
                  <c:v>3873</c:v>
                </c:pt>
                <c:pt idx="49">
                  <c:v>3867</c:v>
                </c:pt>
                <c:pt idx="50">
                  <c:v>3852</c:v>
                </c:pt>
                <c:pt idx="51">
                  <c:v>3852</c:v>
                </c:pt>
                <c:pt idx="52">
                  <c:v>3838</c:v>
                </c:pt>
                <c:pt idx="53">
                  <c:v>3826</c:v>
                </c:pt>
                <c:pt idx="54">
                  <c:v>3816</c:v>
                </c:pt>
                <c:pt idx="55">
                  <c:v>3810</c:v>
                </c:pt>
                <c:pt idx="56">
                  <c:v>3804</c:v>
                </c:pt>
                <c:pt idx="57">
                  <c:v>3790</c:v>
                </c:pt>
                <c:pt idx="58">
                  <c:v>3788</c:v>
                </c:pt>
                <c:pt idx="59">
                  <c:v>3782</c:v>
                </c:pt>
                <c:pt idx="60">
                  <c:v>3780</c:v>
                </c:pt>
                <c:pt idx="61">
                  <c:v>3776</c:v>
                </c:pt>
                <c:pt idx="62">
                  <c:v>3774</c:v>
                </c:pt>
                <c:pt idx="63">
                  <c:v>3772</c:v>
                </c:pt>
                <c:pt idx="64">
                  <c:v>3772</c:v>
                </c:pt>
                <c:pt idx="65">
                  <c:v>3768</c:v>
                </c:pt>
                <c:pt idx="66">
                  <c:v>3758</c:v>
                </c:pt>
                <c:pt idx="67">
                  <c:v>3756</c:v>
                </c:pt>
                <c:pt idx="68">
                  <c:v>3744</c:v>
                </c:pt>
                <c:pt idx="69">
                  <c:v>3742</c:v>
                </c:pt>
                <c:pt idx="70">
                  <c:v>3740</c:v>
                </c:pt>
                <c:pt idx="71">
                  <c:v>3738</c:v>
                </c:pt>
                <c:pt idx="72">
                  <c:v>3734</c:v>
                </c:pt>
                <c:pt idx="73">
                  <c:v>3730</c:v>
                </c:pt>
                <c:pt idx="74">
                  <c:v>3724</c:v>
                </c:pt>
                <c:pt idx="75">
                  <c:v>3722</c:v>
                </c:pt>
                <c:pt idx="76">
                  <c:v>3716</c:v>
                </c:pt>
                <c:pt idx="77">
                  <c:v>3702</c:v>
                </c:pt>
                <c:pt idx="78">
                  <c:v>3702</c:v>
                </c:pt>
                <c:pt idx="79">
                  <c:v>3696</c:v>
                </c:pt>
                <c:pt idx="80">
                  <c:v>3684</c:v>
                </c:pt>
                <c:pt idx="81">
                  <c:v>3684</c:v>
                </c:pt>
                <c:pt idx="82">
                  <c:v>3678</c:v>
                </c:pt>
                <c:pt idx="83">
                  <c:v>3678</c:v>
                </c:pt>
                <c:pt idx="84">
                  <c:v>3666</c:v>
                </c:pt>
                <c:pt idx="85">
                  <c:v>3658</c:v>
                </c:pt>
                <c:pt idx="86">
                  <c:v>3656</c:v>
                </c:pt>
                <c:pt idx="87">
                  <c:v>3652</c:v>
                </c:pt>
                <c:pt idx="88">
                  <c:v>3638</c:v>
                </c:pt>
                <c:pt idx="89">
                  <c:v>3626</c:v>
                </c:pt>
                <c:pt idx="90">
                  <c:v>3624</c:v>
                </c:pt>
                <c:pt idx="91">
                  <c:v>3624</c:v>
                </c:pt>
                <c:pt idx="92">
                  <c:v>3620</c:v>
                </c:pt>
                <c:pt idx="93">
                  <c:v>3616</c:v>
                </c:pt>
                <c:pt idx="94">
                  <c:v>3612</c:v>
                </c:pt>
                <c:pt idx="95">
                  <c:v>3602</c:v>
                </c:pt>
                <c:pt idx="96">
                  <c:v>3600</c:v>
                </c:pt>
                <c:pt idx="97">
                  <c:v>3598</c:v>
                </c:pt>
                <c:pt idx="98">
                  <c:v>3590</c:v>
                </c:pt>
                <c:pt idx="99">
                  <c:v>3584</c:v>
                </c:pt>
                <c:pt idx="100">
                  <c:v>3582</c:v>
                </c:pt>
                <c:pt idx="101">
                  <c:v>3580</c:v>
                </c:pt>
                <c:pt idx="102">
                  <c:v>3576</c:v>
                </c:pt>
                <c:pt idx="103">
                  <c:v>3574</c:v>
                </c:pt>
                <c:pt idx="104">
                  <c:v>3566</c:v>
                </c:pt>
                <c:pt idx="105">
                  <c:v>3560</c:v>
                </c:pt>
                <c:pt idx="106">
                  <c:v>3544</c:v>
                </c:pt>
                <c:pt idx="107">
                  <c:v>3536</c:v>
                </c:pt>
                <c:pt idx="108">
                  <c:v>3534</c:v>
                </c:pt>
                <c:pt idx="109">
                  <c:v>3532</c:v>
                </c:pt>
                <c:pt idx="110">
                  <c:v>3530</c:v>
                </c:pt>
                <c:pt idx="111">
                  <c:v>3530</c:v>
                </c:pt>
                <c:pt idx="112">
                  <c:v>3530</c:v>
                </c:pt>
                <c:pt idx="113">
                  <c:v>3528</c:v>
                </c:pt>
                <c:pt idx="114">
                  <c:v>3522</c:v>
                </c:pt>
                <c:pt idx="115">
                  <c:v>3514</c:v>
                </c:pt>
                <c:pt idx="116">
                  <c:v>3514</c:v>
                </c:pt>
                <c:pt idx="117">
                  <c:v>3510</c:v>
                </c:pt>
                <c:pt idx="118">
                  <c:v>3490</c:v>
                </c:pt>
                <c:pt idx="119">
                  <c:v>3486</c:v>
                </c:pt>
                <c:pt idx="120">
                  <c:v>3484</c:v>
                </c:pt>
                <c:pt idx="121">
                  <c:v>3484</c:v>
                </c:pt>
                <c:pt idx="122">
                  <c:v>3482</c:v>
                </c:pt>
                <c:pt idx="123">
                  <c:v>3476</c:v>
                </c:pt>
                <c:pt idx="124">
                  <c:v>3476</c:v>
                </c:pt>
                <c:pt idx="125">
                  <c:v>3476</c:v>
                </c:pt>
                <c:pt idx="126">
                  <c:v>3476</c:v>
                </c:pt>
                <c:pt idx="127">
                  <c:v>3474</c:v>
                </c:pt>
                <c:pt idx="128">
                  <c:v>3464</c:v>
                </c:pt>
                <c:pt idx="129">
                  <c:v>3454</c:v>
                </c:pt>
                <c:pt idx="130">
                  <c:v>3452</c:v>
                </c:pt>
                <c:pt idx="131">
                  <c:v>3452</c:v>
                </c:pt>
                <c:pt idx="132">
                  <c:v>3450</c:v>
                </c:pt>
                <c:pt idx="133">
                  <c:v>3448</c:v>
                </c:pt>
                <c:pt idx="134">
                  <c:v>3444</c:v>
                </c:pt>
                <c:pt idx="135">
                  <c:v>3442</c:v>
                </c:pt>
                <c:pt idx="136">
                  <c:v>3438</c:v>
                </c:pt>
                <c:pt idx="137">
                  <c:v>3434</c:v>
                </c:pt>
                <c:pt idx="138">
                  <c:v>3434</c:v>
                </c:pt>
                <c:pt idx="139">
                  <c:v>3434</c:v>
                </c:pt>
                <c:pt idx="140">
                  <c:v>3434</c:v>
                </c:pt>
                <c:pt idx="141">
                  <c:v>3430</c:v>
                </c:pt>
                <c:pt idx="142">
                  <c:v>3430</c:v>
                </c:pt>
                <c:pt idx="143">
                  <c:v>3428</c:v>
                </c:pt>
                <c:pt idx="144">
                  <c:v>3426</c:v>
                </c:pt>
                <c:pt idx="145">
                  <c:v>3420</c:v>
                </c:pt>
                <c:pt idx="146">
                  <c:v>3418</c:v>
                </c:pt>
                <c:pt idx="147">
                  <c:v>3418</c:v>
                </c:pt>
                <c:pt idx="148">
                  <c:v>3416</c:v>
                </c:pt>
                <c:pt idx="149">
                  <c:v>3408</c:v>
                </c:pt>
                <c:pt idx="150">
                  <c:v>3404</c:v>
                </c:pt>
                <c:pt idx="151">
                  <c:v>3404</c:v>
                </c:pt>
                <c:pt idx="152">
                  <c:v>3402</c:v>
                </c:pt>
                <c:pt idx="153">
                  <c:v>3402</c:v>
                </c:pt>
                <c:pt idx="154">
                  <c:v>3394</c:v>
                </c:pt>
                <c:pt idx="155">
                  <c:v>3390</c:v>
                </c:pt>
                <c:pt idx="156">
                  <c:v>3384</c:v>
                </c:pt>
                <c:pt idx="157">
                  <c:v>3376</c:v>
                </c:pt>
                <c:pt idx="158">
                  <c:v>3372</c:v>
                </c:pt>
                <c:pt idx="159">
                  <c:v>3370</c:v>
                </c:pt>
                <c:pt idx="160">
                  <c:v>3368</c:v>
                </c:pt>
                <c:pt idx="161">
                  <c:v>3368</c:v>
                </c:pt>
                <c:pt idx="162">
                  <c:v>3360</c:v>
                </c:pt>
                <c:pt idx="163">
                  <c:v>3356</c:v>
                </c:pt>
                <c:pt idx="164">
                  <c:v>3354</c:v>
                </c:pt>
                <c:pt idx="165">
                  <c:v>3352</c:v>
                </c:pt>
                <c:pt idx="166">
                  <c:v>3350</c:v>
                </c:pt>
                <c:pt idx="167">
                  <c:v>3346</c:v>
                </c:pt>
                <c:pt idx="168">
                  <c:v>3344</c:v>
                </c:pt>
                <c:pt idx="169">
                  <c:v>3342</c:v>
                </c:pt>
                <c:pt idx="170">
                  <c:v>3342</c:v>
                </c:pt>
                <c:pt idx="171">
                  <c:v>3338</c:v>
                </c:pt>
                <c:pt idx="172">
                  <c:v>3334</c:v>
                </c:pt>
                <c:pt idx="173">
                  <c:v>3332</c:v>
                </c:pt>
                <c:pt idx="174">
                  <c:v>3330</c:v>
                </c:pt>
                <c:pt idx="175">
                  <c:v>3330</c:v>
                </c:pt>
                <c:pt idx="176">
                  <c:v>3326</c:v>
                </c:pt>
                <c:pt idx="177">
                  <c:v>3316</c:v>
                </c:pt>
                <c:pt idx="178">
                  <c:v>3310</c:v>
                </c:pt>
                <c:pt idx="179">
                  <c:v>3306</c:v>
                </c:pt>
                <c:pt idx="180">
                  <c:v>3306</c:v>
                </c:pt>
                <c:pt idx="181">
                  <c:v>3306</c:v>
                </c:pt>
                <c:pt idx="182">
                  <c:v>3298</c:v>
                </c:pt>
                <c:pt idx="183">
                  <c:v>3298</c:v>
                </c:pt>
                <c:pt idx="184">
                  <c:v>3292</c:v>
                </c:pt>
                <c:pt idx="185">
                  <c:v>3290</c:v>
                </c:pt>
                <c:pt idx="186">
                  <c:v>3288</c:v>
                </c:pt>
                <c:pt idx="187">
                  <c:v>3282</c:v>
                </c:pt>
                <c:pt idx="188">
                  <c:v>3276</c:v>
                </c:pt>
                <c:pt idx="189">
                  <c:v>3276</c:v>
                </c:pt>
                <c:pt idx="190">
                  <c:v>3272</c:v>
                </c:pt>
                <c:pt idx="191">
                  <c:v>3272</c:v>
                </c:pt>
                <c:pt idx="192">
                  <c:v>3270</c:v>
                </c:pt>
                <c:pt idx="193">
                  <c:v>3268</c:v>
                </c:pt>
                <c:pt idx="194">
                  <c:v>3264</c:v>
                </c:pt>
                <c:pt idx="195">
                  <c:v>3260</c:v>
                </c:pt>
                <c:pt idx="196">
                  <c:v>3258</c:v>
                </c:pt>
                <c:pt idx="197">
                  <c:v>3254</c:v>
                </c:pt>
                <c:pt idx="198">
                  <c:v>3254</c:v>
                </c:pt>
                <c:pt idx="199">
                  <c:v>3248</c:v>
                </c:pt>
                <c:pt idx="200">
                  <c:v>3244</c:v>
                </c:pt>
                <c:pt idx="201">
                  <c:v>3240</c:v>
                </c:pt>
                <c:pt idx="202">
                  <c:v>3240</c:v>
                </c:pt>
                <c:pt idx="203">
                  <c:v>3238</c:v>
                </c:pt>
                <c:pt idx="204">
                  <c:v>3236</c:v>
                </c:pt>
                <c:pt idx="205">
                  <c:v>3236</c:v>
                </c:pt>
                <c:pt idx="206">
                  <c:v>3230</c:v>
                </c:pt>
                <c:pt idx="207">
                  <c:v>3230</c:v>
                </c:pt>
                <c:pt idx="208">
                  <c:v>3228</c:v>
                </c:pt>
                <c:pt idx="209">
                  <c:v>3228</c:v>
                </c:pt>
                <c:pt idx="210">
                  <c:v>3228</c:v>
                </c:pt>
                <c:pt idx="211">
                  <c:v>3226</c:v>
                </c:pt>
                <c:pt idx="212">
                  <c:v>3224</c:v>
                </c:pt>
                <c:pt idx="213">
                  <c:v>3218</c:v>
                </c:pt>
                <c:pt idx="214">
                  <c:v>3216</c:v>
                </c:pt>
                <c:pt idx="215">
                  <c:v>3216</c:v>
                </c:pt>
                <c:pt idx="216">
                  <c:v>3212</c:v>
                </c:pt>
                <c:pt idx="217">
                  <c:v>3210</c:v>
                </c:pt>
                <c:pt idx="218">
                  <c:v>3210</c:v>
                </c:pt>
                <c:pt idx="219">
                  <c:v>3208</c:v>
                </c:pt>
                <c:pt idx="220">
                  <c:v>3208</c:v>
                </c:pt>
                <c:pt idx="221">
                  <c:v>3204</c:v>
                </c:pt>
                <c:pt idx="222">
                  <c:v>3198</c:v>
                </c:pt>
                <c:pt idx="223">
                  <c:v>3198</c:v>
                </c:pt>
                <c:pt idx="224">
                  <c:v>3194</c:v>
                </c:pt>
                <c:pt idx="225">
                  <c:v>3192</c:v>
                </c:pt>
                <c:pt idx="226">
                  <c:v>3190</c:v>
                </c:pt>
                <c:pt idx="227">
                  <c:v>3188</c:v>
                </c:pt>
                <c:pt idx="228">
                  <c:v>3186</c:v>
                </c:pt>
                <c:pt idx="229">
                  <c:v>3182</c:v>
                </c:pt>
                <c:pt idx="230">
                  <c:v>3180</c:v>
                </c:pt>
                <c:pt idx="231">
                  <c:v>3180</c:v>
                </c:pt>
                <c:pt idx="232">
                  <c:v>3180</c:v>
                </c:pt>
                <c:pt idx="233">
                  <c:v>3170</c:v>
                </c:pt>
                <c:pt idx="234">
                  <c:v>3166</c:v>
                </c:pt>
                <c:pt idx="235">
                  <c:v>3166</c:v>
                </c:pt>
                <c:pt idx="236">
                  <c:v>3162</c:v>
                </c:pt>
                <c:pt idx="237">
                  <c:v>3162</c:v>
                </c:pt>
                <c:pt idx="238">
                  <c:v>3162</c:v>
                </c:pt>
                <c:pt idx="239">
                  <c:v>3160</c:v>
                </c:pt>
                <c:pt idx="240">
                  <c:v>3160</c:v>
                </c:pt>
                <c:pt idx="241">
                  <c:v>3158</c:v>
                </c:pt>
                <c:pt idx="242">
                  <c:v>3158</c:v>
                </c:pt>
                <c:pt idx="243">
                  <c:v>3158</c:v>
                </c:pt>
                <c:pt idx="244">
                  <c:v>3156</c:v>
                </c:pt>
                <c:pt idx="245">
                  <c:v>3156</c:v>
                </c:pt>
                <c:pt idx="246">
                  <c:v>3154</c:v>
                </c:pt>
                <c:pt idx="247">
                  <c:v>3154</c:v>
                </c:pt>
                <c:pt idx="248">
                  <c:v>3152</c:v>
                </c:pt>
                <c:pt idx="249">
                  <c:v>3150</c:v>
                </c:pt>
                <c:pt idx="250">
                  <c:v>3148</c:v>
                </c:pt>
                <c:pt idx="251">
                  <c:v>3138</c:v>
                </c:pt>
                <c:pt idx="252">
                  <c:v>3136</c:v>
                </c:pt>
                <c:pt idx="253">
                  <c:v>3136</c:v>
                </c:pt>
                <c:pt idx="254">
                  <c:v>3136</c:v>
                </c:pt>
                <c:pt idx="255">
                  <c:v>3132</c:v>
                </c:pt>
                <c:pt idx="256">
                  <c:v>3130</c:v>
                </c:pt>
                <c:pt idx="257">
                  <c:v>3128</c:v>
                </c:pt>
                <c:pt idx="258">
                  <c:v>3124</c:v>
                </c:pt>
                <c:pt idx="259">
                  <c:v>3120</c:v>
                </c:pt>
                <c:pt idx="260">
                  <c:v>3116</c:v>
                </c:pt>
                <c:pt idx="261">
                  <c:v>3114</c:v>
                </c:pt>
                <c:pt idx="262">
                  <c:v>3112</c:v>
                </c:pt>
                <c:pt idx="263">
                  <c:v>3110</c:v>
                </c:pt>
                <c:pt idx="264">
                  <c:v>3110</c:v>
                </c:pt>
                <c:pt idx="265">
                  <c:v>3108</c:v>
                </c:pt>
                <c:pt idx="266">
                  <c:v>3108</c:v>
                </c:pt>
                <c:pt idx="267">
                  <c:v>3108</c:v>
                </c:pt>
                <c:pt idx="268">
                  <c:v>3108</c:v>
                </c:pt>
                <c:pt idx="269">
                  <c:v>3106</c:v>
                </c:pt>
                <c:pt idx="270">
                  <c:v>3104</c:v>
                </c:pt>
                <c:pt idx="271">
                  <c:v>3102</c:v>
                </c:pt>
                <c:pt idx="272">
                  <c:v>3100</c:v>
                </c:pt>
                <c:pt idx="273">
                  <c:v>3098</c:v>
                </c:pt>
                <c:pt idx="274">
                  <c:v>3086</c:v>
                </c:pt>
                <c:pt idx="275">
                  <c:v>3086</c:v>
                </c:pt>
                <c:pt idx="276">
                  <c:v>3084</c:v>
                </c:pt>
                <c:pt idx="277">
                  <c:v>3084</c:v>
                </c:pt>
                <c:pt idx="278">
                  <c:v>3078</c:v>
                </c:pt>
                <c:pt idx="279">
                  <c:v>3078</c:v>
                </c:pt>
                <c:pt idx="280">
                  <c:v>3078</c:v>
                </c:pt>
                <c:pt idx="281">
                  <c:v>3078</c:v>
                </c:pt>
                <c:pt idx="282">
                  <c:v>3076</c:v>
                </c:pt>
                <c:pt idx="283">
                  <c:v>3074</c:v>
                </c:pt>
                <c:pt idx="284">
                  <c:v>3074</c:v>
                </c:pt>
                <c:pt idx="285">
                  <c:v>3074</c:v>
                </c:pt>
                <c:pt idx="286">
                  <c:v>3068</c:v>
                </c:pt>
                <c:pt idx="287">
                  <c:v>3066</c:v>
                </c:pt>
                <c:pt idx="288">
                  <c:v>3064</c:v>
                </c:pt>
                <c:pt idx="289">
                  <c:v>3062</c:v>
                </c:pt>
                <c:pt idx="290">
                  <c:v>3062</c:v>
                </c:pt>
                <c:pt idx="291">
                  <c:v>3060</c:v>
                </c:pt>
                <c:pt idx="292">
                  <c:v>3056</c:v>
                </c:pt>
                <c:pt idx="293">
                  <c:v>3054</c:v>
                </c:pt>
                <c:pt idx="294">
                  <c:v>3054</c:v>
                </c:pt>
                <c:pt idx="295">
                  <c:v>3052</c:v>
                </c:pt>
                <c:pt idx="296">
                  <c:v>3050</c:v>
                </c:pt>
                <c:pt idx="297">
                  <c:v>3046</c:v>
                </c:pt>
                <c:pt idx="298">
                  <c:v>3044</c:v>
                </c:pt>
                <c:pt idx="299">
                  <c:v>3044</c:v>
                </c:pt>
                <c:pt idx="300">
                  <c:v>3040</c:v>
                </c:pt>
                <c:pt idx="301">
                  <c:v>3036</c:v>
                </c:pt>
                <c:pt idx="302">
                  <c:v>3034</c:v>
                </c:pt>
                <c:pt idx="303">
                  <c:v>3032</c:v>
                </c:pt>
                <c:pt idx="304">
                  <c:v>3030</c:v>
                </c:pt>
                <c:pt idx="305">
                  <c:v>3028</c:v>
                </c:pt>
                <c:pt idx="306">
                  <c:v>3028</c:v>
                </c:pt>
                <c:pt idx="307">
                  <c:v>3026</c:v>
                </c:pt>
                <c:pt idx="308">
                  <c:v>3026</c:v>
                </c:pt>
                <c:pt idx="309">
                  <c:v>3026</c:v>
                </c:pt>
                <c:pt idx="310">
                  <c:v>3022</c:v>
                </c:pt>
                <c:pt idx="311">
                  <c:v>3022</c:v>
                </c:pt>
                <c:pt idx="312">
                  <c:v>3020</c:v>
                </c:pt>
                <c:pt idx="313">
                  <c:v>3018</c:v>
                </c:pt>
                <c:pt idx="314">
                  <c:v>3016</c:v>
                </c:pt>
                <c:pt idx="315">
                  <c:v>3014</c:v>
                </c:pt>
                <c:pt idx="316">
                  <c:v>3012</c:v>
                </c:pt>
                <c:pt idx="317">
                  <c:v>3010</c:v>
                </c:pt>
                <c:pt idx="318">
                  <c:v>3008</c:v>
                </c:pt>
                <c:pt idx="319">
                  <c:v>3008</c:v>
                </c:pt>
                <c:pt idx="320">
                  <c:v>3008</c:v>
                </c:pt>
                <c:pt idx="321">
                  <c:v>3008</c:v>
                </c:pt>
                <c:pt idx="322">
                  <c:v>3006</c:v>
                </c:pt>
                <c:pt idx="323">
                  <c:v>3006</c:v>
                </c:pt>
                <c:pt idx="324">
                  <c:v>3006</c:v>
                </c:pt>
                <c:pt idx="325">
                  <c:v>3002</c:v>
                </c:pt>
                <c:pt idx="326">
                  <c:v>3002</c:v>
                </c:pt>
                <c:pt idx="327">
                  <c:v>3002</c:v>
                </c:pt>
                <c:pt idx="328">
                  <c:v>2998</c:v>
                </c:pt>
                <c:pt idx="329">
                  <c:v>2998</c:v>
                </c:pt>
                <c:pt idx="330">
                  <c:v>2998</c:v>
                </c:pt>
                <c:pt idx="331">
                  <c:v>2998</c:v>
                </c:pt>
                <c:pt idx="332">
                  <c:v>2994</c:v>
                </c:pt>
                <c:pt idx="333">
                  <c:v>2992</c:v>
                </c:pt>
                <c:pt idx="334">
                  <c:v>2990</c:v>
                </c:pt>
                <c:pt idx="335">
                  <c:v>2988</c:v>
                </c:pt>
                <c:pt idx="336">
                  <c:v>2980</c:v>
                </c:pt>
                <c:pt idx="337">
                  <c:v>2980</c:v>
                </c:pt>
                <c:pt idx="338">
                  <c:v>2974</c:v>
                </c:pt>
                <c:pt idx="339">
                  <c:v>2974</c:v>
                </c:pt>
                <c:pt idx="340">
                  <c:v>2972</c:v>
                </c:pt>
                <c:pt idx="341">
                  <c:v>2970</c:v>
                </c:pt>
                <c:pt idx="342">
                  <c:v>2970</c:v>
                </c:pt>
                <c:pt idx="343">
                  <c:v>2966</c:v>
                </c:pt>
                <c:pt idx="344">
                  <c:v>2966</c:v>
                </c:pt>
                <c:pt idx="345">
                  <c:v>2962</c:v>
                </c:pt>
                <c:pt idx="346">
                  <c:v>2962</c:v>
                </c:pt>
                <c:pt idx="347">
                  <c:v>2960</c:v>
                </c:pt>
                <c:pt idx="348">
                  <c:v>2958</c:v>
                </c:pt>
                <c:pt idx="349">
                  <c:v>2956</c:v>
                </c:pt>
                <c:pt idx="350">
                  <c:v>2952</c:v>
                </c:pt>
                <c:pt idx="351">
                  <c:v>2944</c:v>
                </c:pt>
                <c:pt idx="352">
                  <c:v>2942</c:v>
                </c:pt>
                <c:pt idx="353">
                  <c:v>2938</c:v>
                </c:pt>
                <c:pt idx="354">
                  <c:v>2938</c:v>
                </c:pt>
                <c:pt idx="355">
                  <c:v>2936</c:v>
                </c:pt>
                <c:pt idx="356">
                  <c:v>2934</c:v>
                </c:pt>
                <c:pt idx="357">
                  <c:v>2928</c:v>
                </c:pt>
                <c:pt idx="358">
                  <c:v>2926</c:v>
                </c:pt>
                <c:pt idx="359">
                  <c:v>2924</c:v>
                </c:pt>
                <c:pt idx="360">
                  <c:v>2924</c:v>
                </c:pt>
                <c:pt idx="361">
                  <c:v>2920</c:v>
                </c:pt>
                <c:pt idx="362">
                  <c:v>2920</c:v>
                </c:pt>
                <c:pt idx="363">
                  <c:v>2918</c:v>
                </c:pt>
                <c:pt idx="364">
                  <c:v>2916</c:v>
                </c:pt>
                <c:pt idx="365">
                  <c:v>2910</c:v>
                </c:pt>
                <c:pt idx="366">
                  <c:v>2898</c:v>
                </c:pt>
                <c:pt idx="367">
                  <c:v>2894</c:v>
                </c:pt>
                <c:pt idx="368">
                  <c:v>2894</c:v>
                </c:pt>
                <c:pt idx="369">
                  <c:v>2892</c:v>
                </c:pt>
                <c:pt idx="370">
                  <c:v>2892</c:v>
                </c:pt>
                <c:pt idx="371">
                  <c:v>2890</c:v>
                </c:pt>
                <c:pt idx="372">
                  <c:v>2890</c:v>
                </c:pt>
                <c:pt idx="373">
                  <c:v>2888</c:v>
                </c:pt>
                <c:pt idx="374">
                  <c:v>2888</c:v>
                </c:pt>
                <c:pt idx="375">
                  <c:v>2886</c:v>
                </c:pt>
                <c:pt idx="376">
                  <c:v>2886</c:v>
                </c:pt>
                <c:pt idx="377">
                  <c:v>2882</c:v>
                </c:pt>
                <c:pt idx="378">
                  <c:v>2882</c:v>
                </c:pt>
                <c:pt idx="379">
                  <c:v>2882</c:v>
                </c:pt>
                <c:pt idx="380">
                  <c:v>2882</c:v>
                </c:pt>
                <c:pt idx="381">
                  <c:v>2876</c:v>
                </c:pt>
                <c:pt idx="382">
                  <c:v>2876</c:v>
                </c:pt>
                <c:pt idx="383">
                  <c:v>2876</c:v>
                </c:pt>
                <c:pt idx="384">
                  <c:v>2870</c:v>
                </c:pt>
                <c:pt idx="385">
                  <c:v>2866</c:v>
                </c:pt>
                <c:pt idx="386">
                  <c:v>2864</c:v>
                </c:pt>
                <c:pt idx="387">
                  <c:v>2862</c:v>
                </c:pt>
                <c:pt idx="388">
                  <c:v>2862</c:v>
                </c:pt>
                <c:pt idx="389">
                  <c:v>2862</c:v>
                </c:pt>
                <c:pt idx="390">
                  <c:v>2860</c:v>
                </c:pt>
                <c:pt idx="391">
                  <c:v>2860</c:v>
                </c:pt>
                <c:pt idx="392">
                  <c:v>2856</c:v>
                </c:pt>
                <c:pt idx="393">
                  <c:v>2854</c:v>
                </c:pt>
                <c:pt idx="394">
                  <c:v>2852</c:v>
                </c:pt>
                <c:pt idx="395">
                  <c:v>2852</c:v>
                </c:pt>
                <c:pt idx="396">
                  <c:v>2852</c:v>
                </c:pt>
                <c:pt idx="397">
                  <c:v>2846</c:v>
                </c:pt>
                <c:pt idx="398">
                  <c:v>2846</c:v>
                </c:pt>
                <c:pt idx="399">
                  <c:v>2844</c:v>
                </c:pt>
                <c:pt idx="400">
                  <c:v>2844</c:v>
                </c:pt>
                <c:pt idx="401">
                  <c:v>2844</c:v>
                </c:pt>
                <c:pt idx="402">
                  <c:v>2842</c:v>
                </c:pt>
                <c:pt idx="403">
                  <c:v>2840</c:v>
                </c:pt>
                <c:pt idx="404">
                  <c:v>2840</c:v>
                </c:pt>
                <c:pt idx="405">
                  <c:v>2838</c:v>
                </c:pt>
                <c:pt idx="406">
                  <c:v>2836</c:v>
                </c:pt>
                <c:pt idx="407">
                  <c:v>2834</c:v>
                </c:pt>
                <c:pt idx="408">
                  <c:v>2832</c:v>
                </c:pt>
                <c:pt idx="409">
                  <c:v>2830</c:v>
                </c:pt>
                <c:pt idx="410">
                  <c:v>2830</c:v>
                </c:pt>
                <c:pt idx="411">
                  <c:v>2824</c:v>
                </c:pt>
                <c:pt idx="412">
                  <c:v>2824</c:v>
                </c:pt>
                <c:pt idx="413">
                  <c:v>2818</c:v>
                </c:pt>
                <c:pt idx="414">
                  <c:v>2818</c:v>
                </c:pt>
                <c:pt idx="415">
                  <c:v>2816</c:v>
                </c:pt>
                <c:pt idx="416">
                  <c:v>2814</c:v>
                </c:pt>
                <c:pt idx="417">
                  <c:v>2814</c:v>
                </c:pt>
                <c:pt idx="418">
                  <c:v>2812</c:v>
                </c:pt>
                <c:pt idx="419">
                  <c:v>2812</c:v>
                </c:pt>
                <c:pt idx="420">
                  <c:v>2810</c:v>
                </c:pt>
                <c:pt idx="421">
                  <c:v>2810</c:v>
                </c:pt>
                <c:pt idx="422">
                  <c:v>2808</c:v>
                </c:pt>
                <c:pt idx="423">
                  <c:v>2808</c:v>
                </c:pt>
                <c:pt idx="424">
                  <c:v>2808</c:v>
                </c:pt>
                <c:pt idx="425">
                  <c:v>2802</c:v>
                </c:pt>
                <c:pt idx="426">
                  <c:v>2796</c:v>
                </c:pt>
                <c:pt idx="427">
                  <c:v>2796</c:v>
                </c:pt>
                <c:pt idx="428">
                  <c:v>2790</c:v>
                </c:pt>
                <c:pt idx="429">
                  <c:v>2790</c:v>
                </c:pt>
                <c:pt idx="430">
                  <c:v>2786</c:v>
                </c:pt>
                <c:pt idx="431">
                  <c:v>2784</c:v>
                </c:pt>
                <c:pt idx="432">
                  <c:v>2784</c:v>
                </c:pt>
                <c:pt idx="433">
                  <c:v>2782</c:v>
                </c:pt>
                <c:pt idx="434">
                  <c:v>2780</c:v>
                </c:pt>
                <c:pt idx="435">
                  <c:v>2778</c:v>
                </c:pt>
                <c:pt idx="436">
                  <c:v>2778</c:v>
                </c:pt>
                <c:pt idx="437">
                  <c:v>2778</c:v>
                </c:pt>
                <c:pt idx="438">
                  <c:v>2778</c:v>
                </c:pt>
                <c:pt idx="439">
                  <c:v>2774</c:v>
                </c:pt>
                <c:pt idx="440">
                  <c:v>2774</c:v>
                </c:pt>
                <c:pt idx="441">
                  <c:v>2766</c:v>
                </c:pt>
                <c:pt idx="442">
                  <c:v>2758</c:v>
                </c:pt>
                <c:pt idx="443">
                  <c:v>2758</c:v>
                </c:pt>
                <c:pt idx="444">
                  <c:v>2754</c:v>
                </c:pt>
                <c:pt idx="445">
                  <c:v>2754</c:v>
                </c:pt>
                <c:pt idx="446">
                  <c:v>2752</c:v>
                </c:pt>
                <c:pt idx="447">
                  <c:v>2750</c:v>
                </c:pt>
                <c:pt idx="448">
                  <c:v>2746</c:v>
                </c:pt>
                <c:pt idx="449">
                  <c:v>2744</c:v>
                </c:pt>
                <c:pt idx="450">
                  <c:v>2740</c:v>
                </c:pt>
                <c:pt idx="451">
                  <c:v>2738</c:v>
                </c:pt>
                <c:pt idx="452">
                  <c:v>2736</c:v>
                </c:pt>
                <c:pt idx="453">
                  <c:v>2732</c:v>
                </c:pt>
                <c:pt idx="454">
                  <c:v>2732</c:v>
                </c:pt>
                <c:pt idx="455">
                  <c:v>2732</c:v>
                </c:pt>
                <c:pt idx="456">
                  <c:v>2730</c:v>
                </c:pt>
                <c:pt idx="457">
                  <c:v>2730</c:v>
                </c:pt>
                <c:pt idx="458">
                  <c:v>2728</c:v>
                </c:pt>
                <c:pt idx="459">
                  <c:v>2726</c:v>
                </c:pt>
                <c:pt idx="460">
                  <c:v>2726</c:v>
                </c:pt>
                <c:pt idx="461">
                  <c:v>2726</c:v>
                </c:pt>
                <c:pt idx="462">
                  <c:v>2722</c:v>
                </c:pt>
                <c:pt idx="463">
                  <c:v>2720</c:v>
                </c:pt>
                <c:pt idx="464">
                  <c:v>2720</c:v>
                </c:pt>
                <c:pt idx="465">
                  <c:v>2720</c:v>
                </c:pt>
                <c:pt idx="466">
                  <c:v>2720</c:v>
                </c:pt>
                <c:pt idx="467">
                  <c:v>2720</c:v>
                </c:pt>
                <c:pt idx="468">
                  <c:v>2718</c:v>
                </c:pt>
                <c:pt idx="469">
                  <c:v>2718</c:v>
                </c:pt>
                <c:pt idx="470">
                  <c:v>2716</c:v>
                </c:pt>
                <c:pt idx="471">
                  <c:v>2712</c:v>
                </c:pt>
                <c:pt idx="472">
                  <c:v>2712</c:v>
                </c:pt>
                <c:pt idx="473">
                  <c:v>2710</c:v>
                </c:pt>
                <c:pt idx="474">
                  <c:v>2710</c:v>
                </c:pt>
                <c:pt idx="475">
                  <c:v>2708</c:v>
                </c:pt>
                <c:pt idx="476">
                  <c:v>2704</c:v>
                </c:pt>
                <c:pt idx="477">
                  <c:v>2704</c:v>
                </c:pt>
                <c:pt idx="478">
                  <c:v>2700</c:v>
                </c:pt>
                <c:pt idx="479">
                  <c:v>2700</c:v>
                </c:pt>
                <c:pt idx="480">
                  <c:v>2698</c:v>
                </c:pt>
                <c:pt idx="481">
                  <c:v>2696</c:v>
                </c:pt>
                <c:pt idx="482">
                  <c:v>2696</c:v>
                </c:pt>
                <c:pt idx="483">
                  <c:v>2694</c:v>
                </c:pt>
                <c:pt idx="484">
                  <c:v>2694</c:v>
                </c:pt>
                <c:pt idx="485">
                  <c:v>2694</c:v>
                </c:pt>
                <c:pt idx="486">
                  <c:v>2692</c:v>
                </c:pt>
                <c:pt idx="487">
                  <c:v>2688</c:v>
                </c:pt>
                <c:pt idx="488">
                  <c:v>2682</c:v>
                </c:pt>
                <c:pt idx="489">
                  <c:v>2680</c:v>
                </c:pt>
                <c:pt idx="490">
                  <c:v>2680</c:v>
                </c:pt>
                <c:pt idx="491">
                  <c:v>2680</c:v>
                </c:pt>
                <c:pt idx="492">
                  <c:v>2676</c:v>
                </c:pt>
                <c:pt idx="493">
                  <c:v>2676</c:v>
                </c:pt>
                <c:pt idx="494">
                  <c:v>2674</c:v>
                </c:pt>
                <c:pt idx="495">
                  <c:v>2672</c:v>
                </c:pt>
                <c:pt idx="496">
                  <c:v>2668</c:v>
                </c:pt>
                <c:pt idx="497">
                  <c:v>2668</c:v>
                </c:pt>
                <c:pt idx="498">
                  <c:v>2666</c:v>
                </c:pt>
                <c:pt idx="499">
                  <c:v>2660</c:v>
                </c:pt>
                <c:pt idx="500">
                  <c:v>2658</c:v>
                </c:pt>
                <c:pt idx="501">
                  <c:v>2656</c:v>
                </c:pt>
                <c:pt idx="502">
                  <c:v>2654</c:v>
                </c:pt>
                <c:pt idx="503">
                  <c:v>2654</c:v>
                </c:pt>
                <c:pt idx="504">
                  <c:v>2654</c:v>
                </c:pt>
                <c:pt idx="505">
                  <c:v>2652</c:v>
                </c:pt>
                <c:pt idx="506">
                  <c:v>2652</c:v>
                </c:pt>
                <c:pt idx="507">
                  <c:v>2652</c:v>
                </c:pt>
                <c:pt idx="508">
                  <c:v>2650</c:v>
                </c:pt>
                <c:pt idx="509">
                  <c:v>2650</c:v>
                </c:pt>
                <c:pt idx="510">
                  <c:v>2648</c:v>
                </c:pt>
                <c:pt idx="511">
                  <c:v>2646</c:v>
                </c:pt>
                <c:pt idx="512">
                  <c:v>2644</c:v>
                </c:pt>
                <c:pt idx="513">
                  <c:v>2640</c:v>
                </c:pt>
                <c:pt idx="514">
                  <c:v>2640</c:v>
                </c:pt>
                <c:pt idx="515">
                  <c:v>2638</c:v>
                </c:pt>
                <c:pt idx="516">
                  <c:v>2638</c:v>
                </c:pt>
                <c:pt idx="517">
                  <c:v>2636</c:v>
                </c:pt>
                <c:pt idx="518">
                  <c:v>2634</c:v>
                </c:pt>
                <c:pt idx="519">
                  <c:v>2634</c:v>
                </c:pt>
                <c:pt idx="520">
                  <c:v>2634</c:v>
                </c:pt>
                <c:pt idx="521">
                  <c:v>2632</c:v>
                </c:pt>
                <c:pt idx="522">
                  <c:v>2630</c:v>
                </c:pt>
                <c:pt idx="523">
                  <c:v>2626</c:v>
                </c:pt>
                <c:pt idx="524">
                  <c:v>2626</c:v>
                </c:pt>
                <c:pt idx="525">
                  <c:v>2624</c:v>
                </c:pt>
                <c:pt idx="526">
                  <c:v>2624</c:v>
                </c:pt>
                <c:pt idx="527">
                  <c:v>2624</c:v>
                </c:pt>
                <c:pt idx="528">
                  <c:v>2624</c:v>
                </c:pt>
                <c:pt idx="529">
                  <c:v>2624</c:v>
                </c:pt>
                <c:pt idx="530">
                  <c:v>2616</c:v>
                </c:pt>
                <c:pt idx="531">
                  <c:v>2614</c:v>
                </c:pt>
                <c:pt idx="532">
                  <c:v>2614</c:v>
                </c:pt>
                <c:pt idx="533">
                  <c:v>2612</c:v>
                </c:pt>
                <c:pt idx="534">
                  <c:v>2612</c:v>
                </c:pt>
                <c:pt idx="535">
                  <c:v>2610</c:v>
                </c:pt>
                <c:pt idx="536">
                  <c:v>2610</c:v>
                </c:pt>
                <c:pt idx="537">
                  <c:v>2608</c:v>
                </c:pt>
                <c:pt idx="538">
                  <c:v>2608</c:v>
                </c:pt>
                <c:pt idx="539">
                  <c:v>2606</c:v>
                </c:pt>
                <c:pt idx="540">
                  <c:v>2606</c:v>
                </c:pt>
                <c:pt idx="541">
                  <c:v>2604</c:v>
                </c:pt>
                <c:pt idx="542">
                  <c:v>2600</c:v>
                </c:pt>
                <c:pt idx="543">
                  <c:v>2598</c:v>
                </c:pt>
                <c:pt idx="544">
                  <c:v>2594</c:v>
                </c:pt>
                <c:pt idx="545">
                  <c:v>2590</c:v>
                </c:pt>
                <c:pt idx="546">
                  <c:v>2588</c:v>
                </c:pt>
                <c:pt idx="547">
                  <c:v>2588</c:v>
                </c:pt>
                <c:pt idx="548">
                  <c:v>2582</c:v>
                </c:pt>
                <c:pt idx="549">
                  <c:v>2580</c:v>
                </c:pt>
                <c:pt idx="550">
                  <c:v>2578</c:v>
                </c:pt>
                <c:pt idx="551">
                  <c:v>2578</c:v>
                </c:pt>
                <c:pt idx="552">
                  <c:v>2575</c:v>
                </c:pt>
                <c:pt idx="553">
                  <c:v>2575</c:v>
                </c:pt>
                <c:pt idx="554">
                  <c:v>2573</c:v>
                </c:pt>
                <c:pt idx="555">
                  <c:v>2567</c:v>
                </c:pt>
                <c:pt idx="556">
                  <c:v>2567</c:v>
                </c:pt>
                <c:pt idx="557">
                  <c:v>2567</c:v>
                </c:pt>
                <c:pt idx="558">
                  <c:v>2565</c:v>
                </c:pt>
                <c:pt idx="559">
                  <c:v>2563</c:v>
                </c:pt>
                <c:pt idx="560">
                  <c:v>2557</c:v>
                </c:pt>
                <c:pt idx="561">
                  <c:v>2557</c:v>
                </c:pt>
                <c:pt idx="562">
                  <c:v>2553</c:v>
                </c:pt>
                <c:pt idx="563">
                  <c:v>2549</c:v>
                </c:pt>
                <c:pt idx="564">
                  <c:v>2547</c:v>
                </c:pt>
                <c:pt idx="565">
                  <c:v>2545</c:v>
                </c:pt>
                <c:pt idx="566">
                  <c:v>2545</c:v>
                </c:pt>
                <c:pt idx="567">
                  <c:v>2545</c:v>
                </c:pt>
                <c:pt idx="568">
                  <c:v>2543</c:v>
                </c:pt>
                <c:pt idx="569">
                  <c:v>2539</c:v>
                </c:pt>
                <c:pt idx="570">
                  <c:v>2537</c:v>
                </c:pt>
                <c:pt idx="571">
                  <c:v>2537</c:v>
                </c:pt>
                <c:pt idx="572">
                  <c:v>2533</c:v>
                </c:pt>
                <c:pt idx="573">
                  <c:v>2527</c:v>
                </c:pt>
                <c:pt idx="574">
                  <c:v>2525</c:v>
                </c:pt>
                <c:pt idx="575">
                  <c:v>2523</c:v>
                </c:pt>
                <c:pt idx="576">
                  <c:v>2523</c:v>
                </c:pt>
                <c:pt idx="577">
                  <c:v>2521</c:v>
                </c:pt>
                <c:pt idx="578">
                  <c:v>2519</c:v>
                </c:pt>
                <c:pt idx="579">
                  <c:v>2517</c:v>
                </c:pt>
                <c:pt idx="580">
                  <c:v>2513</c:v>
                </c:pt>
                <c:pt idx="581">
                  <c:v>2511</c:v>
                </c:pt>
                <c:pt idx="582">
                  <c:v>2509</c:v>
                </c:pt>
                <c:pt idx="583">
                  <c:v>2509</c:v>
                </c:pt>
                <c:pt idx="584">
                  <c:v>2509</c:v>
                </c:pt>
                <c:pt idx="585">
                  <c:v>2507</c:v>
                </c:pt>
                <c:pt idx="586">
                  <c:v>2505</c:v>
                </c:pt>
                <c:pt idx="587">
                  <c:v>2501</c:v>
                </c:pt>
                <c:pt idx="588">
                  <c:v>2501</c:v>
                </c:pt>
                <c:pt idx="589">
                  <c:v>2497</c:v>
                </c:pt>
                <c:pt idx="590">
                  <c:v>2493</c:v>
                </c:pt>
                <c:pt idx="591">
                  <c:v>2491</c:v>
                </c:pt>
                <c:pt idx="592">
                  <c:v>2489</c:v>
                </c:pt>
                <c:pt idx="593">
                  <c:v>2489</c:v>
                </c:pt>
                <c:pt idx="594">
                  <c:v>2485</c:v>
                </c:pt>
                <c:pt idx="595">
                  <c:v>2485</c:v>
                </c:pt>
                <c:pt idx="596">
                  <c:v>2483</c:v>
                </c:pt>
                <c:pt idx="597">
                  <c:v>2481</c:v>
                </c:pt>
                <c:pt idx="598">
                  <c:v>2481</c:v>
                </c:pt>
                <c:pt idx="599">
                  <c:v>2481</c:v>
                </c:pt>
                <c:pt idx="600">
                  <c:v>2481</c:v>
                </c:pt>
                <c:pt idx="601">
                  <c:v>2481</c:v>
                </c:pt>
                <c:pt idx="602">
                  <c:v>2479</c:v>
                </c:pt>
                <c:pt idx="603">
                  <c:v>2477</c:v>
                </c:pt>
                <c:pt idx="604">
                  <c:v>2475</c:v>
                </c:pt>
                <c:pt idx="605">
                  <c:v>2473</c:v>
                </c:pt>
                <c:pt idx="606">
                  <c:v>2467</c:v>
                </c:pt>
                <c:pt idx="607">
                  <c:v>2465</c:v>
                </c:pt>
                <c:pt idx="608">
                  <c:v>2465</c:v>
                </c:pt>
                <c:pt idx="609">
                  <c:v>2465</c:v>
                </c:pt>
                <c:pt idx="610">
                  <c:v>2463</c:v>
                </c:pt>
                <c:pt idx="611">
                  <c:v>2459</c:v>
                </c:pt>
                <c:pt idx="612">
                  <c:v>2459</c:v>
                </c:pt>
                <c:pt idx="613">
                  <c:v>2455</c:v>
                </c:pt>
                <c:pt idx="614">
                  <c:v>2449</c:v>
                </c:pt>
                <c:pt idx="615">
                  <c:v>2447</c:v>
                </c:pt>
                <c:pt idx="616">
                  <c:v>2447</c:v>
                </c:pt>
                <c:pt idx="617">
                  <c:v>2445</c:v>
                </c:pt>
                <c:pt idx="618">
                  <c:v>2443</c:v>
                </c:pt>
                <c:pt idx="619">
                  <c:v>2441</c:v>
                </c:pt>
                <c:pt idx="620">
                  <c:v>2441</c:v>
                </c:pt>
                <c:pt idx="621">
                  <c:v>2437</c:v>
                </c:pt>
                <c:pt idx="622">
                  <c:v>2437</c:v>
                </c:pt>
                <c:pt idx="623">
                  <c:v>2433</c:v>
                </c:pt>
                <c:pt idx="624">
                  <c:v>2427</c:v>
                </c:pt>
                <c:pt idx="625">
                  <c:v>2425</c:v>
                </c:pt>
                <c:pt idx="626">
                  <c:v>2425</c:v>
                </c:pt>
                <c:pt idx="627">
                  <c:v>2425</c:v>
                </c:pt>
                <c:pt idx="628">
                  <c:v>2423</c:v>
                </c:pt>
                <c:pt idx="629">
                  <c:v>2419</c:v>
                </c:pt>
                <c:pt idx="630">
                  <c:v>2417</c:v>
                </c:pt>
                <c:pt idx="631">
                  <c:v>2415</c:v>
                </c:pt>
                <c:pt idx="632">
                  <c:v>2411</c:v>
                </c:pt>
                <c:pt idx="633">
                  <c:v>2409</c:v>
                </c:pt>
                <c:pt idx="634">
                  <c:v>2407</c:v>
                </c:pt>
                <c:pt idx="635">
                  <c:v>2407</c:v>
                </c:pt>
                <c:pt idx="636">
                  <c:v>2405</c:v>
                </c:pt>
                <c:pt idx="637">
                  <c:v>2399</c:v>
                </c:pt>
                <c:pt idx="638">
                  <c:v>2397</c:v>
                </c:pt>
                <c:pt idx="639">
                  <c:v>2397</c:v>
                </c:pt>
                <c:pt idx="640">
                  <c:v>2395</c:v>
                </c:pt>
                <c:pt idx="641">
                  <c:v>2393</c:v>
                </c:pt>
                <c:pt idx="642">
                  <c:v>2393</c:v>
                </c:pt>
                <c:pt idx="643">
                  <c:v>2391</c:v>
                </c:pt>
                <c:pt idx="644">
                  <c:v>2391</c:v>
                </c:pt>
                <c:pt idx="645">
                  <c:v>2387</c:v>
                </c:pt>
                <c:pt idx="646">
                  <c:v>2387</c:v>
                </c:pt>
                <c:pt idx="647">
                  <c:v>2385</c:v>
                </c:pt>
                <c:pt idx="648">
                  <c:v>2379</c:v>
                </c:pt>
                <c:pt idx="649">
                  <c:v>2379</c:v>
                </c:pt>
                <c:pt idx="650">
                  <c:v>2377</c:v>
                </c:pt>
                <c:pt idx="651">
                  <c:v>2375</c:v>
                </c:pt>
                <c:pt idx="652">
                  <c:v>2373</c:v>
                </c:pt>
                <c:pt idx="653">
                  <c:v>2371</c:v>
                </c:pt>
                <c:pt idx="654">
                  <c:v>2369</c:v>
                </c:pt>
                <c:pt idx="655">
                  <c:v>2369</c:v>
                </c:pt>
                <c:pt idx="656">
                  <c:v>2369</c:v>
                </c:pt>
                <c:pt idx="657">
                  <c:v>2367</c:v>
                </c:pt>
                <c:pt idx="658">
                  <c:v>2367</c:v>
                </c:pt>
                <c:pt idx="659">
                  <c:v>2363</c:v>
                </c:pt>
                <c:pt idx="660">
                  <c:v>2361</c:v>
                </c:pt>
                <c:pt idx="661">
                  <c:v>2359</c:v>
                </c:pt>
                <c:pt idx="662">
                  <c:v>2359</c:v>
                </c:pt>
                <c:pt idx="663">
                  <c:v>2357</c:v>
                </c:pt>
                <c:pt idx="664">
                  <c:v>2357</c:v>
                </c:pt>
                <c:pt idx="665">
                  <c:v>2357</c:v>
                </c:pt>
                <c:pt idx="666">
                  <c:v>2355</c:v>
                </c:pt>
                <c:pt idx="667">
                  <c:v>2355</c:v>
                </c:pt>
                <c:pt idx="668">
                  <c:v>2355</c:v>
                </c:pt>
                <c:pt idx="669">
                  <c:v>2353</c:v>
                </c:pt>
                <c:pt idx="670">
                  <c:v>2351</c:v>
                </c:pt>
                <c:pt idx="671">
                  <c:v>2347</c:v>
                </c:pt>
                <c:pt idx="672">
                  <c:v>2345</c:v>
                </c:pt>
                <c:pt idx="673">
                  <c:v>2345</c:v>
                </c:pt>
                <c:pt idx="674">
                  <c:v>2345</c:v>
                </c:pt>
                <c:pt idx="675">
                  <c:v>2343</c:v>
                </c:pt>
                <c:pt idx="676">
                  <c:v>2341</c:v>
                </c:pt>
                <c:pt idx="677">
                  <c:v>2341</c:v>
                </c:pt>
                <c:pt idx="678">
                  <c:v>2339</c:v>
                </c:pt>
                <c:pt idx="679">
                  <c:v>2337</c:v>
                </c:pt>
                <c:pt idx="680">
                  <c:v>2337</c:v>
                </c:pt>
                <c:pt idx="681">
                  <c:v>2337</c:v>
                </c:pt>
                <c:pt idx="682">
                  <c:v>2335</c:v>
                </c:pt>
                <c:pt idx="683">
                  <c:v>2335</c:v>
                </c:pt>
                <c:pt idx="684">
                  <c:v>2333</c:v>
                </c:pt>
                <c:pt idx="685">
                  <c:v>2331</c:v>
                </c:pt>
                <c:pt idx="686">
                  <c:v>2329</c:v>
                </c:pt>
                <c:pt idx="687">
                  <c:v>2329</c:v>
                </c:pt>
                <c:pt idx="688">
                  <c:v>2327</c:v>
                </c:pt>
                <c:pt idx="689">
                  <c:v>2325</c:v>
                </c:pt>
                <c:pt idx="690">
                  <c:v>2325</c:v>
                </c:pt>
                <c:pt idx="691">
                  <c:v>2323</c:v>
                </c:pt>
                <c:pt idx="692">
                  <c:v>2321</c:v>
                </c:pt>
                <c:pt idx="693">
                  <c:v>2321</c:v>
                </c:pt>
                <c:pt idx="694">
                  <c:v>2315</c:v>
                </c:pt>
                <c:pt idx="695">
                  <c:v>2315</c:v>
                </c:pt>
                <c:pt idx="696">
                  <c:v>2313</c:v>
                </c:pt>
                <c:pt idx="697">
                  <c:v>2313</c:v>
                </c:pt>
                <c:pt idx="698">
                  <c:v>2311</c:v>
                </c:pt>
                <c:pt idx="699">
                  <c:v>2309</c:v>
                </c:pt>
                <c:pt idx="700">
                  <c:v>2309</c:v>
                </c:pt>
                <c:pt idx="701">
                  <c:v>2307</c:v>
                </c:pt>
                <c:pt idx="702">
                  <c:v>2303</c:v>
                </c:pt>
                <c:pt idx="703">
                  <c:v>2301</c:v>
                </c:pt>
                <c:pt idx="704">
                  <c:v>2301</c:v>
                </c:pt>
                <c:pt idx="705">
                  <c:v>2299</c:v>
                </c:pt>
                <c:pt idx="706">
                  <c:v>2297</c:v>
                </c:pt>
                <c:pt idx="707">
                  <c:v>2291</c:v>
                </c:pt>
                <c:pt idx="708">
                  <c:v>2289</c:v>
                </c:pt>
                <c:pt idx="709">
                  <c:v>2287</c:v>
                </c:pt>
                <c:pt idx="710">
                  <c:v>2285</c:v>
                </c:pt>
                <c:pt idx="711">
                  <c:v>2285</c:v>
                </c:pt>
                <c:pt idx="712">
                  <c:v>2285</c:v>
                </c:pt>
                <c:pt idx="713">
                  <c:v>2283</c:v>
                </c:pt>
                <c:pt idx="714">
                  <c:v>2283</c:v>
                </c:pt>
                <c:pt idx="715">
                  <c:v>2281</c:v>
                </c:pt>
                <c:pt idx="716">
                  <c:v>2279</c:v>
                </c:pt>
                <c:pt idx="717">
                  <c:v>2277</c:v>
                </c:pt>
                <c:pt idx="718">
                  <c:v>2273</c:v>
                </c:pt>
                <c:pt idx="719">
                  <c:v>2271</c:v>
                </c:pt>
                <c:pt idx="720">
                  <c:v>2269</c:v>
                </c:pt>
                <c:pt idx="721">
                  <c:v>2267</c:v>
                </c:pt>
                <c:pt idx="722">
                  <c:v>2265</c:v>
                </c:pt>
                <c:pt idx="723">
                  <c:v>2265</c:v>
                </c:pt>
                <c:pt idx="724">
                  <c:v>2261</c:v>
                </c:pt>
                <c:pt idx="725">
                  <c:v>2259</c:v>
                </c:pt>
                <c:pt idx="726">
                  <c:v>2255</c:v>
                </c:pt>
                <c:pt idx="727">
                  <c:v>2253</c:v>
                </c:pt>
                <c:pt idx="728">
                  <c:v>2251</c:v>
                </c:pt>
                <c:pt idx="729">
                  <c:v>2247</c:v>
                </c:pt>
                <c:pt idx="730">
                  <c:v>2247</c:v>
                </c:pt>
                <c:pt idx="731">
                  <c:v>2243</c:v>
                </c:pt>
                <c:pt idx="732">
                  <c:v>2243</c:v>
                </c:pt>
                <c:pt idx="733">
                  <c:v>2241</c:v>
                </c:pt>
                <c:pt idx="734">
                  <c:v>2241</c:v>
                </c:pt>
                <c:pt idx="735">
                  <c:v>2239</c:v>
                </c:pt>
                <c:pt idx="736">
                  <c:v>2235</c:v>
                </c:pt>
                <c:pt idx="737">
                  <c:v>2233</c:v>
                </c:pt>
                <c:pt idx="738">
                  <c:v>2229</c:v>
                </c:pt>
                <c:pt idx="739">
                  <c:v>2227</c:v>
                </c:pt>
                <c:pt idx="740">
                  <c:v>2227</c:v>
                </c:pt>
                <c:pt idx="741">
                  <c:v>2221</c:v>
                </c:pt>
                <c:pt idx="742">
                  <c:v>2221</c:v>
                </c:pt>
                <c:pt idx="743">
                  <c:v>2221</c:v>
                </c:pt>
                <c:pt idx="744">
                  <c:v>2219</c:v>
                </c:pt>
                <c:pt idx="745">
                  <c:v>2219</c:v>
                </c:pt>
                <c:pt idx="746">
                  <c:v>2219</c:v>
                </c:pt>
                <c:pt idx="747">
                  <c:v>2219</c:v>
                </c:pt>
                <c:pt idx="748">
                  <c:v>2219</c:v>
                </c:pt>
                <c:pt idx="749">
                  <c:v>2217</c:v>
                </c:pt>
                <c:pt idx="750">
                  <c:v>2215</c:v>
                </c:pt>
                <c:pt idx="751">
                  <c:v>2213</c:v>
                </c:pt>
                <c:pt idx="752">
                  <c:v>2213</c:v>
                </c:pt>
                <c:pt idx="753">
                  <c:v>2211</c:v>
                </c:pt>
                <c:pt idx="754">
                  <c:v>2209</c:v>
                </c:pt>
                <c:pt idx="755">
                  <c:v>2209</c:v>
                </c:pt>
                <c:pt idx="756">
                  <c:v>2209</c:v>
                </c:pt>
                <c:pt idx="757">
                  <c:v>2205</c:v>
                </c:pt>
                <c:pt idx="758">
                  <c:v>2203</c:v>
                </c:pt>
                <c:pt idx="759">
                  <c:v>2199</c:v>
                </c:pt>
                <c:pt idx="760">
                  <c:v>2197</c:v>
                </c:pt>
                <c:pt idx="761">
                  <c:v>2193</c:v>
                </c:pt>
                <c:pt idx="762">
                  <c:v>2191</c:v>
                </c:pt>
                <c:pt idx="763">
                  <c:v>2187</c:v>
                </c:pt>
                <c:pt idx="764">
                  <c:v>2187</c:v>
                </c:pt>
                <c:pt idx="765">
                  <c:v>2187</c:v>
                </c:pt>
                <c:pt idx="766">
                  <c:v>2185</c:v>
                </c:pt>
                <c:pt idx="767">
                  <c:v>2181</c:v>
                </c:pt>
                <c:pt idx="768">
                  <c:v>2179</c:v>
                </c:pt>
                <c:pt idx="769">
                  <c:v>2177</c:v>
                </c:pt>
                <c:pt idx="770">
                  <c:v>2175</c:v>
                </c:pt>
                <c:pt idx="771">
                  <c:v>2175</c:v>
                </c:pt>
                <c:pt idx="772">
                  <c:v>2169</c:v>
                </c:pt>
                <c:pt idx="773">
                  <c:v>2163</c:v>
                </c:pt>
                <c:pt idx="774">
                  <c:v>2163</c:v>
                </c:pt>
                <c:pt idx="775">
                  <c:v>2163</c:v>
                </c:pt>
                <c:pt idx="776">
                  <c:v>2163</c:v>
                </c:pt>
                <c:pt idx="777">
                  <c:v>2159</c:v>
                </c:pt>
                <c:pt idx="778">
                  <c:v>2159</c:v>
                </c:pt>
                <c:pt idx="779">
                  <c:v>2157</c:v>
                </c:pt>
                <c:pt idx="780">
                  <c:v>2157</c:v>
                </c:pt>
                <c:pt idx="781">
                  <c:v>2153</c:v>
                </c:pt>
                <c:pt idx="782">
                  <c:v>2153</c:v>
                </c:pt>
                <c:pt idx="783">
                  <c:v>2153</c:v>
                </c:pt>
                <c:pt idx="784">
                  <c:v>2151</c:v>
                </c:pt>
                <c:pt idx="785">
                  <c:v>2151</c:v>
                </c:pt>
                <c:pt idx="786">
                  <c:v>2151</c:v>
                </c:pt>
                <c:pt idx="787">
                  <c:v>2149</c:v>
                </c:pt>
                <c:pt idx="788">
                  <c:v>2149</c:v>
                </c:pt>
                <c:pt idx="789">
                  <c:v>2147</c:v>
                </c:pt>
                <c:pt idx="790">
                  <c:v>2143</c:v>
                </c:pt>
                <c:pt idx="791">
                  <c:v>2141</c:v>
                </c:pt>
                <c:pt idx="792">
                  <c:v>2141</c:v>
                </c:pt>
                <c:pt idx="793">
                  <c:v>2137</c:v>
                </c:pt>
                <c:pt idx="794">
                  <c:v>2137</c:v>
                </c:pt>
                <c:pt idx="795">
                  <c:v>2135</c:v>
                </c:pt>
                <c:pt idx="796">
                  <c:v>2127</c:v>
                </c:pt>
                <c:pt idx="797">
                  <c:v>2119</c:v>
                </c:pt>
                <c:pt idx="798">
                  <c:v>2117</c:v>
                </c:pt>
                <c:pt idx="799">
                  <c:v>2115</c:v>
                </c:pt>
                <c:pt idx="800">
                  <c:v>2115</c:v>
                </c:pt>
                <c:pt idx="801">
                  <c:v>2111</c:v>
                </c:pt>
                <c:pt idx="802">
                  <c:v>2111</c:v>
                </c:pt>
                <c:pt idx="803">
                  <c:v>2107</c:v>
                </c:pt>
                <c:pt idx="804">
                  <c:v>2103</c:v>
                </c:pt>
                <c:pt idx="805">
                  <c:v>2097</c:v>
                </c:pt>
                <c:pt idx="806">
                  <c:v>2093</c:v>
                </c:pt>
                <c:pt idx="807">
                  <c:v>2093</c:v>
                </c:pt>
                <c:pt idx="808">
                  <c:v>2093</c:v>
                </c:pt>
                <c:pt idx="809">
                  <c:v>2091</c:v>
                </c:pt>
                <c:pt idx="810">
                  <c:v>2089</c:v>
                </c:pt>
                <c:pt idx="811">
                  <c:v>2089</c:v>
                </c:pt>
                <c:pt idx="812">
                  <c:v>2087</c:v>
                </c:pt>
                <c:pt idx="813">
                  <c:v>2085</c:v>
                </c:pt>
                <c:pt idx="814">
                  <c:v>2079</c:v>
                </c:pt>
                <c:pt idx="815">
                  <c:v>2079</c:v>
                </c:pt>
                <c:pt idx="816">
                  <c:v>2077</c:v>
                </c:pt>
                <c:pt idx="817">
                  <c:v>2077</c:v>
                </c:pt>
                <c:pt idx="818">
                  <c:v>2075</c:v>
                </c:pt>
                <c:pt idx="819">
                  <c:v>2075</c:v>
                </c:pt>
                <c:pt idx="820">
                  <c:v>2073</c:v>
                </c:pt>
                <c:pt idx="821">
                  <c:v>2073</c:v>
                </c:pt>
                <c:pt idx="822">
                  <c:v>2071</c:v>
                </c:pt>
                <c:pt idx="823">
                  <c:v>2071</c:v>
                </c:pt>
                <c:pt idx="824">
                  <c:v>2071</c:v>
                </c:pt>
                <c:pt idx="825">
                  <c:v>2069</c:v>
                </c:pt>
                <c:pt idx="826">
                  <c:v>2067</c:v>
                </c:pt>
                <c:pt idx="827">
                  <c:v>2067</c:v>
                </c:pt>
                <c:pt idx="828">
                  <c:v>2061</c:v>
                </c:pt>
                <c:pt idx="829">
                  <c:v>2061</c:v>
                </c:pt>
                <c:pt idx="830">
                  <c:v>2057</c:v>
                </c:pt>
                <c:pt idx="831">
                  <c:v>2055</c:v>
                </c:pt>
                <c:pt idx="832">
                  <c:v>2055</c:v>
                </c:pt>
                <c:pt idx="833">
                  <c:v>2053</c:v>
                </c:pt>
                <c:pt idx="834">
                  <c:v>2053</c:v>
                </c:pt>
                <c:pt idx="835">
                  <c:v>2051</c:v>
                </c:pt>
                <c:pt idx="836">
                  <c:v>2049</c:v>
                </c:pt>
                <c:pt idx="837">
                  <c:v>2045</c:v>
                </c:pt>
                <c:pt idx="838">
                  <c:v>2041</c:v>
                </c:pt>
                <c:pt idx="839">
                  <c:v>2041</c:v>
                </c:pt>
                <c:pt idx="840">
                  <c:v>2041</c:v>
                </c:pt>
                <c:pt idx="841">
                  <c:v>2041</c:v>
                </c:pt>
                <c:pt idx="842">
                  <c:v>2033</c:v>
                </c:pt>
                <c:pt idx="843">
                  <c:v>2033</c:v>
                </c:pt>
                <c:pt idx="844">
                  <c:v>2033</c:v>
                </c:pt>
                <c:pt idx="845">
                  <c:v>2031</c:v>
                </c:pt>
                <c:pt idx="846">
                  <c:v>2031</c:v>
                </c:pt>
                <c:pt idx="847">
                  <c:v>2027</c:v>
                </c:pt>
                <c:pt idx="848">
                  <c:v>2027</c:v>
                </c:pt>
                <c:pt idx="849">
                  <c:v>2027</c:v>
                </c:pt>
                <c:pt idx="850">
                  <c:v>2025</c:v>
                </c:pt>
                <c:pt idx="851">
                  <c:v>2025</c:v>
                </c:pt>
                <c:pt idx="852">
                  <c:v>2021</c:v>
                </c:pt>
                <c:pt idx="853">
                  <c:v>2021</c:v>
                </c:pt>
                <c:pt idx="854">
                  <c:v>2015</c:v>
                </c:pt>
                <c:pt idx="855">
                  <c:v>2007</c:v>
                </c:pt>
                <c:pt idx="856">
                  <c:v>2003</c:v>
                </c:pt>
                <c:pt idx="857">
                  <c:v>2001</c:v>
                </c:pt>
                <c:pt idx="858">
                  <c:v>2001</c:v>
                </c:pt>
                <c:pt idx="859">
                  <c:v>1999</c:v>
                </c:pt>
                <c:pt idx="860">
                  <c:v>1999</c:v>
                </c:pt>
                <c:pt idx="861">
                  <c:v>1999</c:v>
                </c:pt>
                <c:pt idx="862">
                  <c:v>1995</c:v>
                </c:pt>
                <c:pt idx="863">
                  <c:v>1993</c:v>
                </c:pt>
                <c:pt idx="864">
                  <c:v>1993</c:v>
                </c:pt>
                <c:pt idx="865">
                  <c:v>1989</c:v>
                </c:pt>
                <c:pt idx="866">
                  <c:v>1989</c:v>
                </c:pt>
                <c:pt idx="867">
                  <c:v>1989</c:v>
                </c:pt>
                <c:pt idx="868">
                  <c:v>1987</c:v>
                </c:pt>
                <c:pt idx="869">
                  <c:v>1987</c:v>
                </c:pt>
                <c:pt idx="870">
                  <c:v>1985</c:v>
                </c:pt>
                <c:pt idx="871">
                  <c:v>1983</c:v>
                </c:pt>
                <c:pt idx="872">
                  <c:v>1979</c:v>
                </c:pt>
                <c:pt idx="873">
                  <c:v>1979</c:v>
                </c:pt>
                <c:pt idx="874">
                  <c:v>1977</c:v>
                </c:pt>
                <c:pt idx="875">
                  <c:v>1965</c:v>
                </c:pt>
                <c:pt idx="876">
                  <c:v>1963</c:v>
                </c:pt>
                <c:pt idx="877">
                  <c:v>1961</c:v>
                </c:pt>
                <c:pt idx="878">
                  <c:v>1959</c:v>
                </c:pt>
                <c:pt idx="879">
                  <c:v>1955</c:v>
                </c:pt>
                <c:pt idx="880">
                  <c:v>1955</c:v>
                </c:pt>
                <c:pt idx="881">
                  <c:v>1953</c:v>
                </c:pt>
                <c:pt idx="882">
                  <c:v>1953</c:v>
                </c:pt>
                <c:pt idx="883">
                  <c:v>1951</c:v>
                </c:pt>
                <c:pt idx="884">
                  <c:v>1949</c:v>
                </c:pt>
                <c:pt idx="885">
                  <c:v>1949</c:v>
                </c:pt>
                <c:pt idx="886">
                  <c:v>1947</c:v>
                </c:pt>
                <c:pt idx="887">
                  <c:v>1945</c:v>
                </c:pt>
                <c:pt idx="888">
                  <c:v>1945</c:v>
                </c:pt>
                <c:pt idx="889">
                  <c:v>1945</c:v>
                </c:pt>
                <c:pt idx="890">
                  <c:v>1943</c:v>
                </c:pt>
                <c:pt idx="891">
                  <c:v>1943</c:v>
                </c:pt>
                <c:pt idx="892">
                  <c:v>1941</c:v>
                </c:pt>
                <c:pt idx="893">
                  <c:v>1939</c:v>
                </c:pt>
                <c:pt idx="894">
                  <c:v>1935</c:v>
                </c:pt>
                <c:pt idx="895">
                  <c:v>1933</c:v>
                </c:pt>
                <c:pt idx="896">
                  <c:v>1931</c:v>
                </c:pt>
                <c:pt idx="897">
                  <c:v>1931</c:v>
                </c:pt>
                <c:pt idx="898">
                  <c:v>1927</c:v>
                </c:pt>
                <c:pt idx="899">
                  <c:v>1927</c:v>
                </c:pt>
                <c:pt idx="900">
                  <c:v>1927</c:v>
                </c:pt>
                <c:pt idx="901">
                  <c:v>1919</c:v>
                </c:pt>
                <c:pt idx="902">
                  <c:v>1917</c:v>
                </c:pt>
                <c:pt idx="903">
                  <c:v>1915</c:v>
                </c:pt>
                <c:pt idx="904">
                  <c:v>1909</c:v>
                </c:pt>
                <c:pt idx="905">
                  <c:v>1909</c:v>
                </c:pt>
                <c:pt idx="906">
                  <c:v>1905</c:v>
                </c:pt>
                <c:pt idx="907">
                  <c:v>1905</c:v>
                </c:pt>
                <c:pt idx="908">
                  <c:v>1905</c:v>
                </c:pt>
                <c:pt idx="909">
                  <c:v>1901</c:v>
                </c:pt>
                <c:pt idx="910">
                  <c:v>1899</c:v>
                </c:pt>
                <c:pt idx="911">
                  <c:v>1897</c:v>
                </c:pt>
                <c:pt idx="912">
                  <c:v>1893</c:v>
                </c:pt>
                <c:pt idx="913">
                  <c:v>1891</c:v>
                </c:pt>
                <c:pt idx="914">
                  <c:v>1891</c:v>
                </c:pt>
                <c:pt idx="915">
                  <c:v>1887</c:v>
                </c:pt>
                <c:pt idx="916">
                  <c:v>1885</c:v>
                </c:pt>
                <c:pt idx="917">
                  <c:v>1883</c:v>
                </c:pt>
                <c:pt idx="918">
                  <c:v>1881</c:v>
                </c:pt>
                <c:pt idx="919">
                  <c:v>1879</c:v>
                </c:pt>
                <c:pt idx="920">
                  <c:v>1879</c:v>
                </c:pt>
                <c:pt idx="921">
                  <c:v>1879</c:v>
                </c:pt>
                <c:pt idx="922">
                  <c:v>1877</c:v>
                </c:pt>
                <c:pt idx="923">
                  <c:v>1877</c:v>
                </c:pt>
                <c:pt idx="924">
                  <c:v>1875</c:v>
                </c:pt>
                <c:pt idx="925">
                  <c:v>1873</c:v>
                </c:pt>
                <c:pt idx="926">
                  <c:v>1871</c:v>
                </c:pt>
                <c:pt idx="927">
                  <c:v>1871</c:v>
                </c:pt>
                <c:pt idx="928">
                  <c:v>1871</c:v>
                </c:pt>
                <c:pt idx="929">
                  <c:v>1869</c:v>
                </c:pt>
                <c:pt idx="930">
                  <c:v>1869</c:v>
                </c:pt>
                <c:pt idx="931">
                  <c:v>1867</c:v>
                </c:pt>
                <c:pt idx="932">
                  <c:v>1867</c:v>
                </c:pt>
                <c:pt idx="933">
                  <c:v>1865</c:v>
                </c:pt>
                <c:pt idx="934">
                  <c:v>1865</c:v>
                </c:pt>
                <c:pt idx="935">
                  <c:v>1863</c:v>
                </c:pt>
                <c:pt idx="936">
                  <c:v>1863</c:v>
                </c:pt>
                <c:pt idx="937">
                  <c:v>1863</c:v>
                </c:pt>
                <c:pt idx="938">
                  <c:v>1859</c:v>
                </c:pt>
                <c:pt idx="939">
                  <c:v>1855</c:v>
                </c:pt>
                <c:pt idx="940">
                  <c:v>1853</c:v>
                </c:pt>
                <c:pt idx="941">
                  <c:v>1853</c:v>
                </c:pt>
                <c:pt idx="942">
                  <c:v>1851</c:v>
                </c:pt>
                <c:pt idx="943">
                  <c:v>1849</c:v>
                </c:pt>
                <c:pt idx="944">
                  <c:v>1849</c:v>
                </c:pt>
                <c:pt idx="945">
                  <c:v>1849</c:v>
                </c:pt>
                <c:pt idx="946">
                  <c:v>1847</c:v>
                </c:pt>
                <c:pt idx="947">
                  <c:v>1847</c:v>
                </c:pt>
                <c:pt idx="948">
                  <c:v>1847</c:v>
                </c:pt>
                <c:pt idx="949">
                  <c:v>1847</c:v>
                </c:pt>
                <c:pt idx="950">
                  <c:v>1847</c:v>
                </c:pt>
                <c:pt idx="951">
                  <c:v>1845</c:v>
                </c:pt>
                <c:pt idx="952">
                  <c:v>1845</c:v>
                </c:pt>
                <c:pt idx="953">
                  <c:v>1843</c:v>
                </c:pt>
                <c:pt idx="954">
                  <c:v>1843</c:v>
                </c:pt>
                <c:pt idx="955">
                  <c:v>1843</c:v>
                </c:pt>
                <c:pt idx="956">
                  <c:v>1843</c:v>
                </c:pt>
                <c:pt idx="957">
                  <c:v>1841</c:v>
                </c:pt>
                <c:pt idx="958">
                  <c:v>1841</c:v>
                </c:pt>
                <c:pt idx="959">
                  <c:v>1839</c:v>
                </c:pt>
                <c:pt idx="960">
                  <c:v>1839</c:v>
                </c:pt>
                <c:pt idx="961">
                  <c:v>1837</c:v>
                </c:pt>
                <c:pt idx="962">
                  <c:v>1835</c:v>
                </c:pt>
                <c:pt idx="963">
                  <c:v>1833</c:v>
                </c:pt>
                <c:pt idx="964">
                  <c:v>1833</c:v>
                </c:pt>
                <c:pt idx="965">
                  <c:v>1831</c:v>
                </c:pt>
                <c:pt idx="966">
                  <c:v>1829</c:v>
                </c:pt>
                <c:pt idx="967">
                  <c:v>1829</c:v>
                </c:pt>
                <c:pt idx="968">
                  <c:v>1829</c:v>
                </c:pt>
                <c:pt idx="969">
                  <c:v>1827</c:v>
                </c:pt>
                <c:pt idx="970">
                  <c:v>1825</c:v>
                </c:pt>
                <c:pt idx="971">
                  <c:v>1823</c:v>
                </c:pt>
                <c:pt idx="972">
                  <c:v>1823</c:v>
                </c:pt>
                <c:pt idx="973">
                  <c:v>1823</c:v>
                </c:pt>
                <c:pt idx="974">
                  <c:v>1821</c:v>
                </c:pt>
                <c:pt idx="975">
                  <c:v>1819</c:v>
                </c:pt>
                <c:pt idx="976">
                  <c:v>1819</c:v>
                </c:pt>
                <c:pt idx="977">
                  <c:v>1817</c:v>
                </c:pt>
                <c:pt idx="978">
                  <c:v>1817</c:v>
                </c:pt>
                <c:pt idx="979">
                  <c:v>1817</c:v>
                </c:pt>
                <c:pt idx="980">
                  <c:v>1813</c:v>
                </c:pt>
                <c:pt idx="981">
                  <c:v>1809</c:v>
                </c:pt>
                <c:pt idx="982">
                  <c:v>1809</c:v>
                </c:pt>
                <c:pt idx="983">
                  <c:v>1807</c:v>
                </c:pt>
                <c:pt idx="984">
                  <c:v>1801</c:v>
                </c:pt>
                <c:pt idx="985">
                  <c:v>1797</c:v>
                </c:pt>
                <c:pt idx="986">
                  <c:v>1793</c:v>
                </c:pt>
                <c:pt idx="987">
                  <c:v>1793</c:v>
                </c:pt>
                <c:pt idx="988">
                  <c:v>1789</c:v>
                </c:pt>
                <c:pt idx="989">
                  <c:v>1789</c:v>
                </c:pt>
                <c:pt idx="990">
                  <c:v>1787</c:v>
                </c:pt>
                <c:pt idx="991">
                  <c:v>1787</c:v>
                </c:pt>
                <c:pt idx="992">
                  <c:v>1785</c:v>
                </c:pt>
                <c:pt idx="993">
                  <c:v>1781</c:v>
                </c:pt>
                <c:pt idx="994">
                  <c:v>1779</c:v>
                </c:pt>
                <c:pt idx="995">
                  <c:v>1779</c:v>
                </c:pt>
                <c:pt idx="996">
                  <c:v>1773</c:v>
                </c:pt>
                <c:pt idx="997">
                  <c:v>1771</c:v>
                </c:pt>
                <c:pt idx="998">
                  <c:v>1771</c:v>
                </c:pt>
                <c:pt idx="999">
                  <c:v>1771</c:v>
                </c:pt>
                <c:pt idx="1000">
                  <c:v>1769</c:v>
                </c:pt>
                <c:pt idx="1001">
                  <c:v>1767</c:v>
                </c:pt>
                <c:pt idx="1002">
                  <c:v>1765</c:v>
                </c:pt>
                <c:pt idx="1003">
                  <c:v>1763</c:v>
                </c:pt>
                <c:pt idx="1004">
                  <c:v>1763</c:v>
                </c:pt>
                <c:pt idx="1005">
                  <c:v>1759</c:v>
                </c:pt>
                <c:pt idx="1006">
                  <c:v>1759</c:v>
                </c:pt>
                <c:pt idx="1007">
                  <c:v>1759</c:v>
                </c:pt>
                <c:pt idx="1008">
                  <c:v>1757</c:v>
                </c:pt>
                <c:pt idx="1009">
                  <c:v>1755</c:v>
                </c:pt>
                <c:pt idx="1010">
                  <c:v>1753</c:v>
                </c:pt>
                <c:pt idx="1011">
                  <c:v>1751</c:v>
                </c:pt>
                <c:pt idx="1012">
                  <c:v>1749</c:v>
                </c:pt>
                <c:pt idx="1013">
                  <c:v>1749</c:v>
                </c:pt>
                <c:pt idx="1014">
                  <c:v>1749</c:v>
                </c:pt>
                <c:pt idx="1015">
                  <c:v>1747</c:v>
                </c:pt>
                <c:pt idx="1016">
                  <c:v>1745</c:v>
                </c:pt>
                <c:pt idx="1017">
                  <c:v>1745</c:v>
                </c:pt>
                <c:pt idx="1018">
                  <c:v>1743</c:v>
                </c:pt>
                <c:pt idx="1019">
                  <c:v>1743</c:v>
                </c:pt>
                <c:pt idx="1020">
                  <c:v>1741</c:v>
                </c:pt>
                <c:pt idx="1021">
                  <c:v>1739</c:v>
                </c:pt>
                <c:pt idx="1022">
                  <c:v>1739</c:v>
                </c:pt>
                <c:pt idx="1023">
                  <c:v>1735</c:v>
                </c:pt>
                <c:pt idx="1024">
                  <c:v>1735</c:v>
                </c:pt>
                <c:pt idx="1025">
                  <c:v>1733</c:v>
                </c:pt>
                <c:pt idx="1026">
                  <c:v>1733</c:v>
                </c:pt>
                <c:pt idx="1027">
                  <c:v>1731</c:v>
                </c:pt>
                <c:pt idx="1028">
                  <c:v>1727</c:v>
                </c:pt>
                <c:pt idx="1029">
                  <c:v>1725</c:v>
                </c:pt>
                <c:pt idx="1030">
                  <c:v>1725</c:v>
                </c:pt>
                <c:pt idx="1031">
                  <c:v>1725</c:v>
                </c:pt>
                <c:pt idx="1032">
                  <c:v>1723</c:v>
                </c:pt>
                <c:pt idx="1033">
                  <c:v>1721</c:v>
                </c:pt>
                <c:pt idx="1034">
                  <c:v>1717</c:v>
                </c:pt>
                <c:pt idx="1035">
                  <c:v>1713</c:v>
                </c:pt>
                <c:pt idx="1036">
                  <c:v>1709</c:v>
                </c:pt>
                <c:pt idx="1037">
                  <c:v>1709</c:v>
                </c:pt>
                <c:pt idx="1038">
                  <c:v>1709</c:v>
                </c:pt>
                <c:pt idx="1039">
                  <c:v>1705</c:v>
                </c:pt>
                <c:pt idx="1040">
                  <c:v>1705</c:v>
                </c:pt>
                <c:pt idx="1041">
                  <c:v>1703</c:v>
                </c:pt>
                <c:pt idx="1042">
                  <c:v>1703</c:v>
                </c:pt>
                <c:pt idx="1043">
                  <c:v>1701</c:v>
                </c:pt>
                <c:pt idx="1044">
                  <c:v>1699</c:v>
                </c:pt>
                <c:pt idx="1045">
                  <c:v>1697</c:v>
                </c:pt>
                <c:pt idx="1046">
                  <c:v>1697</c:v>
                </c:pt>
                <c:pt idx="1047">
                  <c:v>1695</c:v>
                </c:pt>
                <c:pt idx="1048">
                  <c:v>1695</c:v>
                </c:pt>
                <c:pt idx="1049">
                  <c:v>1695</c:v>
                </c:pt>
                <c:pt idx="1050">
                  <c:v>1695</c:v>
                </c:pt>
                <c:pt idx="1051">
                  <c:v>1693</c:v>
                </c:pt>
                <c:pt idx="1052">
                  <c:v>1687</c:v>
                </c:pt>
                <c:pt idx="1053">
                  <c:v>1685</c:v>
                </c:pt>
                <c:pt idx="1054">
                  <c:v>1685</c:v>
                </c:pt>
                <c:pt idx="1055">
                  <c:v>1683</c:v>
                </c:pt>
                <c:pt idx="1056">
                  <c:v>1683</c:v>
                </c:pt>
                <c:pt idx="1057">
                  <c:v>1681</c:v>
                </c:pt>
                <c:pt idx="1058">
                  <c:v>1681</c:v>
                </c:pt>
                <c:pt idx="1059">
                  <c:v>1679</c:v>
                </c:pt>
                <c:pt idx="1060">
                  <c:v>1679</c:v>
                </c:pt>
                <c:pt idx="1061">
                  <c:v>1677</c:v>
                </c:pt>
                <c:pt idx="1062">
                  <c:v>1675</c:v>
                </c:pt>
                <c:pt idx="1063">
                  <c:v>1673</c:v>
                </c:pt>
                <c:pt idx="1064">
                  <c:v>1673</c:v>
                </c:pt>
                <c:pt idx="1065">
                  <c:v>1673</c:v>
                </c:pt>
                <c:pt idx="1066">
                  <c:v>1671</c:v>
                </c:pt>
                <c:pt idx="1067">
                  <c:v>1671</c:v>
                </c:pt>
                <c:pt idx="1068">
                  <c:v>1665</c:v>
                </c:pt>
                <c:pt idx="1069">
                  <c:v>1665</c:v>
                </c:pt>
                <c:pt idx="1070">
                  <c:v>1665</c:v>
                </c:pt>
                <c:pt idx="1071">
                  <c:v>1663</c:v>
                </c:pt>
                <c:pt idx="1072">
                  <c:v>1663</c:v>
                </c:pt>
                <c:pt idx="1073">
                  <c:v>1663</c:v>
                </c:pt>
                <c:pt idx="1074">
                  <c:v>1661</c:v>
                </c:pt>
                <c:pt idx="1075">
                  <c:v>1659</c:v>
                </c:pt>
                <c:pt idx="1076">
                  <c:v>1653</c:v>
                </c:pt>
                <c:pt idx="1077">
                  <c:v>1651</c:v>
                </c:pt>
                <c:pt idx="1078">
                  <c:v>1651</c:v>
                </c:pt>
                <c:pt idx="1079">
                  <c:v>1651</c:v>
                </c:pt>
                <c:pt idx="1080">
                  <c:v>1649</c:v>
                </c:pt>
                <c:pt idx="1081">
                  <c:v>1647</c:v>
                </c:pt>
                <c:pt idx="1082">
                  <c:v>1645</c:v>
                </c:pt>
                <c:pt idx="1083">
                  <c:v>1645</c:v>
                </c:pt>
                <c:pt idx="1084">
                  <c:v>1643</c:v>
                </c:pt>
                <c:pt idx="1085">
                  <c:v>1641</c:v>
                </c:pt>
                <c:pt idx="1086">
                  <c:v>1641</c:v>
                </c:pt>
                <c:pt idx="1087">
                  <c:v>1641</c:v>
                </c:pt>
                <c:pt idx="1088">
                  <c:v>1639</c:v>
                </c:pt>
                <c:pt idx="1089">
                  <c:v>1639</c:v>
                </c:pt>
                <c:pt idx="1090">
                  <c:v>1639</c:v>
                </c:pt>
                <c:pt idx="1091">
                  <c:v>1639</c:v>
                </c:pt>
                <c:pt idx="1092">
                  <c:v>1639</c:v>
                </c:pt>
                <c:pt idx="1093">
                  <c:v>1637</c:v>
                </c:pt>
                <c:pt idx="1094">
                  <c:v>1635</c:v>
                </c:pt>
                <c:pt idx="1095">
                  <c:v>1635</c:v>
                </c:pt>
                <c:pt idx="1096">
                  <c:v>1635</c:v>
                </c:pt>
                <c:pt idx="1097">
                  <c:v>1633</c:v>
                </c:pt>
                <c:pt idx="1098">
                  <c:v>1631</c:v>
                </c:pt>
                <c:pt idx="1099">
                  <c:v>1629</c:v>
                </c:pt>
                <c:pt idx="1100">
                  <c:v>1623</c:v>
                </c:pt>
                <c:pt idx="1101">
                  <c:v>1621</c:v>
                </c:pt>
                <c:pt idx="1102">
                  <c:v>1621</c:v>
                </c:pt>
                <c:pt idx="1103">
                  <c:v>1619</c:v>
                </c:pt>
                <c:pt idx="1104">
                  <c:v>1619</c:v>
                </c:pt>
                <c:pt idx="1105">
                  <c:v>1615</c:v>
                </c:pt>
                <c:pt idx="1106">
                  <c:v>1615</c:v>
                </c:pt>
                <c:pt idx="1107">
                  <c:v>1613</c:v>
                </c:pt>
                <c:pt idx="1108">
                  <c:v>1609</c:v>
                </c:pt>
                <c:pt idx="1109">
                  <c:v>1603</c:v>
                </c:pt>
                <c:pt idx="1110">
                  <c:v>1603</c:v>
                </c:pt>
                <c:pt idx="1111">
                  <c:v>1603</c:v>
                </c:pt>
                <c:pt idx="1112">
                  <c:v>1601</c:v>
                </c:pt>
                <c:pt idx="1113">
                  <c:v>1599</c:v>
                </c:pt>
                <c:pt idx="1114">
                  <c:v>1599</c:v>
                </c:pt>
                <c:pt idx="1115">
                  <c:v>1595</c:v>
                </c:pt>
                <c:pt idx="1116">
                  <c:v>1593</c:v>
                </c:pt>
                <c:pt idx="1117">
                  <c:v>1591</c:v>
                </c:pt>
                <c:pt idx="1118">
                  <c:v>1589</c:v>
                </c:pt>
                <c:pt idx="1119">
                  <c:v>1587</c:v>
                </c:pt>
                <c:pt idx="1120">
                  <c:v>1587</c:v>
                </c:pt>
                <c:pt idx="1121">
                  <c:v>1585</c:v>
                </c:pt>
                <c:pt idx="1122">
                  <c:v>1583</c:v>
                </c:pt>
                <c:pt idx="1123">
                  <c:v>1583</c:v>
                </c:pt>
                <c:pt idx="1124">
                  <c:v>1581</c:v>
                </c:pt>
                <c:pt idx="1125">
                  <c:v>1579</c:v>
                </c:pt>
                <c:pt idx="1126">
                  <c:v>1579</c:v>
                </c:pt>
                <c:pt idx="1127">
                  <c:v>1579</c:v>
                </c:pt>
                <c:pt idx="1128">
                  <c:v>1577</c:v>
                </c:pt>
                <c:pt idx="1129">
                  <c:v>1577</c:v>
                </c:pt>
                <c:pt idx="1130">
                  <c:v>1575</c:v>
                </c:pt>
                <c:pt idx="1131">
                  <c:v>1573</c:v>
                </c:pt>
                <c:pt idx="1132">
                  <c:v>1573</c:v>
                </c:pt>
                <c:pt idx="1133">
                  <c:v>1573</c:v>
                </c:pt>
                <c:pt idx="1134">
                  <c:v>1571</c:v>
                </c:pt>
                <c:pt idx="1135">
                  <c:v>1569</c:v>
                </c:pt>
                <c:pt idx="1136">
                  <c:v>1569</c:v>
                </c:pt>
                <c:pt idx="1137">
                  <c:v>1567</c:v>
                </c:pt>
                <c:pt idx="1138">
                  <c:v>1567</c:v>
                </c:pt>
                <c:pt idx="1139">
                  <c:v>1567</c:v>
                </c:pt>
                <c:pt idx="1140">
                  <c:v>1565</c:v>
                </c:pt>
                <c:pt idx="1141">
                  <c:v>1563</c:v>
                </c:pt>
                <c:pt idx="1142">
                  <c:v>1561</c:v>
                </c:pt>
                <c:pt idx="1143">
                  <c:v>1561</c:v>
                </c:pt>
                <c:pt idx="1144">
                  <c:v>1559</c:v>
                </c:pt>
                <c:pt idx="1145">
                  <c:v>1559</c:v>
                </c:pt>
                <c:pt idx="1146">
                  <c:v>1557</c:v>
                </c:pt>
                <c:pt idx="1147">
                  <c:v>1557</c:v>
                </c:pt>
                <c:pt idx="1148">
                  <c:v>1555</c:v>
                </c:pt>
                <c:pt idx="1149">
                  <c:v>1553</c:v>
                </c:pt>
                <c:pt idx="1150">
                  <c:v>1551</c:v>
                </c:pt>
                <c:pt idx="1151">
                  <c:v>1551</c:v>
                </c:pt>
                <c:pt idx="1152">
                  <c:v>1551</c:v>
                </c:pt>
                <c:pt idx="1153">
                  <c:v>1549</c:v>
                </c:pt>
                <c:pt idx="1154">
                  <c:v>1549</c:v>
                </c:pt>
                <c:pt idx="1155">
                  <c:v>1549</c:v>
                </c:pt>
                <c:pt idx="1156">
                  <c:v>1549</c:v>
                </c:pt>
                <c:pt idx="1157">
                  <c:v>1547</c:v>
                </c:pt>
                <c:pt idx="1158">
                  <c:v>1547</c:v>
                </c:pt>
                <c:pt idx="1159">
                  <c:v>1543</c:v>
                </c:pt>
                <c:pt idx="1160">
                  <c:v>1539</c:v>
                </c:pt>
                <c:pt idx="1161">
                  <c:v>1537</c:v>
                </c:pt>
                <c:pt idx="1162">
                  <c:v>1533</c:v>
                </c:pt>
                <c:pt idx="1163">
                  <c:v>1533</c:v>
                </c:pt>
                <c:pt idx="1164">
                  <c:v>1533</c:v>
                </c:pt>
                <c:pt idx="1165">
                  <c:v>1531</c:v>
                </c:pt>
                <c:pt idx="1166">
                  <c:v>1529</c:v>
                </c:pt>
                <c:pt idx="1167">
                  <c:v>1527</c:v>
                </c:pt>
                <c:pt idx="1168">
                  <c:v>1525</c:v>
                </c:pt>
                <c:pt idx="1169">
                  <c:v>1525</c:v>
                </c:pt>
                <c:pt idx="1170">
                  <c:v>1523</c:v>
                </c:pt>
                <c:pt idx="1171">
                  <c:v>1521</c:v>
                </c:pt>
                <c:pt idx="1172">
                  <c:v>1521</c:v>
                </c:pt>
                <c:pt idx="1173">
                  <c:v>1521</c:v>
                </c:pt>
                <c:pt idx="1174">
                  <c:v>1519</c:v>
                </c:pt>
                <c:pt idx="1175">
                  <c:v>1519</c:v>
                </c:pt>
                <c:pt idx="1176">
                  <c:v>1517</c:v>
                </c:pt>
                <c:pt idx="1177">
                  <c:v>1517</c:v>
                </c:pt>
                <c:pt idx="1178">
                  <c:v>1513</c:v>
                </c:pt>
                <c:pt idx="1179">
                  <c:v>1513</c:v>
                </c:pt>
                <c:pt idx="1180">
                  <c:v>1511</c:v>
                </c:pt>
                <c:pt idx="1181">
                  <c:v>1511</c:v>
                </c:pt>
                <c:pt idx="1182">
                  <c:v>1509</c:v>
                </c:pt>
                <c:pt idx="1183">
                  <c:v>1505</c:v>
                </c:pt>
                <c:pt idx="1184">
                  <c:v>1503</c:v>
                </c:pt>
                <c:pt idx="1185">
                  <c:v>1501</c:v>
                </c:pt>
                <c:pt idx="1186">
                  <c:v>1499</c:v>
                </c:pt>
                <c:pt idx="1187">
                  <c:v>1497</c:v>
                </c:pt>
                <c:pt idx="1188">
                  <c:v>1495</c:v>
                </c:pt>
                <c:pt idx="1189">
                  <c:v>1493</c:v>
                </c:pt>
                <c:pt idx="1190">
                  <c:v>1493</c:v>
                </c:pt>
                <c:pt idx="1191">
                  <c:v>1491</c:v>
                </c:pt>
                <c:pt idx="1192">
                  <c:v>1491</c:v>
                </c:pt>
                <c:pt idx="1193">
                  <c:v>1489</c:v>
                </c:pt>
                <c:pt idx="1194">
                  <c:v>1489</c:v>
                </c:pt>
                <c:pt idx="1195">
                  <c:v>1487</c:v>
                </c:pt>
                <c:pt idx="1196">
                  <c:v>1485</c:v>
                </c:pt>
                <c:pt idx="1197">
                  <c:v>1485</c:v>
                </c:pt>
                <c:pt idx="1198">
                  <c:v>1483</c:v>
                </c:pt>
                <c:pt idx="1199">
                  <c:v>1483</c:v>
                </c:pt>
                <c:pt idx="1200">
                  <c:v>1481</c:v>
                </c:pt>
                <c:pt idx="1201">
                  <c:v>1481</c:v>
                </c:pt>
                <c:pt idx="1202">
                  <c:v>1481</c:v>
                </c:pt>
                <c:pt idx="1203">
                  <c:v>1479</c:v>
                </c:pt>
                <c:pt idx="1204">
                  <c:v>1471</c:v>
                </c:pt>
                <c:pt idx="1205">
                  <c:v>1471</c:v>
                </c:pt>
                <c:pt idx="1206">
                  <c:v>1469</c:v>
                </c:pt>
                <c:pt idx="1207">
                  <c:v>1469</c:v>
                </c:pt>
                <c:pt idx="1208">
                  <c:v>1469</c:v>
                </c:pt>
                <c:pt idx="1209">
                  <c:v>1467</c:v>
                </c:pt>
                <c:pt idx="1210">
                  <c:v>1467</c:v>
                </c:pt>
                <c:pt idx="1211">
                  <c:v>1467</c:v>
                </c:pt>
                <c:pt idx="1212">
                  <c:v>1465</c:v>
                </c:pt>
                <c:pt idx="1213">
                  <c:v>1463</c:v>
                </c:pt>
                <c:pt idx="1214">
                  <c:v>1461</c:v>
                </c:pt>
                <c:pt idx="1215">
                  <c:v>1459</c:v>
                </c:pt>
                <c:pt idx="1216">
                  <c:v>1459</c:v>
                </c:pt>
                <c:pt idx="1217">
                  <c:v>1457</c:v>
                </c:pt>
                <c:pt idx="1218">
                  <c:v>1453</c:v>
                </c:pt>
                <c:pt idx="1219">
                  <c:v>1451</c:v>
                </c:pt>
                <c:pt idx="1220">
                  <c:v>1449</c:v>
                </c:pt>
                <c:pt idx="1221">
                  <c:v>1449</c:v>
                </c:pt>
                <c:pt idx="1222">
                  <c:v>1449</c:v>
                </c:pt>
                <c:pt idx="1223">
                  <c:v>1449</c:v>
                </c:pt>
                <c:pt idx="1224">
                  <c:v>1447</c:v>
                </c:pt>
                <c:pt idx="1225">
                  <c:v>1447</c:v>
                </c:pt>
                <c:pt idx="1226">
                  <c:v>1445</c:v>
                </c:pt>
                <c:pt idx="1227">
                  <c:v>1445</c:v>
                </c:pt>
                <c:pt idx="1228">
                  <c:v>1445</c:v>
                </c:pt>
                <c:pt idx="1229">
                  <c:v>1445</c:v>
                </c:pt>
                <c:pt idx="1230">
                  <c:v>1443</c:v>
                </c:pt>
                <c:pt idx="1231">
                  <c:v>1443</c:v>
                </c:pt>
                <c:pt idx="1232">
                  <c:v>1443</c:v>
                </c:pt>
                <c:pt idx="1233">
                  <c:v>1441</c:v>
                </c:pt>
                <c:pt idx="1234">
                  <c:v>1441</c:v>
                </c:pt>
                <c:pt idx="1235">
                  <c:v>1439</c:v>
                </c:pt>
                <c:pt idx="1236">
                  <c:v>1439</c:v>
                </c:pt>
                <c:pt idx="1237">
                  <c:v>1437</c:v>
                </c:pt>
                <c:pt idx="1238">
                  <c:v>1435</c:v>
                </c:pt>
                <c:pt idx="1239">
                  <c:v>1435</c:v>
                </c:pt>
                <c:pt idx="1240">
                  <c:v>1433</c:v>
                </c:pt>
                <c:pt idx="1241">
                  <c:v>1431</c:v>
                </c:pt>
                <c:pt idx="1242">
                  <c:v>1431</c:v>
                </c:pt>
                <c:pt idx="1243">
                  <c:v>1429</c:v>
                </c:pt>
                <c:pt idx="1244">
                  <c:v>1427</c:v>
                </c:pt>
                <c:pt idx="1245">
                  <c:v>1425</c:v>
                </c:pt>
                <c:pt idx="1246">
                  <c:v>1423</c:v>
                </c:pt>
                <c:pt idx="1247">
                  <c:v>1423</c:v>
                </c:pt>
                <c:pt idx="1248">
                  <c:v>1423</c:v>
                </c:pt>
                <c:pt idx="1249">
                  <c:v>1421</c:v>
                </c:pt>
                <c:pt idx="1250">
                  <c:v>1421</c:v>
                </c:pt>
                <c:pt idx="1251">
                  <c:v>1419</c:v>
                </c:pt>
                <c:pt idx="1252">
                  <c:v>1417</c:v>
                </c:pt>
                <c:pt idx="1253">
                  <c:v>1417</c:v>
                </c:pt>
                <c:pt idx="1254">
                  <c:v>1415</c:v>
                </c:pt>
                <c:pt idx="1255">
                  <c:v>1413</c:v>
                </c:pt>
                <c:pt idx="1256">
                  <c:v>1413</c:v>
                </c:pt>
                <c:pt idx="1257">
                  <c:v>1411</c:v>
                </c:pt>
                <c:pt idx="1258">
                  <c:v>1411</c:v>
                </c:pt>
                <c:pt idx="1259">
                  <c:v>1411</c:v>
                </c:pt>
                <c:pt idx="1260">
                  <c:v>1409</c:v>
                </c:pt>
                <c:pt idx="1261">
                  <c:v>1409</c:v>
                </c:pt>
                <c:pt idx="1262">
                  <c:v>1409</c:v>
                </c:pt>
                <c:pt idx="1263">
                  <c:v>1409</c:v>
                </c:pt>
                <c:pt idx="1264">
                  <c:v>1407</c:v>
                </c:pt>
                <c:pt idx="1265">
                  <c:v>1407</c:v>
                </c:pt>
                <c:pt idx="1266">
                  <c:v>1405</c:v>
                </c:pt>
                <c:pt idx="1267">
                  <c:v>1405</c:v>
                </c:pt>
                <c:pt idx="1268">
                  <c:v>1403</c:v>
                </c:pt>
                <c:pt idx="1269">
                  <c:v>1401</c:v>
                </c:pt>
                <c:pt idx="1270">
                  <c:v>1399</c:v>
                </c:pt>
                <c:pt idx="1271">
                  <c:v>1397</c:v>
                </c:pt>
                <c:pt idx="1272">
                  <c:v>1397</c:v>
                </c:pt>
                <c:pt idx="1273">
                  <c:v>1397</c:v>
                </c:pt>
                <c:pt idx="1274">
                  <c:v>1395</c:v>
                </c:pt>
                <c:pt idx="1275">
                  <c:v>1393</c:v>
                </c:pt>
                <c:pt idx="1276">
                  <c:v>1393</c:v>
                </c:pt>
                <c:pt idx="1277">
                  <c:v>1391</c:v>
                </c:pt>
                <c:pt idx="1278">
                  <c:v>1389</c:v>
                </c:pt>
                <c:pt idx="1279">
                  <c:v>1389</c:v>
                </c:pt>
                <c:pt idx="1280">
                  <c:v>1389</c:v>
                </c:pt>
                <c:pt idx="1281">
                  <c:v>1383</c:v>
                </c:pt>
                <c:pt idx="1282">
                  <c:v>1383</c:v>
                </c:pt>
                <c:pt idx="1283">
                  <c:v>1381</c:v>
                </c:pt>
                <c:pt idx="1284">
                  <c:v>1379</c:v>
                </c:pt>
                <c:pt idx="1285">
                  <c:v>1379</c:v>
                </c:pt>
                <c:pt idx="1286">
                  <c:v>1379</c:v>
                </c:pt>
                <c:pt idx="1287">
                  <c:v>1377</c:v>
                </c:pt>
                <c:pt idx="1288">
                  <c:v>1375</c:v>
                </c:pt>
                <c:pt idx="1289">
                  <c:v>1375</c:v>
                </c:pt>
                <c:pt idx="1290">
                  <c:v>1375</c:v>
                </c:pt>
                <c:pt idx="1291">
                  <c:v>1373</c:v>
                </c:pt>
                <c:pt idx="1292">
                  <c:v>1373</c:v>
                </c:pt>
                <c:pt idx="1293">
                  <c:v>1371</c:v>
                </c:pt>
                <c:pt idx="1294">
                  <c:v>1371</c:v>
                </c:pt>
                <c:pt idx="1295">
                  <c:v>1369</c:v>
                </c:pt>
                <c:pt idx="1296">
                  <c:v>1365</c:v>
                </c:pt>
                <c:pt idx="1297">
                  <c:v>1363</c:v>
                </c:pt>
                <c:pt idx="1298">
                  <c:v>1363</c:v>
                </c:pt>
                <c:pt idx="1299">
                  <c:v>1363</c:v>
                </c:pt>
                <c:pt idx="1300">
                  <c:v>1361</c:v>
                </c:pt>
                <c:pt idx="1301">
                  <c:v>1361</c:v>
                </c:pt>
                <c:pt idx="1302">
                  <c:v>1361</c:v>
                </c:pt>
                <c:pt idx="1303">
                  <c:v>1359</c:v>
                </c:pt>
                <c:pt idx="1304">
                  <c:v>1359</c:v>
                </c:pt>
                <c:pt idx="1305">
                  <c:v>1359</c:v>
                </c:pt>
                <c:pt idx="1306">
                  <c:v>1359</c:v>
                </c:pt>
                <c:pt idx="1307">
                  <c:v>1357</c:v>
                </c:pt>
                <c:pt idx="1308">
                  <c:v>1355</c:v>
                </c:pt>
                <c:pt idx="1309">
                  <c:v>1355</c:v>
                </c:pt>
                <c:pt idx="1310">
                  <c:v>1351</c:v>
                </c:pt>
                <c:pt idx="1311">
                  <c:v>1351</c:v>
                </c:pt>
                <c:pt idx="1312">
                  <c:v>1349</c:v>
                </c:pt>
                <c:pt idx="1313">
                  <c:v>1347</c:v>
                </c:pt>
                <c:pt idx="1314">
                  <c:v>1347</c:v>
                </c:pt>
                <c:pt idx="1315">
                  <c:v>1347</c:v>
                </c:pt>
                <c:pt idx="1316">
                  <c:v>1347</c:v>
                </c:pt>
                <c:pt idx="1317">
                  <c:v>1345</c:v>
                </c:pt>
                <c:pt idx="1318">
                  <c:v>1343</c:v>
                </c:pt>
                <c:pt idx="1319">
                  <c:v>1341</c:v>
                </c:pt>
                <c:pt idx="1320">
                  <c:v>1341</c:v>
                </c:pt>
                <c:pt idx="1321">
                  <c:v>1341</c:v>
                </c:pt>
                <c:pt idx="1322">
                  <c:v>1339</c:v>
                </c:pt>
                <c:pt idx="1323">
                  <c:v>1337</c:v>
                </c:pt>
                <c:pt idx="1324">
                  <c:v>1335</c:v>
                </c:pt>
                <c:pt idx="1325">
                  <c:v>1333</c:v>
                </c:pt>
                <c:pt idx="1326">
                  <c:v>1331</c:v>
                </c:pt>
                <c:pt idx="1327">
                  <c:v>1331</c:v>
                </c:pt>
                <c:pt idx="1328">
                  <c:v>1327</c:v>
                </c:pt>
                <c:pt idx="1329">
                  <c:v>1327</c:v>
                </c:pt>
                <c:pt idx="1330">
                  <c:v>1323</c:v>
                </c:pt>
                <c:pt idx="1331">
                  <c:v>1319</c:v>
                </c:pt>
                <c:pt idx="1332">
                  <c:v>1319</c:v>
                </c:pt>
                <c:pt idx="1333">
                  <c:v>1317</c:v>
                </c:pt>
                <c:pt idx="1334">
                  <c:v>1317</c:v>
                </c:pt>
                <c:pt idx="1335">
                  <c:v>1315</c:v>
                </c:pt>
                <c:pt idx="1336">
                  <c:v>1315</c:v>
                </c:pt>
                <c:pt idx="1337">
                  <c:v>1311</c:v>
                </c:pt>
                <c:pt idx="1338">
                  <c:v>1311</c:v>
                </c:pt>
                <c:pt idx="1339">
                  <c:v>1311</c:v>
                </c:pt>
                <c:pt idx="1340">
                  <c:v>1309</c:v>
                </c:pt>
                <c:pt idx="1341">
                  <c:v>1307</c:v>
                </c:pt>
                <c:pt idx="1342">
                  <c:v>1307</c:v>
                </c:pt>
                <c:pt idx="1343">
                  <c:v>1307</c:v>
                </c:pt>
                <c:pt idx="1344">
                  <c:v>1305</c:v>
                </c:pt>
                <c:pt idx="1345">
                  <c:v>1303</c:v>
                </c:pt>
                <c:pt idx="1346">
                  <c:v>1303</c:v>
                </c:pt>
                <c:pt idx="1347">
                  <c:v>1303</c:v>
                </c:pt>
                <c:pt idx="1348">
                  <c:v>1301</c:v>
                </c:pt>
                <c:pt idx="1349">
                  <c:v>1299</c:v>
                </c:pt>
                <c:pt idx="1350">
                  <c:v>1299</c:v>
                </c:pt>
                <c:pt idx="1351">
                  <c:v>1297</c:v>
                </c:pt>
                <c:pt idx="1352">
                  <c:v>1295</c:v>
                </c:pt>
                <c:pt idx="1353">
                  <c:v>1295</c:v>
                </c:pt>
                <c:pt idx="1354">
                  <c:v>1293</c:v>
                </c:pt>
                <c:pt idx="1355">
                  <c:v>1291</c:v>
                </c:pt>
                <c:pt idx="1356">
                  <c:v>1291</c:v>
                </c:pt>
                <c:pt idx="1357">
                  <c:v>1291</c:v>
                </c:pt>
                <c:pt idx="1358">
                  <c:v>1280</c:v>
                </c:pt>
                <c:pt idx="1359">
                  <c:v>1278</c:v>
                </c:pt>
                <c:pt idx="1360">
                  <c:v>1278</c:v>
                </c:pt>
                <c:pt idx="1361">
                  <c:v>1276</c:v>
                </c:pt>
                <c:pt idx="1362">
                  <c:v>1276</c:v>
                </c:pt>
                <c:pt idx="1363">
                  <c:v>1274</c:v>
                </c:pt>
                <c:pt idx="1364">
                  <c:v>1270</c:v>
                </c:pt>
                <c:pt idx="1365">
                  <c:v>1270</c:v>
                </c:pt>
                <c:pt idx="1366">
                  <c:v>1270</c:v>
                </c:pt>
                <c:pt idx="1367">
                  <c:v>1268</c:v>
                </c:pt>
                <c:pt idx="1368">
                  <c:v>1268</c:v>
                </c:pt>
                <c:pt idx="1369">
                  <c:v>1266</c:v>
                </c:pt>
                <c:pt idx="1370">
                  <c:v>1264</c:v>
                </c:pt>
                <c:pt idx="1371">
                  <c:v>1264</c:v>
                </c:pt>
                <c:pt idx="1372">
                  <c:v>1262</c:v>
                </c:pt>
                <c:pt idx="1373">
                  <c:v>1262</c:v>
                </c:pt>
                <c:pt idx="1374">
                  <c:v>1262</c:v>
                </c:pt>
                <c:pt idx="1375">
                  <c:v>1260</c:v>
                </c:pt>
                <c:pt idx="1376">
                  <c:v>1258</c:v>
                </c:pt>
                <c:pt idx="1377">
                  <c:v>1258</c:v>
                </c:pt>
                <c:pt idx="1378">
                  <c:v>1256</c:v>
                </c:pt>
                <c:pt idx="1379">
                  <c:v>1252</c:v>
                </c:pt>
                <c:pt idx="1380">
                  <c:v>1252</c:v>
                </c:pt>
                <c:pt idx="1381">
                  <c:v>1248</c:v>
                </c:pt>
                <c:pt idx="1382">
                  <c:v>1246</c:v>
                </c:pt>
                <c:pt idx="1383">
                  <c:v>1246</c:v>
                </c:pt>
                <c:pt idx="1384">
                  <c:v>1244</c:v>
                </c:pt>
                <c:pt idx="1385">
                  <c:v>1242</c:v>
                </c:pt>
                <c:pt idx="1386">
                  <c:v>1240</c:v>
                </c:pt>
                <c:pt idx="1387">
                  <c:v>1240</c:v>
                </c:pt>
                <c:pt idx="1388">
                  <c:v>1238</c:v>
                </c:pt>
                <c:pt idx="1389">
                  <c:v>1238</c:v>
                </c:pt>
                <c:pt idx="1390">
                  <c:v>1236</c:v>
                </c:pt>
                <c:pt idx="1391">
                  <c:v>1230</c:v>
                </c:pt>
                <c:pt idx="1392">
                  <c:v>1230</c:v>
                </c:pt>
                <c:pt idx="1393">
                  <c:v>1226</c:v>
                </c:pt>
                <c:pt idx="1394">
                  <c:v>1222</c:v>
                </c:pt>
                <c:pt idx="1395">
                  <c:v>1220</c:v>
                </c:pt>
                <c:pt idx="1396">
                  <c:v>1220</c:v>
                </c:pt>
                <c:pt idx="1397">
                  <c:v>1220</c:v>
                </c:pt>
                <c:pt idx="1398">
                  <c:v>1218</c:v>
                </c:pt>
                <c:pt idx="1399">
                  <c:v>1216</c:v>
                </c:pt>
                <c:pt idx="1400">
                  <c:v>1216</c:v>
                </c:pt>
                <c:pt idx="1401">
                  <c:v>1214</c:v>
                </c:pt>
                <c:pt idx="1402">
                  <c:v>1214</c:v>
                </c:pt>
                <c:pt idx="1403">
                  <c:v>1212</c:v>
                </c:pt>
                <c:pt idx="1404">
                  <c:v>1212</c:v>
                </c:pt>
                <c:pt idx="1405">
                  <c:v>1212</c:v>
                </c:pt>
                <c:pt idx="1406">
                  <c:v>1212</c:v>
                </c:pt>
                <c:pt idx="1407">
                  <c:v>1212</c:v>
                </c:pt>
                <c:pt idx="1408">
                  <c:v>1210</c:v>
                </c:pt>
                <c:pt idx="1409">
                  <c:v>1210</c:v>
                </c:pt>
                <c:pt idx="1410">
                  <c:v>1208</c:v>
                </c:pt>
                <c:pt idx="1411">
                  <c:v>1208</c:v>
                </c:pt>
                <c:pt idx="1412">
                  <c:v>1206</c:v>
                </c:pt>
                <c:pt idx="1413">
                  <c:v>1204</c:v>
                </c:pt>
                <c:pt idx="1414">
                  <c:v>1204</c:v>
                </c:pt>
                <c:pt idx="1415">
                  <c:v>1204</c:v>
                </c:pt>
                <c:pt idx="1416">
                  <c:v>1200</c:v>
                </c:pt>
                <c:pt idx="1417">
                  <c:v>1198</c:v>
                </c:pt>
                <c:pt idx="1418">
                  <c:v>1196</c:v>
                </c:pt>
                <c:pt idx="1419">
                  <c:v>1196</c:v>
                </c:pt>
                <c:pt idx="1420">
                  <c:v>1196</c:v>
                </c:pt>
                <c:pt idx="1421">
                  <c:v>1194</c:v>
                </c:pt>
                <c:pt idx="1422">
                  <c:v>1194</c:v>
                </c:pt>
                <c:pt idx="1423">
                  <c:v>1192</c:v>
                </c:pt>
                <c:pt idx="1424">
                  <c:v>1192</c:v>
                </c:pt>
                <c:pt idx="1425">
                  <c:v>1192</c:v>
                </c:pt>
                <c:pt idx="1426">
                  <c:v>1192</c:v>
                </c:pt>
                <c:pt idx="1427">
                  <c:v>1186</c:v>
                </c:pt>
                <c:pt idx="1428">
                  <c:v>1186</c:v>
                </c:pt>
                <c:pt idx="1429">
                  <c:v>1186</c:v>
                </c:pt>
                <c:pt idx="1430">
                  <c:v>1186</c:v>
                </c:pt>
                <c:pt idx="1431">
                  <c:v>1184</c:v>
                </c:pt>
                <c:pt idx="1432">
                  <c:v>1184</c:v>
                </c:pt>
                <c:pt idx="1433">
                  <c:v>1182</c:v>
                </c:pt>
                <c:pt idx="1434">
                  <c:v>1180</c:v>
                </c:pt>
                <c:pt idx="1435">
                  <c:v>1180</c:v>
                </c:pt>
                <c:pt idx="1436">
                  <c:v>1180</c:v>
                </c:pt>
                <c:pt idx="1437">
                  <c:v>1176</c:v>
                </c:pt>
                <c:pt idx="1438">
                  <c:v>1176</c:v>
                </c:pt>
                <c:pt idx="1439">
                  <c:v>1176</c:v>
                </c:pt>
                <c:pt idx="1440">
                  <c:v>1174</c:v>
                </c:pt>
                <c:pt idx="1441">
                  <c:v>1174</c:v>
                </c:pt>
                <c:pt idx="1442">
                  <c:v>1174</c:v>
                </c:pt>
                <c:pt idx="1443">
                  <c:v>1170</c:v>
                </c:pt>
                <c:pt idx="1444">
                  <c:v>1168</c:v>
                </c:pt>
                <c:pt idx="1445">
                  <c:v>1166</c:v>
                </c:pt>
                <c:pt idx="1446">
                  <c:v>1164</c:v>
                </c:pt>
                <c:pt idx="1447">
                  <c:v>1162</c:v>
                </c:pt>
                <c:pt idx="1448">
                  <c:v>1160</c:v>
                </c:pt>
                <c:pt idx="1449">
                  <c:v>1160</c:v>
                </c:pt>
                <c:pt idx="1450">
                  <c:v>1160</c:v>
                </c:pt>
                <c:pt idx="1451">
                  <c:v>1160</c:v>
                </c:pt>
                <c:pt idx="1452">
                  <c:v>1158</c:v>
                </c:pt>
                <c:pt idx="1453">
                  <c:v>1156</c:v>
                </c:pt>
                <c:pt idx="1454">
                  <c:v>1156</c:v>
                </c:pt>
                <c:pt idx="1455">
                  <c:v>1156</c:v>
                </c:pt>
                <c:pt idx="1456">
                  <c:v>1156</c:v>
                </c:pt>
                <c:pt idx="1457">
                  <c:v>1154</c:v>
                </c:pt>
                <c:pt idx="1458">
                  <c:v>1154</c:v>
                </c:pt>
                <c:pt idx="1459">
                  <c:v>1154</c:v>
                </c:pt>
                <c:pt idx="1460">
                  <c:v>1152</c:v>
                </c:pt>
                <c:pt idx="1461">
                  <c:v>1150</c:v>
                </c:pt>
                <c:pt idx="1462">
                  <c:v>1148</c:v>
                </c:pt>
                <c:pt idx="1463">
                  <c:v>1144</c:v>
                </c:pt>
                <c:pt idx="1464">
                  <c:v>1142</c:v>
                </c:pt>
                <c:pt idx="1465">
                  <c:v>1140</c:v>
                </c:pt>
                <c:pt idx="1466">
                  <c:v>1140</c:v>
                </c:pt>
                <c:pt idx="1467">
                  <c:v>1138</c:v>
                </c:pt>
                <c:pt idx="1468">
                  <c:v>1138</c:v>
                </c:pt>
                <c:pt idx="1469">
                  <c:v>1138</c:v>
                </c:pt>
                <c:pt idx="1470">
                  <c:v>1138</c:v>
                </c:pt>
                <c:pt idx="1471">
                  <c:v>1136</c:v>
                </c:pt>
                <c:pt idx="1472">
                  <c:v>1134</c:v>
                </c:pt>
                <c:pt idx="1473">
                  <c:v>1132</c:v>
                </c:pt>
                <c:pt idx="1474">
                  <c:v>1130</c:v>
                </c:pt>
                <c:pt idx="1475">
                  <c:v>1130</c:v>
                </c:pt>
                <c:pt idx="1476">
                  <c:v>1128</c:v>
                </c:pt>
                <c:pt idx="1477">
                  <c:v>1128</c:v>
                </c:pt>
                <c:pt idx="1478">
                  <c:v>1128</c:v>
                </c:pt>
                <c:pt idx="1479">
                  <c:v>1128</c:v>
                </c:pt>
                <c:pt idx="1480">
                  <c:v>1128</c:v>
                </c:pt>
                <c:pt idx="1481">
                  <c:v>1126</c:v>
                </c:pt>
                <c:pt idx="1482">
                  <c:v>1126</c:v>
                </c:pt>
                <c:pt idx="1483">
                  <c:v>1126</c:v>
                </c:pt>
                <c:pt idx="1484">
                  <c:v>1126</c:v>
                </c:pt>
                <c:pt idx="1485">
                  <c:v>1124</c:v>
                </c:pt>
                <c:pt idx="1486">
                  <c:v>1124</c:v>
                </c:pt>
                <c:pt idx="1487">
                  <c:v>1122</c:v>
                </c:pt>
                <c:pt idx="1488">
                  <c:v>1120</c:v>
                </c:pt>
                <c:pt idx="1489">
                  <c:v>1118</c:v>
                </c:pt>
                <c:pt idx="1490">
                  <c:v>1116</c:v>
                </c:pt>
                <c:pt idx="1491">
                  <c:v>1116</c:v>
                </c:pt>
                <c:pt idx="1492">
                  <c:v>1116</c:v>
                </c:pt>
                <c:pt idx="1493">
                  <c:v>1116</c:v>
                </c:pt>
                <c:pt idx="1494">
                  <c:v>1114</c:v>
                </c:pt>
                <c:pt idx="1495">
                  <c:v>1112</c:v>
                </c:pt>
                <c:pt idx="1496">
                  <c:v>1112</c:v>
                </c:pt>
                <c:pt idx="1497">
                  <c:v>1112</c:v>
                </c:pt>
                <c:pt idx="1498">
                  <c:v>1110</c:v>
                </c:pt>
                <c:pt idx="1499">
                  <c:v>1110</c:v>
                </c:pt>
                <c:pt idx="1500">
                  <c:v>1110</c:v>
                </c:pt>
                <c:pt idx="1501">
                  <c:v>1108</c:v>
                </c:pt>
                <c:pt idx="1502">
                  <c:v>1106</c:v>
                </c:pt>
                <c:pt idx="1503">
                  <c:v>1104</c:v>
                </c:pt>
                <c:pt idx="1504">
                  <c:v>1102</c:v>
                </c:pt>
                <c:pt idx="1505">
                  <c:v>1102</c:v>
                </c:pt>
                <c:pt idx="1506">
                  <c:v>1100</c:v>
                </c:pt>
                <c:pt idx="1507">
                  <c:v>1096</c:v>
                </c:pt>
                <c:pt idx="1508">
                  <c:v>1096</c:v>
                </c:pt>
                <c:pt idx="1509">
                  <c:v>1092</c:v>
                </c:pt>
                <c:pt idx="1510">
                  <c:v>1092</c:v>
                </c:pt>
                <c:pt idx="1511">
                  <c:v>1090</c:v>
                </c:pt>
                <c:pt idx="1512">
                  <c:v>1090</c:v>
                </c:pt>
                <c:pt idx="1513">
                  <c:v>1086</c:v>
                </c:pt>
                <c:pt idx="1514">
                  <c:v>1086</c:v>
                </c:pt>
                <c:pt idx="1515">
                  <c:v>1086</c:v>
                </c:pt>
                <c:pt idx="1516">
                  <c:v>1082</c:v>
                </c:pt>
                <c:pt idx="1517">
                  <c:v>1082</c:v>
                </c:pt>
                <c:pt idx="1518">
                  <c:v>1082</c:v>
                </c:pt>
                <c:pt idx="1519">
                  <c:v>1078</c:v>
                </c:pt>
                <c:pt idx="1520">
                  <c:v>1076</c:v>
                </c:pt>
                <c:pt idx="1521">
                  <c:v>1074</c:v>
                </c:pt>
                <c:pt idx="1522">
                  <c:v>1074</c:v>
                </c:pt>
                <c:pt idx="1523">
                  <c:v>1072</c:v>
                </c:pt>
                <c:pt idx="1524">
                  <c:v>1072</c:v>
                </c:pt>
                <c:pt idx="1525">
                  <c:v>1072</c:v>
                </c:pt>
                <c:pt idx="1526">
                  <c:v>1072</c:v>
                </c:pt>
                <c:pt idx="1527">
                  <c:v>1072</c:v>
                </c:pt>
                <c:pt idx="1528">
                  <c:v>1070</c:v>
                </c:pt>
                <c:pt idx="1529">
                  <c:v>1068</c:v>
                </c:pt>
                <c:pt idx="1530">
                  <c:v>1068</c:v>
                </c:pt>
                <c:pt idx="1531">
                  <c:v>1068</c:v>
                </c:pt>
                <c:pt idx="1532">
                  <c:v>1066</c:v>
                </c:pt>
                <c:pt idx="1533">
                  <c:v>1066</c:v>
                </c:pt>
                <c:pt idx="1534">
                  <c:v>1066</c:v>
                </c:pt>
                <c:pt idx="1535">
                  <c:v>1064</c:v>
                </c:pt>
                <c:pt idx="1536">
                  <c:v>1064</c:v>
                </c:pt>
                <c:pt idx="1537">
                  <c:v>1064</c:v>
                </c:pt>
                <c:pt idx="1538">
                  <c:v>1064</c:v>
                </c:pt>
                <c:pt idx="1539">
                  <c:v>1062</c:v>
                </c:pt>
                <c:pt idx="1540">
                  <c:v>1060</c:v>
                </c:pt>
                <c:pt idx="1541">
                  <c:v>1060</c:v>
                </c:pt>
                <c:pt idx="1542">
                  <c:v>1058</c:v>
                </c:pt>
                <c:pt idx="1543">
                  <c:v>1058</c:v>
                </c:pt>
                <c:pt idx="1544">
                  <c:v>1056</c:v>
                </c:pt>
                <c:pt idx="1545">
                  <c:v>1056</c:v>
                </c:pt>
                <c:pt idx="1546">
                  <c:v>1056</c:v>
                </c:pt>
                <c:pt idx="1547">
                  <c:v>1056</c:v>
                </c:pt>
                <c:pt idx="1548">
                  <c:v>1054</c:v>
                </c:pt>
                <c:pt idx="1549">
                  <c:v>1052</c:v>
                </c:pt>
                <c:pt idx="1550">
                  <c:v>1052</c:v>
                </c:pt>
                <c:pt idx="1551">
                  <c:v>1052</c:v>
                </c:pt>
                <c:pt idx="1552">
                  <c:v>1050</c:v>
                </c:pt>
                <c:pt idx="1553">
                  <c:v>1046</c:v>
                </c:pt>
                <c:pt idx="1554">
                  <c:v>1044</c:v>
                </c:pt>
                <c:pt idx="1555">
                  <c:v>1042</c:v>
                </c:pt>
                <c:pt idx="1556">
                  <c:v>1042</c:v>
                </c:pt>
                <c:pt idx="1557">
                  <c:v>1042</c:v>
                </c:pt>
                <c:pt idx="1558">
                  <c:v>1040</c:v>
                </c:pt>
                <c:pt idx="1559">
                  <c:v>1040</c:v>
                </c:pt>
                <c:pt idx="1560">
                  <c:v>1038</c:v>
                </c:pt>
                <c:pt idx="1561">
                  <c:v>1036</c:v>
                </c:pt>
                <c:pt idx="1562">
                  <c:v>1036</c:v>
                </c:pt>
                <c:pt idx="1563">
                  <c:v>1036</c:v>
                </c:pt>
                <c:pt idx="1564">
                  <c:v>1036</c:v>
                </c:pt>
                <c:pt idx="1565">
                  <c:v>1032</c:v>
                </c:pt>
                <c:pt idx="1566">
                  <c:v>1030</c:v>
                </c:pt>
                <c:pt idx="1567">
                  <c:v>1030</c:v>
                </c:pt>
                <c:pt idx="1568">
                  <c:v>1026</c:v>
                </c:pt>
                <c:pt idx="1569">
                  <c:v>1022</c:v>
                </c:pt>
                <c:pt idx="1570">
                  <c:v>1022</c:v>
                </c:pt>
                <c:pt idx="1571">
                  <c:v>1022</c:v>
                </c:pt>
                <c:pt idx="1572">
                  <c:v>1022</c:v>
                </c:pt>
                <c:pt idx="1573">
                  <c:v>1018</c:v>
                </c:pt>
                <c:pt idx="1574">
                  <c:v>1018</c:v>
                </c:pt>
                <c:pt idx="1575">
                  <c:v>1016</c:v>
                </c:pt>
                <c:pt idx="1576">
                  <c:v>1016</c:v>
                </c:pt>
                <c:pt idx="1577">
                  <c:v>1012</c:v>
                </c:pt>
                <c:pt idx="1578">
                  <c:v>1012</c:v>
                </c:pt>
                <c:pt idx="1579">
                  <c:v>1012</c:v>
                </c:pt>
                <c:pt idx="1580">
                  <c:v>1010</c:v>
                </c:pt>
                <c:pt idx="1581">
                  <c:v>1010</c:v>
                </c:pt>
                <c:pt idx="1582">
                  <c:v>1008</c:v>
                </c:pt>
                <c:pt idx="1583">
                  <c:v>1008</c:v>
                </c:pt>
                <c:pt idx="1584">
                  <c:v>1008</c:v>
                </c:pt>
                <c:pt idx="1585">
                  <c:v>1006</c:v>
                </c:pt>
                <c:pt idx="1586">
                  <c:v>1006</c:v>
                </c:pt>
                <c:pt idx="1587">
                  <c:v>1004</c:v>
                </c:pt>
                <c:pt idx="1588">
                  <c:v>1004</c:v>
                </c:pt>
                <c:pt idx="1589">
                  <c:v>1002</c:v>
                </c:pt>
                <c:pt idx="1590">
                  <c:v>1002</c:v>
                </c:pt>
                <c:pt idx="1591">
                  <c:v>1000</c:v>
                </c:pt>
                <c:pt idx="1592">
                  <c:v>1000</c:v>
                </c:pt>
                <c:pt idx="1593">
                  <c:v>1000</c:v>
                </c:pt>
                <c:pt idx="1594">
                  <c:v>996</c:v>
                </c:pt>
                <c:pt idx="1595">
                  <c:v>996</c:v>
                </c:pt>
                <c:pt idx="1596">
                  <c:v>994</c:v>
                </c:pt>
                <c:pt idx="1597">
                  <c:v>994</c:v>
                </c:pt>
                <c:pt idx="1598">
                  <c:v>992</c:v>
                </c:pt>
                <c:pt idx="1599">
                  <c:v>992</c:v>
                </c:pt>
                <c:pt idx="1600">
                  <c:v>992</c:v>
                </c:pt>
                <c:pt idx="1601">
                  <c:v>992</c:v>
                </c:pt>
                <c:pt idx="1602">
                  <c:v>988</c:v>
                </c:pt>
                <c:pt idx="1603">
                  <c:v>988</c:v>
                </c:pt>
                <c:pt idx="1604">
                  <c:v>988</c:v>
                </c:pt>
                <c:pt idx="1605">
                  <c:v>984</c:v>
                </c:pt>
                <c:pt idx="1606">
                  <c:v>984</c:v>
                </c:pt>
                <c:pt idx="1607">
                  <c:v>984</c:v>
                </c:pt>
                <c:pt idx="1608">
                  <c:v>984</c:v>
                </c:pt>
                <c:pt idx="1609">
                  <c:v>982</c:v>
                </c:pt>
                <c:pt idx="1610">
                  <c:v>982</c:v>
                </c:pt>
                <c:pt idx="1611">
                  <c:v>978</c:v>
                </c:pt>
                <c:pt idx="1612">
                  <c:v>974</c:v>
                </c:pt>
                <c:pt idx="1613">
                  <c:v>974</c:v>
                </c:pt>
                <c:pt idx="1614">
                  <c:v>972</c:v>
                </c:pt>
                <c:pt idx="1615">
                  <c:v>970</c:v>
                </c:pt>
                <c:pt idx="1616">
                  <c:v>970</c:v>
                </c:pt>
                <c:pt idx="1617">
                  <c:v>968</c:v>
                </c:pt>
                <c:pt idx="1618">
                  <c:v>968</c:v>
                </c:pt>
                <c:pt idx="1619">
                  <c:v>968</c:v>
                </c:pt>
                <c:pt idx="1620">
                  <c:v>968</c:v>
                </c:pt>
                <c:pt idx="1621">
                  <c:v>964</c:v>
                </c:pt>
                <c:pt idx="1622">
                  <c:v>962</c:v>
                </c:pt>
                <c:pt idx="1623">
                  <c:v>962</c:v>
                </c:pt>
                <c:pt idx="1624">
                  <c:v>962</c:v>
                </c:pt>
                <c:pt idx="1625">
                  <c:v>960</c:v>
                </c:pt>
                <c:pt idx="1626">
                  <c:v>960</c:v>
                </c:pt>
                <c:pt idx="1627">
                  <c:v>960</c:v>
                </c:pt>
                <c:pt idx="1628">
                  <c:v>960</c:v>
                </c:pt>
                <c:pt idx="1629">
                  <c:v>958</c:v>
                </c:pt>
                <c:pt idx="1630">
                  <c:v>958</c:v>
                </c:pt>
                <c:pt idx="1631">
                  <c:v>958</c:v>
                </c:pt>
                <c:pt idx="1632">
                  <c:v>956</c:v>
                </c:pt>
                <c:pt idx="1633">
                  <c:v>956</c:v>
                </c:pt>
                <c:pt idx="1634">
                  <c:v>954</c:v>
                </c:pt>
                <c:pt idx="1635">
                  <c:v>954</c:v>
                </c:pt>
                <c:pt idx="1636">
                  <c:v>954</c:v>
                </c:pt>
                <c:pt idx="1637">
                  <c:v>954</c:v>
                </c:pt>
                <c:pt idx="1638">
                  <c:v>954</c:v>
                </c:pt>
                <c:pt idx="1639">
                  <c:v>952</c:v>
                </c:pt>
                <c:pt idx="1640">
                  <c:v>952</c:v>
                </c:pt>
                <c:pt idx="1641">
                  <c:v>952</c:v>
                </c:pt>
                <c:pt idx="1642">
                  <c:v>952</c:v>
                </c:pt>
                <c:pt idx="1643">
                  <c:v>952</c:v>
                </c:pt>
                <c:pt idx="1644">
                  <c:v>948</c:v>
                </c:pt>
                <c:pt idx="1645">
                  <c:v>948</c:v>
                </c:pt>
                <c:pt idx="1646">
                  <c:v>948</c:v>
                </c:pt>
                <c:pt idx="1647">
                  <c:v>946</c:v>
                </c:pt>
                <c:pt idx="1648">
                  <c:v>946</c:v>
                </c:pt>
                <c:pt idx="1649">
                  <c:v>946</c:v>
                </c:pt>
                <c:pt idx="1650">
                  <c:v>946</c:v>
                </c:pt>
                <c:pt idx="1651">
                  <c:v>946</c:v>
                </c:pt>
                <c:pt idx="1652">
                  <c:v>944</c:v>
                </c:pt>
                <c:pt idx="1653">
                  <c:v>942</c:v>
                </c:pt>
                <c:pt idx="1654">
                  <c:v>942</c:v>
                </c:pt>
                <c:pt idx="1655">
                  <c:v>942</c:v>
                </c:pt>
                <c:pt idx="1656">
                  <c:v>940</c:v>
                </c:pt>
                <c:pt idx="1657">
                  <c:v>938</c:v>
                </c:pt>
                <c:pt idx="1658">
                  <c:v>938</c:v>
                </c:pt>
                <c:pt idx="1659">
                  <c:v>938</c:v>
                </c:pt>
                <c:pt idx="1660">
                  <c:v>934</c:v>
                </c:pt>
                <c:pt idx="1661">
                  <c:v>932</c:v>
                </c:pt>
                <c:pt idx="1662">
                  <c:v>932</c:v>
                </c:pt>
                <c:pt idx="1663">
                  <c:v>932</c:v>
                </c:pt>
                <c:pt idx="1664">
                  <c:v>932</c:v>
                </c:pt>
                <c:pt idx="1665">
                  <c:v>930</c:v>
                </c:pt>
                <c:pt idx="1666">
                  <c:v>930</c:v>
                </c:pt>
                <c:pt idx="1667">
                  <c:v>930</c:v>
                </c:pt>
                <c:pt idx="1668">
                  <c:v>930</c:v>
                </c:pt>
                <c:pt idx="1669">
                  <c:v>930</c:v>
                </c:pt>
                <c:pt idx="1670">
                  <c:v>926</c:v>
                </c:pt>
                <c:pt idx="1671">
                  <c:v>926</c:v>
                </c:pt>
                <c:pt idx="1672">
                  <c:v>926</c:v>
                </c:pt>
                <c:pt idx="1673">
                  <c:v>924</c:v>
                </c:pt>
                <c:pt idx="1674">
                  <c:v>924</c:v>
                </c:pt>
                <c:pt idx="1675">
                  <c:v>922</c:v>
                </c:pt>
                <c:pt idx="1676">
                  <c:v>918</c:v>
                </c:pt>
                <c:pt idx="1677">
                  <c:v>918</c:v>
                </c:pt>
                <c:pt idx="1678">
                  <c:v>918</c:v>
                </c:pt>
                <c:pt idx="1679">
                  <c:v>918</c:v>
                </c:pt>
                <c:pt idx="1680">
                  <c:v>916</c:v>
                </c:pt>
                <c:pt idx="1681">
                  <c:v>914</c:v>
                </c:pt>
                <c:pt idx="1682">
                  <c:v>912</c:v>
                </c:pt>
                <c:pt idx="1683">
                  <c:v>912</c:v>
                </c:pt>
                <c:pt idx="1684">
                  <c:v>912</c:v>
                </c:pt>
                <c:pt idx="1685">
                  <c:v>910</c:v>
                </c:pt>
                <c:pt idx="1686">
                  <c:v>910</c:v>
                </c:pt>
                <c:pt idx="1687">
                  <c:v>910</c:v>
                </c:pt>
                <c:pt idx="1688">
                  <c:v>908</c:v>
                </c:pt>
                <c:pt idx="1689">
                  <c:v>906</c:v>
                </c:pt>
                <c:pt idx="1690">
                  <c:v>906</c:v>
                </c:pt>
                <c:pt idx="1691">
                  <c:v>904</c:v>
                </c:pt>
                <c:pt idx="1692">
                  <c:v>904</c:v>
                </c:pt>
                <c:pt idx="1693">
                  <c:v>902</c:v>
                </c:pt>
                <c:pt idx="1694">
                  <c:v>902</c:v>
                </c:pt>
                <c:pt idx="1695">
                  <c:v>898</c:v>
                </c:pt>
                <c:pt idx="1696">
                  <c:v>896</c:v>
                </c:pt>
                <c:pt idx="1697">
                  <c:v>896</c:v>
                </c:pt>
                <c:pt idx="1698">
                  <c:v>894</c:v>
                </c:pt>
                <c:pt idx="1699">
                  <c:v>894</c:v>
                </c:pt>
                <c:pt idx="1700">
                  <c:v>892</c:v>
                </c:pt>
                <c:pt idx="1701">
                  <c:v>892</c:v>
                </c:pt>
                <c:pt idx="1702">
                  <c:v>890</c:v>
                </c:pt>
                <c:pt idx="1703">
                  <c:v>890</c:v>
                </c:pt>
                <c:pt idx="1704">
                  <c:v>888</c:v>
                </c:pt>
                <c:pt idx="1705">
                  <c:v>886</c:v>
                </c:pt>
                <c:pt idx="1706">
                  <c:v>884</c:v>
                </c:pt>
                <c:pt idx="1707">
                  <c:v>884</c:v>
                </c:pt>
                <c:pt idx="1708">
                  <c:v>884</c:v>
                </c:pt>
                <c:pt idx="1709">
                  <c:v>882</c:v>
                </c:pt>
                <c:pt idx="1710">
                  <c:v>882</c:v>
                </c:pt>
                <c:pt idx="1711">
                  <c:v>880</c:v>
                </c:pt>
                <c:pt idx="1712">
                  <c:v>880</c:v>
                </c:pt>
                <c:pt idx="1713">
                  <c:v>878</c:v>
                </c:pt>
                <c:pt idx="1714">
                  <c:v>878</c:v>
                </c:pt>
                <c:pt idx="1715">
                  <c:v>878</c:v>
                </c:pt>
                <c:pt idx="1716">
                  <c:v>876</c:v>
                </c:pt>
                <c:pt idx="1717">
                  <c:v>876</c:v>
                </c:pt>
                <c:pt idx="1718">
                  <c:v>872</c:v>
                </c:pt>
                <c:pt idx="1719">
                  <c:v>872</c:v>
                </c:pt>
                <c:pt idx="1720">
                  <c:v>870</c:v>
                </c:pt>
                <c:pt idx="1721">
                  <c:v>868</c:v>
                </c:pt>
                <c:pt idx="1722">
                  <c:v>868</c:v>
                </c:pt>
                <c:pt idx="1723">
                  <c:v>866</c:v>
                </c:pt>
                <c:pt idx="1724">
                  <c:v>866</c:v>
                </c:pt>
                <c:pt idx="1725">
                  <c:v>862</c:v>
                </c:pt>
                <c:pt idx="1726">
                  <c:v>862</c:v>
                </c:pt>
                <c:pt idx="1727">
                  <c:v>862</c:v>
                </c:pt>
                <c:pt idx="1728">
                  <c:v>862</c:v>
                </c:pt>
                <c:pt idx="1729">
                  <c:v>860</c:v>
                </c:pt>
                <c:pt idx="1730">
                  <c:v>860</c:v>
                </c:pt>
                <c:pt idx="1731">
                  <c:v>860</c:v>
                </c:pt>
                <c:pt idx="1732">
                  <c:v>858</c:v>
                </c:pt>
                <c:pt idx="1733">
                  <c:v>856</c:v>
                </c:pt>
                <c:pt idx="1734">
                  <c:v>856</c:v>
                </c:pt>
                <c:pt idx="1735">
                  <c:v>854</c:v>
                </c:pt>
                <c:pt idx="1736">
                  <c:v>854</c:v>
                </c:pt>
                <c:pt idx="1737">
                  <c:v>854</c:v>
                </c:pt>
                <c:pt idx="1738">
                  <c:v>852</c:v>
                </c:pt>
                <c:pt idx="1739">
                  <c:v>852</c:v>
                </c:pt>
                <c:pt idx="1740">
                  <c:v>850</c:v>
                </c:pt>
                <c:pt idx="1741">
                  <c:v>850</c:v>
                </c:pt>
                <c:pt idx="1742">
                  <c:v>848</c:v>
                </c:pt>
                <c:pt idx="1743">
                  <c:v>844</c:v>
                </c:pt>
                <c:pt idx="1744">
                  <c:v>844</c:v>
                </c:pt>
                <c:pt idx="1745">
                  <c:v>842</c:v>
                </c:pt>
                <c:pt idx="1746">
                  <c:v>842</c:v>
                </c:pt>
                <c:pt idx="1747">
                  <c:v>840</c:v>
                </c:pt>
                <c:pt idx="1748">
                  <c:v>836</c:v>
                </c:pt>
                <c:pt idx="1749">
                  <c:v>836</c:v>
                </c:pt>
                <c:pt idx="1750">
                  <c:v>836</c:v>
                </c:pt>
                <c:pt idx="1751">
                  <c:v>836</c:v>
                </c:pt>
                <c:pt idx="1752">
                  <c:v>832</c:v>
                </c:pt>
                <c:pt idx="1753">
                  <c:v>830</c:v>
                </c:pt>
                <c:pt idx="1754">
                  <c:v>830</c:v>
                </c:pt>
                <c:pt idx="1755">
                  <c:v>830</c:v>
                </c:pt>
                <c:pt idx="1756">
                  <c:v>826</c:v>
                </c:pt>
                <c:pt idx="1757">
                  <c:v>824</c:v>
                </c:pt>
                <c:pt idx="1758">
                  <c:v>824</c:v>
                </c:pt>
                <c:pt idx="1759">
                  <c:v>820</c:v>
                </c:pt>
                <c:pt idx="1760">
                  <c:v>820</c:v>
                </c:pt>
                <c:pt idx="1761">
                  <c:v>816</c:v>
                </c:pt>
                <c:pt idx="1762">
                  <c:v>816</c:v>
                </c:pt>
                <c:pt idx="1763">
                  <c:v>814</c:v>
                </c:pt>
                <c:pt idx="1764">
                  <c:v>814</c:v>
                </c:pt>
                <c:pt idx="1765">
                  <c:v>814</c:v>
                </c:pt>
                <c:pt idx="1766">
                  <c:v>808</c:v>
                </c:pt>
                <c:pt idx="1767">
                  <c:v>806</c:v>
                </c:pt>
                <c:pt idx="1768">
                  <c:v>802</c:v>
                </c:pt>
                <c:pt idx="1769">
                  <c:v>800</c:v>
                </c:pt>
                <c:pt idx="1770">
                  <c:v>800</c:v>
                </c:pt>
                <c:pt idx="1771">
                  <c:v>796</c:v>
                </c:pt>
                <c:pt idx="1772">
                  <c:v>794</c:v>
                </c:pt>
                <c:pt idx="1773">
                  <c:v>794</c:v>
                </c:pt>
                <c:pt idx="1774">
                  <c:v>792</c:v>
                </c:pt>
                <c:pt idx="1775">
                  <c:v>792</c:v>
                </c:pt>
                <c:pt idx="1776">
                  <c:v>790</c:v>
                </c:pt>
                <c:pt idx="1777">
                  <c:v>788</c:v>
                </c:pt>
                <c:pt idx="1778">
                  <c:v>788</c:v>
                </c:pt>
                <c:pt idx="1779">
                  <c:v>786</c:v>
                </c:pt>
                <c:pt idx="1780">
                  <c:v>786</c:v>
                </c:pt>
                <c:pt idx="1781">
                  <c:v>784</c:v>
                </c:pt>
                <c:pt idx="1782">
                  <c:v>782</c:v>
                </c:pt>
                <c:pt idx="1783">
                  <c:v>782</c:v>
                </c:pt>
                <c:pt idx="1784">
                  <c:v>780</c:v>
                </c:pt>
                <c:pt idx="1785">
                  <c:v>780</c:v>
                </c:pt>
                <c:pt idx="1786">
                  <c:v>778</c:v>
                </c:pt>
                <c:pt idx="1787">
                  <c:v>778</c:v>
                </c:pt>
                <c:pt idx="1788">
                  <c:v>774</c:v>
                </c:pt>
                <c:pt idx="1789">
                  <c:v>774</c:v>
                </c:pt>
                <c:pt idx="1790">
                  <c:v>774</c:v>
                </c:pt>
                <c:pt idx="1791">
                  <c:v>774</c:v>
                </c:pt>
                <c:pt idx="1792">
                  <c:v>772</c:v>
                </c:pt>
                <c:pt idx="1793">
                  <c:v>772</c:v>
                </c:pt>
                <c:pt idx="1794">
                  <c:v>772</c:v>
                </c:pt>
                <c:pt idx="1795">
                  <c:v>768</c:v>
                </c:pt>
                <c:pt idx="1796">
                  <c:v>766</c:v>
                </c:pt>
                <c:pt idx="1797">
                  <c:v>764</c:v>
                </c:pt>
                <c:pt idx="1798">
                  <c:v>764</c:v>
                </c:pt>
                <c:pt idx="1799">
                  <c:v>754</c:v>
                </c:pt>
                <c:pt idx="1800">
                  <c:v>754</c:v>
                </c:pt>
                <c:pt idx="1801">
                  <c:v>754</c:v>
                </c:pt>
                <c:pt idx="1802">
                  <c:v>752</c:v>
                </c:pt>
                <c:pt idx="1803">
                  <c:v>752</c:v>
                </c:pt>
                <c:pt idx="1804">
                  <c:v>752</c:v>
                </c:pt>
                <c:pt idx="1805">
                  <c:v>750</c:v>
                </c:pt>
                <c:pt idx="1806">
                  <c:v>748</c:v>
                </c:pt>
                <c:pt idx="1807">
                  <c:v>748</c:v>
                </c:pt>
                <c:pt idx="1808">
                  <c:v>746</c:v>
                </c:pt>
                <c:pt idx="1809">
                  <c:v>742</c:v>
                </c:pt>
                <c:pt idx="1810">
                  <c:v>742</c:v>
                </c:pt>
                <c:pt idx="1811">
                  <c:v>740</c:v>
                </c:pt>
                <c:pt idx="1812">
                  <c:v>740</c:v>
                </c:pt>
                <c:pt idx="1813">
                  <c:v>740</c:v>
                </c:pt>
                <c:pt idx="1814">
                  <c:v>740</c:v>
                </c:pt>
                <c:pt idx="1815">
                  <c:v>738</c:v>
                </c:pt>
                <c:pt idx="1816">
                  <c:v>734</c:v>
                </c:pt>
                <c:pt idx="1817">
                  <c:v>728</c:v>
                </c:pt>
                <c:pt idx="1818">
                  <c:v>728</c:v>
                </c:pt>
                <c:pt idx="1819">
                  <c:v>724</c:v>
                </c:pt>
                <c:pt idx="1820">
                  <c:v>722</c:v>
                </c:pt>
                <c:pt idx="1821">
                  <c:v>722</c:v>
                </c:pt>
                <c:pt idx="1822">
                  <c:v>722</c:v>
                </c:pt>
                <c:pt idx="1823">
                  <c:v>722</c:v>
                </c:pt>
                <c:pt idx="1824">
                  <c:v>720</c:v>
                </c:pt>
                <c:pt idx="1825">
                  <c:v>718</c:v>
                </c:pt>
                <c:pt idx="1826">
                  <c:v>714</c:v>
                </c:pt>
                <c:pt idx="1827">
                  <c:v>714</c:v>
                </c:pt>
                <c:pt idx="1828">
                  <c:v>714</c:v>
                </c:pt>
                <c:pt idx="1829">
                  <c:v>714</c:v>
                </c:pt>
                <c:pt idx="1830">
                  <c:v>712</c:v>
                </c:pt>
                <c:pt idx="1831">
                  <c:v>710</c:v>
                </c:pt>
                <c:pt idx="1832">
                  <c:v>708</c:v>
                </c:pt>
                <c:pt idx="1833">
                  <c:v>706</c:v>
                </c:pt>
                <c:pt idx="1834">
                  <c:v>704</c:v>
                </c:pt>
                <c:pt idx="1835">
                  <c:v>704</c:v>
                </c:pt>
                <c:pt idx="1836">
                  <c:v>704</c:v>
                </c:pt>
                <c:pt idx="1837">
                  <c:v>702</c:v>
                </c:pt>
                <c:pt idx="1838">
                  <c:v>702</c:v>
                </c:pt>
                <c:pt idx="1839">
                  <c:v>700</c:v>
                </c:pt>
                <c:pt idx="1840">
                  <c:v>700</c:v>
                </c:pt>
                <c:pt idx="1841">
                  <c:v>698</c:v>
                </c:pt>
                <c:pt idx="1842">
                  <c:v>698</c:v>
                </c:pt>
                <c:pt idx="1843">
                  <c:v>698</c:v>
                </c:pt>
                <c:pt idx="1844">
                  <c:v>696</c:v>
                </c:pt>
                <c:pt idx="1845">
                  <c:v>696</c:v>
                </c:pt>
                <c:pt idx="1846">
                  <c:v>696</c:v>
                </c:pt>
                <c:pt idx="1847">
                  <c:v>696</c:v>
                </c:pt>
                <c:pt idx="1848">
                  <c:v>690</c:v>
                </c:pt>
                <c:pt idx="1849">
                  <c:v>686</c:v>
                </c:pt>
                <c:pt idx="1850">
                  <c:v>686</c:v>
                </c:pt>
                <c:pt idx="1851">
                  <c:v>686</c:v>
                </c:pt>
                <c:pt idx="1852">
                  <c:v>684</c:v>
                </c:pt>
                <c:pt idx="1853">
                  <c:v>682</c:v>
                </c:pt>
                <c:pt idx="1854">
                  <c:v>680</c:v>
                </c:pt>
                <c:pt idx="1855">
                  <c:v>676</c:v>
                </c:pt>
                <c:pt idx="1856">
                  <c:v>676</c:v>
                </c:pt>
                <c:pt idx="1857">
                  <c:v>674</c:v>
                </c:pt>
                <c:pt idx="1858">
                  <c:v>674</c:v>
                </c:pt>
                <c:pt idx="1859">
                  <c:v>674</c:v>
                </c:pt>
                <c:pt idx="1860">
                  <c:v>672</c:v>
                </c:pt>
                <c:pt idx="1861">
                  <c:v>672</c:v>
                </c:pt>
                <c:pt idx="1862">
                  <c:v>670</c:v>
                </c:pt>
                <c:pt idx="1863">
                  <c:v>670</c:v>
                </c:pt>
                <c:pt idx="1864">
                  <c:v>666</c:v>
                </c:pt>
                <c:pt idx="1865">
                  <c:v>664</c:v>
                </c:pt>
                <c:pt idx="1866">
                  <c:v>664</c:v>
                </c:pt>
                <c:pt idx="1867">
                  <c:v>662</c:v>
                </c:pt>
                <c:pt idx="1868">
                  <c:v>662</c:v>
                </c:pt>
                <c:pt idx="1869">
                  <c:v>660</c:v>
                </c:pt>
                <c:pt idx="1870">
                  <c:v>660</c:v>
                </c:pt>
                <c:pt idx="1871">
                  <c:v>660</c:v>
                </c:pt>
                <c:pt idx="1872">
                  <c:v>660</c:v>
                </c:pt>
                <c:pt idx="1873">
                  <c:v>660</c:v>
                </c:pt>
                <c:pt idx="1874">
                  <c:v>658</c:v>
                </c:pt>
                <c:pt idx="1875">
                  <c:v>654</c:v>
                </c:pt>
                <c:pt idx="1876">
                  <c:v>650</c:v>
                </c:pt>
                <c:pt idx="1877">
                  <c:v>650</c:v>
                </c:pt>
                <c:pt idx="1878">
                  <c:v>648</c:v>
                </c:pt>
                <c:pt idx="1879">
                  <c:v>646</c:v>
                </c:pt>
                <c:pt idx="1880">
                  <c:v>646</c:v>
                </c:pt>
                <c:pt idx="1881">
                  <c:v>642</c:v>
                </c:pt>
                <c:pt idx="1882">
                  <c:v>640</c:v>
                </c:pt>
                <c:pt idx="1883">
                  <c:v>638</c:v>
                </c:pt>
                <c:pt idx="1884">
                  <c:v>636</c:v>
                </c:pt>
                <c:pt idx="1885">
                  <c:v>632</c:v>
                </c:pt>
                <c:pt idx="1886">
                  <c:v>628</c:v>
                </c:pt>
                <c:pt idx="1887">
                  <c:v>628</c:v>
                </c:pt>
                <c:pt idx="1888">
                  <c:v>624</c:v>
                </c:pt>
                <c:pt idx="1889">
                  <c:v>622</c:v>
                </c:pt>
                <c:pt idx="1890">
                  <c:v>622</c:v>
                </c:pt>
                <c:pt idx="1891">
                  <c:v>618</c:v>
                </c:pt>
                <c:pt idx="1892">
                  <c:v>614</c:v>
                </c:pt>
                <c:pt idx="1893">
                  <c:v>614</c:v>
                </c:pt>
                <c:pt idx="1894">
                  <c:v>612</c:v>
                </c:pt>
                <c:pt idx="1895">
                  <c:v>612</c:v>
                </c:pt>
                <c:pt idx="1896">
                  <c:v>608</c:v>
                </c:pt>
                <c:pt idx="1897">
                  <c:v>606</c:v>
                </c:pt>
                <c:pt idx="1898">
                  <c:v>606</c:v>
                </c:pt>
                <c:pt idx="1899">
                  <c:v>606</c:v>
                </c:pt>
                <c:pt idx="1900">
                  <c:v>606</c:v>
                </c:pt>
                <c:pt idx="1901">
                  <c:v>604</c:v>
                </c:pt>
                <c:pt idx="1902">
                  <c:v>604</c:v>
                </c:pt>
                <c:pt idx="1903">
                  <c:v>604</c:v>
                </c:pt>
                <c:pt idx="1904">
                  <c:v>600</c:v>
                </c:pt>
                <c:pt idx="1905">
                  <c:v>598</c:v>
                </c:pt>
                <c:pt idx="1906">
                  <c:v>596</c:v>
                </c:pt>
                <c:pt idx="1907">
                  <c:v>596</c:v>
                </c:pt>
                <c:pt idx="1908">
                  <c:v>588</c:v>
                </c:pt>
                <c:pt idx="1909">
                  <c:v>586</c:v>
                </c:pt>
                <c:pt idx="1910">
                  <c:v>586</c:v>
                </c:pt>
                <c:pt idx="1911">
                  <c:v>582</c:v>
                </c:pt>
                <c:pt idx="1912">
                  <c:v>580</c:v>
                </c:pt>
                <c:pt idx="1913">
                  <c:v>578</c:v>
                </c:pt>
                <c:pt idx="1914">
                  <c:v>578</c:v>
                </c:pt>
                <c:pt idx="1915">
                  <c:v>576</c:v>
                </c:pt>
                <c:pt idx="1916">
                  <c:v>574</c:v>
                </c:pt>
                <c:pt idx="1917">
                  <c:v>572</c:v>
                </c:pt>
                <c:pt idx="1918">
                  <c:v>566</c:v>
                </c:pt>
                <c:pt idx="1919">
                  <c:v>564</c:v>
                </c:pt>
                <c:pt idx="1920">
                  <c:v>562</c:v>
                </c:pt>
                <c:pt idx="1921">
                  <c:v>562</c:v>
                </c:pt>
                <c:pt idx="1922">
                  <c:v>560</c:v>
                </c:pt>
                <c:pt idx="1923">
                  <c:v>560</c:v>
                </c:pt>
                <c:pt idx="1924">
                  <c:v>560</c:v>
                </c:pt>
                <c:pt idx="1925">
                  <c:v>556</c:v>
                </c:pt>
                <c:pt idx="1926">
                  <c:v>554</c:v>
                </c:pt>
                <c:pt idx="1927">
                  <c:v>552</c:v>
                </c:pt>
                <c:pt idx="1928">
                  <c:v>552</c:v>
                </c:pt>
                <c:pt idx="1929">
                  <c:v>552</c:v>
                </c:pt>
                <c:pt idx="1930">
                  <c:v>552</c:v>
                </c:pt>
                <c:pt idx="1931">
                  <c:v>550</c:v>
                </c:pt>
                <c:pt idx="1932">
                  <c:v>548</c:v>
                </c:pt>
                <c:pt idx="1933">
                  <c:v>542</c:v>
                </c:pt>
                <c:pt idx="1934">
                  <c:v>536</c:v>
                </c:pt>
                <c:pt idx="1935">
                  <c:v>532</c:v>
                </c:pt>
                <c:pt idx="1936">
                  <c:v>530</c:v>
                </c:pt>
                <c:pt idx="1937">
                  <c:v>526</c:v>
                </c:pt>
                <c:pt idx="1938">
                  <c:v>526</c:v>
                </c:pt>
                <c:pt idx="1939">
                  <c:v>522</c:v>
                </c:pt>
                <c:pt idx="1940">
                  <c:v>522</c:v>
                </c:pt>
                <c:pt idx="1941">
                  <c:v>516</c:v>
                </c:pt>
                <c:pt idx="1942">
                  <c:v>514</c:v>
                </c:pt>
                <c:pt idx="1943">
                  <c:v>506</c:v>
                </c:pt>
                <c:pt idx="1944">
                  <c:v>506</c:v>
                </c:pt>
                <c:pt idx="1945">
                  <c:v>504</c:v>
                </c:pt>
                <c:pt idx="1946">
                  <c:v>502</c:v>
                </c:pt>
                <c:pt idx="1947">
                  <c:v>496</c:v>
                </c:pt>
                <c:pt idx="1948">
                  <c:v>496</c:v>
                </c:pt>
                <c:pt idx="1949">
                  <c:v>496</c:v>
                </c:pt>
                <c:pt idx="1950">
                  <c:v>494</c:v>
                </c:pt>
                <c:pt idx="1951">
                  <c:v>494</c:v>
                </c:pt>
                <c:pt idx="1952">
                  <c:v>490</c:v>
                </c:pt>
                <c:pt idx="1953">
                  <c:v>482</c:v>
                </c:pt>
                <c:pt idx="1954">
                  <c:v>480</c:v>
                </c:pt>
                <c:pt idx="1955">
                  <c:v>480</c:v>
                </c:pt>
                <c:pt idx="1956">
                  <c:v>478</c:v>
                </c:pt>
                <c:pt idx="1957">
                  <c:v>474</c:v>
                </c:pt>
                <c:pt idx="1958">
                  <c:v>458</c:v>
                </c:pt>
                <c:pt idx="1959">
                  <c:v>454</c:v>
                </c:pt>
                <c:pt idx="1960">
                  <c:v>452</c:v>
                </c:pt>
                <c:pt idx="1961">
                  <c:v>450</c:v>
                </c:pt>
                <c:pt idx="1962">
                  <c:v>448</c:v>
                </c:pt>
                <c:pt idx="1963">
                  <c:v>446</c:v>
                </c:pt>
                <c:pt idx="1964">
                  <c:v>440</c:v>
                </c:pt>
                <c:pt idx="1965">
                  <c:v>426</c:v>
                </c:pt>
                <c:pt idx="1966">
                  <c:v>422</c:v>
                </c:pt>
                <c:pt idx="1967">
                  <c:v>422</c:v>
                </c:pt>
                <c:pt idx="1968">
                  <c:v>418</c:v>
                </c:pt>
                <c:pt idx="1969">
                  <c:v>414</c:v>
                </c:pt>
                <c:pt idx="1970">
                  <c:v>408</c:v>
                </c:pt>
                <c:pt idx="1971">
                  <c:v>406</c:v>
                </c:pt>
                <c:pt idx="1972">
                  <c:v>398</c:v>
                </c:pt>
                <c:pt idx="1973">
                  <c:v>394</c:v>
                </c:pt>
                <c:pt idx="1974">
                  <c:v>394</c:v>
                </c:pt>
                <c:pt idx="1975">
                  <c:v>388</c:v>
                </c:pt>
                <c:pt idx="1976">
                  <c:v>378</c:v>
                </c:pt>
                <c:pt idx="1977">
                  <c:v>370</c:v>
                </c:pt>
                <c:pt idx="1978">
                  <c:v>360</c:v>
                </c:pt>
                <c:pt idx="1979">
                  <c:v>360</c:v>
                </c:pt>
                <c:pt idx="1980">
                  <c:v>356</c:v>
                </c:pt>
                <c:pt idx="1981">
                  <c:v>348</c:v>
                </c:pt>
                <c:pt idx="1982">
                  <c:v>344</c:v>
                </c:pt>
                <c:pt idx="1983">
                  <c:v>340</c:v>
                </c:pt>
                <c:pt idx="1984">
                  <c:v>338</c:v>
                </c:pt>
                <c:pt idx="1985">
                  <c:v>330</c:v>
                </c:pt>
                <c:pt idx="1986">
                  <c:v>324</c:v>
                </c:pt>
                <c:pt idx="1987">
                  <c:v>318</c:v>
                </c:pt>
                <c:pt idx="1988">
                  <c:v>316</c:v>
                </c:pt>
                <c:pt idx="1989">
                  <c:v>294</c:v>
                </c:pt>
                <c:pt idx="1990">
                  <c:v>290</c:v>
                </c:pt>
                <c:pt idx="1991">
                  <c:v>290</c:v>
                </c:pt>
                <c:pt idx="1992">
                  <c:v>282</c:v>
                </c:pt>
                <c:pt idx="1993">
                  <c:v>278</c:v>
                </c:pt>
                <c:pt idx="1994">
                  <c:v>258</c:v>
                </c:pt>
                <c:pt idx="1995">
                  <c:v>246</c:v>
                </c:pt>
                <c:pt idx="1996">
                  <c:v>244</c:v>
                </c:pt>
                <c:pt idx="1997">
                  <c:v>226</c:v>
                </c:pt>
                <c:pt idx="1998">
                  <c:v>196</c:v>
                </c:pt>
                <c:pt idx="1999">
                  <c:v>150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5B9-423E-8200-7CE5E9C76488}"/>
            </c:ext>
          </c:extLst>
        </c:ser>
        <c:ser>
          <c:idx val="2"/>
          <c:order val="1"/>
          <c:tx>
            <c:v>15-Aug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Data!$C$4:$C$2004</c:f>
              <c:numCache>
                <c:formatCode>0</c:formatCode>
                <c:ptCount val="2001"/>
                <c:pt idx="0">
                  <c:v>27085</c:v>
                </c:pt>
                <c:pt idx="1">
                  <c:v>26826</c:v>
                </c:pt>
                <c:pt idx="2">
                  <c:v>26608</c:v>
                </c:pt>
                <c:pt idx="3">
                  <c:v>26388</c:v>
                </c:pt>
                <c:pt idx="4">
                  <c:v>25359</c:v>
                </c:pt>
                <c:pt idx="5">
                  <c:v>25219</c:v>
                </c:pt>
                <c:pt idx="6">
                  <c:v>25135</c:v>
                </c:pt>
                <c:pt idx="7">
                  <c:v>25091</c:v>
                </c:pt>
                <c:pt idx="8">
                  <c:v>25059</c:v>
                </c:pt>
                <c:pt idx="9">
                  <c:v>25001</c:v>
                </c:pt>
                <c:pt idx="10">
                  <c:v>24739</c:v>
                </c:pt>
                <c:pt idx="11">
                  <c:v>24597</c:v>
                </c:pt>
                <c:pt idx="12">
                  <c:v>24338</c:v>
                </c:pt>
                <c:pt idx="13">
                  <c:v>24038</c:v>
                </c:pt>
                <c:pt idx="14">
                  <c:v>23806</c:v>
                </c:pt>
                <c:pt idx="15">
                  <c:v>23786</c:v>
                </c:pt>
                <c:pt idx="16">
                  <c:v>23708</c:v>
                </c:pt>
                <c:pt idx="17">
                  <c:v>23542</c:v>
                </c:pt>
                <c:pt idx="18">
                  <c:v>23316</c:v>
                </c:pt>
                <c:pt idx="19">
                  <c:v>23272</c:v>
                </c:pt>
                <c:pt idx="20">
                  <c:v>23270</c:v>
                </c:pt>
                <c:pt idx="21">
                  <c:v>23236</c:v>
                </c:pt>
                <c:pt idx="22">
                  <c:v>23228</c:v>
                </c:pt>
                <c:pt idx="23">
                  <c:v>23222</c:v>
                </c:pt>
                <c:pt idx="24">
                  <c:v>23155</c:v>
                </c:pt>
                <c:pt idx="25">
                  <c:v>23075</c:v>
                </c:pt>
                <c:pt idx="26">
                  <c:v>23055</c:v>
                </c:pt>
                <c:pt idx="27">
                  <c:v>22995</c:v>
                </c:pt>
                <c:pt idx="28">
                  <c:v>22947</c:v>
                </c:pt>
                <c:pt idx="29">
                  <c:v>22891</c:v>
                </c:pt>
                <c:pt idx="30">
                  <c:v>22877</c:v>
                </c:pt>
                <c:pt idx="31">
                  <c:v>22839</c:v>
                </c:pt>
                <c:pt idx="32">
                  <c:v>22837</c:v>
                </c:pt>
                <c:pt idx="33">
                  <c:v>22821</c:v>
                </c:pt>
                <c:pt idx="34">
                  <c:v>22817</c:v>
                </c:pt>
                <c:pt idx="35">
                  <c:v>22791</c:v>
                </c:pt>
                <c:pt idx="36">
                  <c:v>22761</c:v>
                </c:pt>
                <c:pt idx="37">
                  <c:v>22747</c:v>
                </c:pt>
                <c:pt idx="38">
                  <c:v>22739</c:v>
                </c:pt>
                <c:pt idx="39">
                  <c:v>22689</c:v>
                </c:pt>
                <c:pt idx="40">
                  <c:v>22675</c:v>
                </c:pt>
                <c:pt idx="41">
                  <c:v>22641</c:v>
                </c:pt>
                <c:pt idx="42">
                  <c:v>22581</c:v>
                </c:pt>
                <c:pt idx="43">
                  <c:v>22579</c:v>
                </c:pt>
                <c:pt idx="44">
                  <c:v>22553</c:v>
                </c:pt>
                <c:pt idx="45">
                  <c:v>22439</c:v>
                </c:pt>
                <c:pt idx="46">
                  <c:v>22431</c:v>
                </c:pt>
                <c:pt idx="47">
                  <c:v>22367</c:v>
                </c:pt>
                <c:pt idx="48">
                  <c:v>22269</c:v>
                </c:pt>
                <c:pt idx="49">
                  <c:v>22163</c:v>
                </c:pt>
                <c:pt idx="50">
                  <c:v>22155</c:v>
                </c:pt>
                <c:pt idx="51">
                  <c:v>22089</c:v>
                </c:pt>
                <c:pt idx="52">
                  <c:v>22073</c:v>
                </c:pt>
                <c:pt idx="53">
                  <c:v>22059</c:v>
                </c:pt>
                <c:pt idx="54">
                  <c:v>22003</c:v>
                </c:pt>
                <c:pt idx="55">
                  <c:v>21967</c:v>
                </c:pt>
                <c:pt idx="56">
                  <c:v>21931</c:v>
                </c:pt>
                <c:pt idx="57">
                  <c:v>21923</c:v>
                </c:pt>
                <c:pt idx="58">
                  <c:v>21894</c:v>
                </c:pt>
                <c:pt idx="59">
                  <c:v>21872</c:v>
                </c:pt>
                <c:pt idx="60">
                  <c:v>21830</c:v>
                </c:pt>
                <c:pt idx="61">
                  <c:v>21794</c:v>
                </c:pt>
                <c:pt idx="62">
                  <c:v>21770</c:v>
                </c:pt>
                <c:pt idx="63">
                  <c:v>21724</c:v>
                </c:pt>
                <c:pt idx="64">
                  <c:v>21706</c:v>
                </c:pt>
                <c:pt idx="65">
                  <c:v>21702</c:v>
                </c:pt>
                <c:pt idx="66">
                  <c:v>21646</c:v>
                </c:pt>
                <c:pt idx="67">
                  <c:v>21638</c:v>
                </c:pt>
                <c:pt idx="68">
                  <c:v>21630</c:v>
                </c:pt>
                <c:pt idx="69">
                  <c:v>21592</c:v>
                </c:pt>
                <c:pt idx="70">
                  <c:v>21554</c:v>
                </c:pt>
                <c:pt idx="71">
                  <c:v>21550</c:v>
                </c:pt>
                <c:pt idx="72">
                  <c:v>21522</c:v>
                </c:pt>
                <c:pt idx="73">
                  <c:v>21502</c:v>
                </c:pt>
                <c:pt idx="74">
                  <c:v>21450</c:v>
                </c:pt>
                <c:pt idx="75">
                  <c:v>21422</c:v>
                </c:pt>
                <c:pt idx="76">
                  <c:v>21422</c:v>
                </c:pt>
                <c:pt idx="77">
                  <c:v>21422</c:v>
                </c:pt>
                <c:pt idx="78">
                  <c:v>21368</c:v>
                </c:pt>
                <c:pt idx="79">
                  <c:v>21344</c:v>
                </c:pt>
                <c:pt idx="80">
                  <c:v>21316</c:v>
                </c:pt>
                <c:pt idx="81">
                  <c:v>21282</c:v>
                </c:pt>
                <c:pt idx="82">
                  <c:v>21236</c:v>
                </c:pt>
                <c:pt idx="83">
                  <c:v>21228</c:v>
                </c:pt>
                <c:pt idx="84">
                  <c:v>21194</c:v>
                </c:pt>
                <c:pt idx="85">
                  <c:v>21194</c:v>
                </c:pt>
                <c:pt idx="86">
                  <c:v>21178</c:v>
                </c:pt>
                <c:pt idx="87">
                  <c:v>21176</c:v>
                </c:pt>
                <c:pt idx="88">
                  <c:v>21168</c:v>
                </c:pt>
                <c:pt idx="89">
                  <c:v>21146</c:v>
                </c:pt>
                <c:pt idx="90">
                  <c:v>21134</c:v>
                </c:pt>
                <c:pt idx="91">
                  <c:v>21132</c:v>
                </c:pt>
                <c:pt idx="92">
                  <c:v>21120</c:v>
                </c:pt>
                <c:pt idx="93">
                  <c:v>21120</c:v>
                </c:pt>
                <c:pt idx="94">
                  <c:v>21116</c:v>
                </c:pt>
                <c:pt idx="95">
                  <c:v>21108</c:v>
                </c:pt>
                <c:pt idx="96">
                  <c:v>21108</c:v>
                </c:pt>
                <c:pt idx="97">
                  <c:v>21088</c:v>
                </c:pt>
                <c:pt idx="98">
                  <c:v>21082</c:v>
                </c:pt>
                <c:pt idx="99">
                  <c:v>21016</c:v>
                </c:pt>
                <c:pt idx="100">
                  <c:v>20984</c:v>
                </c:pt>
                <c:pt idx="101">
                  <c:v>20970</c:v>
                </c:pt>
                <c:pt idx="102">
                  <c:v>20956</c:v>
                </c:pt>
                <c:pt idx="103">
                  <c:v>20944</c:v>
                </c:pt>
                <c:pt idx="104">
                  <c:v>20942</c:v>
                </c:pt>
                <c:pt idx="105">
                  <c:v>20922</c:v>
                </c:pt>
                <c:pt idx="106">
                  <c:v>20912</c:v>
                </c:pt>
                <c:pt idx="107">
                  <c:v>20910</c:v>
                </c:pt>
                <c:pt idx="108">
                  <c:v>20870</c:v>
                </c:pt>
                <c:pt idx="109">
                  <c:v>20864</c:v>
                </c:pt>
                <c:pt idx="110">
                  <c:v>20858</c:v>
                </c:pt>
                <c:pt idx="111">
                  <c:v>20796</c:v>
                </c:pt>
                <c:pt idx="112">
                  <c:v>20726</c:v>
                </c:pt>
                <c:pt idx="113">
                  <c:v>20712</c:v>
                </c:pt>
                <c:pt idx="114">
                  <c:v>20706</c:v>
                </c:pt>
                <c:pt idx="115">
                  <c:v>20694</c:v>
                </c:pt>
                <c:pt idx="116">
                  <c:v>20692</c:v>
                </c:pt>
                <c:pt idx="117">
                  <c:v>20680</c:v>
                </c:pt>
                <c:pt idx="118">
                  <c:v>20670</c:v>
                </c:pt>
                <c:pt idx="119">
                  <c:v>20650</c:v>
                </c:pt>
                <c:pt idx="120">
                  <c:v>20644</c:v>
                </c:pt>
                <c:pt idx="121">
                  <c:v>20642</c:v>
                </c:pt>
                <c:pt idx="122">
                  <c:v>20630</c:v>
                </c:pt>
                <c:pt idx="123">
                  <c:v>20579</c:v>
                </c:pt>
                <c:pt idx="124">
                  <c:v>20575</c:v>
                </c:pt>
                <c:pt idx="125">
                  <c:v>20573</c:v>
                </c:pt>
                <c:pt idx="126">
                  <c:v>20541</c:v>
                </c:pt>
                <c:pt idx="127">
                  <c:v>20519</c:v>
                </c:pt>
                <c:pt idx="128">
                  <c:v>20493</c:v>
                </c:pt>
                <c:pt idx="129">
                  <c:v>20489</c:v>
                </c:pt>
                <c:pt idx="130">
                  <c:v>20485</c:v>
                </c:pt>
                <c:pt idx="131">
                  <c:v>20451</c:v>
                </c:pt>
                <c:pt idx="132">
                  <c:v>20449</c:v>
                </c:pt>
                <c:pt idx="133">
                  <c:v>20437</c:v>
                </c:pt>
                <c:pt idx="134">
                  <c:v>20435</c:v>
                </c:pt>
                <c:pt idx="135">
                  <c:v>20419</c:v>
                </c:pt>
                <c:pt idx="136">
                  <c:v>20419</c:v>
                </c:pt>
                <c:pt idx="137">
                  <c:v>20415</c:v>
                </c:pt>
                <c:pt idx="138">
                  <c:v>20403</c:v>
                </c:pt>
                <c:pt idx="139">
                  <c:v>20399</c:v>
                </c:pt>
                <c:pt idx="140">
                  <c:v>20377</c:v>
                </c:pt>
                <c:pt idx="141">
                  <c:v>20335</c:v>
                </c:pt>
                <c:pt idx="142">
                  <c:v>20313</c:v>
                </c:pt>
                <c:pt idx="143">
                  <c:v>20297</c:v>
                </c:pt>
                <c:pt idx="144">
                  <c:v>20295</c:v>
                </c:pt>
                <c:pt idx="145">
                  <c:v>20291</c:v>
                </c:pt>
                <c:pt idx="146">
                  <c:v>20281</c:v>
                </c:pt>
                <c:pt idx="147">
                  <c:v>20279</c:v>
                </c:pt>
                <c:pt idx="148">
                  <c:v>20215</c:v>
                </c:pt>
                <c:pt idx="149">
                  <c:v>20149</c:v>
                </c:pt>
                <c:pt idx="150">
                  <c:v>20149</c:v>
                </c:pt>
                <c:pt idx="151">
                  <c:v>20141</c:v>
                </c:pt>
                <c:pt idx="152">
                  <c:v>20135</c:v>
                </c:pt>
                <c:pt idx="153">
                  <c:v>20105</c:v>
                </c:pt>
                <c:pt idx="154">
                  <c:v>20099</c:v>
                </c:pt>
                <c:pt idx="155">
                  <c:v>20091</c:v>
                </c:pt>
                <c:pt idx="156">
                  <c:v>20081</c:v>
                </c:pt>
                <c:pt idx="157">
                  <c:v>20037</c:v>
                </c:pt>
                <c:pt idx="158">
                  <c:v>20031</c:v>
                </c:pt>
                <c:pt idx="159">
                  <c:v>20015</c:v>
                </c:pt>
                <c:pt idx="160">
                  <c:v>19985</c:v>
                </c:pt>
                <c:pt idx="161">
                  <c:v>19981</c:v>
                </c:pt>
                <c:pt idx="162">
                  <c:v>19971</c:v>
                </c:pt>
                <c:pt idx="163">
                  <c:v>19971</c:v>
                </c:pt>
                <c:pt idx="164">
                  <c:v>19969</c:v>
                </c:pt>
                <c:pt idx="165">
                  <c:v>19965</c:v>
                </c:pt>
                <c:pt idx="166">
                  <c:v>19919</c:v>
                </c:pt>
                <c:pt idx="167">
                  <c:v>19911</c:v>
                </c:pt>
                <c:pt idx="168">
                  <c:v>19907</c:v>
                </c:pt>
                <c:pt idx="169">
                  <c:v>19849</c:v>
                </c:pt>
                <c:pt idx="170">
                  <c:v>19845</c:v>
                </c:pt>
                <c:pt idx="171">
                  <c:v>19845</c:v>
                </c:pt>
                <c:pt idx="172">
                  <c:v>19811</c:v>
                </c:pt>
                <c:pt idx="173">
                  <c:v>19809</c:v>
                </c:pt>
                <c:pt idx="174">
                  <c:v>19789</c:v>
                </c:pt>
                <c:pt idx="175">
                  <c:v>19783</c:v>
                </c:pt>
                <c:pt idx="176">
                  <c:v>19769</c:v>
                </c:pt>
                <c:pt idx="177">
                  <c:v>19765</c:v>
                </c:pt>
                <c:pt idx="178">
                  <c:v>19721</c:v>
                </c:pt>
                <c:pt idx="179">
                  <c:v>19705</c:v>
                </c:pt>
                <c:pt idx="180">
                  <c:v>19695</c:v>
                </c:pt>
                <c:pt idx="181">
                  <c:v>19661</c:v>
                </c:pt>
                <c:pt idx="182">
                  <c:v>19641</c:v>
                </c:pt>
                <c:pt idx="183">
                  <c:v>19635</c:v>
                </c:pt>
                <c:pt idx="184">
                  <c:v>19631</c:v>
                </c:pt>
                <c:pt idx="185">
                  <c:v>19593</c:v>
                </c:pt>
                <c:pt idx="186">
                  <c:v>19593</c:v>
                </c:pt>
                <c:pt idx="187">
                  <c:v>19579</c:v>
                </c:pt>
                <c:pt idx="188">
                  <c:v>19565</c:v>
                </c:pt>
                <c:pt idx="189">
                  <c:v>19543</c:v>
                </c:pt>
                <c:pt idx="190">
                  <c:v>19543</c:v>
                </c:pt>
                <c:pt idx="191">
                  <c:v>19525</c:v>
                </c:pt>
                <c:pt idx="192">
                  <c:v>19521</c:v>
                </c:pt>
                <c:pt idx="193">
                  <c:v>19501</c:v>
                </c:pt>
                <c:pt idx="194">
                  <c:v>19473</c:v>
                </c:pt>
                <c:pt idx="195">
                  <c:v>19469</c:v>
                </c:pt>
                <c:pt idx="196">
                  <c:v>19431</c:v>
                </c:pt>
                <c:pt idx="197">
                  <c:v>19423</c:v>
                </c:pt>
                <c:pt idx="198">
                  <c:v>19419</c:v>
                </c:pt>
                <c:pt idx="199">
                  <c:v>19403</c:v>
                </c:pt>
                <c:pt idx="200">
                  <c:v>19401</c:v>
                </c:pt>
                <c:pt idx="201">
                  <c:v>19349</c:v>
                </c:pt>
                <c:pt idx="202">
                  <c:v>19322</c:v>
                </c:pt>
                <c:pt idx="203">
                  <c:v>19310</c:v>
                </c:pt>
                <c:pt idx="204">
                  <c:v>19270</c:v>
                </c:pt>
                <c:pt idx="205">
                  <c:v>19254</c:v>
                </c:pt>
                <c:pt idx="206">
                  <c:v>19250</c:v>
                </c:pt>
                <c:pt idx="207">
                  <c:v>19222</c:v>
                </c:pt>
                <c:pt idx="208">
                  <c:v>19216</c:v>
                </c:pt>
                <c:pt idx="209">
                  <c:v>19214</c:v>
                </c:pt>
                <c:pt idx="210">
                  <c:v>19212</c:v>
                </c:pt>
                <c:pt idx="211">
                  <c:v>19204</c:v>
                </c:pt>
                <c:pt idx="212">
                  <c:v>19194</c:v>
                </c:pt>
                <c:pt idx="213">
                  <c:v>19192</c:v>
                </c:pt>
                <c:pt idx="214">
                  <c:v>19192</c:v>
                </c:pt>
                <c:pt idx="215">
                  <c:v>19186</c:v>
                </c:pt>
                <c:pt idx="216">
                  <c:v>19166</c:v>
                </c:pt>
                <c:pt idx="217">
                  <c:v>19164</c:v>
                </c:pt>
                <c:pt idx="218">
                  <c:v>19144</c:v>
                </c:pt>
                <c:pt idx="219">
                  <c:v>19140</c:v>
                </c:pt>
                <c:pt idx="220">
                  <c:v>19118</c:v>
                </c:pt>
                <c:pt idx="221">
                  <c:v>19116</c:v>
                </c:pt>
                <c:pt idx="222">
                  <c:v>19110</c:v>
                </c:pt>
                <c:pt idx="223">
                  <c:v>19098</c:v>
                </c:pt>
                <c:pt idx="224">
                  <c:v>19092</c:v>
                </c:pt>
                <c:pt idx="225">
                  <c:v>19086</c:v>
                </c:pt>
                <c:pt idx="226">
                  <c:v>19078</c:v>
                </c:pt>
                <c:pt idx="227">
                  <c:v>19070</c:v>
                </c:pt>
                <c:pt idx="228">
                  <c:v>19014</c:v>
                </c:pt>
                <c:pt idx="229">
                  <c:v>18990</c:v>
                </c:pt>
                <c:pt idx="230">
                  <c:v>18982</c:v>
                </c:pt>
                <c:pt idx="231">
                  <c:v>18970</c:v>
                </c:pt>
                <c:pt idx="232">
                  <c:v>18924</c:v>
                </c:pt>
                <c:pt idx="233">
                  <c:v>18902</c:v>
                </c:pt>
                <c:pt idx="234">
                  <c:v>18900</c:v>
                </c:pt>
                <c:pt idx="235">
                  <c:v>18898</c:v>
                </c:pt>
                <c:pt idx="236">
                  <c:v>18896</c:v>
                </c:pt>
                <c:pt idx="237">
                  <c:v>18890</c:v>
                </c:pt>
                <c:pt idx="238">
                  <c:v>18872</c:v>
                </c:pt>
                <c:pt idx="239">
                  <c:v>18848</c:v>
                </c:pt>
                <c:pt idx="240">
                  <c:v>18842</c:v>
                </c:pt>
                <c:pt idx="241">
                  <c:v>18810</c:v>
                </c:pt>
                <c:pt idx="242">
                  <c:v>18810</c:v>
                </c:pt>
                <c:pt idx="243">
                  <c:v>18798</c:v>
                </c:pt>
                <c:pt idx="244">
                  <c:v>18784</c:v>
                </c:pt>
                <c:pt idx="245">
                  <c:v>18760</c:v>
                </c:pt>
                <c:pt idx="246">
                  <c:v>18758</c:v>
                </c:pt>
                <c:pt idx="247">
                  <c:v>18756</c:v>
                </c:pt>
                <c:pt idx="248">
                  <c:v>18748</c:v>
                </c:pt>
                <c:pt idx="249">
                  <c:v>18744</c:v>
                </c:pt>
                <c:pt idx="250">
                  <c:v>18740</c:v>
                </c:pt>
                <c:pt idx="251">
                  <c:v>18690</c:v>
                </c:pt>
                <c:pt idx="252">
                  <c:v>18654</c:v>
                </c:pt>
                <c:pt idx="253">
                  <c:v>18646</c:v>
                </c:pt>
                <c:pt idx="254">
                  <c:v>18630</c:v>
                </c:pt>
                <c:pt idx="255">
                  <c:v>18618</c:v>
                </c:pt>
                <c:pt idx="256">
                  <c:v>18614</c:v>
                </c:pt>
                <c:pt idx="257">
                  <c:v>18596</c:v>
                </c:pt>
                <c:pt idx="258">
                  <c:v>18588</c:v>
                </c:pt>
                <c:pt idx="259">
                  <c:v>18572</c:v>
                </c:pt>
                <c:pt idx="260">
                  <c:v>18560</c:v>
                </c:pt>
                <c:pt idx="261">
                  <c:v>18554</c:v>
                </c:pt>
                <c:pt idx="262">
                  <c:v>18546</c:v>
                </c:pt>
                <c:pt idx="263">
                  <c:v>18542</c:v>
                </c:pt>
                <c:pt idx="264">
                  <c:v>18538</c:v>
                </c:pt>
                <c:pt idx="265">
                  <c:v>18530</c:v>
                </c:pt>
                <c:pt idx="266">
                  <c:v>18530</c:v>
                </c:pt>
                <c:pt idx="267">
                  <c:v>18506</c:v>
                </c:pt>
                <c:pt idx="268">
                  <c:v>18500</c:v>
                </c:pt>
                <c:pt idx="269">
                  <c:v>18486</c:v>
                </c:pt>
                <c:pt idx="270">
                  <c:v>18482</c:v>
                </c:pt>
                <c:pt idx="271">
                  <c:v>18478</c:v>
                </c:pt>
                <c:pt idx="272">
                  <c:v>18472</c:v>
                </c:pt>
                <c:pt idx="273">
                  <c:v>18468</c:v>
                </c:pt>
                <c:pt idx="274">
                  <c:v>18464</c:v>
                </c:pt>
                <c:pt idx="275">
                  <c:v>18454</c:v>
                </c:pt>
                <c:pt idx="276">
                  <c:v>18452</c:v>
                </c:pt>
                <c:pt idx="277">
                  <c:v>18440</c:v>
                </c:pt>
                <c:pt idx="278">
                  <c:v>18410</c:v>
                </c:pt>
                <c:pt idx="279">
                  <c:v>18404</c:v>
                </c:pt>
                <c:pt idx="280">
                  <c:v>18398</c:v>
                </c:pt>
                <c:pt idx="281">
                  <c:v>18358</c:v>
                </c:pt>
                <c:pt idx="282">
                  <c:v>18356</c:v>
                </c:pt>
                <c:pt idx="283">
                  <c:v>18322</c:v>
                </c:pt>
                <c:pt idx="284">
                  <c:v>18310</c:v>
                </c:pt>
                <c:pt idx="285">
                  <c:v>18280</c:v>
                </c:pt>
                <c:pt idx="286">
                  <c:v>18278</c:v>
                </c:pt>
                <c:pt idx="287">
                  <c:v>18250</c:v>
                </c:pt>
                <c:pt idx="288">
                  <c:v>18238</c:v>
                </c:pt>
                <c:pt idx="289">
                  <c:v>18220</c:v>
                </c:pt>
                <c:pt idx="290">
                  <c:v>18210</c:v>
                </c:pt>
                <c:pt idx="291">
                  <c:v>18198</c:v>
                </c:pt>
                <c:pt idx="292">
                  <c:v>18160</c:v>
                </c:pt>
                <c:pt idx="293">
                  <c:v>18158</c:v>
                </c:pt>
                <c:pt idx="294">
                  <c:v>18152</c:v>
                </c:pt>
                <c:pt idx="295">
                  <c:v>18140</c:v>
                </c:pt>
                <c:pt idx="296">
                  <c:v>18108</c:v>
                </c:pt>
                <c:pt idx="297">
                  <c:v>18088</c:v>
                </c:pt>
                <c:pt idx="298">
                  <c:v>18084</c:v>
                </c:pt>
                <c:pt idx="299">
                  <c:v>18058</c:v>
                </c:pt>
                <c:pt idx="300">
                  <c:v>18050</c:v>
                </c:pt>
                <c:pt idx="301">
                  <c:v>18044</c:v>
                </c:pt>
                <c:pt idx="302">
                  <c:v>18013</c:v>
                </c:pt>
                <c:pt idx="303">
                  <c:v>17991</c:v>
                </c:pt>
                <c:pt idx="304">
                  <c:v>17975</c:v>
                </c:pt>
                <c:pt idx="305">
                  <c:v>17951</c:v>
                </c:pt>
                <c:pt idx="306">
                  <c:v>17947</c:v>
                </c:pt>
                <c:pt idx="307">
                  <c:v>17931</c:v>
                </c:pt>
                <c:pt idx="308">
                  <c:v>17929</c:v>
                </c:pt>
                <c:pt idx="309">
                  <c:v>17925</c:v>
                </c:pt>
                <c:pt idx="310">
                  <c:v>17899</c:v>
                </c:pt>
                <c:pt idx="311">
                  <c:v>17895</c:v>
                </c:pt>
                <c:pt idx="312">
                  <c:v>17889</c:v>
                </c:pt>
                <c:pt idx="313">
                  <c:v>17871</c:v>
                </c:pt>
                <c:pt idx="314">
                  <c:v>17869</c:v>
                </c:pt>
                <c:pt idx="315">
                  <c:v>17861</c:v>
                </c:pt>
                <c:pt idx="316">
                  <c:v>17851</c:v>
                </c:pt>
                <c:pt idx="317">
                  <c:v>17839</c:v>
                </c:pt>
                <c:pt idx="318">
                  <c:v>17823</c:v>
                </c:pt>
                <c:pt idx="319">
                  <c:v>17809</c:v>
                </c:pt>
                <c:pt idx="320">
                  <c:v>17803</c:v>
                </c:pt>
                <c:pt idx="321">
                  <c:v>17781</c:v>
                </c:pt>
                <c:pt idx="322">
                  <c:v>17777</c:v>
                </c:pt>
                <c:pt idx="323">
                  <c:v>17761</c:v>
                </c:pt>
                <c:pt idx="324">
                  <c:v>17761</c:v>
                </c:pt>
                <c:pt idx="325">
                  <c:v>17737</c:v>
                </c:pt>
                <c:pt idx="326">
                  <c:v>17713</c:v>
                </c:pt>
                <c:pt idx="327">
                  <c:v>17709</c:v>
                </c:pt>
                <c:pt idx="328">
                  <c:v>17677</c:v>
                </c:pt>
                <c:pt idx="329">
                  <c:v>17675</c:v>
                </c:pt>
                <c:pt idx="330">
                  <c:v>17665</c:v>
                </c:pt>
                <c:pt idx="331">
                  <c:v>17653</c:v>
                </c:pt>
                <c:pt idx="332">
                  <c:v>17645</c:v>
                </c:pt>
                <c:pt idx="333">
                  <c:v>17643</c:v>
                </c:pt>
                <c:pt idx="334">
                  <c:v>17631</c:v>
                </c:pt>
                <c:pt idx="335">
                  <c:v>17631</c:v>
                </c:pt>
                <c:pt idx="336">
                  <c:v>17629</c:v>
                </c:pt>
                <c:pt idx="337">
                  <c:v>17627</c:v>
                </c:pt>
                <c:pt idx="338">
                  <c:v>17617</c:v>
                </c:pt>
                <c:pt idx="339">
                  <c:v>17613</c:v>
                </c:pt>
                <c:pt idx="340">
                  <c:v>17609</c:v>
                </c:pt>
                <c:pt idx="341">
                  <c:v>17609</c:v>
                </c:pt>
                <c:pt idx="342">
                  <c:v>17607</c:v>
                </c:pt>
                <c:pt idx="343">
                  <c:v>17573</c:v>
                </c:pt>
                <c:pt idx="344">
                  <c:v>17553</c:v>
                </c:pt>
                <c:pt idx="345">
                  <c:v>17551</c:v>
                </c:pt>
                <c:pt idx="346">
                  <c:v>17539</c:v>
                </c:pt>
                <c:pt idx="347">
                  <c:v>17537</c:v>
                </c:pt>
                <c:pt idx="348">
                  <c:v>17519</c:v>
                </c:pt>
                <c:pt idx="349">
                  <c:v>17511</c:v>
                </c:pt>
                <c:pt idx="350">
                  <c:v>17499</c:v>
                </c:pt>
                <c:pt idx="351">
                  <c:v>17407</c:v>
                </c:pt>
                <c:pt idx="352">
                  <c:v>17401</c:v>
                </c:pt>
                <c:pt idx="353">
                  <c:v>17387</c:v>
                </c:pt>
                <c:pt idx="354">
                  <c:v>17379</c:v>
                </c:pt>
                <c:pt idx="355">
                  <c:v>17365</c:v>
                </c:pt>
                <c:pt idx="356">
                  <c:v>17363</c:v>
                </c:pt>
                <c:pt idx="357">
                  <c:v>17363</c:v>
                </c:pt>
                <c:pt idx="358">
                  <c:v>17329</c:v>
                </c:pt>
                <c:pt idx="359">
                  <c:v>17289</c:v>
                </c:pt>
                <c:pt idx="360">
                  <c:v>17259</c:v>
                </c:pt>
                <c:pt idx="361">
                  <c:v>17205</c:v>
                </c:pt>
                <c:pt idx="362">
                  <c:v>17175</c:v>
                </c:pt>
                <c:pt idx="363">
                  <c:v>17165</c:v>
                </c:pt>
                <c:pt idx="364">
                  <c:v>17161</c:v>
                </c:pt>
                <c:pt idx="365">
                  <c:v>17157</c:v>
                </c:pt>
                <c:pt idx="366">
                  <c:v>17145</c:v>
                </c:pt>
                <c:pt idx="367">
                  <c:v>17127</c:v>
                </c:pt>
                <c:pt idx="368">
                  <c:v>17071</c:v>
                </c:pt>
                <c:pt idx="369">
                  <c:v>17061</c:v>
                </c:pt>
                <c:pt idx="370">
                  <c:v>17045</c:v>
                </c:pt>
                <c:pt idx="371">
                  <c:v>17027</c:v>
                </c:pt>
                <c:pt idx="372">
                  <c:v>17011</c:v>
                </c:pt>
                <c:pt idx="373">
                  <c:v>16989</c:v>
                </c:pt>
                <c:pt idx="374">
                  <c:v>16965</c:v>
                </c:pt>
                <c:pt idx="375">
                  <c:v>16933</c:v>
                </c:pt>
                <c:pt idx="376">
                  <c:v>16909</c:v>
                </c:pt>
                <c:pt idx="377">
                  <c:v>16901</c:v>
                </c:pt>
                <c:pt idx="378">
                  <c:v>16883</c:v>
                </c:pt>
                <c:pt idx="379">
                  <c:v>16857</c:v>
                </c:pt>
                <c:pt idx="380">
                  <c:v>16809</c:v>
                </c:pt>
                <c:pt idx="381">
                  <c:v>16789</c:v>
                </c:pt>
                <c:pt idx="382">
                  <c:v>16755</c:v>
                </c:pt>
                <c:pt idx="383">
                  <c:v>16732</c:v>
                </c:pt>
                <c:pt idx="384">
                  <c:v>16732</c:v>
                </c:pt>
                <c:pt idx="385">
                  <c:v>16732</c:v>
                </c:pt>
                <c:pt idx="386">
                  <c:v>16714</c:v>
                </c:pt>
                <c:pt idx="387">
                  <c:v>16710</c:v>
                </c:pt>
                <c:pt idx="388">
                  <c:v>16702</c:v>
                </c:pt>
                <c:pt idx="389">
                  <c:v>16692</c:v>
                </c:pt>
                <c:pt idx="390">
                  <c:v>16672</c:v>
                </c:pt>
                <c:pt idx="391">
                  <c:v>16672</c:v>
                </c:pt>
                <c:pt idx="392">
                  <c:v>16660</c:v>
                </c:pt>
                <c:pt idx="393">
                  <c:v>16648</c:v>
                </c:pt>
                <c:pt idx="394">
                  <c:v>16630</c:v>
                </c:pt>
                <c:pt idx="395">
                  <c:v>16612</c:v>
                </c:pt>
                <c:pt idx="396">
                  <c:v>16606</c:v>
                </c:pt>
                <c:pt idx="397">
                  <c:v>16586</c:v>
                </c:pt>
                <c:pt idx="398">
                  <c:v>16562</c:v>
                </c:pt>
                <c:pt idx="399">
                  <c:v>16552</c:v>
                </c:pt>
                <c:pt idx="400">
                  <c:v>16538</c:v>
                </c:pt>
                <c:pt idx="401">
                  <c:v>16534</c:v>
                </c:pt>
                <c:pt idx="402">
                  <c:v>16500</c:v>
                </c:pt>
                <c:pt idx="403">
                  <c:v>16480</c:v>
                </c:pt>
                <c:pt idx="404">
                  <c:v>16474</c:v>
                </c:pt>
                <c:pt idx="405">
                  <c:v>16454</c:v>
                </c:pt>
                <c:pt idx="406">
                  <c:v>16442</c:v>
                </c:pt>
                <c:pt idx="407">
                  <c:v>16432</c:v>
                </c:pt>
                <c:pt idx="408">
                  <c:v>16388</c:v>
                </c:pt>
                <c:pt idx="409">
                  <c:v>16386</c:v>
                </c:pt>
                <c:pt idx="410">
                  <c:v>16378</c:v>
                </c:pt>
                <c:pt idx="411">
                  <c:v>16376</c:v>
                </c:pt>
                <c:pt idx="412">
                  <c:v>16368</c:v>
                </c:pt>
                <c:pt idx="413">
                  <c:v>16364</c:v>
                </c:pt>
                <c:pt idx="414">
                  <c:v>16342</c:v>
                </c:pt>
                <c:pt idx="415">
                  <c:v>16310</c:v>
                </c:pt>
                <c:pt idx="416">
                  <c:v>16296</c:v>
                </c:pt>
                <c:pt idx="417">
                  <c:v>16288</c:v>
                </c:pt>
                <c:pt idx="418">
                  <c:v>16260</c:v>
                </c:pt>
                <c:pt idx="419">
                  <c:v>16240</c:v>
                </c:pt>
                <c:pt idx="420">
                  <c:v>16238</c:v>
                </c:pt>
                <c:pt idx="421">
                  <c:v>16234</c:v>
                </c:pt>
                <c:pt idx="422">
                  <c:v>16228</c:v>
                </c:pt>
                <c:pt idx="423">
                  <c:v>16218</c:v>
                </c:pt>
                <c:pt idx="424">
                  <c:v>16204</c:v>
                </c:pt>
                <c:pt idx="425">
                  <c:v>16204</c:v>
                </c:pt>
                <c:pt idx="426">
                  <c:v>16192</c:v>
                </c:pt>
                <c:pt idx="427">
                  <c:v>16180</c:v>
                </c:pt>
                <c:pt idx="428">
                  <c:v>16166</c:v>
                </c:pt>
                <c:pt idx="429">
                  <c:v>16120</c:v>
                </c:pt>
                <c:pt idx="430">
                  <c:v>16118</c:v>
                </c:pt>
                <c:pt idx="431">
                  <c:v>16118</c:v>
                </c:pt>
                <c:pt idx="432">
                  <c:v>16112</c:v>
                </c:pt>
                <c:pt idx="433">
                  <c:v>16102</c:v>
                </c:pt>
                <c:pt idx="434">
                  <c:v>16090</c:v>
                </c:pt>
                <c:pt idx="435">
                  <c:v>16084</c:v>
                </c:pt>
                <c:pt idx="436">
                  <c:v>16002</c:v>
                </c:pt>
                <c:pt idx="437">
                  <c:v>16002</c:v>
                </c:pt>
                <c:pt idx="438">
                  <c:v>16000</c:v>
                </c:pt>
                <c:pt idx="439">
                  <c:v>15998</c:v>
                </c:pt>
                <c:pt idx="440">
                  <c:v>15950</c:v>
                </c:pt>
                <c:pt idx="441">
                  <c:v>15940</c:v>
                </c:pt>
                <c:pt idx="442">
                  <c:v>15930</c:v>
                </c:pt>
                <c:pt idx="443">
                  <c:v>15928</c:v>
                </c:pt>
                <c:pt idx="444">
                  <c:v>15892</c:v>
                </c:pt>
                <c:pt idx="445">
                  <c:v>15890</c:v>
                </c:pt>
                <c:pt idx="446">
                  <c:v>15886</c:v>
                </c:pt>
                <c:pt idx="447">
                  <c:v>15880</c:v>
                </c:pt>
                <c:pt idx="448">
                  <c:v>15868</c:v>
                </c:pt>
                <c:pt idx="449">
                  <c:v>15816</c:v>
                </c:pt>
                <c:pt idx="450">
                  <c:v>15816</c:v>
                </c:pt>
                <c:pt idx="451">
                  <c:v>15816</c:v>
                </c:pt>
                <c:pt idx="452">
                  <c:v>15806</c:v>
                </c:pt>
                <c:pt idx="453">
                  <c:v>15804</c:v>
                </c:pt>
                <c:pt idx="454">
                  <c:v>15802</c:v>
                </c:pt>
                <c:pt idx="455">
                  <c:v>15798</c:v>
                </c:pt>
                <c:pt idx="456">
                  <c:v>15790</c:v>
                </c:pt>
                <c:pt idx="457">
                  <c:v>15788</c:v>
                </c:pt>
                <c:pt idx="458">
                  <c:v>15784</c:v>
                </c:pt>
                <c:pt idx="459">
                  <c:v>15774</c:v>
                </c:pt>
                <c:pt idx="460">
                  <c:v>15752</c:v>
                </c:pt>
                <c:pt idx="461">
                  <c:v>15740</c:v>
                </c:pt>
                <c:pt idx="462">
                  <c:v>15734</c:v>
                </c:pt>
                <c:pt idx="463">
                  <c:v>15702</c:v>
                </c:pt>
                <c:pt idx="464">
                  <c:v>15696</c:v>
                </c:pt>
                <c:pt idx="465">
                  <c:v>15680</c:v>
                </c:pt>
                <c:pt idx="466">
                  <c:v>15656</c:v>
                </c:pt>
                <c:pt idx="467">
                  <c:v>15656</c:v>
                </c:pt>
                <c:pt idx="468">
                  <c:v>15648</c:v>
                </c:pt>
                <c:pt idx="469">
                  <c:v>15570</c:v>
                </c:pt>
                <c:pt idx="470">
                  <c:v>15566</c:v>
                </c:pt>
                <c:pt idx="471">
                  <c:v>15564</c:v>
                </c:pt>
                <c:pt idx="472">
                  <c:v>15552</c:v>
                </c:pt>
                <c:pt idx="473">
                  <c:v>15536</c:v>
                </c:pt>
                <c:pt idx="474">
                  <c:v>15536</c:v>
                </c:pt>
                <c:pt idx="475">
                  <c:v>15528</c:v>
                </c:pt>
                <c:pt idx="476">
                  <c:v>15526</c:v>
                </c:pt>
                <c:pt idx="477">
                  <c:v>15518</c:v>
                </c:pt>
                <c:pt idx="478">
                  <c:v>15490</c:v>
                </c:pt>
                <c:pt idx="479">
                  <c:v>15488</c:v>
                </c:pt>
                <c:pt idx="480">
                  <c:v>15484</c:v>
                </c:pt>
                <c:pt idx="481">
                  <c:v>15466</c:v>
                </c:pt>
                <c:pt idx="482">
                  <c:v>15443</c:v>
                </c:pt>
                <c:pt idx="483">
                  <c:v>15443</c:v>
                </c:pt>
                <c:pt idx="484">
                  <c:v>15405</c:v>
                </c:pt>
                <c:pt idx="485">
                  <c:v>15401</c:v>
                </c:pt>
                <c:pt idx="486">
                  <c:v>15395</c:v>
                </c:pt>
                <c:pt idx="487">
                  <c:v>15395</c:v>
                </c:pt>
                <c:pt idx="488">
                  <c:v>15351</c:v>
                </c:pt>
                <c:pt idx="489">
                  <c:v>15343</c:v>
                </c:pt>
                <c:pt idx="490">
                  <c:v>15315</c:v>
                </c:pt>
                <c:pt idx="491">
                  <c:v>15305</c:v>
                </c:pt>
                <c:pt idx="492">
                  <c:v>15297</c:v>
                </c:pt>
                <c:pt idx="493">
                  <c:v>15297</c:v>
                </c:pt>
                <c:pt idx="494">
                  <c:v>15291</c:v>
                </c:pt>
                <c:pt idx="495">
                  <c:v>15279</c:v>
                </c:pt>
                <c:pt idx="496">
                  <c:v>15273</c:v>
                </c:pt>
                <c:pt idx="497">
                  <c:v>15255</c:v>
                </c:pt>
                <c:pt idx="498">
                  <c:v>15241</c:v>
                </c:pt>
                <c:pt idx="499">
                  <c:v>15221</c:v>
                </c:pt>
                <c:pt idx="500">
                  <c:v>15219</c:v>
                </c:pt>
                <c:pt idx="501">
                  <c:v>15193</c:v>
                </c:pt>
                <c:pt idx="502">
                  <c:v>15183</c:v>
                </c:pt>
                <c:pt idx="503">
                  <c:v>15173</c:v>
                </c:pt>
                <c:pt idx="504">
                  <c:v>15171</c:v>
                </c:pt>
                <c:pt idx="505">
                  <c:v>15067</c:v>
                </c:pt>
                <c:pt idx="506">
                  <c:v>14993</c:v>
                </c:pt>
                <c:pt idx="507">
                  <c:v>14991</c:v>
                </c:pt>
                <c:pt idx="508">
                  <c:v>14971</c:v>
                </c:pt>
                <c:pt idx="509">
                  <c:v>14961</c:v>
                </c:pt>
                <c:pt idx="510">
                  <c:v>14945</c:v>
                </c:pt>
                <c:pt idx="511">
                  <c:v>14933</c:v>
                </c:pt>
                <c:pt idx="512">
                  <c:v>14921</c:v>
                </c:pt>
                <c:pt idx="513">
                  <c:v>14911</c:v>
                </c:pt>
                <c:pt idx="514">
                  <c:v>14903</c:v>
                </c:pt>
                <c:pt idx="515">
                  <c:v>14859</c:v>
                </c:pt>
                <c:pt idx="516">
                  <c:v>14857</c:v>
                </c:pt>
                <c:pt idx="517">
                  <c:v>14823</c:v>
                </c:pt>
                <c:pt idx="518">
                  <c:v>14817</c:v>
                </c:pt>
                <c:pt idx="519">
                  <c:v>14805</c:v>
                </c:pt>
                <c:pt idx="520">
                  <c:v>14781</c:v>
                </c:pt>
                <c:pt idx="521">
                  <c:v>14763</c:v>
                </c:pt>
                <c:pt idx="522">
                  <c:v>14761</c:v>
                </c:pt>
                <c:pt idx="523">
                  <c:v>14747</c:v>
                </c:pt>
                <c:pt idx="524">
                  <c:v>14701</c:v>
                </c:pt>
                <c:pt idx="525">
                  <c:v>14699</c:v>
                </c:pt>
                <c:pt idx="526">
                  <c:v>14699</c:v>
                </c:pt>
                <c:pt idx="527">
                  <c:v>14665</c:v>
                </c:pt>
                <c:pt idx="528">
                  <c:v>14657</c:v>
                </c:pt>
                <c:pt idx="529">
                  <c:v>14641</c:v>
                </c:pt>
                <c:pt idx="530">
                  <c:v>14639</c:v>
                </c:pt>
                <c:pt idx="531">
                  <c:v>14637</c:v>
                </c:pt>
                <c:pt idx="532">
                  <c:v>14625</c:v>
                </c:pt>
                <c:pt idx="533">
                  <c:v>14611</c:v>
                </c:pt>
                <c:pt idx="534">
                  <c:v>14611</c:v>
                </c:pt>
                <c:pt idx="535">
                  <c:v>14609</c:v>
                </c:pt>
                <c:pt idx="536">
                  <c:v>14559</c:v>
                </c:pt>
                <c:pt idx="537">
                  <c:v>14555</c:v>
                </c:pt>
                <c:pt idx="538">
                  <c:v>14549</c:v>
                </c:pt>
                <c:pt idx="539">
                  <c:v>14543</c:v>
                </c:pt>
                <c:pt idx="540">
                  <c:v>14541</c:v>
                </c:pt>
                <c:pt idx="541">
                  <c:v>14527</c:v>
                </c:pt>
                <c:pt idx="542">
                  <c:v>14511</c:v>
                </c:pt>
                <c:pt idx="543">
                  <c:v>14505</c:v>
                </c:pt>
                <c:pt idx="544">
                  <c:v>14461</c:v>
                </c:pt>
                <c:pt idx="545">
                  <c:v>14451</c:v>
                </c:pt>
                <c:pt idx="546">
                  <c:v>14433</c:v>
                </c:pt>
                <c:pt idx="547">
                  <c:v>14429</c:v>
                </c:pt>
                <c:pt idx="548">
                  <c:v>14413</c:v>
                </c:pt>
                <c:pt idx="549">
                  <c:v>14409</c:v>
                </c:pt>
                <c:pt idx="550">
                  <c:v>14403</c:v>
                </c:pt>
                <c:pt idx="551">
                  <c:v>14367</c:v>
                </c:pt>
                <c:pt idx="552">
                  <c:v>14361</c:v>
                </c:pt>
                <c:pt idx="553">
                  <c:v>14353</c:v>
                </c:pt>
                <c:pt idx="554">
                  <c:v>14347</c:v>
                </c:pt>
                <c:pt idx="555">
                  <c:v>14319</c:v>
                </c:pt>
                <c:pt idx="556">
                  <c:v>14317</c:v>
                </c:pt>
                <c:pt idx="557">
                  <c:v>14291</c:v>
                </c:pt>
                <c:pt idx="558">
                  <c:v>14239</c:v>
                </c:pt>
                <c:pt idx="559">
                  <c:v>14219</c:v>
                </c:pt>
                <c:pt idx="560">
                  <c:v>14211</c:v>
                </c:pt>
                <c:pt idx="561">
                  <c:v>14199</c:v>
                </c:pt>
                <c:pt idx="562">
                  <c:v>14189</c:v>
                </c:pt>
                <c:pt idx="563">
                  <c:v>14179</c:v>
                </c:pt>
                <c:pt idx="564">
                  <c:v>14150</c:v>
                </c:pt>
                <c:pt idx="565">
                  <c:v>14136</c:v>
                </c:pt>
                <c:pt idx="566">
                  <c:v>14092</c:v>
                </c:pt>
                <c:pt idx="567">
                  <c:v>14086</c:v>
                </c:pt>
                <c:pt idx="568">
                  <c:v>14060</c:v>
                </c:pt>
                <c:pt idx="569">
                  <c:v>14056</c:v>
                </c:pt>
                <c:pt idx="570">
                  <c:v>14052</c:v>
                </c:pt>
                <c:pt idx="571">
                  <c:v>14042</c:v>
                </c:pt>
                <c:pt idx="572">
                  <c:v>14040</c:v>
                </c:pt>
                <c:pt idx="573">
                  <c:v>14004</c:v>
                </c:pt>
                <c:pt idx="574">
                  <c:v>13998</c:v>
                </c:pt>
                <c:pt idx="575">
                  <c:v>13978</c:v>
                </c:pt>
                <c:pt idx="576">
                  <c:v>13968</c:v>
                </c:pt>
                <c:pt idx="577">
                  <c:v>13966</c:v>
                </c:pt>
                <c:pt idx="578">
                  <c:v>13964</c:v>
                </c:pt>
                <c:pt idx="579">
                  <c:v>13962</c:v>
                </c:pt>
                <c:pt idx="580">
                  <c:v>13950</c:v>
                </c:pt>
                <c:pt idx="581">
                  <c:v>13944</c:v>
                </c:pt>
                <c:pt idx="582">
                  <c:v>13926</c:v>
                </c:pt>
                <c:pt idx="583">
                  <c:v>13922</c:v>
                </c:pt>
                <c:pt idx="584">
                  <c:v>13900</c:v>
                </c:pt>
                <c:pt idx="585">
                  <c:v>13894</c:v>
                </c:pt>
                <c:pt idx="586">
                  <c:v>13890</c:v>
                </c:pt>
                <c:pt idx="587">
                  <c:v>13878</c:v>
                </c:pt>
                <c:pt idx="588">
                  <c:v>13874</c:v>
                </c:pt>
                <c:pt idx="589">
                  <c:v>13852</c:v>
                </c:pt>
                <c:pt idx="590">
                  <c:v>13850</c:v>
                </c:pt>
                <c:pt idx="591">
                  <c:v>13844</c:v>
                </c:pt>
                <c:pt idx="592">
                  <c:v>13842</c:v>
                </c:pt>
                <c:pt idx="593">
                  <c:v>13786</c:v>
                </c:pt>
                <c:pt idx="594">
                  <c:v>13758</c:v>
                </c:pt>
                <c:pt idx="595">
                  <c:v>13748</c:v>
                </c:pt>
                <c:pt idx="596">
                  <c:v>13744</c:v>
                </c:pt>
                <c:pt idx="597">
                  <c:v>13738</c:v>
                </c:pt>
                <c:pt idx="598">
                  <c:v>13708</c:v>
                </c:pt>
                <c:pt idx="599">
                  <c:v>13702</c:v>
                </c:pt>
                <c:pt idx="600">
                  <c:v>13702</c:v>
                </c:pt>
                <c:pt idx="601">
                  <c:v>13696</c:v>
                </c:pt>
                <c:pt idx="602">
                  <c:v>13674</c:v>
                </c:pt>
                <c:pt idx="603">
                  <c:v>13674</c:v>
                </c:pt>
                <c:pt idx="604">
                  <c:v>13648</c:v>
                </c:pt>
                <c:pt idx="605">
                  <c:v>13644</c:v>
                </c:pt>
                <c:pt idx="606">
                  <c:v>13642</c:v>
                </c:pt>
                <c:pt idx="607">
                  <c:v>13636</c:v>
                </c:pt>
                <c:pt idx="608">
                  <c:v>13630</c:v>
                </c:pt>
                <c:pt idx="609">
                  <c:v>13624</c:v>
                </c:pt>
                <c:pt idx="610">
                  <c:v>13620</c:v>
                </c:pt>
                <c:pt idx="611">
                  <c:v>13604</c:v>
                </c:pt>
                <c:pt idx="612">
                  <c:v>13590</c:v>
                </c:pt>
                <c:pt idx="613">
                  <c:v>13572</c:v>
                </c:pt>
                <c:pt idx="614">
                  <c:v>13540</c:v>
                </c:pt>
                <c:pt idx="615">
                  <c:v>13528</c:v>
                </c:pt>
                <c:pt idx="616">
                  <c:v>13510</c:v>
                </c:pt>
                <c:pt idx="617">
                  <c:v>13508</c:v>
                </c:pt>
                <c:pt idx="618">
                  <c:v>13498</c:v>
                </c:pt>
                <c:pt idx="619">
                  <c:v>13486</c:v>
                </c:pt>
                <c:pt idx="620">
                  <c:v>13484</c:v>
                </c:pt>
                <c:pt idx="621">
                  <c:v>13482</c:v>
                </c:pt>
                <c:pt idx="622">
                  <c:v>13468</c:v>
                </c:pt>
                <c:pt idx="623">
                  <c:v>13460</c:v>
                </c:pt>
                <c:pt idx="624">
                  <c:v>13440</c:v>
                </c:pt>
                <c:pt idx="625">
                  <c:v>13440</c:v>
                </c:pt>
                <c:pt idx="626">
                  <c:v>13394</c:v>
                </c:pt>
                <c:pt idx="627">
                  <c:v>13388</c:v>
                </c:pt>
                <c:pt idx="628">
                  <c:v>13386</c:v>
                </c:pt>
                <c:pt idx="629">
                  <c:v>13370</c:v>
                </c:pt>
                <c:pt idx="630">
                  <c:v>13350</c:v>
                </c:pt>
                <c:pt idx="631">
                  <c:v>13348</c:v>
                </c:pt>
                <c:pt idx="632">
                  <c:v>13340</c:v>
                </c:pt>
                <c:pt idx="633">
                  <c:v>13320</c:v>
                </c:pt>
                <c:pt idx="634">
                  <c:v>13308</c:v>
                </c:pt>
                <c:pt idx="635">
                  <c:v>13296</c:v>
                </c:pt>
                <c:pt idx="636">
                  <c:v>13294</c:v>
                </c:pt>
                <c:pt idx="637">
                  <c:v>13226</c:v>
                </c:pt>
                <c:pt idx="638">
                  <c:v>13208</c:v>
                </c:pt>
                <c:pt idx="639">
                  <c:v>13192</c:v>
                </c:pt>
                <c:pt idx="640">
                  <c:v>13180</c:v>
                </c:pt>
                <c:pt idx="641">
                  <c:v>13150</c:v>
                </c:pt>
                <c:pt idx="642">
                  <c:v>13134</c:v>
                </c:pt>
                <c:pt idx="643">
                  <c:v>13118</c:v>
                </c:pt>
                <c:pt idx="644">
                  <c:v>13106</c:v>
                </c:pt>
                <c:pt idx="645">
                  <c:v>13084</c:v>
                </c:pt>
                <c:pt idx="646">
                  <c:v>13080</c:v>
                </c:pt>
                <c:pt idx="647">
                  <c:v>13076</c:v>
                </c:pt>
                <c:pt idx="648">
                  <c:v>13070</c:v>
                </c:pt>
                <c:pt idx="649">
                  <c:v>13064</c:v>
                </c:pt>
                <c:pt idx="650">
                  <c:v>13042</c:v>
                </c:pt>
                <c:pt idx="651">
                  <c:v>12988</c:v>
                </c:pt>
                <c:pt idx="652">
                  <c:v>12952</c:v>
                </c:pt>
                <c:pt idx="653">
                  <c:v>12930</c:v>
                </c:pt>
                <c:pt idx="654">
                  <c:v>12918</c:v>
                </c:pt>
                <c:pt idx="655">
                  <c:v>12908</c:v>
                </c:pt>
                <c:pt idx="656">
                  <c:v>12904</c:v>
                </c:pt>
                <c:pt idx="657">
                  <c:v>12902</c:v>
                </c:pt>
                <c:pt idx="658">
                  <c:v>12894</c:v>
                </c:pt>
                <c:pt idx="659">
                  <c:v>12884</c:v>
                </c:pt>
                <c:pt idx="660">
                  <c:v>12837</c:v>
                </c:pt>
                <c:pt idx="661">
                  <c:v>12835</c:v>
                </c:pt>
                <c:pt idx="662">
                  <c:v>12817</c:v>
                </c:pt>
                <c:pt idx="663">
                  <c:v>12801</c:v>
                </c:pt>
                <c:pt idx="664">
                  <c:v>12797</c:v>
                </c:pt>
                <c:pt idx="665">
                  <c:v>12781</c:v>
                </c:pt>
                <c:pt idx="666">
                  <c:v>12775</c:v>
                </c:pt>
                <c:pt idx="667">
                  <c:v>12771</c:v>
                </c:pt>
                <c:pt idx="668">
                  <c:v>12765</c:v>
                </c:pt>
                <c:pt idx="669">
                  <c:v>12763</c:v>
                </c:pt>
                <c:pt idx="670">
                  <c:v>12743</c:v>
                </c:pt>
                <c:pt idx="671">
                  <c:v>12729</c:v>
                </c:pt>
                <c:pt idx="672">
                  <c:v>12727</c:v>
                </c:pt>
                <c:pt idx="673">
                  <c:v>12725</c:v>
                </c:pt>
                <c:pt idx="674">
                  <c:v>12715</c:v>
                </c:pt>
                <c:pt idx="675">
                  <c:v>12641</c:v>
                </c:pt>
                <c:pt idx="676">
                  <c:v>12635</c:v>
                </c:pt>
                <c:pt idx="677">
                  <c:v>12611</c:v>
                </c:pt>
                <c:pt idx="678">
                  <c:v>12577</c:v>
                </c:pt>
                <c:pt idx="679">
                  <c:v>12509</c:v>
                </c:pt>
                <c:pt idx="680">
                  <c:v>12483</c:v>
                </c:pt>
                <c:pt idx="681">
                  <c:v>12475</c:v>
                </c:pt>
                <c:pt idx="682">
                  <c:v>12475</c:v>
                </c:pt>
                <c:pt idx="683">
                  <c:v>12463</c:v>
                </c:pt>
                <c:pt idx="684">
                  <c:v>12457</c:v>
                </c:pt>
                <c:pt idx="685">
                  <c:v>12425</c:v>
                </c:pt>
                <c:pt idx="686">
                  <c:v>12373</c:v>
                </c:pt>
                <c:pt idx="687">
                  <c:v>12351</c:v>
                </c:pt>
                <c:pt idx="688">
                  <c:v>12313</c:v>
                </c:pt>
                <c:pt idx="689">
                  <c:v>12311</c:v>
                </c:pt>
                <c:pt idx="690">
                  <c:v>12297</c:v>
                </c:pt>
                <c:pt idx="691">
                  <c:v>12269</c:v>
                </c:pt>
                <c:pt idx="692">
                  <c:v>12263</c:v>
                </c:pt>
                <c:pt idx="693">
                  <c:v>12261</c:v>
                </c:pt>
                <c:pt idx="694">
                  <c:v>12261</c:v>
                </c:pt>
                <c:pt idx="695">
                  <c:v>12259</c:v>
                </c:pt>
                <c:pt idx="696">
                  <c:v>12219</c:v>
                </c:pt>
                <c:pt idx="697">
                  <c:v>12201</c:v>
                </c:pt>
                <c:pt idx="698">
                  <c:v>12189</c:v>
                </c:pt>
                <c:pt idx="699">
                  <c:v>12177</c:v>
                </c:pt>
                <c:pt idx="700">
                  <c:v>12143</c:v>
                </c:pt>
                <c:pt idx="701">
                  <c:v>12101</c:v>
                </c:pt>
                <c:pt idx="702">
                  <c:v>12007</c:v>
                </c:pt>
                <c:pt idx="703">
                  <c:v>12003</c:v>
                </c:pt>
                <c:pt idx="704">
                  <c:v>11989</c:v>
                </c:pt>
                <c:pt idx="705">
                  <c:v>11969</c:v>
                </c:pt>
                <c:pt idx="706">
                  <c:v>11945</c:v>
                </c:pt>
                <c:pt idx="707">
                  <c:v>11939</c:v>
                </c:pt>
                <c:pt idx="708">
                  <c:v>11911</c:v>
                </c:pt>
                <c:pt idx="709">
                  <c:v>11905</c:v>
                </c:pt>
                <c:pt idx="710">
                  <c:v>11853</c:v>
                </c:pt>
                <c:pt idx="711">
                  <c:v>11849</c:v>
                </c:pt>
                <c:pt idx="712">
                  <c:v>11845</c:v>
                </c:pt>
                <c:pt idx="713">
                  <c:v>11837</c:v>
                </c:pt>
                <c:pt idx="714">
                  <c:v>11807</c:v>
                </c:pt>
                <c:pt idx="715">
                  <c:v>11801</c:v>
                </c:pt>
                <c:pt idx="716">
                  <c:v>11789</c:v>
                </c:pt>
                <c:pt idx="717">
                  <c:v>11769</c:v>
                </c:pt>
                <c:pt idx="718">
                  <c:v>11769</c:v>
                </c:pt>
                <c:pt idx="719">
                  <c:v>11751</c:v>
                </c:pt>
                <c:pt idx="720">
                  <c:v>11693</c:v>
                </c:pt>
                <c:pt idx="721">
                  <c:v>11669</c:v>
                </c:pt>
                <c:pt idx="722">
                  <c:v>11669</c:v>
                </c:pt>
                <c:pt idx="723">
                  <c:v>11633</c:v>
                </c:pt>
                <c:pt idx="724">
                  <c:v>11625</c:v>
                </c:pt>
                <c:pt idx="725">
                  <c:v>11617</c:v>
                </c:pt>
                <c:pt idx="726">
                  <c:v>11613</c:v>
                </c:pt>
                <c:pt idx="727">
                  <c:v>11576</c:v>
                </c:pt>
                <c:pt idx="728">
                  <c:v>11574</c:v>
                </c:pt>
                <c:pt idx="729">
                  <c:v>11560</c:v>
                </c:pt>
                <c:pt idx="730">
                  <c:v>11552</c:v>
                </c:pt>
                <c:pt idx="731">
                  <c:v>11546</c:v>
                </c:pt>
                <c:pt idx="732">
                  <c:v>11540</c:v>
                </c:pt>
                <c:pt idx="733">
                  <c:v>11472</c:v>
                </c:pt>
                <c:pt idx="734">
                  <c:v>11470</c:v>
                </c:pt>
                <c:pt idx="735">
                  <c:v>11466</c:v>
                </c:pt>
                <c:pt idx="736">
                  <c:v>11452</c:v>
                </c:pt>
                <c:pt idx="737">
                  <c:v>11442</c:v>
                </c:pt>
                <c:pt idx="738">
                  <c:v>11438</c:v>
                </c:pt>
                <c:pt idx="739">
                  <c:v>11402</c:v>
                </c:pt>
                <c:pt idx="740">
                  <c:v>11374</c:v>
                </c:pt>
                <c:pt idx="741">
                  <c:v>11368</c:v>
                </c:pt>
                <c:pt idx="742">
                  <c:v>11364</c:v>
                </c:pt>
                <c:pt idx="743">
                  <c:v>11358</c:v>
                </c:pt>
                <c:pt idx="744">
                  <c:v>11358</c:v>
                </c:pt>
                <c:pt idx="745">
                  <c:v>11314</c:v>
                </c:pt>
                <c:pt idx="746">
                  <c:v>11308</c:v>
                </c:pt>
                <c:pt idx="747">
                  <c:v>11298</c:v>
                </c:pt>
                <c:pt idx="748">
                  <c:v>11298</c:v>
                </c:pt>
                <c:pt idx="749">
                  <c:v>11268</c:v>
                </c:pt>
                <c:pt idx="750">
                  <c:v>11252</c:v>
                </c:pt>
                <c:pt idx="751">
                  <c:v>11250</c:v>
                </c:pt>
                <c:pt idx="752">
                  <c:v>11246</c:v>
                </c:pt>
                <c:pt idx="753">
                  <c:v>11214</c:v>
                </c:pt>
                <c:pt idx="754">
                  <c:v>11208</c:v>
                </c:pt>
                <c:pt idx="755">
                  <c:v>11204</c:v>
                </c:pt>
                <c:pt idx="756">
                  <c:v>11190</c:v>
                </c:pt>
                <c:pt idx="757">
                  <c:v>11184</c:v>
                </c:pt>
                <c:pt idx="758">
                  <c:v>11178</c:v>
                </c:pt>
                <c:pt idx="759">
                  <c:v>11176</c:v>
                </c:pt>
                <c:pt idx="760">
                  <c:v>11174</c:v>
                </c:pt>
                <c:pt idx="761">
                  <c:v>11154</c:v>
                </c:pt>
                <c:pt idx="762">
                  <c:v>11150</c:v>
                </c:pt>
                <c:pt idx="763">
                  <c:v>11144</c:v>
                </c:pt>
                <c:pt idx="764">
                  <c:v>11144</c:v>
                </c:pt>
                <c:pt idx="765">
                  <c:v>11136</c:v>
                </c:pt>
                <c:pt idx="766">
                  <c:v>11134</c:v>
                </c:pt>
                <c:pt idx="767">
                  <c:v>11110</c:v>
                </c:pt>
                <c:pt idx="768">
                  <c:v>11096</c:v>
                </c:pt>
                <c:pt idx="769">
                  <c:v>11082</c:v>
                </c:pt>
                <c:pt idx="770">
                  <c:v>11074</c:v>
                </c:pt>
                <c:pt idx="771">
                  <c:v>11058</c:v>
                </c:pt>
                <c:pt idx="772">
                  <c:v>11048</c:v>
                </c:pt>
                <c:pt idx="773">
                  <c:v>11034</c:v>
                </c:pt>
                <c:pt idx="774">
                  <c:v>11026</c:v>
                </c:pt>
                <c:pt idx="775">
                  <c:v>11022</c:v>
                </c:pt>
                <c:pt idx="776">
                  <c:v>10990</c:v>
                </c:pt>
                <c:pt idx="777">
                  <c:v>10988</c:v>
                </c:pt>
                <c:pt idx="778">
                  <c:v>10980</c:v>
                </c:pt>
                <c:pt idx="779">
                  <c:v>10966</c:v>
                </c:pt>
                <c:pt idx="780">
                  <c:v>10958</c:v>
                </c:pt>
                <c:pt idx="781">
                  <c:v>10922</c:v>
                </c:pt>
                <c:pt idx="782">
                  <c:v>10900</c:v>
                </c:pt>
                <c:pt idx="783">
                  <c:v>10870</c:v>
                </c:pt>
                <c:pt idx="784">
                  <c:v>10864</c:v>
                </c:pt>
                <c:pt idx="785">
                  <c:v>10846</c:v>
                </c:pt>
                <c:pt idx="786">
                  <c:v>10844</c:v>
                </c:pt>
                <c:pt idx="787">
                  <c:v>10832</c:v>
                </c:pt>
                <c:pt idx="788">
                  <c:v>10814</c:v>
                </c:pt>
                <c:pt idx="789">
                  <c:v>10792</c:v>
                </c:pt>
                <c:pt idx="790">
                  <c:v>10768</c:v>
                </c:pt>
                <c:pt idx="791">
                  <c:v>10762</c:v>
                </c:pt>
                <c:pt idx="792">
                  <c:v>10762</c:v>
                </c:pt>
                <c:pt idx="793">
                  <c:v>10742</c:v>
                </c:pt>
                <c:pt idx="794">
                  <c:v>10738</c:v>
                </c:pt>
                <c:pt idx="795">
                  <c:v>10736</c:v>
                </c:pt>
                <c:pt idx="796">
                  <c:v>10702</c:v>
                </c:pt>
                <c:pt idx="797">
                  <c:v>10700</c:v>
                </c:pt>
                <c:pt idx="798">
                  <c:v>10690</c:v>
                </c:pt>
                <c:pt idx="799">
                  <c:v>10686</c:v>
                </c:pt>
                <c:pt idx="800">
                  <c:v>10668</c:v>
                </c:pt>
                <c:pt idx="801">
                  <c:v>10650</c:v>
                </c:pt>
                <c:pt idx="802">
                  <c:v>10640</c:v>
                </c:pt>
                <c:pt idx="803">
                  <c:v>10620</c:v>
                </c:pt>
                <c:pt idx="804">
                  <c:v>10618</c:v>
                </c:pt>
                <c:pt idx="805">
                  <c:v>10612</c:v>
                </c:pt>
                <c:pt idx="806">
                  <c:v>10604</c:v>
                </c:pt>
                <c:pt idx="807">
                  <c:v>10588</c:v>
                </c:pt>
                <c:pt idx="808">
                  <c:v>10584</c:v>
                </c:pt>
                <c:pt idx="809">
                  <c:v>10580</c:v>
                </c:pt>
                <c:pt idx="810">
                  <c:v>10578</c:v>
                </c:pt>
                <c:pt idx="811">
                  <c:v>10558</c:v>
                </c:pt>
                <c:pt idx="812">
                  <c:v>10548</c:v>
                </c:pt>
                <c:pt idx="813">
                  <c:v>10536</c:v>
                </c:pt>
                <c:pt idx="814">
                  <c:v>10532</c:v>
                </c:pt>
                <c:pt idx="815">
                  <c:v>10518</c:v>
                </c:pt>
                <c:pt idx="816">
                  <c:v>10510</c:v>
                </c:pt>
                <c:pt idx="817">
                  <c:v>10502</c:v>
                </c:pt>
                <c:pt idx="818">
                  <c:v>10484</c:v>
                </c:pt>
                <c:pt idx="819">
                  <c:v>10482</c:v>
                </c:pt>
                <c:pt idx="820">
                  <c:v>10480</c:v>
                </c:pt>
                <c:pt idx="821">
                  <c:v>10478</c:v>
                </c:pt>
                <c:pt idx="822">
                  <c:v>10464</c:v>
                </c:pt>
                <c:pt idx="823">
                  <c:v>10448</c:v>
                </c:pt>
                <c:pt idx="824">
                  <c:v>10446</c:v>
                </c:pt>
                <c:pt idx="825">
                  <c:v>10436</c:v>
                </c:pt>
                <c:pt idx="826">
                  <c:v>10420</c:v>
                </c:pt>
                <c:pt idx="827">
                  <c:v>10416</c:v>
                </c:pt>
                <c:pt idx="828">
                  <c:v>10412</c:v>
                </c:pt>
                <c:pt idx="829">
                  <c:v>10396</c:v>
                </c:pt>
                <c:pt idx="830">
                  <c:v>10388</c:v>
                </c:pt>
                <c:pt idx="831">
                  <c:v>10384</c:v>
                </c:pt>
                <c:pt idx="832">
                  <c:v>10382</c:v>
                </c:pt>
                <c:pt idx="833">
                  <c:v>10348</c:v>
                </c:pt>
                <c:pt idx="834">
                  <c:v>10338</c:v>
                </c:pt>
                <c:pt idx="835">
                  <c:v>10334</c:v>
                </c:pt>
                <c:pt idx="836">
                  <c:v>10326</c:v>
                </c:pt>
                <c:pt idx="837">
                  <c:v>10320</c:v>
                </c:pt>
                <c:pt idx="838">
                  <c:v>10318</c:v>
                </c:pt>
                <c:pt idx="839">
                  <c:v>10271</c:v>
                </c:pt>
                <c:pt idx="840">
                  <c:v>10251</c:v>
                </c:pt>
                <c:pt idx="841">
                  <c:v>10229</c:v>
                </c:pt>
                <c:pt idx="842">
                  <c:v>10183</c:v>
                </c:pt>
                <c:pt idx="843">
                  <c:v>10183</c:v>
                </c:pt>
                <c:pt idx="844">
                  <c:v>10175</c:v>
                </c:pt>
                <c:pt idx="845">
                  <c:v>10141</c:v>
                </c:pt>
                <c:pt idx="846">
                  <c:v>10123</c:v>
                </c:pt>
                <c:pt idx="847">
                  <c:v>10115</c:v>
                </c:pt>
                <c:pt idx="848">
                  <c:v>10103</c:v>
                </c:pt>
                <c:pt idx="849">
                  <c:v>10099</c:v>
                </c:pt>
                <c:pt idx="850">
                  <c:v>10095</c:v>
                </c:pt>
                <c:pt idx="851">
                  <c:v>10077</c:v>
                </c:pt>
                <c:pt idx="852">
                  <c:v>10071</c:v>
                </c:pt>
                <c:pt idx="853">
                  <c:v>10065</c:v>
                </c:pt>
                <c:pt idx="854">
                  <c:v>10051</c:v>
                </c:pt>
                <c:pt idx="855">
                  <c:v>10049</c:v>
                </c:pt>
                <c:pt idx="856">
                  <c:v>10033</c:v>
                </c:pt>
                <c:pt idx="857">
                  <c:v>10025</c:v>
                </c:pt>
                <c:pt idx="858">
                  <c:v>10013</c:v>
                </c:pt>
                <c:pt idx="859">
                  <c:v>10009</c:v>
                </c:pt>
                <c:pt idx="860">
                  <c:v>10003</c:v>
                </c:pt>
                <c:pt idx="861">
                  <c:v>10001</c:v>
                </c:pt>
                <c:pt idx="862">
                  <c:v>9997</c:v>
                </c:pt>
                <c:pt idx="863">
                  <c:v>9997</c:v>
                </c:pt>
                <c:pt idx="864">
                  <c:v>9989</c:v>
                </c:pt>
                <c:pt idx="865">
                  <c:v>9987</c:v>
                </c:pt>
                <c:pt idx="866">
                  <c:v>9983</c:v>
                </c:pt>
                <c:pt idx="867">
                  <c:v>9967</c:v>
                </c:pt>
                <c:pt idx="868">
                  <c:v>9943</c:v>
                </c:pt>
                <c:pt idx="869">
                  <c:v>9917</c:v>
                </c:pt>
                <c:pt idx="870">
                  <c:v>9915</c:v>
                </c:pt>
                <c:pt idx="871">
                  <c:v>9911</c:v>
                </c:pt>
                <c:pt idx="872">
                  <c:v>9909</c:v>
                </c:pt>
                <c:pt idx="873">
                  <c:v>9907</c:v>
                </c:pt>
                <c:pt idx="874">
                  <c:v>9895</c:v>
                </c:pt>
                <c:pt idx="875">
                  <c:v>9883</c:v>
                </c:pt>
                <c:pt idx="876">
                  <c:v>9879</c:v>
                </c:pt>
                <c:pt idx="877">
                  <c:v>9869</c:v>
                </c:pt>
                <c:pt idx="878">
                  <c:v>9859</c:v>
                </c:pt>
                <c:pt idx="879">
                  <c:v>9829</c:v>
                </c:pt>
                <c:pt idx="880">
                  <c:v>9801</c:v>
                </c:pt>
                <c:pt idx="881">
                  <c:v>9797</c:v>
                </c:pt>
                <c:pt idx="882">
                  <c:v>9791</c:v>
                </c:pt>
                <c:pt idx="883">
                  <c:v>9787</c:v>
                </c:pt>
                <c:pt idx="884">
                  <c:v>9775</c:v>
                </c:pt>
                <c:pt idx="885">
                  <c:v>9771</c:v>
                </c:pt>
                <c:pt idx="886">
                  <c:v>9715</c:v>
                </c:pt>
                <c:pt idx="887">
                  <c:v>9711</c:v>
                </c:pt>
                <c:pt idx="888">
                  <c:v>9697</c:v>
                </c:pt>
                <c:pt idx="889">
                  <c:v>9685</c:v>
                </c:pt>
                <c:pt idx="890">
                  <c:v>9677</c:v>
                </c:pt>
                <c:pt idx="891">
                  <c:v>9669</c:v>
                </c:pt>
                <c:pt idx="892">
                  <c:v>9665</c:v>
                </c:pt>
                <c:pt idx="893">
                  <c:v>9659</c:v>
                </c:pt>
                <c:pt idx="894">
                  <c:v>9653</c:v>
                </c:pt>
                <c:pt idx="895">
                  <c:v>9649</c:v>
                </c:pt>
                <c:pt idx="896">
                  <c:v>9641</c:v>
                </c:pt>
                <c:pt idx="897">
                  <c:v>9629</c:v>
                </c:pt>
                <c:pt idx="898">
                  <c:v>9609</c:v>
                </c:pt>
                <c:pt idx="899">
                  <c:v>9599</c:v>
                </c:pt>
                <c:pt idx="900">
                  <c:v>9595</c:v>
                </c:pt>
                <c:pt idx="901">
                  <c:v>9565</c:v>
                </c:pt>
                <c:pt idx="902">
                  <c:v>9559</c:v>
                </c:pt>
                <c:pt idx="903">
                  <c:v>9553</c:v>
                </c:pt>
                <c:pt idx="904">
                  <c:v>9549</c:v>
                </c:pt>
                <c:pt idx="905">
                  <c:v>9543</c:v>
                </c:pt>
                <c:pt idx="906">
                  <c:v>9535</c:v>
                </c:pt>
                <c:pt idx="907">
                  <c:v>9529</c:v>
                </c:pt>
                <c:pt idx="908">
                  <c:v>9511</c:v>
                </c:pt>
                <c:pt idx="909">
                  <c:v>9503</c:v>
                </c:pt>
                <c:pt idx="910">
                  <c:v>9497</c:v>
                </c:pt>
                <c:pt idx="911">
                  <c:v>9493</c:v>
                </c:pt>
                <c:pt idx="912">
                  <c:v>9479</c:v>
                </c:pt>
                <c:pt idx="913">
                  <c:v>9475</c:v>
                </c:pt>
                <c:pt idx="914">
                  <c:v>9465</c:v>
                </c:pt>
                <c:pt idx="915">
                  <c:v>9459</c:v>
                </c:pt>
                <c:pt idx="916">
                  <c:v>9425</c:v>
                </c:pt>
                <c:pt idx="917">
                  <c:v>9421</c:v>
                </c:pt>
                <c:pt idx="918">
                  <c:v>9419</c:v>
                </c:pt>
                <c:pt idx="919">
                  <c:v>9399</c:v>
                </c:pt>
                <c:pt idx="920">
                  <c:v>9391</c:v>
                </c:pt>
                <c:pt idx="921">
                  <c:v>9391</c:v>
                </c:pt>
                <c:pt idx="922">
                  <c:v>9361</c:v>
                </c:pt>
                <c:pt idx="923">
                  <c:v>9351</c:v>
                </c:pt>
                <c:pt idx="924">
                  <c:v>9349</c:v>
                </c:pt>
                <c:pt idx="925">
                  <c:v>9251</c:v>
                </c:pt>
                <c:pt idx="926">
                  <c:v>9243</c:v>
                </c:pt>
                <c:pt idx="927">
                  <c:v>9207</c:v>
                </c:pt>
                <c:pt idx="928">
                  <c:v>9197</c:v>
                </c:pt>
                <c:pt idx="929">
                  <c:v>9155</c:v>
                </c:pt>
                <c:pt idx="930">
                  <c:v>9097</c:v>
                </c:pt>
                <c:pt idx="931">
                  <c:v>9093</c:v>
                </c:pt>
                <c:pt idx="932">
                  <c:v>9091</c:v>
                </c:pt>
                <c:pt idx="933">
                  <c:v>9065</c:v>
                </c:pt>
                <c:pt idx="934">
                  <c:v>9049</c:v>
                </c:pt>
                <c:pt idx="935">
                  <c:v>9041</c:v>
                </c:pt>
                <c:pt idx="936">
                  <c:v>9031</c:v>
                </c:pt>
                <c:pt idx="937">
                  <c:v>9012</c:v>
                </c:pt>
                <c:pt idx="938">
                  <c:v>9012</c:v>
                </c:pt>
                <c:pt idx="939">
                  <c:v>8992</c:v>
                </c:pt>
                <c:pt idx="940">
                  <c:v>8960</c:v>
                </c:pt>
                <c:pt idx="941">
                  <c:v>8946</c:v>
                </c:pt>
                <c:pt idx="942">
                  <c:v>8944</c:v>
                </c:pt>
                <c:pt idx="943">
                  <c:v>8940</c:v>
                </c:pt>
                <c:pt idx="944">
                  <c:v>8928</c:v>
                </c:pt>
                <c:pt idx="945">
                  <c:v>8924</c:v>
                </c:pt>
                <c:pt idx="946">
                  <c:v>8918</c:v>
                </c:pt>
                <c:pt idx="947">
                  <c:v>8914</c:v>
                </c:pt>
                <c:pt idx="948">
                  <c:v>8876</c:v>
                </c:pt>
                <c:pt idx="949">
                  <c:v>8870</c:v>
                </c:pt>
                <c:pt idx="950">
                  <c:v>8868</c:v>
                </c:pt>
                <c:pt idx="951">
                  <c:v>8862</c:v>
                </c:pt>
                <c:pt idx="952">
                  <c:v>8844</c:v>
                </c:pt>
                <c:pt idx="953">
                  <c:v>8830</c:v>
                </c:pt>
                <c:pt idx="954">
                  <c:v>8830</c:v>
                </c:pt>
                <c:pt idx="955">
                  <c:v>8826</c:v>
                </c:pt>
                <c:pt idx="956">
                  <c:v>8814</c:v>
                </c:pt>
                <c:pt idx="957">
                  <c:v>8806</c:v>
                </c:pt>
                <c:pt idx="958">
                  <c:v>8798</c:v>
                </c:pt>
                <c:pt idx="959">
                  <c:v>8790</c:v>
                </c:pt>
                <c:pt idx="960">
                  <c:v>8786</c:v>
                </c:pt>
                <c:pt idx="961">
                  <c:v>8778</c:v>
                </c:pt>
                <c:pt idx="962">
                  <c:v>8764</c:v>
                </c:pt>
                <c:pt idx="963">
                  <c:v>8748</c:v>
                </c:pt>
                <c:pt idx="964">
                  <c:v>8744</c:v>
                </c:pt>
                <c:pt idx="965">
                  <c:v>8734</c:v>
                </c:pt>
                <c:pt idx="966">
                  <c:v>8686</c:v>
                </c:pt>
                <c:pt idx="967">
                  <c:v>8684</c:v>
                </c:pt>
                <c:pt idx="968">
                  <c:v>8684</c:v>
                </c:pt>
                <c:pt idx="969">
                  <c:v>8682</c:v>
                </c:pt>
                <c:pt idx="970">
                  <c:v>8674</c:v>
                </c:pt>
                <c:pt idx="971">
                  <c:v>8670</c:v>
                </c:pt>
                <c:pt idx="972">
                  <c:v>8664</c:v>
                </c:pt>
                <c:pt idx="973">
                  <c:v>8652</c:v>
                </c:pt>
                <c:pt idx="974">
                  <c:v>8652</c:v>
                </c:pt>
                <c:pt idx="975">
                  <c:v>8626</c:v>
                </c:pt>
                <c:pt idx="976">
                  <c:v>8616</c:v>
                </c:pt>
                <c:pt idx="977">
                  <c:v>8608</c:v>
                </c:pt>
                <c:pt idx="978">
                  <c:v>8600</c:v>
                </c:pt>
                <c:pt idx="979">
                  <c:v>8600</c:v>
                </c:pt>
                <c:pt idx="980">
                  <c:v>8580</c:v>
                </c:pt>
                <c:pt idx="981">
                  <c:v>8580</c:v>
                </c:pt>
                <c:pt idx="982">
                  <c:v>8570</c:v>
                </c:pt>
                <c:pt idx="983">
                  <c:v>8568</c:v>
                </c:pt>
                <c:pt idx="984">
                  <c:v>8562</c:v>
                </c:pt>
                <c:pt idx="985">
                  <c:v>8542</c:v>
                </c:pt>
                <c:pt idx="986">
                  <c:v>8518</c:v>
                </c:pt>
                <c:pt idx="987">
                  <c:v>8516</c:v>
                </c:pt>
                <c:pt idx="988">
                  <c:v>8512</c:v>
                </c:pt>
                <c:pt idx="989">
                  <c:v>8468</c:v>
                </c:pt>
                <c:pt idx="990">
                  <c:v>8456</c:v>
                </c:pt>
                <c:pt idx="991">
                  <c:v>8450</c:v>
                </c:pt>
                <c:pt idx="992">
                  <c:v>8444</c:v>
                </c:pt>
                <c:pt idx="993">
                  <c:v>8432</c:v>
                </c:pt>
                <c:pt idx="994">
                  <c:v>8432</c:v>
                </c:pt>
                <c:pt idx="995">
                  <c:v>8428</c:v>
                </c:pt>
                <c:pt idx="996">
                  <c:v>8420</c:v>
                </c:pt>
                <c:pt idx="997">
                  <c:v>8406</c:v>
                </c:pt>
                <c:pt idx="998">
                  <c:v>8404</c:v>
                </c:pt>
                <c:pt idx="999">
                  <c:v>8396</c:v>
                </c:pt>
                <c:pt idx="1000">
                  <c:v>8394</c:v>
                </c:pt>
                <c:pt idx="1001">
                  <c:v>8356</c:v>
                </c:pt>
                <c:pt idx="1002">
                  <c:v>8356</c:v>
                </c:pt>
                <c:pt idx="1003">
                  <c:v>8338</c:v>
                </c:pt>
                <c:pt idx="1004">
                  <c:v>8336</c:v>
                </c:pt>
                <c:pt idx="1005">
                  <c:v>8310</c:v>
                </c:pt>
                <c:pt idx="1006">
                  <c:v>8278</c:v>
                </c:pt>
                <c:pt idx="1007">
                  <c:v>8270</c:v>
                </c:pt>
                <c:pt idx="1008">
                  <c:v>8268</c:v>
                </c:pt>
                <c:pt idx="1009">
                  <c:v>8256</c:v>
                </c:pt>
                <c:pt idx="1010">
                  <c:v>8244</c:v>
                </c:pt>
                <c:pt idx="1011">
                  <c:v>8242</c:v>
                </c:pt>
                <c:pt idx="1012">
                  <c:v>8234</c:v>
                </c:pt>
                <c:pt idx="1013">
                  <c:v>8214</c:v>
                </c:pt>
                <c:pt idx="1014">
                  <c:v>8202</c:v>
                </c:pt>
                <c:pt idx="1015">
                  <c:v>8202</c:v>
                </c:pt>
                <c:pt idx="1016">
                  <c:v>8202</c:v>
                </c:pt>
                <c:pt idx="1017">
                  <c:v>8196</c:v>
                </c:pt>
                <c:pt idx="1018">
                  <c:v>8190</c:v>
                </c:pt>
                <c:pt idx="1019">
                  <c:v>8186</c:v>
                </c:pt>
                <c:pt idx="1020">
                  <c:v>8184</c:v>
                </c:pt>
                <c:pt idx="1021">
                  <c:v>8184</c:v>
                </c:pt>
                <c:pt idx="1022">
                  <c:v>8172</c:v>
                </c:pt>
                <c:pt idx="1023">
                  <c:v>8170</c:v>
                </c:pt>
                <c:pt idx="1024">
                  <c:v>8162</c:v>
                </c:pt>
                <c:pt idx="1025">
                  <c:v>8154</c:v>
                </c:pt>
                <c:pt idx="1026">
                  <c:v>8150</c:v>
                </c:pt>
                <c:pt idx="1027">
                  <c:v>8140</c:v>
                </c:pt>
                <c:pt idx="1028">
                  <c:v>8116</c:v>
                </c:pt>
                <c:pt idx="1029">
                  <c:v>8114</c:v>
                </c:pt>
                <c:pt idx="1030">
                  <c:v>8088</c:v>
                </c:pt>
                <c:pt idx="1031">
                  <c:v>8084</c:v>
                </c:pt>
                <c:pt idx="1032">
                  <c:v>8084</c:v>
                </c:pt>
                <c:pt idx="1033">
                  <c:v>8052</c:v>
                </c:pt>
                <c:pt idx="1034">
                  <c:v>8048</c:v>
                </c:pt>
                <c:pt idx="1035">
                  <c:v>8046</c:v>
                </c:pt>
                <c:pt idx="1036">
                  <c:v>8042</c:v>
                </c:pt>
                <c:pt idx="1037">
                  <c:v>8038</c:v>
                </c:pt>
                <c:pt idx="1038">
                  <c:v>8030</c:v>
                </c:pt>
                <c:pt idx="1039">
                  <c:v>8016</c:v>
                </c:pt>
                <c:pt idx="1040">
                  <c:v>7974</c:v>
                </c:pt>
                <c:pt idx="1041">
                  <c:v>7968</c:v>
                </c:pt>
                <c:pt idx="1042">
                  <c:v>7966</c:v>
                </c:pt>
                <c:pt idx="1043">
                  <c:v>7962</c:v>
                </c:pt>
                <c:pt idx="1044">
                  <c:v>7946</c:v>
                </c:pt>
                <c:pt idx="1045">
                  <c:v>7938</c:v>
                </c:pt>
                <c:pt idx="1046">
                  <c:v>7926</c:v>
                </c:pt>
                <c:pt idx="1047">
                  <c:v>7914</c:v>
                </c:pt>
                <c:pt idx="1048">
                  <c:v>7904</c:v>
                </c:pt>
                <c:pt idx="1049">
                  <c:v>7888</c:v>
                </c:pt>
                <c:pt idx="1050">
                  <c:v>7872</c:v>
                </c:pt>
                <c:pt idx="1051">
                  <c:v>7872</c:v>
                </c:pt>
                <c:pt idx="1052">
                  <c:v>7860</c:v>
                </c:pt>
                <c:pt idx="1053">
                  <c:v>7860</c:v>
                </c:pt>
                <c:pt idx="1054">
                  <c:v>7850</c:v>
                </c:pt>
                <c:pt idx="1055">
                  <c:v>7848</c:v>
                </c:pt>
                <c:pt idx="1056">
                  <c:v>7844</c:v>
                </c:pt>
                <c:pt idx="1057">
                  <c:v>7834</c:v>
                </c:pt>
                <c:pt idx="1058">
                  <c:v>7832</c:v>
                </c:pt>
                <c:pt idx="1059">
                  <c:v>7820</c:v>
                </c:pt>
                <c:pt idx="1060">
                  <c:v>7812</c:v>
                </c:pt>
                <c:pt idx="1061">
                  <c:v>7802</c:v>
                </c:pt>
                <c:pt idx="1062">
                  <c:v>7792</c:v>
                </c:pt>
                <c:pt idx="1063">
                  <c:v>7772</c:v>
                </c:pt>
                <c:pt idx="1064">
                  <c:v>7760</c:v>
                </c:pt>
                <c:pt idx="1065">
                  <c:v>7754</c:v>
                </c:pt>
                <c:pt idx="1066">
                  <c:v>7732</c:v>
                </c:pt>
                <c:pt idx="1067">
                  <c:v>7727</c:v>
                </c:pt>
                <c:pt idx="1068">
                  <c:v>7709</c:v>
                </c:pt>
                <c:pt idx="1069">
                  <c:v>7683</c:v>
                </c:pt>
                <c:pt idx="1070">
                  <c:v>7647</c:v>
                </c:pt>
                <c:pt idx="1071">
                  <c:v>7637</c:v>
                </c:pt>
                <c:pt idx="1072">
                  <c:v>7635</c:v>
                </c:pt>
                <c:pt idx="1073">
                  <c:v>7633</c:v>
                </c:pt>
                <c:pt idx="1074">
                  <c:v>7629</c:v>
                </c:pt>
                <c:pt idx="1075">
                  <c:v>7581</c:v>
                </c:pt>
                <c:pt idx="1076">
                  <c:v>7571</c:v>
                </c:pt>
                <c:pt idx="1077">
                  <c:v>7521</c:v>
                </c:pt>
                <c:pt idx="1078">
                  <c:v>7515</c:v>
                </c:pt>
                <c:pt idx="1079">
                  <c:v>7503</c:v>
                </c:pt>
                <c:pt idx="1080">
                  <c:v>7487</c:v>
                </c:pt>
                <c:pt idx="1081">
                  <c:v>7477</c:v>
                </c:pt>
                <c:pt idx="1082">
                  <c:v>7465</c:v>
                </c:pt>
                <c:pt idx="1083">
                  <c:v>7465</c:v>
                </c:pt>
                <c:pt idx="1084">
                  <c:v>7431</c:v>
                </c:pt>
                <c:pt idx="1085">
                  <c:v>7421</c:v>
                </c:pt>
                <c:pt idx="1086">
                  <c:v>7421</c:v>
                </c:pt>
                <c:pt idx="1087">
                  <c:v>7419</c:v>
                </c:pt>
                <c:pt idx="1088">
                  <c:v>7391</c:v>
                </c:pt>
                <c:pt idx="1089">
                  <c:v>7381</c:v>
                </c:pt>
                <c:pt idx="1090">
                  <c:v>7377</c:v>
                </c:pt>
                <c:pt idx="1091">
                  <c:v>7373</c:v>
                </c:pt>
                <c:pt idx="1092">
                  <c:v>7369</c:v>
                </c:pt>
                <c:pt idx="1093">
                  <c:v>7349</c:v>
                </c:pt>
                <c:pt idx="1094">
                  <c:v>7323</c:v>
                </c:pt>
                <c:pt idx="1095">
                  <c:v>7321</c:v>
                </c:pt>
                <c:pt idx="1096">
                  <c:v>7317</c:v>
                </c:pt>
                <c:pt idx="1097">
                  <c:v>7315</c:v>
                </c:pt>
                <c:pt idx="1098">
                  <c:v>7313</c:v>
                </c:pt>
                <c:pt idx="1099">
                  <c:v>7307</c:v>
                </c:pt>
                <c:pt idx="1100">
                  <c:v>7299</c:v>
                </c:pt>
                <c:pt idx="1101">
                  <c:v>7293</c:v>
                </c:pt>
                <c:pt idx="1102">
                  <c:v>7291</c:v>
                </c:pt>
                <c:pt idx="1103">
                  <c:v>7287</c:v>
                </c:pt>
                <c:pt idx="1104">
                  <c:v>7285</c:v>
                </c:pt>
                <c:pt idx="1105">
                  <c:v>7283</c:v>
                </c:pt>
                <c:pt idx="1106">
                  <c:v>7277</c:v>
                </c:pt>
                <c:pt idx="1107">
                  <c:v>7273</c:v>
                </c:pt>
                <c:pt idx="1108">
                  <c:v>7263</c:v>
                </c:pt>
                <c:pt idx="1109">
                  <c:v>7257</c:v>
                </c:pt>
                <c:pt idx="1110">
                  <c:v>7251</c:v>
                </c:pt>
                <c:pt idx="1111">
                  <c:v>7245</c:v>
                </c:pt>
                <c:pt idx="1112">
                  <c:v>7241</c:v>
                </c:pt>
                <c:pt idx="1113">
                  <c:v>7237</c:v>
                </c:pt>
                <c:pt idx="1114">
                  <c:v>7231</c:v>
                </c:pt>
                <c:pt idx="1115">
                  <c:v>7227</c:v>
                </c:pt>
                <c:pt idx="1116">
                  <c:v>7221</c:v>
                </c:pt>
                <c:pt idx="1117">
                  <c:v>7213</c:v>
                </c:pt>
                <c:pt idx="1118">
                  <c:v>7203</c:v>
                </c:pt>
                <c:pt idx="1119">
                  <c:v>7195</c:v>
                </c:pt>
                <c:pt idx="1120">
                  <c:v>7191</c:v>
                </c:pt>
                <c:pt idx="1121">
                  <c:v>7167</c:v>
                </c:pt>
                <c:pt idx="1122">
                  <c:v>7147</c:v>
                </c:pt>
                <c:pt idx="1123">
                  <c:v>7141</c:v>
                </c:pt>
                <c:pt idx="1124">
                  <c:v>7107</c:v>
                </c:pt>
                <c:pt idx="1125">
                  <c:v>7105</c:v>
                </c:pt>
                <c:pt idx="1126">
                  <c:v>7103</c:v>
                </c:pt>
                <c:pt idx="1127">
                  <c:v>7103</c:v>
                </c:pt>
                <c:pt idx="1128">
                  <c:v>7101</c:v>
                </c:pt>
                <c:pt idx="1129">
                  <c:v>7093</c:v>
                </c:pt>
                <c:pt idx="1130">
                  <c:v>7073</c:v>
                </c:pt>
                <c:pt idx="1131">
                  <c:v>7069</c:v>
                </c:pt>
                <c:pt idx="1132">
                  <c:v>7045</c:v>
                </c:pt>
                <c:pt idx="1133">
                  <c:v>7039</c:v>
                </c:pt>
                <c:pt idx="1134">
                  <c:v>7037</c:v>
                </c:pt>
                <c:pt idx="1135">
                  <c:v>7029</c:v>
                </c:pt>
                <c:pt idx="1136">
                  <c:v>7029</c:v>
                </c:pt>
                <c:pt idx="1137">
                  <c:v>7019</c:v>
                </c:pt>
                <c:pt idx="1138">
                  <c:v>7017</c:v>
                </c:pt>
                <c:pt idx="1139">
                  <c:v>7013</c:v>
                </c:pt>
                <c:pt idx="1140">
                  <c:v>7009</c:v>
                </c:pt>
                <c:pt idx="1141">
                  <c:v>7003</c:v>
                </c:pt>
                <c:pt idx="1142">
                  <c:v>6975</c:v>
                </c:pt>
                <c:pt idx="1143">
                  <c:v>6959</c:v>
                </c:pt>
                <c:pt idx="1144">
                  <c:v>6953</c:v>
                </c:pt>
                <c:pt idx="1145">
                  <c:v>6937</c:v>
                </c:pt>
                <c:pt idx="1146">
                  <c:v>6935</c:v>
                </c:pt>
                <c:pt idx="1147">
                  <c:v>6935</c:v>
                </c:pt>
                <c:pt idx="1148">
                  <c:v>6933</c:v>
                </c:pt>
                <c:pt idx="1149">
                  <c:v>6927</c:v>
                </c:pt>
                <c:pt idx="1150">
                  <c:v>6905</c:v>
                </c:pt>
                <c:pt idx="1151">
                  <c:v>6903</c:v>
                </c:pt>
                <c:pt idx="1152">
                  <c:v>6881</c:v>
                </c:pt>
                <c:pt idx="1153">
                  <c:v>6879</c:v>
                </c:pt>
                <c:pt idx="1154">
                  <c:v>6827</c:v>
                </c:pt>
                <c:pt idx="1155">
                  <c:v>6799</c:v>
                </c:pt>
                <c:pt idx="1156">
                  <c:v>6797</c:v>
                </c:pt>
                <c:pt idx="1157">
                  <c:v>6793</c:v>
                </c:pt>
                <c:pt idx="1158">
                  <c:v>6769</c:v>
                </c:pt>
                <c:pt idx="1159">
                  <c:v>6759</c:v>
                </c:pt>
                <c:pt idx="1160">
                  <c:v>6755</c:v>
                </c:pt>
                <c:pt idx="1161">
                  <c:v>6743</c:v>
                </c:pt>
                <c:pt idx="1162">
                  <c:v>6743</c:v>
                </c:pt>
                <c:pt idx="1163">
                  <c:v>6741</c:v>
                </c:pt>
                <c:pt idx="1164">
                  <c:v>6737</c:v>
                </c:pt>
                <c:pt idx="1165">
                  <c:v>6733</c:v>
                </c:pt>
                <c:pt idx="1166">
                  <c:v>6731</c:v>
                </c:pt>
                <c:pt idx="1167">
                  <c:v>6705</c:v>
                </c:pt>
                <c:pt idx="1168">
                  <c:v>6681</c:v>
                </c:pt>
                <c:pt idx="1169">
                  <c:v>6673</c:v>
                </c:pt>
                <c:pt idx="1170">
                  <c:v>6669</c:v>
                </c:pt>
                <c:pt idx="1171">
                  <c:v>6665</c:v>
                </c:pt>
                <c:pt idx="1172">
                  <c:v>6661</c:v>
                </c:pt>
                <c:pt idx="1173">
                  <c:v>6655</c:v>
                </c:pt>
                <c:pt idx="1174">
                  <c:v>6631</c:v>
                </c:pt>
                <c:pt idx="1175">
                  <c:v>6631</c:v>
                </c:pt>
                <c:pt idx="1176">
                  <c:v>6605</c:v>
                </c:pt>
                <c:pt idx="1177">
                  <c:v>6593</c:v>
                </c:pt>
                <c:pt idx="1178">
                  <c:v>6591</c:v>
                </c:pt>
                <c:pt idx="1179">
                  <c:v>6583</c:v>
                </c:pt>
                <c:pt idx="1180">
                  <c:v>6569</c:v>
                </c:pt>
                <c:pt idx="1181">
                  <c:v>6567</c:v>
                </c:pt>
                <c:pt idx="1182">
                  <c:v>6559</c:v>
                </c:pt>
                <c:pt idx="1183">
                  <c:v>6545</c:v>
                </c:pt>
                <c:pt idx="1184">
                  <c:v>6515</c:v>
                </c:pt>
                <c:pt idx="1185">
                  <c:v>6511</c:v>
                </c:pt>
                <c:pt idx="1186">
                  <c:v>6507</c:v>
                </c:pt>
                <c:pt idx="1187">
                  <c:v>6493</c:v>
                </c:pt>
                <c:pt idx="1188">
                  <c:v>6481</c:v>
                </c:pt>
                <c:pt idx="1189">
                  <c:v>6481</c:v>
                </c:pt>
                <c:pt idx="1190">
                  <c:v>6471</c:v>
                </c:pt>
                <c:pt idx="1191">
                  <c:v>6471</c:v>
                </c:pt>
                <c:pt idx="1192">
                  <c:v>6457</c:v>
                </c:pt>
                <c:pt idx="1193">
                  <c:v>6447</c:v>
                </c:pt>
                <c:pt idx="1194">
                  <c:v>6445</c:v>
                </c:pt>
                <c:pt idx="1195">
                  <c:v>6430</c:v>
                </c:pt>
                <c:pt idx="1196">
                  <c:v>6424</c:v>
                </c:pt>
                <c:pt idx="1197">
                  <c:v>6410</c:v>
                </c:pt>
                <c:pt idx="1198">
                  <c:v>6398</c:v>
                </c:pt>
                <c:pt idx="1199">
                  <c:v>6390</c:v>
                </c:pt>
                <c:pt idx="1200">
                  <c:v>6384</c:v>
                </c:pt>
                <c:pt idx="1201">
                  <c:v>6378</c:v>
                </c:pt>
                <c:pt idx="1202">
                  <c:v>6376</c:v>
                </c:pt>
                <c:pt idx="1203">
                  <c:v>6372</c:v>
                </c:pt>
                <c:pt idx="1204">
                  <c:v>6370</c:v>
                </c:pt>
                <c:pt idx="1205">
                  <c:v>6362</c:v>
                </c:pt>
                <c:pt idx="1206">
                  <c:v>6358</c:v>
                </c:pt>
                <c:pt idx="1207">
                  <c:v>6334</c:v>
                </c:pt>
                <c:pt idx="1208">
                  <c:v>6334</c:v>
                </c:pt>
                <c:pt idx="1209">
                  <c:v>6322</c:v>
                </c:pt>
                <c:pt idx="1210">
                  <c:v>6270</c:v>
                </c:pt>
                <c:pt idx="1211">
                  <c:v>6240</c:v>
                </c:pt>
                <c:pt idx="1212">
                  <c:v>6238</c:v>
                </c:pt>
                <c:pt idx="1213">
                  <c:v>6220</c:v>
                </c:pt>
                <c:pt idx="1214">
                  <c:v>6216</c:v>
                </c:pt>
                <c:pt idx="1215">
                  <c:v>6210</c:v>
                </c:pt>
                <c:pt idx="1216">
                  <c:v>6200</c:v>
                </c:pt>
                <c:pt idx="1217">
                  <c:v>6198</c:v>
                </c:pt>
                <c:pt idx="1218">
                  <c:v>6184</c:v>
                </c:pt>
                <c:pt idx="1219">
                  <c:v>6178</c:v>
                </c:pt>
                <c:pt idx="1220">
                  <c:v>6150</c:v>
                </c:pt>
                <c:pt idx="1221">
                  <c:v>6134</c:v>
                </c:pt>
                <c:pt idx="1222">
                  <c:v>6118</c:v>
                </c:pt>
                <c:pt idx="1223">
                  <c:v>6118</c:v>
                </c:pt>
                <c:pt idx="1224">
                  <c:v>6112</c:v>
                </c:pt>
                <c:pt idx="1225">
                  <c:v>6108</c:v>
                </c:pt>
                <c:pt idx="1226">
                  <c:v>6084</c:v>
                </c:pt>
                <c:pt idx="1227">
                  <c:v>6076</c:v>
                </c:pt>
                <c:pt idx="1228">
                  <c:v>6072</c:v>
                </c:pt>
                <c:pt idx="1229">
                  <c:v>6072</c:v>
                </c:pt>
                <c:pt idx="1230">
                  <c:v>6060</c:v>
                </c:pt>
                <c:pt idx="1231">
                  <c:v>6058</c:v>
                </c:pt>
                <c:pt idx="1232">
                  <c:v>6052</c:v>
                </c:pt>
                <c:pt idx="1233">
                  <c:v>6050</c:v>
                </c:pt>
                <c:pt idx="1234">
                  <c:v>6024</c:v>
                </c:pt>
                <c:pt idx="1235">
                  <c:v>6004</c:v>
                </c:pt>
                <c:pt idx="1236">
                  <c:v>5988</c:v>
                </c:pt>
                <c:pt idx="1237">
                  <c:v>5978</c:v>
                </c:pt>
                <c:pt idx="1238">
                  <c:v>5960</c:v>
                </c:pt>
                <c:pt idx="1239">
                  <c:v>5956</c:v>
                </c:pt>
                <c:pt idx="1240">
                  <c:v>5954</c:v>
                </c:pt>
                <c:pt idx="1241">
                  <c:v>5952</c:v>
                </c:pt>
                <c:pt idx="1242">
                  <c:v>5948</c:v>
                </c:pt>
                <c:pt idx="1243">
                  <c:v>5900</c:v>
                </c:pt>
                <c:pt idx="1244">
                  <c:v>5892</c:v>
                </c:pt>
                <c:pt idx="1245">
                  <c:v>5890</c:v>
                </c:pt>
                <c:pt idx="1246">
                  <c:v>5882</c:v>
                </c:pt>
                <c:pt idx="1247">
                  <c:v>5872</c:v>
                </c:pt>
                <c:pt idx="1248">
                  <c:v>5864</c:v>
                </c:pt>
                <c:pt idx="1249">
                  <c:v>5854</c:v>
                </c:pt>
                <c:pt idx="1250">
                  <c:v>5844</c:v>
                </c:pt>
                <c:pt idx="1251">
                  <c:v>5838</c:v>
                </c:pt>
                <c:pt idx="1252">
                  <c:v>5836</c:v>
                </c:pt>
                <c:pt idx="1253">
                  <c:v>5830</c:v>
                </c:pt>
                <c:pt idx="1254">
                  <c:v>5828</c:v>
                </c:pt>
                <c:pt idx="1255">
                  <c:v>5828</c:v>
                </c:pt>
                <c:pt idx="1256">
                  <c:v>5798</c:v>
                </c:pt>
                <c:pt idx="1257">
                  <c:v>5794</c:v>
                </c:pt>
                <c:pt idx="1258">
                  <c:v>5792</c:v>
                </c:pt>
                <c:pt idx="1259">
                  <c:v>5790</c:v>
                </c:pt>
                <c:pt idx="1260">
                  <c:v>5784</c:v>
                </c:pt>
                <c:pt idx="1261">
                  <c:v>5776</c:v>
                </c:pt>
                <c:pt idx="1262">
                  <c:v>5776</c:v>
                </c:pt>
                <c:pt idx="1263">
                  <c:v>5758</c:v>
                </c:pt>
                <c:pt idx="1264">
                  <c:v>5734</c:v>
                </c:pt>
                <c:pt idx="1265">
                  <c:v>5730</c:v>
                </c:pt>
                <c:pt idx="1266">
                  <c:v>5720</c:v>
                </c:pt>
                <c:pt idx="1267">
                  <c:v>5718</c:v>
                </c:pt>
                <c:pt idx="1268">
                  <c:v>5698</c:v>
                </c:pt>
                <c:pt idx="1269">
                  <c:v>5698</c:v>
                </c:pt>
                <c:pt idx="1270">
                  <c:v>5688</c:v>
                </c:pt>
                <c:pt idx="1271">
                  <c:v>5686</c:v>
                </c:pt>
                <c:pt idx="1272">
                  <c:v>5676</c:v>
                </c:pt>
                <c:pt idx="1273">
                  <c:v>5668</c:v>
                </c:pt>
                <c:pt idx="1274">
                  <c:v>5666</c:v>
                </c:pt>
                <c:pt idx="1275">
                  <c:v>5660</c:v>
                </c:pt>
                <c:pt idx="1276">
                  <c:v>5658</c:v>
                </c:pt>
                <c:pt idx="1277">
                  <c:v>5630</c:v>
                </c:pt>
                <c:pt idx="1278">
                  <c:v>5620</c:v>
                </c:pt>
                <c:pt idx="1279">
                  <c:v>5608</c:v>
                </c:pt>
                <c:pt idx="1280">
                  <c:v>5606</c:v>
                </c:pt>
                <c:pt idx="1281">
                  <c:v>5606</c:v>
                </c:pt>
                <c:pt idx="1282">
                  <c:v>5596</c:v>
                </c:pt>
                <c:pt idx="1283">
                  <c:v>5594</c:v>
                </c:pt>
                <c:pt idx="1284">
                  <c:v>5594</c:v>
                </c:pt>
                <c:pt idx="1285">
                  <c:v>5592</c:v>
                </c:pt>
                <c:pt idx="1286">
                  <c:v>5564</c:v>
                </c:pt>
                <c:pt idx="1287">
                  <c:v>5562</c:v>
                </c:pt>
                <c:pt idx="1288">
                  <c:v>5562</c:v>
                </c:pt>
                <c:pt idx="1289">
                  <c:v>5546</c:v>
                </c:pt>
                <c:pt idx="1290">
                  <c:v>5508</c:v>
                </c:pt>
                <c:pt idx="1291">
                  <c:v>5500</c:v>
                </c:pt>
                <c:pt idx="1292">
                  <c:v>5480</c:v>
                </c:pt>
                <c:pt idx="1293">
                  <c:v>5476</c:v>
                </c:pt>
                <c:pt idx="1294">
                  <c:v>5466</c:v>
                </c:pt>
                <c:pt idx="1295">
                  <c:v>5454</c:v>
                </c:pt>
                <c:pt idx="1296">
                  <c:v>5452</c:v>
                </c:pt>
                <c:pt idx="1297">
                  <c:v>5446</c:v>
                </c:pt>
                <c:pt idx="1298">
                  <c:v>5442</c:v>
                </c:pt>
                <c:pt idx="1299">
                  <c:v>5434</c:v>
                </c:pt>
                <c:pt idx="1300">
                  <c:v>5432</c:v>
                </c:pt>
                <c:pt idx="1301">
                  <c:v>5430</c:v>
                </c:pt>
                <c:pt idx="1302">
                  <c:v>5408</c:v>
                </c:pt>
                <c:pt idx="1303">
                  <c:v>5400</c:v>
                </c:pt>
                <c:pt idx="1304">
                  <c:v>5400</c:v>
                </c:pt>
                <c:pt idx="1305">
                  <c:v>5394</c:v>
                </c:pt>
                <c:pt idx="1306">
                  <c:v>5394</c:v>
                </c:pt>
                <c:pt idx="1307">
                  <c:v>5392</c:v>
                </c:pt>
                <c:pt idx="1308">
                  <c:v>5390</c:v>
                </c:pt>
                <c:pt idx="1309">
                  <c:v>5386</c:v>
                </c:pt>
                <c:pt idx="1310">
                  <c:v>5386</c:v>
                </c:pt>
                <c:pt idx="1311">
                  <c:v>5376</c:v>
                </c:pt>
                <c:pt idx="1312">
                  <c:v>5372</c:v>
                </c:pt>
                <c:pt idx="1313">
                  <c:v>5352</c:v>
                </c:pt>
                <c:pt idx="1314">
                  <c:v>5344</c:v>
                </c:pt>
                <c:pt idx="1315">
                  <c:v>5328</c:v>
                </c:pt>
                <c:pt idx="1316">
                  <c:v>5300</c:v>
                </c:pt>
                <c:pt idx="1317">
                  <c:v>5274</c:v>
                </c:pt>
                <c:pt idx="1318">
                  <c:v>5268</c:v>
                </c:pt>
                <c:pt idx="1319">
                  <c:v>5266</c:v>
                </c:pt>
                <c:pt idx="1320">
                  <c:v>5258</c:v>
                </c:pt>
                <c:pt idx="1321">
                  <c:v>5246</c:v>
                </c:pt>
                <c:pt idx="1322">
                  <c:v>5234</c:v>
                </c:pt>
                <c:pt idx="1323">
                  <c:v>5228</c:v>
                </c:pt>
                <c:pt idx="1324">
                  <c:v>5216</c:v>
                </c:pt>
                <c:pt idx="1325">
                  <c:v>5210</c:v>
                </c:pt>
                <c:pt idx="1326">
                  <c:v>5208</c:v>
                </c:pt>
                <c:pt idx="1327">
                  <c:v>5188</c:v>
                </c:pt>
                <c:pt idx="1328">
                  <c:v>5186</c:v>
                </c:pt>
                <c:pt idx="1329">
                  <c:v>5182</c:v>
                </c:pt>
                <c:pt idx="1330">
                  <c:v>5174</c:v>
                </c:pt>
                <c:pt idx="1331">
                  <c:v>5160</c:v>
                </c:pt>
                <c:pt idx="1332">
                  <c:v>5149</c:v>
                </c:pt>
                <c:pt idx="1333">
                  <c:v>5145</c:v>
                </c:pt>
                <c:pt idx="1334">
                  <c:v>5139</c:v>
                </c:pt>
                <c:pt idx="1335">
                  <c:v>5135</c:v>
                </c:pt>
                <c:pt idx="1336">
                  <c:v>5133</c:v>
                </c:pt>
                <c:pt idx="1337">
                  <c:v>5131</c:v>
                </c:pt>
                <c:pt idx="1338">
                  <c:v>5115</c:v>
                </c:pt>
                <c:pt idx="1339">
                  <c:v>5113</c:v>
                </c:pt>
                <c:pt idx="1340">
                  <c:v>5113</c:v>
                </c:pt>
                <c:pt idx="1341">
                  <c:v>5109</c:v>
                </c:pt>
                <c:pt idx="1342">
                  <c:v>5101</c:v>
                </c:pt>
                <c:pt idx="1343">
                  <c:v>5091</c:v>
                </c:pt>
                <c:pt idx="1344">
                  <c:v>5081</c:v>
                </c:pt>
                <c:pt idx="1345">
                  <c:v>5077</c:v>
                </c:pt>
                <c:pt idx="1346">
                  <c:v>5049</c:v>
                </c:pt>
                <c:pt idx="1347">
                  <c:v>5049</c:v>
                </c:pt>
                <c:pt idx="1348">
                  <c:v>5047</c:v>
                </c:pt>
                <c:pt idx="1349">
                  <c:v>5023</c:v>
                </c:pt>
                <c:pt idx="1350">
                  <c:v>5023</c:v>
                </c:pt>
                <c:pt idx="1351">
                  <c:v>5019</c:v>
                </c:pt>
                <c:pt idx="1352">
                  <c:v>4987</c:v>
                </c:pt>
                <c:pt idx="1353">
                  <c:v>4963</c:v>
                </c:pt>
                <c:pt idx="1354">
                  <c:v>4953</c:v>
                </c:pt>
                <c:pt idx="1355">
                  <c:v>4945</c:v>
                </c:pt>
                <c:pt idx="1356">
                  <c:v>4937</c:v>
                </c:pt>
                <c:pt idx="1357">
                  <c:v>4929</c:v>
                </c:pt>
                <c:pt idx="1358">
                  <c:v>4919</c:v>
                </c:pt>
                <c:pt idx="1359">
                  <c:v>4895</c:v>
                </c:pt>
                <c:pt idx="1360">
                  <c:v>4883</c:v>
                </c:pt>
                <c:pt idx="1361">
                  <c:v>4867</c:v>
                </c:pt>
                <c:pt idx="1362">
                  <c:v>4857</c:v>
                </c:pt>
                <c:pt idx="1363">
                  <c:v>4851</c:v>
                </c:pt>
                <c:pt idx="1364">
                  <c:v>4837</c:v>
                </c:pt>
                <c:pt idx="1365">
                  <c:v>4831</c:v>
                </c:pt>
                <c:pt idx="1366">
                  <c:v>4811</c:v>
                </c:pt>
                <c:pt idx="1367">
                  <c:v>4809</c:v>
                </c:pt>
                <c:pt idx="1368">
                  <c:v>4797</c:v>
                </c:pt>
                <c:pt idx="1369">
                  <c:v>4795</c:v>
                </c:pt>
                <c:pt idx="1370">
                  <c:v>4783</c:v>
                </c:pt>
                <c:pt idx="1371">
                  <c:v>4771</c:v>
                </c:pt>
                <c:pt idx="1372">
                  <c:v>4769</c:v>
                </c:pt>
                <c:pt idx="1373">
                  <c:v>4765</c:v>
                </c:pt>
                <c:pt idx="1374">
                  <c:v>4755</c:v>
                </c:pt>
                <c:pt idx="1375">
                  <c:v>4751</c:v>
                </c:pt>
                <c:pt idx="1376">
                  <c:v>4735</c:v>
                </c:pt>
                <c:pt idx="1377">
                  <c:v>4717</c:v>
                </c:pt>
                <c:pt idx="1378">
                  <c:v>4715</c:v>
                </c:pt>
                <c:pt idx="1379">
                  <c:v>4699</c:v>
                </c:pt>
                <c:pt idx="1380">
                  <c:v>4693</c:v>
                </c:pt>
                <c:pt idx="1381">
                  <c:v>4675</c:v>
                </c:pt>
                <c:pt idx="1382">
                  <c:v>4673</c:v>
                </c:pt>
                <c:pt idx="1383">
                  <c:v>4673</c:v>
                </c:pt>
                <c:pt idx="1384">
                  <c:v>4671</c:v>
                </c:pt>
                <c:pt idx="1385">
                  <c:v>4663</c:v>
                </c:pt>
                <c:pt idx="1386">
                  <c:v>4661</c:v>
                </c:pt>
                <c:pt idx="1387">
                  <c:v>4651</c:v>
                </c:pt>
                <c:pt idx="1388">
                  <c:v>4651</c:v>
                </c:pt>
                <c:pt idx="1389">
                  <c:v>4651</c:v>
                </c:pt>
                <c:pt idx="1390">
                  <c:v>4651</c:v>
                </c:pt>
                <c:pt idx="1391">
                  <c:v>4643</c:v>
                </c:pt>
                <c:pt idx="1392">
                  <c:v>4643</c:v>
                </c:pt>
                <c:pt idx="1393">
                  <c:v>4613</c:v>
                </c:pt>
                <c:pt idx="1394">
                  <c:v>4599</c:v>
                </c:pt>
                <c:pt idx="1395">
                  <c:v>4589</c:v>
                </c:pt>
                <c:pt idx="1396">
                  <c:v>4577</c:v>
                </c:pt>
                <c:pt idx="1397">
                  <c:v>4573</c:v>
                </c:pt>
                <c:pt idx="1398">
                  <c:v>4571</c:v>
                </c:pt>
                <c:pt idx="1399">
                  <c:v>4551</c:v>
                </c:pt>
                <c:pt idx="1400">
                  <c:v>4549</c:v>
                </c:pt>
                <c:pt idx="1401">
                  <c:v>4535</c:v>
                </c:pt>
                <c:pt idx="1402">
                  <c:v>4533</c:v>
                </c:pt>
                <c:pt idx="1403">
                  <c:v>4525</c:v>
                </c:pt>
                <c:pt idx="1404">
                  <c:v>4513</c:v>
                </c:pt>
                <c:pt idx="1405">
                  <c:v>4505</c:v>
                </c:pt>
                <c:pt idx="1406">
                  <c:v>4499</c:v>
                </c:pt>
                <c:pt idx="1407">
                  <c:v>4497</c:v>
                </c:pt>
                <c:pt idx="1408">
                  <c:v>4495</c:v>
                </c:pt>
                <c:pt idx="1409">
                  <c:v>4493</c:v>
                </c:pt>
                <c:pt idx="1410">
                  <c:v>4493</c:v>
                </c:pt>
                <c:pt idx="1411">
                  <c:v>4483</c:v>
                </c:pt>
                <c:pt idx="1412">
                  <c:v>4469</c:v>
                </c:pt>
                <c:pt idx="1413">
                  <c:v>4459</c:v>
                </c:pt>
                <c:pt idx="1414">
                  <c:v>4457</c:v>
                </c:pt>
                <c:pt idx="1415">
                  <c:v>4449</c:v>
                </c:pt>
                <c:pt idx="1416">
                  <c:v>4439</c:v>
                </c:pt>
                <c:pt idx="1417">
                  <c:v>4425</c:v>
                </c:pt>
                <c:pt idx="1418">
                  <c:v>4421</c:v>
                </c:pt>
                <c:pt idx="1419">
                  <c:v>4419</c:v>
                </c:pt>
                <c:pt idx="1420">
                  <c:v>4385</c:v>
                </c:pt>
                <c:pt idx="1421">
                  <c:v>4383</c:v>
                </c:pt>
                <c:pt idx="1422">
                  <c:v>4381</c:v>
                </c:pt>
                <c:pt idx="1423">
                  <c:v>4377</c:v>
                </c:pt>
                <c:pt idx="1424">
                  <c:v>4373</c:v>
                </c:pt>
                <c:pt idx="1425">
                  <c:v>4371</c:v>
                </c:pt>
                <c:pt idx="1426">
                  <c:v>4367</c:v>
                </c:pt>
                <c:pt idx="1427">
                  <c:v>4365</c:v>
                </c:pt>
                <c:pt idx="1428">
                  <c:v>4349</c:v>
                </c:pt>
                <c:pt idx="1429">
                  <c:v>4335</c:v>
                </c:pt>
                <c:pt idx="1430">
                  <c:v>4335</c:v>
                </c:pt>
                <c:pt idx="1431">
                  <c:v>4327</c:v>
                </c:pt>
                <c:pt idx="1432">
                  <c:v>4327</c:v>
                </c:pt>
                <c:pt idx="1433">
                  <c:v>4323</c:v>
                </c:pt>
                <c:pt idx="1434">
                  <c:v>4317</c:v>
                </c:pt>
                <c:pt idx="1435">
                  <c:v>4307</c:v>
                </c:pt>
                <c:pt idx="1436">
                  <c:v>4305</c:v>
                </c:pt>
                <c:pt idx="1437">
                  <c:v>4289</c:v>
                </c:pt>
                <c:pt idx="1438">
                  <c:v>4275</c:v>
                </c:pt>
                <c:pt idx="1439">
                  <c:v>4269</c:v>
                </c:pt>
                <c:pt idx="1440">
                  <c:v>4261</c:v>
                </c:pt>
                <c:pt idx="1441">
                  <c:v>4255</c:v>
                </c:pt>
                <c:pt idx="1442">
                  <c:v>4253</c:v>
                </c:pt>
                <c:pt idx="1443">
                  <c:v>4213</c:v>
                </c:pt>
                <c:pt idx="1444">
                  <c:v>4199</c:v>
                </c:pt>
                <c:pt idx="1445">
                  <c:v>4193</c:v>
                </c:pt>
                <c:pt idx="1446">
                  <c:v>4193</c:v>
                </c:pt>
                <c:pt idx="1447">
                  <c:v>4191</c:v>
                </c:pt>
                <c:pt idx="1448">
                  <c:v>4189</c:v>
                </c:pt>
                <c:pt idx="1449">
                  <c:v>4175</c:v>
                </c:pt>
                <c:pt idx="1450">
                  <c:v>4171</c:v>
                </c:pt>
                <c:pt idx="1451">
                  <c:v>4169</c:v>
                </c:pt>
                <c:pt idx="1452">
                  <c:v>4161</c:v>
                </c:pt>
                <c:pt idx="1453">
                  <c:v>4155</c:v>
                </c:pt>
                <c:pt idx="1454">
                  <c:v>4151</c:v>
                </c:pt>
                <c:pt idx="1455">
                  <c:v>4147</c:v>
                </c:pt>
                <c:pt idx="1456">
                  <c:v>4147</c:v>
                </c:pt>
                <c:pt idx="1457">
                  <c:v>4123</c:v>
                </c:pt>
                <c:pt idx="1458">
                  <c:v>4117</c:v>
                </c:pt>
                <c:pt idx="1459">
                  <c:v>4111</c:v>
                </c:pt>
                <c:pt idx="1460">
                  <c:v>4107</c:v>
                </c:pt>
                <c:pt idx="1461">
                  <c:v>4101</c:v>
                </c:pt>
                <c:pt idx="1462">
                  <c:v>4101</c:v>
                </c:pt>
                <c:pt idx="1463">
                  <c:v>4093</c:v>
                </c:pt>
                <c:pt idx="1464">
                  <c:v>4085</c:v>
                </c:pt>
                <c:pt idx="1465">
                  <c:v>4075</c:v>
                </c:pt>
                <c:pt idx="1466">
                  <c:v>4073</c:v>
                </c:pt>
                <c:pt idx="1467">
                  <c:v>4071</c:v>
                </c:pt>
                <c:pt idx="1468">
                  <c:v>4069</c:v>
                </c:pt>
                <c:pt idx="1469">
                  <c:v>4055</c:v>
                </c:pt>
                <c:pt idx="1470">
                  <c:v>4053</c:v>
                </c:pt>
                <c:pt idx="1471">
                  <c:v>4049</c:v>
                </c:pt>
                <c:pt idx="1472">
                  <c:v>4043</c:v>
                </c:pt>
                <c:pt idx="1473">
                  <c:v>4015</c:v>
                </c:pt>
                <c:pt idx="1474">
                  <c:v>4003</c:v>
                </c:pt>
                <c:pt idx="1475">
                  <c:v>3999</c:v>
                </c:pt>
                <c:pt idx="1476">
                  <c:v>3997</c:v>
                </c:pt>
                <c:pt idx="1477">
                  <c:v>3971</c:v>
                </c:pt>
                <c:pt idx="1478">
                  <c:v>3969</c:v>
                </c:pt>
                <c:pt idx="1479">
                  <c:v>3967</c:v>
                </c:pt>
                <c:pt idx="1480">
                  <c:v>3963</c:v>
                </c:pt>
                <c:pt idx="1481">
                  <c:v>3961</c:v>
                </c:pt>
                <c:pt idx="1482">
                  <c:v>3959</c:v>
                </c:pt>
                <c:pt idx="1483">
                  <c:v>3949</c:v>
                </c:pt>
                <c:pt idx="1484">
                  <c:v>3933</c:v>
                </c:pt>
                <c:pt idx="1485">
                  <c:v>3927</c:v>
                </c:pt>
                <c:pt idx="1486">
                  <c:v>3921</c:v>
                </c:pt>
                <c:pt idx="1487">
                  <c:v>3919</c:v>
                </c:pt>
                <c:pt idx="1488">
                  <c:v>3917</c:v>
                </c:pt>
                <c:pt idx="1489">
                  <c:v>3913</c:v>
                </c:pt>
                <c:pt idx="1490">
                  <c:v>3903</c:v>
                </c:pt>
                <c:pt idx="1491">
                  <c:v>3899</c:v>
                </c:pt>
                <c:pt idx="1492">
                  <c:v>3899</c:v>
                </c:pt>
                <c:pt idx="1493">
                  <c:v>3899</c:v>
                </c:pt>
                <c:pt idx="1494">
                  <c:v>3893</c:v>
                </c:pt>
                <c:pt idx="1495">
                  <c:v>3889</c:v>
                </c:pt>
                <c:pt idx="1496">
                  <c:v>3887</c:v>
                </c:pt>
                <c:pt idx="1497">
                  <c:v>3885</c:v>
                </c:pt>
                <c:pt idx="1498">
                  <c:v>3877</c:v>
                </c:pt>
                <c:pt idx="1499">
                  <c:v>3873</c:v>
                </c:pt>
                <c:pt idx="1500">
                  <c:v>3871</c:v>
                </c:pt>
                <c:pt idx="1501">
                  <c:v>3854</c:v>
                </c:pt>
                <c:pt idx="1502">
                  <c:v>3852</c:v>
                </c:pt>
                <c:pt idx="1503">
                  <c:v>3848</c:v>
                </c:pt>
                <c:pt idx="1504">
                  <c:v>3846</c:v>
                </c:pt>
                <c:pt idx="1505">
                  <c:v>3842</c:v>
                </c:pt>
                <c:pt idx="1506">
                  <c:v>3830</c:v>
                </c:pt>
                <c:pt idx="1507">
                  <c:v>3818</c:v>
                </c:pt>
                <c:pt idx="1508">
                  <c:v>3810</c:v>
                </c:pt>
                <c:pt idx="1509">
                  <c:v>3800</c:v>
                </c:pt>
                <c:pt idx="1510">
                  <c:v>3796</c:v>
                </c:pt>
                <c:pt idx="1511">
                  <c:v>3794</c:v>
                </c:pt>
                <c:pt idx="1512">
                  <c:v>3790</c:v>
                </c:pt>
                <c:pt idx="1513">
                  <c:v>3784</c:v>
                </c:pt>
                <c:pt idx="1514">
                  <c:v>3780</c:v>
                </c:pt>
                <c:pt idx="1515">
                  <c:v>3774</c:v>
                </c:pt>
                <c:pt idx="1516">
                  <c:v>3768</c:v>
                </c:pt>
                <c:pt idx="1517">
                  <c:v>3744</c:v>
                </c:pt>
                <c:pt idx="1518">
                  <c:v>3736</c:v>
                </c:pt>
                <c:pt idx="1519">
                  <c:v>3732</c:v>
                </c:pt>
                <c:pt idx="1520">
                  <c:v>3730</c:v>
                </c:pt>
                <c:pt idx="1521">
                  <c:v>3726</c:v>
                </c:pt>
                <c:pt idx="1522">
                  <c:v>3722</c:v>
                </c:pt>
                <c:pt idx="1523">
                  <c:v>3718</c:v>
                </c:pt>
                <c:pt idx="1524">
                  <c:v>3716</c:v>
                </c:pt>
                <c:pt idx="1525">
                  <c:v>3702</c:v>
                </c:pt>
                <c:pt idx="1526">
                  <c:v>3692</c:v>
                </c:pt>
                <c:pt idx="1527">
                  <c:v>3690</c:v>
                </c:pt>
                <c:pt idx="1528">
                  <c:v>3680</c:v>
                </c:pt>
                <c:pt idx="1529">
                  <c:v>3676</c:v>
                </c:pt>
                <c:pt idx="1530">
                  <c:v>3672</c:v>
                </c:pt>
                <c:pt idx="1531">
                  <c:v>3670</c:v>
                </c:pt>
                <c:pt idx="1532">
                  <c:v>3670</c:v>
                </c:pt>
                <c:pt idx="1533">
                  <c:v>3660</c:v>
                </c:pt>
                <c:pt idx="1534">
                  <c:v>3660</c:v>
                </c:pt>
                <c:pt idx="1535">
                  <c:v>3652</c:v>
                </c:pt>
                <c:pt idx="1536">
                  <c:v>3630</c:v>
                </c:pt>
                <c:pt idx="1537">
                  <c:v>3628</c:v>
                </c:pt>
                <c:pt idx="1538">
                  <c:v>3626</c:v>
                </c:pt>
                <c:pt idx="1539">
                  <c:v>3622</c:v>
                </c:pt>
                <c:pt idx="1540">
                  <c:v>3622</c:v>
                </c:pt>
                <c:pt idx="1541">
                  <c:v>3622</c:v>
                </c:pt>
                <c:pt idx="1542">
                  <c:v>3620</c:v>
                </c:pt>
                <c:pt idx="1543">
                  <c:v>3612</c:v>
                </c:pt>
                <c:pt idx="1544">
                  <c:v>3606</c:v>
                </c:pt>
                <c:pt idx="1545">
                  <c:v>3598</c:v>
                </c:pt>
                <c:pt idx="1546">
                  <c:v>3594</c:v>
                </c:pt>
                <c:pt idx="1547">
                  <c:v>3590</c:v>
                </c:pt>
                <c:pt idx="1548">
                  <c:v>3586</c:v>
                </c:pt>
                <c:pt idx="1549">
                  <c:v>3576</c:v>
                </c:pt>
                <c:pt idx="1550">
                  <c:v>3572</c:v>
                </c:pt>
                <c:pt idx="1551">
                  <c:v>3570</c:v>
                </c:pt>
                <c:pt idx="1552">
                  <c:v>3544</c:v>
                </c:pt>
                <c:pt idx="1553">
                  <c:v>3530</c:v>
                </c:pt>
                <c:pt idx="1554">
                  <c:v>3526</c:v>
                </c:pt>
                <c:pt idx="1555">
                  <c:v>3510</c:v>
                </c:pt>
                <c:pt idx="1556">
                  <c:v>3508</c:v>
                </c:pt>
                <c:pt idx="1557">
                  <c:v>3506</c:v>
                </c:pt>
                <c:pt idx="1558">
                  <c:v>3500</c:v>
                </c:pt>
                <c:pt idx="1559">
                  <c:v>3494</c:v>
                </c:pt>
                <c:pt idx="1560">
                  <c:v>3492</c:v>
                </c:pt>
                <c:pt idx="1561">
                  <c:v>3492</c:v>
                </c:pt>
                <c:pt idx="1562">
                  <c:v>3490</c:v>
                </c:pt>
                <c:pt idx="1563">
                  <c:v>3486</c:v>
                </c:pt>
                <c:pt idx="1564">
                  <c:v>3480</c:v>
                </c:pt>
                <c:pt idx="1565">
                  <c:v>3476</c:v>
                </c:pt>
                <c:pt idx="1566">
                  <c:v>3468</c:v>
                </c:pt>
                <c:pt idx="1567">
                  <c:v>3462</c:v>
                </c:pt>
                <c:pt idx="1568">
                  <c:v>3458</c:v>
                </c:pt>
                <c:pt idx="1569">
                  <c:v>3458</c:v>
                </c:pt>
                <c:pt idx="1570">
                  <c:v>3456</c:v>
                </c:pt>
                <c:pt idx="1571">
                  <c:v>3442</c:v>
                </c:pt>
                <c:pt idx="1572">
                  <c:v>3438</c:v>
                </c:pt>
                <c:pt idx="1573">
                  <c:v>3432</c:v>
                </c:pt>
                <c:pt idx="1574">
                  <c:v>3426</c:v>
                </c:pt>
                <c:pt idx="1575">
                  <c:v>3424</c:v>
                </c:pt>
                <c:pt idx="1576">
                  <c:v>3424</c:v>
                </c:pt>
                <c:pt idx="1577">
                  <c:v>3422</c:v>
                </c:pt>
                <c:pt idx="1578">
                  <c:v>3412</c:v>
                </c:pt>
                <c:pt idx="1579">
                  <c:v>3410</c:v>
                </c:pt>
                <c:pt idx="1580">
                  <c:v>3400</c:v>
                </c:pt>
                <c:pt idx="1581">
                  <c:v>3398</c:v>
                </c:pt>
                <c:pt idx="1582">
                  <c:v>3392</c:v>
                </c:pt>
                <c:pt idx="1583">
                  <c:v>3392</c:v>
                </c:pt>
                <c:pt idx="1584">
                  <c:v>3386</c:v>
                </c:pt>
                <c:pt idx="1585">
                  <c:v>3382</c:v>
                </c:pt>
                <c:pt idx="1586">
                  <c:v>3378</c:v>
                </c:pt>
                <c:pt idx="1587">
                  <c:v>3374</c:v>
                </c:pt>
                <c:pt idx="1588">
                  <c:v>3366</c:v>
                </c:pt>
                <c:pt idx="1589">
                  <c:v>3358</c:v>
                </c:pt>
                <c:pt idx="1590">
                  <c:v>3354</c:v>
                </c:pt>
                <c:pt idx="1591">
                  <c:v>3350</c:v>
                </c:pt>
                <c:pt idx="1592">
                  <c:v>3334</c:v>
                </c:pt>
                <c:pt idx="1593">
                  <c:v>3332</c:v>
                </c:pt>
                <c:pt idx="1594">
                  <c:v>3328</c:v>
                </c:pt>
                <c:pt idx="1595">
                  <c:v>3312</c:v>
                </c:pt>
                <c:pt idx="1596">
                  <c:v>3306</c:v>
                </c:pt>
                <c:pt idx="1597">
                  <c:v>3302</c:v>
                </c:pt>
                <c:pt idx="1598">
                  <c:v>3298</c:v>
                </c:pt>
                <c:pt idx="1599">
                  <c:v>3298</c:v>
                </c:pt>
                <c:pt idx="1600">
                  <c:v>3292</c:v>
                </c:pt>
                <c:pt idx="1601">
                  <c:v>3286</c:v>
                </c:pt>
                <c:pt idx="1602">
                  <c:v>3270</c:v>
                </c:pt>
                <c:pt idx="1603">
                  <c:v>3268</c:v>
                </c:pt>
                <c:pt idx="1604">
                  <c:v>3268</c:v>
                </c:pt>
                <c:pt idx="1605">
                  <c:v>3266</c:v>
                </c:pt>
                <c:pt idx="1606">
                  <c:v>3260</c:v>
                </c:pt>
                <c:pt idx="1607">
                  <c:v>3258</c:v>
                </c:pt>
                <c:pt idx="1608">
                  <c:v>3252</c:v>
                </c:pt>
                <c:pt idx="1609">
                  <c:v>3240</c:v>
                </c:pt>
                <c:pt idx="1610">
                  <c:v>3236</c:v>
                </c:pt>
                <c:pt idx="1611">
                  <c:v>3234</c:v>
                </c:pt>
                <c:pt idx="1612">
                  <c:v>3234</c:v>
                </c:pt>
                <c:pt idx="1613">
                  <c:v>3232</c:v>
                </c:pt>
                <c:pt idx="1614">
                  <c:v>3222</c:v>
                </c:pt>
                <c:pt idx="1615">
                  <c:v>3220</c:v>
                </c:pt>
                <c:pt idx="1616">
                  <c:v>3220</c:v>
                </c:pt>
                <c:pt idx="1617">
                  <c:v>3216</c:v>
                </c:pt>
                <c:pt idx="1618">
                  <c:v>3212</c:v>
                </c:pt>
                <c:pt idx="1619">
                  <c:v>3210</c:v>
                </c:pt>
                <c:pt idx="1620">
                  <c:v>3210</c:v>
                </c:pt>
                <c:pt idx="1621">
                  <c:v>3194</c:v>
                </c:pt>
                <c:pt idx="1622">
                  <c:v>3188</c:v>
                </c:pt>
                <c:pt idx="1623">
                  <c:v>3188</c:v>
                </c:pt>
                <c:pt idx="1624">
                  <c:v>3186</c:v>
                </c:pt>
                <c:pt idx="1625">
                  <c:v>3186</c:v>
                </c:pt>
                <c:pt idx="1626">
                  <c:v>3182</c:v>
                </c:pt>
                <c:pt idx="1627">
                  <c:v>3180</c:v>
                </c:pt>
                <c:pt idx="1628">
                  <c:v>3176</c:v>
                </c:pt>
                <c:pt idx="1629">
                  <c:v>3154</c:v>
                </c:pt>
                <c:pt idx="1630">
                  <c:v>3146</c:v>
                </c:pt>
                <c:pt idx="1631">
                  <c:v>3134</c:v>
                </c:pt>
                <c:pt idx="1632">
                  <c:v>3134</c:v>
                </c:pt>
                <c:pt idx="1633">
                  <c:v>3128</c:v>
                </c:pt>
                <c:pt idx="1634">
                  <c:v>3120</c:v>
                </c:pt>
                <c:pt idx="1635">
                  <c:v>3116</c:v>
                </c:pt>
                <c:pt idx="1636">
                  <c:v>3116</c:v>
                </c:pt>
                <c:pt idx="1637">
                  <c:v>3116</c:v>
                </c:pt>
                <c:pt idx="1638">
                  <c:v>3110</c:v>
                </c:pt>
                <c:pt idx="1639">
                  <c:v>3110</c:v>
                </c:pt>
                <c:pt idx="1640">
                  <c:v>3110</c:v>
                </c:pt>
                <c:pt idx="1641">
                  <c:v>3106</c:v>
                </c:pt>
                <c:pt idx="1642">
                  <c:v>3104</c:v>
                </c:pt>
                <c:pt idx="1643">
                  <c:v>3104</c:v>
                </c:pt>
                <c:pt idx="1644">
                  <c:v>3096</c:v>
                </c:pt>
                <c:pt idx="1645">
                  <c:v>3088</c:v>
                </c:pt>
                <c:pt idx="1646">
                  <c:v>3078</c:v>
                </c:pt>
                <c:pt idx="1647">
                  <c:v>3076</c:v>
                </c:pt>
                <c:pt idx="1648">
                  <c:v>3068</c:v>
                </c:pt>
                <c:pt idx="1649">
                  <c:v>3060</c:v>
                </c:pt>
                <c:pt idx="1650">
                  <c:v>3050</c:v>
                </c:pt>
                <c:pt idx="1651">
                  <c:v>3032</c:v>
                </c:pt>
                <c:pt idx="1652">
                  <c:v>3022</c:v>
                </c:pt>
                <c:pt idx="1653">
                  <c:v>3022</c:v>
                </c:pt>
                <c:pt idx="1654">
                  <c:v>3016</c:v>
                </c:pt>
                <c:pt idx="1655">
                  <c:v>3016</c:v>
                </c:pt>
                <c:pt idx="1656">
                  <c:v>3016</c:v>
                </c:pt>
                <c:pt idx="1657">
                  <c:v>3004</c:v>
                </c:pt>
                <c:pt idx="1658">
                  <c:v>3000</c:v>
                </c:pt>
                <c:pt idx="1659">
                  <c:v>2996</c:v>
                </c:pt>
                <c:pt idx="1660">
                  <c:v>2992</c:v>
                </c:pt>
                <c:pt idx="1661">
                  <c:v>2988</c:v>
                </c:pt>
                <c:pt idx="1662">
                  <c:v>2968</c:v>
                </c:pt>
                <c:pt idx="1663">
                  <c:v>2968</c:v>
                </c:pt>
                <c:pt idx="1664">
                  <c:v>2962</c:v>
                </c:pt>
                <c:pt idx="1665">
                  <c:v>2950</c:v>
                </c:pt>
                <c:pt idx="1666">
                  <c:v>2936</c:v>
                </c:pt>
                <c:pt idx="1667">
                  <c:v>2926</c:v>
                </c:pt>
                <c:pt idx="1668">
                  <c:v>2926</c:v>
                </c:pt>
                <c:pt idx="1669">
                  <c:v>2916</c:v>
                </c:pt>
                <c:pt idx="1670">
                  <c:v>2914</c:v>
                </c:pt>
                <c:pt idx="1671">
                  <c:v>2912</c:v>
                </c:pt>
                <c:pt idx="1672">
                  <c:v>2912</c:v>
                </c:pt>
                <c:pt idx="1673">
                  <c:v>2908</c:v>
                </c:pt>
                <c:pt idx="1674">
                  <c:v>2900</c:v>
                </c:pt>
                <c:pt idx="1675">
                  <c:v>2898</c:v>
                </c:pt>
                <c:pt idx="1676">
                  <c:v>2898</c:v>
                </c:pt>
                <c:pt idx="1677">
                  <c:v>2880</c:v>
                </c:pt>
                <c:pt idx="1678">
                  <c:v>2878</c:v>
                </c:pt>
                <c:pt idx="1679">
                  <c:v>2876</c:v>
                </c:pt>
                <c:pt idx="1680">
                  <c:v>2876</c:v>
                </c:pt>
                <c:pt idx="1681">
                  <c:v>2874</c:v>
                </c:pt>
                <c:pt idx="1682">
                  <c:v>2870</c:v>
                </c:pt>
                <c:pt idx="1683">
                  <c:v>2866</c:v>
                </c:pt>
                <c:pt idx="1684">
                  <c:v>2864</c:v>
                </c:pt>
                <c:pt idx="1685">
                  <c:v>2860</c:v>
                </c:pt>
                <c:pt idx="1686">
                  <c:v>2858</c:v>
                </c:pt>
                <c:pt idx="1687">
                  <c:v>2858</c:v>
                </c:pt>
                <c:pt idx="1688">
                  <c:v>2852</c:v>
                </c:pt>
                <c:pt idx="1689">
                  <c:v>2842</c:v>
                </c:pt>
                <c:pt idx="1690">
                  <c:v>2842</c:v>
                </c:pt>
                <c:pt idx="1691">
                  <c:v>2842</c:v>
                </c:pt>
                <c:pt idx="1692">
                  <c:v>2842</c:v>
                </c:pt>
                <c:pt idx="1693">
                  <c:v>2836</c:v>
                </c:pt>
                <c:pt idx="1694">
                  <c:v>2824</c:v>
                </c:pt>
                <c:pt idx="1695">
                  <c:v>2820</c:v>
                </c:pt>
                <c:pt idx="1696">
                  <c:v>2814</c:v>
                </c:pt>
                <c:pt idx="1697">
                  <c:v>2812</c:v>
                </c:pt>
                <c:pt idx="1698">
                  <c:v>2804</c:v>
                </c:pt>
                <c:pt idx="1699">
                  <c:v>2802</c:v>
                </c:pt>
                <c:pt idx="1700">
                  <c:v>2796</c:v>
                </c:pt>
                <c:pt idx="1701">
                  <c:v>2796</c:v>
                </c:pt>
                <c:pt idx="1702">
                  <c:v>2786</c:v>
                </c:pt>
                <c:pt idx="1703">
                  <c:v>2782</c:v>
                </c:pt>
                <c:pt idx="1704">
                  <c:v>2776</c:v>
                </c:pt>
                <c:pt idx="1705">
                  <c:v>2770</c:v>
                </c:pt>
                <c:pt idx="1706">
                  <c:v>2768</c:v>
                </c:pt>
                <c:pt idx="1707">
                  <c:v>2752</c:v>
                </c:pt>
                <c:pt idx="1708">
                  <c:v>2750</c:v>
                </c:pt>
                <c:pt idx="1709">
                  <c:v>2748</c:v>
                </c:pt>
                <c:pt idx="1710">
                  <c:v>2748</c:v>
                </c:pt>
                <c:pt idx="1711">
                  <c:v>2748</c:v>
                </c:pt>
                <c:pt idx="1712">
                  <c:v>2740</c:v>
                </c:pt>
                <c:pt idx="1713">
                  <c:v>2734</c:v>
                </c:pt>
                <c:pt idx="1714">
                  <c:v>2730</c:v>
                </c:pt>
                <c:pt idx="1715">
                  <c:v>2710</c:v>
                </c:pt>
                <c:pt idx="1716">
                  <c:v>2710</c:v>
                </c:pt>
                <c:pt idx="1717">
                  <c:v>2710</c:v>
                </c:pt>
                <c:pt idx="1718">
                  <c:v>2708</c:v>
                </c:pt>
                <c:pt idx="1719">
                  <c:v>2700</c:v>
                </c:pt>
                <c:pt idx="1720">
                  <c:v>2698</c:v>
                </c:pt>
                <c:pt idx="1721">
                  <c:v>2698</c:v>
                </c:pt>
                <c:pt idx="1722">
                  <c:v>2696</c:v>
                </c:pt>
                <c:pt idx="1723">
                  <c:v>2694</c:v>
                </c:pt>
                <c:pt idx="1724">
                  <c:v>2692</c:v>
                </c:pt>
                <c:pt idx="1725">
                  <c:v>2676</c:v>
                </c:pt>
                <c:pt idx="1726">
                  <c:v>2670</c:v>
                </c:pt>
                <c:pt idx="1727">
                  <c:v>2670</c:v>
                </c:pt>
                <c:pt idx="1728">
                  <c:v>2664</c:v>
                </c:pt>
                <c:pt idx="1729">
                  <c:v>2658</c:v>
                </c:pt>
                <c:pt idx="1730">
                  <c:v>2648</c:v>
                </c:pt>
                <c:pt idx="1731">
                  <c:v>2642</c:v>
                </c:pt>
                <c:pt idx="1732">
                  <c:v>2640</c:v>
                </c:pt>
                <c:pt idx="1733">
                  <c:v>2636</c:v>
                </c:pt>
                <c:pt idx="1734">
                  <c:v>2624</c:v>
                </c:pt>
                <c:pt idx="1735">
                  <c:v>2620</c:v>
                </c:pt>
                <c:pt idx="1736">
                  <c:v>2614</c:v>
                </c:pt>
                <c:pt idx="1737">
                  <c:v>2602</c:v>
                </c:pt>
                <c:pt idx="1738">
                  <c:v>2584</c:v>
                </c:pt>
                <c:pt idx="1739">
                  <c:v>2582</c:v>
                </c:pt>
                <c:pt idx="1740">
                  <c:v>2578</c:v>
                </c:pt>
                <c:pt idx="1741">
                  <c:v>2569</c:v>
                </c:pt>
                <c:pt idx="1742">
                  <c:v>2563</c:v>
                </c:pt>
                <c:pt idx="1743">
                  <c:v>2559</c:v>
                </c:pt>
                <c:pt idx="1744">
                  <c:v>2553</c:v>
                </c:pt>
                <c:pt idx="1745">
                  <c:v>2529</c:v>
                </c:pt>
                <c:pt idx="1746">
                  <c:v>2525</c:v>
                </c:pt>
                <c:pt idx="1747">
                  <c:v>2523</c:v>
                </c:pt>
                <c:pt idx="1748">
                  <c:v>2521</c:v>
                </c:pt>
                <c:pt idx="1749">
                  <c:v>2521</c:v>
                </c:pt>
                <c:pt idx="1750">
                  <c:v>2509</c:v>
                </c:pt>
                <c:pt idx="1751">
                  <c:v>2493</c:v>
                </c:pt>
                <c:pt idx="1752">
                  <c:v>2485</c:v>
                </c:pt>
                <c:pt idx="1753">
                  <c:v>2485</c:v>
                </c:pt>
                <c:pt idx="1754">
                  <c:v>2473</c:v>
                </c:pt>
                <c:pt idx="1755">
                  <c:v>2465</c:v>
                </c:pt>
                <c:pt idx="1756">
                  <c:v>2465</c:v>
                </c:pt>
                <c:pt idx="1757">
                  <c:v>2461</c:v>
                </c:pt>
                <c:pt idx="1758">
                  <c:v>2459</c:v>
                </c:pt>
                <c:pt idx="1759">
                  <c:v>2457</c:v>
                </c:pt>
                <c:pt idx="1760">
                  <c:v>2451</c:v>
                </c:pt>
                <c:pt idx="1761">
                  <c:v>2437</c:v>
                </c:pt>
                <c:pt idx="1762">
                  <c:v>2435</c:v>
                </c:pt>
                <c:pt idx="1763">
                  <c:v>2433</c:v>
                </c:pt>
                <c:pt idx="1764">
                  <c:v>2421</c:v>
                </c:pt>
                <c:pt idx="1765">
                  <c:v>2421</c:v>
                </c:pt>
                <c:pt idx="1766">
                  <c:v>2419</c:v>
                </c:pt>
                <c:pt idx="1767">
                  <c:v>2397</c:v>
                </c:pt>
                <c:pt idx="1768">
                  <c:v>2395</c:v>
                </c:pt>
                <c:pt idx="1769">
                  <c:v>2393</c:v>
                </c:pt>
                <c:pt idx="1770">
                  <c:v>2391</c:v>
                </c:pt>
                <c:pt idx="1771">
                  <c:v>2389</c:v>
                </c:pt>
                <c:pt idx="1772">
                  <c:v>2387</c:v>
                </c:pt>
                <c:pt idx="1773">
                  <c:v>2377</c:v>
                </c:pt>
                <c:pt idx="1774">
                  <c:v>2367</c:v>
                </c:pt>
                <c:pt idx="1775">
                  <c:v>2357</c:v>
                </c:pt>
                <c:pt idx="1776">
                  <c:v>2349</c:v>
                </c:pt>
                <c:pt idx="1777">
                  <c:v>2333</c:v>
                </c:pt>
                <c:pt idx="1778">
                  <c:v>2331</c:v>
                </c:pt>
                <c:pt idx="1779">
                  <c:v>2309</c:v>
                </c:pt>
                <c:pt idx="1780">
                  <c:v>2303</c:v>
                </c:pt>
                <c:pt idx="1781">
                  <c:v>2297</c:v>
                </c:pt>
                <c:pt idx="1782">
                  <c:v>2281</c:v>
                </c:pt>
                <c:pt idx="1783">
                  <c:v>2277</c:v>
                </c:pt>
                <c:pt idx="1784">
                  <c:v>2277</c:v>
                </c:pt>
                <c:pt idx="1785">
                  <c:v>2275</c:v>
                </c:pt>
                <c:pt idx="1786">
                  <c:v>2273</c:v>
                </c:pt>
                <c:pt idx="1787">
                  <c:v>2273</c:v>
                </c:pt>
                <c:pt idx="1788">
                  <c:v>2267</c:v>
                </c:pt>
                <c:pt idx="1789">
                  <c:v>2263</c:v>
                </c:pt>
                <c:pt idx="1790">
                  <c:v>2257</c:v>
                </c:pt>
                <c:pt idx="1791">
                  <c:v>2257</c:v>
                </c:pt>
                <c:pt idx="1792">
                  <c:v>2241</c:v>
                </c:pt>
                <c:pt idx="1793">
                  <c:v>2221</c:v>
                </c:pt>
                <c:pt idx="1794">
                  <c:v>2221</c:v>
                </c:pt>
                <c:pt idx="1795">
                  <c:v>2219</c:v>
                </c:pt>
                <c:pt idx="1796">
                  <c:v>2219</c:v>
                </c:pt>
                <c:pt idx="1797">
                  <c:v>2205</c:v>
                </c:pt>
                <c:pt idx="1798">
                  <c:v>2195</c:v>
                </c:pt>
                <c:pt idx="1799">
                  <c:v>2195</c:v>
                </c:pt>
                <c:pt idx="1800">
                  <c:v>2187</c:v>
                </c:pt>
                <c:pt idx="1801">
                  <c:v>2183</c:v>
                </c:pt>
                <c:pt idx="1802">
                  <c:v>2179</c:v>
                </c:pt>
                <c:pt idx="1803">
                  <c:v>2177</c:v>
                </c:pt>
                <c:pt idx="1804">
                  <c:v>2173</c:v>
                </c:pt>
                <c:pt idx="1805">
                  <c:v>2171</c:v>
                </c:pt>
                <c:pt idx="1806">
                  <c:v>2169</c:v>
                </c:pt>
                <c:pt idx="1807">
                  <c:v>2163</c:v>
                </c:pt>
                <c:pt idx="1808">
                  <c:v>2149</c:v>
                </c:pt>
                <c:pt idx="1809">
                  <c:v>2147</c:v>
                </c:pt>
                <c:pt idx="1810">
                  <c:v>2143</c:v>
                </c:pt>
                <c:pt idx="1811">
                  <c:v>2101</c:v>
                </c:pt>
                <c:pt idx="1812">
                  <c:v>2097</c:v>
                </c:pt>
                <c:pt idx="1813">
                  <c:v>2095</c:v>
                </c:pt>
                <c:pt idx="1814">
                  <c:v>2081</c:v>
                </c:pt>
                <c:pt idx="1815">
                  <c:v>2079</c:v>
                </c:pt>
                <c:pt idx="1816">
                  <c:v>2067</c:v>
                </c:pt>
                <c:pt idx="1817">
                  <c:v>2059</c:v>
                </c:pt>
                <c:pt idx="1818">
                  <c:v>2051</c:v>
                </c:pt>
                <c:pt idx="1819">
                  <c:v>2049</c:v>
                </c:pt>
                <c:pt idx="1820">
                  <c:v>2047</c:v>
                </c:pt>
                <c:pt idx="1821">
                  <c:v>2039</c:v>
                </c:pt>
                <c:pt idx="1822">
                  <c:v>2037</c:v>
                </c:pt>
                <c:pt idx="1823">
                  <c:v>2035</c:v>
                </c:pt>
                <c:pt idx="1824">
                  <c:v>2031</c:v>
                </c:pt>
                <c:pt idx="1825">
                  <c:v>2019</c:v>
                </c:pt>
                <c:pt idx="1826">
                  <c:v>2017</c:v>
                </c:pt>
                <c:pt idx="1827">
                  <c:v>2017</c:v>
                </c:pt>
                <c:pt idx="1828">
                  <c:v>2017</c:v>
                </c:pt>
                <c:pt idx="1829">
                  <c:v>2015</c:v>
                </c:pt>
                <c:pt idx="1830">
                  <c:v>2013</c:v>
                </c:pt>
                <c:pt idx="1831">
                  <c:v>2007</c:v>
                </c:pt>
                <c:pt idx="1832">
                  <c:v>2005</c:v>
                </c:pt>
                <c:pt idx="1833">
                  <c:v>2003</c:v>
                </c:pt>
                <c:pt idx="1834">
                  <c:v>1997</c:v>
                </c:pt>
                <c:pt idx="1835">
                  <c:v>1993</c:v>
                </c:pt>
                <c:pt idx="1836">
                  <c:v>1981</c:v>
                </c:pt>
                <c:pt idx="1837">
                  <c:v>1971</c:v>
                </c:pt>
                <c:pt idx="1838">
                  <c:v>1969</c:v>
                </c:pt>
                <c:pt idx="1839">
                  <c:v>1953</c:v>
                </c:pt>
                <c:pt idx="1840">
                  <c:v>1927</c:v>
                </c:pt>
                <c:pt idx="1841">
                  <c:v>1921</c:v>
                </c:pt>
                <c:pt idx="1842">
                  <c:v>1919</c:v>
                </c:pt>
                <c:pt idx="1843">
                  <c:v>1909</c:v>
                </c:pt>
                <c:pt idx="1844">
                  <c:v>1905</c:v>
                </c:pt>
                <c:pt idx="1845">
                  <c:v>1901</c:v>
                </c:pt>
                <c:pt idx="1846">
                  <c:v>1899</c:v>
                </c:pt>
                <c:pt idx="1847">
                  <c:v>1891</c:v>
                </c:pt>
                <c:pt idx="1848">
                  <c:v>1887</c:v>
                </c:pt>
                <c:pt idx="1849">
                  <c:v>1881</c:v>
                </c:pt>
                <c:pt idx="1850">
                  <c:v>1879</c:v>
                </c:pt>
                <c:pt idx="1851">
                  <c:v>1863</c:v>
                </c:pt>
                <c:pt idx="1852">
                  <c:v>1863</c:v>
                </c:pt>
                <c:pt idx="1853">
                  <c:v>1859</c:v>
                </c:pt>
                <c:pt idx="1854">
                  <c:v>1847</c:v>
                </c:pt>
                <c:pt idx="1855">
                  <c:v>1843</c:v>
                </c:pt>
                <c:pt idx="1856">
                  <c:v>1839</c:v>
                </c:pt>
                <c:pt idx="1857">
                  <c:v>1813</c:v>
                </c:pt>
                <c:pt idx="1858">
                  <c:v>1807</c:v>
                </c:pt>
                <c:pt idx="1859">
                  <c:v>1799</c:v>
                </c:pt>
                <c:pt idx="1860">
                  <c:v>1795</c:v>
                </c:pt>
                <c:pt idx="1861">
                  <c:v>1789</c:v>
                </c:pt>
                <c:pt idx="1862">
                  <c:v>1785</c:v>
                </c:pt>
                <c:pt idx="1863">
                  <c:v>1771</c:v>
                </c:pt>
                <c:pt idx="1864">
                  <c:v>1771</c:v>
                </c:pt>
                <c:pt idx="1865">
                  <c:v>1767</c:v>
                </c:pt>
                <c:pt idx="1866">
                  <c:v>1765</c:v>
                </c:pt>
                <c:pt idx="1867">
                  <c:v>1765</c:v>
                </c:pt>
                <c:pt idx="1868">
                  <c:v>1765</c:v>
                </c:pt>
                <c:pt idx="1869">
                  <c:v>1753</c:v>
                </c:pt>
                <c:pt idx="1870">
                  <c:v>1751</c:v>
                </c:pt>
                <c:pt idx="1871">
                  <c:v>1741</c:v>
                </c:pt>
                <c:pt idx="1872">
                  <c:v>1737</c:v>
                </c:pt>
                <c:pt idx="1873">
                  <c:v>1729</c:v>
                </c:pt>
                <c:pt idx="1874">
                  <c:v>1729</c:v>
                </c:pt>
                <c:pt idx="1875">
                  <c:v>1723</c:v>
                </c:pt>
                <c:pt idx="1876">
                  <c:v>1723</c:v>
                </c:pt>
                <c:pt idx="1877">
                  <c:v>1711</c:v>
                </c:pt>
                <c:pt idx="1878">
                  <c:v>1707</c:v>
                </c:pt>
                <c:pt idx="1879">
                  <c:v>1685</c:v>
                </c:pt>
                <c:pt idx="1880">
                  <c:v>1681</c:v>
                </c:pt>
                <c:pt idx="1881">
                  <c:v>1677</c:v>
                </c:pt>
                <c:pt idx="1882">
                  <c:v>1673</c:v>
                </c:pt>
                <c:pt idx="1883">
                  <c:v>1663</c:v>
                </c:pt>
                <c:pt idx="1884">
                  <c:v>1659</c:v>
                </c:pt>
                <c:pt idx="1885">
                  <c:v>1651</c:v>
                </c:pt>
                <c:pt idx="1886">
                  <c:v>1639</c:v>
                </c:pt>
                <c:pt idx="1887">
                  <c:v>1635</c:v>
                </c:pt>
                <c:pt idx="1888">
                  <c:v>1627</c:v>
                </c:pt>
                <c:pt idx="1889">
                  <c:v>1623</c:v>
                </c:pt>
                <c:pt idx="1890">
                  <c:v>1623</c:v>
                </c:pt>
                <c:pt idx="1891">
                  <c:v>1621</c:v>
                </c:pt>
                <c:pt idx="1892">
                  <c:v>1617</c:v>
                </c:pt>
                <c:pt idx="1893">
                  <c:v>1609</c:v>
                </c:pt>
                <c:pt idx="1894">
                  <c:v>1603</c:v>
                </c:pt>
                <c:pt idx="1895">
                  <c:v>1599</c:v>
                </c:pt>
                <c:pt idx="1896">
                  <c:v>1591</c:v>
                </c:pt>
                <c:pt idx="1897">
                  <c:v>1565</c:v>
                </c:pt>
                <c:pt idx="1898">
                  <c:v>1559</c:v>
                </c:pt>
                <c:pt idx="1899">
                  <c:v>1555</c:v>
                </c:pt>
                <c:pt idx="1900">
                  <c:v>1549</c:v>
                </c:pt>
                <c:pt idx="1901">
                  <c:v>1529</c:v>
                </c:pt>
                <c:pt idx="1902">
                  <c:v>1521</c:v>
                </c:pt>
                <c:pt idx="1903">
                  <c:v>1505</c:v>
                </c:pt>
                <c:pt idx="1904">
                  <c:v>1501</c:v>
                </c:pt>
                <c:pt idx="1905">
                  <c:v>1493</c:v>
                </c:pt>
                <c:pt idx="1906">
                  <c:v>1485</c:v>
                </c:pt>
                <c:pt idx="1907">
                  <c:v>1481</c:v>
                </c:pt>
                <c:pt idx="1908">
                  <c:v>1473</c:v>
                </c:pt>
                <c:pt idx="1909">
                  <c:v>1471</c:v>
                </c:pt>
                <c:pt idx="1910">
                  <c:v>1465</c:v>
                </c:pt>
                <c:pt idx="1911">
                  <c:v>1459</c:v>
                </c:pt>
                <c:pt idx="1912">
                  <c:v>1453</c:v>
                </c:pt>
                <c:pt idx="1913">
                  <c:v>1451</c:v>
                </c:pt>
                <c:pt idx="1914">
                  <c:v>1427</c:v>
                </c:pt>
                <c:pt idx="1915">
                  <c:v>1427</c:v>
                </c:pt>
                <c:pt idx="1916">
                  <c:v>1411</c:v>
                </c:pt>
                <c:pt idx="1917">
                  <c:v>1411</c:v>
                </c:pt>
                <c:pt idx="1918">
                  <c:v>1403</c:v>
                </c:pt>
                <c:pt idx="1919">
                  <c:v>1401</c:v>
                </c:pt>
                <c:pt idx="1920">
                  <c:v>1401</c:v>
                </c:pt>
                <c:pt idx="1921">
                  <c:v>1399</c:v>
                </c:pt>
                <c:pt idx="1922">
                  <c:v>1393</c:v>
                </c:pt>
                <c:pt idx="1923">
                  <c:v>1351</c:v>
                </c:pt>
                <c:pt idx="1924">
                  <c:v>1347</c:v>
                </c:pt>
                <c:pt idx="1925">
                  <c:v>1345</c:v>
                </c:pt>
                <c:pt idx="1926">
                  <c:v>1341</c:v>
                </c:pt>
                <c:pt idx="1927">
                  <c:v>1329</c:v>
                </c:pt>
                <c:pt idx="1928">
                  <c:v>1313</c:v>
                </c:pt>
                <c:pt idx="1929">
                  <c:v>1309</c:v>
                </c:pt>
                <c:pt idx="1930">
                  <c:v>1307</c:v>
                </c:pt>
                <c:pt idx="1931">
                  <c:v>1291</c:v>
                </c:pt>
                <c:pt idx="1932">
                  <c:v>1284</c:v>
                </c:pt>
                <c:pt idx="1933">
                  <c:v>1280</c:v>
                </c:pt>
                <c:pt idx="1934">
                  <c:v>1270</c:v>
                </c:pt>
                <c:pt idx="1935">
                  <c:v>1264</c:v>
                </c:pt>
                <c:pt idx="1936">
                  <c:v>1248</c:v>
                </c:pt>
                <c:pt idx="1937">
                  <c:v>1248</c:v>
                </c:pt>
                <c:pt idx="1938">
                  <c:v>1244</c:v>
                </c:pt>
                <c:pt idx="1939">
                  <c:v>1238</c:v>
                </c:pt>
                <c:pt idx="1940">
                  <c:v>1230</c:v>
                </c:pt>
                <c:pt idx="1941">
                  <c:v>1230</c:v>
                </c:pt>
                <c:pt idx="1942">
                  <c:v>1224</c:v>
                </c:pt>
                <c:pt idx="1943">
                  <c:v>1206</c:v>
                </c:pt>
                <c:pt idx="1944">
                  <c:v>1194</c:v>
                </c:pt>
                <c:pt idx="1945">
                  <c:v>1178</c:v>
                </c:pt>
                <c:pt idx="1946">
                  <c:v>1176</c:v>
                </c:pt>
                <c:pt idx="1947">
                  <c:v>1166</c:v>
                </c:pt>
                <c:pt idx="1948">
                  <c:v>1164</c:v>
                </c:pt>
                <c:pt idx="1949">
                  <c:v>1158</c:v>
                </c:pt>
                <c:pt idx="1950">
                  <c:v>1158</c:v>
                </c:pt>
                <c:pt idx="1951">
                  <c:v>1126</c:v>
                </c:pt>
                <c:pt idx="1952">
                  <c:v>1124</c:v>
                </c:pt>
                <c:pt idx="1953">
                  <c:v>1120</c:v>
                </c:pt>
                <c:pt idx="1954">
                  <c:v>1114</c:v>
                </c:pt>
                <c:pt idx="1955">
                  <c:v>1112</c:v>
                </c:pt>
                <c:pt idx="1956">
                  <c:v>1108</c:v>
                </c:pt>
                <c:pt idx="1957">
                  <c:v>1098</c:v>
                </c:pt>
                <c:pt idx="1958">
                  <c:v>1090</c:v>
                </c:pt>
                <c:pt idx="1959">
                  <c:v>1088</c:v>
                </c:pt>
                <c:pt idx="1960">
                  <c:v>1082</c:v>
                </c:pt>
                <c:pt idx="1961">
                  <c:v>1080</c:v>
                </c:pt>
                <c:pt idx="1962">
                  <c:v>1078</c:v>
                </c:pt>
                <c:pt idx="1963">
                  <c:v>1072</c:v>
                </c:pt>
                <c:pt idx="1964">
                  <c:v>1070</c:v>
                </c:pt>
                <c:pt idx="1965">
                  <c:v>1052</c:v>
                </c:pt>
                <c:pt idx="1966">
                  <c:v>1048</c:v>
                </c:pt>
                <c:pt idx="1967">
                  <c:v>1044</c:v>
                </c:pt>
                <c:pt idx="1968">
                  <c:v>1044</c:v>
                </c:pt>
                <c:pt idx="1969">
                  <c:v>1044</c:v>
                </c:pt>
                <c:pt idx="1970">
                  <c:v>1024</c:v>
                </c:pt>
                <c:pt idx="1971">
                  <c:v>1020</c:v>
                </c:pt>
                <c:pt idx="1972">
                  <c:v>1018</c:v>
                </c:pt>
                <c:pt idx="1973">
                  <c:v>1010</c:v>
                </c:pt>
                <c:pt idx="1974">
                  <c:v>1010</c:v>
                </c:pt>
                <c:pt idx="1975">
                  <c:v>1002</c:v>
                </c:pt>
                <c:pt idx="1976">
                  <c:v>990</c:v>
                </c:pt>
                <c:pt idx="1977">
                  <c:v>986</c:v>
                </c:pt>
                <c:pt idx="1978">
                  <c:v>956</c:v>
                </c:pt>
                <c:pt idx="1979">
                  <c:v>934</c:v>
                </c:pt>
                <c:pt idx="1980">
                  <c:v>926</c:v>
                </c:pt>
                <c:pt idx="1981">
                  <c:v>900</c:v>
                </c:pt>
                <c:pt idx="1982">
                  <c:v>896</c:v>
                </c:pt>
                <c:pt idx="1983">
                  <c:v>870</c:v>
                </c:pt>
                <c:pt idx="1984">
                  <c:v>864</c:v>
                </c:pt>
                <c:pt idx="1985">
                  <c:v>820</c:v>
                </c:pt>
                <c:pt idx="1986">
                  <c:v>798</c:v>
                </c:pt>
                <c:pt idx="1987">
                  <c:v>786</c:v>
                </c:pt>
                <c:pt idx="1988">
                  <c:v>724</c:v>
                </c:pt>
                <c:pt idx="1989">
                  <c:v>722</c:v>
                </c:pt>
                <c:pt idx="1990">
                  <c:v>708</c:v>
                </c:pt>
                <c:pt idx="1991">
                  <c:v>682</c:v>
                </c:pt>
                <c:pt idx="1992">
                  <c:v>610</c:v>
                </c:pt>
                <c:pt idx="1993">
                  <c:v>532</c:v>
                </c:pt>
                <c:pt idx="1994">
                  <c:v>514</c:v>
                </c:pt>
                <c:pt idx="1995">
                  <c:v>326</c:v>
                </c:pt>
                <c:pt idx="1996">
                  <c:v>286</c:v>
                </c:pt>
                <c:pt idx="1997">
                  <c:v>278</c:v>
                </c:pt>
                <c:pt idx="1998">
                  <c:v>276</c:v>
                </c:pt>
                <c:pt idx="1999">
                  <c:v>224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5B9-423E-8200-7CE5E9C76488}"/>
            </c:ext>
          </c:extLst>
        </c:ser>
        <c:ser>
          <c:idx val="3"/>
          <c:order val="2"/>
          <c:tx>
            <c:v>22-Aug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Data!$D$4:$D$2004</c:f>
              <c:numCache>
                <c:formatCode>0</c:formatCode>
                <c:ptCount val="2001"/>
                <c:pt idx="0">
                  <c:v>56916</c:v>
                </c:pt>
                <c:pt idx="1">
                  <c:v>54278</c:v>
                </c:pt>
                <c:pt idx="2">
                  <c:v>53355</c:v>
                </c:pt>
                <c:pt idx="3">
                  <c:v>53311</c:v>
                </c:pt>
                <c:pt idx="4">
                  <c:v>52933</c:v>
                </c:pt>
                <c:pt idx="5">
                  <c:v>52915</c:v>
                </c:pt>
                <c:pt idx="6">
                  <c:v>52913</c:v>
                </c:pt>
                <c:pt idx="7">
                  <c:v>52672</c:v>
                </c:pt>
                <c:pt idx="8">
                  <c:v>52332</c:v>
                </c:pt>
                <c:pt idx="9">
                  <c:v>52032</c:v>
                </c:pt>
                <c:pt idx="10">
                  <c:v>51736</c:v>
                </c:pt>
                <c:pt idx="11">
                  <c:v>51145</c:v>
                </c:pt>
                <c:pt idx="12">
                  <c:v>50899</c:v>
                </c:pt>
                <c:pt idx="13">
                  <c:v>50883</c:v>
                </c:pt>
                <c:pt idx="14">
                  <c:v>50797</c:v>
                </c:pt>
                <c:pt idx="15">
                  <c:v>50663</c:v>
                </c:pt>
                <c:pt idx="16">
                  <c:v>50659</c:v>
                </c:pt>
                <c:pt idx="17">
                  <c:v>50593</c:v>
                </c:pt>
                <c:pt idx="18">
                  <c:v>50475</c:v>
                </c:pt>
                <c:pt idx="19">
                  <c:v>50303</c:v>
                </c:pt>
                <c:pt idx="20">
                  <c:v>50283</c:v>
                </c:pt>
                <c:pt idx="21">
                  <c:v>50257</c:v>
                </c:pt>
                <c:pt idx="22">
                  <c:v>50190</c:v>
                </c:pt>
                <c:pt idx="23">
                  <c:v>49910</c:v>
                </c:pt>
                <c:pt idx="24">
                  <c:v>49760</c:v>
                </c:pt>
                <c:pt idx="25">
                  <c:v>49606</c:v>
                </c:pt>
                <c:pt idx="26">
                  <c:v>49452</c:v>
                </c:pt>
                <c:pt idx="27">
                  <c:v>49380</c:v>
                </c:pt>
                <c:pt idx="28">
                  <c:v>49342</c:v>
                </c:pt>
                <c:pt idx="29">
                  <c:v>49228</c:v>
                </c:pt>
                <c:pt idx="30">
                  <c:v>49188</c:v>
                </c:pt>
                <c:pt idx="31">
                  <c:v>49106</c:v>
                </c:pt>
                <c:pt idx="32">
                  <c:v>49068</c:v>
                </c:pt>
                <c:pt idx="33">
                  <c:v>49014</c:v>
                </c:pt>
                <c:pt idx="34">
                  <c:v>48795</c:v>
                </c:pt>
                <c:pt idx="35">
                  <c:v>48729</c:v>
                </c:pt>
                <c:pt idx="36">
                  <c:v>48571</c:v>
                </c:pt>
                <c:pt idx="37">
                  <c:v>48521</c:v>
                </c:pt>
                <c:pt idx="38">
                  <c:v>48355</c:v>
                </c:pt>
                <c:pt idx="39">
                  <c:v>48301</c:v>
                </c:pt>
                <c:pt idx="40">
                  <c:v>48261</c:v>
                </c:pt>
                <c:pt idx="41">
                  <c:v>48233</c:v>
                </c:pt>
                <c:pt idx="42">
                  <c:v>48229</c:v>
                </c:pt>
                <c:pt idx="43">
                  <c:v>48211</c:v>
                </c:pt>
                <c:pt idx="44">
                  <c:v>48183</c:v>
                </c:pt>
                <c:pt idx="45">
                  <c:v>48035</c:v>
                </c:pt>
                <c:pt idx="46">
                  <c:v>48005</c:v>
                </c:pt>
                <c:pt idx="47">
                  <c:v>47905</c:v>
                </c:pt>
                <c:pt idx="48">
                  <c:v>47875</c:v>
                </c:pt>
                <c:pt idx="49">
                  <c:v>47823</c:v>
                </c:pt>
                <c:pt idx="50">
                  <c:v>47660</c:v>
                </c:pt>
                <c:pt idx="51">
                  <c:v>47628</c:v>
                </c:pt>
                <c:pt idx="52">
                  <c:v>47614</c:v>
                </c:pt>
                <c:pt idx="53">
                  <c:v>47534</c:v>
                </c:pt>
                <c:pt idx="54">
                  <c:v>47466</c:v>
                </c:pt>
                <c:pt idx="55">
                  <c:v>47378</c:v>
                </c:pt>
                <c:pt idx="56">
                  <c:v>47368</c:v>
                </c:pt>
                <c:pt idx="57">
                  <c:v>47346</c:v>
                </c:pt>
                <c:pt idx="58">
                  <c:v>47332</c:v>
                </c:pt>
                <c:pt idx="59">
                  <c:v>47318</c:v>
                </c:pt>
                <c:pt idx="60">
                  <c:v>47310</c:v>
                </c:pt>
                <c:pt idx="61">
                  <c:v>47240</c:v>
                </c:pt>
                <c:pt idx="62">
                  <c:v>47102</c:v>
                </c:pt>
                <c:pt idx="63">
                  <c:v>47048</c:v>
                </c:pt>
                <c:pt idx="64">
                  <c:v>46924</c:v>
                </c:pt>
                <c:pt idx="65">
                  <c:v>46914</c:v>
                </c:pt>
                <c:pt idx="66">
                  <c:v>46868</c:v>
                </c:pt>
                <c:pt idx="67">
                  <c:v>46866</c:v>
                </c:pt>
                <c:pt idx="68">
                  <c:v>46836</c:v>
                </c:pt>
                <c:pt idx="69">
                  <c:v>46778</c:v>
                </c:pt>
                <c:pt idx="70">
                  <c:v>46716</c:v>
                </c:pt>
                <c:pt idx="71">
                  <c:v>46708</c:v>
                </c:pt>
                <c:pt idx="72">
                  <c:v>46682</c:v>
                </c:pt>
                <c:pt idx="73">
                  <c:v>46566</c:v>
                </c:pt>
                <c:pt idx="74">
                  <c:v>46542</c:v>
                </c:pt>
                <c:pt idx="75">
                  <c:v>46534</c:v>
                </c:pt>
                <c:pt idx="76">
                  <c:v>46504</c:v>
                </c:pt>
                <c:pt idx="77">
                  <c:v>46502</c:v>
                </c:pt>
                <c:pt idx="78">
                  <c:v>46468</c:v>
                </c:pt>
                <c:pt idx="79">
                  <c:v>46361</c:v>
                </c:pt>
                <c:pt idx="80">
                  <c:v>46341</c:v>
                </c:pt>
                <c:pt idx="81">
                  <c:v>46323</c:v>
                </c:pt>
                <c:pt idx="82">
                  <c:v>46295</c:v>
                </c:pt>
                <c:pt idx="83">
                  <c:v>46267</c:v>
                </c:pt>
                <c:pt idx="84">
                  <c:v>46249</c:v>
                </c:pt>
                <c:pt idx="85">
                  <c:v>46235</c:v>
                </c:pt>
                <c:pt idx="86">
                  <c:v>46213</c:v>
                </c:pt>
                <c:pt idx="87">
                  <c:v>46087</c:v>
                </c:pt>
                <c:pt idx="88">
                  <c:v>45981</c:v>
                </c:pt>
                <c:pt idx="89">
                  <c:v>45939</c:v>
                </c:pt>
                <c:pt idx="90">
                  <c:v>45927</c:v>
                </c:pt>
                <c:pt idx="91">
                  <c:v>45907</c:v>
                </c:pt>
                <c:pt idx="92">
                  <c:v>45847</c:v>
                </c:pt>
                <c:pt idx="93">
                  <c:v>45843</c:v>
                </c:pt>
                <c:pt idx="94">
                  <c:v>45809</c:v>
                </c:pt>
                <c:pt idx="95">
                  <c:v>45783</c:v>
                </c:pt>
                <c:pt idx="96">
                  <c:v>45771</c:v>
                </c:pt>
                <c:pt idx="97">
                  <c:v>45767</c:v>
                </c:pt>
                <c:pt idx="98">
                  <c:v>45657</c:v>
                </c:pt>
                <c:pt idx="99">
                  <c:v>45583</c:v>
                </c:pt>
                <c:pt idx="100">
                  <c:v>45569</c:v>
                </c:pt>
                <c:pt idx="101">
                  <c:v>45469</c:v>
                </c:pt>
                <c:pt idx="102">
                  <c:v>45427</c:v>
                </c:pt>
                <c:pt idx="103">
                  <c:v>45391</c:v>
                </c:pt>
                <c:pt idx="104">
                  <c:v>45373</c:v>
                </c:pt>
                <c:pt idx="105">
                  <c:v>45343</c:v>
                </c:pt>
                <c:pt idx="106">
                  <c:v>45309</c:v>
                </c:pt>
                <c:pt idx="107">
                  <c:v>45273</c:v>
                </c:pt>
                <c:pt idx="108">
                  <c:v>45193</c:v>
                </c:pt>
                <c:pt idx="109">
                  <c:v>45070</c:v>
                </c:pt>
                <c:pt idx="110">
                  <c:v>45058</c:v>
                </c:pt>
                <c:pt idx="111">
                  <c:v>45036</c:v>
                </c:pt>
                <c:pt idx="112">
                  <c:v>44976</c:v>
                </c:pt>
                <c:pt idx="113">
                  <c:v>44966</c:v>
                </c:pt>
                <c:pt idx="114">
                  <c:v>44948</c:v>
                </c:pt>
                <c:pt idx="115">
                  <c:v>44922</c:v>
                </c:pt>
                <c:pt idx="116">
                  <c:v>44888</c:v>
                </c:pt>
                <c:pt idx="117">
                  <c:v>44852</c:v>
                </c:pt>
                <c:pt idx="118">
                  <c:v>44836</c:v>
                </c:pt>
                <c:pt idx="119">
                  <c:v>44730</c:v>
                </c:pt>
                <c:pt idx="120">
                  <c:v>44718</c:v>
                </c:pt>
                <c:pt idx="121">
                  <c:v>44688</c:v>
                </c:pt>
                <c:pt idx="122">
                  <c:v>44686</c:v>
                </c:pt>
                <c:pt idx="123">
                  <c:v>44654</c:v>
                </c:pt>
                <c:pt idx="124">
                  <c:v>44652</c:v>
                </c:pt>
                <c:pt idx="125">
                  <c:v>44620</c:v>
                </c:pt>
                <c:pt idx="126">
                  <c:v>44608</c:v>
                </c:pt>
                <c:pt idx="127">
                  <c:v>44580</c:v>
                </c:pt>
                <c:pt idx="128">
                  <c:v>44540</c:v>
                </c:pt>
                <c:pt idx="129">
                  <c:v>44488</c:v>
                </c:pt>
                <c:pt idx="130">
                  <c:v>44420</c:v>
                </c:pt>
                <c:pt idx="131">
                  <c:v>44410</c:v>
                </c:pt>
                <c:pt idx="132">
                  <c:v>44386</c:v>
                </c:pt>
                <c:pt idx="133">
                  <c:v>44362</c:v>
                </c:pt>
                <c:pt idx="134">
                  <c:v>44356</c:v>
                </c:pt>
                <c:pt idx="135">
                  <c:v>44346</c:v>
                </c:pt>
                <c:pt idx="136">
                  <c:v>44342</c:v>
                </c:pt>
                <c:pt idx="137">
                  <c:v>44240</c:v>
                </c:pt>
                <c:pt idx="138">
                  <c:v>44234</c:v>
                </c:pt>
                <c:pt idx="139">
                  <c:v>44214</c:v>
                </c:pt>
                <c:pt idx="140">
                  <c:v>44210</c:v>
                </c:pt>
                <c:pt idx="141">
                  <c:v>44198</c:v>
                </c:pt>
                <c:pt idx="142">
                  <c:v>44150</c:v>
                </c:pt>
                <c:pt idx="143">
                  <c:v>44138</c:v>
                </c:pt>
                <c:pt idx="144">
                  <c:v>44104</c:v>
                </c:pt>
                <c:pt idx="145">
                  <c:v>44078</c:v>
                </c:pt>
                <c:pt idx="146">
                  <c:v>44038</c:v>
                </c:pt>
                <c:pt idx="147">
                  <c:v>44020</c:v>
                </c:pt>
                <c:pt idx="148">
                  <c:v>44008</c:v>
                </c:pt>
                <c:pt idx="149">
                  <c:v>43934</c:v>
                </c:pt>
                <c:pt idx="150">
                  <c:v>43890</c:v>
                </c:pt>
                <c:pt idx="151">
                  <c:v>43880</c:v>
                </c:pt>
                <c:pt idx="152">
                  <c:v>43789</c:v>
                </c:pt>
                <c:pt idx="153">
                  <c:v>43707</c:v>
                </c:pt>
                <c:pt idx="154">
                  <c:v>43673</c:v>
                </c:pt>
                <c:pt idx="155">
                  <c:v>43607</c:v>
                </c:pt>
                <c:pt idx="156">
                  <c:v>43603</c:v>
                </c:pt>
                <c:pt idx="157">
                  <c:v>43595</c:v>
                </c:pt>
                <c:pt idx="158">
                  <c:v>43571</c:v>
                </c:pt>
                <c:pt idx="159">
                  <c:v>43563</c:v>
                </c:pt>
                <c:pt idx="160">
                  <c:v>43537</c:v>
                </c:pt>
                <c:pt idx="161">
                  <c:v>43527</c:v>
                </c:pt>
                <c:pt idx="162">
                  <c:v>43513</c:v>
                </c:pt>
                <c:pt idx="163">
                  <c:v>43499</c:v>
                </c:pt>
                <c:pt idx="164">
                  <c:v>43483</c:v>
                </c:pt>
                <c:pt idx="165">
                  <c:v>43479</c:v>
                </c:pt>
                <c:pt idx="166">
                  <c:v>43475</c:v>
                </c:pt>
                <c:pt idx="167">
                  <c:v>43475</c:v>
                </c:pt>
                <c:pt idx="168">
                  <c:v>43463</c:v>
                </c:pt>
                <c:pt idx="169">
                  <c:v>43457</c:v>
                </c:pt>
                <c:pt idx="170">
                  <c:v>43419</c:v>
                </c:pt>
                <c:pt idx="171">
                  <c:v>43397</c:v>
                </c:pt>
                <c:pt idx="172">
                  <c:v>43357</c:v>
                </c:pt>
                <c:pt idx="173">
                  <c:v>43315</c:v>
                </c:pt>
                <c:pt idx="174">
                  <c:v>43271</c:v>
                </c:pt>
                <c:pt idx="175">
                  <c:v>43239</c:v>
                </c:pt>
                <c:pt idx="176">
                  <c:v>43193</c:v>
                </c:pt>
                <c:pt idx="177">
                  <c:v>43065</c:v>
                </c:pt>
                <c:pt idx="178">
                  <c:v>42983</c:v>
                </c:pt>
                <c:pt idx="179">
                  <c:v>42967</c:v>
                </c:pt>
                <c:pt idx="180">
                  <c:v>42875</c:v>
                </c:pt>
                <c:pt idx="181">
                  <c:v>42807</c:v>
                </c:pt>
                <c:pt idx="182">
                  <c:v>42785</c:v>
                </c:pt>
                <c:pt idx="183">
                  <c:v>42669</c:v>
                </c:pt>
                <c:pt idx="184">
                  <c:v>42669</c:v>
                </c:pt>
                <c:pt idx="185">
                  <c:v>42667</c:v>
                </c:pt>
                <c:pt idx="186">
                  <c:v>42651</c:v>
                </c:pt>
                <c:pt idx="187">
                  <c:v>42615</c:v>
                </c:pt>
                <c:pt idx="188">
                  <c:v>42595</c:v>
                </c:pt>
                <c:pt idx="189">
                  <c:v>42543</c:v>
                </c:pt>
                <c:pt idx="190">
                  <c:v>42498</c:v>
                </c:pt>
                <c:pt idx="191">
                  <c:v>42458</c:v>
                </c:pt>
                <c:pt idx="192">
                  <c:v>42446</c:v>
                </c:pt>
                <c:pt idx="193">
                  <c:v>42408</c:v>
                </c:pt>
                <c:pt idx="194">
                  <c:v>42402</c:v>
                </c:pt>
                <c:pt idx="195">
                  <c:v>42392</c:v>
                </c:pt>
                <c:pt idx="196">
                  <c:v>42378</c:v>
                </c:pt>
                <c:pt idx="197">
                  <c:v>42282</c:v>
                </c:pt>
                <c:pt idx="198">
                  <c:v>42272</c:v>
                </c:pt>
                <c:pt idx="199">
                  <c:v>42270</c:v>
                </c:pt>
                <c:pt idx="200">
                  <c:v>42162</c:v>
                </c:pt>
                <c:pt idx="201">
                  <c:v>42156</c:v>
                </c:pt>
                <c:pt idx="202">
                  <c:v>42030</c:v>
                </c:pt>
                <c:pt idx="203">
                  <c:v>41938</c:v>
                </c:pt>
                <c:pt idx="204">
                  <c:v>41920</c:v>
                </c:pt>
                <c:pt idx="205">
                  <c:v>41882</c:v>
                </c:pt>
                <c:pt idx="206">
                  <c:v>41864</c:v>
                </c:pt>
                <c:pt idx="207">
                  <c:v>41860</c:v>
                </c:pt>
                <c:pt idx="208">
                  <c:v>41804</c:v>
                </c:pt>
                <c:pt idx="209">
                  <c:v>41802</c:v>
                </c:pt>
                <c:pt idx="210">
                  <c:v>41772</c:v>
                </c:pt>
                <c:pt idx="211">
                  <c:v>41748</c:v>
                </c:pt>
                <c:pt idx="212">
                  <c:v>41722</c:v>
                </c:pt>
                <c:pt idx="213">
                  <c:v>41716</c:v>
                </c:pt>
                <c:pt idx="214">
                  <c:v>41704</c:v>
                </c:pt>
                <c:pt idx="215">
                  <c:v>41626</c:v>
                </c:pt>
                <c:pt idx="216">
                  <c:v>41602</c:v>
                </c:pt>
                <c:pt idx="217">
                  <c:v>41598</c:v>
                </c:pt>
                <c:pt idx="218">
                  <c:v>41554</c:v>
                </c:pt>
                <c:pt idx="219">
                  <c:v>41534</c:v>
                </c:pt>
                <c:pt idx="220">
                  <c:v>41508</c:v>
                </c:pt>
                <c:pt idx="221">
                  <c:v>41450</c:v>
                </c:pt>
                <c:pt idx="222">
                  <c:v>41442</c:v>
                </c:pt>
                <c:pt idx="223">
                  <c:v>41370</c:v>
                </c:pt>
                <c:pt idx="224">
                  <c:v>41292</c:v>
                </c:pt>
                <c:pt idx="225">
                  <c:v>41256</c:v>
                </c:pt>
                <c:pt idx="226">
                  <c:v>41177</c:v>
                </c:pt>
                <c:pt idx="227">
                  <c:v>41153</c:v>
                </c:pt>
                <c:pt idx="228">
                  <c:v>41141</c:v>
                </c:pt>
                <c:pt idx="229">
                  <c:v>41125</c:v>
                </c:pt>
                <c:pt idx="230">
                  <c:v>41101</c:v>
                </c:pt>
                <c:pt idx="231">
                  <c:v>41057</c:v>
                </c:pt>
                <c:pt idx="232">
                  <c:v>41049</c:v>
                </c:pt>
                <c:pt idx="233">
                  <c:v>41005</c:v>
                </c:pt>
                <c:pt idx="234">
                  <c:v>40981</c:v>
                </c:pt>
                <c:pt idx="235">
                  <c:v>40969</c:v>
                </c:pt>
                <c:pt idx="236">
                  <c:v>40961</c:v>
                </c:pt>
                <c:pt idx="237">
                  <c:v>40915</c:v>
                </c:pt>
                <c:pt idx="238">
                  <c:v>40887</c:v>
                </c:pt>
                <c:pt idx="239">
                  <c:v>40875</c:v>
                </c:pt>
                <c:pt idx="240">
                  <c:v>40799</c:v>
                </c:pt>
                <c:pt idx="241">
                  <c:v>40789</c:v>
                </c:pt>
                <c:pt idx="242">
                  <c:v>40777</c:v>
                </c:pt>
                <c:pt idx="243">
                  <c:v>40723</c:v>
                </c:pt>
                <c:pt idx="244">
                  <c:v>40687</c:v>
                </c:pt>
                <c:pt idx="245">
                  <c:v>40687</c:v>
                </c:pt>
                <c:pt idx="246">
                  <c:v>40685</c:v>
                </c:pt>
                <c:pt idx="247">
                  <c:v>40637</c:v>
                </c:pt>
                <c:pt idx="248">
                  <c:v>40625</c:v>
                </c:pt>
                <c:pt idx="249">
                  <c:v>40585</c:v>
                </c:pt>
                <c:pt idx="250">
                  <c:v>40581</c:v>
                </c:pt>
                <c:pt idx="251">
                  <c:v>40549</c:v>
                </c:pt>
                <c:pt idx="252">
                  <c:v>40505</c:v>
                </c:pt>
                <c:pt idx="253">
                  <c:v>40485</c:v>
                </c:pt>
                <c:pt idx="254">
                  <c:v>40465</c:v>
                </c:pt>
                <c:pt idx="255">
                  <c:v>40351</c:v>
                </c:pt>
                <c:pt idx="256">
                  <c:v>40301</c:v>
                </c:pt>
                <c:pt idx="257">
                  <c:v>40281</c:v>
                </c:pt>
                <c:pt idx="258">
                  <c:v>40271</c:v>
                </c:pt>
                <c:pt idx="259">
                  <c:v>40265</c:v>
                </c:pt>
                <c:pt idx="260">
                  <c:v>40217</c:v>
                </c:pt>
                <c:pt idx="261">
                  <c:v>40205</c:v>
                </c:pt>
                <c:pt idx="262">
                  <c:v>40193</c:v>
                </c:pt>
                <c:pt idx="263">
                  <c:v>40145</c:v>
                </c:pt>
                <c:pt idx="264">
                  <c:v>40141</c:v>
                </c:pt>
                <c:pt idx="265">
                  <c:v>40107</c:v>
                </c:pt>
                <c:pt idx="266">
                  <c:v>40099</c:v>
                </c:pt>
                <c:pt idx="267">
                  <c:v>40041</c:v>
                </c:pt>
                <c:pt idx="268">
                  <c:v>40017</c:v>
                </c:pt>
                <c:pt idx="269">
                  <c:v>39991</c:v>
                </c:pt>
                <c:pt idx="270">
                  <c:v>39955</c:v>
                </c:pt>
                <c:pt idx="271">
                  <c:v>39886</c:v>
                </c:pt>
                <c:pt idx="272">
                  <c:v>39878</c:v>
                </c:pt>
                <c:pt idx="273">
                  <c:v>39744</c:v>
                </c:pt>
                <c:pt idx="274">
                  <c:v>39744</c:v>
                </c:pt>
                <c:pt idx="275">
                  <c:v>39736</c:v>
                </c:pt>
                <c:pt idx="276">
                  <c:v>39716</c:v>
                </c:pt>
                <c:pt idx="277">
                  <c:v>39708</c:v>
                </c:pt>
                <c:pt idx="278">
                  <c:v>39682</c:v>
                </c:pt>
                <c:pt idx="279">
                  <c:v>39596</c:v>
                </c:pt>
                <c:pt idx="280">
                  <c:v>39580</c:v>
                </c:pt>
                <c:pt idx="281">
                  <c:v>39562</c:v>
                </c:pt>
                <c:pt idx="282">
                  <c:v>39540</c:v>
                </c:pt>
                <c:pt idx="283">
                  <c:v>39486</c:v>
                </c:pt>
                <c:pt idx="284">
                  <c:v>39436</c:v>
                </c:pt>
                <c:pt idx="285">
                  <c:v>39416</c:v>
                </c:pt>
                <c:pt idx="286">
                  <c:v>39362</c:v>
                </c:pt>
                <c:pt idx="287">
                  <c:v>39328</c:v>
                </c:pt>
                <c:pt idx="288">
                  <c:v>39314</c:v>
                </c:pt>
                <c:pt idx="289">
                  <c:v>39280</c:v>
                </c:pt>
                <c:pt idx="290">
                  <c:v>39278</c:v>
                </c:pt>
                <c:pt idx="291">
                  <c:v>39268</c:v>
                </c:pt>
                <c:pt idx="292">
                  <c:v>39254</c:v>
                </c:pt>
                <c:pt idx="293">
                  <c:v>39250</c:v>
                </c:pt>
                <c:pt idx="294">
                  <c:v>39248</c:v>
                </c:pt>
                <c:pt idx="295">
                  <c:v>39216</c:v>
                </c:pt>
                <c:pt idx="296">
                  <c:v>39212</c:v>
                </c:pt>
                <c:pt idx="297">
                  <c:v>39202</c:v>
                </c:pt>
                <c:pt idx="298">
                  <c:v>39190</c:v>
                </c:pt>
                <c:pt idx="299">
                  <c:v>39102</c:v>
                </c:pt>
                <c:pt idx="300">
                  <c:v>39066</c:v>
                </c:pt>
                <c:pt idx="301">
                  <c:v>39018</c:v>
                </c:pt>
                <c:pt idx="302">
                  <c:v>38980</c:v>
                </c:pt>
                <c:pt idx="303">
                  <c:v>38962</c:v>
                </c:pt>
                <c:pt idx="304">
                  <c:v>38940</c:v>
                </c:pt>
                <c:pt idx="305">
                  <c:v>38930</c:v>
                </c:pt>
                <c:pt idx="306">
                  <c:v>38910</c:v>
                </c:pt>
                <c:pt idx="307">
                  <c:v>38888</c:v>
                </c:pt>
                <c:pt idx="308">
                  <c:v>38882</c:v>
                </c:pt>
                <c:pt idx="309">
                  <c:v>38874</c:v>
                </c:pt>
                <c:pt idx="310">
                  <c:v>38830</c:v>
                </c:pt>
                <c:pt idx="311">
                  <c:v>38812</c:v>
                </c:pt>
                <c:pt idx="312">
                  <c:v>38750</c:v>
                </c:pt>
                <c:pt idx="313">
                  <c:v>38704</c:v>
                </c:pt>
                <c:pt idx="314">
                  <c:v>38696</c:v>
                </c:pt>
                <c:pt idx="315">
                  <c:v>38694</c:v>
                </c:pt>
                <c:pt idx="316">
                  <c:v>38682</c:v>
                </c:pt>
                <c:pt idx="317">
                  <c:v>38666</c:v>
                </c:pt>
                <c:pt idx="318">
                  <c:v>38629</c:v>
                </c:pt>
                <c:pt idx="319">
                  <c:v>38615</c:v>
                </c:pt>
                <c:pt idx="320">
                  <c:v>38595</c:v>
                </c:pt>
                <c:pt idx="321">
                  <c:v>38547</c:v>
                </c:pt>
                <c:pt idx="322">
                  <c:v>38545</c:v>
                </c:pt>
                <c:pt idx="323">
                  <c:v>38523</c:v>
                </c:pt>
                <c:pt idx="324">
                  <c:v>38479</c:v>
                </c:pt>
                <c:pt idx="325">
                  <c:v>38465</c:v>
                </c:pt>
                <c:pt idx="326">
                  <c:v>38447</c:v>
                </c:pt>
                <c:pt idx="327">
                  <c:v>38441</c:v>
                </c:pt>
                <c:pt idx="328">
                  <c:v>38431</c:v>
                </c:pt>
                <c:pt idx="329">
                  <c:v>38419</c:v>
                </c:pt>
                <c:pt idx="330">
                  <c:v>38411</c:v>
                </c:pt>
                <c:pt idx="331">
                  <c:v>38375</c:v>
                </c:pt>
                <c:pt idx="332">
                  <c:v>38369</c:v>
                </c:pt>
                <c:pt idx="333">
                  <c:v>38361</c:v>
                </c:pt>
                <c:pt idx="334">
                  <c:v>38343</c:v>
                </c:pt>
                <c:pt idx="335">
                  <c:v>38341</c:v>
                </c:pt>
                <c:pt idx="336">
                  <c:v>38319</c:v>
                </c:pt>
                <c:pt idx="337">
                  <c:v>38273</c:v>
                </c:pt>
                <c:pt idx="338">
                  <c:v>38239</c:v>
                </c:pt>
                <c:pt idx="339">
                  <c:v>38201</c:v>
                </c:pt>
                <c:pt idx="340">
                  <c:v>38195</c:v>
                </c:pt>
                <c:pt idx="341">
                  <c:v>38179</c:v>
                </c:pt>
                <c:pt idx="342">
                  <c:v>38173</c:v>
                </c:pt>
                <c:pt idx="343">
                  <c:v>38163</c:v>
                </c:pt>
                <c:pt idx="344">
                  <c:v>38159</c:v>
                </c:pt>
                <c:pt idx="345">
                  <c:v>38145</c:v>
                </c:pt>
                <c:pt idx="346">
                  <c:v>38131</c:v>
                </c:pt>
                <c:pt idx="347">
                  <c:v>38119</c:v>
                </c:pt>
                <c:pt idx="348">
                  <c:v>38109</c:v>
                </c:pt>
                <c:pt idx="349">
                  <c:v>38087</c:v>
                </c:pt>
                <c:pt idx="350">
                  <c:v>38087</c:v>
                </c:pt>
                <c:pt idx="351">
                  <c:v>38057</c:v>
                </c:pt>
                <c:pt idx="352">
                  <c:v>38043</c:v>
                </c:pt>
                <c:pt idx="353">
                  <c:v>38031</c:v>
                </c:pt>
                <c:pt idx="354">
                  <c:v>37965</c:v>
                </c:pt>
                <c:pt idx="355">
                  <c:v>37957</c:v>
                </c:pt>
                <c:pt idx="356">
                  <c:v>37935</c:v>
                </c:pt>
                <c:pt idx="357">
                  <c:v>37875</c:v>
                </c:pt>
                <c:pt idx="358">
                  <c:v>37869</c:v>
                </c:pt>
                <c:pt idx="359">
                  <c:v>37869</c:v>
                </c:pt>
                <c:pt idx="360">
                  <c:v>37815</c:v>
                </c:pt>
                <c:pt idx="361">
                  <c:v>37803</c:v>
                </c:pt>
                <c:pt idx="362">
                  <c:v>37803</c:v>
                </c:pt>
                <c:pt idx="363">
                  <c:v>37763</c:v>
                </c:pt>
                <c:pt idx="364">
                  <c:v>37761</c:v>
                </c:pt>
                <c:pt idx="365">
                  <c:v>37759</c:v>
                </c:pt>
                <c:pt idx="366">
                  <c:v>37753</c:v>
                </c:pt>
                <c:pt idx="367">
                  <c:v>37703</c:v>
                </c:pt>
                <c:pt idx="368">
                  <c:v>37701</c:v>
                </c:pt>
                <c:pt idx="369">
                  <c:v>37695</c:v>
                </c:pt>
                <c:pt idx="370">
                  <c:v>37671</c:v>
                </c:pt>
                <c:pt idx="371">
                  <c:v>37613</c:v>
                </c:pt>
                <c:pt idx="372">
                  <c:v>37587</c:v>
                </c:pt>
                <c:pt idx="373">
                  <c:v>37585</c:v>
                </c:pt>
                <c:pt idx="374">
                  <c:v>37533</c:v>
                </c:pt>
                <c:pt idx="375">
                  <c:v>37487</c:v>
                </c:pt>
                <c:pt idx="376">
                  <c:v>37431</c:v>
                </c:pt>
                <c:pt idx="377">
                  <c:v>37401</c:v>
                </c:pt>
                <c:pt idx="378">
                  <c:v>37391</c:v>
                </c:pt>
                <c:pt idx="379">
                  <c:v>37365</c:v>
                </c:pt>
                <c:pt idx="380">
                  <c:v>37344</c:v>
                </c:pt>
                <c:pt idx="381">
                  <c:v>37276</c:v>
                </c:pt>
                <c:pt idx="382">
                  <c:v>37268</c:v>
                </c:pt>
                <c:pt idx="383">
                  <c:v>37262</c:v>
                </c:pt>
                <c:pt idx="384">
                  <c:v>37228</c:v>
                </c:pt>
                <c:pt idx="385">
                  <c:v>37166</c:v>
                </c:pt>
                <c:pt idx="386">
                  <c:v>37142</c:v>
                </c:pt>
                <c:pt idx="387">
                  <c:v>37106</c:v>
                </c:pt>
                <c:pt idx="388">
                  <c:v>37082</c:v>
                </c:pt>
                <c:pt idx="389">
                  <c:v>37022</c:v>
                </c:pt>
                <c:pt idx="390">
                  <c:v>36978</c:v>
                </c:pt>
                <c:pt idx="391">
                  <c:v>36964</c:v>
                </c:pt>
                <c:pt idx="392">
                  <c:v>36946</c:v>
                </c:pt>
                <c:pt idx="393">
                  <c:v>36938</c:v>
                </c:pt>
                <c:pt idx="394">
                  <c:v>36916</c:v>
                </c:pt>
                <c:pt idx="395">
                  <c:v>36862</c:v>
                </c:pt>
                <c:pt idx="396">
                  <c:v>36838</c:v>
                </c:pt>
                <c:pt idx="397">
                  <c:v>36834</c:v>
                </c:pt>
                <c:pt idx="398">
                  <c:v>36818</c:v>
                </c:pt>
                <c:pt idx="399">
                  <c:v>36816</c:v>
                </c:pt>
                <c:pt idx="400">
                  <c:v>36804</c:v>
                </c:pt>
                <c:pt idx="401">
                  <c:v>36660</c:v>
                </c:pt>
                <c:pt idx="402">
                  <c:v>36648</c:v>
                </c:pt>
                <c:pt idx="403">
                  <c:v>36616</c:v>
                </c:pt>
                <c:pt idx="404">
                  <c:v>36574</c:v>
                </c:pt>
                <c:pt idx="405">
                  <c:v>36568</c:v>
                </c:pt>
                <c:pt idx="406">
                  <c:v>36560</c:v>
                </c:pt>
                <c:pt idx="407">
                  <c:v>36476</c:v>
                </c:pt>
                <c:pt idx="408">
                  <c:v>36394</c:v>
                </c:pt>
                <c:pt idx="409">
                  <c:v>36390</c:v>
                </c:pt>
                <c:pt idx="410">
                  <c:v>36384</c:v>
                </c:pt>
                <c:pt idx="411">
                  <c:v>36378</c:v>
                </c:pt>
                <c:pt idx="412">
                  <c:v>36376</c:v>
                </c:pt>
                <c:pt idx="413">
                  <c:v>36352</c:v>
                </c:pt>
                <c:pt idx="414">
                  <c:v>36330</c:v>
                </c:pt>
                <c:pt idx="415">
                  <c:v>36272</c:v>
                </c:pt>
                <c:pt idx="416">
                  <c:v>36266</c:v>
                </c:pt>
                <c:pt idx="417">
                  <c:v>36250</c:v>
                </c:pt>
                <c:pt idx="418">
                  <c:v>36228</c:v>
                </c:pt>
                <c:pt idx="419">
                  <c:v>36208</c:v>
                </c:pt>
                <c:pt idx="420">
                  <c:v>36200</c:v>
                </c:pt>
                <c:pt idx="421">
                  <c:v>36176</c:v>
                </c:pt>
                <c:pt idx="422">
                  <c:v>36152</c:v>
                </c:pt>
                <c:pt idx="423">
                  <c:v>36142</c:v>
                </c:pt>
                <c:pt idx="424">
                  <c:v>36142</c:v>
                </c:pt>
                <c:pt idx="425">
                  <c:v>36061</c:v>
                </c:pt>
                <c:pt idx="426">
                  <c:v>36057</c:v>
                </c:pt>
                <c:pt idx="427">
                  <c:v>36039</c:v>
                </c:pt>
                <c:pt idx="428">
                  <c:v>36031</c:v>
                </c:pt>
                <c:pt idx="429">
                  <c:v>36013</c:v>
                </c:pt>
                <c:pt idx="430">
                  <c:v>35997</c:v>
                </c:pt>
                <c:pt idx="431">
                  <c:v>35957</c:v>
                </c:pt>
                <c:pt idx="432">
                  <c:v>35931</c:v>
                </c:pt>
                <c:pt idx="433">
                  <c:v>35911</c:v>
                </c:pt>
                <c:pt idx="434">
                  <c:v>35887</c:v>
                </c:pt>
                <c:pt idx="435">
                  <c:v>35797</c:v>
                </c:pt>
                <c:pt idx="436">
                  <c:v>35775</c:v>
                </c:pt>
                <c:pt idx="437">
                  <c:v>35771</c:v>
                </c:pt>
                <c:pt idx="438">
                  <c:v>35729</c:v>
                </c:pt>
                <c:pt idx="439">
                  <c:v>35729</c:v>
                </c:pt>
                <c:pt idx="440">
                  <c:v>35715</c:v>
                </c:pt>
                <c:pt idx="441">
                  <c:v>35713</c:v>
                </c:pt>
                <c:pt idx="442">
                  <c:v>35685</c:v>
                </c:pt>
                <c:pt idx="443">
                  <c:v>35611</c:v>
                </c:pt>
                <c:pt idx="444">
                  <c:v>35523</c:v>
                </c:pt>
                <c:pt idx="445">
                  <c:v>35523</c:v>
                </c:pt>
                <c:pt idx="446">
                  <c:v>35497</c:v>
                </c:pt>
                <c:pt idx="447">
                  <c:v>35491</c:v>
                </c:pt>
                <c:pt idx="448">
                  <c:v>35395</c:v>
                </c:pt>
                <c:pt idx="449">
                  <c:v>35383</c:v>
                </c:pt>
                <c:pt idx="450">
                  <c:v>35373</c:v>
                </c:pt>
                <c:pt idx="451">
                  <c:v>35349</c:v>
                </c:pt>
                <c:pt idx="452">
                  <c:v>35323</c:v>
                </c:pt>
                <c:pt idx="453">
                  <c:v>35311</c:v>
                </c:pt>
                <c:pt idx="454">
                  <c:v>35305</c:v>
                </c:pt>
                <c:pt idx="455">
                  <c:v>35263</c:v>
                </c:pt>
                <c:pt idx="456">
                  <c:v>35219</c:v>
                </c:pt>
                <c:pt idx="457">
                  <c:v>35195</c:v>
                </c:pt>
                <c:pt idx="458">
                  <c:v>35143</c:v>
                </c:pt>
                <c:pt idx="459">
                  <c:v>35137</c:v>
                </c:pt>
                <c:pt idx="460">
                  <c:v>35091</c:v>
                </c:pt>
                <c:pt idx="461">
                  <c:v>35073</c:v>
                </c:pt>
                <c:pt idx="462">
                  <c:v>35065</c:v>
                </c:pt>
                <c:pt idx="463">
                  <c:v>35065</c:v>
                </c:pt>
                <c:pt idx="464">
                  <c:v>34983</c:v>
                </c:pt>
                <c:pt idx="465">
                  <c:v>34971</c:v>
                </c:pt>
                <c:pt idx="466">
                  <c:v>34941</c:v>
                </c:pt>
                <c:pt idx="467">
                  <c:v>34921</c:v>
                </c:pt>
                <c:pt idx="468">
                  <c:v>34895</c:v>
                </c:pt>
                <c:pt idx="469">
                  <c:v>34895</c:v>
                </c:pt>
                <c:pt idx="470">
                  <c:v>34873</c:v>
                </c:pt>
                <c:pt idx="471">
                  <c:v>34776</c:v>
                </c:pt>
                <c:pt idx="472">
                  <c:v>34768</c:v>
                </c:pt>
                <c:pt idx="473">
                  <c:v>34744</c:v>
                </c:pt>
                <c:pt idx="474">
                  <c:v>34742</c:v>
                </c:pt>
                <c:pt idx="475">
                  <c:v>34734</c:v>
                </c:pt>
                <c:pt idx="476">
                  <c:v>34722</c:v>
                </c:pt>
                <c:pt idx="477">
                  <c:v>34658</c:v>
                </c:pt>
                <c:pt idx="478">
                  <c:v>34656</c:v>
                </c:pt>
                <c:pt idx="479">
                  <c:v>34656</c:v>
                </c:pt>
                <c:pt idx="480">
                  <c:v>34614</c:v>
                </c:pt>
                <c:pt idx="481">
                  <c:v>34604</c:v>
                </c:pt>
                <c:pt idx="482">
                  <c:v>34562</c:v>
                </c:pt>
                <c:pt idx="483">
                  <c:v>34538</c:v>
                </c:pt>
                <c:pt idx="484">
                  <c:v>34500</c:v>
                </c:pt>
                <c:pt idx="485">
                  <c:v>34464</c:v>
                </c:pt>
                <c:pt idx="486">
                  <c:v>34454</c:v>
                </c:pt>
                <c:pt idx="487">
                  <c:v>34452</c:v>
                </c:pt>
                <c:pt idx="488">
                  <c:v>34390</c:v>
                </c:pt>
                <c:pt idx="489">
                  <c:v>34370</c:v>
                </c:pt>
                <c:pt idx="490">
                  <c:v>34358</c:v>
                </c:pt>
                <c:pt idx="491">
                  <c:v>34352</c:v>
                </c:pt>
                <c:pt idx="492">
                  <c:v>34342</c:v>
                </c:pt>
                <c:pt idx="493">
                  <c:v>34294</c:v>
                </c:pt>
                <c:pt idx="494">
                  <c:v>34272</c:v>
                </c:pt>
                <c:pt idx="495">
                  <c:v>34262</c:v>
                </c:pt>
                <c:pt idx="496">
                  <c:v>34190</c:v>
                </c:pt>
                <c:pt idx="497">
                  <c:v>34188</c:v>
                </c:pt>
                <c:pt idx="498">
                  <c:v>34158</c:v>
                </c:pt>
                <c:pt idx="499">
                  <c:v>34128</c:v>
                </c:pt>
                <c:pt idx="500">
                  <c:v>34120</c:v>
                </c:pt>
                <c:pt idx="501">
                  <c:v>34094</c:v>
                </c:pt>
                <c:pt idx="502">
                  <c:v>34076</c:v>
                </c:pt>
                <c:pt idx="503">
                  <c:v>34032</c:v>
                </c:pt>
                <c:pt idx="504">
                  <c:v>34030</c:v>
                </c:pt>
                <c:pt idx="505">
                  <c:v>34014</c:v>
                </c:pt>
                <c:pt idx="506">
                  <c:v>34008</c:v>
                </c:pt>
                <c:pt idx="507">
                  <c:v>34004</c:v>
                </c:pt>
                <c:pt idx="508">
                  <c:v>33966</c:v>
                </c:pt>
                <c:pt idx="509">
                  <c:v>33958</c:v>
                </c:pt>
                <c:pt idx="510">
                  <c:v>33944</c:v>
                </c:pt>
                <c:pt idx="511">
                  <c:v>33918</c:v>
                </c:pt>
                <c:pt idx="512">
                  <c:v>33906</c:v>
                </c:pt>
                <c:pt idx="513">
                  <c:v>33848</c:v>
                </c:pt>
                <c:pt idx="514">
                  <c:v>33774</c:v>
                </c:pt>
                <c:pt idx="515">
                  <c:v>33736</c:v>
                </c:pt>
                <c:pt idx="516">
                  <c:v>33720</c:v>
                </c:pt>
                <c:pt idx="517">
                  <c:v>33688</c:v>
                </c:pt>
                <c:pt idx="518">
                  <c:v>33686</c:v>
                </c:pt>
                <c:pt idx="519">
                  <c:v>33640</c:v>
                </c:pt>
                <c:pt idx="520">
                  <c:v>33620</c:v>
                </c:pt>
                <c:pt idx="521">
                  <c:v>33580</c:v>
                </c:pt>
                <c:pt idx="522">
                  <c:v>33578</c:v>
                </c:pt>
                <c:pt idx="523">
                  <c:v>33576</c:v>
                </c:pt>
                <c:pt idx="524">
                  <c:v>33510</c:v>
                </c:pt>
                <c:pt idx="525">
                  <c:v>33483</c:v>
                </c:pt>
                <c:pt idx="526">
                  <c:v>33475</c:v>
                </c:pt>
                <c:pt idx="527">
                  <c:v>33407</c:v>
                </c:pt>
                <c:pt idx="528">
                  <c:v>33399</c:v>
                </c:pt>
                <c:pt idx="529">
                  <c:v>33397</c:v>
                </c:pt>
                <c:pt idx="530">
                  <c:v>33393</c:v>
                </c:pt>
                <c:pt idx="531">
                  <c:v>33379</c:v>
                </c:pt>
                <c:pt idx="532">
                  <c:v>33363</c:v>
                </c:pt>
                <c:pt idx="533">
                  <c:v>33313</c:v>
                </c:pt>
                <c:pt idx="534">
                  <c:v>33299</c:v>
                </c:pt>
                <c:pt idx="535">
                  <c:v>33251</c:v>
                </c:pt>
                <c:pt idx="536">
                  <c:v>33219</c:v>
                </c:pt>
                <c:pt idx="537">
                  <c:v>33209</c:v>
                </c:pt>
                <c:pt idx="538">
                  <c:v>33181</c:v>
                </c:pt>
                <c:pt idx="539">
                  <c:v>33181</c:v>
                </c:pt>
                <c:pt idx="540">
                  <c:v>33149</c:v>
                </c:pt>
                <c:pt idx="541">
                  <c:v>33149</c:v>
                </c:pt>
                <c:pt idx="542">
                  <c:v>33105</c:v>
                </c:pt>
                <c:pt idx="543">
                  <c:v>33083</c:v>
                </c:pt>
                <c:pt idx="544">
                  <c:v>33043</c:v>
                </c:pt>
                <c:pt idx="545">
                  <c:v>33041</c:v>
                </c:pt>
                <c:pt idx="546">
                  <c:v>33019</c:v>
                </c:pt>
                <c:pt idx="547">
                  <c:v>33019</c:v>
                </c:pt>
                <c:pt idx="548">
                  <c:v>32971</c:v>
                </c:pt>
                <c:pt idx="549">
                  <c:v>32963</c:v>
                </c:pt>
                <c:pt idx="550">
                  <c:v>32827</c:v>
                </c:pt>
                <c:pt idx="551">
                  <c:v>32793</c:v>
                </c:pt>
                <c:pt idx="552">
                  <c:v>32787</c:v>
                </c:pt>
                <c:pt idx="553">
                  <c:v>32757</c:v>
                </c:pt>
                <c:pt idx="554">
                  <c:v>32729</c:v>
                </c:pt>
                <c:pt idx="555">
                  <c:v>32701</c:v>
                </c:pt>
                <c:pt idx="556">
                  <c:v>32673</c:v>
                </c:pt>
                <c:pt idx="557">
                  <c:v>32635</c:v>
                </c:pt>
                <c:pt idx="558">
                  <c:v>32619</c:v>
                </c:pt>
                <c:pt idx="559">
                  <c:v>32577</c:v>
                </c:pt>
                <c:pt idx="560">
                  <c:v>32557</c:v>
                </c:pt>
                <c:pt idx="561">
                  <c:v>32557</c:v>
                </c:pt>
                <c:pt idx="562">
                  <c:v>32549</c:v>
                </c:pt>
                <c:pt idx="563">
                  <c:v>32513</c:v>
                </c:pt>
                <c:pt idx="564">
                  <c:v>32469</c:v>
                </c:pt>
                <c:pt idx="565">
                  <c:v>32437</c:v>
                </c:pt>
                <c:pt idx="566">
                  <c:v>32421</c:v>
                </c:pt>
                <c:pt idx="567">
                  <c:v>32419</c:v>
                </c:pt>
                <c:pt idx="568">
                  <c:v>32399</c:v>
                </c:pt>
                <c:pt idx="569">
                  <c:v>32391</c:v>
                </c:pt>
                <c:pt idx="570">
                  <c:v>32385</c:v>
                </c:pt>
                <c:pt idx="571">
                  <c:v>32303</c:v>
                </c:pt>
                <c:pt idx="572">
                  <c:v>32271</c:v>
                </c:pt>
                <c:pt idx="573">
                  <c:v>32261</c:v>
                </c:pt>
                <c:pt idx="574">
                  <c:v>32204</c:v>
                </c:pt>
                <c:pt idx="575">
                  <c:v>32176</c:v>
                </c:pt>
                <c:pt idx="576">
                  <c:v>32110</c:v>
                </c:pt>
                <c:pt idx="577">
                  <c:v>32100</c:v>
                </c:pt>
                <c:pt idx="578">
                  <c:v>32056</c:v>
                </c:pt>
                <c:pt idx="579">
                  <c:v>31940</c:v>
                </c:pt>
                <c:pt idx="580">
                  <c:v>31848</c:v>
                </c:pt>
                <c:pt idx="581">
                  <c:v>31828</c:v>
                </c:pt>
                <c:pt idx="582">
                  <c:v>31792</c:v>
                </c:pt>
                <c:pt idx="583">
                  <c:v>31774</c:v>
                </c:pt>
                <c:pt idx="584">
                  <c:v>31770</c:v>
                </c:pt>
                <c:pt idx="585">
                  <c:v>31740</c:v>
                </c:pt>
                <c:pt idx="586">
                  <c:v>31694</c:v>
                </c:pt>
                <c:pt idx="587">
                  <c:v>31686</c:v>
                </c:pt>
                <c:pt idx="588">
                  <c:v>31682</c:v>
                </c:pt>
                <c:pt idx="589">
                  <c:v>31674</c:v>
                </c:pt>
                <c:pt idx="590">
                  <c:v>31632</c:v>
                </c:pt>
                <c:pt idx="591">
                  <c:v>31624</c:v>
                </c:pt>
                <c:pt idx="592">
                  <c:v>31594</c:v>
                </c:pt>
                <c:pt idx="593">
                  <c:v>31584</c:v>
                </c:pt>
                <c:pt idx="594">
                  <c:v>31540</c:v>
                </c:pt>
                <c:pt idx="595">
                  <c:v>31522</c:v>
                </c:pt>
                <c:pt idx="596">
                  <c:v>31486</c:v>
                </c:pt>
                <c:pt idx="597">
                  <c:v>31484</c:v>
                </c:pt>
                <c:pt idx="598">
                  <c:v>31458</c:v>
                </c:pt>
                <c:pt idx="599">
                  <c:v>31432</c:v>
                </c:pt>
                <c:pt idx="600">
                  <c:v>31428</c:v>
                </c:pt>
                <c:pt idx="601">
                  <c:v>31412</c:v>
                </c:pt>
                <c:pt idx="602">
                  <c:v>31410</c:v>
                </c:pt>
                <c:pt idx="603">
                  <c:v>31386</c:v>
                </c:pt>
                <c:pt idx="604">
                  <c:v>31366</c:v>
                </c:pt>
                <c:pt idx="605">
                  <c:v>31362</c:v>
                </c:pt>
                <c:pt idx="606">
                  <c:v>31344</c:v>
                </c:pt>
                <c:pt idx="607">
                  <c:v>31292</c:v>
                </c:pt>
                <c:pt idx="608">
                  <c:v>31266</c:v>
                </c:pt>
                <c:pt idx="609">
                  <c:v>31134</c:v>
                </c:pt>
                <c:pt idx="610">
                  <c:v>31092</c:v>
                </c:pt>
                <c:pt idx="611">
                  <c:v>31080</c:v>
                </c:pt>
                <c:pt idx="612">
                  <c:v>31080</c:v>
                </c:pt>
                <c:pt idx="613">
                  <c:v>31044</c:v>
                </c:pt>
                <c:pt idx="614">
                  <c:v>31014</c:v>
                </c:pt>
                <c:pt idx="615">
                  <c:v>30976</c:v>
                </c:pt>
                <c:pt idx="616">
                  <c:v>30924</c:v>
                </c:pt>
                <c:pt idx="617">
                  <c:v>30847</c:v>
                </c:pt>
                <c:pt idx="618">
                  <c:v>30787</c:v>
                </c:pt>
                <c:pt idx="619">
                  <c:v>30717</c:v>
                </c:pt>
                <c:pt idx="620">
                  <c:v>30691</c:v>
                </c:pt>
                <c:pt idx="621">
                  <c:v>30675</c:v>
                </c:pt>
                <c:pt idx="622">
                  <c:v>30623</c:v>
                </c:pt>
                <c:pt idx="623">
                  <c:v>30621</c:v>
                </c:pt>
                <c:pt idx="624">
                  <c:v>30617</c:v>
                </c:pt>
                <c:pt idx="625">
                  <c:v>30615</c:v>
                </c:pt>
                <c:pt idx="626">
                  <c:v>30601</c:v>
                </c:pt>
                <c:pt idx="627">
                  <c:v>30595</c:v>
                </c:pt>
                <c:pt idx="628">
                  <c:v>30591</c:v>
                </c:pt>
                <c:pt idx="629">
                  <c:v>30497</c:v>
                </c:pt>
                <c:pt idx="630">
                  <c:v>30471</c:v>
                </c:pt>
                <c:pt idx="631">
                  <c:v>30421</c:v>
                </c:pt>
                <c:pt idx="632">
                  <c:v>30367</c:v>
                </c:pt>
                <c:pt idx="633">
                  <c:v>30357</c:v>
                </c:pt>
                <c:pt idx="634">
                  <c:v>30347</c:v>
                </c:pt>
                <c:pt idx="635">
                  <c:v>30343</c:v>
                </c:pt>
                <c:pt idx="636">
                  <c:v>30313</c:v>
                </c:pt>
                <c:pt idx="637">
                  <c:v>30305</c:v>
                </c:pt>
                <c:pt idx="638">
                  <c:v>30293</c:v>
                </c:pt>
                <c:pt idx="639">
                  <c:v>30287</c:v>
                </c:pt>
                <c:pt idx="640">
                  <c:v>30257</c:v>
                </c:pt>
                <c:pt idx="641">
                  <c:v>30227</c:v>
                </c:pt>
                <c:pt idx="642">
                  <c:v>30217</c:v>
                </c:pt>
                <c:pt idx="643">
                  <c:v>30141</c:v>
                </c:pt>
                <c:pt idx="644">
                  <c:v>30123</c:v>
                </c:pt>
                <c:pt idx="645">
                  <c:v>30095</c:v>
                </c:pt>
                <c:pt idx="646">
                  <c:v>30073</c:v>
                </c:pt>
                <c:pt idx="647">
                  <c:v>30053</c:v>
                </c:pt>
                <c:pt idx="648">
                  <c:v>30035</c:v>
                </c:pt>
                <c:pt idx="649">
                  <c:v>30025</c:v>
                </c:pt>
                <c:pt idx="650">
                  <c:v>30003</c:v>
                </c:pt>
                <c:pt idx="651">
                  <c:v>29953</c:v>
                </c:pt>
                <c:pt idx="652">
                  <c:v>29899</c:v>
                </c:pt>
                <c:pt idx="653">
                  <c:v>29849</c:v>
                </c:pt>
                <c:pt idx="654">
                  <c:v>29845</c:v>
                </c:pt>
                <c:pt idx="655">
                  <c:v>29839</c:v>
                </c:pt>
                <c:pt idx="656">
                  <c:v>29813</c:v>
                </c:pt>
                <c:pt idx="657">
                  <c:v>29763</c:v>
                </c:pt>
                <c:pt idx="658">
                  <c:v>29747</c:v>
                </c:pt>
                <c:pt idx="659">
                  <c:v>29725</c:v>
                </c:pt>
                <c:pt idx="660">
                  <c:v>29649</c:v>
                </c:pt>
                <c:pt idx="661">
                  <c:v>29643</c:v>
                </c:pt>
                <c:pt idx="662">
                  <c:v>29633</c:v>
                </c:pt>
                <c:pt idx="663">
                  <c:v>29560</c:v>
                </c:pt>
                <c:pt idx="664">
                  <c:v>29492</c:v>
                </c:pt>
                <c:pt idx="665">
                  <c:v>29456</c:v>
                </c:pt>
                <c:pt idx="666">
                  <c:v>29446</c:v>
                </c:pt>
                <c:pt idx="667">
                  <c:v>29424</c:v>
                </c:pt>
                <c:pt idx="668">
                  <c:v>29400</c:v>
                </c:pt>
                <c:pt idx="669">
                  <c:v>29396</c:v>
                </c:pt>
                <c:pt idx="670">
                  <c:v>29320</c:v>
                </c:pt>
                <c:pt idx="671">
                  <c:v>29314</c:v>
                </c:pt>
                <c:pt idx="672">
                  <c:v>29248</c:v>
                </c:pt>
                <c:pt idx="673">
                  <c:v>29198</c:v>
                </c:pt>
                <c:pt idx="674">
                  <c:v>29172</c:v>
                </c:pt>
                <c:pt idx="675">
                  <c:v>29164</c:v>
                </c:pt>
                <c:pt idx="676">
                  <c:v>29156</c:v>
                </c:pt>
                <c:pt idx="677">
                  <c:v>29138</c:v>
                </c:pt>
                <c:pt idx="678">
                  <c:v>29096</c:v>
                </c:pt>
                <c:pt idx="679">
                  <c:v>29080</c:v>
                </c:pt>
                <c:pt idx="680">
                  <c:v>29062</c:v>
                </c:pt>
                <c:pt idx="681">
                  <c:v>29026</c:v>
                </c:pt>
                <c:pt idx="682">
                  <c:v>29008</c:v>
                </c:pt>
                <c:pt idx="683">
                  <c:v>28956</c:v>
                </c:pt>
                <c:pt idx="684">
                  <c:v>28928</c:v>
                </c:pt>
                <c:pt idx="685">
                  <c:v>28882</c:v>
                </c:pt>
                <c:pt idx="686">
                  <c:v>28822</c:v>
                </c:pt>
                <c:pt idx="687">
                  <c:v>28774</c:v>
                </c:pt>
                <c:pt idx="688">
                  <c:v>28726</c:v>
                </c:pt>
                <c:pt idx="689">
                  <c:v>28692</c:v>
                </c:pt>
                <c:pt idx="690">
                  <c:v>28678</c:v>
                </c:pt>
                <c:pt idx="691">
                  <c:v>28630</c:v>
                </c:pt>
                <c:pt idx="692">
                  <c:v>28612</c:v>
                </c:pt>
                <c:pt idx="693">
                  <c:v>28588</c:v>
                </c:pt>
                <c:pt idx="694">
                  <c:v>28528</c:v>
                </c:pt>
                <c:pt idx="695">
                  <c:v>28512</c:v>
                </c:pt>
                <c:pt idx="696">
                  <c:v>28508</c:v>
                </c:pt>
                <c:pt idx="697">
                  <c:v>28500</c:v>
                </c:pt>
                <c:pt idx="698">
                  <c:v>28470</c:v>
                </c:pt>
                <c:pt idx="699">
                  <c:v>28462</c:v>
                </c:pt>
                <c:pt idx="700">
                  <c:v>28376</c:v>
                </c:pt>
                <c:pt idx="701">
                  <c:v>28346</c:v>
                </c:pt>
                <c:pt idx="702">
                  <c:v>28315</c:v>
                </c:pt>
                <c:pt idx="703">
                  <c:v>28269</c:v>
                </c:pt>
                <c:pt idx="704">
                  <c:v>28249</c:v>
                </c:pt>
                <c:pt idx="705">
                  <c:v>28199</c:v>
                </c:pt>
                <c:pt idx="706">
                  <c:v>28183</c:v>
                </c:pt>
                <c:pt idx="707">
                  <c:v>28173</c:v>
                </c:pt>
                <c:pt idx="708">
                  <c:v>28169</c:v>
                </c:pt>
                <c:pt idx="709">
                  <c:v>28169</c:v>
                </c:pt>
                <c:pt idx="710">
                  <c:v>28149</c:v>
                </c:pt>
                <c:pt idx="711">
                  <c:v>28143</c:v>
                </c:pt>
                <c:pt idx="712">
                  <c:v>28119</c:v>
                </c:pt>
                <c:pt idx="713">
                  <c:v>28111</c:v>
                </c:pt>
                <c:pt idx="714">
                  <c:v>28075</c:v>
                </c:pt>
                <c:pt idx="715">
                  <c:v>28047</c:v>
                </c:pt>
                <c:pt idx="716">
                  <c:v>28025</c:v>
                </c:pt>
                <c:pt idx="717">
                  <c:v>28001</c:v>
                </c:pt>
                <c:pt idx="718">
                  <c:v>27991</c:v>
                </c:pt>
                <c:pt idx="719">
                  <c:v>27977</c:v>
                </c:pt>
                <c:pt idx="720">
                  <c:v>27913</c:v>
                </c:pt>
                <c:pt idx="721">
                  <c:v>27909</c:v>
                </c:pt>
                <c:pt idx="722">
                  <c:v>27883</c:v>
                </c:pt>
                <c:pt idx="723">
                  <c:v>27859</c:v>
                </c:pt>
                <c:pt idx="724">
                  <c:v>27857</c:v>
                </c:pt>
                <c:pt idx="725">
                  <c:v>27855</c:v>
                </c:pt>
                <c:pt idx="726">
                  <c:v>27849</c:v>
                </c:pt>
                <c:pt idx="727">
                  <c:v>27807</c:v>
                </c:pt>
                <c:pt idx="728">
                  <c:v>27787</c:v>
                </c:pt>
                <c:pt idx="729">
                  <c:v>27773</c:v>
                </c:pt>
                <c:pt idx="730">
                  <c:v>27749</c:v>
                </c:pt>
                <c:pt idx="731">
                  <c:v>27743</c:v>
                </c:pt>
                <c:pt idx="732">
                  <c:v>27739</c:v>
                </c:pt>
                <c:pt idx="733">
                  <c:v>27737</c:v>
                </c:pt>
                <c:pt idx="734">
                  <c:v>27719</c:v>
                </c:pt>
                <c:pt idx="735">
                  <c:v>27715</c:v>
                </c:pt>
                <c:pt idx="736">
                  <c:v>27695</c:v>
                </c:pt>
                <c:pt idx="737">
                  <c:v>27619</c:v>
                </c:pt>
                <c:pt idx="738">
                  <c:v>27611</c:v>
                </c:pt>
                <c:pt idx="739">
                  <c:v>27549</c:v>
                </c:pt>
                <c:pt idx="740">
                  <c:v>27539</c:v>
                </c:pt>
                <c:pt idx="741">
                  <c:v>27529</c:v>
                </c:pt>
                <c:pt idx="742">
                  <c:v>27523</c:v>
                </c:pt>
                <c:pt idx="743">
                  <c:v>27521</c:v>
                </c:pt>
                <c:pt idx="744">
                  <c:v>27517</c:v>
                </c:pt>
                <c:pt idx="745">
                  <c:v>27489</c:v>
                </c:pt>
                <c:pt idx="746">
                  <c:v>27487</c:v>
                </c:pt>
                <c:pt idx="747">
                  <c:v>27485</c:v>
                </c:pt>
                <c:pt idx="748">
                  <c:v>27465</c:v>
                </c:pt>
                <c:pt idx="749">
                  <c:v>27461</c:v>
                </c:pt>
                <c:pt idx="750">
                  <c:v>27457</c:v>
                </c:pt>
                <c:pt idx="751">
                  <c:v>27435</c:v>
                </c:pt>
                <c:pt idx="752">
                  <c:v>27423</c:v>
                </c:pt>
                <c:pt idx="753">
                  <c:v>27417</c:v>
                </c:pt>
                <c:pt idx="754">
                  <c:v>27407</c:v>
                </c:pt>
                <c:pt idx="755">
                  <c:v>27365</c:v>
                </c:pt>
                <c:pt idx="756">
                  <c:v>27363</c:v>
                </c:pt>
                <c:pt idx="757">
                  <c:v>27351</c:v>
                </c:pt>
                <c:pt idx="758">
                  <c:v>27301</c:v>
                </c:pt>
                <c:pt idx="759">
                  <c:v>27275</c:v>
                </c:pt>
                <c:pt idx="760">
                  <c:v>27201</c:v>
                </c:pt>
                <c:pt idx="761">
                  <c:v>27183</c:v>
                </c:pt>
                <c:pt idx="762">
                  <c:v>27179</c:v>
                </c:pt>
                <c:pt idx="763">
                  <c:v>27085</c:v>
                </c:pt>
                <c:pt idx="764">
                  <c:v>27075</c:v>
                </c:pt>
                <c:pt idx="765">
                  <c:v>27069</c:v>
                </c:pt>
                <c:pt idx="766">
                  <c:v>27054</c:v>
                </c:pt>
                <c:pt idx="767">
                  <c:v>27044</c:v>
                </c:pt>
                <c:pt idx="768">
                  <c:v>27018</c:v>
                </c:pt>
                <c:pt idx="769">
                  <c:v>26940</c:v>
                </c:pt>
                <c:pt idx="770">
                  <c:v>26916</c:v>
                </c:pt>
                <c:pt idx="771">
                  <c:v>26908</c:v>
                </c:pt>
                <c:pt idx="772">
                  <c:v>26786</c:v>
                </c:pt>
                <c:pt idx="773">
                  <c:v>26784</c:v>
                </c:pt>
                <c:pt idx="774">
                  <c:v>26776</c:v>
                </c:pt>
                <c:pt idx="775">
                  <c:v>26754</c:v>
                </c:pt>
                <c:pt idx="776">
                  <c:v>26678</c:v>
                </c:pt>
                <c:pt idx="777">
                  <c:v>26672</c:v>
                </c:pt>
                <c:pt idx="778">
                  <c:v>26672</c:v>
                </c:pt>
                <c:pt idx="779">
                  <c:v>26666</c:v>
                </c:pt>
                <c:pt idx="780">
                  <c:v>26664</c:v>
                </c:pt>
                <c:pt idx="781">
                  <c:v>26608</c:v>
                </c:pt>
                <c:pt idx="782">
                  <c:v>26518</c:v>
                </c:pt>
                <c:pt idx="783">
                  <c:v>26462</c:v>
                </c:pt>
                <c:pt idx="784">
                  <c:v>26460</c:v>
                </c:pt>
                <c:pt idx="785">
                  <c:v>26454</c:v>
                </c:pt>
                <c:pt idx="786">
                  <c:v>26450</c:v>
                </c:pt>
                <c:pt idx="787">
                  <c:v>26426</c:v>
                </c:pt>
                <c:pt idx="788">
                  <c:v>26424</c:v>
                </c:pt>
                <c:pt idx="789">
                  <c:v>26422</c:v>
                </c:pt>
                <c:pt idx="790">
                  <c:v>26400</c:v>
                </c:pt>
                <c:pt idx="791">
                  <c:v>26358</c:v>
                </c:pt>
                <c:pt idx="792">
                  <c:v>26352</c:v>
                </c:pt>
                <c:pt idx="793">
                  <c:v>26346</c:v>
                </c:pt>
                <c:pt idx="794">
                  <c:v>26306</c:v>
                </c:pt>
                <c:pt idx="795">
                  <c:v>26268</c:v>
                </c:pt>
                <c:pt idx="796">
                  <c:v>26228</c:v>
                </c:pt>
                <c:pt idx="797">
                  <c:v>26214</c:v>
                </c:pt>
                <c:pt idx="798">
                  <c:v>26076</c:v>
                </c:pt>
                <c:pt idx="799">
                  <c:v>26074</c:v>
                </c:pt>
                <c:pt idx="800">
                  <c:v>26068</c:v>
                </c:pt>
                <c:pt idx="801">
                  <c:v>26054</c:v>
                </c:pt>
                <c:pt idx="802">
                  <c:v>26036</c:v>
                </c:pt>
                <c:pt idx="803">
                  <c:v>26030</c:v>
                </c:pt>
                <c:pt idx="804">
                  <c:v>26028</c:v>
                </c:pt>
                <c:pt idx="805">
                  <c:v>25992</c:v>
                </c:pt>
                <c:pt idx="806">
                  <c:v>25964</c:v>
                </c:pt>
                <c:pt idx="807">
                  <c:v>25954</c:v>
                </c:pt>
                <c:pt idx="808">
                  <c:v>25940</c:v>
                </c:pt>
                <c:pt idx="809">
                  <c:v>25902</c:v>
                </c:pt>
                <c:pt idx="810">
                  <c:v>25844</c:v>
                </c:pt>
                <c:pt idx="811">
                  <c:v>25832</c:v>
                </c:pt>
                <c:pt idx="812">
                  <c:v>25830</c:v>
                </c:pt>
                <c:pt idx="813">
                  <c:v>25828</c:v>
                </c:pt>
                <c:pt idx="814">
                  <c:v>25796</c:v>
                </c:pt>
                <c:pt idx="815">
                  <c:v>25786</c:v>
                </c:pt>
                <c:pt idx="816">
                  <c:v>25780</c:v>
                </c:pt>
                <c:pt idx="817">
                  <c:v>25761</c:v>
                </c:pt>
                <c:pt idx="818">
                  <c:v>25747</c:v>
                </c:pt>
                <c:pt idx="819">
                  <c:v>25699</c:v>
                </c:pt>
                <c:pt idx="820">
                  <c:v>25693</c:v>
                </c:pt>
                <c:pt idx="821">
                  <c:v>25679</c:v>
                </c:pt>
                <c:pt idx="822">
                  <c:v>25679</c:v>
                </c:pt>
                <c:pt idx="823">
                  <c:v>25655</c:v>
                </c:pt>
                <c:pt idx="824">
                  <c:v>25621</c:v>
                </c:pt>
                <c:pt idx="825">
                  <c:v>25607</c:v>
                </c:pt>
                <c:pt idx="826">
                  <c:v>25517</c:v>
                </c:pt>
                <c:pt idx="827">
                  <c:v>25463</c:v>
                </c:pt>
                <c:pt idx="828">
                  <c:v>25435</c:v>
                </c:pt>
                <c:pt idx="829">
                  <c:v>25427</c:v>
                </c:pt>
                <c:pt idx="830">
                  <c:v>25415</c:v>
                </c:pt>
                <c:pt idx="831">
                  <c:v>25389</c:v>
                </c:pt>
                <c:pt idx="832">
                  <c:v>25385</c:v>
                </c:pt>
                <c:pt idx="833">
                  <c:v>25375</c:v>
                </c:pt>
                <c:pt idx="834">
                  <c:v>25365</c:v>
                </c:pt>
                <c:pt idx="835">
                  <c:v>25363</c:v>
                </c:pt>
                <c:pt idx="836">
                  <c:v>25359</c:v>
                </c:pt>
                <c:pt idx="837">
                  <c:v>25349</c:v>
                </c:pt>
                <c:pt idx="838">
                  <c:v>25341</c:v>
                </c:pt>
                <c:pt idx="839">
                  <c:v>25331</c:v>
                </c:pt>
                <c:pt idx="840">
                  <c:v>25319</c:v>
                </c:pt>
                <c:pt idx="841">
                  <c:v>25319</c:v>
                </c:pt>
                <c:pt idx="842">
                  <c:v>25305</c:v>
                </c:pt>
                <c:pt idx="843">
                  <c:v>25305</c:v>
                </c:pt>
                <c:pt idx="844">
                  <c:v>25297</c:v>
                </c:pt>
                <c:pt idx="845">
                  <c:v>25291</c:v>
                </c:pt>
                <c:pt idx="846">
                  <c:v>25287</c:v>
                </c:pt>
                <c:pt idx="847">
                  <c:v>25269</c:v>
                </c:pt>
                <c:pt idx="848">
                  <c:v>25249</c:v>
                </c:pt>
                <c:pt idx="849">
                  <c:v>25233</c:v>
                </c:pt>
                <c:pt idx="850">
                  <c:v>25169</c:v>
                </c:pt>
                <c:pt idx="851">
                  <c:v>25165</c:v>
                </c:pt>
                <c:pt idx="852">
                  <c:v>25157</c:v>
                </c:pt>
                <c:pt idx="853">
                  <c:v>25147</c:v>
                </c:pt>
                <c:pt idx="854">
                  <c:v>25135</c:v>
                </c:pt>
                <c:pt idx="855">
                  <c:v>25099</c:v>
                </c:pt>
                <c:pt idx="856">
                  <c:v>25093</c:v>
                </c:pt>
                <c:pt idx="857">
                  <c:v>25079</c:v>
                </c:pt>
                <c:pt idx="858">
                  <c:v>25071</c:v>
                </c:pt>
                <c:pt idx="859">
                  <c:v>25061</c:v>
                </c:pt>
                <c:pt idx="860">
                  <c:v>25043</c:v>
                </c:pt>
                <c:pt idx="861">
                  <c:v>25043</c:v>
                </c:pt>
                <c:pt idx="862">
                  <c:v>25027</c:v>
                </c:pt>
                <c:pt idx="863">
                  <c:v>25021</c:v>
                </c:pt>
                <c:pt idx="864">
                  <c:v>25009</c:v>
                </c:pt>
                <c:pt idx="865">
                  <c:v>24989</c:v>
                </c:pt>
                <c:pt idx="866">
                  <c:v>24983</c:v>
                </c:pt>
                <c:pt idx="867">
                  <c:v>24965</c:v>
                </c:pt>
                <c:pt idx="868">
                  <c:v>24953</c:v>
                </c:pt>
                <c:pt idx="869">
                  <c:v>24939</c:v>
                </c:pt>
                <c:pt idx="870">
                  <c:v>24933</c:v>
                </c:pt>
                <c:pt idx="871">
                  <c:v>24925</c:v>
                </c:pt>
                <c:pt idx="872">
                  <c:v>24925</c:v>
                </c:pt>
                <c:pt idx="873">
                  <c:v>24923</c:v>
                </c:pt>
                <c:pt idx="874">
                  <c:v>24903</c:v>
                </c:pt>
                <c:pt idx="875">
                  <c:v>24851</c:v>
                </c:pt>
                <c:pt idx="876">
                  <c:v>24815</c:v>
                </c:pt>
                <c:pt idx="877">
                  <c:v>24813</c:v>
                </c:pt>
                <c:pt idx="878">
                  <c:v>24791</c:v>
                </c:pt>
                <c:pt idx="879">
                  <c:v>24765</c:v>
                </c:pt>
                <c:pt idx="880">
                  <c:v>24755</c:v>
                </c:pt>
                <c:pt idx="881">
                  <c:v>24737</c:v>
                </c:pt>
                <c:pt idx="882">
                  <c:v>24725</c:v>
                </c:pt>
                <c:pt idx="883">
                  <c:v>24721</c:v>
                </c:pt>
                <c:pt idx="884">
                  <c:v>24691</c:v>
                </c:pt>
                <c:pt idx="885">
                  <c:v>24675</c:v>
                </c:pt>
                <c:pt idx="886">
                  <c:v>24659</c:v>
                </c:pt>
                <c:pt idx="887">
                  <c:v>24653</c:v>
                </c:pt>
                <c:pt idx="888">
                  <c:v>24609</c:v>
                </c:pt>
                <c:pt idx="889">
                  <c:v>24501</c:v>
                </c:pt>
                <c:pt idx="890">
                  <c:v>24481</c:v>
                </c:pt>
                <c:pt idx="891">
                  <c:v>24458</c:v>
                </c:pt>
                <c:pt idx="892">
                  <c:v>24414</c:v>
                </c:pt>
                <c:pt idx="893">
                  <c:v>24388</c:v>
                </c:pt>
                <c:pt idx="894">
                  <c:v>24368</c:v>
                </c:pt>
                <c:pt idx="895">
                  <c:v>24336</c:v>
                </c:pt>
                <c:pt idx="896">
                  <c:v>24320</c:v>
                </c:pt>
                <c:pt idx="897">
                  <c:v>24290</c:v>
                </c:pt>
                <c:pt idx="898">
                  <c:v>24220</c:v>
                </c:pt>
                <c:pt idx="899">
                  <c:v>24218</c:v>
                </c:pt>
                <c:pt idx="900">
                  <c:v>24192</c:v>
                </c:pt>
                <c:pt idx="901">
                  <c:v>24184</c:v>
                </c:pt>
                <c:pt idx="902">
                  <c:v>24180</c:v>
                </c:pt>
                <c:pt idx="903">
                  <c:v>24126</c:v>
                </c:pt>
                <c:pt idx="904">
                  <c:v>24124</c:v>
                </c:pt>
                <c:pt idx="905">
                  <c:v>24086</c:v>
                </c:pt>
                <c:pt idx="906">
                  <c:v>24046</c:v>
                </c:pt>
                <c:pt idx="907">
                  <c:v>24018</c:v>
                </c:pt>
                <c:pt idx="908">
                  <c:v>23974</c:v>
                </c:pt>
                <c:pt idx="909">
                  <c:v>23932</c:v>
                </c:pt>
                <c:pt idx="910">
                  <c:v>23930</c:v>
                </c:pt>
                <c:pt idx="911">
                  <c:v>23898</c:v>
                </c:pt>
                <c:pt idx="912">
                  <c:v>23890</c:v>
                </c:pt>
                <c:pt idx="913">
                  <c:v>23862</c:v>
                </c:pt>
                <c:pt idx="914">
                  <c:v>23858</c:v>
                </c:pt>
                <c:pt idx="915">
                  <c:v>23858</c:v>
                </c:pt>
                <c:pt idx="916">
                  <c:v>23842</c:v>
                </c:pt>
                <c:pt idx="917">
                  <c:v>23834</c:v>
                </c:pt>
                <c:pt idx="918">
                  <c:v>23814</c:v>
                </c:pt>
                <c:pt idx="919">
                  <c:v>23784</c:v>
                </c:pt>
                <c:pt idx="920">
                  <c:v>23764</c:v>
                </c:pt>
                <c:pt idx="921">
                  <c:v>23756</c:v>
                </c:pt>
                <c:pt idx="922">
                  <c:v>23728</c:v>
                </c:pt>
                <c:pt idx="923">
                  <c:v>23724</c:v>
                </c:pt>
                <c:pt idx="924">
                  <c:v>23722</c:v>
                </c:pt>
                <c:pt idx="925">
                  <c:v>23694</c:v>
                </c:pt>
                <c:pt idx="926">
                  <c:v>23658</c:v>
                </c:pt>
                <c:pt idx="927">
                  <c:v>23646</c:v>
                </c:pt>
                <c:pt idx="928">
                  <c:v>23572</c:v>
                </c:pt>
                <c:pt idx="929">
                  <c:v>23534</c:v>
                </c:pt>
                <c:pt idx="930">
                  <c:v>23532</c:v>
                </c:pt>
                <c:pt idx="931">
                  <c:v>23484</c:v>
                </c:pt>
                <c:pt idx="932">
                  <c:v>23456</c:v>
                </c:pt>
                <c:pt idx="933">
                  <c:v>23452</c:v>
                </c:pt>
                <c:pt idx="934">
                  <c:v>23422</c:v>
                </c:pt>
                <c:pt idx="935">
                  <c:v>23420</c:v>
                </c:pt>
                <c:pt idx="936">
                  <c:v>23300</c:v>
                </c:pt>
                <c:pt idx="937">
                  <c:v>23292</c:v>
                </c:pt>
                <c:pt idx="938">
                  <c:v>23292</c:v>
                </c:pt>
                <c:pt idx="939">
                  <c:v>23256</c:v>
                </c:pt>
                <c:pt idx="940">
                  <c:v>23238</c:v>
                </c:pt>
                <c:pt idx="941">
                  <c:v>23232</c:v>
                </c:pt>
                <c:pt idx="942">
                  <c:v>23226</c:v>
                </c:pt>
                <c:pt idx="943">
                  <c:v>23127</c:v>
                </c:pt>
                <c:pt idx="944">
                  <c:v>23107</c:v>
                </c:pt>
                <c:pt idx="945">
                  <c:v>23095</c:v>
                </c:pt>
                <c:pt idx="946">
                  <c:v>23095</c:v>
                </c:pt>
                <c:pt idx="947">
                  <c:v>23083</c:v>
                </c:pt>
                <c:pt idx="948">
                  <c:v>23041</c:v>
                </c:pt>
                <c:pt idx="949">
                  <c:v>23015</c:v>
                </c:pt>
                <c:pt idx="950">
                  <c:v>23011</c:v>
                </c:pt>
                <c:pt idx="951">
                  <c:v>23011</c:v>
                </c:pt>
                <c:pt idx="952">
                  <c:v>23007</c:v>
                </c:pt>
                <c:pt idx="953">
                  <c:v>23005</c:v>
                </c:pt>
                <c:pt idx="954">
                  <c:v>22993</c:v>
                </c:pt>
                <c:pt idx="955">
                  <c:v>22985</c:v>
                </c:pt>
                <c:pt idx="956">
                  <c:v>22955</c:v>
                </c:pt>
                <c:pt idx="957">
                  <c:v>22909</c:v>
                </c:pt>
                <c:pt idx="958">
                  <c:v>22889</c:v>
                </c:pt>
                <c:pt idx="959">
                  <c:v>22885</c:v>
                </c:pt>
                <c:pt idx="960">
                  <c:v>22875</c:v>
                </c:pt>
                <c:pt idx="961">
                  <c:v>22871</c:v>
                </c:pt>
                <c:pt idx="962">
                  <c:v>22845</c:v>
                </c:pt>
                <c:pt idx="963">
                  <c:v>22799</c:v>
                </c:pt>
                <c:pt idx="964">
                  <c:v>22759</c:v>
                </c:pt>
                <c:pt idx="965">
                  <c:v>22739</c:v>
                </c:pt>
                <c:pt idx="966">
                  <c:v>22725</c:v>
                </c:pt>
                <c:pt idx="967">
                  <c:v>22675</c:v>
                </c:pt>
                <c:pt idx="968">
                  <c:v>22643</c:v>
                </c:pt>
                <c:pt idx="969">
                  <c:v>22637</c:v>
                </c:pt>
                <c:pt idx="970">
                  <c:v>22621</c:v>
                </c:pt>
                <c:pt idx="971">
                  <c:v>22617</c:v>
                </c:pt>
                <c:pt idx="972">
                  <c:v>22591</c:v>
                </c:pt>
                <c:pt idx="973">
                  <c:v>22585</c:v>
                </c:pt>
                <c:pt idx="974">
                  <c:v>22553</c:v>
                </c:pt>
                <c:pt idx="975">
                  <c:v>22539</c:v>
                </c:pt>
                <c:pt idx="976">
                  <c:v>22533</c:v>
                </c:pt>
                <c:pt idx="977">
                  <c:v>22497</c:v>
                </c:pt>
                <c:pt idx="978">
                  <c:v>22487</c:v>
                </c:pt>
                <c:pt idx="979">
                  <c:v>22459</c:v>
                </c:pt>
                <c:pt idx="980">
                  <c:v>22445</c:v>
                </c:pt>
                <c:pt idx="981">
                  <c:v>22439</c:v>
                </c:pt>
                <c:pt idx="982">
                  <c:v>22437</c:v>
                </c:pt>
                <c:pt idx="983">
                  <c:v>22407</c:v>
                </c:pt>
                <c:pt idx="984">
                  <c:v>22403</c:v>
                </c:pt>
                <c:pt idx="985">
                  <c:v>22403</c:v>
                </c:pt>
                <c:pt idx="986">
                  <c:v>22373</c:v>
                </c:pt>
                <c:pt idx="987">
                  <c:v>22271</c:v>
                </c:pt>
                <c:pt idx="988">
                  <c:v>22265</c:v>
                </c:pt>
                <c:pt idx="989">
                  <c:v>22251</c:v>
                </c:pt>
                <c:pt idx="990">
                  <c:v>22211</c:v>
                </c:pt>
                <c:pt idx="991">
                  <c:v>22157</c:v>
                </c:pt>
                <c:pt idx="992">
                  <c:v>22155</c:v>
                </c:pt>
                <c:pt idx="993">
                  <c:v>22141</c:v>
                </c:pt>
                <c:pt idx="994">
                  <c:v>22131</c:v>
                </c:pt>
                <c:pt idx="995">
                  <c:v>22107</c:v>
                </c:pt>
                <c:pt idx="996">
                  <c:v>22101</c:v>
                </c:pt>
                <c:pt idx="997">
                  <c:v>22097</c:v>
                </c:pt>
                <c:pt idx="998">
                  <c:v>22081</c:v>
                </c:pt>
                <c:pt idx="999">
                  <c:v>22047</c:v>
                </c:pt>
                <c:pt idx="1000">
                  <c:v>22039</c:v>
                </c:pt>
                <c:pt idx="1001">
                  <c:v>22029</c:v>
                </c:pt>
                <c:pt idx="1002">
                  <c:v>21983</c:v>
                </c:pt>
                <c:pt idx="1003">
                  <c:v>21965</c:v>
                </c:pt>
                <c:pt idx="1004">
                  <c:v>21955</c:v>
                </c:pt>
                <c:pt idx="1005">
                  <c:v>21939</c:v>
                </c:pt>
                <c:pt idx="1006">
                  <c:v>21929</c:v>
                </c:pt>
                <c:pt idx="1007">
                  <c:v>21921</c:v>
                </c:pt>
                <c:pt idx="1008">
                  <c:v>21876</c:v>
                </c:pt>
                <c:pt idx="1009">
                  <c:v>21826</c:v>
                </c:pt>
                <c:pt idx="1010">
                  <c:v>21818</c:v>
                </c:pt>
                <c:pt idx="1011">
                  <c:v>21808</c:v>
                </c:pt>
                <c:pt idx="1012">
                  <c:v>21734</c:v>
                </c:pt>
                <c:pt idx="1013">
                  <c:v>21720</c:v>
                </c:pt>
                <c:pt idx="1014">
                  <c:v>21698</c:v>
                </c:pt>
                <c:pt idx="1015">
                  <c:v>21640</c:v>
                </c:pt>
                <c:pt idx="1016">
                  <c:v>21638</c:v>
                </c:pt>
                <c:pt idx="1017">
                  <c:v>21636</c:v>
                </c:pt>
                <c:pt idx="1018">
                  <c:v>21634</c:v>
                </c:pt>
                <c:pt idx="1019">
                  <c:v>21580</c:v>
                </c:pt>
                <c:pt idx="1020">
                  <c:v>21498</c:v>
                </c:pt>
                <c:pt idx="1021">
                  <c:v>21468</c:v>
                </c:pt>
                <c:pt idx="1022">
                  <c:v>21408</c:v>
                </c:pt>
                <c:pt idx="1023">
                  <c:v>21408</c:v>
                </c:pt>
                <c:pt idx="1024">
                  <c:v>21376</c:v>
                </c:pt>
                <c:pt idx="1025">
                  <c:v>21372</c:v>
                </c:pt>
                <c:pt idx="1026">
                  <c:v>21330</c:v>
                </c:pt>
                <c:pt idx="1027">
                  <c:v>21322</c:v>
                </c:pt>
                <c:pt idx="1028">
                  <c:v>21318</c:v>
                </c:pt>
                <c:pt idx="1029">
                  <c:v>21254</c:v>
                </c:pt>
                <c:pt idx="1030">
                  <c:v>21236</c:v>
                </c:pt>
                <c:pt idx="1031">
                  <c:v>21220</c:v>
                </c:pt>
                <c:pt idx="1032">
                  <c:v>21206</c:v>
                </c:pt>
                <c:pt idx="1033">
                  <c:v>21166</c:v>
                </c:pt>
                <c:pt idx="1034">
                  <c:v>21150</c:v>
                </c:pt>
                <c:pt idx="1035">
                  <c:v>21130</c:v>
                </c:pt>
                <c:pt idx="1036">
                  <c:v>21126</c:v>
                </c:pt>
                <c:pt idx="1037">
                  <c:v>21122</c:v>
                </c:pt>
                <c:pt idx="1038">
                  <c:v>21096</c:v>
                </c:pt>
                <c:pt idx="1039">
                  <c:v>21096</c:v>
                </c:pt>
                <c:pt idx="1040">
                  <c:v>21060</c:v>
                </c:pt>
                <c:pt idx="1041">
                  <c:v>21056</c:v>
                </c:pt>
                <c:pt idx="1042">
                  <c:v>21048</c:v>
                </c:pt>
                <c:pt idx="1043">
                  <c:v>21026</c:v>
                </c:pt>
                <c:pt idx="1044">
                  <c:v>20990</c:v>
                </c:pt>
                <c:pt idx="1045">
                  <c:v>20986</c:v>
                </c:pt>
                <c:pt idx="1046">
                  <c:v>20960</c:v>
                </c:pt>
                <c:pt idx="1047">
                  <c:v>20956</c:v>
                </c:pt>
                <c:pt idx="1048">
                  <c:v>20940</c:v>
                </c:pt>
                <c:pt idx="1049">
                  <c:v>20924</c:v>
                </c:pt>
                <c:pt idx="1050">
                  <c:v>20868</c:v>
                </c:pt>
                <c:pt idx="1051">
                  <c:v>20864</c:v>
                </c:pt>
                <c:pt idx="1052">
                  <c:v>20850</c:v>
                </c:pt>
                <c:pt idx="1053">
                  <c:v>20842</c:v>
                </c:pt>
                <c:pt idx="1054">
                  <c:v>20814</c:v>
                </c:pt>
                <c:pt idx="1055">
                  <c:v>20792</c:v>
                </c:pt>
                <c:pt idx="1056">
                  <c:v>20770</c:v>
                </c:pt>
                <c:pt idx="1057">
                  <c:v>20760</c:v>
                </c:pt>
                <c:pt idx="1058">
                  <c:v>20726</c:v>
                </c:pt>
                <c:pt idx="1059">
                  <c:v>20714</c:v>
                </c:pt>
                <c:pt idx="1060">
                  <c:v>20682</c:v>
                </c:pt>
                <c:pt idx="1061">
                  <c:v>20624</c:v>
                </c:pt>
                <c:pt idx="1062">
                  <c:v>20609</c:v>
                </c:pt>
                <c:pt idx="1063">
                  <c:v>20575</c:v>
                </c:pt>
                <c:pt idx="1064">
                  <c:v>20523</c:v>
                </c:pt>
                <c:pt idx="1065">
                  <c:v>20503</c:v>
                </c:pt>
                <c:pt idx="1066">
                  <c:v>20493</c:v>
                </c:pt>
                <c:pt idx="1067">
                  <c:v>20455</c:v>
                </c:pt>
                <c:pt idx="1068">
                  <c:v>20437</c:v>
                </c:pt>
                <c:pt idx="1069">
                  <c:v>20347</c:v>
                </c:pt>
                <c:pt idx="1070">
                  <c:v>20329</c:v>
                </c:pt>
                <c:pt idx="1071">
                  <c:v>20305</c:v>
                </c:pt>
                <c:pt idx="1072">
                  <c:v>20281</c:v>
                </c:pt>
                <c:pt idx="1073">
                  <c:v>20231</c:v>
                </c:pt>
                <c:pt idx="1074">
                  <c:v>20229</c:v>
                </c:pt>
                <c:pt idx="1075">
                  <c:v>20129</c:v>
                </c:pt>
                <c:pt idx="1076">
                  <c:v>20047</c:v>
                </c:pt>
                <c:pt idx="1077">
                  <c:v>20013</c:v>
                </c:pt>
                <c:pt idx="1078">
                  <c:v>20013</c:v>
                </c:pt>
                <c:pt idx="1079">
                  <c:v>19969</c:v>
                </c:pt>
                <c:pt idx="1080">
                  <c:v>19967</c:v>
                </c:pt>
                <c:pt idx="1081">
                  <c:v>19935</c:v>
                </c:pt>
                <c:pt idx="1082">
                  <c:v>19927</c:v>
                </c:pt>
                <c:pt idx="1083">
                  <c:v>19841</c:v>
                </c:pt>
                <c:pt idx="1084">
                  <c:v>19825</c:v>
                </c:pt>
                <c:pt idx="1085">
                  <c:v>19795</c:v>
                </c:pt>
                <c:pt idx="1086">
                  <c:v>19737</c:v>
                </c:pt>
                <c:pt idx="1087">
                  <c:v>19737</c:v>
                </c:pt>
                <c:pt idx="1088">
                  <c:v>19707</c:v>
                </c:pt>
                <c:pt idx="1089">
                  <c:v>19701</c:v>
                </c:pt>
                <c:pt idx="1090">
                  <c:v>19657</c:v>
                </c:pt>
                <c:pt idx="1091">
                  <c:v>19657</c:v>
                </c:pt>
                <c:pt idx="1092">
                  <c:v>19653</c:v>
                </c:pt>
                <c:pt idx="1093">
                  <c:v>19609</c:v>
                </c:pt>
                <c:pt idx="1094">
                  <c:v>19601</c:v>
                </c:pt>
                <c:pt idx="1095">
                  <c:v>19569</c:v>
                </c:pt>
                <c:pt idx="1096">
                  <c:v>19559</c:v>
                </c:pt>
                <c:pt idx="1097">
                  <c:v>19535</c:v>
                </c:pt>
                <c:pt idx="1098">
                  <c:v>19529</c:v>
                </c:pt>
                <c:pt idx="1099">
                  <c:v>19423</c:v>
                </c:pt>
                <c:pt idx="1100">
                  <c:v>19395</c:v>
                </c:pt>
                <c:pt idx="1101">
                  <c:v>19375</c:v>
                </c:pt>
                <c:pt idx="1102">
                  <c:v>19347</c:v>
                </c:pt>
                <c:pt idx="1103">
                  <c:v>19292</c:v>
                </c:pt>
                <c:pt idx="1104">
                  <c:v>19282</c:v>
                </c:pt>
                <c:pt idx="1105">
                  <c:v>19238</c:v>
                </c:pt>
                <c:pt idx="1106">
                  <c:v>19182</c:v>
                </c:pt>
                <c:pt idx="1107">
                  <c:v>19146</c:v>
                </c:pt>
                <c:pt idx="1108">
                  <c:v>19120</c:v>
                </c:pt>
                <c:pt idx="1109">
                  <c:v>19102</c:v>
                </c:pt>
                <c:pt idx="1110">
                  <c:v>19084</c:v>
                </c:pt>
                <c:pt idx="1111">
                  <c:v>19042</c:v>
                </c:pt>
                <c:pt idx="1112">
                  <c:v>18994</c:v>
                </c:pt>
                <c:pt idx="1113">
                  <c:v>18964</c:v>
                </c:pt>
                <c:pt idx="1114">
                  <c:v>18932</c:v>
                </c:pt>
                <c:pt idx="1115">
                  <c:v>18904</c:v>
                </c:pt>
                <c:pt idx="1116">
                  <c:v>18878</c:v>
                </c:pt>
                <c:pt idx="1117">
                  <c:v>18874</c:v>
                </c:pt>
                <c:pt idx="1118">
                  <c:v>18870</c:v>
                </c:pt>
                <c:pt idx="1119">
                  <c:v>18854</c:v>
                </c:pt>
                <c:pt idx="1120">
                  <c:v>18832</c:v>
                </c:pt>
                <c:pt idx="1121">
                  <c:v>18816</c:v>
                </c:pt>
                <c:pt idx="1122">
                  <c:v>18804</c:v>
                </c:pt>
                <c:pt idx="1123">
                  <c:v>18786</c:v>
                </c:pt>
                <c:pt idx="1124">
                  <c:v>18774</c:v>
                </c:pt>
                <c:pt idx="1125">
                  <c:v>18760</c:v>
                </c:pt>
                <c:pt idx="1126">
                  <c:v>18744</c:v>
                </c:pt>
                <c:pt idx="1127">
                  <c:v>18734</c:v>
                </c:pt>
                <c:pt idx="1128">
                  <c:v>18712</c:v>
                </c:pt>
                <c:pt idx="1129">
                  <c:v>18682</c:v>
                </c:pt>
                <c:pt idx="1130">
                  <c:v>18674</c:v>
                </c:pt>
                <c:pt idx="1131">
                  <c:v>18596</c:v>
                </c:pt>
                <c:pt idx="1132">
                  <c:v>18592</c:v>
                </c:pt>
                <c:pt idx="1133">
                  <c:v>18576</c:v>
                </c:pt>
                <c:pt idx="1134">
                  <c:v>18576</c:v>
                </c:pt>
                <c:pt idx="1135">
                  <c:v>18572</c:v>
                </c:pt>
                <c:pt idx="1136">
                  <c:v>18572</c:v>
                </c:pt>
                <c:pt idx="1137">
                  <c:v>18544</c:v>
                </c:pt>
                <c:pt idx="1138">
                  <c:v>18538</c:v>
                </c:pt>
                <c:pt idx="1139">
                  <c:v>18532</c:v>
                </c:pt>
                <c:pt idx="1140">
                  <c:v>18520</c:v>
                </c:pt>
                <c:pt idx="1141">
                  <c:v>18420</c:v>
                </c:pt>
                <c:pt idx="1142">
                  <c:v>18414</c:v>
                </c:pt>
                <c:pt idx="1143">
                  <c:v>18410</c:v>
                </c:pt>
                <c:pt idx="1144">
                  <c:v>18378</c:v>
                </c:pt>
                <c:pt idx="1145">
                  <c:v>18374</c:v>
                </c:pt>
                <c:pt idx="1146">
                  <c:v>18362</c:v>
                </c:pt>
                <c:pt idx="1147">
                  <c:v>18342</c:v>
                </c:pt>
                <c:pt idx="1148">
                  <c:v>18336</c:v>
                </c:pt>
                <c:pt idx="1149">
                  <c:v>18306</c:v>
                </c:pt>
                <c:pt idx="1150">
                  <c:v>18304</c:v>
                </c:pt>
                <c:pt idx="1151">
                  <c:v>18292</c:v>
                </c:pt>
                <c:pt idx="1152">
                  <c:v>18288</c:v>
                </c:pt>
                <c:pt idx="1153">
                  <c:v>18272</c:v>
                </c:pt>
                <c:pt idx="1154">
                  <c:v>18256</c:v>
                </c:pt>
                <c:pt idx="1155">
                  <c:v>18212</c:v>
                </c:pt>
                <c:pt idx="1156">
                  <c:v>18200</c:v>
                </c:pt>
                <c:pt idx="1157">
                  <c:v>18190</c:v>
                </c:pt>
                <c:pt idx="1158">
                  <c:v>18188</c:v>
                </c:pt>
                <c:pt idx="1159">
                  <c:v>18172</c:v>
                </c:pt>
                <c:pt idx="1160">
                  <c:v>18154</c:v>
                </c:pt>
                <c:pt idx="1161">
                  <c:v>18148</c:v>
                </c:pt>
                <c:pt idx="1162">
                  <c:v>18138</c:v>
                </c:pt>
                <c:pt idx="1163">
                  <c:v>18080</c:v>
                </c:pt>
                <c:pt idx="1164">
                  <c:v>18033</c:v>
                </c:pt>
                <c:pt idx="1165">
                  <c:v>18009</c:v>
                </c:pt>
                <c:pt idx="1166">
                  <c:v>18009</c:v>
                </c:pt>
                <c:pt idx="1167">
                  <c:v>17983</c:v>
                </c:pt>
                <c:pt idx="1168">
                  <c:v>17977</c:v>
                </c:pt>
                <c:pt idx="1169">
                  <c:v>17955</c:v>
                </c:pt>
                <c:pt idx="1170">
                  <c:v>17953</c:v>
                </c:pt>
                <c:pt idx="1171">
                  <c:v>17953</c:v>
                </c:pt>
                <c:pt idx="1172">
                  <c:v>17933</c:v>
                </c:pt>
                <c:pt idx="1173">
                  <c:v>17921</c:v>
                </c:pt>
                <c:pt idx="1174">
                  <c:v>17907</c:v>
                </c:pt>
                <c:pt idx="1175">
                  <c:v>17885</c:v>
                </c:pt>
                <c:pt idx="1176">
                  <c:v>17871</c:v>
                </c:pt>
                <c:pt idx="1177">
                  <c:v>17823</c:v>
                </c:pt>
                <c:pt idx="1178">
                  <c:v>17763</c:v>
                </c:pt>
                <c:pt idx="1179">
                  <c:v>17743</c:v>
                </c:pt>
                <c:pt idx="1180">
                  <c:v>17725</c:v>
                </c:pt>
                <c:pt idx="1181">
                  <c:v>17715</c:v>
                </c:pt>
                <c:pt idx="1182">
                  <c:v>17677</c:v>
                </c:pt>
                <c:pt idx="1183">
                  <c:v>17629</c:v>
                </c:pt>
                <c:pt idx="1184">
                  <c:v>17617</c:v>
                </c:pt>
                <c:pt idx="1185">
                  <c:v>17613</c:v>
                </c:pt>
                <c:pt idx="1186">
                  <c:v>17611</c:v>
                </c:pt>
                <c:pt idx="1187">
                  <c:v>17597</c:v>
                </c:pt>
                <c:pt idx="1188">
                  <c:v>17597</c:v>
                </c:pt>
                <c:pt idx="1189">
                  <c:v>17587</c:v>
                </c:pt>
                <c:pt idx="1190">
                  <c:v>17565</c:v>
                </c:pt>
                <c:pt idx="1191">
                  <c:v>17509</c:v>
                </c:pt>
                <c:pt idx="1192">
                  <c:v>17481</c:v>
                </c:pt>
                <c:pt idx="1193">
                  <c:v>17431</c:v>
                </c:pt>
                <c:pt idx="1194">
                  <c:v>17413</c:v>
                </c:pt>
                <c:pt idx="1195">
                  <c:v>17385</c:v>
                </c:pt>
                <c:pt idx="1196">
                  <c:v>17343</c:v>
                </c:pt>
                <c:pt idx="1197">
                  <c:v>17297</c:v>
                </c:pt>
                <c:pt idx="1198">
                  <c:v>17263</c:v>
                </c:pt>
                <c:pt idx="1199">
                  <c:v>17249</c:v>
                </c:pt>
                <c:pt idx="1200">
                  <c:v>17245</c:v>
                </c:pt>
                <c:pt idx="1201">
                  <c:v>17239</c:v>
                </c:pt>
                <c:pt idx="1202">
                  <c:v>17195</c:v>
                </c:pt>
                <c:pt idx="1203">
                  <c:v>17131</c:v>
                </c:pt>
                <c:pt idx="1204">
                  <c:v>17129</c:v>
                </c:pt>
                <c:pt idx="1205">
                  <c:v>17123</c:v>
                </c:pt>
                <c:pt idx="1206">
                  <c:v>17113</c:v>
                </c:pt>
                <c:pt idx="1207">
                  <c:v>17111</c:v>
                </c:pt>
                <c:pt idx="1208">
                  <c:v>17077</c:v>
                </c:pt>
                <c:pt idx="1209">
                  <c:v>17071</c:v>
                </c:pt>
                <c:pt idx="1210">
                  <c:v>16985</c:v>
                </c:pt>
                <c:pt idx="1211">
                  <c:v>16983</c:v>
                </c:pt>
                <c:pt idx="1212">
                  <c:v>16969</c:v>
                </c:pt>
                <c:pt idx="1213">
                  <c:v>16959</c:v>
                </c:pt>
                <c:pt idx="1214">
                  <c:v>16951</c:v>
                </c:pt>
                <c:pt idx="1215">
                  <c:v>16921</c:v>
                </c:pt>
                <c:pt idx="1216">
                  <c:v>16869</c:v>
                </c:pt>
                <c:pt idx="1217">
                  <c:v>16863</c:v>
                </c:pt>
                <c:pt idx="1218">
                  <c:v>16841</c:v>
                </c:pt>
                <c:pt idx="1219">
                  <c:v>16825</c:v>
                </c:pt>
                <c:pt idx="1220">
                  <c:v>16809</c:v>
                </c:pt>
                <c:pt idx="1221">
                  <c:v>16797</c:v>
                </c:pt>
                <c:pt idx="1222">
                  <c:v>16742</c:v>
                </c:pt>
                <c:pt idx="1223">
                  <c:v>16742</c:v>
                </c:pt>
                <c:pt idx="1224">
                  <c:v>16714</c:v>
                </c:pt>
                <c:pt idx="1225">
                  <c:v>16702</c:v>
                </c:pt>
                <c:pt idx="1226">
                  <c:v>16686</c:v>
                </c:pt>
                <c:pt idx="1227">
                  <c:v>16660</c:v>
                </c:pt>
                <c:pt idx="1228">
                  <c:v>16616</c:v>
                </c:pt>
                <c:pt idx="1229">
                  <c:v>16598</c:v>
                </c:pt>
                <c:pt idx="1230">
                  <c:v>16590</c:v>
                </c:pt>
                <c:pt idx="1231">
                  <c:v>16588</c:v>
                </c:pt>
                <c:pt idx="1232">
                  <c:v>16560</c:v>
                </c:pt>
                <c:pt idx="1233">
                  <c:v>16550</c:v>
                </c:pt>
                <c:pt idx="1234">
                  <c:v>16548</c:v>
                </c:pt>
                <c:pt idx="1235">
                  <c:v>16514</c:v>
                </c:pt>
                <c:pt idx="1236">
                  <c:v>16460</c:v>
                </c:pt>
                <c:pt idx="1237">
                  <c:v>16422</c:v>
                </c:pt>
                <c:pt idx="1238">
                  <c:v>16368</c:v>
                </c:pt>
                <c:pt idx="1239">
                  <c:v>16308</c:v>
                </c:pt>
                <c:pt idx="1240">
                  <c:v>16256</c:v>
                </c:pt>
                <c:pt idx="1241">
                  <c:v>16220</c:v>
                </c:pt>
                <c:pt idx="1242">
                  <c:v>16208</c:v>
                </c:pt>
                <c:pt idx="1243">
                  <c:v>16196</c:v>
                </c:pt>
                <c:pt idx="1244">
                  <c:v>16184</c:v>
                </c:pt>
                <c:pt idx="1245">
                  <c:v>16168</c:v>
                </c:pt>
                <c:pt idx="1246">
                  <c:v>16150</c:v>
                </c:pt>
                <c:pt idx="1247">
                  <c:v>16148</c:v>
                </c:pt>
                <c:pt idx="1248">
                  <c:v>16148</c:v>
                </c:pt>
                <c:pt idx="1249">
                  <c:v>16138</c:v>
                </c:pt>
                <c:pt idx="1250">
                  <c:v>16070</c:v>
                </c:pt>
                <c:pt idx="1251">
                  <c:v>16060</c:v>
                </c:pt>
                <c:pt idx="1252">
                  <c:v>16034</c:v>
                </c:pt>
                <c:pt idx="1253">
                  <c:v>16030</c:v>
                </c:pt>
                <c:pt idx="1254">
                  <c:v>16028</c:v>
                </c:pt>
                <c:pt idx="1255">
                  <c:v>16018</c:v>
                </c:pt>
                <c:pt idx="1256">
                  <c:v>15982</c:v>
                </c:pt>
                <c:pt idx="1257">
                  <c:v>15946</c:v>
                </c:pt>
                <c:pt idx="1258">
                  <c:v>15930</c:v>
                </c:pt>
                <c:pt idx="1259">
                  <c:v>15914</c:v>
                </c:pt>
                <c:pt idx="1260">
                  <c:v>15896</c:v>
                </c:pt>
                <c:pt idx="1261">
                  <c:v>15886</c:v>
                </c:pt>
                <c:pt idx="1262">
                  <c:v>15850</c:v>
                </c:pt>
                <c:pt idx="1263">
                  <c:v>15840</c:v>
                </c:pt>
                <c:pt idx="1264">
                  <c:v>15830</c:v>
                </c:pt>
                <c:pt idx="1265">
                  <c:v>15786</c:v>
                </c:pt>
                <c:pt idx="1266">
                  <c:v>15772</c:v>
                </c:pt>
                <c:pt idx="1267">
                  <c:v>15770</c:v>
                </c:pt>
                <c:pt idx="1268">
                  <c:v>15760</c:v>
                </c:pt>
                <c:pt idx="1269">
                  <c:v>15752</c:v>
                </c:pt>
                <c:pt idx="1270">
                  <c:v>15730</c:v>
                </c:pt>
                <c:pt idx="1271">
                  <c:v>15694</c:v>
                </c:pt>
                <c:pt idx="1272">
                  <c:v>15654</c:v>
                </c:pt>
                <c:pt idx="1273">
                  <c:v>15650</c:v>
                </c:pt>
                <c:pt idx="1274">
                  <c:v>15602</c:v>
                </c:pt>
                <c:pt idx="1275">
                  <c:v>15564</c:v>
                </c:pt>
                <c:pt idx="1276">
                  <c:v>15522</c:v>
                </c:pt>
                <c:pt idx="1277">
                  <c:v>15520</c:v>
                </c:pt>
                <c:pt idx="1278">
                  <c:v>15520</c:v>
                </c:pt>
                <c:pt idx="1279">
                  <c:v>15500</c:v>
                </c:pt>
                <c:pt idx="1280">
                  <c:v>15466</c:v>
                </c:pt>
                <c:pt idx="1281">
                  <c:v>15464</c:v>
                </c:pt>
                <c:pt idx="1282">
                  <c:v>15451</c:v>
                </c:pt>
                <c:pt idx="1283">
                  <c:v>15417</c:v>
                </c:pt>
                <c:pt idx="1284">
                  <c:v>15413</c:v>
                </c:pt>
                <c:pt idx="1285">
                  <c:v>15405</c:v>
                </c:pt>
                <c:pt idx="1286">
                  <c:v>15387</c:v>
                </c:pt>
                <c:pt idx="1287">
                  <c:v>15359</c:v>
                </c:pt>
                <c:pt idx="1288">
                  <c:v>15341</c:v>
                </c:pt>
                <c:pt idx="1289">
                  <c:v>15323</c:v>
                </c:pt>
                <c:pt idx="1290">
                  <c:v>15273</c:v>
                </c:pt>
                <c:pt idx="1291">
                  <c:v>15249</c:v>
                </c:pt>
                <c:pt idx="1292">
                  <c:v>15237</c:v>
                </c:pt>
                <c:pt idx="1293">
                  <c:v>15233</c:v>
                </c:pt>
                <c:pt idx="1294">
                  <c:v>15233</c:v>
                </c:pt>
                <c:pt idx="1295">
                  <c:v>15231</c:v>
                </c:pt>
                <c:pt idx="1296">
                  <c:v>15203</c:v>
                </c:pt>
                <c:pt idx="1297">
                  <c:v>15185</c:v>
                </c:pt>
                <c:pt idx="1298">
                  <c:v>15155</c:v>
                </c:pt>
                <c:pt idx="1299">
                  <c:v>15155</c:v>
                </c:pt>
                <c:pt idx="1300">
                  <c:v>15145</c:v>
                </c:pt>
                <c:pt idx="1301">
                  <c:v>15141</c:v>
                </c:pt>
                <c:pt idx="1302">
                  <c:v>15131</c:v>
                </c:pt>
                <c:pt idx="1303">
                  <c:v>15109</c:v>
                </c:pt>
                <c:pt idx="1304">
                  <c:v>15091</c:v>
                </c:pt>
                <c:pt idx="1305">
                  <c:v>15085</c:v>
                </c:pt>
                <c:pt idx="1306">
                  <c:v>15069</c:v>
                </c:pt>
                <c:pt idx="1307">
                  <c:v>15061</c:v>
                </c:pt>
                <c:pt idx="1308">
                  <c:v>15053</c:v>
                </c:pt>
                <c:pt idx="1309">
                  <c:v>15043</c:v>
                </c:pt>
                <c:pt idx="1310">
                  <c:v>15043</c:v>
                </c:pt>
                <c:pt idx="1311">
                  <c:v>15031</c:v>
                </c:pt>
                <c:pt idx="1312">
                  <c:v>15021</c:v>
                </c:pt>
                <c:pt idx="1313">
                  <c:v>15015</c:v>
                </c:pt>
                <c:pt idx="1314">
                  <c:v>15015</c:v>
                </c:pt>
                <c:pt idx="1315">
                  <c:v>14993</c:v>
                </c:pt>
                <c:pt idx="1316">
                  <c:v>14975</c:v>
                </c:pt>
                <c:pt idx="1317">
                  <c:v>14969</c:v>
                </c:pt>
                <c:pt idx="1318">
                  <c:v>14945</c:v>
                </c:pt>
                <c:pt idx="1319">
                  <c:v>14939</c:v>
                </c:pt>
                <c:pt idx="1320">
                  <c:v>14919</c:v>
                </c:pt>
                <c:pt idx="1321">
                  <c:v>14895</c:v>
                </c:pt>
                <c:pt idx="1322">
                  <c:v>14879</c:v>
                </c:pt>
                <c:pt idx="1323">
                  <c:v>14841</c:v>
                </c:pt>
                <c:pt idx="1324">
                  <c:v>14819</c:v>
                </c:pt>
                <c:pt idx="1325">
                  <c:v>14791</c:v>
                </c:pt>
                <c:pt idx="1326">
                  <c:v>14765</c:v>
                </c:pt>
                <c:pt idx="1327">
                  <c:v>14763</c:v>
                </c:pt>
                <c:pt idx="1328">
                  <c:v>14761</c:v>
                </c:pt>
                <c:pt idx="1329">
                  <c:v>14739</c:v>
                </c:pt>
                <c:pt idx="1330">
                  <c:v>14739</c:v>
                </c:pt>
                <c:pt idx="1331">
                  <c:v>14717</c:v>
                </c:pt>
                <c:pt idx="1332">
                  <c:v>14717</c:v>
                </c:pt>
                <c:pt idx="1333">
                  <c:v>14681</c:v>
                </c:pt>
                <c:pt idx="1334">
                  <c:v>14669</c:v>
                </c:pt>
                <c:pt idx="1335">
                  <c:v>14669</c:v>
                </c:pt>
                <c:pt idx="1336">
                  <c:v>14653</c:v>
                </c:pt>
                <c:pt idx="1337">
                  <c:v>14639</c:v>
                </c:pt>
                <c:pt idx="1338">
                  <c:v>14597</c:v>
                </c:pt>
                <c:pt idx="1339">
                  <c:v>14565</c:v>
                </c:pt>
                <c:pt idx="1340">
                  <c:v>14529</c:v>
                </c:pt>
                <c:pt idx="1341">
                  <c:v>14525</c:v>
                </c:pt>
                <c:pt idx="1342">
                  <c:v>14525</c:v>
                </c:pt>
                <c:pt idx="1343">
                  <c:v>14507</c:v>
                </c:pt>
                <c:pt idx="1344">
                  <c:v>14507</c:v>
                </c:pt>
                <c:pt idx="1345">
                  <c:v>14507</c:v>
                </c:pt>
                <c:pt idx="1346">
                  <c:v>14495</c:v>
                </c:pt>
                <c:pt idx="1347">
                  <c:v>14491</c:v>
                </c:pt>
                <c:pt idx="1348">
                  <c:v>14373</c:v>
                </c:pt>
                <c:pt idx="1349">
                  <c:v>14369</c:v>
                </c:pt>
                <c:pt idx="1350">
                  <c:v>14323</c:v>
                </c:pt>
                <c:pt idx="1351">
                  <c:v>14307</c:v>
                </c:pt>
                <c:pt idx="1352">
                  <c:v>14303</c:v>
                </c:pt>
                <c:pt idx="1353">
                  <c:v>14293</c:v>
                </c:pt>
                <c:pt idx="1354">
                  <c:v>14253</c:v>
                </c:pt>
                <c:pt idx="1355">
                  <c:v>14197</c:v>
                </c:pt>
                <c:pt idx="1356">
                  <c:v>14175</c:v>
                </c:pt>
                <c:pt idx="1357">
                  <c:v>14138</c:v>
                </c:pt>
                <c:pt idx="1358">
                  <c:v>14114</c:v>
                </c:pt>
                <c:pt idx="1359">
                  <c:v>14114</c:v>
                </c:pt>
                <c:pt idx="1360">
                  <c:v>14092</c:v>
                </c:pt>
                <c:pt idx="1361">
                  <c:v>14070</c:v>
                </c:pt>
                <c:pt idx="1362">
                  <c:v>13948</c:v>
                </c:pt>
                <c:pt idx="1363">
                  <c:v>13936</c:v>
                </c:pt>
                <c:pt idx="1364">
                  <c:v>13922</c:v>
                </c:pt>
                <c:pt idx="1365">
                  <c:v>13846</c:v>
                </c:pt>
                <c:pt idx="1366">
                  <c:v>13846</c:v>
                </c:pt>
                <c:pt idx="1367">
                  <c:v>13818</c:v>
                </c:pt>
                <c:pt idx="1368">
                  <c:v>13802</c:v>
                </c:pt>
                <c:pt idx="1369">
                  <c:v>13786</c:v>
                </c:pt>
                <c:pt idx="1370">
                  <c:v>13716</c:v>
                </c:pt>
                <c:pt idx="1371">
                  <c:v>13712</c:v>
                </c:pt>
                <c:pt idx="1372">
                  <c:v>13702</c:v>
                </c:pt>
                <c:pt idx="1373">
                  <c:v>13690</c:v>
                </c:pt>
                <c:pt idx="1374">
                  <c:v>13686</c:v>
                </c:pt>
                <c:pt idx="1375">
                  <c:v>13664</c:v>
                </c:pt>
                <c:pt idx="1376">
                  <c:v>13654</c:v>
                </c:pt>
                <c:pt idx="1377">
                  <c:v>13636</c:v>
                </c:pt>
                <c:pt idx="1378">
                  <c:v>13610</c:v>
                </c:pt>
                <c:pt idx="1379">
                  <c:v>13602</c:v>
                </c:pt>
                <c:pt idx="1380">
                  <c:v>13534</c:v>
                </c:pt>
                <c:pt idx="1381">
                  <c:v>13530</c:v>
                </c:pt>
                <c:pt idx="1382">
                  <c:v>13508</c:v>
                </c:pt>
                <c:pt idx="1383">
                  <c:v>13482</c:v>
                </c:pt>
                <c:pt idx="1384">
                  <c:v>13474</c:v>
                </c:pt>
                <c:pt idx="1385">
                  <c:v>13416</c:v>
                </c:pt>
                <c:pt idx="1386">
                  <c:v>13384</c:v>
                </c:pt>
                <c:pt idx="1387">
                  <c:v>13352</c:v>
                </c:pt>
                <c:pt idx="1388">
                  <c:v>13318</c:v>
                </c:pt>
                <c:pt idx="1389">
                  <c:v>13306</c:v>
                </c:pt>
                <c:pt idx="1390">
                  <c:v>13288</c:v>
                </c:pt>
                <c:pt idx="1391">
                  <c:v>13262</c:v>
                </c:pt>
                <c:pt idx="1392">
                  <c:v>13260</c:v>
                </c:pt>
                <c:pt idx="1393">
                  <c:v>13208</c:v>
                </c:pt>
                <c:pt idx="1394">
                  <c:v>13206</c:v>
                </c:pt>
                <c:pt idx="1395">
                  <c:v>13204</c:v>
                </c:pt>
                <c:pt idx="1396">
                  <c:v>13194</c:v>
                </c:pt>
                <c:pt idx="1397">
                  <c:v>13164</c:v>
                </c:pt>
                <c:pt idx="1398">
                  <c:v>13104</c:v>
                </c:pt>
                <c:pt idx="1399">
                  <c:v>13010</c:v>
                </c:pt>
                <c:pt idx="1400">
                  <c:v>12982</c:v>
                </c:pt>
                <c:pt idx="1401">
                  <c:v>12980</c:v>
                </c:pt>
                <c:pt idx="1402">
                  <c:v>12948</c:v>
                </c:pt>
                <c:pt idx="1403">
                  <c:v>12934</c:v>
                </c:pt>
                <c:pt idx="1404">
                  <c:v>12922</c:v>
                </c:pt>
                <c:pt idx="1405">
                  <c:v>12914</c:v>
                </c:pt>
                <c:pt idx="1406">
                  <c:v>12877</c:v>
                </c:pt>
                <c:pt idx="1407">
                  <c:v>12863</c:v>
                </c:pt>
                <c:pt idx="1408">
                  <c:v>12859</c:v>
                </c:pt>
                <c:pt idx="1409">
                  <c:v>12839</c:v>
                </c:pt>
                <c:pt idx="1410">
                  <c:v>12829</c:v>
                </c:pt>
                <c:pt idx="1411">
                  <c:v>12829</c:v>
                </c:pt>
                <c:pt idx="1412">
                  <c:v>12827</c:v>
                </c:pt>
                <c:pt idx="1413">
                  <c:v>12815</c:v>
                </c:pt>
                <c:pt idx="1414">
                  <c:v>12689</c:v>
                </c:pt>
                <c:pt idx="1415">
                  <c:v>12639</c:v>
                </c:pt>
                <c:pt idx="1416">
                  <c:v>12631</c:v>
                </c:pt>
                <c:pt idx="1417">
                  <c:v>12593</c:v>
                </c:pt>
                <c:pt idx="1418">
                  <c:v>12589</c:v>
                </c:pt>
                <c:pt idx="1419">
                  <c:v>12581</c:v>
                </c:pt>
                <c:pt idx="1420">
                  <c:v>12577</c:v>
                </c:pt>
                <c:pt idx="1421">
                  <c:v>12569</c:v>
                </c:pt>
                <c:pt idx="1422">
                  <c:v>12545</c:v>
                </c:pt>
                <c:pt idx="1423">
                  <c:v>12537</c:v>
                </c:pt>
                <c:pt idx="1424">
                  <c:v>12517</c:v>
                </c:pt>
                <c:pt idx="1425">
                  <c:v>12507</c:v>
                </c:pt>
                <c:pt idx="1426">
                  <c:v>12491</c:v>
                </c:pt>
                <c:pt idx="1427">
                  <c:v>12441</c:v>
                </c:pt>
                <c:pt idx="1428">
                  <c:v>12441</c:v>
                </c:pt>
                <c:pt idx="1429">
                  <c:v>12425</c:v>
                </c:pt>
                <c:pt idx="1430">
                  <c:v>12421</c:v>
                </c:pt>
                <c:pt idx="1431">
                  <c:v>12401</c:v>
                </c:pt>
                <c:pt idx="1432">
                  <c:v>12399</c:v>
                </c:pt>
                <c:pt idx="1433">
                  <c:v>12325</c:v>
                </c:pt>
                <c:pt idx="1434">
                  <c:v>12321</c:v>
                </c:pt>
                <c:pt idx="1435">
                  <c:v>12311</c:v>
                </c:pt>
                <c:pt idx="1436">
                  <c:v>12305</c:v>
                </c:pt>
                <c:pt idx="1437">
                  <c:v>12291</c:v>
                </c:pt>
                <c:pt idx="1438">
                  <c:v>12283</c:v>
                </c:pt>
                <c:pt idx="1439">
                  <c:v>12183</c:v>
                </c:pt>
                <c:pt idx="1440">
                  <c:v>12171</c:v>
                </c:pt>
                <c:pt idx="1441">
                  <c:v>12157</c:v>
                </c:pt>
                <c:pt idx="1442">
                  <c:v>12157</c:v>
                </c:pt>
                <c:pt idx="1443">
                  <c:v>12143</c:v>
                </c:pt>
                <c:pt idx="1444">
                  <c:v>12115</c:v>
                </c:pt>
                <c:pt idx="1445">
                  <c:v>12071</c:v>
                </c:pt>
                <c:pt idx="1446">
                  <c:v>12007</c:v>
                </c:pt>
                <c:pt idx="1447">
                  <c:v>11973</c:v>
                </c:pt>
                <c:pt idx="1448">
                  <c:v>11959</c:v>
                </c:pt>
                <c:pt idx="1449">
                  <c:v>11955</c:v>
                </c:pt>
                <c:pt idx="1450">
                  <c:v>11953</c:v>
                </c:pt>
                <c:pt idx="1451">
                  <c:v>11921</c:v>
                </c:pt>
                <c:pt idx="1452">
                  <c:v>11917</c:v>
                </c:pt>
                <c:pt idx="1453">
                  <c:v>11901</c:v>
                </c:pt>
                <c:pt idx="1454">
                  <c:v>11879</c:v>
                </c:pt>
                <c:pt idx="1455">
                  <c:v>11861</c:v>
                </c:pt>
                <c:pt idx="1456">
                  <c:v>11849</c:v>
                </c:pt>
                <c:pt idx="1457">
                  <c:v>11815</c:v>
                </c:pt>
                <c:pt idx="1458">
                  <c:v>11797</c:v>
                </c:pt>
                <c:pt idx="1459">
                  <c:v>11779</c:v>
                </c:pt>
                <c:pt idx="1460">
                  <c:v>11771</c:v>
                </c:pt>
                <c:pt idx="1461">
                  <c:v>11731</c:v>
                </c:pt>
                <c:pt idx="1462">
                  <c:v>11719</c:v>
                </c:pt>
                <c:pt idx="1463">
                  <c:v>11703</c:v>
                </c:pt>
                <c:pt idx="1464">
                  <c:v>11701</c:v>
                </c:pt>
                <c:pt idx="1465">
                  <c:v>11685</c:v>
                </c:pt>
                <c:pt idx="1466">
                  <c:v>11635</c:v>
                </c:pt>
                <c:pt idx="1467">
                  <c:v>11633</c:v>
                </c:pt>
                <c:pt idx="1468">
                  <c:v>11631</c:v>
                </c:pt>
                <c:pt idx="1469">
                  <c:v>11619</c:v>
                </c:pt>
                <c:pt idx="1470">
                  <c:v>11609</c:v>
                </c:pt>
                <c:pt idx="1471">
                  <c:v>11510</c:v>
                </c:pt>
                <c:pt idx="1472">
                  <c:v>11504</c:v>
                </c:pt>
                <c:pt idx="1473">
                  <c:v>11444</c:v>
                </c:pt>
                <c:pt idx="1474">
                  <c:v>11432</c:v>
                </c:pt>
                <c:pt idx="1475">
                  <c:v>11428</c:v>
                </c:pt>
                <c:pt idx="1476">
                  <c:v>11426</c:v>
                </c:pt>
                <c:pt idx="1477">
                  <c:v>11394</c:v>
                </c:pt>
                <c:pt idx="1478">
                  <c:v>11382</c:v>
                </c:pt>
                <c:pt idx="1479">
                  <c:v>11374</c:v>
                </c:pt>
                <c:pt idx="1480">
                  <c:v>11360</c:v>
                </c:pt>
                <c:pt idx="1481">
                  <c:v>11340</c:v>
                </c:pt>
                <c:pt idx="1482">
                  <c:v>11330</c:v>
                </c:pt>
                <c:pt idx="1483">
                  <c:v>11312</c:v>
                </c:pt>
                <c:pt idx="1484">
                  <c:v>11308</c:v>
                </c:pt>
                <c:pt idx="1485">
                  <c:v>11274</c:v>
                </c:pt>
                <c:pt idx="1486">
                  <c:v>11258</c:v>
                </c:pt>
                <c:pt idx="1487">
                  <c:v>11248</c:v>
                </c:pt>
                <c:pt idx="1488">
                  <c:v>11230</c:v>
                </c:pt>
                <c:pt idx="1489">
                  <c:v>11210</c:v>
                </c:pt>
                <c:pt idx="1490">
                  <c:v>11200</c:v>
                </c:pt>
                <c:pt idx="1491">
                  <c:v>11190</c:v>
                </c:pt>
                <c:pt idx="1492">
                  <c:v>11164</c:v>
                </c:pt>
                <c:pt idx="1493">
                  <c:v>11158</c:v>
                </c:pt>
                <c:pt idx="1494">
                  <c:v>11148</c:v>
                </c:pt>
                <c:pt idx="1495">
                  <c:v>11146</c:v>
                </c:pt>
                <c:pt idx="1496">
                  <c:v>11144</c:v>
                </c:pt>
                <c:pt idx="1497">
                  <c:v>11134</c:v>
                </c:pt>
                <c:pt idx="1498">
                  <c:v>11128</c:v>
                </c:pt>
                <c:pt idx="1499">
                  <c:v>11122</c:v>
                </c:pt>
                <c:pt idx="1500">
                  <c:v>11080</c:v>
                </c:pt>
                <c:pt idx="1501">
                  <c:v>11042</c:v>
                </c:pt>
                <c:pt idx="1502">
                  <c:v>10972</c:v>
                </c:pt>
                <c:pt idx="1503">
                  <c:v>10930</c:v>
                </c:pt>
                <c:pt idx="1504">
                  <c:v>10900</c:v>
                </c:pt>
                <c:pt idx="1505">
                  <c:v>10866</c:v>
                </c:pt>
                <c:pt idx="1506">
                  <c:v>10864</c:v>
                </c:pt>
                <c:pt idx="1507">
                  <c:v>10810</c:v>
                </c:pt>
                <c:pt idx="1508">
                  <c:v>10810</c:v>
                </c:pt>
                <c:pt idx="1509">
                  <c:v>10806</c:v>
                </c:pt>
                <c:pt idx="1510">
                  <c:v>10780</c:v>
                </c:pt>
                <c:pt idx="1511">
                  <c:v>10776</c:v>
                </c:pt>
                <c:pt idx="1512">
                  <c:v>10774</c:v>
                </c:pt>
                <c:pt idx="1513">
                  <c:v>10758</c:v>
                </c:pt>
                <c:pt idx="1514">
                  <c:v>10756</c:v>
                </c:pt>
                <c:pt idx="1515">
                  <c:v>10752</c:v>
                </c:pt>
                <c:pt idx="1516">
                  <c:v>10714</c:v>
                </c:pt>
                <c:pt idx="1517">
                  <c:v>10714</c:v>
                </c:pt>
                <c:pt idx="1518">
                  <c:v>10710</c:v>
                </c:pt>
                <c:pt idx="1519">
                  <c:v>10688</c:v>
                </c:pt>
                <c:pt idx="1520">
                  <c:v>10676</c:v>
                </c:pt>
                <c:pt idx="1521">
                  <c:v>10670</c:v>
                </c:pt>
                <c:pt idx="1522">
                  <c:v>10664</c:v>
                </c:pt>
                <c:pt idx="1523">
                  <c:v>10638</c:v>
                </c:pt>
                <c:pt idx="1524">
                  <c:v>10624</c:v>
                </c:pt>
                <c:pt idx="1525">
                  <c:v>10624</c:v>
                </c:pt>
                <c:pt idx="1526">
                  <c:v>10610</c:v>
                </c:pt>
                <c:pt idx="1527">
                  <c:v>10600</c:v>
                </c:pt>
                <c:pt idx="1528">
                  <c:v>10542</c:v>
                </c:pt>
                <c:pt idx="1529">
                  <c:v>10526</c:v>
                </c:pt>
                <c:pt idx="1530">
                  <c:v>10524</c:v>
                </c:pt>
                <c:pt idx="1531">
                  <c:v>10512</c:v>
                </c:pt>
                <c:pt idx="1532">
                  <c:v>10502</c:v>
                </c:pt>
                <c:pt idx="1533">
                  <c:v>10498</c:v>
                </c:pt>
                <c:pt idx="1534">
                  <c:v>10470</c:v>
                </c:pt>
                <c:pt idx="1535">
                  <c:v>10408</c:v>
                </c:pt>
                <c:pt idx="1536">
                  <c:v>10374</c:v>
                </c:pt>
                <c:pt idx="1537">
                  <c:v>10374</c:v>
                </c:pt>
                <c:pt idx="1538">
                  <c:v>10370</c:v>
                </c:pt>
                <c:pt idx="1539">
                  <c:v>10368</c:v>
                </c:pt>
                <c:pt idx="1540">
                  <c:v>10360</c:v>
                </c:pt>
                <c:pt idx="1541">
                  <c:v>10322</c:v>
                </c:pt>
                <c:pt idx="1542">
                  <c:v>10322</c:v>
                </c:pt>
                <c:pt idx="1543">
                  <c:v>10243</c:v>
                </c:pt>
                <c:pt idx="1544">
                  <c:v>10231</c:v>
                </c:pt>
                <c:pt idx="1545">
                  <c:v>10221</c:v>
                </c:pt>
                <c:pt idx="1546">
                  <c:v>10221</c:v>
                </c:pt>
                <c:pt idx="1547">
                  <c:v>10221</c:v>
                </c:pt>
                <c:pt idx="1548">
                  <c:v>10201</c:v>
                </c:pt>
                <c:pt idx="1549">
                  <c:v>10181</c:v>
                </c:pt>
                <c:pt idx="1550">
                  <c:v>10157</c:v>
                </c:pt>
                <c:pt idx="1551">
                  <c:v>10157</c:v>
                </c:pt>
                <c:pt idx="1552">
                  <c:v>10151</c:v>
                </c:pt>
                <c:pt idx="1553">
                  <c:v>10149</c:v>
                </c:pt>
                <c:pt idx="1554">
                  <c:v>10145</c:v>
                </c:pt>
                <c:pt idx="1555">
                  <c:v>10143</c:v>
                </c:pt>
                <c:pt idx="1556">
                  <c:v>10141</c:v>
                </c:pt>
                <c:pt idx="1557">
                  <c:v>10131</c:v>
                </c:pt>
                <c:pt idx="1558">
                  <c:v>10109</c:v>
                </c:pt>
                <c:pt idx="1559">
                  <c:v>10095</c:v>
                </c:pt>
                <c:pt idx="1560">
                  <c:v>10089</c:v>
                </c:pt>
                <c:pt idx="1561">
                  <c:v>10069</c:v>
                </c:pt>
                <c:pt idx="1562">
                  <c:v>10067</c:v>
                </c:pt>
                <c:pt idx="1563">
                  <c:v>10025</c:v>
                </c:pt>
                <c:pt idx="1564">
                  <c:v>9987</c:v>
                </c:pt>
                <c:pt idx="1565">
                  <c:v>9935</c:v>
                </c:pt>
                <c:pt idx="1566">
                  <c:v>9919</c:v>
                </c:pt>
                <c:pt idx="1567">
                  <c:v>9909</c:v>
                </c:pt>
                <c:pt idx="1568">
                  <c:v>9909</c:v>
                </c:pt>
                <c:pt idx="1569">
                  <c:v>9883</c:v>
                </c:pt>
                <c:pt idx="1570">
                  <c:v>9871</c:v>
                </c:pt>
                <c:pt idx="1571">
                  <c:v>9869</c:v>
                </c:pt>
                <c:pt idx="1572">
                  <c:v>9857</c:v>
                </c:pt>
                <c:pt idx="1573">
                  <c:v>9837</c:v>
                </c:pt>
                <c:pt idx="1574">
                  <c:v>9805</c:v>
                </c:pt>
                <c:pt idx="1575">
                  <c:v>9757</c:v>
                </c:pt>
                <c:pt idx="1576">
                  <c:v>9747</c:v>
                </c:pt>
                <c:pt idx="1577">
                  <c:v>9727</c:v>
                </c:pt>
                <c:pt idx="1578">
                  <c:v>9713</c:v>
                </c:pt>
                <c:pt idx="1579">
                  <c:v>9655</c:v>
                </c:pt>
                <c:pt idx="1580">
                  <c:v>9643</c:v>
                </c:pt>
                <c:pt idx="1581">
                  <c:v>9635</c:v>
                </c:pt>
                <c:pt idx="1582">
                  <c:v>9633</c:v>
                </c:pt>
                <c:pt idx="1583">
                  <c:v>9557</c:v>
                </c:pt>
                <c:pt idx="1584">
                  <c:v>9557</c:v>
                </c:pt>
                <c:pt idx="1585">
                  <c:v>9539</c:v>
                </c:pt>
                <c:pt idx="1586">
                  <c:v>9517</c:v>
                </c:pt>
                <c:pt idx="1587">
                  <c:v>9513</c:v>
                </c:pt>
                <c:pt idx="1588">
                  <c:v>9495</c:v>
                </c:pt>
                <c:pt idx="1589">
                  <c:v>9491</c:v>
                </c:pt>
                <c:pt idx="1590">
                  <c:v>9483</c:v>
                </c:pt>
                <c:pt idx="1591">
                  <c:v>9475</c:v>
                </c:pt>
                <c:pt idx="1592">
                  <c:v>9467</c:v>
                </c:pt>
                <c:pt idx="1593">
                  <c:v>9461</c:v>
                </c:pt>
                <c:pt idx="1594">
                  <c:v>9455</c:v>
                </c:pt>
                <c:pt idx="1595">
                  <c:v>9327</c:v>
                </c:pt>
                <c:pt idx="1596">
                  <c:v>9317</c:v>
                </c:pt>
                <c:pt idx="1597">
                  <c:v>9317</c:v>
                </c:pt>
                <c:pt idx="1598">
                  <c:v>9305</c:v>
                </c:pt>
                <c:pt idx="1599">
                  <c:v>9279</c:v>
                </c:pt>
                <c:pt idx="1600">
                  <c:v>9275</c:v>
                </c:pt>
                <c:pt idx="1601">
                  <c:v>9271</c:v>
                </c:pt>
                <c:pt idx="1602">
                  <c:v>9271</c:v>
                </c:pt>
                <c:pt idx="1603">
                  <c:v>9257</c:v>
                </c:pt>
                <c:pt idx="1604">
                  <c:v>9241</c:v>
                </c:pt>
                <c:pt idx="1605">
                  <c:v>9207</c:v>
                </c:pt>
                <c:pt idx="1606">
                  <c:v>9183</c:v>
                </c:pt>
                <c:pt idx="1607">
                  <c:v>9181</c:v>
                </c:pt>
                <c:pt idx="1608">
                  <c:v>9147</c:v>
                </c:pt>
                <c:pt idx="1609">
                  <c:v>9139</c:v>
                </c:pt>
                <c:pt idx="1610">
                  <c:v>9131</c:v>
                </c:pt>
                <c:pt idx="1611">
                  <c:v>9129</c:v>
                </c:pt>
                <c:pt idx="1612">
                  <c:v>9115</c:v>
                </c:pt>
                <c:pt idx="1613">
                  <c:v>9113</c:v>
                </c:pt>
                <c:pt idx="1614">
                  <c:v>9097</c:v>
                </c:pt>
                <c:pt idx="1615">
                  <c:v>9085</c:v>
                </c:pt>
                <c:pt idx="1616">
                  <c:v>9083</c:v>
                </c:pt>
                <c:pt idx="1617">
                  <c:v>9083</c:v>
                </c:pt>
                <c:pt idx="1618">
                  <c:v>9077</c:v>
                </c:pt>
                <c:pt idx="1619">
                  <c:v>9071</c:v>
                </c:pt>
                <c:pt idx="1620">
                  <c:v>9057</c:v>
                </c:pt>
                <c:pt idx="1621">
                  <c:v>9053</c:v>
                </c:pt>
                <c:pt idx="1622">
                  <c:v>9025</c:v>
                </c:pt>
                <c:pt idx="1623">
                  <c:v>9019</c:v>
                </c:pt>
                <c:pt idx="1624">
                  <c:v>8980</c:v>
                </c:pt>
                <c:pt idx="1625">
                  <c:v>8972</c:v>
                </c:pt>
                <c:pt idx="1626">
                  <c:v>8942</c:v>
                </c:pt>
                <c:pt idx="1627">
                  <c:v>8938</c:v>
                </c:pt>
                <c:pt idx="1628">
                  <c:v>8886</c:v>
                </c:pt>
                <c:pt idx="1629">
                  <c:v>8870</c:v>
                </c:pt>
                <c:pt idx="1630">
                  <c:v>8858</c:v>
                </c:pt>
                <c:pt idx="1631">
                  <c:v>8832</c:v>
                </c:pt>
                <c:pt idx="1632">
                  <c:v>8822</c:v>
                </c:pt>
                <c:pt idx="1633">
                  <c:v>8818</c:v>
                </c:pt>
                <c:pt idx="1634">
                  <c:v>8772</c:v>
                </c:pt>
                <c:pt idx="1635">
                  <c:v>8754</c:v>
                </c:pt>
                <c:pt idx="1636">
                  <c:v>8742</c:v>
                </c:pt>
                <c:pt idx="1637">
                  <c:v>8738</c:v>
                </c:pt>
                <c:pt idx="1638">
                  <c:v>8730</c:v>
                </c:pt>
                <c:pt idx="1639">
                  <c:v>8724</c:v>
                </c:pt>
                <c:pt idx="1640">
                  <c:v>8690</c:v>
                </c:pt>
                <c:pt idx="1641">
                  <c:v>8684</c:v>
                </c:pt>
                <c:pt idx="1642">
                  <c:v>8658</c:v>
                </c:pt>
                <c:pt idx="1643">
                  <c:v>8644</c:v>
                </c:pt>
                <c:pt idx="1644">
                  <c:v>8618</c:v>
                </c:pt>
                <c:pt idx="1645">
                  <c:v>8614</c:v>
                </c:pt>
                <c:pt idx="1646">
                  <c:v>8612</c:v>
                </c:pt>
                <c:pt idx="1647">
                  <c:v>8608</c:v>
                </c:pt>
                <c:pt idx="1648">
                  <c:v>8598</c:v>
                </c:pt>
                <c:pt idx="1649">
                  <c:v>8568</c:v>
                </c:pt>
                <c:pt idx="1650">
                  <c:v>8564</c:v>
                </c:pt>
                <c:pt idx="1651">
                  <c:v>8558</c:v>
                </c:pt>
                <c:pt idx="1652">
                  <c:v>8552</c:v>
                </c:pt>
                <c:pt idx="1653">
                  <c:v>8530</c:v>
                </c:pt>
                <c:pt idx="1654">
                  <c:v>8522</c:v>
                </c:pt>
                <c:pt idx="1655">
                  <c:v>8498</c:v>
                </c:pt>
                <c:pt idx="1656">
                  <c:v>8488</c:v>
                </c:pt>
                <c:pt idx="1657">
                  <c:v>8478</c:v>
                </c:pt>
                <c:pt idx="1658">
                  <c:v>8472</c:v>
                </c:pt>
                <c:pt idx="1659">
                  <c:v>8454</c:v>
                </c:pt>
                <c:pt idx="1660">
                  <c:v>8454</c:v>
                </c:pt>
                <c:pt idx="1661">
                  <c:v>8426</c:v>
                </c:pt>
                <c:pt idx="1662">
                  <c:v>8406</c:v>
                </c:pt>
                <c:pt idx="1663">
                  <c:v>8378</c:v>
                </c:pt>
                <c:pt idx="1664">
                  <c:v>8366</c:v>
                </c:pt>
                <c:pt idx="1665">
                  <c:v>8362</c:v>
                </c:pt>
                <c:pt idx="1666">
                  <c:v>8334</c:v>
                </c:pt>
                <c:pt idx="1667">
                  <c:v>8314</c:v>
                </c:pt>
                <c:pt idx="1668">
                  <c:v>8258</c:v>
                </c:pt>
                <c:pt idx="1669">
                  <c:v>8258</c:v>
                </c:pt>
                <c:pt idx="1670">
                  <c:v>8254</c:v>
                </c:pt>
                <c:pt idx="1671">
                  <c:v>8238</c:v>
                </c:pt>
                <c:pt idx="1672">
                  <c:v>8238</c:v>
                </c:pt>
                <c:pt idx="1673">
                  <c:v>8218</c:v>
                </c:pt>
                <c:pt idx="1674">
                  <c:v>8216</c:v>
                </c:pt>
                <c:pt idx="1675">
                  <c:v>8186</c:v>
                </c:pt>
                <c:pt idx="1676">
                  <c:v>8168</c:v>
                </c:pt>
                <c:pt idx="1677">
                  <c:v>8168</c:v>
                </c:pt>
                <c:pt idx="1678">
                  <c:v>8162</c:v>
                </c:pt>
                <c:pt idx="1679">
                  <c:v>8144</c:v>
                </c:pt>
                <c:pt idx="1680">
                  <c:v>8136</c:v>
                </c:pt>
                <c:pt idx="1681">
                  <c:v>8124</c:v>
                </c:pt>
                <c:pt idx="1682">
                  <c:v>8012</c:v>
                </c:pt>
                <c:pt idx="1683">
                  <c:v>7998</c:v>
                </c:pt>
                <c:pt idx="1684">
                  <c:v>7964</c:v>
                </c:pt>
                <c:pt idx="1685">
                  <c:v>7952</c:v>
                </c:pt>
                <c:pt idx="1686">
                  <c:v>7932</c:v>
                </c:pt>
                <c:pt idx="1687">
                  <c:v>7912</c:v>
                </c:pt>
                <c:pt idx="1688">
                  <c:v>7884</c:v>
                </c:pt>
                <c:pt idx="1689">
                  <c:v>7786</c:v>
                </c:pt>
                <c:pt idx="1690">
                  <c:v>7786</c:v>
                </c:pt>
                <c:pt idx="1691">
                  <c:v>7760</c:v>
                </c:pt>
                <c:pt idx="1692">
                  <c:v>7647</c:v>
                </c:pt>
                <c:pt idx="1693">
                  <c:v>7633</c:v>
                </c:pt>
                <c:pt idx="1694">
                  <c:v>7601</c:v>
                </c:pt>
                <c:pt idx="1695">
                  <c:v>7577</c:v>
                </c:pt>
                <c:pt idx="1696">
                  <c:v>7537</c:v>
                </c:pt>
                <c:pt idx="1697">
                  <c:v>7531</c:v>
                </c:pt>
                <c:pt idx="1698">
                  <c:v>7525</c:v>
                </c:pt>
                <c:pt idx="1699">
                  <c:v>7495</c:v>
                </c:pt>
                <c:pt idx="1700">
                  <c:v>7493</c:v>
                </c:pt>
                <c:pt idx="1701">
                  <c:v>7449</c:v>
                </c:pt>
                <c:pt idx="1702">
                  <c:v>7435</c:v>
                </c:pt>
                <c:pt idx="1703">
                  <c:v>7419</c:v>
                </c:pt>
                <c:pt idx="1704">
                  <c:v>7409</c:v>
                </c:pt>
                <c:pt idx="1705">
                  <c:v>7397</c:v>
                </c:pt>
                <c:pt idx="1706">
                  <c:v>7381</c:v>
                </c:pt>
                <c:pt idx="1707">
                  <c:v>7363</c:v>
                </c:pt>
                <c:pt idx="1708">
                  <c:v>7353</c:v>
                </c:pt>
                <c:pt idx="1709">
                  <c:v>7343</c:v>
                </c:pt>
                <c:pt idx="1710">
                  <c:v>7309</c:v>
                </c:pt>
                <c:pt idx="1711">
                  <c:v>7207</c:v>
                </c:pt>
                <c:pt idx="1712">
                  <c:v>7151</c:v>
                </c:pt>
                <c:pt idx="1713">
                  <c:v>7151</c:v>
                </c:pt>
                <c:pt idx="1714">
                  <c:v>7111</c:v>
                </c:pt>
                <c:pt idx="1715">
                  <c:v>7109</c:v>
                </c:pt>
                <c:pt idx="1716">
                  <c:v>7097</c:v>
                </c:pt>
                <c:pt idx="1717">
                  <c:v>7081</c:v>
                </c:pt>
                <c:pt idx="1718">
                  <c:v>7073</c:v>
                </c:pt>
                <c:pt idx="1719">
                  <c:v>7019</c:v>
                </c:pt>
                <c:pt idx="1720">
                  <c:v>7007</c:v>
                </c:pt>
                <c:pt idx="1721">
                  <c:v>6959</c:v>
                </c:pt>
                <c:pt idx="1722">
                  <c:v>6955</c:v>
                </c:pt>
                <c:pt idx="1723">
                  <c:v>6955</c:v>
                </c:pt>
                <c:pt idx="1724">
                  <c:v>6947</c:v>
                </c:pt>
                <c:pt idx="1725">
                  <c:v>6937</c:v>
                </c:pt>
                <c:pt idx="1726">
                  <c:v>6935</c:v>
                </c:pt>
                <c:pt idx="1727">
                  <c:v>6921</c:v>
                </c:pt>
                <c:pt idx="1728">
                  <c:v>6913</c:v>
                </c:pt>
                <c:pt idx="1729">
                  <c:v>6911</c:v>
                </c:pt>
                <c:pt idx="1730">
                  <c:v>6911</c:v>
                </c:pt>
                <c:pt idx="1731">
                  <c:v>6905</c:v>
                </c:pt>
                <c:pt idx="1732">
                  <c:v>6885</c:v>
                </c:pt>
                <c:pt idx="1733">
                  <c:v>6851</c:v>
                </c:pt>
                <c:pt idx="1734">
                  <c:v>6851</c:v>
                </c:pt>
                <c:pt idx="1735">
                  <c:v>6839</c:v>
                </c:pt>
                <c:pt idx="1736">
                  <c:v>6819</c:v>
                </c:pt>
                <c:pt idx="1737">
                  <c:v>6797</c:v>
                </c:pt>
                <c:pt idx="1738">
                  <c:v>6791</c:v>
                </c:pt>
                <c:pt idx="1739">
                  <c:v>6775</c:v>
                </c:pt>
                <c:pt idx="1740">
                  <c:v>6773</c:v>
                </c:pt>
                <c:pt idx="1741">
                  <c:v>6739</c:v>
                </c:pt>
                <c:pt idx="1742">
                  <c:v>6713</c:v>
                </c:pt>
                <c:pt idx="1743">
                  <c:v>6617</c:v>
                </c:pt>
                <c:pt idx="1744">
                  <c:v>6569</c:v>
                </c:pt>
                <c:pt idx="1745">
                  <c:v>6551</c:v>
                </c:pt>
                <c:pt idx="1746">
                  <c:v>6541</c:v>
                </c:pt>
                <c:pt idx="1747">
                  <c:v>6531</c:v>
                </c:pt>
                <c:pt idx="1748">
                  <c:v>6527</c:v>
                </c:pt>
                <c:pt idx="1749">
                  <c:v>6523</c:v>
                </c:pt>
                <c:pt idx="1750">
                  <c:v>6519</c:v>
                </c:pt>
                <c:pt idx="1751">
                  <c:v>6477</c:v>
                </c:pt>
                <c:pt idx="1752">
                  <c:v>6455</c:v>
                </c:pt>
                <c:pt idx="1753">
                  <c:v>6449</c:v>
                </c:pt>
                <c:pt idx="1754">
                  <c:v>6428</c:v>
                </c:pt>
                <c:pt idx="1755">
                  <c:v>6426</c:v>
                </c:pt>
                <c:pt idx="1756">
                  <c:v>6422</c:v>
                </c:pt>
                <c:pt idx="1757">
                  <c:v>6402</c:v>
                </c:pt>
                <c:pt idx="1758">
                  <c:v>6366</c:v>
                </c:pt>
                <c:pt idx="1759">
                  <c:v>6338</c:v>
                </c:pt>
                <c:pt idx="1760">
                  <c:v>6314</c:v>
                </c:pt>
                <c:pt idx="1761">
                  <c:v>6314</c:v>
                </c:pt>
                <c:pt idx="1762">
                  <c:v>6312</c:v>
                </c:pt>
                <c:pt idx="1763">
                  <c:v>6298</c:v>
                </c:pt>
                <c:pt idx="1764">
                  <c:v>6286</c:v>
                </c:pt>
                <c:pt idx="1765">
                  <c:v>6284</c:v>
                </c:pt>
                <c:pt idx="1766">
                  <c:v>6272</c:v>
                </c:pt>
                <c:pt idx="1767">
                  <c:v>6256</c:v>
                </c:pt>
                <c:pt idx="1768">
                  <c:v>6242</c:v>
                </c:pt>
                <c:pt idx="1769">
                  <c:v>6232</c:v>
                </c:pt>
                <c:pt idx="1770">
                  <c:v>6220</c:v>
                </c:pt>
                <c:pt idx="1771">
                  <c:v>6162</c:v>
                </c:pt>
                <c:pt idx="1772">
                  <c:v>6156</c:v>
                </c:pt>
                <c:pt idx="1773">
                  <c:v>6052</c:v>
                </c:pt>
                <c:pt idx="1774">
                  <c:v>6042</c:v>
                </c:pt>
                <c:pt idx="1775">
                  <c:v>5990</c:v>
                </c:pt>
                <c:pt idx="1776">
                  <c:v>5980</c:v>
                </c:pt>
                <c:pt idx="1777">
                  <c:v>5950</c:v>
                </c:pt>
                <c:pt idx="1778">
                  <c:v>5944</c:v>
                </c:pt>
                <c:pt idx="1779">
                  <c:v>5878</c:v>
                </c:pt>
                <c:pt idx="1780">
                  <c:v>5840</c:v>
                </c:pt>
                <c:pt idx="1781">
                  <c:v>5770</c:v>
                </c:pt>
                <c:pt idx="1782">
                  <c:v>5740</c:v>
                </c:pt>
                <c:pt idx="1783">
                  <c:v>5720</c:v>
                </c:pt>
                <c:pt idx="1784">
                  <c:v>5710</c:v>
                </c:pt>
                <c:pt idx="1785">
                  <c:v>5700</c:v>
                </c:pt>
                <c:pt idx="1786">
                  <c:v>5690</c:v>
                </c:pt>
                <c:pt idx="1787">
                  <c:v>5680</c:v>
                </c:pt>
                <c:pt idx="1788">
                  <c:v>5646</c:v>
                </c:pt>
                <c:pt idx="1789">
                  <c:v>5620</c:v>
                </c:pt>
                <c:pt idx="1790">
                  <c:v>5610</c:v>
                </c:pt>
                <c:pt idx="1791">
                  <c:v>5596</c:v>
                </c:pt>
                <c:pt idx="1792">
                  <c:v>5584</c:v>
                </c:pt>
                <c:pt idx="1793">
                  <c:v>5582</c:v>
                </c:pt>
                <c:pt idx="1794">
                  <c:v>5578</c:v>
                </c:pt>
                <c:pt idx="1795">
                  <c:v>5538</c:v>
                </c:pt>
                <c:pt idx="1796">
                  <c:v>5526</c:v>
                </c:pt>
                <c:pt idx="1797">
                  <c:v>5518</c:v>
                </c:pt>
                <c:pt idx="1798">
                  <c:v>5500</c:v>
                </c:pt>
                <c:pt idx="1799">
                  <c:v>5470</c:v>
                </c:pt>
                <c:pt idx="1800">
                  <c:v>5456</c:v>
                </c:pt>
                <c:pt idx="1801">
                  <c:v>5382</c:v>
                </c:pt>
                <c:pt idx="1802">
                  <c:v>5344</c:v>
                </c:pt>
                <c:pt idx="1803">
                  <c:v>5330</c:v>
                </c:pt>
                <c:pt idx="1804">
                  <c:v>5282</c:v>
                </c:pt>
                <c:pt idx="1805">
                  <c:v>5256</c:v>
                </c:pt>
                <c:pt idx="1806">
                  <c:v>5190</c:v>
                </c:pt>
                <c:pt idx="1807">
                  <c:v>5188</c:v>
                </c:pt>
                <c:pt idx="1808">
                  <c:v>5186</c:v>
                </c:pt>
                <c:pt idx="1809">
                  <c:v>5139</c:v>
                </c:pt>
                <c:pt idx="1810">
                  <c:v>5135</c:v>
                </c:pt>
                <c:pt idx="1811">
                  <c:v>5097</c:v>
                </c:pt>
                <c:pt idx="1812">
                  <c:v>5087</c:v>
                </c:pt>
                <c:pt idx="1813">
                  <c:v>5077</c:v>
                </c:pt>
                <c:pt idx="1814">
                  <c:v>5077</c:v>
                </c:pt>
                <c:pt idx="1815">
                  <c:v>5067</c:v>
                </c:pt>
                <c:pt idx="1816">
                  <c:v>5047</c:v>
                </c:pt>
                <c:pt idx="1817">
                  <c:v>5015</c:v>
                </c:pt>
                <c:pt idx="1818">
                  <c:v>4941</c:v>
                </c:pt>
                <c:pt idx="1819">
                  <c:v>4917</c:v>
                </c:pt>
                <c:pt idx="1820">
                  <c:v>4913</c:v>
                </c:pt>
                <c:pt idx="1821">
                  <c:v>4905</c:v>
                </c:pt>
                <c:pt idx="1822">
                  <c:v>4895</c:v>
                </c:pt>
                <c:pt idx="1823">
                  <c:v>4877</c:v>
                </c:pt>
                <c:pt idx="1824">
                  <c:v>4865</c:v>
                </c:pt>
                <c:pt idx="1825">
                  <c:v>4853</c:v>
                </c:pt>
                <c:pt idx="1826">
                  <c:v>4821</c:v>
                </c:pt>
                <c:pt idx="1827">
                  <c:v>4801</c:v>
                </c:pt>
                <c:pt idx="1828">
                  <c:v>4777</c:v>
                </c:pt>
                <c:pt idx="1829">
                  <c:v>4773</c:v>
                </c:pt>
                <c:pt idx="1830">
                  <c:v>4729</c:v>
                </c:pt>
                <c:pt idx="1831">
                  <c:v>4713</c:v>
                </c:pt>
                <c:pt idx="1832">
                  <c:v>4703</c:v>
                </c:pt>
                <c:pt idx="1833">
                  <c:v>4701</c:v>
                </c:pt>
                <c:pt idx="1834">
                  <c:v>4659</c:v>
                </c:pt>
                <c:pt idx="1835">
                  <c:v>4643</c:v>
                </c:pt>
                <c:pt idx="1836">
                  <c:v>4619</c:v>
                </c:pt>
                <c:pt idx="1837">
                  <c:v>4617</c:v>
                </c:pt>
                <c:pt idx="1838">
                  <c:v>4613</c:v>
                </c:pt>
                <c:pt idx="1839">
                  <c:v>4607</c:v>
                </c:pt>
                <c:pt idx="1840">
                  <c:v>4605</c:v>
                </c:pt>
                <c:pt idx="1841">
                  <c:v>4583</c:v>
                </c:pt>
                <c:pt idx="1842">
                  <c:v>4509</c:v>
                </c:pt>
                <c:pt idx="1843">
                  <c:v>4475</c:v>
                </c:pt>
                <c:pt idx="1844">
                  <c:v>4415</c:v>
                </c:pt>
                <c:pt idx="1845">
                  <c:v>4405</c:v>
                </c:pt>
                <c:pt idx="1846">
                  <c:v>4393</c:v>
                </c:pt>
                <c:pt idx="1847">
                  <c:v>4391</c:v>
                </c:pt>
                <c:pt idx="1848">
                  <c:v>4371</c:v>
                </c:pt>
                <c:pt idx="1849">
                  <c:v>4243</c:v>
                </c:pt>
                <c:pt idx="1850">
                  <c:v>4241</c:v>
                </c:pt>
                <c:pt idx="1851">
                  <c:v>4239</c:v>
                </c:pt>
                <c:pt idx="1852">
                  <c:v>4193</c:v>
                </c:pt>
                <c:pt idx="1853">
                  <c:v>4191</c:v>
                </c:pt>
                <c:pt idx="1854">
                  <c:v>4169</c:v>
                </c:pt>
                <c:pt idx="1855">
                  <c:v>4161</c:v>
                </c:pt>
                <c:pt idx="1856">
                  <c:v>4143</c:v>
                </c:pt>
                <c:pt idx="1857">
                  <c:v>4135</c:v>
                </c:pt>
                <c:pt idx="1858">
                  <c:v>4125</c:v>
                </c:pt>
                <c:pt idx="1859">
                  <c:v>4109</c:v>
                </c:pt>
                <c:pt idx="1860">
                  <c:v>4099</c:v>
                </c:pt>
                <c:pt idx="1861">
                  <c:v>4095</c:v>
                </c:pt>
                <c:pt idx="1862">
                  <c:v>4093</c:v>
                </c:pt>
                <c:pt idx="1863">
                  <c:v>4087</c:v>
                </c:pt>
                <c:pt idx="1864">
                  <c:v>4023</c:v>
                </c:pt>
                <c:pt idx="1865">
                  <c:v>3999</c:v>
                </c:pt>
                <c:pt idx="1866">
                  <c:v>3989</c:v>
                </c:pt>
                <c:pt idx="1867">
                  <c:v>3989</c:v>
                </c:pt>
                <c:pt idx="1868">
                  <c:v>3985</c:v>
                </c:pt>
                <c:pt idx="1869">
                  <c:v>3975</c:v>
                </c:pt>
                <c:pt idx="1870">
                  <c:v>3953</c:v>
                </c:pt>
                <c:pt idx="1871">
                  <c:v>3945</c:v>
                </c:pt>
                <c:pt idx="1872">
                  <c:v>3939</c:v>
                </c:pt>
                <c:pt idx="1873">
                  <c:v>3901</c:v>
                </c:pt>
                <c:pt idx="1874">
                  <c:v>3899</c:v>
                </c:pt>
                <c:pt idx="1875">
                  <c:v>3891</c:v>
                </c:pt>
                <c:pt idx="1876">
                  <c:v>3883</c:v>
                </c:pt>
                <c:pt idx="1877">
                  <c:v>3867</c:v>
                </c:pt>
                <c:pt idx="1878">
                  <c:v>3860</c:v>
                </c:pt>
                <c:pt idx="1879">
                  <c:v>3822</c:v>
                </c:pt>
                <c:pt idx="1880">
                  <c:v>3810</c:v>
                </c:pt>
                <c:pt idx="1881">
                  <c:v>3802</c:v>
                </c:pt>
                <c:pt idx="1882">
                  <c:v>3758</c:v>
                </c:pt>
                <c:pt idx="1883">
                  <c:v>3752</c:v>
                </c:pt>
                <c:pt idx="1884">
                  <c:v>3730</c:v>
                </c:pt>
                <c:pt idx="1885">
                  <c:v>3720</c:v>
                </c:pt>
                <c:pt idx="1886">
                  <c:v>3714</c:v>
                </c:pt>
                <c:pt idx="1887">
                  <c:v>3704</c:v>
                </c:pt>
                <c:pt idx="1888">
                  <c:v>3656</c:v>
                </c:pt>
                <c:pt idx="1889">
                  <c:v>3636</c:v>
                </c:pt>
                <c:pt idx="1890">
                  <c:v>3634</c:v>
                </c:pt>
                <c:pt idx="1891">
                  <c:v>3608</c:v>
                </c:pt>
                <c:pt idx="1892">
                  <c:v>3590</c:v>
                </c:pt>
                <c:pt idx="1893">
                  <c:v>3590</c:v>
                </c:pt>
                <c:pt idx="1894">
                  <c:v>3588</c:v>
                </c:pt>
                <c:pt idx="1895">
                  <c:v>3480</c:v>
                </c:pt>
                <c:pt idx="1896">
                  <c:v>3476</c:v>
                </c:pt>
                <c:pt idx="1897">
                  <c:v>3476</c:v>
                </c:pt>
                <c:pt idx="1898">
                  <c:v>3440</c:v>
                </c:pt>
                <c:pt idx="1899">
                  <c:v>3438</c:v>
                </c:pt>
                <c:pt idx="1900">
                  <c:v>3422</c:v>
                </c:pt>
                <c:pt idx="1901">
                  <c:v>3420</c:v>
                </c:pt>
                <c:pt idx="1902">
                  <c:v>3406</c:v>
                </c:pt>
                <c:pt idx="1903">
                  <c:v>3348</c:v>
                </c:pt>
                <c:pt idx="1904">
                  <c:v>3334</c:v>
                </c:pt>
                <c:pt idx="1905">
                  <c:v>3302</c:v>
                </c:pt>
                <c:pt idx="1906">
                  <c:v>3290</c:v>
                </c:pt>
                <c:pt idx="1907">
                  <c:v>3254</c:v>
                </c:pt>
                <c:pt idx="1908">
                  <c:v>3254</c:v>
                </c:pt>
                <c:pt idx="1909">
                  <c:v>3250</c:v>
                </c:pt>
                <c:pt idx="1910">
                  <c:v>3236</c:v>
                </c:pt>
                <c:pt idx="1911">
                  <c:v>3232</c:v>
                </c:pt>
                <c:pt idx="1912">
                  <c:v>3224</c:v>
                </c:pt>
                <c:pt idx="1913">
                  <c:v>3218</c:v>
                </c:pt>
                <c:pt idx="1914">
                  <c:v>3218</c:v>
                </c:pt>
                <c:pt idx="1915">
                  <c:v>3216</c:v>
                </c:pt>
                <c:pt idx="1916">
                  <c:v>3194</c:v>
                </c:pt>
                <c:pt idx="1917">
                  <c:v>3182</c:v>
                </c:pt>
                <c:pt idx="1918">
                  <c:v>3166</c:v>
                </c:pt>
                <c:pt idx="1919">
                  <c:v>3160</c:v>
                </c:pt>
                <c:pt idx="1920">
                  <c:v>3136</c:v>
                </c:pt>
                <c:pt idx="1921">
                  <c:v>3118</c:v>
                </c:pt>
                <c:pt idx="1922">
                  <c:v>3094</c:v>
                </c:pt>
                <c:pt idx="1923">
                  <c:v>3090</c:v>
                </c:pt>
                <c:pt idx="1924">
                  <c:v>3074</c:v>
                </c:pt>
                <c:pt idx="1925">
                  <c:v>3072</c:v>
                </c:pt>
                <c:pt idx="1926">
                  <c:v>3042</c:v>
                </c:pt>
                <c:pt idx="1927">
                  <c:v>3012</c:v>
                </c:pt>
                <c:pt idx="1928">
                  <c:v>3002</c:v>
                </c:pt>
                <c:pt idx="1929">
                  <c:v>2996</c:v>
                </c:pt>
                <c:pt idx="1930">
                  <c:v>2976</c:v>
                </c:pt>
                <c:pt idx="1931">
                  <c:v>2968</c:v>
                </c:pt>
                <c:pt idx="1932">
                  <c:v>2952</c:v>
                </c:pt>
                <c:pt idx="1933">
                  <c:v>2906</c:v>
                </c:pt>
                <c:pt idx="1934">
                  <c:v>2902</c:v>
                </c:pt>
                <c:pt idx="1935">
                  <c:v>2900</c:v>
                </c:pt>
                <c:pt idx="1936">
                  <c:v>2892</c:v>
                </c:pt>
                <c:pt idx="1937">
                  <c:v>2888</c:v>
                </c:pt>
                <c:pt idx="1938">
                  <c:v>2872</c:v>
                </c:pt>
                <c:pt idx="1939">
                  <c:v>2858</c:v>
                </c:pt>
                <c:pt idx="1940">
                  <c:v>2854</c:v>
                </c:pt>
                <c:pt idx="1941">
                  <c:v>2832</c:v>
                </c:pt>
                <c:pt idx="1942">
                  <c:v>2768</c:v>
                </c:pt>
                <c:pt idx="1943">
                  <c:v>2722</c:v>
                </c:pt>
                <c:pt idx="1944">
                  <c:v>2700</c:v>
                </c:pt>
                <c:pt idx="1945">
                  <c:v>2666</c:v>
                </c:pt>
                <c:pt idx="1946">
                  <c:v>2608</c:v>
                </c:pt>
                <c:pt idx="1947">
                  <c:v>2596</c:v>
                </c:pt>
                <c:pt idx="1948">
                  <c:v>2575</c:v>
                </c:pt>
                <c:pt idx="1949">
                  <c:v>2537</c:v>
                </c:pt>
                <c:pt idx="1950">
                  <c:v>2495</c:v>
                </c:pt>
                <c:pt idx="1951">
                  <c:v>2469</c:v>
                </c:pt>
                <c:pt idx="1952">
                  <c:v>2437</c:v>
                </c:pt>
                <c:pt idx="1953">
                  <c:v>2309</c:v>
                </c:pt>
                <c:pt idx="1954">
                  <c:v>2301</c:v>
                </c:pt>
                <c:pt idx="1955">
                  <c:v>2293</c:v>
                </c:pt>
                <c:pt idx="1956">
                  <c:v>2255</c:v>
                </c:pt>
                <c:pt idx="1957">
                  <c:v>2251</c:v>
                </c:pt>
                <c:pt idx="1958">
                  <c:v>2233</c:v>
                </c:pt>
                <c:pt idx="1959">
                  <c:v>2221</c:v>
                </c:pt>
                <c:pt idx="1960">
                  <c:v>2197</c:v>
                </c:pt>
                <c:pt idx="1961">
                  <c:v>2181</c:v>
                </c:pt>
                <c:pt idx="1962">
                  <c:v>2147</c:v>
                </c:pt>
                <c:pt idx="1963">
                  <c:v>2127</c:v>
                </c:pt>
                <c:pt idx="1964">
                  <c:v>2103</c:v>
                </c:pt>
                <c:pt idx="1965">
                  <c:v>2093</c:v>
                </c:pt>
                <c:pt idx="1966">
                  <c:v>2083</c:v>
                </c:pt>
                <c:pt idx="1967">
                  <c:v>2077</c:v>
                </c:pt>
                <c:pt idx="1968">
                  <c:v>2059</c:v>
                </c:pt>
                <c:pt idx="1969">
                  <c:v>2017</c:v>
                </c:pt>
                <c:pt idx="1970">
                  <c:v>1953</c:v>
                </c:pt>
                <c:pt idx="1971">
                  <c:v>1941</c:v>
                </c:pt>
                <c:pt idx="1972">
                  <c:v>1899</c:v>
                </c:pt>
                <c:pt idx="1973">
                  <c:v>1879</c:v>
                </c:pt>
                <c:pt idx="1974">
                  <c:v>1835</c:v>
                </c:pt>
                <c:pt idx="1975">
                  <c:v>1779</c:v>
                </c:pt>
                <c:pt idx="1976">
                  <c:v>1739</c:v>
                </c:pt>
                <c:pt idx="1977">
                  <c:v>1725</c:v>
                </c:pt>
                <c:pt idx="1978">
                  <c:v>1717</c:v>
                </c:pt>
                <c:pt idx="1979">
                  <c:v>1593</c:v>
                </c:pt>
                <c:pt idx="1980">
                  <c:v>1587</c:v>
                </c:pt>
                <c:pt idx="1981">
                  <c:v>1579</c:v>
                </c:pt>
                <c:pt idx="1982">
                  <c:v>1491</c:v>
                </c:pt>
                <c:pt idx="1983">
                  <c:v>1477</c:v>
                </c:pt>
                <c:pt idx="1984">
                  <c:v>1447</c:v>
                </c:pt>
                <c:pt idx="1985">
                  <c:v>1445</c:v>
                </c:pt>
                <c:pt idx="1986">
                  <c:v>1329</c:v>
                </c:pt>
                <c:pt idx="1987">
                  <c:v>1305</c:v>
                </c:pt>
                <c:pt idx="1988">
                  <c:v>1303</c:v>
                </c:pt>
                <c:pt idx="1989">
                  <c:v>1262</c:v>
                </c:pt>
                <c:pt idx="1990">
                  <c:v>1234</c:v>
                </c:pt>
                <c:pt idx="1991">
                  <c:v>1162</c:v>
                </c:pt>
                <c:pt idx="1992">
                  <c:v>1156</c:v>
                </c:pt>
                <c:pt idx="1993">
                  <c:v>1116</c:v>
                </c:pt>
                <c:pt idx="1994">
                  <c:v>1050</c:v>
                </c:pt>
                <c:pt idx="1995">
                  <c:v>1034</c:v>
                </c:pt>
                <c:pt idx="1996">
                  <c:v>1010</c:v>
                </c:pt>
                <c:pt idx="1997">
                  <c:v>988</c:v>
                </c:pt>
                <c:pt idx="1998">
                  <c:v>830</c:v>
                </c:pt>
                <c:pt idx="1999">
                  <c:v>718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5B9-423E-8200-7CE5E9C76488}"/>
            </c:ext>
          </c:extLst>
        </c:ser>
        <c:ser>
          <c:idx val="0"/>
          <c:order val="3"/>
          <c:tx>
            <c:v>29-Aug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Data!$E$4:$E$2004</c:f>
              <c:numCache>
                <c:formatCode>0</c:formatCode>
                <c:ptCount val="2001"/>
                <c:pt idx="0">
                  <c:v>120745</c:v>
                </c:pt>
                <c:pt idx="1">
                  <c:v>119672</c:v>
                </c:pt>
                <c:pt idx="2">
                  <c:v>117833</c:v>
                </c:pt>
                <c:pt idx="3">
                  <c:v>116976</c:v>
                </c:pt>
                <c:pt idx="4">
                  <c:v>112339</c:v>
                </c:pt>
                <c:pt idx="5">
                  <c:v>111388</c:v>
                </c:pt>
                <c:pt idx="6">
                  <c:v>108135</c:v>
                </c:pt>
                <c:pt idx="7">
                  <c:v>107541</c:v>
                </c:pt>
                <c:pt idx="8">
                  <c:v>107041</c:v>
                </c:pt>
                <c:pt idx="9">
                  <c:v>106092</c:v>
                </c:pt>
                <c:pt idx="10">
                  <c:v>105621</c:v>
                </c:pt>
                <c:pt idx="11">
                  <c:v>105563</c:v>
                </c:pt>
                <c:pt idx="12">
                  <c:v>105443</c:v>
                </c:pt>
                <c:pt idx="13">
                  <c:v>105105</c:v>
                </c:pt>
                <c:pt idx="14">
                  <c:v>104921</c:v>
                </c:pt>
                <c:pt idx="15">
                  <c:v>104799</c:v>
                </c:pt>
                <c:pt idx="16">
                  <c:v>104399</c:v>
                </c:pt>
                <c:pt idx="17">
                  <c:v>104361</c:v>
                </c:pt>
                <c:pt idx="18">
                  <c:v>103750</c:v>
                </c:pt>
                <c:pt idx="19">
                  <c:v>103642</c:v>
                </c:pt>
                <c:pt idx="20">
                  <c:v>103570</c:v>
                </c:pt>
                <c:pt idx="21">
                  <c:v>103007</c:v>
                </c:pt>
                <c:pt idx="22">
                  <c:v>102949</c:v>
                </c:pt>
                <c:pt idx="23">
                  <c:v>102775</c:v>
                </c:pt>
                <c:pt idx="24">
                  <c:v>102657</c:v>
                </c:pt>
                <c:pt idx="25">
                  <c:v>102577</c:v>
                </c:pt>
                <c:pt idx="26">
                  <c:v>102467</c:v>
                </c:pt>
                <c:pt idx="27">
                  <c:v>102269</c:v>
                </c:pt>
                <c:pt idx="28">
                  <c:v>102213</c:v>
                </c:pt>
                <c:pt idx="29">
                  <c:v>102151</c:v>
                </c:pt>
                <c:pt idx="30">
                  <c:v>101915</c:v>
                </c:pt>
                <c:pt idx="31">
                  <c:v>101887</c:v>
                </c:pt>
                <c:pt idx="32">
                  <c:v>101744</c:v>
                </c:pt>
                <c:pt idx="33">
                  <c:v>101736</c:v>
                </c:pt>
                <c:pt idx="34">
                  <c:v>101314</c:v>
                </c:pt>
                <c:pt idx="35">
                  <c:v>101086</c:v>
                </c:pt>
                <c:pt idx="36">
                  <c:v>100870</c:v>
                </c:pt>
                <c:pt idx="37">
                  <c:v>100616</c:v>
                </c:pt>
                <c:pt idx="38">
                  <c:v>100215</c:v>
                </c:pt>
                <c:pt idx="39">
                  <c:v>100173</c:v>
                </c:pt>
                <c:pt idx="40">
                  <c:v>100155</c:v>
                </c:pt>
                <c:pt idx="41">
                  <c:v>99955</c:v>
                </c:pt>
                <c:pt idx="42">
                  <c:v>99927</c:v>
                </c:pt>
                <c:pt idx="43">
                  <c:v>99923</c:v>
                </c:pt>
                <c:pt idx="44">
                  <c:v>99905</c:v>
                </c:pt>
                <c:pt idx="45">
                  <c:v>99763</c:v>
                </c:pt>
                <c:pt idx="46">
                  <c:v>99643</c:v>
                </c:pt>
                <c:pt idx="47">
                  <c:v>99635</c:v>
                </c:pt>
                <c:pt idx="48">
                  <c:v>99597</c:v>
                </c:pt>
                <c:pt idx="49">
                  <c:v>99497</c:v>
                </c:pt>
                <c:pt idx="50">
                  <c:v>99451</c:v>
                </c:pt>
                <c:pt idx="51">
                  <c:v>99369</c:v>
                </c:pt>
                <c:pt idx="52">
                  <c:v>99048</c:v>
                </c:pt>
                <c:pt idx="53">
                  <c:v>98756</c:v>
                </c:pt>
                <c:pt idx="54">
                  <c:v>98710</c:v>
                </c:pt>
                <c:pt idx="55">
                  <c:v>98702</c:v>
                </c:pt>
                <c:pt idx="56">
                  <c:v>98594</c:v>
                </c:pt>
                <c:pt idx="57">
                  <c:v>98382</c:v>
                </c:pt>
                <c:pt idx="58">
                  <c:v>98318</c:v>
                </c:pt>
                <c:pt idx="59">
                  <c:v>98286</c:v>
                </c:pt>
                <c:pt idx="60">
                  <c:v>98186</c:v>
                </c:pt>
                <c:pt idx="61">
                  <c:v>98152</c:v>
                </c:pt>
                <c:pt idx="62">
                  <c:v>98144</c:v>
                </c:pt>
                <c:pt idx="63">
                  <c:v>98040</c:v>
                </c:pt>
                <c:pt idx="64">
                  <c:v>97711</c:v>
                </c:pt>
                <c:pt idx="65">
                  <c:v>97671</c:v>
                </c:pt>
                <c:pt idx="66">
                  <c:v>97557</c:v>
                </c:pt>
                <c:pt idx="67">
                  <c:v>97439</c:v>
                </c:pt>
                <c:pt idx="68">
                  <c:v>97017</c:v>
                </c:pt>
                <c:pt idx="69">
                  <c:v>96923</c:v>
                </c:pt>
                <c:pt idx="70">
                  <c:v>96813</c:v>
                </c:pt>
                <c:pt idx="71">
                  <c:v>96546</c:v>
                </c:pt>
                <c:pt idx="72">
                  <c:v>96452</c:v>
                </c:pt>
                <c:pt idx="73">
                  <c:v>96444</c:v>
                </c:pt>
                <c:pt idx="74">
                  <c:v>96298</c:v>
                </c:pt>
                <c:pt idx="75">
                  <c:v>96280</c:v>
                </c:pt>
                <c:pt idx="76">
                  <c:v>96174</c:v>
                </c:pt>
                <c:pt idx="77">
                  <c:v>96048</c:v>
                </c:pt>
                <c:pt idx="78">
                  <c:v>96002</c:v>
                </c:pt>
                <c:pt idx="79">
                  <c:v>95964</c:v>
                </c:pt>
                <c:pt idx="80">
                  <c:v>95920</c:v>
                </c:pt>
                <c:pt idx="81">
                  <c:v>95882</c:v>
                </c:pt>
                <c:pt idx="82">
                  <c:v>95882</c:v>
                </c:pt>
                <c:pt idx="83">
                  <c:v>95780</c:v>
                </c:pt>
                <c:pt idx="84">
                  <c:v>95432</c:v>
                </c:pt>
                <c:pt idx="85">
                  <c:v>95223</c:v>
                </c:pt>
                <c:pt idx="86">
                  <c:v>94991</c:v>
                </c:pt>
                <c:pt idx="87">
                  <c:v>94957</c:v>
                </c:pt>
                <c:pt idx="88">
                  <c:v>94925</c:v>
                </c:pt>
                <c:pt idx="89">
                  <c:v>94891</c:v>
                </c:pt>
                <c:pt idx="90">
                  <c:v>94797</c:v>
                </c:pt>
                <c:pt idx="91">
                  <c:v>94723</c:v>
                </c:pt>
                <c:pt idx="92">
                  <c:v>94703</c:v>
                </c:pt>
                <c:pt idx="93">
                  <c:v>94687</c:v>
                </c:pt>
                <c:pt idx="94">
                  <c:v>94629</c:v>
                </c:pt>
                <c:pt idx="95">
                  <c:v>94593</c:v>
                </c:pt>
                <c:pt idx="96">
                  <c:v>94529</c:v>
                </c:pt>
                <c:pt idx="97">
                  <c:v>94511</c:v>
                </c:pt>
                <c:pt idx="98">
                  <c:v>94471</c:v>
                </c:pt>
                <c:pt idx="99">
                  <c:v>94361</c:v>
                </c:pt>
                <c:pt idx="100">
                  <c:v>94117</c:v>
                </c:pt>
                <c:pt idx="101">
                  <c:v>94111</c:v>
                </c:pt>
                <c:pt idx="102">
                  <c:v>94032</c:v>
                </c:pt>
                <c:pt idx="103">
                  <c:v>93948</c:v>
                </c:pt>
                <c:pt idx="104">
                  <c:v>93776</c:v>
                </c:pt>
                <c:pt idx="105">
                  <c:v>93594</c:v>
                </c:pt>
                <c:pt idx="106">
                  <c:v>93502</c:v>
                </c:pt>
                <c:pt idx="107">
                  <c:v>93450</c:v>
                </c:pt>
                <c:pt idx="108">
                  <c:v>93410</c:v>
                </c:pt>
                <c:pt idx="109">
                  <c:v>93390</c:v>
                </c:pt>
                <c:pt idx="110">
                  <c:v>93278</c:v>
                </c:pt>
                <c:pt idx="111">
                  <c:v>93220</c:v>
                </c:pt>
                <c:pt idx="112">
                  <c:v>92914</c:v>
                </c:pt>
                <c:pt idx="113">
                  <c:v>92774</c:v>
                </c:pt>
                <c:pt idx="114">
                  <c:v>92713</c:v>
                </c:pt>
                <c:pt idx="115">
                  <c:v>92709</c:v>
                </c:pt>
                <c:pt idx="116">
                  <c:v>92657</c:v>
                </c:pt>
                <c:pt idx="117">
                  <c:v>92593</c:v>
                </c:pt>
                <c:pt idx="118">
                  <c:v>92571</c:v>
                </c:pt>
                <c:pt idx="119">
                  <c:v>92525</c:v>
                </c:pt>
                <c:pt idx="120">
                  <c:v>92419</c:v>
                </c:pt>
                <c:pt idx="121">
                  <c:v>92323</c:v>
                </c:pt>
                <c:pt idx="122">
                  <c:v>92249</c:v>
                </c:pt>
                <c:pt idx="123">
                  <c:v>92133</c:v>
                </c:pt>
                <c:pt idx="124">
                  <c:v>92077</c:v>
                </c:pt>
                <c:pt idx="125">
                  <c:v>92071</c:v>
                </c:pt>
                <c:pt idx="126">
                  <c:v>91883</c:v>
                </c:pt>
                <c:pt idx="127">
                  <c:v>91637</c:v>
                </c:pt>
                <c:pt idx="128">
                  <c:v>91607</c:v>
                </c:pt>
                <c:pt idx="129">
                  <c:v>91432</c:v>
                </c:pt>
                <c:pt idx="130">
                  <c:v>91386</c:v>
                </c:pt>
                <c:pt idx="131">
                  <c:v>91362</c:v>
                </c:pt>
                <c:pt idx="132">
                  <c:v>91028</c:v>
                </c:pt>
                <c:pt idx="133">
                  <c:v>90942</c:v>
                </c:pt>
                <c:pt idx="134">
                  <c:v>90920</c:v>
                </c:pt>
                <c:pt idx="135">
                  <c:v>90816</c:v>
                </c:pt>
                <c:pt idx="136">
                  <c:v>90794</c:v>
                </c:pt>
                <c:pt idx="137">
                  <c:v>90790</c:v>
                </c:pt>
                <c:pt idx="138">
                  <c:v>90780</c:v>
                </c:pt>
                <c:pt idx="139">
                  <c:v>90766</c:v>
                </c:pt>
                <c:pt idx="140">
                  <c:v>90684</c:v>
                </c:pt>
                <c:pt idx="141">
                  <c:v>90510</c:v>
                </c:pt>
                <c:pt idx="142">
                  <c:v>90432</c:v>
                </c:pt>
                <c:pt idx="143">
                  <c:v>90352</c:v>
                </c:pt>
                <c:pt idx="144">
                  <c:v>90073</c:v>
                </c:pt>
                <c:pt idx="145">
                  <c:v>90065</c:v>
                </c:pt>
                <c:pt idx="146">
                  <c:v>90039</c:v>
                </c:pt>
                <c:pt idx="147">
                  <c:v>89927</c:v>
                </c:pt>
                <c:pt idx="148">
                  <c:v>89733</c:v>
                </c:pt>
                <c:pt idx="149">
                  <c:v>89633</c:v>
                </c:pt>
                <c:pt idx="150">
                  <c:v>89337</c:v>
                </c:pt>
                <c:pt idx="151">
                  <c:v>89223</c:v>
                </c:pt>
                <c:pt idx="152">
                  <c:v>89219</c:v>
                </c:pt>
                <c:pt idx="153">
                  <c:v>89077</c:v>
                </c:pt>
                <c:pt idx="154">
                  <c:v>89047</c:v>
                </c:pt>
                <c:pt idx="155">
                  <c:v>88953</c:v>
                </c:pt>
                <c:pt idx="156">
                  <c:v>88884</c:v>
                </c:pt>
                <c:pt idx="157">
                  <c:v>88874</c:v>
                </c:pt>
                <c:pt idx="158">
                  <c:v>88652</c:v>
                </c:pt>
                <c:pt idx="159">
                  <c:v>88602</c:v>
                </c:pt>
                <c:pt idx="160">
                  <c:v>88590</c:v>
                </c:pt>
                <c:pt idx="161">
                  <c:v>88510</c:v>
                </c:pt>
                <c:pt idx="162">
                  <c:v>88322</c:v>
                </c:pt>
                <c:pt idx="163">
                  <c:v>88246</c:v>
                </c:pt>
                <c:pt idx="164">
                  <c:v>88244</c:v>
                </c:pt>
                <c:pt idx="165">
                  <c:v>88110</c:v>
                </c:pt>
                <c:pt idx="166">
                  <c:v>88074</c:v>
                </c:pt>
                <c:pt idx="167">
                  <c:v>87986</c:v>
                </c:pt>
                <c:pt idx="168">
                  <c:v>87984</c:v>
                </c:pt>
                <c:pt idx="169">
                  <c:v>87914</c:v>
                </c:pt>
                <c:pt idx="170">
                  <c:v>87850</c:v>
                </c:pt>
                <c:pt idx="171">
                  <c:v>87389</c:v>
                </c:pt>
                <c:pt idx="172">
                  <c:v>87259</c:v>
                </c:pt>
                <c:pt idx="173">
                  <c:v>87125</c:v>
                </c:pt>
                <c:pt idx="174">
                  <c:v>87119</c:v>
                </c:pt>
                <c:pt idx="175">
                  <c:v>87081</c:v>
                </c:pt>
                <c:pt idx="176">
                  <c:v>87015</c:v>
                </c:pt>
                <c:pt idx="177">
                  <c:v>86989</c:v>
                </c:pt>
                <c:pt idx="178">
                  <c:v>86829</c:v>
                </c:pt>
                <c:pt idx="179">
                  <c:v>86623</c:v>
                </c:pt>
                <c:pt idx="180">
                  <c:v>86535</c:v>
                </c:pt>
                <c:pt idx="181">
                  <c:v>86505</c:v>
                </c:pt>
                <c:pt idx="182">
                  <c:v>86371</c:v>
                </c:pt>
                <c:pt idx="183">
                  <c:v>86272</c:v>
                </c:pt>
                <c:pt idx="184">
                  <c:v>86132</c:v>
                </c:pt>
                <c:pt idx="185">
                  <c:v>86104</c:v>
                </c:pt>
                <c:pt idx="186">
                  <c:v>86000</c:v>
                </c:pt>
                <c:pt idx="187">
                  <c:v>85950</c:v>
                </c:pt>
                <c:pt idx="188">
                  <c:v>85936</c:v>
                </c:pt>
                <c:pt idx="189">
                  <c:v>85934</c:v>
                </c:pt>
                <c:pt idx="190">
                  <c:v>85910</c:v>
                </c:pt>
                <c:pt idx="191">
                  <c:v>85784</c:v>
                </c:pt>
                <c:pt idx="192">
                  <c:v>85750</c:v>
                </c:pt>
                <c:pt idx="193">
                  <c:v>85690</c:v>
                </c:pt>
                <c:pt idx="194">
                  <c:v>85686</c:v>
                </c:pt>
                <c:pt idx="195">
                  <c:v>85676</c:v>
                </c:pt>
                <c:pt idx="196">
                  <c:v>85660</c:v>
                </c:pt>
                <c:pt idx="197">
                  <c:v>85652</c:v>
                </c:pt>
                <c:pt idx="198">
                  <c:v>85626</c:v>
                </c:pt>
                <c:pt idx="199">
                  <c:v>85614</c:v>
                </c:pt>
                <c:pt idx="200">
                  <c:v>85610</c:v>
                </c:pt>
                <c:pt idx="201">
                  <c:v>85588</c:v>
                </c:pt>
                <c:pt idx="202">
                  <c:v>85546</c:v>
                </c:pt>
                <c:pt idx="203">
                  <c:v>85526</c:v>
                </c:pt>
                <c:pt idx="204">
                  <c:v>85172</c:v>
                </c:pt>
                <c:pt idx="205">
                  <c:v>84943</c:v>
                </c:pt>
                <c:pt idx="206">
                  <c:v>84795</c:v>
                </c:pt>
                <c:pt idx="207">
                  <c:v>84721</c:v>
                </c:pt>
                <c:pt idx="208">
                  <c:v>84707</c:v>
                </c:pt>
                <c:pt idx="209">
                  <c:v>84689</c:v>
                </c:pt>
                <c:pt idx="210">
                  <c:v>84467</c:v>
                </c:pt>
                <c:pt idx="211">
                  <c:v>84367</c:v>
                </c:pt>
                <c:pt idx="212">
                  <c:v>84293</c:v>
                </c:pt>
                <c:pt idx="213">
                  <c:v>84249</c:v>
                </c:pt>
                <c:pt idx="214">
                  <c:v>84117</c:v>
                </c:pt>
                <c:pt idx="215">
                  <c:v>84103</c:v>
                </c:pt>
                <c:pt idx="216">
                  <c:v>84001</c:v>
                </c:pt>
                <c:pt idx="217">
                  <c:v>83961</c:v>
                </c:pt>
                <c:pt idx="218">
                  <c:v>83945</c:v>
                </c:pt>
                <c:pt idx="219">
                  <c:v>83893</c:v>
                </c:pt>
                <c:pt idx="220">
                  <c:v>83795</c:v>
                </c:pt>
                <c:pt idx="221">
                  <c:v>83781</c:v>
                </c:pt>
                <c:pt idx="222">
                  <c:v>83660</c:v>
                </c:pt>
                <c:pt idx="223">
                  <c:v>83650</c:v>
                </c:pt>
                <c:pt idx="224">
                  <c:v>83474</c:v>
                </c:pt>
                <c:pt idx="225">
                  <c:v>83458</c:v>
                </c:pt>
                <c:pt idx="226">
                  <c:v>83344</c:v>
                </c:pt>
                <c:pt idx="227">
                  <c:v>83296</c:v>
                </c:pt>
                <c:pt idx="228">
                  <c:v>83296</c:v>
                </c:pt>
                <c:pt idx="229">
                  <c:v>83266</c:v>
                </c:pt>
                <c:pt idx="230">
                  <c:v>83192</c:v>
                </c:pt>
                <c:pt idx="231">
                  <c:v>83176</c:v>
                </c:pt>
                <c:pt idx="232">
                  <c:v>83048</c:v>
                </c:pt>
                <c:pt idx="233">
                  <c:v>83018</c:v>
                </c:pt>
                <c:pt idx="234">
                  <c:v>83016</c:v>
                </c:pt>
                <c:pt idx="235">
                  <c:v>82998</c:v>
                </c:pt>
                <c:pt idx="236">
                  <c:v>82988</c:v>
                </c:pt>
                <c:pt idx="237">
                  <c:v>82984</c:v>
                </c:pt>
                <c:pt idx="238">
                  <c:v>82938</c:v>
                </c:pt>
                <c:pt idx="239">
                  <c:v>82854</c:v>
                </c:pt>
                <c:pt idx="240">
                  <c:v>82784</c:v>
                </c:pt>
                <c:pt idx="241">
                  <c:v>82724</c:v>
                </c:pt>
                <c:pt idx="242">
                  <c:v>82478</c:v>
                </c:pt>
                <c:pt idx="243">
                  <c:v>82449</c:v>
                </c:pt>
                <c:pt idx="244">
                  <c:v>82427</c:v>
                </c:pt>
                <c:pt idx="245">
                  <c:v>82333</c:v>
                </c:pt>
                <c:pt idx="246">
                  <c:v>82155</c:v>
                </c:pt>
                <c:pt idx="247">
                  <c:v>82115</c:v>
                </c:pt>
                <c:pt idx="248">
                  <c:v>82003</c:v>
                </c:pt>
                <c:pt idx="249">
                  <c:v>81959</c:v>
                </c:pt>
                <c:pt idx="250">
                  <c:v>81829</c:v>
                </c:pt>
                <c:pt idx="251">
                  <c:v>81787</c:v>
                </c:pt>
                <c:pt idx="252">
                  <c:v>81623</c:v>
                </c:pt>
                <c:pt idx="253">
                  <c:v>81593</c:v>
                </c:pt>
                <c:pt idx="254">
                  <c:v>81581</c:v>
                </c:pt>
                <c:pt idx="255">
                  <c:v>81279</c:v>
                </c:pt>
                <c:pt idx="256">
                  <c:v>81080</c:v>
                </c:pt>
                <c:pt idx="257">
                  <c:v>81062</c:v>
                </c:pt>
                <c:pt idx="258">
                  <c:v>81048</c:v>
                </c:pt>
                <c:pt idx="259">
                  <c:v>81024</c:v>
                </c:pt>
                <c:pt idx="260">
                  <c:v>81006</c:v>
                </c:pt>
                <c:pt idx="261">
                  <c:v>80974</c:v>
                </c:pt>
                <c:pt idx="262">
                  <c:v>80756</c:v>
                </c:pt>
                <c:pt idx="263">
                  <c:v>80738</c:v>
                </c:pt>
                <c:pt idx="264">
                  <c:v>80630</c:v>
                </c:pt>
                <c:pt idx="265">
                  <c:v>80624</c:v>
                </c:pt>
                <c:pt idx="266">
                  <c:v>80478</c:v>
                </c:pt>
                <c:pt idx="267">
                  <c:v>80466</c:v>
                </c:pt>
                <c:pt idx="268">
                  <c:v>80420</c:v>
                </c:pt>
                <c:pt idx="269">
                  <c:v>80392</c:v>
                </c:pt>
                <c:pt idx="270">
                  <c:v>80252</c:v>
                </c:pt>
                <c:pt idx="271">
                  <c:v>80114</c:v>
                </c:pt>
                <c:pt idx="272">
                  <c:v>80084</c:v>
                </c:pt>
                <c:pt idx="273">
                  <c:v>79980</c:v>
                </c:pt>
                <c:pt idx="274">
                  <c:v>79978</c:v>
                </c:pt>
                <c:pt idx="275">
                  <c:v>79974</c:v>
                </c:pt>
                <c:pt idx="276">
                  <c:v>79821</c:v>
                </c:pt>
                <c:pt idx="277">
                  <c:v>79761</c:v>
                </c:pt>
                <c:pt idx="278">
                  <c:v>79685</c:v>
                </c:pt>
                <c:pt idx="279">
                  <c:v>79597</c:v>
                </c:pt>
                <c:pt idx="280">
                  <c:v>79497</c:v>
                </c:pt>
                <c:pt idx="281">
                  <c:v>79343</c:v>
                </c:pt>
                <c:pt idx="282">
                  <c:v>79339</c:v>
                </c:pt>
                <c:pt idx="283">
                  <c:v>79327</c:v>
                </c:pt>
                <c:pt idx="284">
                  <c:v>79283</c:v>
                </c:pt>
                <c:pt idx="285">
                  <c:v>79263</c:v>
                </c:pt>
                <c:pt idx="286">
                  <c:v>79261</c:v>
                </c:pt>
                <c:pt idx="287">
                  <c:v>79073</c:v>
                </c:pt>
                <c:pt idx="288">
                  <c:v>78859</c:v>
                </c:pt>
                <c:pt idx="289">
                  <c:v>78745</c:v>
                </c:pt>
                <c:pt idx="290">
                  <c:v>78739</c:v>
                </c:pt>
                <c:pt idx="291">
                  <c:v>78713</c:v>
                </c:pt>
                <c:pt idx="292">
                  <c:v>78683</c:v>
                </c:pt>
                <c:pt idx="293">
                  <c:v>78645</c:v>
                </c:pt>
                <c:pt idx="294">
                  <c:v>78504</c:v>
                </c:pt>
                <c:pt idx="295">
                  <c:v>78390</c:v>
                </c:pt>
                <c:pt idx="296">
                  <c:v>78378</c:v>
                </c:pt>
                <c:pt idx="297">
                  <c:v>78290</c:v>
                </c:pt>
                <c:pt idx="298">
                  <c:v>78166</c:v>
                </c:pt>
                <c:pt idx="299">
                  <c:v>78140</c:v>
                </c:pt>
                <c:pt idx="300">
                  <c:v>78066</c:v>
                </c:pt>
                <c:pt idx="301">
                  <c:v>78014</c:v>
                </c:pt>
                <c:pt idx="302">
                  <c:v>78008</c:v>
                </c:pt>
                <c:pt idx="303">
                  <c:v>77836</c:v>
                </c:pt>
                <c:pt idx="304">
                  <c:v>77686</c:v>
                </c:pt>
                <c:pt idx="305">
                  <c:v>77566</c:v>
                </c:pt>
                <c:pt idx="306">
                  <c:v>77548</c:v>
                </c:pt>
                <c:pt idx="307">
                  <c:v>77372</c:v>
                </c:pt>
                <c:pt idx="308">
                  <c:v>77370</c:v>
                </c:pt>
                <c:pt idx="309">
                  <c:v>77283</c:v>
                </c:pt>
                <c:pt idx="310">
                  <c:v>77277</c:v>
                </c:pt>
                <c:pt idx="311">
                  <c:v>77271</c:v>
                </c:pt>
                <c:pt idx="312">
                  <c:v>77251</c:v>
                </c:pt>
                <c:pt idx="313">
                  <c:v>77229</c:v>
                </c:pt>
                <c:pt idx="314">
                  <c:v>77149</c:v>
                </c:pt>
                <c:pt idx="315">
                  <c:v>77097</c:v>
                </c:pt>
                <c:pt idx="316">
                  <c:v>77033</c:v>
                </c:pt>
                <c:pt idx="317">
                  <c:v>76943</c:v>
                </c:pt>
                <c:pt idx="318">
                  <c:v>76767</c:v>
                </c:pt>
                <c:pt idx="319">
                  <c:v>76637</c:v>
                </c:pt>
                <c:pt idx="320">
                  <c:v>76613</c:v>
                </c:pt>
                <c:pt idx="321">
                  <c:v>76593</c:v>
                </c:pt>
                <c:pt idx="322">
                  <c:v>76557</c:v>
                </c:pt>
                <c:pt idx="323">
                  <c:v>76531</c:v>
                </c:pt>
                <c:pt idx="324">
                  <c:v>76523</c:v>
                </c:pt>
                <c:pt idx="325">
                  <c:v>76503</c:v>
                </c:pt>
                <c:pt idx="326">
                  <c:v>76469</c:v>
                </c:pt>
                <c:pt idx="327">
                  <c:v>76427</c:v>
                </c:pt>
                <c:pt idx="328">
                  <c:v>76411</c:v>
                </c:pt>
                <c:pt idx="329">
                  <c:v>76403</c:v>
                </c:pt>
                <c:pt idx="330">
                  <c:v>76337</c:v>
                </c:pt>
                <c:pt idx="331">
                  <c:v>76193</c:v>
                </c:pt>
                <c:pt idx="332">
                  <c:v>76123</c:v>
                </c:pt>
                <c:pt idx="333">
                  <c:v>76101</c:v>
                </c:pt>
                <c:pt idx="334">
                  <c:v>76055</c:v>
                </c:pt>
                <c:pt idx="335">
                  <c:v>76043</c:v>
                </c:pt>
                <c:pt idx="336">
                  <c:v>76027</c:v>
                </c:pt>
                <c:pt idx="337">
                  <c:v>75986</c:v>
                </c:pt>
                <c:pt idx="338">
                  <c:v>75940</c:v>
                </c:pt>
                <c:pt idx="339">
                  <c:v>75928</c:v>
                </c:pt>
                <c:pt idx="340">
                  <c:v>75840</c:v>
                </c:pt>
                <c:pt idx="341">
                  <c:v>75830</c:v>
                </c:pt>
                <c:pt idx="342">
                  <c:v>75830</c:v>
                </c:pt>
                <c:pt idx="343">
                  <c:v>75742</c:v>
                </c:pt>
                <c:pt idx="344">
                  <c:v>75618</c:v>
                </c:pt>
                <c:pt idx="345">
                  <c:v>75614</c:v>
                </c:pt>
                <c:pt idx="346">
                  <c:v>75564</c:v>
                </c:pt>
                <c:pt idx="347">
                  <c:v>75536</c:v>
                </c:pt>
                <c:pt idx="348">
                  <c:v>75434</c:v>
                </c:pt>
                <c:pt idx="349">
                  <c:v>75404</c:v>
                </c:pt>
                <c:pt idx="350">
                  <c:v>75400</c:v>
                </c:pt>
                <c:pt idx="351">
                  <c:v>75388</c:v>
                </c:pt>
                <c:pt idx="352">
                  <c:v>75328</c:v>
                </c:pt>
                <c:pt idx="353">
                  <c:v>75312</c:v>
                </c:pt>
                <c:pt idx="354">
                  <c:v>75286</c:v>
                </c:pt>
                <c:pt idx="355">
                  <c:v>75244</c:v>
                </c:pt>
                <c:pt idx="356">
                  <c:v>75184</c:v>
                </c:pt>
                <c:pt idx="357">
                  <c:v>75122</c:v>
                </c:pt>
                <c:pt idx="358">
                  <c:v>74948</c:v>
                </c:pt>
                <c:pt idx="359">
                  <c:v>74808</c:v>
                </c:pt>
                <c:pt idx="360">
                  <c:v>74752</c:v>
                </c:pt>
                <c:pt idx="361">
                  <c:v>74607</c:v>
                </c:pt>
                <c:pt idx="362">
                  <c:v>74607</c:v>
                </c:pt>
                <c:pt idx="363">
                  <c:v>74403</c:v>
                </c:pt>
                <c:pt idx="364">
                  <c:v>74353</c:v>
                </c:pt>
                <c:pt idx="365">
                  <c:v>74303</c:v>
                </c:pt>
                <c:pt idx="366">
                  <c:v>74231</c:v>
                </c:pt>
                <c:pt idx="367">
                  <c:v>74167</c:v>
                </c:pt>
                <c:pt idx="368">
                  <c:v>74091</c:v>
                </c:pt>
                <c:pt idx="369">
                  <c:v>73809</c:v>
                </c:pt>
                <c:pt idx="370">
                  <c:v>73785</c:v>
                </c:pt>
                <c:pt idx="371">
                  <c:v>73741</c:v>
                </c:pt>
                <c:pt idx="372">
                  <c:v>73725</c:v>
                </c:pt>
                <c:pt idx="373">
                  <c:v>73675</c:v>
                </c:pt>
                <c:pt idx="374">
                  <c:v>73615</c:v>
                </c:pt>
                <c:pt idx="375">
                  <c:v>73537</c:v>
                </c:pt>
                <c:pt idx="376">
                  <c:v>73501</c:v>
                </c:pt>
                <c:pt idx="377">
                  <c:v>73439</c:v>
                </c:pt>
                <c:pt idx="378">
                  <c:v>73398</c:v>
                </c:pt>
                <c:pt idx="379">
                  <c:v>73320</c:v>
                </c:pt>
                <c:pt idx="380">
                  <c:v>73266</c:v>
                </c:pt>
                <c:pt idx="381">
                  <c:v>73256</c:v>
                </c:pt>
                <c:pt idx="382">
                  <c:v>73188</c:v>
                </c:pt>
                <c:pt idx="383">
                  <c:v>73058</c:v>
                </c:pt>
                <c:pt idx="384">
                  <c:v>73016</c:v>
                </c:pt>
                <c:pt idx="385">
                  <c:v>73004</c:v>
                </c:pt>
                <c:pt idx="386">
                  <c:v>73000</c:v>
                </c:pt>
                <c:pt idx="387">
                  <c:v>72998</c:v>
                </c:pt>
                <c:pt idx="388">
                  <c:v>72962</c:v>
                </c:pt>
                <c:pt idx="389">
                  <c:v>72900</c:v>
                </c:pt>
                <c:pt idx="390">
                  <c:v>72738</c:v>
                </c:pt>
                <c:pt idx="391">
                  <c:v>72652</c:v>
                </c:pt>
                <c:pt idx="392">
                  <c:v>72548</c:v>
                </c:pt>
                <c:pt idx="393">
                  <c:v>72432</c:v>
                </c:pt>
                <c:pt idx="394">
                  <c:v>72372</c:v>
                </c:pt>
                <c:pt idx="395">
                  <c:v>72162</c:v>
                </c:pt>
                <c:pt idx="396">
                  <c:v>72135</c:v>
                </c:pt>
                <c:pt idx="397">
                  <c:v>72125</c:v>
                </c:pt>
                <c:pt idx="398">
                  <c:v>71991</c:v>
                </c:pt>
                <c:pt idx="399">
                  <c:v>71933</c:v>
                </c:pt>
                <c:pt idx="400">
                  <c:v>71919</c:v>
                </c:pt>
                <c:pt idx="401">
                  <c:v>71771</c:v>
                </c:pt>
                <c:pt idx="402">
                  <c:v>71723</c:v>
                </c:pt>
                <c:pt idx="403">
                  <c:v>71703</c:v>
                </c:pt>
                <c:pt idx="404">
                  <c:v>71693</c:v>
                </c:pt>
                <c:pt idx="405">
                  <c:v>71613</c:v>
                </c:pt>
                <c:pt idx="406">
                  <c:v>71571</c:v>
                </c:pt>
                <c:pt idx="407">
                  <c:v>71539</c:v>
                </c:pt>
                <c:pt idx="408">
                  <c:v>71269</c:v>
                </c:pt>
                <c:pt idx="409">
                  <c:v>71261</c:v>
                </c:pt>
                <c:pt idx="410">
                  <c:v>71231</c:v>
                </c:pt>
                <c:pt idx="411">
                  <c:v>71187</c:v>
                </c:pt>
                <c:pt idx="412">
                  <c:v>71185</c:v>
                </c:pt>
                <c:pt idx="413">
                  <c:v>71171</c:v>
                </c:pt>
                <c:pt idx="414">
                  <c:v>71167</c:v>
                </c:pt>
                <c:pt idx="415">
                  <c:v>71111</c:v>
                </c:pt>
                <c:pt idx="416">
                  <c:v>71057</c:v>
                </c:pt>
                <c:pt idx="417">
                  <c:v>70979</c:v>
                </c:pt>
                <c:pt idx="418">
                  <c:v>70963</c:v>
                </c:pt>
                <c:pt idx="419">
                  <c:v>70899</c:v>
                </c:pt>
                <c:pt idx="420">
                  <c:v>70883</c:v>
                </c:pt>
                <c:pt idx="421">
                  <c:v>70871</c:v>
                </c:pt>
                <c:pt idx="422">
                  <c:v>70852</c:v>
                </c:pt>
                <c:pt idx="423">
                  <c:v>70556</c:v>
                </c:pt>
                <c:pt idx="424">
                  <c:v>70526</c:v>
                </c:pt>
                <c:pt idx="425">
                  <c:v>70506</c:v>
                </c:pt>
                <c:pt idx="426">
                  <c:v>70502</c:v>
                </c:pt>
                <c:pt idx="427">
                  <c:v>70488</c:v>
                </c:pt>
                <c:pt idx="428">
                  <c:v>70470</c:v>
                </c:pt>
                <c:pt idx="429">
                  <c:v>70396</c:v>
                </c:pt>
                <c:pt idx="430">
                  <c:v>70382</c:v>
                </c:pt>
                <c:pt idx="431">
                  <c:v>70302</c:v>
                </c:pt>
                <c:pt idx="432">
                  <c:v>70244</c:v>
                </c:pt>
                <c:pt idx="433">
                  <c:v>70240</c:v>
                </c:pt>
                <c:pt idx="434">
                  <c:v>69846</c:v>
                </c:pt>
                <c:pt idx="435">
                  <c:v>69836</c:v>
                </c:pt>
                <c:pt idx="436">
                  <c:v>69818</c:v>
                </c:pt>
                <c:pt idx="437">
                  <c:v>69816</c:v>
                </c:pt>
                <c:pt idx="438">
                  <c:v>69804</c:v>
                </c:pt>
                <c:pt idx="439">
                  <c:v>69764</c:v>
                </c:pt>
                <c:pt idx="440">
                  <c:v>69704</c:v>
                </c:pt>
                <c:pt idx="441">
                  <c:v>69483</c:v>
                </c:pt>
                <c:pt idx="442">
                  <c:v>69407</c:v>
                </c:pt>
                <c:pt idx="443">
                  <c:v>69173</c:v>
                </c:pt>
                <c:pt idx="444">
                  <c:v>68929</c:v>
                </c:pt>
                <c:pt idx="445">
                  <c:v>68821</c:v>
                </c:pt>
                <c:pt idx="446">
                  <c:v>68715</c:v>
                </c:pt>
                <c:pt idx="447">
                  <c:v>68649</c:v>
                </c:pt>
                <c:pt idx="448">
                  <c:v>68633</c:v>
                </c:pt>
                <c:pt idx="449">
                  <c:v>68615</c:v>
                </c:pt>
                <c:pt idx="450">
                  <c:v>68407</c:v>
                </c:pt>
                <c:pt idx="451">
                  <c:v>68361</c:v>
                </c:pt>
                <c:pt idx="452">
                  <c:v>68262</c:v>
                </c:pt>
                <c:pt idx="453">
                  <c:v>68240</c:v>
                </c:pt>
                <c:pt idx="454">
                  <c:v>68192</c:v>
                </c:pt>
                <c:pt idx="455">
                  <c:v>68060</c:v>
                </c:pt>
                <c:pt idx="456">
                  <c:v>68036</c:v>
                </c:pt>
                <c:pt idx="457">
                  <c:v>67916</c:v>
                </c:pt>
                <c:pt idx="458">
                  <c:v>67772</c:v>
                </c:pt>
                <c:pt idx="459">
                  <c:v>67758</c:v>
                </c:pt>
                <c:pt idx="460">
                  <c:v>67740</c:v>
                </c:pt>
                <c:pt idx="461">
                  <c:v>67660</c:v>
                </c:pt>
                <c:pt idx="462">
                  <c:v>67582</c:v>
                </c:pt>
                <c:pt idx="463">
                  <c:v>67534</c:v>
                </c:pt>
                <c:pt idx="464">
                  <c:v>67528</c:v>
                </c:pt>
                <c:pt idx="465">
                  <c:v>67524</c:v>
                </c:pt>
                <c:pt idx="466">
                  <c:v>67436</c:v>
                </c:pt>
                <c:pt idx="467">
                  <c:v>67420</c:v>
                </c:pt>
                <c:pt idx="468">
                  <c:v>67336</c:v>
                </c:pt>
                <c:pt idx="469">
                  <c:v>67274</c:v>
                </c:pt>
                <c:pt idx="470">
                  <c:v>67056</c:v>
                </c:pt>
                <c:pt idx="471">
                  <c:v>66803</c:v>
                </c:pt>
                <c:pt idx="472">
                  <c:v>66753</c:v>
                </c:pt>
                <c:pt idx="473">
                  <c:v>66635</c:v>
                </c:pt>
                <c:pt idx="474">
                  <c:v>66541</c:v>
                </c:pt>
                <c:pt idx="475">
                  <c:v>66481</c:v>
                </c:pt>
                <c:pt idx="476">
                  <c:v>66463</c:v>
                </c:pt>
                <c:pt idx="477">
                  <c:v>66453</c:v>
                </c:pt>
                <c:pt idx="478">
                  <c:v>66441</c:v>
                </c:pt>
                <c:pt idx="479">
                  <c:v>66421</c:v>
                </c:pt>
                <c:pt idx="480">
                  <c:v>66397</c:v>
                </c:pt>
                <c:pt idx="481">
                  <c:v>66365</c:v>
                </c:pt>
                <c:pt idx="482">
                  <c:v>66351</c:v>
                </c:pt>
                <c:pt idx="483">
                  <c:v>66017</c:v>
                </c:pt>
                <c:pt idx="484">
                  <c:v>65975</c:v>
                </c:pt>
                <c:pt idx="485">
                  <c:v>65869</c:v>
                </c:pt>
                <c:pt idx="486">
                  <c:v>65861</c:v>
                </c:pt>
                <c:pt idx="487">
                  <c:v>65835</c:v>
                </c:pt>
                <c:pt idx="488">
                  <c:v>65747</c:v>
                </c:pt>
                <c:pt idx="489">
                  <c:v>65694</c:v>
                </c:pt>
                <c:pt idx="490">
                  <c:v>65630</c:v>
                </c:pt>
                <c:pt idx="491">
                  <c:v>65620</c:v>
                </c:pt>
                <c:pt idx="492">
                  <c:v>65618</c:v>
                </c:pt>
                <c:pt idx="493">
                  <c:v>65510</c:v>
                </c:pt>
                <c:pt idx="494">
                  <c:v>65404</c:v>
                </c:pt>
                <c:pt idx="495">
                  <c:v>65186</c:v>
                </c:pt>
                <c:pt idx="496">
                  <c:v>65138</c:v>
                </c:pt>
                <c:pt idx="497">
                  <c:v>65112</c:v>
                </c:pt>
                <c:pt idx="498">
                  <c:v>65014</c:v>
                </c:pt>
                <c:pt idx="499">
                  <c:v>64964</c:v>
                </c:pt>
                <c:pt idx="500">
                  <c:v>64776</c:v>
                </c:pt>
                <c:pt idx="501">
                  <c:v>64774</c:v>
                </c:pt>
                <c:pt idx="502">
                  <c:v>64764</c:v>
                </c:pt>
                <c:pt idx="503">
                  <c:v>64680</c:v>
                </c:pt>
                <c:pt idx="504">
                  <c:v>64528</c:v>
                </c:pt>
                <c:pt idx="505">
                  <c:v>64508</c:v>
                </c:pt>
                <c:pt idx="506">
                  <c:v>64468</c:v>
                </c:pt>
                <c:pt idx="507">
                  <c:v>64303</c:v>
                </c:pt>
                <c:pt idx="508">
                  <c:v>64243</c:v>
                </c:pt>
                <c:pt idx="509">
                  <c:v>64171</c:v>
                </c:pt>
                <c:pt idx="510">
                  <c:v>64103</c:v>
                </c:pt>
                <c:pt idx="511">
                  <c:v>64095</c:v>
                </c:pt>
                <c:pt idx="512">
                  <c:v>63901</c:v>
                </c:pt>
                <c:pt idx="513">
                  <c:v>63889</c:v>
                </c:pt>
                <c:pt idx="514">
                  <c:v>63831</c:v>
                </c:pt>
                <c:pt idx="515">
                  <c:v>63767</c:v>
                </c:pt>
                <c:pt idx="516">
                  <c:v>63635</c:v>
                </c:pt>
                <c:pt idx="517">
                  <c:v>63617</c:v>
                </c:pt>
                <c:pt idx="518">
                  <c:v>63599</c:v>
                </c:pt>
                <c:pt idx="519">
                  <c:v>63533</c:v>
                </c:pt>
                <c:pt idx="520">
                  <c:v>63195</c:v>
                </c:pt>
                <c:pt idx="521">
                  <c:v>63149</c:v>
                </c:pt>
                <c:pt idx="522">
                  <c:v>63129</c:v>
                </c:pt>
                <c:pt idx="523">
                  <c:v>63056</c:v>
                </c:pt>
                <c:pt idx="524">
                  <c:v>63042</c:v>
                </c:pt>
                <c:pt idx="525">
                  <c:v>62860</c:v>
                </c:pt>
                <c:pt idx="526">
                  <c:v>62816</c:v>
                </c:pt>
                <c:pt idx="527">
                  <c:v>62780</c:v>
                </c:pt>
                <c:pt idx="528">
                  <c:v>62654</c:v>
                </c:pt>
                <c:pt idx="529">
                  <c:v>62630</c:v>
                </c:pt>
                <c:pt idx="530">
                  <c:v>62542</c:v>
                </c:pt>
                <c:pt idx="531">
                  <c:v>62536</c:v>
                </c:pt>
                <c:pt idx="532">
                  <c:v>62456</c:v>
                </c:pt>
                <c:pt idx="533">
                  <c:v>62396</c:v>
                </c:pt>
                <c:pt idx="534">
                  <c:v>62164</c:v>
                </c:pt>
                <c:pt idx="535">
                  <c:v>62118</c:v>
                </c:pt>
                <c:pt idx="536">
                  <c:v>61908</c:v>
                </c:pt>
                <c:pt idx="537">
                  <c:v>61904</c:v>
                </c:pt>
                <c:pt idx="538">
                  <c:v>61894</c:v>
                </c:pt>
                <c:pt idx="539">
                  <c:v>61844</c:v>
                </c:pt>
                <c:pt idx="540">
                  <c:v>61823</c:v>
                </c:pt>
                <c:pt idx="541">
                  <c:v>61737</c:v>
                </c:pt>
                <c:pt idx="542">
                  <c:v>61659</c:v>
                </c:pt>
                <c:pt idx="543">
                  <c:v>61641</c:v>
                </c:pt>
                <c:pt idx="544">
                  <c:v>61593</c:v>
                </c:pt>
                <c:pt idx="545">
                  <c:v>61499</c:v>
                </c:pt>
                <c:pt idx="546">
                  <c:v>61391</c:v>
                </c:pt>
                <c:pt idx="547">
                  <c:v>61379</c:v>
                </c:pt>
                <c:pt idx="548">
                  <c:v>61323</c:v>
                </c:pt>
                <c:pt idx="549">
                  <c:v>61273</c:v>
                </c:pt>
                <c:pt idx="550">
                  <c:v>61259</c:v>
                </c:pt>
                <c:pt idx="551">
                  <c:v>61173</c:v>
                </c:pt>
                <c:pt idx="552">
                  <c:v>61009</c:v>
                </c:pt>
                <c:pt idx="553">
                  <c:v>61009</c:v>
                </c:pt>
                <c:pt idx="554">
                  <c:v>60883</c:v>
                </c:pt>
                <c:pt idx="555">
                  <c:v>60871</c:v>
                </c:pt>
                <c:pt idx="556">
                  <c:v>60769</c:v>
                </c:pt>
                <c:pt idx="557">
                  <c:v>60753</c:v>
                </c:pt>
                <c:pt idx="558">
                  <c:v>60719</c:v>
                </c:pt>
                <c:pt idx="559">
                  <c:v>60697</c:v>
                </c:pt>
                <c:pt idx="560">
                  <c:v>60689</c:v>
                </c:pt>
                <c:pt idx="561">
                  <c:v>60641</c:v>
                </c:pt>
                <c:pt idx="562">
                  <c:v>60625</c:v>
                </c:pt>
                <c:pt idx="563">
                  <c:v>60518</c:v>
                </c:pt>
                <c:pt idx="564">
                  <c:v>60384</c:v>
                </c:pt>
                <c:pt idx="565">
                  <c:v>60382</c:v>
                </c:pt>
                <c:pt idx="566">
                  <c:v>60302</c:v>
                </c:pt>
                <c:pt idx="567">
                  <c:v>60178</c:v>
                </c:pt>
                <c:pt idx="568">
                  <c:v>60158</c:v>
                </c:pt>
                <c:pt idx="569">
                  <c:v>60094</c:v>
                </c:pt>
                <c:pt idx="570">
                  <c:v>60056</c:v>
                </c:pt>
                <c:pt idx="571">
                  <c:v>59966</c:v>
                </c:pt>
                <c:pt idx="572">
                  <c:v>59934</c:v>
                </c:pt>
                <c:pt idx="573">
                  <c:v>59792</c:v>
                </c:pt>
                <c:pt idx="574">
                  <c:v>59744</c:v>
                </c:pt>
                <c:pt idx="575">
                  <c:v>59712</c:v>
                </c:pt>
                <c:pt idx="576">
                  <c:v>59660</c:v>
                </c:pt>
                <c:pt idx="577">
                  <c:v>59596</c:v>
                </c:pt>
                <c:pt idx="578">
                  <c:v>59566</c:v>
                </c:pt>
                <c:pt idx="579">
                  <c:v>59542</c:v>
                </c:pt>
                <c:pt idx="580">
                  <c:v>59542</c:v>
                </c:pt>
                <c:pt idx="581">
                  <c:v>59500</c:v>
                </c:pt>
                <c:pt idx="582">
                  <c:v>59444</c:v>
                </c:pt>
                <c:pt idx="583">
                  <c:v>59436</c:v>
                </c:pt>
                <c:pt idx="584">
                  <c:v>59422</c:v>
                </c:pt>
                <c:pt idx="585">
                  <c:v>59388</c:v>
                </c:pt>
                <c:pt idx="586">
                  <c:v>59386</c:v>
                </c:pt>
                <c:pt idx="587">
                  <c:v>59294</c:v>
                </c:pt>
                <c:pt idx="588">
                  <c:v>58973</c:v>
                </c:pt>
                <c:pt idx="589">
                  <c:v>58963</c:v>
                </c:pt>
                <c:pt idx="590">
                  <c:v>58913</c:v>
                </c:pt>
                <c:pt idx="591">
                  <c:v>58899</c:v>
                </c:pt>
                <c:pt idx="592">
                  <c:v>58841</c:v>
                </c:pt>
                <c:pt idx="593">
                  <c:v>58745</c:v>
                </c:pt>
                <c:pt idx="594">
                  <c:v>58717</c:v>
                </c:pt>
                <c:pt idx="595">
                  <c:v>58673</c:v>
                </c:pt>
                <c:pt idx="596">
                  <c:v>58669</c:v>
                </c:pt>
                <c:pt idx="597">
                  <c:v>58639</c:v>
                </c:pt>
                <c:pt idx="598">
                  <c:v>58519</c:v>
                </c:pt>
                <c:pt idx="599">
                  <c:v>58507</c:v>
                </c:pt>
                <c:pt idx="600">
                  <c:v>58481</c:v>
                </c:pt>
                <c:pt idx="601">
                  <c:v>58379</c:v>
                </c:pt>
                <c:pt idx="602">
                  <c:v>58365</c:v>
                </c:pt>
                <c:pt idx="603">
                  <c:v>58309</c:v>
                </c:pt>
                <c:pt idx="604">
                  <c:v>58157</c:v>
                </c:pt>
                <c:pt idx="605">
                  <c:v>58025</c:v>
                </c:pt>
                <c:pt idx="606">
                  <c:v>58023</c:v>
                </c:pt>
                <c:pt idx="607">
                  <c:v>58003</c:v>
                </c:pt>
                <c:pt idx="608">
                  <c:v>58003</c:v>
                </c:pt>
                <c:pt idx="609">
                  <c:v>57954</c:v>
                </c:pt>
                <c:pt idx="610">
                  <c:v>57918</c:v>
                </c:pt>
                <c:pt idx="611">
                  <c:v>57894</c:v>
                </c:pt>
                <c:pt idx="612">
                  <c:v>57702</c:v>
                </c:pt>
                <c:pt idx="613">
                  <c:v>57690</c:v>
                </c:pt>
                <c:pt idx="614">
                  <c:v>57626</c:v>
                </c:pt>
                <c:pt idx="615">
                  <c:v>57616</c:v>
                </c:pt>
                <c:pt idx="616">
                  <c:v>57578</c:v>
                </c:pt>
                <c:pt idx="617">
                  <c:v>57572</c:v>
                </c:pt>
                <c:pt idx="618">
                  <c:v>57542</c:v>
                </c:pt>
                <c:pt idx="619">
                  <c:v>57520</c:v>
                </c:pt>
                <c:pt idx="620">
                  <c:v>57474</c:v>
                </c:pt>
                <c:pt idx="621">
                  <c:v>57466</c:v>
                </c:pt>
                <c:pt idx="622">
                  <c:v>57206</c:v>
                </c:pt>
                <c:pt idx="623">
                  <c:v>57168</c:v>
                </c:pt>
                <c:pt idx="624">
                  <c:v>57124</c:v>
                </c:pt>
                <c:pt idx="625">
                  <c:v>57036</c:v>
                </c:pt>
                <c:pt idx="626">
                  <c:v>57032</c:v>
                </c:pt>
                <c:pt idx="627">
                  <c:v>56980</c:v>
                </c:pt>
                <c:pt idx="628">
                  <c:v>56972</c:v>
                </c:pt>
                <c:pt idx="629">
                  <c:v>56964</c:v>
                </c:pt>
                <c:pt idx="630">
                  <c:v>56958</c:v>
                </c:pt>
                <c:pt idx="631">
                  <c:v>56924</c:v>
                </c:pt>
                <c:pt idx="632">
                  <c:v>56882</c:v>
                </c:pt>
                <c:pt idx="633">
                  <c:v>56814</c:v>
                </c:pt>
                <c:pt idx="634">
                  <c:v>56800</c:v>
                </c:pt>
                <c:pt idx="635">
                  <c:v>56792</c:v>
                </c:pt>
                <c:pt idx="636">
                  <c:v>56756</c:v>
                </c:pt>
                <c:pt idx="637">
                  <c:v>56685</c:v>
                </c:pt>
                <c:pt idx="638">
                  <c:v>56665</c:v>
                </c:pt>
                <c:pt idx="639">
                  <c:v>56627</c:v>
                </c:pt>
                <c:pt idx="640">
                  <c:v>56563</c:v>
                </c:pt>
                <c:pt idx="641">
                  <c:v>56535</c:v>
                </c:pt>
                <c:pt idx="642">
                  <c:v>56319</c:v>
                </c:pt>
                <c:pt idx="643">
                  <c:v>56123</c:v>
                </c:pt>
                <c:pt idx="644">
                  <c:v>56103</c:v>
                </c:pt>
                <c:pt idx="645">
                  <c:v>56073</c:v>
                </c:pt>
                <c:pt idx="646">
                  <c:v>56057</c:v>
                </c:pt>
                <c:pt idx="647">
                  <c:v>56041</c:v>
                </c:pt>
                <c:pt idx="648">
                  <c:v>56031</c:v>
                </c:pt>
                <c:pt idx="649">
                  <c:v>56003</c:v>
                </c:pt>
                <c:pt idx="650">
                  <c:v>55987</c:v>
                </c:pt>
                <c:pt idx="651">
                  <c:v>55927</c:v>
                </c:pt>
                <c:pt idx="652">
                  <c:v>55909</c:v>
                </c:pt>
                <c:pt idx="653">
                  <c:v>55771</c:v>
                </c:pt>
                <c:pt idx="654">
                  <c:v>55709</c:v>
                </c:pt>
                <c:pt idx="655">
                  <c:v>55605</c:v>
                </c:pt>
                <c:pt idx="656">
                  <c:v>55573</c:v>
                </c:pt>
                <c:pt idx="657">
                  <c:v>55539</c:v>
                </c:pt>
                <c:pt idx="658">
                  <c:v>55368</c:v>
                </c:pt>
                <c:pt idx="659">
                  <c:v>55290</c:v>
                </c:pt>
                <c:pt idx="660">
                  <c:v>55246</c:v>
                </c:pt>
                <c:pt idx="661">
                  <c:v>55222</c:v>
                </c:pt>
                <c:pt idx="662">
                  <c:v>55204</c:v>
                </c:pt>
                <c:pt idx="663">
                  <c:v>55184</c:v>
                </c:pt>
                <c:pt idx="664">
                  <c:v>55154</c:v>
                </c:pt>
                <c:pt idx="665">
                  <c:v>55122</c:v>
                </c:pt>
                <c:pt idx="666">
                  <c:v>55122</c:v>
                </c:pt>
                <c:pt idx="667">
                  <c:v>55106</c:v>
                </c:pt>
                <c:pt idx="668">
                  <c:v>55084</c:v>
                </c:pt>
                <c:pt idx="669">
                  <c:v>55062</c:v>
                </c:pt>
                <c:pt idx="670">
                  <c:v>55004</c:v>
                </c:pt>
                <c:pt idx="671">
                  <c:v>54986</c:v>
                </c:pt>
                <c:pt idx="672">
                  <c:v>54982</c:v>
                </c:pt>
                <c:pt idx="673">
                  <c:v>54904</c:v>
                </c:pt>
                <c:pt idx="674">
                  <c:v>54896</c:v>
                </c:pt>
                <c:pt idx="675">
                  <c:v>54864</c:v>
                </c:pt>
                <c:pt idx="676">
                  <c:v>54788</c:v>
                </c:pt>
                <c:pt idx="677">
                  <c:v>54778</c:v>
                </c:pt>
                <c:pt idx="678">
                  <c:v>54774</c:v>
                </c:pt>
                <c:pt idx="679">
                  <c:v>54756</c:v>
                </c:pt>
                <c:pt idx="680">
                  <c:v>54740</c:v>
                </c:pt>
                <c:pt idx="681">
                  <c:v>54684</c:v>
                </c:pt>
                <c:pt idx="682">
                  <c:v>54514</c:v>
                </c:pt>
                <c:pt idx="683">
                  <c:v>54506</c:v>
                </c:pt>
                <c:pt idx="684">
                  <c:v>54504</c:v>
                </c:pt>
                <c:pt idx="685">
                  <c:v>54460</c:v>
                </c:pt>
                <c:pt idx="686">
                  <c:v>54444</c:v>
                </c:pt>
                <c:pt idx="687">
                  <c:v>54406</c:v>
                </c:pt>
                <c:pt idx="688">
                  <c:v>54392</c:v>
                </c:pt>
                <c:pt idx="689">
                  <c:v>54360</c:v>
                </c:pt>
                <c:pt idx="690">
                  <c:v>54280</c:v>
                </c:pt>
                <c:pt idx="691">
                  <c:v>54274</c:v>
                </c:pt>
                <c:pt idx="692">
                  <c:v>54242</c:v>
                </c:pt>
                <c:pt idx="693">
                  <c:v>54144</c:v>
                </c:pt>
                <c:pt idx="694">
                  <c:v>54013</c:v>
                </c:pt>
                <c:pt idx="695">
                  <c:v>53967</c:v>
                </c:pt>
                <c:pt idx="696">
                  <c:v>53931</c:v>
                </c:pt>
                <c:pt idx="697">
                  <c:v>53765</c:v>
                </c:pt>
                <c:pt idx="698">
                  <c:v>53643</c:v>
                </c:pt>
                <c:pt idx="699">
                  <c:v>53637</c:v>
                </c:pt>
                <c:pt idx="700">
                  <c:v>53589</c:v>
                </c:pt>
                <c:pt idx="701">
                  <c:v>53561</c:v>
                </c:pt>
                <c:pt idx="702">
                  <c:v>53511</c:v>
                </c:pt>
                <c:pt idx="703">
                  <c:v>53497</c:v>
                </c:pt>
                <c:pt idx="704">
                  <c:v>53489</c:v>
                </c:pt>
                <c:pt idx="705">
                  <c:v>53483</c:v>
                </c:pt>
                <c:pt idx="706">
                  <c:v>53477</c:v>
                </c:pt>
                <c:pt idx="707">
                  <c:v>53421</c:v>
                </c:pt>
                <c:pt idx="708">
                  <c:v>53391</c:v>
                </c:pt>
                <c:pt idx="709">
                  <c:v>53381</c:v>
                </c:pt>
                <c:pt idx="710">
                  <c:v>53323</c:v>
                </c:pt>
                <c:pt idx="711">
                  <c:v>53213</c:v>
                </c:pt>
                <c:pt idx="712">
                  <c:v>53035</c:v>
                </c:pt>
                <c:pt idx="713">
                  <c:v>52979</c:v>
                </c:pt>
                <c:pt idx="714">
                  <c:v>52957</c:v>
                </c:pt>
                <c:pt idx="715">
                  <c:v>52927</c:v>
                </c:pt>
                <c:pt idx="716">
                  <c:v>52913</c:v>
                </c:pt>
                <c:pt idx="717">
                  <c:v>52869</c:v>
                </c:pt>
                <c:pt idx="718">
                  <c:v>52804</c:v>
                </c:pt>
                <c:pt idx="719">
                  <c:v>52772</c:v>
                </c:pt>
                <c:pt idx="720">
                  <c:v>52720</c:v>
                </c:pt>
                <c:pt idx="721">
                  <c:v>52718</c:v>
                </c:pt>
                <c:pt idx="722">
                  <c:v>52634</c:v>
                </c:pt>
                <c:pt idx="723">
                  <c:v>52598</c:v>
                </c:pt>
                <c:pt idx="724">
                  <c:v>52590</c:v>
                </c:pt>
                <c:pt idx="725">
                  <c:v>52560</c:v>
                </c:pt>
                <c:pt idx="726">
                  <c:v>52528</c:v>
                </c:pt>
                <c:pt idx="727">
                  <c:v>52518</c:v>
                </c:pt>
                <c:pt idx="728">
                  <c:v>52474</c:v>
                </c:pt>
                <c:pt idx="729">
                  <c:v>52464</c:v>
                </c:pt>
                <c:pt idx="730">
                  <c:v>52406</c:v>
                </c:pt>
                <c:pt idx="731">
                  <c:v>52362</c:v>
                </c:pt>
                <c:pt idx="732">
                  <c:v>52306</c:v>
                </c:pt>
                <c:pt idx="733">
                  <c:v>52172</c:v>
                </c:pt>
                <c:pt idx="734">
                  <c:v>52170</c:v>
                </c:pt>
                <c:pt idx="735">
                  <c:v>52110</c:v>
                </c:pt>
                <c:pt idx="736">
                  <c:v>52102</c:v>
                </c:pt>
                <c:pt idx="737">
                  <c:v>51996</c:v>
                </c:pt>
                <c:pt idx="738">
                  <c:v>51994</c:v>
                </c:pt>
                <c:pt idx="739">
                  <c:v>51948</c:v>
                </c:pt>
                <c:pt idx="740">
                  <c:v>51896</c:v>
                </c:pt>
                <c:pt idx="741">
                  <c:v>51890</c:v>
                </c:pt>
                <c:pt idx="742">
                  <c:v>51784</c:v>
                </c:pt>
                <c:pt idx="743">
                  <c:v>51692</c:v>
                </c:pt>
                <c:pt idx="744">
                  <c:v>51650</c:v>
                </c:pt>
                <c:pt idx="745">
                  <c:v>51650</c:v>
                </c:pt>
                <c:pt idx="746">
                  <c:v>51604</c:v>
                </c:pt>
                <c:pt idx="747">
                  <c:v>51493</c:v>
                </c:pt>
                <c:pt idx="748">
                  <c:v>51435</c:v>
                </c:pt>
                <c:pt idx="749">
                  <c:v>51435</c:v>
                </c:pt>
                <c:pt idx="750">
                  <c:v>51327</c:v>
                </c:pt>
                <c:pt idx="751">
                  <c:v>51317</c:v>
                </c:pt>
                <c:pt idx="752">
                  <c:v>51291</c:v>
                </c:pt>
                <c:pt idx="753">
                  <c:v>51289</c:v>
                </c:pt>
                <c:pt idx="754">
                  <c:v>51227</c:v>
                </c:pt>
                <c:pt idx="755">
                  <c:v>51215</c:v>
                </c:pt>
                <c:pt idx="756">
                  <c:v>51185</c:v>
                </c:pt>
                <c:pt idx="757">
                  <c:v>51161</c:v>
                </c:pt>
                <c:pt idx="758">
                  <c:v>51021</c:v>
                </c:pt>
                <c:pt idx="759">
                  <c:v>50929</c:v>
                </c:pt>
                <c:pt idx="760">
                  <c:v>50827</c:v>
                </c:pt>
                <c:pt idx="761">
                  <c:v>50797</c:v>
                </c:pt>
                <c:pt idx="762">
                  <c:v>50759</c:v>
                </c:pt>
                <c:pt idx="763">
                  <c:v>50655</c:v>
                </c:pt>
                <c:pt idx="764">
                  <c:v>50645</c:v>
                </c:pt>
                <c:pt idx="765">
                  <c:v>50615</c:v>
                </c:pt>
                <c:pt idx="766">
                  <c:v>50609</c:v>
                </c:pt>
                <c:pt idx="767">
                  <c:v>50565</c:v>
                </c:pt>
                <c:pt idx="768">
                  <c:v>50501</c:v>
                </c:pt>
                <c:pt idx="769">
                  <c:v>50473</c:v>
                </c:pt>
                <c:pt idx="770">
                  <c:v>50395</c:v>
                </c:pt>
                <c:pt idx="771">
                  <c:v>50373</c:v>
                </c:pt>
                <c:pt idx="772">
                  <c:v>50267</c:v>
                </c:pt>
                <c:pt idx="773">
                  <c:v>50240</c:v>
                </c:pt>
                <c:pt idx="774">
                  <c:v>50228</c:v>
                </c:pt>
                <c:pt idx="775">
                  <c:v>50212</c:v>
                </c:pt>
                <c:pt idx="776">
                  <c:v>50116</c:v>
                </c:pt>
                <c:pt idx="777">
                  <c:v>50106</c:v>
                </c:pt>
                <c:pt idx="778">
                  <c:v>50028</c:v>
                </c:pt>
                <c:pt idx="779">
                  <c:v>50024</c:v>
                </c:pt>
                <c:pt idx="780">
                  <c:v>49990</c:v>
                </c:pt>
                <c:pt idx="781">
                  <c:v>49958</c:v>
                </c:pt>
                <c:pt idx="782">
                  <c:v>49926</c:v>
                </c:pt>
                <c:pt idx="783">
                  <c:v>49880</c:v>
                </c:pt>
                <c:pt idx="784">
                  <c:v>49802</c:v>
                </c:pt>
                <c:pt idx="785">
                  <c:v>49788</c:v>
                </c:pt>
                <c:pt idx="786">
                  <c:v>49762</c:v>
                </c:pt>
                <c:pt idx="787">
                  <c:v>49622</c:v>
                </c:pt>
                <c:pt idx="788">
                  <c:v>49550</c:v>
                </c:pt>
                <c:pt idx="789">
                  <c:v>49548</c:v>
                </c:pt>
                <c:pt idx="790">
                  <c:v>49538</c:v>
                </c:pt>
                <c:pt idx="791">
                  <c:v>49484</c:v>
                </c:pt>
                <c:pt idx="792">
                  <c:v>49444</c:v>
                </c:pt>
                <c:pt idx="793">
                  <c:v>49374</c:v>
                </c:pt>
                <c:pt idx="794">
                  <c:v>49358</c:v>
                </c:pt>
                <c:pt idx="795">
                  <c:v>49330</c:v>
                </c:pt>
                <c:pt idx="796">
                  <c:v>49312</c:v>
                </c:pt>
                <c:pt idx="797">
                  <c:v>49300</c:v>
                </c:pt>
                <c:pt idx="798">
                  <c:v>49280</c:v>
                </c:pt>
                <c:pt idx="799">
                  <c:v>49204</c:v>
                </c:pt>
                <c:pt idx="800">
                  <c:v>49188</c:v>
                </c:pt>
                <c:pt idx="801">
                  <c:v>49152</c:v>
                </c:pt>
                <c:pt idx="802">
                  <c:v>49150</c:v>
                </c:pt>
                <c:pt idx="803">
                  <c:v>49052</c:v>
                </c:pt>
                <c:pt idx="804">
                  <c:v>49048</c:v>
                </c:pt>
                <c:pt idx="805">
                  <c:v>48943</c:v>
                </c:pt>
                <c:pt idx="806">
                  <c:v>48803</c:v>
                </c:pt>
                <c:pt idx="807">
                  <c:v>48787</c:v>
                </c:pt>
                <c:pt idx="808">
                  <c:v>48641</c:v>
                </c:pt>
                <c:pt idx="809">
                  <c:v>48635</c:v>
                </c:pt>
                <c:pt idx="810">
                  <c:v>48617</c:v>
                </c:pt>
                <c:pt idx="811">
                  <c:v>48553</c:v>
                </c:pt>
                <c:pt idx="812">
                  <c:v>48547</c:v>
                </c:pt>
                <c:pt idx="813">
                  <c:v>48489</c:v>
                </c:pt>
                <c:pt idx="814">
                  <c:v>48489</c:v>
                </c:pt>
                <c:pt idx="815">
                  <c:v>48465</c:v>
                </c:pt>
                <c:pt idx="816">
                  <c:v>48451</c:v>
                </c:pt>
                <c:pt idx="817">
                  <c:v>48449</c:v>
                </c:pt>
                <c:pt idx="818">
                  <c:v>48439</c:v>
                </c:pt>
                <c:pt idx="819">
                  <c:v>48421</c:v>
                </c:pt>
                <c:pt idx="820">
                  <c:v>48393</c:v>
                </c:pt>
                <c:pt idx="821">
                  <c:v>48327</c:v>
                </c:pt>
                <c:pt idx="822">
                  <c:v>48311</c:v>
                </c:pt>
                <c:pt idx="823">
                  <c:v>48175</c:v>
                </c:pt>
                <c:pt idx="824">
                  <c:v>48159</c:v>
                </c:pt>
                <c:pt idx="825">
                  <c:v>48129</c:v>
                </c:pt>
                <c:pt idx="826">
                  <c:v>48123</c:v>
                </c:pt>
                <c:pt idx="827">
                  <c:v>48079</c:v>
                </c:pt>
                <c:pt idx="828">
                  <c:v>47859</c:v>
                </c:pt>
                <c:pt idx="829">
                  <c:v>47847</c:v>
                </c:pt>
                <c:pt idx="830">
                  <c:v>47831</c:v>
                </c:pt>
                <c:pt idx="831">
                  <c:v>47805</c:v>
                </c:pt>
                <c:pt idx="832">
                  <c:v>47775</c:v>
                </c:pt>
                <c:pt idx="833">
                  <c:v>47771</c:v>
                </c:pt>
                <c:pt idx="834">
                  <c:v>47711</c:v>
                </c:pt>
                <c:pt idx="835">
                  <c:v>47480</c:v>
                </c:pt>
                <c:pt idx="836">
                  <c:v>47446</c:v>
                </c:pt>
                <c:pt idx="837">
                  <c:v>47400</c:v>
                </c:pt>
                <c:pt idx="838">
                  <c:v>47334</c:v>
                </c:pt>
                <c:pt idx="839">
                  <c:v>47326</c:v>
                </c:pt>
                <c:pt idx="840">
                  <c:v>47318</c:v>
                </c:pt>
                <c:pt idx="841">
                  <c:v>47286</c:v>
                </c:pt>
                <c:pt idx="842">
                  <c:v>47224</c:v>
                </c:pt>
                <c:pt idx="843">
                  <c:v>47204</c:v>
                </c:pt>
                <c:pt idx="844">
                  <c:v>47184</c:v>
                </c:pt>
                <c:pt idx="845">
                  <c:v>47174</c:v>
                </c:pt>
                <c:pt idx="846">
                  <c:v>47098</c:v>
                </c:pt>
                <c:pt idx="847">
                  <c:v>46920</c:v>
                </c:pt>
                <c:pt idx="848">
                  <c:v>46914</c:v>
                </c:pt>
                <c:pt idx="849">
                  <c:v>46880</c:v>
                </c:pt>
                <c:pt idx="850">
                  <c:v>46784</c:v>
                </c:pt>
                <c:pt idx="851">
                  <c:v>46782</c:v>
                </c:pt>
                <c:pt idx="852">
                  <c:v>46772</c:v>
                </c:pt>
                <c:pt idx="853">
                  <c:v>46766</c:v>
                </c:pt>
                <c:pt idx="854">
                  <c:v>46738</c:v>
                </c:pt>
                <c:pt idx="855">
                  <c:v>46734</c:v>
                </c:pt>
                <c:pt idx="856">
                  <c:v>46674</c:v>
                </c:pt>
                <c:pt idx="857">
                  <c:v>46572</c:v>
                </c:pt>
                <c:pt idx="858">
                  <c:v>46568</c:v>
                </c:pt>
                <c:pt idx="859">
                  <c:v>46424</c:v>
                </c:pt>
                <c:pt idx="860">
                  <c:v>46353</c:v>
                </c:pt>
                <c:pt idx="861">
                  <c:v>46351</c:v>
                </c:pt>
                <c:pt idx="862">
                  <c:v>46333</c:v>
                </c:pt>
                <c:pt idx="863">
                  <c:v>46333</c:v>
                </c:pt>
                <c:pt idx="864">
                  <c:v>46323</c:v>
                </c:pt>
                <c:pt idx="865">
                  <c:v>46261</c:v>
                </c:pt>
                <c:pt idx="866">
                  <c:v>46205</c:v>
                </c:pt>
                <c:pt idx="867">
                  <c:v>46133</c:v>
                </c:pt>
                <c:pt idx="868">
                  <c:v>46113</c:v>
                </c:pt>
                <c:pt idx="869">
                  <c:v>46093</c:v>
                </c:pt>
                <c:pt idx="870">
                  <c:v>46083</c:v>
                </c:pt>
                <c:pt idx="871">
                  <c:v>46017</c:v>
                </c:pt>
                <c:pt idx="872">
                  <c:v>45975</c:v>
                </c:pt>
                <c:pt idx="873">
                  <c:v>45959</c:v>
                </c:pt>
                <c:pt idx="874">
                  <c:v>45953</c:v>
                </c:pt>
                <c:pt idx="875">
                  <c:v>45915</c:v>
                </c:pt>
                <c:pt idx="876">
                  <c:v>45859</c:v>
                </c:pt>
                <c:pt idx="877">
                  <c:v>45813</c:v>
                </c:pt>
                <c:pt idx="878">
                  <c:v>45751</c:v>
                </c:pt>
                <c:pt idx="879">
                  <c:v>45695</c:v>
                </c:pt>
                <c:pt idx="880">
                  <c:v>45681</c:v>
                </c:pt>
                <c:pt idx="881">
                  <c:v>45635</c:v>
                </c:pt>
                <c:pt idx="882">
                  <c:v>45603</c:v>
                </c:pt>
                <c:pt idx="883">
                  <c:v>45591</c:v>
                </c:pt>
                <c:pt idx="884">
                  <c:v>45487</c:v>
                </c:pt>
                <c:pt idx="885">
                  <c:v>45431</c:v>
                </c:pt>
                <c:pt idx="886">
                  <c:v>45425</c:v>
                </c:pt>
                <c:pt idx="887">
                  <c:v>45397</c:v>
                </c:pt>
                <c:pt idx="888">
                  <c:v>45395</c:v>
                </c:pt>
                <c:pt idx="889">
                  <c:v>45385</c:v>
                </c:pt>
                <c:pt idx="890">
                  <c:v>45365</c:v>
                </c:pt>
                <c:pt idx="891">
                  <c:v>45309</c:v>
                </c:pt>
                <c:pt idx="892">
                  <c:v>45269</c:v>
                </c:pt>
                <c:pt idx="893">
                  <c:v>45231</c:v>
                </c:pt>
                <c:pt idx="894">
                  <c:v>45215</c:v>
                </c:pt>
                <c:pt idx="895">
                  <c:v>45171</c:v>
                </c:pt>
                <c:pt idx="896">
                  <c:v>45113</c:v>
                </c:pt>
                <c:pt idx="897">
                  <c:v>45090</c:v>
                </c:pt>
                <c:pt idx="898">
                  <c:v>45086</c:v>
                </c:pt>
                <c:pt idx="899">
                  <c:v>44986</c:v>
                </c:pt>
                <c:pt idx="900">
                  <c:v>44962</c:v>
                </c:pt>
                <c:pt idx="901">
                  <c:v>44958</c:v>
                </c:pt>
                <c:pt idx="902">
                  <c:v>44924</c:v>
                </c:pt>
                <c:pt idx="903">
                  <c:v>44902</c:v>
                </c:pt>
                <c:pt idx="904">
                  <c:v>44896</c:v>
                </c:pt>
                <c:pt idx="905">
                  <c:v>44840</c:v>
                </c:pt>
                <c:pt idx="906">
                  <c:v>44818</c:v>
                </c:pt>
                <c:pt idx="907">
                  <c:v>44802</c:v>
                </c:pt>
                <c:pt idx="908">
                  <c:v>44766</c:v>
                </c:pt>
                <c:pt idx="909">
                  <c:v>44744</c:v>
                </c:pt>
                <c:pt idx="910">
                  <c:v>44738</c:v>
                </c:pt>
                <c:pt idx="911">
                  <c:v>44712</c:v>
                </c:pt>
                <c:pt idx="912">
                  <c:v>44616</c:v>
                </c:pt>
                <c:pt idx="913">
                  <c:v>44558</c:v>
                </c:pt>
                <c:pt idx="914">
                  <c:v>44538</c:v>
                </c:pt>
                <c:pt idx="915">
                  <c:v>44502</c:v>
                </c:pt>
                <c:pt idx="916">
                  <c:v>44502</c:v>
                </c:pt>
                <c:pt idx="917">
                  <c:v>44418</c:v>
                </c:pt>
                <c:pt idx="918">
                  <c:v>44404</c:v>
                </c:pt>
                <c:pt idx="919">
                  <c:v>44272</c:v>
                </c:pt>
                <c:pt idx="920">
                  <c:v>44232</c:v>
                </c:pt>
                <c:pt idx="921">
                  <c:v>44094</c:v>
                </c:pt>
                <c:pt idx="922">
                  <c:v>44088</c:v>
                </c:pt>
                <c:pt idx="923">
                  <c:v>44086</c:v>
                </c:pt>
                <c:pt idx="924">
                  <c:v>44068</c:v>
                </c:pt>
                <c:pt idx="925">
                  <c:v>44056</c:v>
                </c:pt>
                <c:pt idx="926">
                  <c:v>43966</c:v>
                </c:pt>
                <c:pt idx="927">
                  <c:v>43852</c:v>
                </c:pt>
                <c:pt idx="928">
                  <c:v>43783</c:v>
                </c:pt>
                <c:pt idx="929">
                  <c:v>43749</c:v>
                </c:pt>
                <c:pt idx="930">
                  <c:v>43733</c:v>
                </c:pt>
                <c:pt idx="931">
                  <c:v>43731</c:v>
                </c:pt>
                <c:pt idx="932">
                  <c:v>43723</c:v>
                </c:pt>
                <c:pt idx="933">
                  <c:v>43707</c:v>
                </c:pt>
                <c:pt idx="934">
                  <c:v>43691</c:v>
                </c:pt>
                <c:pt idx="935">
                  <c:v>43653</c:v>
                </c:pt>
                <c:pt idx="936">
                  <c:v>43643</c:v>
                </c:pt>
                <c:pt idx="937">
                  <c:v>43637</c:v>
                </c:pt>
                <c:pt idx="938">
                  <c:v>43633</c:v>
                </c:pt>
                <c:pt idx="939">
                  <c:v>43551</c:v>
                </c:pt>
                <c:pt idx="940">
                  <c:v>43523</c:v>
                </c:pt>
                <c:pt idx="941">
                  <c:v>43493</c:v>
                </c:pt>
                <c:pt idx="942">
                  <c:v>43397</c:v>
                </c:pt>
                <c:pt idx="943">
                  <c:v>43321</c:v>
                </c:pt>
                <c:pt idx="944">
                  <c:v>43317</c:v>
                </c:pt>
                <c:pt idx="945">
                  <c:v>43301</c:v>
                </c:pt>
                <c:pt idx="946">
                  <c:v>43269</c:v>
                </c:pt>
                <c:pt idx="947">
                  <c:v>43185</c:v>
                </c:pt>
                <c:pt idx="948">
                  <c:v>43175</c:v>
                </c:pt>
                <c:pt idx="949">
                  <c:v>43147</c:v>
                </c:pt>
                <c:pt idx="950">
                  <c:v>43097</c:v>
                </c:pt>
                <c:pt idx="951">
                  <c:v>43077</c:v>
                </c:pt>
                <c:pt idx="952">
                  <c:v>43063</c:v>
                </c:pt>
                <c:pt idx="953">
                  <c:v>43053</c:v>
                </c:pt>
                <c:pt idx="954">
                  <c:v>43021</c:v>
                </c:pt>
                <c:pt idx="955">
                  <c:v>42989</c:v>
                </c:pt>
                <c:pt idx="956">
                  <c:v>42977</c:v>
                </c:pt>
                <c:pt idx="957">
                  <c:v>42951</c:v>
                </c:pt>
                <c:pt idx="958">
                  <c:v>42869</c:v>
                </c:pt>
                <c:pt idx="959">
                  <c:v>42867</c:v>
                </c:pt>
                <c:pt idx="960">
                  <c:v>42855</c:v>
                </c:pt>
                <c:pt idx="961">
                  <c:v>42795</c:v>
                </c:pt>
                <c:pt idx="962">
                  <c:v>42769</c:v>
                </c:pt>
                <c:pt idx="963">
                  <c:v>42679</c:v>
                </c:pt>
                <c:pt idx="964">
                  <c:v>42625</c:v>
                </c:pt>
                <c:pt idx="965">
                  <c:v>42609</c:v>
                </c:pt>
                <c:pt idx="966">
                  <c:v>42595</c:v>
                </c:pt>
                <c:pt idx="967">
                  <c:v>42583</c:v>
                </c:pt>
                <c:pt idx="968">
                  <c:v>42561</c:v>
                </c:pt>
                <c:pt idx="969">
                  <c:v>42559</c:v>
                </c:pt>
                <c:pt idx="970">
                  <c:v>42535</c:v>
                </c:pt>
                <c:pt idx="971">
                  <c:v>42500</c:v>
                </c:pt>
                <c:pt idx="972">
                  <c:v>42450</c:v>
                </c:pt>
                <c:pt idx="973">
                  <c:v>42416</c:v>
                </c:pt>
                <c:pt idx="974">
                  <c:v>42394</c:v>
                </c:pt>
                <c:pt idx="975">
                  <c:v>42394</c:v>
                </c:pt>
                <c:pt idx="976">
                  <c:v>42336</c:v>
                </c:pt>
                <c:pt idx="977">
                  <c:v>42266</c:v>
                </c:pt>
                <c:pt idx="978">
                  <c:v>42152</c:v>
                </c:pt>
                <c:pt idx="979">
                  <c:v>42088</c:v>
                </c:pt>
                <c:pt idx="980">
                  <c:v>42070</c:v>
                </c:pt>
                <c:pt idx="981">
                  <c:v>42058</c:v>
                </c:pt>
                <c:pt idx="982">
                  <c:v>41938</c:v>
                </c:pt>
                <c:pt idx="983">
                  <c:v>41924</c:v>
                </c:pt>
                <c:pt idx="984">
                  <c:v>41918</c:v>
                </c:pt>
                <c:pt idx="985">
                  <c:v>41862</c:v>
                </c:pt>
                <c:pt idx="986">
                  <c:v>41848</c:v>
                </c:pt>
                <c:pt idx="987">
                  <c:v>41802</c:v>
                </c:pt>
                <c:pt idx="988">
                  <c:v>41760</c:v>
                </c:pt>
                <c:pt idx="989">
                  <c:v>41618</c:v>
                </c:pt>
                <c:pt idx="990">
                  <c:v>41594</c:v>
                </c:pt>
                <c:pt idx="991">
                  <c:v>41592</c:v>
                </c:pt>
                <c:pt idx="992">
                  <c:v>41576</c:v>
                </c:pt>
                <c:pt idx="993">
                  <c:v>41496</c:v>
                </c:pt>
                <c:pt idx="994">
                  <c:v>41314</c:v>
                </c:pt>
                <c:pt idx="995">
                  <c:v>41211</c:v>
                </c:pt>
                <c:pt idx="996">
                  <c:v>41179</c:v>
                </c:pt>
                <c:pt idx="997">
                  <c:v>41163</c:v>
                </c:pt>
                <c:pt idx="998">
                  <c:v>41111</c:v>
                </c:pt>
                <c:pt idx="999">
                  <c:v>41035</c:v>
                </c:pt>
                <c:pt idx="1000">
                  <c:v>41017</c:v>
                </c:pt>
                <c:pt idx="1001">
                  <c:v>41003</c:v>
                </c:pt>
                <c:pt idx="1002">
                  <c:v>40979</c:v>
                </c:pt>
                <c:pt idx="1003">
                  <c:v>40925</c:v>
                </c:pt>
                <c:pt idx="1004">
                  <c:v>40885</c:v>
                </c:pt>
                <c:pt idx="1005">
                  <c:v>40827</c:v>
                </c:pt>
                <c:pt idx="1006">
                  <c:v>40821</c:v>
                </c:pt>
                <c:pt idx="1007">
                  <c:v>40807</c:v>
                </c:pt>
                <c:pt idx="1008">
                  <c:v>40721</c:v>
                </c:pt>
                <c:pt idx="1009">
                  <c:v>40643</c:v>
                </c:pt>
                <c:pt idx="1010">
                  <c:v>40635</c:v>
                </c:pt>
                <c:pt idx="1011">
                  <c:v>40635</c:v>
                </c:pt>
                <c:pt idx="1012">
                  <c:v>40613</c:v>
                </c:pt>
                <c:pt idx="1013">
                  <c:v>40537</c:v>
                </c:pt>
                <c:pt idx="1014">
                  <c:v>40467</c:v>
                </c:pt>
                <c:pt idx="1015">
                  <c:v>40385</c:v>
                </c:pt>
                <c:pt idx="1016">
                  <c:v>40381</c:v>
                </c:pt>
                <c:pt idx="1017">
                  <c:v>40377</c:v>
                </c:pt>
                <c:pt idx="1018">
                  <c:v>40375</c:v>
                </c:pt>
                <c:pt idx="1019">
                  <c:v>40337</c:v>
                </c:pt>
                <c:pt idx="1020">
                  <c:v>40281</c:v>
                </c:pt>
                <c:pt idx="1021">
                  <c:v>40241</c:v>
                </c:pt>
                <c:pt idx="1022">
                  <c:v>40235</c:v>
                </c:pt>
                <c:pt idx="1023">
                  <c:v>40225</c:v>
                </c:pt>
                <c:pt idx="1024">
                  <c:v>40215</c:v>
                </c:pt>
                <c:pt idx="1025">
                  <c:v>40195</c:v>
                </c:pt>
                <c:pt idx="1026">
                  <c:v>40191</c:v>
                </c:pt>
                <c:pt idx="1027">
                  <c:v>40133</c:v>
                </c:pt>
                <c:pt idx="1028">
                  <c:v>40071</c:v>
                </c:pt>
                <c:pt idx="1029">
                  <c:v>40069</c:v>
                </c:pt>
                <c:pt idx="1030">
                  <c:v>39941</c:v>
                </c:pt>
                <c:pt idx="1031">
                  <c:v>39882</c:v>
                </c:pt>
                <c:pt idx="1032">
                  <c:v>39794</c:v>
                </c:pt>
                <c:pt idx="1033">
                  <c:v>39788</c:v>
                </c:pt>
                <c:pt idx="1034">
                  <c:v>39732</c:v>
                </c:pt>
                <c:pt idx="1035">
                  <c:v>39710</c:v>
                </c:pt>
                <c:pt idx="1036">
                  <c:v>39696</c:v>
                </c:pt>
                <c:pt idx="1037">
                  <c:v>39692</c:v>
                </c:pt>
                <c:pt idx="1038">
                  <c:v>39686</c:v>
                </c:pt>
                <c:pt idx="1039">
                  <c:v>39652</c:v>
                </c:pt>
                <c:pt idx="1040">
                  <c:v>39642</c:v>
                </c:pt>
                <c:pt idx="1041">
                  <c:v>39638</c:v>
                </c:pt>
                <c:pt idx="1042">
                  <c:v>39626</c:v>
                </c:pt>
                <c:pt idx="1043">
                  <c:v>39612</c:v>
                </c:pt>
                <c:pt idx="1044">
                  <c:v>39606</c:v>
                </c:pt>
                <c:pt idx="1045">
                  <c:v>39592</c:v>
                </c:pt>
                <c:pt idx="1046">
                  <c:v>39520</c:v>
                </c:pt>
                <c:pt idx="1047">
                  <c:v>39476</c:v>
                </c:pt>
                <c:pt idx="1048">
                  <c:v>39406</c:v>
                </c:pt>
                <c:pt idx="1049">
                  <c:v>39400</c:v>
                </c:pt>
                <c:pt idx="1050">
                  <c:v>39340</c:v>
                </c:pt>
                <c:pt idx="1051">
                  <c:v>39304</c:v>
                </c:pt>
                <c:pt idx="1052">
                  <c:v>39256</c:v>
                </c:pt>
                <c:pt idx="1053">
                  <c:v>39252</c:v>
                </c:pt>
                <c:pt idx="1054">
                  <c:v>39238</c:v>
                </c:pt>
                <c:pt idx="1055">
                  <c:v>39190</c:v>
                </c:pt>
                <c:pt idx="1056">
                  <c:v>39184</c:v>
                </c:pt>
                <c:pt idx="1057">
                  <c:v>39146</c:v>
                </c:pt>
                <c:pt idx="1058">
                  <c:v>39106</c:v>
                </c:pt>
                <c:pt idx="1059">
                  <c:v>39062</c:v>
                </c:pt>
                <c:pt idx="1060">
                  <c:v>39010</c:v>
                </c:pt>
                <c:pt idx="1061">
                  <c:v>39008</c:v>
                </c:pt>
                <c:pt idx="1062">
                  <c:v>38964</c:v>
                </c:pt>
                <c:pt idx="1063">
                  <c:v>38916</c:v>
                </c:pt>
                <c:pt idx="1064">
                  <c:v>38900</c:v>
                </c:pt>
                <c:pt idx="1065">
                  <c:v>38874</c:v>
                </c:pt>
                <c:pt idx="1066">
                  <c:v>38872</c:v>
                </c:pt>
                <c:pt idx="1067">
                  <c:v>38838</c:v>
                </c:pt>
                <c:pt idx="1068">
                  <c:v>38824</c:v>
                </c:pt>
                <c:pt idx="1069">
                  <c:v>38820</c:v>
                </c:pt>
                <c:pt idx="1070">
                  <c:v>38820</c:v>
                </c:pt>
                <c:pt idx="1071">
                  <c:v>38786</c:v>
                </c:pt>
                <c:pt idx="1072">
                  <c:v>38694</c:v>
                </c:pt>
                <c:pt idx="1073">
                  <c:v>38533</c:v>
                </c:pt>
                <c:pt idx="1074">
                  <c:v>38463</c:v>
                </c:pt>
                <c:pt idx="1075">
                  <c:v>38461</c:v>
                </c:pt>
                <c:pt idx="1076">
                  <c:v>38451</c:v>
                </c:pt>
                <c:pt idx="1077">
                  <c:v>38415</c:v>
                </c:pt>
                <c:pt idx="1078">
                  <c:v>38403</c:v>
                </c:pt>
                <c:pt idx="1079">
                  <c:v>38367</c:v>
                </c:pt>
                <c:pt idx="1080">
                  <c:v>38321</c:v>
                </c:pt>
                <c:pt idx="1081">
                  <c:v>38267</c:v>
                </c:pt>
                <c:pt idx="1082">
                  <c:v>38261</c:v>
                </c:pt>
                <c:pt idx="1083">
                  <c:v>38217</c:v>
                </c:pt>
                <c:pt idx="1084">
                  <c:v>38201</c:v>
                </c:pt>
                <c:pt idx="1085">
                  <c:v>38195</c:v>
                </c:pt>
                <c:pt idx="1086">
                  <c:v>38173</c:v>
                </c:pt>
                <c:pt idx="1087">
                  <c:v>38147</c:v>
                </c:pt>
                <c:pt idx="1088">
                  <c:v>37967</c:v>
                </c:pt>
                <c:pt idx="1089">
                  <c:v>37929</c:v>
                </c:pt>
                <c:pt idx="1090">
                  <c:v>37911</c:v>
                </c:pt>
                <c:pt idx="1091">
                  <c:v>37881</c:v>
                </c:pt>
                <c:pt idx="1092">
                  <c:v>37863</c:v>
                </c:pt>
                <c:pt idx="1093">
                  <c:v>37847</c:v>
                </c:pt>
                <c:pt idx="1094">
                  <c:v>37839</c:v>
                </c:pt>
                <c:pt idx="1095">
                  <c:v>37785</c:v>
                </c:pt>
                <c:pt idx="1096">
                  <c:v>37721</c:v>
                </c:pt>
                <c:pt idx="1097">
                  <c:v>37711</c:v>
                </c:pt>
                <c:pt idx="1098">
                  <c:v>37673</c:v>
                </c:pt>
                <c:pt idx="1099">
                  <c:v>37655</c:v>
                </c:pt>
                <c:pt idx="1100">
                  <c:v>37655</c:v>
                </c:pt>
                <c:pt idx="1101">
                  <c:v>37587</c:v>
                </c:pt>
                <c:pt idx="1102">
                  <c:v>37503</c:v>
                </c:pt>
                <c:pt idx="1103">
                  <c:v>37487</c:v>
                </c:pt>
                <c:pt idx="1104">
                  <c:v>37465</c:v>
                </c:pt>
                <c:pt idx="1105">
                  <c:v>37433</c:v>
                </c:pt>
                <c:pt idx="1106">
                  <c:v>37383</c:v>
                </c:pt>
                <c:pt idx="1107">
                  <c:v>37381</c:v>
                </c:pt>
                <c:pt idx="1108">
                  <c:v>37371</c:v>
                </c:pt>
                <c:pt idx="1109">
                  <c:v>37150</c:v>
                </c:pt>
                <c:pt idx="1110">
                  <c:v>37100</c:v>
                </c:pt>
                <c:pt idx="1111">
                  <c:v>37084</c:v>
                </c:pt>
                <c:pt idx="1112">
                  <c:v>37076</c:v>
                </c:pt>
                <c:pt idx="1113">
                  <c:v>37014</c:v>
                </c:pt>
                <c:pt idx="1114">
                  <c:v>36924</c:v>
                </c:pt>
                <c:pt idx="1115">
                  <c:v>36896</c:v>
                </c:pt>
                <c:pt idx="1116">
                  <c:v>36824</c:v>
                </c:pt>
                <c:pt idx="1117">
                  <c:v>36818</c:v>
                </c:pt>
                <c:pt idx="1118">
                  <c:v>36796</c:v>
                </c:pt>
                <c:pt idx="1119">
                  <c:v>36794</c:v>
                </c:pt>
                <c:pt idx="1120">
                  <c:v>36772</c:v>
                </c:pt>
                <c:pt idx="1121">
                  <c:v>36766</c:v>
                </c:pt>
                <c:pt idx="1122">
                  <c:v>36760</c:v>
                </c:pt>
                <c:pt idx="1123">
                  <c:v>36732</c:v>
                </c:pt>
                <c:pt idx="1124">
                  <c:v>36716</c:v>
                </c:pt>
                <c:pt idx="1125">
                  <c:v>36712</c:v>
                </c:pt>
                <c:pt idx="1126">
                  <c:v>36686</c:v>
                </c:pt>
                <c:pt idx="1127">
                  <c:v>36532</c:v>
                </c:pt>
                <c:pt idx="1128">
                  <c:v>36396</c:v>
                </c:pt>
                <c:pt idx="1129">
                  <c:v>36318</c:v>
                </c:pt>
                <c:pt idx="1130">
                  <c:v>36302</c:v>
                </c:pt>
                <c:pt idx="1131">
                  <c:v>36276</c:v>
                </c:pt>
                <c:pt idx="1132">
                  <c:v>36112</c:v>
                </c:pt>
                <c:pt idx="1133">
                  <c:v>36110</c:v>
                </c:pt>
                <c:pt idx="1134">
                  <c:v>35959</c:v>
                </c:pt>
                <c:pt idx="1135">
                  <c:v>35951</c:v>
                </c:pt>
                <c:pt idx="1136">
                  <c:v>35949</c:v>
                </c:pt>
                <c:pt idx="1137">
                  <c:v>35921</c:v>
                </c:pt>
                <c:pt idx="1138">
                  <c:v>35909</c:v>
                </c:pt>
                <c:pt idx="1139">
                  <c:v>35893</c:v>
                </c:pt>
                <c:pt idx="1140">
                  <c:v>35885</c:v>
                </c:pt>
                <c:pt idx="1141">
                  <c:v>35853</c:v>
                </c:pt>
                <c:pt idx="1142">
                  <c:v>35833</c:v>
                </c:pt>
                <c:pt idx="1143">
                  <c:v>35625</c:v>
                </c:pt>
                <c:pt idx="1144">
                  <c:v>35585</c:v>
                </c:pt>
                <c:pt idx="1145">
                  <c:v>35545</c:v>
                </c:pt>
                <c:pt idx="1146">
                  <c:v>35535</c:v>
                </c:pt>
                <c:pt idx="1147">
                  <c:v>35523</c:v>
                </c:pt>
                <c:pt idx="1148">
                  <c:v>35505</c:v>
                </c:pt>
                <c:pt idx="1149">
                  <c:v>35493</c:v>
                </c:pt>
                <c:pt idx="1150">
                  <c:v>35479</c:v>
                </c:pt>
                <c:pt idx="1151">
                  <c:v>35453</c:v>
                </c:pt>
                <c:pt idx="1152">
                  <c:v>35409</c:v>
                </c:pt>
                <c:pt idx="1153">
                  <c:v>35407</c:v>
                </c:pt>
                <c:pt idx="1154">
                  <c:v>35337</c:v>
                </c:pt>
                <c:pt idx="1155">
                  <c:v>35269</c:v>
                </c:pt>
                <c:pt idx="1156">
                  <c:v>35241</c:v>
                </c:pt>
                <c:pt idx="1157">
                  <c:v>35189</c:v>
                </c:pt>
                <c:pt idx="1158">
                  <c:v>35157</c:v>
                </c:pt>
                <c:pt idx="1159">
                  <c:v>35095</c:v>
                </c:pt>
                <c:pt idx="1160">
                  <c:v>35023</c:v>
                </c:pt>
                <c:pt idx="1161">
                  <c:v>34861</c:v>
                </c:pt>
                <c:pt idx="1162">
                  <c:v>34797</c:v>
                </c:pt>
                <c:pt idx="1163">
                  <c:v>34760</c:v>
                </c:pt>
                <c:pt idx="1164">
                  <c:v>34668</c:v>
                </c:pt>
                <c:pt idx="1165">
                  <c:v>34636</c:v>
                </c:pt>
                <c:pt idx="1166">
                  <c:v>34602</c:v>
                </c:pt>
                <c:pt idx="1167">
                  <c:v>34580</c:v>
                </c:pt>
                <c:pt idx="1168">
                  <c:v>34536</c:v>
                </c:pt>
                <c:pt idx="1169">
                  <c:v>34458</c:v>
                </c:pt>
                <c:pt idx="1170">
                  <c:v>34456</c:v>
                </c:pt>
                <c:pt idx="1171">
                  <c:v>34450</c:v>
                </c:pt>
                <c:pt idx="1172">
                  <c:v>34440</c:v>
                </c:pt>
                <c:pt idx="1173">
                  <c:v>34434</c:v>
                </c:pt>
                <c:pt idx="1174">
                  <c:v>34414</c:v>
                </c:pt>
                <c:pt idx="1175">
                  <c:v>34412</c:v>
                </c:pt>
                <c:pt idx="1176">
                  <c:v>34398</c:v>
                </c:pt>
                <c:pt idx="1177">
                  <c:v>34368</c:v>
                </c:pt>
                <c:pt idx="1178">
                  <c:v>34310</c:v>
                </c:pt>
                <c:pt idx="1179">
                  <c:v>34268</c:v>
                </c:pt>
                <c:pt idx="1180">
                  <c:v>34232</c:v>
                </c:pt>
                <c:pt idx="1181">
                  <c:v>34232</c:v>
                </c:pt>
                <c:pt idx="1182">
                  <c:v>34218</c:v>
                </c:pt>
                <c:pt idx="1183">
                  <c:v>34130</c:v>
                </c:pt>
                <c:pt idx="1184">
                  <c:v>34082</c:v>
                </c:pt>
                <c:pt idx="1185">
                  <c:v>34048</c:v>
                </c:pt>
                <c:pt idx="1186">
                  <c:v>34034</c:v>
                </c:pt>
                <c:pt idx="1187">
                  <c:v>34012</c:v>
                </c:pt>
                <c:pt idx="1188">
                  <c:v>33894</c:v>
                </c:pt>
                <c:pt idx="1189">
                  <c:v>33832</c:v>
                </c:pt>
                <c:pt idx="1190">
                  <c:v>33810</c:v>
                </c:pt>
                <c:pt idx="1191">
                  <c:v>33720</c:v>
                </c:pt>
                <c:pt idx="1192">
                  <c:v>33690</c:v>
                </c:pt>
                <c:pt idx="1193">
                  <c:v>33606</c:v>
                </c:pt>
                <c:pt idx="1194">
                  <c:v>33586</c:v>
                </c:pt>
                <c:pt idx="1195">
                  <c:v>33556</c:v>
                </c:pt>
                <c:pt idx="1196">
                  <c:v>33449</c:v>
                </c:pt>
                <c:pt idx="1197">
                  <c:v>33343</c:v>
                </c:pt>
                <c:pt idx="1198">
                  <c:v>33333</c:v>
                </c:pt>
                <c:pt idx="1199">
                  <c:v>33263</c:v>
                </c:pt>
                <c:pt idx="1200">
                  <c:v>33219</c:v>
                </c:pt>
                <c:pt idx="1201">
                  <c:v>33175</c:v>
                </c:pt>
                <c:pt idx="1202">
                  <c:v>33175</c:v>
                </c:pt>
                <c:pt idx="1203">
                  <c:v>33123</c:v>
                </c:pt>
                <c:pt idx="1204">
                  <c:v>33121</c:v>
                </c:pt>
                <c:pt idx="1205">
                  <c:v>33119</c:v>
                </c:pt>
                <c:pt idx="1206">
                  <c:v>33119</c:v>
                </c:pt>
                <c:pt idx="1207">
                  <c:v>33115</c:v>
                </c:pt>
                <c:pt idx="1208">
                  <c:v>33105</c:v>
                </c:pt>
                <c:pt idx="1209">
                  <c:v>33101</c:v>
                </c:pt>
                <c:pt idx="1210">
                  <c:v>33027</c:v>
                </c:pt>
                <c:pt idx="1211">
                  <c:v>33015</c:v>
                </c:pt>
                <c:pt idx="1212">
                  <c:v>33015</c:v>
                </c:pt>
                <c:pt idx="1213">
                  <c:v>33013</c:v>
                </c:pt>
                <c:pt idx="1214">
                  <c:v>32961</c:v>
                </c:pt>
                <c:pt idx="1215">
                  <c:v>32943</c:v>
                </c:pt>
                <c:pt idx="1216">
                  <c:v>32883</c:v>
                </c:pt>
                <c:pt idx="1217">
                  <c:v>32869</c:v>
                </c:pt>
                <c:pt idx="1218">
                  <c:v>32829</c:v>
                </c:pt>
                <c:pt idx="1219">
                  <c:v>32797</c:v>
                </c:pt>
                <c:pt idx="1220">
                  <c:v>32731</c:v>
                </c:pt>
                <c:pt idx="1221">
                  <c:v>32653</c:v>
                </c:pt>
                <c:pt idx="1222">
                  <c:v>32605</c:v>
                </c:pt>
                <c:pt idx="1223">
                  <c:v>32587</c:v>
                </c:pt>
                <c:pt idx="1224">
                  <c:v>32461</c:v>
                </c:pt>
                <c:pt idx="1225">
                  <c:v>32449</c:v>
                </c:pt>
                <c:pt idx="1226">
                  <c:v>32447</c:v>
                </c:pt>
                <c:pt idx="1227">
                  <c:v>32353</c:v>
                </c:pt>
                <c:pt idx="1228">
                  <c:v>32225</c:v>
                </c:pt>
                <c:pt idx="1229">
                  <c:v>32194</c:v>
                </c:pt>
                <c:pt idx="1230">
                  <c:v>32114</c:v>
                </c:pt>
                <c:pt idx="1231">
                  <c:v>32104</c:v>
                </c:pt>
                <c:pt idx="1232">
                  <c:v>32092</c:v>
                </c:pt>
                <c:pt idx="1233">
                  <c:v>31976</c:v>
                </c:pt>
                <c:pt idx="1234">
                  <c:v>31908</c:v>
                </c:pt>
                <c:pt idx="1235">
                  <c:v>31892</c:v>
                </c:pt>
                <c:pt idx="1236">
                  <c:v>31872</c:v>
                </c:pt>
                <c:pt idx="1237">
                  <c:v>31822</c:v>
                </c:pt>
                <c:pt idx="1238">
                  <c:v>31756</c:v>
                </c:pt>
                <c:pt idx="1239">
                  <c:v>31714</c:v>
                </c:pt>
                <c:pt idx="1240">
                  <c:v>31712</c:v>
                </c:pt>
                <c:pt idx="1241">
                  <c:v>31712</c:v>
                </c:pt>
                <c:pt idx="1242">
                  <c:v>31708</c:v>
                </c:pt>
                <c:pt idx="1243">
                  <c:v>31698</c:v>
                </c:pt>
                <c:pt idx="1244">
                  <c:v>31662</c:v>
                </c:pt>
                <c:pt idx="1245">
                  <c:v>31660</c:v>
                </c:pt>
                <c:pt idx="1246">
                  <c:v>31620</c:v>
                </c:pt>
                <c:pt idx="1247">
                  <c:v>31614</c:v>
                </c:pt>
                <c:pt idx="1248">
                  <c:v>31536</c:v>
                </c:pt>
                <c:pt idx="1249">
                  <c:v>31470</c:v>
                </c:pt>
                <c:pt idx="1250">
                  <c:v>31456</c:v>
                </c:pt>
                <c:pt idx="1251">
                  <c:v>31452</c:v>
                </c:pt>
                <c:pt idx="1252">
                  <c:v>31398</c:v>
                </c:pt>
                <c:pt idx="1253">
                  <c:v>31332</c:v>
                </c:pt>
                <c:pt idx="1254">
                  <c:v>31332</c:v>
                </c:pt>
                <c:pt idx="1255">
                  <c:v>31232</c:v>
                </c:pt>
                <c:pt idx="1256">
                  <c:v>31122</c:v>
                </c:pt>
                <c:pt idx="1257">
                  <c:v>31112</c:v>
                </c:pt>
                <c:pt idx="1258">
                  <c:v>31102</c:v>
                </c:pt>
                <c:pt idx="1259">
                  <c:v>31076</c:v>
                </c:pt>
                <c:pt idx="1260">
                  <c:v>31054</c:v>
                </c:pt>
                <c:pt idx="1261">
                  <c:v>30917</c:v>
                </c:pt>
                <c:pt idx="1262">
                  <c:v>30873</c:v>
                </c:pt>
                <c:pt idx="1263">
                  <c:v>30867</c:v>
                </c:pt>
                <c:pt idx="1264">
                  <c:v>30829</c:v>
                </c:pt>
                <c:pt idx="1265">
                  <c:v>30643</c:v>
                </c:pt>
                <c:pt idx="1266">
                  <c:v>30641</c:v>
                </c:pt>
                <c:pt idx="1267">
                  <c:v>30639</c:v>
                </c:pt>
                <c:pt idx="1268">
                  <c:v>30609</c:v>
                </c:pt>
                <c:pt idx="1269">
                  <c:v>30565</c:v>
                </c:pt>
                <c:pt idx="1270">
                  <c:v>30565</c:v>
                </c:pt>
                <c:pt idx="1271">
                  <c:v>30545</c:v>
                </c:pt>
                <c:pt idx="1272">
                  <c:v>30545</c:v>
                </c:pt>
                <c:pt idx="1273">
                  <c:v>30527</c:v>
                </c:pt>
                <c:pt idx="1274">
                  <c:v>30491</c:v>
                </c:pt>
                <c:pt idx="1275">
                  <c:v>30389</c:v>
                </c:pt>
                <c:pt idx="1276">
                  <c:v>30359</c:v>
                </c:pt>
                <c:pt idx="1277">
                  <c:v>30351</c:v>
                </c:pt>
                <c:pt idx="1278">
                  <c:v>30349</c:v>
                </c:pt>
                <c:pt idx="1279">
                  <c:v>30331</c:v>
                </c:pt>
                <c:pt idx="1280">
                  <c:v>30253</c:v>
                </c:pt>
                <c:pt idx="1281">
                  <c:v>30181</c:v>
                </c:pt>
                <c:pt idx="1282">
                  <c:v>30131</c:v>
                </c:pt>
                <c:pt idx="1283">
                  <c:v>30109</c:v>
                </c:pt>
                <c:pt idx="1284">
                  <c:v>30001</c:v>
                </c:pt>
                <c:pt idx="1285">
                  <c:v>29967</c:v>
                </c:pt>
                <c:pt idx="1286">
                  <c:v>29925</c:v>
                </c:pt>
                <c:pt idx="1287">
                  <c:v>29921</c:v>
                </c:pt>
                <c:pt idx="1288">
                  <c:v>29897</c:v>
                </c:pt>
                <c:pt idx="1289">
                  <c:v>29887</c:v>
                </c:pt>
                <c:pt idx="1290">
                  <c:v>29817</c:v>
                </c:pt>
                <c:pt idx="1291">
                  <c:v>29797</c:v>
                </c:pt>
                <c:pt idx="1292">
                  <c:v>29779</c:v>
                </c:pt>
                <c:pt idx="1293">
                  <c:v>29769</c:v>
                </c:pt>
                <c:pt idx="1294">
                  <c:v>29681</c:v>
                </c:pt>
                <c:pt idx="1295">
                  <c:v>29661</c:v>
                </c:pt>
                <c:pt idx="1296">
                  <c:v>29618</c:v>
                </c:pt>
                <c:pt idx="1297">
                  <c:v>29594</c:v>
                </c:pt>
                <c:pt idx="1298">
                  <c:v>29560</c:v>
                </c:pt>
                <c:pt idx="1299">
                  <c:v>29556</c:v>
                </c:pt>
                <c:pt idx="1300">
                  <c:v>29538</c:v>
                </c:pt>
                <c:pt idx="1301">
                  <c:v>29528</c:v>
                </c:pt>
                <c:pt idx="1302">
                  <c:v>29526</c:v>
                </c:pt>
                <c:pt idx="1303">
                  <c:v>29356</c:v>
                </c:pt>
                <c:pt idx="1304">
                  <c:v>29286</c:v>
                </c:pt>
                <c:pt idx="1305">
                  <c:v>29270</c:v>
                </c:pt>
                <c:pt idx="1306">
                  <c:v>29244</c:v>
                </c:pt>
                <c:pt idx="1307">
                  <c:v>29184</c:v>
                </c:pt>
                <c:pt idx="1308">
                  <c:v>29116</c:v>
                </c:pt>
                <c:pt idx="1309">
                  <c:v>29114</c:v>
                </c:pt>
                <c:pt idx="1310">
                  <c:v>29064</c:v>
                </c:pt>
                <c:pt idx="1311">
                  <c:v>29024</c:v>
                </c:pt>
                <c:pt idx="1312">
                  <c:v>28990</c:v>
                </c:pt>
                <c:pt idx="1313">
                  <c:v>28978</c:v>
                </c:pt>
                <c:pt idx="1314">
                  <c:v>28960</c:v>
                </c:pt>
                <c:pt idx="1315">
                  <c:v>28936</c:v>
                </c:pt>
                <c:pt idx="1316">
                  <c:v>28932</c:v>
                </c:pt>
                <c:pt idx="1317">
                  <c:v>28908</c:v>
                </c:pt>
                <c:pt idx="1318">
                  <c:v>28858</c:v>
                </c:pt>
                <c:pt idx="1319">
                  <c:v>28820</c:v>
                </c:pt>
                <c:pt idx="1320">
                  <c:v>28766</c:v>
                </c:pt>
                <c:pt idx="1321">
                  <c:v>28750</c:v>
                </c:pt>
                <c:pt idx="1322">
                  <c:v>28734</c:v>
                </c:pt>
                <c:pt idx="1323">
                  <c:v>28672</c:v>
                </c:pt>
                <c:pt idx="1324">
                  <c:v>28606</c:v>
                </c:pt>
                <c:pt idx="1325">
                  <c:v>28568</c:v>
                </c:pt>
                <c:pt idx="1326">
                  <c:v>28552</c:v>
                </c:pt>
                <c:pt idx="1327">
                  <c:v>28518</c:v>
                </c:pt>
                <c:pt idx="1328">
                  <c:v>28506</c:v>
                </c:pt>
                <c:pt idx="1329">
                  <c:v>28416</c:v>
                </c:pt>
                <c:pt idx="1330">
                  <c:v>28356</c:v>
                </c:pt>
                <c:pt idx="1331">
                  <c:v>28341</c:v>
                </c:pt>
                <c:pt idx="1332">
                  <c:v>28289</c:v>
                </c:pt>
                <c:pt idx="1333">
                  <c:v>28241</c:v>
                </c:pt>
                <c:pt idx="1334">
                  <c:v>28147</c:v>
                </c:pt>
                <c:pt idx="1335">
                  <c:v>28143</c:v>
                </c:pt>
                <c:pt idx="1336">
                  <c:v>28143</c:v>
                </c:pt>
                <c:pt idx="1337">
                  <c:v>28135</c:v>
                </c:pt>
                <c:pt idx="1338">
                  <c:v>28111</c:v>
                </c:pt>
                <c:pt idx="1339">
                  <c:v>28071</c:v>
                </c:pt>
                <c:pt idx="1340">
                  <c:v>28053</c:v>
                </c:pt>
                <c:pt idx="1341">
                  <c:v>28041</c:v>
                </c:pt>
                <c:pt idx="1342">
                  <c:v>27977</c:v>
                </c:pt>
                <c:pt idx="1343">
                  <c:v>27945</c:v>
                </c:pt>
                <c:pt idx="1344">
                  <c:v>27929</c:v>
                </c:pt>
                <c:pt idx="1345">
                  <c:v>27831</c:v>
                </c:pt>
                <c:pt idx="1346">
                  <c:v>27829</c:v>
                </c:pt>
                <c:pt idx="1347">
                  <c:v>27801</c:v>
                </c:pt>
                <c:pt idx="1348">
                  <c:v>27799</c:v>
                </c:pt>
                <c:pt idx="1349">
                  <c:v>27787</c:v>
                </c:pt>
                <c:pt idx="1350">
                  <c:v>27777</c:v>
                </c:pt>
                <c:pt idx="1351">
                  <c:v>27763</c:v>
                </c:pt>
                <c:pt idx="1352">
                  <c:v>27751</c:v>
                </c:pt>
                <c:pt idx="1353">
                  <c:v>27751</c:v>
                </c:pt>
                <c:pt idx="1354">
                  <c:v>27747</c:v>
                </c:pt>
                <c:pt idx="1355">
                  <c:v>27711</c:v>
                </c:pt>
                <c:pt idx="1356">
                  <c:v>27703</c:v>
                </c:pt>
                <c:pt idx="1357">
                  <c:v>27623</c:v>
                </c:pt>
                <c:pt idx="1358">
                  <c:v>27623</c:v>
                </c:pt>
                <c:pt idx="1359">
                  <c:v>27617</c:v>
                </c:pt>
                <c:pt idx="1360">
                  <c:v>27561</c:v>
                </c:pt>
                <c:pt idx="1361">
                  <c:v>27535</c:v>
                </c:pt>
                <c:pt idx="1362">
                  <c:v>27485</c:v>
                </c:pt>
                <c:pt idx="1363">
                  <c:v>27469</c:v>
                </c:pt>
                <c:pt idx="1364">
                  <c:v>27457</c:v>
                </c:pt>
                <c:pt idx="1365">
                  <c:v>27451</c:v>
                </c:pt>
                <c:pt idx="1366">
                  <c:v>27403</c:v>
                </c:pt>
                <c:pt idx="1367">
                  <c:v>27395</c:v>
                </c:pt>
                <c:pt idx="1368">
                  <c:v>27393</c:v>
                </c:pt>
                <c:pt idx="1369">
                  <c:v>27371</c:v>
                </c:pt>
                <c:pt idx="1370">
                  <c:v>27369</c:v>
                </c:pt>
                <c:pt idx="1371">
                  <c:v>27339</c:v>
                </c:pt>
                <c:pt idx="1372">
                  <c:v>27195</c:v>
                </c:pt>
                <c:pt idx="1373">
                  <c:v>27141</c:v>
                </c:pt>
                <c:pt idx="1374">
                  <c:v>27085</c:v>
                </c:pt>
                <c:pt idx="1375">
                  <c:v>27085</c:v>
                </c:pt>
                <c:pt idx="1376">
                  <c:v>27085</c:v>
                </c:pt>
                <c:pt idx="1377">
                  <c:v>27036</c:v>
                </c:pt>
                <c:pt idx="1378">
                  <c:v>27026</c:v>
                </c:pt>
                <c:pt idx="1379">
                  <c:v>27008</c:v>
                </c:pt>
                <c:pt idx="1380">
                  <c:v>26970</c:v>
                </c:pt>
                <c:pt idx="1381">
                  <c:v>26952</c:v>
                </c:pt>
                <c:pt idx="1382">
                  <c:v>26952</c:v>
                </c:pt>
                <c:pt idx="1383">
                  <c:v>26944</c:v>
                </c:pt>
                <c:pt idx="1384">
                  <c:v>26932</c:v>
                </c:pt>
                <c:pt idx="1385">
                  <c:v>26926</c:v>
                </c:pt>
                <c:pt idx="1386">
                  <c:v>26920</c:v>
                </c:pt>
                <c:pt idx="1387">
                  <c:v>26846</c:v>
                </c:pt>
                <c:pt idx="1388">
                  <c:v>26832</c:v>
                </c:pt>
                <c:pt idx="1389">
                  <c:v>26822</c:v>
                </c:pt>
                <c:pt idx="1390">
                  <c:v>26652</c:v>
                </c:pt>
                <c:pt idx="1391">
                  <c:v>26630</c:v>
                </c:pt>
                <c:pt idx="1392">
                  <c:v>26622</c:v>
                </c:pt>
                <c:pt idx="1393">
                  <c:v>26532</c:v>
                </c:pt>
                <c:pt idx="1394">
                  <c:v>26426</c:v>
                </c:pt>
                <c:pt idx="1395">
                  <c:v>26326</c:v>
                </c:pt>
                <c:pt idx="1396">
                  <c:v>26306</c:v>
                </c:pt>
                <c:pt idx="1397">
                  <c:v>26278</c:v>
                </c:pt>
                <c:pt idx="1398">
                  <c:v>26224</c:v>
                </c:pt>
                <c:pt idx="1399">
                  <c:v>26118</c:v>
                </c:pt>
                <c:pt idx="1400">
                  <c:v>26116</c:v>
                </c:pt>
                <c:pt idx="1401">
                  <c:v>26074</c:v>
                </c:pt>
                <c:pt idx="1402">
                  <c:v>26004</c:v>
                </c:pt>
                <c:pt idx="1403">
                  <c:v>25916</c:v>
                </c:pt>
                <c:pt idx="1404">
                  <c:v>25900</c:v>
                </c:pt>
                <c:pt idx="1405">
                  <c:v>25900</c:v>
                </c:pt>
                <c:pt idx="1406">
                  <c:v>25896</c:v>
                </c:pt>
                <c:pt idx="1407">
                  <c:v>25824</c:v>
                </c:pt>
                <c:pt idx="1408">
                  <c:v>25806</c:v>
                </c:pt>
                <c:pt idx="1409">
                  <c:v>25800</c:v>
                </c:pt>
                <c:pt idx="1410">
                  <c:v>25753</c:v>
                </c:pt>
                <c:pt idx="1411">
                  <c:v>25679</c:v>
                </c:pt>
                <c:pt idx="1412">
                  <c:v>25659</c:v>
                </c:pt>
                <c:pt idx="1413">
                  <c:v>25657</c:v>
                </c:pt>
                <c:pt idx="1414">
                  <c:v>25649</c:v>
                </c:pt>
                <c:pt idx="1415">
                  <c:v>25645</c:v>
                </c:pt>
                <c:pt idx="1416">
                  <c:v>25641</c:v>
                </c:pt>
                <c:pt idx="1417">
                  <c:v>25635</c:v>
                </c:pt>
                <c:pt idx="1418">
                  <c:v>25627</c:v>
                </c:pt>
                <c:pt idx="1419">
                  <c:v>25595</c:v>
                </c:pt>
                <c:pt idx="1420">
                  <c:v>25587</c:v>
                </c:pt>
                <c:pt idx="1421">
                  <c:v>25561</c:v>
                </c:pt>
                <c:pt idx="1422">
                  <c:v>25553</c:v>
                </c:pt>
                <c:pt idx="1423">
                  <c:v>25533</c:v>
                </c:pt>
                <c:pt idx="1424">
                  <c:v>25507</c:v>
                </c:pt>
                <c:pt idx="1425">
                  <c:v>25501</c:v>
                </c:pt>
                <c:pt idx="1426">
                  <c:v>25461</c:v>
                </c:pt>
                <c:pt idx="1427">
                  <c:v>25397</c:v>
                </c:pt>
                <c:pt idx="1428">
                  <c:v>25391</c:v>
                </c:pt>
                <c:pt idx="1429">
                  <c:v>25337</c:v>
                </c:pt>
                <c:pt idx="1430">
                  <c:v>25283</c:v>
                </c:pt>
                <c:pt idx="1431">
                  <c:v>25247</c:v>
                </c:pt>
                <c:pt idx="1432">
                  <c:v>25209</c:v>
                </c:pt>
                <c:pt idx="1433">
                  <c:v>25155</c:v>
                </c:pt>
                <c:pt idx="1434">
                  <c:v>25041</c:v>
                </c:pt>
                <c:pt idx="1435">
                  <c:v>25035</c:v>
                </c:pt>
                <c:pt idx="1436">
                  <c:v>25003</c:v>
                </c:pt>
                <c:pt idx="1437">
                  <c:v>24973</c:v>
                </c:pt>
                <c:pt idx="1438">
                  <c:v>24885</c:v>
                </c:pt>
                <c:pt idx="1439">
                  <c:v>24873</c:v>
                </c:pt>
                <c:pt idx="1440">
                  <c:v>24779</c:v>
                </c:pt>
                <c:pt idx="1441">
                  <c:v>24759</c:v>
                </c:pt>
                <c:pt idx="1442">
                  <c:v>24741</c:v>
                </c:pt>
                <c:pt idx="1443">
                  <c:v>24695</c:v>
                </c:pt>
                <c:pt idx="1444">
                  <c:v>24687</c:v>
                </c:pt>
                <c:pt idx="1445">
                  <c:v>24673</c:v>
                </c:pt>
                <c:pt idx="1446">
                  <c:v>24673</c:v>
                </c:pt>
                <c:pt idx="1447">
                  <c:v>24651</c:v>
                </c:pt>
                <c:pt idx="1448">
                  <c:v>24641</c:v>
                </c:pt>
                <c:pt idx="1449">
                  <c:v>24605</c:v>
                </c:pt>
                <c:pt idx="1450">
                  <c:v>24497</c:v>
                </c:pt>
                <c:pt idx="1451">
                  <c:v>24479</c:v>
                </c:pt>
                <c:pt idx="1452">
                  <c:v>24412</c:v>
                </c:pt>
                <c:pt idx="1453">
                  <c:v>24406</c:v>
                </c:pt>
                <c:pt idx="1454">
                  <c:v>24386</c:v>
                </c:pt>
                <c:pt idx="1455">
                  <c:v>24352</c:v>
                </c:pt>
                <c:pt idx="1456">
                  <c:v>24350</c:v>
                </c:pt>
                <c:pt idx="1457">
                  <c:v>24334</c:v>
                </c:pt>
                <c:pt idx="1458">
                  <c:v>24274</c:v>
                </c:pt>
                <c:pt idx="1459">
                  <c:v>24256</c:v>
                </c:pt>
                <c:pt idx="1460">
                  <c:v>24250</c:v>
                </c:pt>
                <c:pt idx="1461">
                  <c:v>24240</c:v>
                </c:pt>
                <c:pt idx="1462">
                  <c:v>24226</c:v>
                </c:pt>
                <c:pt idx="1463">
                  <c:v>24130</c:v>
                </c:pt>
                <c:pt idx="1464">
                  <c:v>24068</c:v>
                </c:pt>
                <c:pt idx="1465">
                  <c:v>24060</c:v>
                </c:pt>
                <c:pt idx="1466">
                  <c:v>24026</c:v>
                </c:pt>
                <c:pt idx="1467">
                  <c:v>23992</c:v>
                </c:pt>
                <c:pt idx="1468">
                  <c:v>23976</c:v>
                </c:pt>
                <c:pt idx="1469">
                  <c:v>23972</c:v>
                </c:pt>
                <c:pt idx="1470">
                  <c:v>23928</c:v>
                </c:pt>
                <c:pt idx="1471">
                  <c:v>23912</c:v>
                </c:pt>
                <c:pt idx="1472">
                  <c:v>23906</c:v>
                </c:pt>
                <c:pt idx="1473">
                  <c:v>23892</c:v>
                </c:pt>
                <c:pt idx="1474">
                  <c:v>23846</c:v>
                </c:pt>
                <c:pt idx="1475">
                  <c:v>23846</c:v>
                </c:pt>
                <c:pt idx="1476">
                  <c:v>23834</c:v>
                </c:pt>
                <c:pt idx="1477">
                  <c:v>23824</c:v>
                </c:pt>
                <c:pt idx="1478">
                  <c:v>23800</c:v>
                </c:pt>
                <c:pt idx="1479">
                  <c:v>23776</c:v>
                </c:pt>
                <c:pt idx="1480">
                  <c:v>23770</c:v>
                </c:pt>
                <c:pt idx="1481">
                  <c:v>23728</c:v>
                </c:pt>
                <c:pt idx="1482">
                  <c:v>23716</c:v>
                </c:pt>
                <c:pt idx="1483">
                  <c:v>23654</c:v>
                </c:pt>
                <c:pt idx="1484">
                  <c:v>23638</c:v>
                </c:pt>
                <c:pt idx="1485">
                  <c:v>23622</c:v>
                </c:pt>
                <c:pt idx="1486">
                  <c:v>23588</c:v>
                </c:pt>
                <c:pt idx="1487">
                  <c:v>23502</c:v>
                </c:pt>
                <c:pt idx="1488">
                  <c:v>23476</c:v>
                </c:pt>
                <c:pt idx="1489">
                  <c:v>23438</c:v>
                </c:pt>
                <c:pt idx="1490">
                  <c:v>23384</c:v>
                </c:pt>
                <c:pt idx="1491">
                  <c:v>23378</c:v>
                </c:pt>
                <c:pt idx="1492">
                  <c:v>23360</c:v>
                </c:pt>
                <c:pt idx="1493">
                  <c:v>23328</c:v>
                </c:pt>
                <c:pt idx="1494">
                  <c:v>23296</c:v>
                </c:pt>
                <c:pt idx="1495">
                  <c:v>23284</c:v>
                </c:pt>
                <c:pt idx="1496">
                  <c:v>23181</c:v>
                </c:pt>
                <c:pt idx="1497">
                  <c:v>23167</c:v>
                </c:pt>
                <c:pt idx="1498">
                  <c:v>23151</c:v>
                </c:pt>
                <c:pt idx="1499">
                  <c:v>23147</c:v>
                </c:pt>
                <c:pt idx="1500">
                  <c:v>23125</c:v>
                </c:pt>
                <c:pt idx="1501">
                  <c:v>23009</c:v>
                </c:pt>
                <c:pt idx="1502">
                  <c:v>23003</c:v>
                </c:pt>
                <c:pt idx="1503">
                  <c:v>22993</c:v>
                </c:pt>
                <c:pt idx="1504">
                  <c:v>22957</c:v>
                </c:pt>
                <c:pt idx="1505">
                  <c:v>22941</c:v>
                </c:pt>
                <c:pt idx="1506">
                  <c:v>22889</c:v>
                </c:pt>
                <c:pt idx="1507">
                  <c:v>22807</c:v>
                </c:pt>
                <c:pt idx="1508">
                  <c:v>22771</c:v>
                </c:pt>
                <c:pt idx="1509">
                  <c:v>22757</c:v>
                </c:pt>
                <c:pt idx="1510">
                  <c:v>22685</c:v>
                </c:pt>
                <c:pt idx="1511">
                  <c:v>22625</c:v>
                </c:pt>
                <c:pt idx="1512">
                  <c:v>22611</c:v>
                </c:pt>
                <c:pt idx="1513">
                  <c:v>22609</c:v>
                </c:pt>
                <c:pt idx="1514">
                  <c:v>22605</c:v>
                </c:pt>
                <c:pt idx="1515">
                  <c:v>22575</c:v>
                </c:pt>
                <c:pt idx="1516">
                  <c:v>22565</c:v>
                </c:pt>
                <c:pt idx="1517">
                  <c:v>22543</c:v>
                </c:pt>
                <c:pt idx="1518">
                  <c:v>22527</c:v>
                </c:pt>
                <c:pt idx="1519">
                  <c:v>22469</c:v>
                </c:pt>
                <c:pt idx="1520">
                  <c:v>22375</c:v>
                </c:pt>
                <c:pt idx="1521">
                  <c:v>22275</c:v>
                </c:pt>
                <c:pt idx="1522">
                  <c:v>22177</c:v>
                </c:pt>
                <c:pt idx="1523">
                  <c:v>22149</c:v>
                </c:pt>
                <c:pt idx="1524">
                  <c:v>22117</c:v>
                </c:pt>
                <c:pt idx="1525">
                  <c:v>22063</c:v>
                </c:pt>
                <c:pt idx="1526">
                  <c:v>22041</c:v>
                </c:pt>
                <c:pt idx="1527">
                  <c:v>22019</c:v>
                </c:pt>
                <c:pt idx="1528">
                  <c:v>21931</c:v>
                </c:pt>
                <c:pt idx="1529">
                  <c:v>21917</c:v>
                </c:pt>
                <c:pt idx="1530">
                  <c:v>21824</c:v>
                </c:pt>
                <c:pt idx="1531">
                  <c:v>21820</c:v>
                </c:pt>
                <c:pt idx="1532">
                  <c:v>21818</c:v>
                </c:pt>
                <c:pt idx="1533">
                  <c:v>21764</c:v>
                </c:pt>
                <c:pt idx="1534">
                  <c:v>21740</c:v>
                </c:pt>
                <c:pt idx="1535">
                  <c:v>21662</c:v>
                </c:pt>
                <c:pt idx="1536">
                  <c:v>21662</c:v>
                </c:pt>
                <c:pt idx="1537">
                  <c:v>21608</c:v>
                </c:pt>
                <c:pt idx="1538">
                  <c:v>21596</c:v>
                </c:pt>
                <c:pt idx="1539">
                  <c:v>21568</c:v>
                </c:pt>
                <c:pt idx="1540">
                  <c:v>21528</c:v>
                </c:pt>
                <c:pt idx="1541">
                  <c:v>21526</c:v>
                </c:pt>
                <c:pt idx="1542">
                  <c:v>21518</c:v>
                </c:pt>
                <c:pt idx="1543">
                  <c:v>21518</c:v>
                </c:pt>
                <c:pt idx="1544">
                  <c:v>21484</c:v>
                </c:pt>
                <c:pt idx="1545">
                  <c:v>21464</c:v>
                </c:pt>
                <c:pt idx="1546">
                  <c:v>21460</c:v>
                </c:pt>
                <c:pt idx="1547">
                  <c:v>21456</c:v>
                </c:pt>
                <c:pt idx="1548">
                  <c:v>21438</c:v>
                </c:pt>
                <c:pt idx="1549">
                  <c:v>21404</c:v>
                </c:pt>
                <c:pt idx="1550">
                  <c:v>21314</c:v>
                </c:pt>
                <c:pt idx="1551">
                  <c:v>21308</c:v>
                </c:pt>
                <c:pt idx="1552">
                  <c:v>21086</c:v>
                </c:pt>
                <c:pt idx="1553">
                  <c:v>21052</c:v>
                </c:pt>
                <c:pt idx="1554">
                  <c:v>20998</c:v>
                </c:pt>
                <c:pt idx="1555">
                  <c:v>20982</c:v>
                </c:pt>
                <c:pt idx="1556">
                  <c:v>20946</c:v>
                </c:pt>
                <c:pt idx="1557">
                  <c:v>20940</c:v>
                </c:pt>
                <c:pt idx="1558">
                  <c:v>20916</c:v>
                </c:pt>
                <c:pt idx="1559">
                  <c:v>20912</c:v>
                </c:pt>
                <c:pt idx="1560">
                  <c:v>20894</c:v>
                </c:pt>
                <c:pt idx="1561">
                  <c:v>20880</c:v>
                </c:pt>
                <c:pt idx="1562">
                  <c:v>20856</c:v>
                </c:pt>
                <c:pt idx="1563">
                  <c:v>20856</c:v>
                </c:pt>
                <c:pt idx="1564">
                  <c:v>20822</c:v>
                </c:pt>
                <c:pt idx="1565">
                  <c:v>20720</c:v>
                </c:pt>
                <c:pt idx="1566">
                  <c:v>20491</c:v>
                </c:pt>
                <c:pt idx="1567">
                  <c:v>20481</c:v>
                </c:pt>
                <c:pt idx="1568">
                  <c:v>20455</c:v>
                </c:pt>
                <c:pt idx="1569">
                  <c:v>20411</c:v>
                </c:pt>
                <c:pt idx="1570">
                  <c:v>20409</c:v>
                </c:pt>
                <c:pt idx="1571">
                  <c:v>20367</c:v>
                </c:pt>
                <c:pt idx="1572">
                  <c:v>20361</c:v>
                </c:pt>
                <c:pt idx="1573">
                  <c:v>20359</c:v>
                </c:pt>
                <c:pt idx="1574">
                  <c:v>20345</c:v>
                </c:pt>
                <c:pt idx="1575">
                  <c:v>20337</c:v>
                </c:pt>
                <c:pt idx="1576">
                  <c:v>20323</c:v>
                </c:pt>
                <c:pt idx="1577">
                  <c:v>20303</c:v>
                </c:pt>
                <c:pt idx="1578">
                  <c:v>20303</c:v>
                </c:pt>
                <c:pt idx="1579">
                  <c:v>20249</c:v>
                </c:pt>
                <c:pt idx="1580">
                  <c:v>20213</c:v>
                </c:pt>
                <c:pt idx="1581">
                  <c:v>20101</c:v>
                </c:pt>
                <c:pt idx="1582">
                  <c:v>20093</c:v>
                </c:pt>
                <c:pt idx="1583">
                  <c:v>20077</c:v>
                </c:pt>
                <c:pt idx="1584">
                  <c:v>20065</c:v>
                </c:pt>
                <c:pt idx="1585">
                  <c:v>20011</c:v>
                </c:pt>
                <c:pt idx="1586">
                  <c:v>19969</c:v>
                </c:pt>
                <c:pt idx="1587">
                  <c:v>19961</c:v>
                </c:pt>
                <c:pt idx="1588">
                  <c:v>19901</c:v>
                </c:pt>
                <c:pt idx="1589">
                  <c:v>19889</c:v>
                </c:pt>
                <c:pt idx="1590">
                  <c:v>19889</c:v>
                </c:pt>
                <c:pt idx="1591">
                  <c:v>19875</c:v>
                </c:pt>
                <c:pt idx="1592">
                  <c:v>19819</c:v>
                </c:pt>
                <c:pt idx="1593">
                  <c:v>19697</c:v>
                </c:pt>
                <c:pt idx="1594">
                  <c:v>19675</c:v>
                </c:pt>
                <c:pt idx="1595">
                  <c:v>19665</c:v>
                </c:pt>
                <c:pt idx="1596">
                  <c:v>19629</c:v>
                </c:pt>
                <c:pt idx="1597">
                  <c:v>19575</c:v>
                </c:pt>
                <c:pt idx="1598">
                  <c:v>19553</c:v>
                </c:pt>
                <c:pt idx="1599">
                  <c:v>19553</c:v>
                </c:pt>
                <c:pt idx="1600">
                  <c:v>19499</c:v>
                </c:pt>
                <c:pt idx="1601">
                  <c:v>19417</c:v>
                </c:pt>
                <c:pt idx="1602">
                  <c:v>19395</c:v>
                </c:pt>
                <c:pt idx="1603">
                  <c:v>19395</c:v>
                </c:pt>
                <c:pt idx="1604">
                  <c:v>19339</c:v>
                </c:pt>
                <c:pt idx="1605">
                  <c:v>19312</c:v>
                </c:pt>
                <c:pt idx="1606">
                  <c:v>19276</c:v>
                </c:pt>
                <c:pt idx="1607">
                  <c:v>19210</c:v>
                </c:pt>
                <c:pt idx="1608">
                  <c:v>19188</c:v>
                </c:pt>
                <c:pt idx="1609">
                  <c:v>19140</c:v>
                </c:pt>
                <c:pt idx="1610">
                  <c:v>19136</c:v>
                </c:pt>
                <c:pt idx="1611">
                  <c:v>19132</c:v>
                </c:pt>
                <c:pt idx="1612">
                  <c:v>19072</c:v>
                </c:pt>
                <c:pt idx="1613">
                  <c:v>19044</c:v>
                </c:pt>
                <c:pt idx="1614">
                  <c:v>18998</c:v>
                </c:pt>
                <c:pt idx="1615">
                  <c:v>18978</c:v>
                </c:pt>
                <c:pt idx="1616">
                  <c:v>18940</c:v>
                </c:pt>
                <c:pt idx="1617">
                  <c:v>18912</c:v>
                </c:pt>
                <c:pt idx="1618">
                  <c:v>18886</c:v>
                </c:pt>
                <c:pt idx="1619">
                  <c:v>18886</c:v>
                </c:pt>
                <c:pt idx="1620">
                  <c:v>18882</c:v>
                </c:pt>
                <c:pt idx="1621">
                  <c:v>18864</c:v>
                </c:pt>
                <c:pt idx="1622">
                  <c:v>18864</c:v>
                </c:pt>
                <c:pt idx="1623">
                  <c:v>18780</c:v>
                </c:pt>
                <c:pt idx="1624">
                  <c:v>18718</c:v>
                </c:pt>
                <c:pt idx="1625">
                  <c:v>18686</c:v>
                </c:pt>
                <c:pt idx="1626">
                  <c:v>18682</c:v>
                </c:pt>
                <c:pt idx="1627">
                  <c:v>18642</c:v>
                </c:pt>
                <c:pt idx="1628">
                  <c:v>18598</c:v>
                </c:pt>
                <c:pt idx="1629">
                  <c:v>18584</c:v>
                </c:pt>
                <c:pt idx="1630">
                  <c:v>18508</c:v>
                </c:pt>
                <c:pt idx="1631">
                  <c:v>18456</c:v>
                </c:pt>
                <c:pt idx="1632">
                  <c:v>18440</c:v>
                </c:pt>
                <c:pt idx="1633">
                  <c:v>18396</c:v>
                </c:pt>
                <c:pt idx="1634">
                  <c:v>18356</c:v>
                </c:pt>
                <c:pt idx="1635">
                  <c:v>18350</c:v>
                </c:pt>
                <c:pt idx="1636">
                  <c:v>18300</c:v>
                </c:pt>
                <c:pt idx="1637">
                  <c:v>18272</c:v>
                </c:pt>
                <c:pt idx="1638">
                  <c:v>18228</c:v>
                </c:pt>
                <c:pt idx="1639">
                  <c:v>18214</c:v>
                </c:pt>
                <c:pt idx="1640">
                  <c:v>18188</c:v>
                </c:pt>
                <c:pt idx="1641">
                  <c:v>18162</c:v>
                </c:pt>
                <c:pt idx="1642">
                  <c:v>18148</c:v>
                </c:pt>
                <c:pt idx="1643">
                  <c:v>18146</c:v>
                </c:pt>
                <c:pt idx="1644">
                  <c:v>18144</c:v>
                </c:pt>
                <c:pt idx="1645">
                  <c:v>18122</c:v>
                </c:pt>
                <c:pt idx="1646">
                  <c:v>18116</c:v>
                </c:pt>
                <c:pt idx="1647">
                  <c:v>18074</c:v>
                </c:pt>
                <c:pt idx="1648">
                  <c:v>18025</c:v>
                </c:pt>
                <c:pt idx="1649">
                  <c:v>18001</c:v>
                </c:pt>
                <c:pt idx="1650">
                  <c:v>17995</c:v>
                </c:pt>
                <c:pt idx="1651">
                  <c:v>17985</c:v>
                </c:pt>
                <c:pt idx="1652">
                  <c:v>17975</c:v>
                </c:pt>
                <c:pt idx="1653">
                  <c:v>17965</c:v>
                </c:pt>
                <c:pt idx="1654">
                  <c:v>17889</c:v>
                </c:pt>
                <c:pt idx="1655">
                  <c:v>17765</c:v>
                </c:pt>
                <c:pt idx="1656">
                  <c:v>17743</c:v>
                </c:pt>
                <c:pt idx="1657">
                  <c:v>17687</c:v>
                </c:pt>
                <c:pt idx="1658">
                  <c:v>17665</c:v>
                </c:pt>
                <c:pt idx="1659">
                  <c:v>17479</c:v>
                </c:pt>
                <c:pt idx="1660">
                  <c:v>17439</c:v>
                </c:pt>
                <c:pt idx="1661">
                  <c:v>17427</c:v>
                </c:pt>
                <c:pt idx="1662">
                  <c:v>17375</c:v>
                </c:pt>
                <c:pt idx="1663">
                  <c:v>17365</c:v>
                </c:pt>
                <c:pt idx="1664">
                  <c:v>17273</c:v>
                </c:pt>
                <c:pt idx="1665">
                  <c:v>17253</c:v>
                </c:pt>
                <c:pt idx="1666">
                  <c:v>17191</c:v>
                </c:pt>
                <c:pt idx="1667">
                  <c:v>17183</c:v>
                </c:pt>
                <c:pt idx="1668">
                  <c:v>17121</c:v>
                </c:pt>
                <c:pt idx="1669">
                  <c:v>17117</c:v>
                </c:pt>
                <c:pt idx="1670">
                  <c:v>17089</c:v>
                </c:pt>
                <c:pt idx="1671">
                  <c:v>17065</c:v>
                </c:pt>
                <c:pt idx="1672">
                  <c:v>16965</c:v>
                </c:pt>
                <c:pt idx="1673">
                  <c:v>16953</c:v>
                </c:pt>
                <c:pt idx="1674">
                  <c:v>16943</c:v>
                </c:pt>
                <c:pt idx="1675">
                  <c:v>16927</c:v>
                </c:pt>
                <c:pt idx="1676">
                  <c:v>16915</c:v>
                </c:pt>
                <c:pt idx="1677">
                  <c:v>16849</c:v>
                </c:pt>
                <c:pt idx="1678">
                  <c:v>16829</c:v>
                </c:pt>
                <c:pt idx="1679">
                  <c:v>16771</c:v>
                </c:pt>
                <c:pt idx="1680">
                  <c:v>16753</c:v>
                </c:pt>
                <c:pt idx="1681">
                  <c:v>16736</c:v>
                </c:pt>
                <c:pt idx="1682">
                  <c:v>16696</c:v>
                </c:pt>
                <c:pt idx="1683">
                  <c:v>16660</c:v>
                </c:pt>
                <c:pt idx="1684">
                  <c:v>16572</c:v>
                </c:pt>
                <c:pt idx="1685">
                  <c:v>16536</c:v>
                </c:pt>
                <c:pt idx="1686">
                  <c:v>16506</c:v>
                </c:pt>
                <c:pt idx="1687">
                  <c:v>16418</c:v>
                </c:pt>
                <c:pt idx="1688">
                  <c:v>16396</c:v>
                </c:pt>
                <c:pt idx="1689">
                  <c:v>16374</c:v>
                </c:pt>
                <c:pt idx="1690">
                  <c:v>16350</c:v>
                </c:pt>
                <c:pt idx="1691">
                  <c:v>16330</c:v>
                </c:pt>
                <c:pt idx="1692">
                  <c:v>16318</c:v>
                </c:pt>
                <c:pt idx="1693">
                  <c:v>16318</c:v>
                </c:pt>
                <c:pt idx="1694">
                  <c:v>16236</c:v>
                </c:pt>
                <c:pt idx="1695">
                  <c:v>16090</c:v>
                </c:pt>
                <c:pt idx="1696">
                  <c:v>16060</c:v>
                </c:pt>
                <c:pt idx="1697">
                  <c:v>16052</c:v>
                </c:pt>
                <c:pt idx="1698">
                  <c:v>16036</c:v>
                </c:pt>
                <c:pt idx="1699">
                  <c:v>15984</c:v>
                </c:pt>
                <c:pt idx="1700">
                  <c:v>15972</c:v>
                </c:pt>
                <c:pt idx="1701">
                  <c:v>15956</c:v>
                </c:pt>
                <c:pt idx="1702">
                  <c:v>15948</c:v>
                </c:pt>
                <c:pt idx="1703">
                  <c:v>15930</c:v>
                </c:pt>
                <c:pt idx="1704">
                  <c:v>15914</c:v>
                </c:pt>
                <c:pt idx="1705">
                  <c:v>15900</c:v>
                </c:pt>
                <c:pt idx="1706">
                  <c:v>15862</c:v>
                </c:pt>
                <c:pt idx="1707">
                  <c:v>15798</c:v>
                </c:pt>
                <c:pt idx="1708">
                  <c:v>15708</c:v>
                </c:pt>
                <c:pt idx="1709">
                  <c:v>15664</c:v>
                </c:pt>
                <c:pt idx="1710">
                  <c:v>15560</c:v>
                </c:pt>
                <c:pt idx="1711">
                  <c:v>15556</c:v>
                </c:pt>
                <c:pt idx="1712">
                  <c:v>15498</c:v>
                </c:pt>
                <c:pt idx="1713">
                  <c:v>15468</c:v>
                </c:pt>
                <c:pt idx="1714">
                  <c:v>15359</c:v>
                </c:pt>
                <c:pt idx="1715">
                  <c:v>15353</c:v>
                </c:pt>
                <c:pt idx="1716">
                  <c:v>15347</c:v>
                </c:pt>
                <c:pt idx="1717">
                  <c:v>15299</c:v>
                </c:pt>
                <c:pt idx="1718">
                  <c:v>15167</c:v>
                </c:pt>
                <c:pt idx="1719">
                  <c:v>15145</c:v>
                </c:pt>
                <c:pt idx="1720">
                  <c:v>15119</c:v>
                </c:pt>
                <c:pt idx="1721">
                  <c:v>15097</c:v>
                </c:pt>
                <c:pt idx="1722">
                  <c:v>15055</c:v>
                </c:pt>
                <c:pt idx="1723">
                  <c:v>14929</c:v>
                </c:pt>
                <c:pt idx="1724">
                  <c:v>14921</c:v>
                </c:pt>
                <c:pt idx="1725">
                  <c:v>14851</c:v>
                </c:pt>
                <c:pt idx="1726">
                  <c:v>14841</c:v>
                </c:pt>
                <c:pt idx="1727">
                  <c:v>14715</c:v>
                </c:pt>
                <c:pt idx="1728">
                  <c:v>14653</c:v>
                </c:pt>
                <c:pt idx="1729">
                  <c:v>14631</c:v>
                </c:pt>
                <c:pt idx="1730">
                  <c:v>14613</c:v>
                </c:pt>
                <c:pt idx="1731">
                  <c:v>14573</c:v>
                </c:pt>
                <c:pt idx="1732">
                  <c:v>14569</c:v>
                </c:pt>
                <c:pt idx="1733">
                  <c:v>14537</c:v>
                </c:pt>
                <c:pt idx="1734">
                  <c:v>14483</c:v>
                </c:pt>
                <c:pt idx="1735">
                  <c:v>14471</c:v>
                </c:pt>
                <c:pt idx="1736">
                  <c:v>14467</c:v>
                </c:pt>
                <c:pt idx="1737">
                  <c:v>14459</c:v>
                </c:pt>
                <c:pt idx="1738">
                  <c:v>14349</c:v>
                </c:pt>
                <c:pt idx="1739">
                  <c:v>14229</c:v>
                </c:pt>
                <c:pt idx="1740">
                  <c:v>14183</c:v>
                </c:pt>
                <c:pt idx="1741">
                  <c:v>14128</c:v>
                </c:pt>
                <c:pt idx="1742">
                  <c:v>14024</c:v>
                </c:pt>
                <c:pt idx="1743">
                  <c:v>13954</c:v>
                </c:pt>
                <c:pt idx="1744">
                  <c:v>13846</c:v>
                </c:pt>
                <c:pt idx="1745">
                  <c:v>13810</c:v>
                </c:pt>
                <c:pt idx="1746">
                  <c:v>13808</c:v>
                </c:pt>
                <c:pt idx="1747">
                  <c:v>13772</c:v>
                </c:pt>
                <c:pt idx="1748">
                  <c:v>13756</c:v>
                </c:pt>
                <c:pt idx="1749">
                  <c:v>13730</c:v>
                </c:pt>
                <c:pt idx="1750">
                  <c:v>13720</c:v>
                </c:pt>
                <c:pt idx="1751">
                  <c:v>13684</c:v>
                </c:pt>
                <c:pt idx="1752">
                  <c:v>13676</c:v>
                </c:pt>
                <c:pt idx="1753">
                  <c:v>13662</c:v>
                </c:pt>
                <c:pt idx="1754">
                  <c:v>13646</c:v>
                </c:pt>
                <c:pt idx="1755">
                  <c:v>13618</c:v>
                </c:pt>
                <c:pt idx="1756">
                  <c:v>13578</c:v>
                </c:pt>
                <c:pt idx="1757">
                  <c:v>13490</c:v>
                </c:pt>
                <c:pt idx="1758">
                  <c:v>13484</c:v>
                </c:pt>
                <c:pt idx="1759">
                  <c:v>13472</c:v>
                </c:pt>
                <c:pt idx="1760">
                  <c:v>13382</c:v>
                </c:pt>
                <c:pt idx="1761">
                  <c:v>13328</c:v>
                </c:pt>
                <c:pt idx="1762">
                  <c:v>13314</c:v>
                </c:pt>
                <c:pt idx="1763">
                  <c:v>13308</c:v>
                </c:pt>
                <c:pt idx="1764">
                  <c:v>13286</c:v>
                </c:pt>
                <c:pt idx="1765">
                  <c:v>13214</c:v>
                </c:pt>
                <c:pt idx="1766">
                  <c:v>13160</c:v>
                </c:pt>
                <c:pt idx="1767">
                  <c:v>13134</c:v>
                </c:pt>
                <c:pt idx="1768">
                  <c:v>13132</c:v>
                </c:pt>
                <c:pt idx="1769">
                  <c:v>13120</c:v>
                </c:pt>
                <c:pt idx="1770">
                  <c:v>13114</c:v>
                </c:pt>
                <c:pt idx="1771">
                  <c:v>13110</c:v>
                </c:pt>
                <c:pt idx="1772">
                  <c:v>13058</c:v>
                </c:pt>
                <c:pt idx="1773">
                  <c:v>12984</c:v>
                </c:pt>
                <c:pt idx="1774">
                  <c:v>12952</c:v>
                </c:pt>
                <c:pt idx="1775">
                  <c:v>12952</c:v>
                </c:pt>
                <c:pt idx="1776">
                  <c:v>12920</c:v>
                </c:pt>
                <c:pt idx="1777">
                  <c:v>12918</c:v>
                </c:pt>
                <c:pt idx="1778">
                  <c:v>12867</c:v>
                </c:pt>
                <c:pt idx="1779">
                  <c:v>12859</c:v>
                </c:pt>
                <c:pt idx="1780">
                  <c:v>12831</c:v>
                </c:pt>
                <c:pt idx="1781">
                  <c:v>12593</c:v>
                </c:pt>
                <c:pt idx="1782">
                  <c:v>12581</c:v>
                </c:pt>
                <c:pt idx="1783">
                  <c:v>12557</c:v>
                </c:pt>
                <c:pt idx="1784">
                  <c:v>12493</c:v>
                </c:pt>
                <c:pt idx="1785">
                  <c:v>12483</c:v>
                </c:pt>
                <c:pt idx="1786">
                  <c:v>12463</c:v>
                </c:pt>
                <c:pt idx="1787">
                  <c:v>12443</c:v>
                </c:pt>
                <c:pt idx="1788">
                  <c:v>12415</c:v>
                </c:pt>
                <c:pt idx="1789">
                  <c:v>12393</c:v>
                </c:pt>
                <c:pt idx="1790">
                  <c:v>12359</c:v>
                </c:pt>
                <c:pt idx="1791">
                  <c:v>12317</c:v>
                </c:pt>
                <c:pt idx="1792">
                  <c:v>12255</c:v>
                </c:pt>
                <c:pt idx="1793">
                  <c:v>12225</c:v>
                </c:pt>
                <c:pt idx="1794">
                  <c:v>12193</c:v>
                </c:pt>
                <c:pt idx="1795">
                  <c:v>12169</c:v>
                </c:pt>
                <c:pt idx="1796">
                  <c:v>12117</c:v>
                </c:pt>
                <c:pt idx="1797">
                  <c:v>12067</c:v>
                </c:pt>
                <c:pt idx="1798">
                  <c:v>12055</c:v>
                </c:pt>
                <c:pt idx="1799">
                  <c:v>11985</c:v>
                </c:pt>
                <c:pt idx="1800">
                  <c:v>11933</c:v>
                </c:pt>
                <c:pt idx="1801">
                  <c:v>11911</c:v>
                </c:pt>
                <c:pt idx="1802">
                  <c:v>11853</c:v>
                </c:pt>
                <c:pt idx="1803">
                  <c:v>11839</c:v>
                </c:pt>
                <c:pt idx="1804">
                  <c:v>11743</c:v>
                </c:pt>
                <c:pt idx="1805">
                  <c:v>11731</c:v>
                </c:pt>
                <c:pt idx="1806">
                  <c:v>11637</c:v>
                </c:pt>
                <c:pt idx="1807">
                  <c:v>11536</c:v>
                </c:pt>
                <c:pt idx="1808">
                  <c:v>11464</c:v>
                </c:pt>
                <c:pt idx="1809">
                  <c:v>11456</c:v>
                </c:pt>
                <c:pt idx="1810">
                  <c:v>11444</c:v>
                </c:pt>
                <c:pt idx="1811">
                  <c:v>11434</c:v>
                </c:pt>
                <c:pt idx="1812">
                  <c:v>11430</c:v>
                </c:pt>
                <c:pt idx="1813">
                  <c:v>11424</c:v>
                </c:pt>
                <c:pt idx="1814">
                  <c:v>11422</c:v>
                </c:pt>
                <c:pt idx="1815">
                  <c:v>11332</c:v>
                </c:pt>
                <c:pt idx="1816">
                  <c:v>11294</c:v>
                </c:pt>
                <c:pt idx="1817">
                  <c:v>11290</c:v>
                </c:pt>
                <c:pt idx="1818">
                  <c:v>11284</c:v>
                </c:pt>
                <c:pt idx="1819">
                  <c:v>11280</c:v>
                </c:pt>
                <c:pt idx="1820">
                  <c:v>11256</c:v>
                </c:pt>
                <c:pt idx="1821">
                  <c:v>11230</c:v>
                </c:pt>
                <c:pt idx="1822">
                  <c:v>11222</c:v>
                </c:pt>
                <c:pt idx="1823">
                  <c:v>11214</c:v>
                </c:pt>
                <c:pt idx="1824">
                  <c:v>11170</c:v>
                </c:pt>
                <c:pt idx="1825">
                  <c:v>11092</c:v>
                </c:pt>
                <c:pt idx="1826">
                  <c:v>11026</c:v>
                </c:pt>
                <c:pt idx="1827">
                  <c:v>11012</c:v>
                </c:pt>
                <c:pt idx="1828">
                  <c:v>10968</c:v>
                </c:pt>
                <c:pt idx="1829">
                  <c:v>10902</c:v>
                </c:pt>
                <c:pt idx="1830">
                  <c:v>10868</c:v>
                </c:pt>
                <c:pt idx="1831">
                  <c:v>10860</c:v>
                </c:pt>
                <c:pt idx="1832">
                  <c:v>10824</c:v>
                </c:pt>
                <c:pt idx="1833">
                  <c:v>10812</c:v>
                </c:pt>
                <c:pt idx="1834">
                  <c:v>10532</c:v>
                </c:pt>
                <c:pt idx="1835">
                  <c:v>10516</c:v>
                </c:pt>
                <c:pt idx="1836">
                  <c:v>10502</c:v>
                </c:pt>
                <c:pt idx="1837">
                  <c:v>10436</c:v>
                </c:pt>
                <c:pt idx="1838">
                  <c:v>10432</c:v>
                </c:pt>
                <c:pt idx="1839">
                  <c:v>10406</c:v>
                </c:pt>
                <c:pt idx="1840">
                  <c:v>10364</c:v>
                </c:pt>
                <c:pt idx="1841">
                  <c:v>10340</c:v>
                </c:pt>
                <c:pt idx="1842">
                  <c:v>10332</c:v>
                </c:pt>
                <c:pt idx="1843">
                  <c:v>10301</c:v>
                </c:pt>
                <c:pt idx="1844">
                  <c:v>10295</c:v>
                </c:pt>
                <c:pt idx="1845">
                  <c:v>10291</c:v>
                </c:pt>
                <c:pt idx="1846">
                  <c:v>10243</c:v>
                </c:pt>
                <c:pt idx="1847">
                  <c:v>10171</c:v>
                </c:pt>
                <c:pt idx="1848">
                  <c:v>10145</c:v>
                </c:pt>
                <c:pt idx="1849">
                  <c:v>10125</c:v>
                </c:pt>
                <c:pt idx="1850">
                  <c:v>10045</c:v>
                </c:pt>
                <c:pt idx="1851">
                  <c:v>10015</c:v>
                </c:pt>
                <c:pt idx="1852">
                  <c:v>10013</c:v>
                </c:pt>
                <c:pt idx="1853">
                  <c:v>9961</c:v>
                </c:pt>
                <c:pt idx="1854">
                  <c:v>9943</c:v>
                </c:pt>
                <c:pt idx="1855">
                  <c:v>9843</c:v>
                </c:pt>
                <c:pt idx="1856">
                  <c:v>9813</c:v>
                </c:pt>
                <c:pt idx="1857">
                  <c:v>9773</c:v>
                </c:pt>
                <c:pt idx="1858">
                  <c:v>9727</c:v>
                </c:pt>
                <c:pt idx="1859">
                  <c:v>9707</c:v>
                </c:pt>
                <c:pt idx="1860">
                  <c:v>9643</c:v>
                </c:pt>
                <c:pt idx="1861">
                  <c:v>9641</c:v>
                </c:pt>
                <c:pt idx="1862">
                  <c:v>9637</c:v>
                </c:pt>
                <c:pt idx="1863">
                  <c:v>9603</c:v>
                </c:pt>
                <c:pt idx="1864">
                  <c:v>9549</c:v>
                </c:pt>
                <c:pt idx="1865">
                  <c:v>9493</c:v>
                </c:pt>
                <c:pt idx="1866">
                  <c:v>9489</c:v>
                </c:pt>
                <c:pt idx="1867">
                  <c:v>9383</c:v>
                </c:pt>
                <c:pt idx="1868">
                  <c:v>9331</c:v>
                </c:pt>
                <c:pt idx="1869">
                  <c:v>9293</c:v>
                </c:pt>
                <c:pt idx="1870">
                  <c:v>9289</c:v>
                </c:pt>
                <c:pt idx="1871">
                  <c:v>9267</c:v>
                </c:pt>
                <c:pt idx="1872">
                  <c:v>9249</c:v>
                </c:pt>
                <c:pt idx="1873">
                  <c:v>9247</c:v>
                </c:pt>
                <c:pt idx="1874">
                  <c:v>9217</c:v>
                </c:pt>
                <c:pt idx="1875">
                  <c:v>9165</c:v>
                </c:pt>
                <c:pt idx="1876">
                  <c:v>9139</c:v>
                </c:pt>
                <c:pt idx="1877">
                  <c:v>9137</c:v>
                </c:pt>
                <c:pt idx="1878">
                  <c:v>9127</c:v>
                </c:pt>
                <c:pt idx="1879">
                  <c:v>9127</c:v>
                </c:pt>
                <c:pt idx="1880">
                  <c:v>9097</c:v>
                </c:pt>
                <c:pt idx="1881">
                  <c:v>9051</c:v>
                </c:pt>
                <c:pt idx="1882">
                  <c:v>9037</c:v>
                </c:pt>
                <c:pt idx="1883">
                  <c:v>9035</c:v>
                </c:pt>
                <c:pt idx="1884">
                  <c:v>9019</c:v>
                </c:pt>
                <c:pt idx="1885">
                  <c:v>8926</c:v>
                </c:pt>
                <c:pt idx="1886">
                  <c:v>8908</c:v>
                </c:pt>
                <c:pt idx="1887">
                  <c:v>8860</c:v>
                </c:pt>
                <c:pt idx="1888">
                  <c:v>8768</c:v>
                </c:pt>
                <c:pt idx="1889">
                  <c:v>8752</c:v>
                </c:pt>
                <c:pt idx="1890">
                  <c:v>8674</c:v>
                </c:pt>
                <c:pt idx="1891">
                  <c:v>8622</c:v>
                </c:pt>
                <c:pt idx="1892">
                  <c:v>8614</c:v>
                </c:pt>
                <c:pt idx="1893">
                  <c:v>8504</c:v>
                </c:pt>
                <c:pt idx="1894">
                  <c:v>8484</c:v>
                </c:pt>
                <c:pt idx="1895">
                  <c:v>8430</c:v>
                </c:pt>
                <c:pt idx="1896">
                  <c:v>8410</c:v>
                </c:pt>
                <c:pt idx="1897">
                  <c:v>8402</c:v>
                </c:pt>
                <c:pt idx="1898">
                  <c:v>8264</c:v>
                </c:pt>
                <c:pt idx="1899">
                  <c:v>8264</c:v>
                </c:pt>
                <c:pt idx="1900">
                  <c:v>8236</c:v>
                </c:pt>
                <c:pt idx="1901">
                  <c:v>8068</c:v>
                </c:pt>
                <c:pt idx="1902">
                  <c:v>8052</c:v>
                </c:pt>
                <c:pt idx="1903">
                  <c:v>7984</c:v>
                </c:pt>
                <c:pt idx="1904">
                  <c:v>7970</c:v>
                </c:pt>
                <c:pt idx="1905">
                  <c:v>7852</c:v>
                </c:pt>
                <c:pt idx="1906">
                  <c:v>7814</c:v>
                </c:pt>
                <c:pt idx="1907">
                  <c:v>7713</c:v>
                </c:pt>
                <c:pt idx="1908">
                  <c:v>7695</c:v>
                </c:pt>
                <c:pt idx="1909">
                  <c:v>7665</c:v>
                </c:pt>
                <c:pt idx="1910">
                  <c:v>7623</c:v>
                </c:pt>
                <c:pt idx="1911">
                  <c:v>7593</c:v>
                </c:pt>
                <c:pt idx="1912">
                  <c:v>7577</c:v>
                </c:pt>
                <c:pt idx="1913">
                  <c:v>7515</c:v>
                </c:pt>
                <c:pt idx="1914">
                  <c:v>7467</c:v>
                </c:pt>
                <c:pt idx="1915">
                  <c:v>7383</c:v>
                </c:pt>
                <c:pt idx="1916">
                  <c:v>7333</c:v>
                </c:pt>
                <c:pt idx="1917">
                  <c:v>7315</c:v>
                </c:pt>
                <c:pt idx="1918">
                  <c:v>7315</c:v>
                </c:pt>
                <c:pt idx="1919">
                  <c:v>7269</c:v>
                </c:pt>
                <c:pt idx="1920">
                  <c:v>7213</c:v>
                </c:pt>
                <c:pt idx="1921">
                  <c:v>7061</c:v>
                </c:pt>
                <c:pt idx="1922">
                  <c:v>7019</c:v>
                </c:pt>
                <c:pt idx="1923">
                  <c:v>6995</c:v>
                </c:pt>
                <c:pt idx="1924">
                  <c:v>6955</c:v>
                </c:pt>
                <c:pt idx="1925">
                  <c:v>6943</c:v>
                </c:pt>
                <c:pt idx="1926">
                  <c:v>6857</c:v>
                </c:pt>
                <c:pt idx="1927">
                  <c:v>6733</c:v>
                </c:pt>
                <c:pt idx="1928">
                  <c:v>6627</c:v>
                </c:pt>
                <c:pt idx="1929">
                  <c:v>6625</c:v>
                </c:pt>
                <c:pt idx="1930">
                  <c:v>6531</c:v>
                </c:pt>
                <c:pt idx="1931">
                  <c:v>6511</c:v>
                </c:pt>
                <c:pt idx="1932">
                  <c:v>6467</c:v>
                </c:pt>
                <c:pt idx="1933">
                  <c:v>6463</c:v>
                </c:pt>
                <c:pt idx="1934">
                  <c:v>6445</c:v>
                </c:pt>
                <c:pt idx="1935">
                  <c:v>6410</c:v>
                </c:pt>
                <c:pt idx="1936">
                  <c:v>6374</c:v>
                </c:pt>
                <c:pt idx="1937">
                  <c:v>6362</c:v>
                </c:pt>
                <c:pt idx="1938">
                  <c:v>6312</c:v>
                </c:pt>
                <c:pt idx="1939">
                  <c:v>6280</c:v>
                </c:pt>
                <c:pt idx="1940">
                  <c:v>6226</c:v>
                </c:pt>
                <c:pt idx="1941">
                  <c:v>6038</c:v>
                </c:pt>
                <c:pt idx="1942">
                  <c:v>5970</c:v>
                </c:pt>
                <c:pt idx="1943">
                  <c:v>5954</c:v>
                </c:pt>
                <c:pt idx="1944">
                  <c:v>5950</c:v>
                </c:pt>
                <c:pt idx="1945">
                  <c:v>5864</c:v>
                </c:pt>
                <c:pt idx="1946">
                  <c:v>5520</c:v>
                </c:pt>
                <c:pt idx="1947">
                  <c:v>5432</c:v>
                </c:pt>
                <c:pt idx="1948">
                  <c:v>5422</c:v>
                </c:pt>
                <c:pt idx="1949">
                  <c:v>5376</c:v>
                </c:pt>
                <c:pt idx="1950">
                  <c:v>5260</c:v>
                </c:pt>
                <c:pt idx="1951">
                  <c:v>5236</c:v>
                </c:pt>
                <c:pt idx="1952">
                  <c:v>5176</c:v>
                </c:pt>
                <c:pt idx="1953">
                  <c:v>5156</c:v>
                </c:pt>
                <c:pt idx="1954">
                  <c:v>5097</c:v>
                </c:pt>
                <c:pt idx="1955">
                  <c:v>5073</c:v>
                </c:pt>
                <c:pt idx="1956">
                  <c:v>5053</c:v>
                </c:pt>
                <c:pt idx="1957">
                  <c:v>4967</c:v>
                </c:pt>
                <c:pt idx="1958">
                  <c:v>4733</c:v>
                </c:pt>
                <c:pt idx="1959">
                  <c:v>4719</c:v>
                </c:pt>
                <c:pt idx="1960">
                  <c:v>4609</c:v>
                </c:pt>
                <c:pt idx="1961">
                  <c:v>4601</c:v>
                </c:pt>
                <c:pt idx="1962">
                  <c:v>4383</c:v>
                </c:pt>
                <c:pt idx="1963">
                  <c:v>4335</c:v>
                </c:pt>
                <c:pt idx="1964">
                  <c:v>4297</c:v>
                </c:pt>
                <c:pt idx="1965">
                  <c:v>4273</c:v>
                </c:pt>
                <c:pt idx="1966">
                  <c:v>4167</c:v>
                </c:pt>
                <c:pt idx="1967">
                  <c:v>4121</c:v>
                </c:pt>
                <c:pt idx="1968">
                  <c:v>4083</c:v>
                </c:pt>
                <c:pt idx="1969">
                  <c:v>4015</c:v>
                </c:pt>
                <c:pt idx="1970">
                  <c:v>3987</c:v>
                </c:pt>
                <c:pt idx="1971">
                  <c:v>3748</c:v>
                </c:pt>
                <c:pt idx="1972">
                  <c:v>3444</c:v>
                </c:pt>
                <c:pt idx="1973">
                  <c:v>3346</c:v>
                </c:pt>
                <c:pt idx="1974">
                  <c:v>3334</c:v>
                </c:pt>
                <c:pt idx="1975">
                  <c:v>3220</c:v>
                </c:pt>
                <c:pt idx="1976">
                  <c:v>3212</c:v>
                </c:pt>
                <c:pt idx="1977">
                  <c:v>3144</c:v>
                </c:pt>
                <c:pt idx="1978">
                  <c:v>3078</c:v>
                </c:pt>
                <c:pt idx="1979">
                  <c:v>3028</c:v>
                </c:pt>
                <c:pt idx="1980">
                  <c:v>2870</c:v>
                </c:pt>
                <c:pt idx="1981">
                  <c:v>2866</c:v>
                </c:pt>
                <c:pt idx="1982">
                  <c:v>2808</c:v>
                </c:pt>
                <c:pt idx="1983">
                  <c:v>2694</c:v>
                </c:pt>
                <c:pt idx="1984">
                  <c:v>2535</c:v>
                </c:pt>
                <c:pt idx="1985">
                  <c:v>2511</c:v>
                </c:pt>
                <c:pt idx="1986">
                  <c:v>2459</c:v>
                </c:pt>
                <c:pt idx="1987">
                  <c:v>2347</c:v>
                </c:pt>
                <c:pt idx="1988">
                  <c:v>2271</c:v>
                </c:pt>
                <c:pt idx="1989">
                  <c:v>2097</c:v>
                </c:pt>
                <c:pt idx="1990">
                  <c:v>2051</c:v>
                </c:pt>
                <c:pt idx="1991">
                  <c:v>1951</c:v>
                </c:pt>
                <c:pt idx="1992">
                  <c:v>1949</c:v>
                </c:pt>
                <c:pt idx="1993">
                  <c:v>1921</c:v>
                </c:pt>
                <c:pt idx="1994">
                  <c:v>1911</c:v>
                </c:pt>
                <c:pt idx="1995">
                  <c:v>1409</c:v>
                </c:pt>
                <c:pt idx="1996">
                  <c:v>1248</c:v>
                </c:pt>
                <c:pt idx="1997">
                  <c:v>1112</c:v>
                </c:pt>
                <c:pt idx="1998">
                  <c:v>1010</c:v>
                </c:pt>
                <c:pt idx="1999">
                  <c:v>838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5B9-423E-8200-7CE5E9C764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990832"/>
        <c:axId val="415991224"/>
      </c:scatterChart>
      <c:valAx>
        <c:axId val="415990832"/>
        <c:scaling>
          <c:orientation val="minMax"/>
          <c:max val="1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Final fire size, 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1224"/>
        <c:crosses val="autoZero"/>
        <c:crossBetween val="midCat"/>
      </c:valAx>
      <c:valAx>
        <c:axId val="41599122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Probability of exceedance (fraction)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0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880321939"/>
          <c:y val="0.10747740924398969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Data!$B$4:$B$2004</c:f>
              <c:numCache>
                <c:formatCode>0</c:formatCode>
                <c:ptCount val="2001"/>
                <c:pt idx="0">
                  <c:v>4907</c:v>
                </c:pt>
                <c:pt idx="1">
                  <c:v>4895</c:v>
                </c:pt>
                <c:pt idx="2">
                  <c:v>4809</c:v>
                </c:pt>
                <c:pt idx="3">
                  <c:v>4677</c:v>
                </c:pt>
                <c:pt idx="4">
                  <c:v>4557</c:v>
                </c:pt>
                <c:pt idx="5">
                  <c:v>4485</c:v>
                </c:pt>
                <c:pt idx="6">
                  <c:v>4447</c:v>
                </c:pt>
                <c:pt idx="7">
                  <c:v>4447</c:v>
                </c:pt>
                <c:pt idx="8">
                  <c:v>4441</c:v>
                </c:pt>
                <c:pt idx="9">
                  <c:v>4439</c:v>
                </c:pt>
                <c:pt idx="10">
                  <c:v>4411</c:v>
                </c:pt>
                <c:pt idx="11">
                  <c:v>4361</c:v>
                </c:pt>
                <c:pt idx="12">
                  <c:v>4337</c:v>
                </c:pt>
                <c:pt idx="13">
                  <c:v>4335</c:v>
                </c:pt>
                <c:pt idx="14">
                  <c:v>4327</c:v>
                </c:pt>
                <c:pt idx="15">
                  <c:v>4311</c:v>
                </c:pt>
                <c:pt idx="16">
                  <c:v>4311</c:v>
                </c:pt>
                <c:pt idx="17">
                  <c:v>4305</c:v>
                </c:pt>
                <c:pt idx="18">
                  <c:v>4281</c:v>
                </c:pt>
                <c:pt idx="19">
                  <c:v>4263</c:v>
                </c:pt>
                <c:pt idx="20">
                  <c:v>4183</c:v>
                </c:pt>
                <c:pt idx="21">
                  <c:v>4149</c:v>
                </c:pt>
                <c:pt idx="22">
                  <c:v>4133</c:v>
                </c:pt>
                <c:pt idx="23">
                  <c:v>4131</c:v>
                </c:pt>
                <c:pt idx="24">
                  <c:v>4111</c:v>
                </c:pt>
                <c:pt idx="25">
                  <c:v>4073</c:v>
                </c:pt>
                <c:pt idx="26">
                  <c:v>4053</c:v>
                </c:pt>
                <c:pt idx="27">
                  <c:v>4029</c:v>
                </c:pt>
                <c:pt idx="28">
                  <c:v>4011</c:v>
                </c:pt>
                <c:pt idx="29">
                  <c:v>4001</c:v>
                </c:pt>
                <c:pt idx="30">
                  <c:v>3983</c:v>
                </c:pt>
                <c:pt idx="31">
                  <c:v>3969</c:v>
                </c:pt>
                <c:pt idx="32">
                  <c:v>3963</c:v>
                </c:pt>
                <c:pt idx="33">
                  <c:v>3945</c:v>
                </c:pt>
                <c:pt idx="34">
                  <c:v>3941</c:v>
                </c:pt>
                <c:pt idx="35">
                  <c:v>3939</c:v>
                </c:pt>
                <c:pt idx="36">
                  <c:v>3937</c:v>
                </c:pt>
                <c:pt idx="37">
                  <c:v>3931</c:v>
                </c:pt>
                <c:pt idx="38">
                  <c:v>3929</c:v>
                </c:pt>
                <c:pt idx="39">
                  <c:v>3925</c:v>
                </c:pt>
                <c:pt idx="40">
                  <c:v>3921</c:v>
                </c:pt>
                <c:pt idx="41">
                  <c:v>3915</c:v>
                </c:pt>
                <c:pt idx="42">
                  <c:v>3893</c:v>
                </c:pt>
                <c:pt idx="43">
                  <c:v>3893</c:v>
                </c:pt>
                <c:pt idx="44">
                  <c:v>3893</c:v>
                </c:pt>
                <c:pt idx="45">
                  <c:v>3885</c:v>
                </c:pt>
                <c:pt idx="46">
                  <c:v>3877</c:v>
                </c:pt>
                <c:pt idx="47">
                  <c:v>3877</c:v>
                </c:pt>
                <c:pt idx="48">
                  <c:v>3873</c:v>
                </c:pt>
                <c:pt idx="49">
                  <c:v>3867</c:v>
                </c:pt>
                <c:pt idx="50">
                  <c:v>3852</c:v>
                </c:pt>
                <c:pt idx="51">
                  <c:v>3852</c:v>
                </c:pt>
                <c:pt idx="52">
                  <c:v>3838</c:v>
                </c:pt>
                <c:pt idx="53">
                  <c:v>3826</c:v>
                </c:pt>
                <c:pt idx="54">
                  <c:v>3816</c:v>
                </c:pt>
                <c:pt idx="55">
                  <c:v>3810</c:v>
                </c:pt>
                <c:pt idx="56">
                  <c:v>3804</c:v>
                </c:pt>
                <c:pt idx="57">
                  <c:v>3790</c:v>
                </c:pt>
                <c:pt idx="58">
                  <c:v>3788</c:v>
                </c:pt>
                <c:pt idx="59">
                  <c:v>3782</c:v>
                </c:pt>
                <c:pt idx="60">
                  <c:v>3780</c:v>
                </c:pt>
                <c:pt idx="61">
                  <c:v>3776</c:v>
                </c:pt>
                <c:pt idx="62">
                  <c:v>3774</c:v>
                </c:pt>
                <c:pt idx="63">
                  <c:v>3772</c:v>
                </c:pt>
                <c:pt idx="64">
                  <c:v>3772</c:v>
                </c:pt>
                <c:pt idx="65">
                  <c:v>3768</c:v>
                </c:pt>
                <c:pt idx="66">
                  <c:v>3758</c:v>
                </c:pt>
                <c:pt idx="67">
                  <c:v>3756</c:v>
                </c:pt>
                <c:pt idx="68">
                  <c:v>3744</c:v>
                </c:pt>
                <c:pt idx="69">
                  <c:v>3742</c:v>
                </c:pt>
                <c:pt idx="70">
                  <c:v>3740</c:v>
                </c:pt>
                <c:pt idx="71">
                  <c:v>3738</c:v>
                </c:pt>
                <c:pt idx="72">
                  <c:v>3734</c:v>
                </c:pt>
                <c:pt idx="73">
                  <c:v>3730</c:v>
                </c:pt>
                <c:pt idx="74">
                  <c:v>3724</c:v>
                </c:pt>
                <c:pt idx="75">
                  <c:v>3722</c:v>
                </c:pt>
                <c:pt idx="76">
                  <c:v>3716</c:v>
                </c:pt>
                <c:pt idx="77">
                  <c:v>3702</c:v>
                </c:pt>
                <c:pt idx="78">
                  <c:v>3702</c:v>
                </c:pt>
                <c:pt idx="79">
                  <c:v>3696</c:v>
                </c:pt>
                <c:pt idx="80">
                  <c:v>3684</c:v>
                </c:pt>
                <c:pt idx="81">
                  <c:v>3684</c:v>
                </c:pt>
                <c:pt idx="82">
                  <c:v>3678</c:v>
                </c:pt>
                <c:pt idx="83">
                  <c:v>3678</c:v>
                </c:pt>
                <c:pt idx="84">
                  <c:v>3666</c:v>
                </c:pt>
                <c:pt idx="85">
                  <c:v>3658</c:v>
                </c:pt>
                <c:pt idx="86">
                  <c:v>3656</c:v>
                </c:pt>
                <c:pt idx="87">
                  <c:v>3652</c:v>
                </c:pt>
                <c:pt idx="88">
                  <c:v>3638</c:v>
                </c:pt>
                <c:pt idx="89">
                  <c:v>3626</c:v>
                </c:pt>
                <c:pt idx="90">
                  <c:v>3624</c:v>
                </c:pt>
                <c:pt idx="91">
                  <c:v>3624</c:v>
                </c:pt>
                <c:pt idx="92">
                  <c:v>3620</c:v>
                </c:pt>
                <c:pt idx="93">
                  <c:v>3616</c:v>
                </c:pt>
                <c:pt idx="94">
                  <c:v>3612</c:v>
                </c:pt>
                <c:pt idx="95">
                  <c:v>3602</c:v>
                </c:pt>
                <c:pt idx="96">
                  <c:v>3600</c:v>
                </c:pt>
                <c:pt idx="97">
                  <c:v>3598</c:v>
                </c:pt>
                <c:pt idx="98">
                  <c:v>3590</c:v>
                </c:pt>
                <c:pt idx="99">
                  <c:v>3584</c:v>
                </c:pt>
                <c:pt idx="100">
                  <c:v>3582</c:v>
                </c:pt>
                <c:pt idx="101">
                  <c:v>3580</c:v>
                </c:pt>
                <c:pt idx="102">
                  <c:v>3576</c:v>
                </c:pt>
                <c:pt idx="103">
                  <c:v>3574</c:v>
                </c:pt>
                <c:pt idx="104">
                  <c:v>3566</c:v>
                </c:pt>
                <c:pt idx="105">
                  <c:v>3560</c:v>
                </c:pt>
                <c:pt idx="106">
                  <c:v>3544</c:v>
                </c:pt>
                <c:pt idx="107">
                  <c:v>3536</c:v>
                </c:pt>
                <c:pt idx="108">
                  <c:v>3534</c:v>
                </c:pt>
                <c:pt idx="109">
                  <c:v>3532</c:v>
                </c:pt>
                <c:pt idx="110">
                  <c:v>3530</c:v>
                </c:pt>
                <c:pt idx="111">
                  <c:v>3530</c:v>
                </c:pt>
                <c:pt idx="112">
                  <c:v>3530</c:v>
                </c:pt>
                <c:pt idx="113">
                  <c:v>3528</c:v>
                </c:pt>
                <c:pt idx="114">
                  <c:v>3522</c:v>
                </c:pt>
                <c:pt idx="115">
                  <c:v>3514</c:v>
                </c:pt>
                <c:pt idx="116">
                  <c:v>3514</c:v>
                </c:pt>
                <c:pt idx="117">
                  <c:v>3510</c:v>
                </c:pt>
                <c:pt idx="118">
                  <c:v>3490</c:v>
                </c:pt>
                <c:pt idx="119">
                  <c:v>3486</c:v>
                </c:pt>
                <c:pt idx="120">
                  <c:v>3484</c:v>
                </c:pt>
                <c:pt idx="121">
                  <c:v>3484</c:v>
                </c:pt>
                <c:pt idx="122">
                  <c:v>3482</c:v>
                </c:pt>
                <c:pt idx="123">
                  <c:v>3476</c:v>
                </c:pt>
                <c:pt idx="124">
                  <c:v>3476</c:v>
                </c:pt>
                <c:pt idx="125">
                  <c:v>3476</c:v>
                </c:pt>
                <c:pt idx="126">
                  <c:v>3476</c:v>
                </c:pt>
                <c:pt idx="127">
                  <c:v>3474</c:v>
                </c:pt>
                <c:pt idx="128">
                  <c:v>3464</c:v>
                </c:pt>
                <c:pt idx="129">
                  <c:v>3454</c:v>
                </c:pt>
                <c:pt idx="130">
                  <c:v>3452</c:v>
                </c:pt>
                <c:pt idx="131">
                  <c:v>3452</c:v>
                </c:pt>
                <c:pt idx="132">
                  <c:v>3450</c:v>
                </c:pt>
                <c:pt idx="133">
                  <c:v>3448</c:v>
                </c:pt>
                <c:pt idx="134">
                  <c:v>3444</c:v>
                </c:pt>
                <c:pt idx="135">
                  <c:v>3442</c:v>
                </c:pt>
                <c:pt idx="136">
                  <c:v>3438</c:v>
                </c:pt>
                <c:pt idx="137">
                  <c:v>3434</c:v>
                </c:pt>
                <c:pt idx="138">
                  <c:v>3434</c:v>
                </c:pt>
                <c:pt idx="139">
                  <c:v>3434</c:v>
                </c:pt>
                <c:pt idx="140">
                  <c:v>3434</c:v>
                </c:pt>
                <c:pt idx="141">
                  <c:v>3430</c:v>
                </c:pt>
                <c:pt idx="142">
                  <c:v>3430</c:v>
                </c:pt>
                <c:pt idx="143">
                  <c:v>3428</c:v>
                </c:pt>
                <c:pt idx="144">
                  <c:v>3426</c:v>
                </c:pt>
                <c:pt idx="145">
                  <c:v>3420</c:v>
                </c:pt>
                <c:pt idx="146">
                  <c:v>3418</c:v>
                </c:pt>
                <c:pt idx="147">
                  <c:v>3418</c:v>
                </c:pt>
                <c:pt idx="148">
                  <c:v>3416</c:v>
                </c:pt>
                <c:pt idx="149">
                  <c:v>3408</c:v>
                </c:pt>
                <c:pt idx="150">
                  <c:v>3404</c:v>
                </c:pt>
                <c:pt idx="151">
                  <c:v>3404</c:v>
                </c:pt>
                <c:pt idx="152">
                  <c:v>3402</c:v>
                </c:pt>
                <c:pt idx="153">
                  <c:v>3402</c:v>
                </c:pt>
                <c:pt idx="154">
                  <c:v>3394</c:v>
                </c:pt>
                <c:pt idx="155">
                  <c:v>3390</c:v>
                </c:pt>
                <c:pt idx="156">
                  <c:v>3384</c:v>
                </c:pt>
                <c:pt idx="157">
                  <c:v>3376</c:v>
                </c:pt>
                <c:pt idx="158">
                  <c:v>3372</c:v>
                </c:pt>
                <c:pt idx="159">
                  <c:v>3370</c:v>
                </c:pt>
                <c:pt idx="160">
                  <c:v>3368</c:v>
                </c:pt>
                <c:pt idx="161">
                  <c:v>3368</c:v>
                </c:pt>
                <c:pt idx="162">
                  <c:v>3360</c:v>
                </c:pt>
                <c:pt idx="163">
                  <c:v>3356</c:v>
                </c:pt>
                <c:pt idx="164">
                  <c:v>3354</c:v>
                </c:pt>
                <c:pt idx="165">
                  <c:v>3352</c:v>
                </c:pt>
                <c:pt idx="166">
                  <c:v>3350</c:v>
                </c:pt>
                <c:pt idx="167">
                  <c:v>3346</c:v>
                </c:pt>
                <c:pt idx="168">
                  <c:v>3344</c:v>
                </c:pt>
                <c:pt idx="169">
                  <c:v>3342</c:v>
                </c:pt>
                <c:pt idx="170">
                  <c:v>3342</c:v>
                </c:pt>
                <c:pt idx="171">
                  <c:v>3338</c:v>
                </c:pt>
                <c:pt idx="172">
                  <c:v>3334</c:v>
                </c:pt>
                <c:pt idx="173">
                  <c:v>3332</c:v>
                </c:pt>
                <c:pt idx="174">
                  <c:v>3330</c:v>
                </c:pt>
                <c:pt idx="175">
                  <c:v>3330</c:v>
                </c:pt>
                <c:pt idx="176">
                  <c:v>3326</c:v>
                </c:pt>
                <c:pt idx="177">
                  <c:v>3316</c:v>
                </c:pt>
                <c:pt idx="178">
                  <c:v>3310</c:v>
                </c:pt>
                <c:pt idx="179">
                  <c:v>3306</c:v>
                </c:pt>
                <c:pt idx="180">
                  <c:v>3306</c:v>
                </c:pt>
                <c:pt idx="181">
                  <c:v>3306</c:v>
                </c:pt>
                <c:pt idx="182">
                  <c:v>3298</c:v>
                </c:pt>
                <c:pt idx="183">
                  <c:v>3298</c:v>
                </c:pt>
                <c:pt idx="184">
                  <c:v>3292</c:v>
                </c:pt>
                <c:pt idx="185">
                  <c:v>3290</c:v>
                </c:pt>
                <c:pt idx="186">
                  <c:v>3288</c:v>
                </c:pt>
                <c:pt idx="187">
                  <c:v>3282</c:v>
                </c:pt>
                <c:pt idx="188">
                  <c:v>3276</c:v>
                </c:pt>
                <c:pt idx="189">
                  <c:v>3276</c:v>
                </c:pt>
                <c:pt idx="190">
                  <c:v>3272</c:v>
                </c:pt>
                <c:pt idx="191">
                  <c:v>3272</c:v>
                </c:pt>
                <c:pt idx="192">
                  <c:v>3270</c:v>
                </c:pt>
                <c:pt idx="193">
                  <c:v>3268</c:v>
                </c:pt>
                <c:pt idx="194">
                  <c:v>3264</c:v>
                </c:pt>
                <c:pt idx="195">
                  <c:v>3260</c:v>
                </c:pt>
                <c:pt idx="196">
                  <c:v>3258</c:v>
                </c:pt>
                <c:pt idx="197">
                  <c:v>3254</c:v>
                </c:pt>
                <c:pt idx="198">
                  <c:v>3254</c:v>
                </c:pt>
                <c:pt idx="199">
                  <c:v>3248</c:v>
                </c:pt>
                <c:pt idx="200">
                  <c:v>3244</c:v>
                </c:pt>
                <c:pt idx="201">
                  <c:v>3240</c:v>
                </c:pt>
                <c:pt idx="202">
                  <c:v>3240</c:v>
                </c:pt>
                <c:pt idx="203">
                  <c:v>3238</c:v>
                </c:pt>
                <c:pt idx="204">
                  <c:v>3236</c:v>
                </c:pt>
                <c:pt idx="205">
                  <c:v>3236</c:v>
                </c:pt>
                <c:pt idx="206">
                  <c:v>3230</c:v>
                </c:pt>
                <c:pt idx="207">
                  <c:v>3230</c:v>
                </c:pt>
                <c:pt idx="208">
                  <c:v>3228</c:v>
                </c:pt>
                <c:pt idx="209">
                  <c:v>3228</c:v>
                </c:pt>
                <c:pt idx="210">
                  <c:v>3228</c:v>
                </c:pt>
                <c:pt idx="211">
                  <c:v>3226</c:v>
                </c:pt>
                <c:pt idx="212">
                  <c:v>3224</c:v>
                </c:pt>
                <c:pt idx="213">
                  <c:v>3218</c:v>
                </c:pt>
                <c:pt idx="214">
                  <c:v>3216</c:v>
                </c:pt>
                <c:pt idx="215">
                  <c:v>3216</c:v>
                </c:pt>
                <c:pt idx="216">
                  <c:v>3212</c:v>
                </c:pt>
                <c:pt idx="217">
                  <c:v>3210</c:v>
                </c:pt>
                <c:pt idx="218">
                  <c:v>3210</c:v>
                </c:pt>
                <c:pt idx="219">
                  <c:v>3208</c:v>
                </c:pt>
                <c:pt idx="220">
                  <c:v>3208</c:v>
                </c:pt>
                <c:pt idx="221">
                  <c:v>3204</c:v>
                </c:pt>
                <c:pt idx="222">
                  <c:v>3198</c:v>
                </c:pt>
                <c:pt idx="223">
                  <c:v>3198</c:v>
                </c:pt>
                <c:pt idx="224">
                  <c:v>3194</c:v>
                </c:pt>
                <c:pt idx="225">
                  <c:v>3192</c:v>
                </c:pt>
                <c:pt idx="226">
                  <c:v>3190</c:v>
                </c:pt>
                <c:pt idx="227">
                  <c:v>3188</c:v>
                </c:pt>
                <c:pt idx="228">
                  <c:v>3186</c:v>
                </c:pt>
                <c:pt idx="229">
                  <c:v>3182</c:v>
                </c:pt>
                <c:pt idx="230">
                  <c:v>3180</c:v>
                </c:pt>
                <c:pt idx="231">
                  <c:v>3180</c:v>
                </c:pt>
                <c:pt idx="232">
                  <c:v>3180</c:v>
                </c:pt>
                <c:pt idx="233">
                  <c:v>3170</c:v>
                </c:pt>
                <c:pt idx="234">
                  <c:v>3166</c:v>
                </c:pt>
                <c:pt idx="235">
                  <c:v>3166</c:v>
                </c:pt>
                <c:pt idx="236">
                  <c:v>3162</c:v>
                </c:pt>
                <c:pt idx="237">
                  <c:v>3162</c:v>
                </c:pt>
                <c:pt idx="238">
                  <c:v>3162</c:v>
                </c:pt>
                <c:pt idx="239">
                  <c:v>3160</c:v>
                </c:pt>
                <c:pt idx="240">
                  <c:v>3160</c:v>
                </c:pt>
                <c:pt idx="241">
                  <c:v>3158</c:v>
                </c:pt>
                <c:pt idx="242">
                  <c:v>3158</c:v>
                </c:pt>
                <c:pt idx="243">
                  <c:v>3158</c:v>
                </c:pt>
                <c:pt idx="244">
                  <c:v>3156</c:v>
                </c:pt>
                <c:pt idx="245">
                  <c:v>3156</c:v>
                </c:pt>
                <c:pt idx="246">
                  <c:v>3154</c:v>
                </c:pt>
                <c:pt idx="247">
                  <c:v>3154</c:v>
                </c:pt>
                <c:pt idx="248">
                  <c:v>3152</c:v>
                </c:pt>
                <c:pt idx="249">
                  <c:v>3150</c:v>
                </c:pt>
                <c:pt idx="250">
                  <c:v>3148</c:v>
                </c:pt>
                <c:pt idx="251">
                  <c:v>3138</c:v>
                </c:pt>
                <c:pt idx="252">
                  <c:v>3136</c:v>
                </c:pt>
                <c:pt idx="253">
                  <c:v>3136</c:v>
                </c:pt>
                <c:pt idx="254">
                  <c:v>3136</c:v>
                </c:pt>
                <c:pt idx="255">
                  <c:v>3132</c:v>
                </c:pt>
                <c:pt idx="256">
                  <c:v>3130</c:v>
                </c:pt>
                <c:pt idx="257">
                  <c:v>3128</c:v>
                </c:pt>
                <c:pt idx="258">
                  <c:v>3124</c:v>
                </c:pt>
                <c:pt idx="259">
                  <c:v>3120</c:v>
                </c:pt>
                <c:pt idx="260">
                  <c:v>3116</c:v>
                </c:pt>
                <c:pt idx="261">
                  <c:v>3114</c:v>
                </c:pt>
                <c:pt idx="262">
                  <c:v>3112</c:v>
                </c:pt>
                <c:pt idx="263">
                  <c:v>3110</c:v>
                </c:pt>
                <c:pt idx="264">
                  <c:v>3110</c:v>
                </c:pt>
                <c:pt idx="265">
                  <c:v>3108</c:v>
                </c:pt>
                <c:pt idx="266">
                  <c:v>3108</c:v>
                </c:pt>
                <c:pt idx="267">
                  <c:v>3108</c:v>
                </c:pt>
                <c:pt idx="268">
                  <c:v>3108</c:v>
                </c:pt>
                <c:pt idx="269">
                  <c:v>3106</c:v>
                </c:pt>
                <c:pt idx="270">
                  <c:v>3104</c:v>
                </c:pt>
                <c:pt idx="271">
                  <c:v>3102</c:v>
                </c:pt>
                <c:pt idx="272">
                  <c:v>3100</c:v>
                </c:pt>
                <c:pt idx="273">
                  <c:v>3098</c:v>
                </c:pt>
                <c:pt idx="274">
                  <c:v>3086</c:v>
                </c:pt>
                <c:pt idx="275">
                  <c:v>3086</c:v>
                </c:pt>
                <c:pt idx="276">
                  <c:v>3084</c:v>
                </c:pt>
                <c:pt idx="277">
                  <c:v>3084</c:v>
                </c:pt>
                <c:pt idx="278">
                  <c:v>3078</c:v>
                </c:pt>
                <c:pt idx="279">
                  <c:v>3078</c:v>
                </c:pt>
                <c:pt idx="280">
                  <c:v>3078</c:v>
                </c:pt>
                <c:pt idx="281">
                  <c:v>3078</c:v>
                </c:pt>
                <c:pt idx="282">
                  <c:v>3076</c:v>
                </c:pt>
                <c:pt idx="283">
                  <c:v>3074</c:v>
                </c:pt>
                <c:pt idx="284">
                  <c:v>3074</c:v>
                </c:pt>
                <c:pt idx="285">
                  <c:v>3074</c:v>
                </c:pt>
                <c:pt idx="286">
                  <c:v>3068</c:v>
                </c:pt>
                <c:pt idx="287">
                  <c:v>3066</c:v>
                </c:pt>
                <c:pt idx="288">
                  <c:v>3064</c:v>
                </c:pt>
                <c:pt idx="289">
                  <c:v>3062</c:v>
                </c:pt>
                <c:pt idx="290">
                  <c:v>3062</c:v>
                </c:pt>
                <c:pt idx="291">
                  <c:v>3060</c:v>
                </c:pt>
                <c:pt idx="292">
                  <c:v>3056</c:v>
                </c:pt>
                <c:pt idx="293">
                  <c:v>3054</c:v>
                </c:pt>
                <c:pt idx="294">
                  <c:v>3054</c:v>
                </c:pt>
                <c:pt idx="295">
                  <c:v>3052</c:v>
                </c:pt>
                <c:pt idx="296">
                  <c:v>3050</c:v>
                </c:pt>
                <c:pt idx="297">
                  <c:v>3046</c:v>
                </c:pt>
                <c:pt idx="298">
                  <c:v>3044</c:v>
                </c:pt>
                <c:pt idx="299">
                  <c:v>3044</c:v>
                </c:pt>
                <c:pt idx="300">
                  <c:v>3040</c:v>
                </c:pt>
                <c:pt idx="301">
                  <c:v>3036</c:v>
                </c:pt>
                <c:pt idx="302">
                  <c:v>3034</c:v>
                </c:pt>
                <c:pt idx="303">
                  <c:v>3032</c:v>
                </c:pt>
                <c:pt idx="304">
                  <c:v>3030</c:v>
                </c:pt>
                <c:pt idx="305">
                  <c:v>3028</c:v>
                </c:pt>
                <c:pt idx="306">
                  <c:v>3028</c:v>
                </c:pt>
                <c:pt idx="307">
                  <c:v>3026</c:v>
                </c:pt>
                <c:pt idx="308">
                  <c:v>3026</c:v>
                </c:pt>
                <c:pt idx="309">
                  <c:v>3026</c:v>
                </c:pt>
                <c:pt idx="310">
                  <c:v>3022</c:v>
                </c:pt>
                <c:pt idx="311">
                  <c:v>3022</c:v>
                </c:pt>
                <c:pt idx="312">
                  <c:v>3020</c:v>
                </c:pt>
                <c:pt idx="313">
                  <c:v>3018</c:v>
                </c:pt>
                <c:pt idx="314">
                  <c:v>3016</c:v>
                </c:pt>
                <c:pt idx="315">
                  <c:v>3014</c:v>
                </c:pt>
                <c:pt idx="316">
                  <c:v>3012</c:v>
                </c:pt>
                <c:pt idx="317">
                  <c:v>3010</c:v>
                </c:pt>
                <c:pt idx="318">
                  <c:v>3008</c:v>
                </c:pt>
                <c:pt idx="319">
                  <c:v>3008</c:v>
                </c:pt>
                <c:pt idx="320">
                  <c:v>3008</c:v>
                </c:pt>
                <c:pt idx="321">
                  <c:v>3008</c:v>
                </c:pt>
                <c:pt idx="322">
                  <c:v>3006</c:v>
                </c:pt>
                <c:pt idx="323">
                  <c:v>3006</c:v>
                </c:pt>
                <c:pt idx="324">
                  <c:v>3006</c:v>
                </c:pt>
                <c:pt idx="325">
                  <c:v>3002</c:v>
                </c:pt>
                <c:pt idx="326">
                  <c:v>3002</c:v>
                </c:pt>
                <c:pt idx="327">
                  <c:v>3002</c:v>
                </c:pt>
                <c:pt idx="328">
                  <c:v>2998</c:v>
                </c:pt>
                <c:pt idx="329">
                  <c:v>2998</c:v>
                </c:pt>
                <c:pt idx="330">
                  <c:v>2998</c:v>
                </c:pt>
                <c:pt idx="331">
                  <c:v>2998</c:v>
                </c:pt>
                <c:pt idx="332">
                  <c:v>2994</c:v>
                </c:pt>
                <c:pt idx="333">
                  <c:v>2992</c:v>
                </c:pt>
                <c:pt idx="334">
                  <c:v>2990</c:v>
                </c:pt>
                <c:pt idx="335">
                  <c:v>2988</c:v>
                </c:pt>
                <c:pt idx="336">
                  <c:v>2980</c:v>
                </c:pt>
                <c:pt idx="337">
                  <c:v>2980</c:v>
                </c:pt>
                <c:pt idx="338">
                  <c:v>2974</c:v>
                </c:pt>
                <c:pt idx="339">
                  <c:v>2974</c:v>
                </c:pt>
                <c:pt idx="340">
                  <c:v>2972</c:v>
                </c:pt>
                <c:pt idx="341">
                  <c:v>2970</c:v>
                </c:pt>
                <c:pt idx="342">
                  <c:v>2970</c:v>
                </c:pt>
                <c:pt idx="343">
                  <c:v>2966</c:v>
                </c:pt>
                <c:pt idx="344">
                  <c:v>2966</c:v>
                </c:pt>
                <c:pt idx="345">
                  <c:v>2962</c:v>
                </c:pt>
                <c:pt idx="346">
                  <c:v>2962</c:v>
                </c:pt>
                <c:pt idx="347">
                  <c:v>2960</c:v>
                </c:pt>
                <c:pt idx="348">
                  <c:v>2958</c:v>
                </c:pt>
                <c:pt idx="349">
                  <c:v>2956</c:v>
                </c:pt>
                <c:pt idx="350">
                  <c:v>2952</c:v>
                </c:pt>
                <c:pt idx="351">
                  <c:v>2944</c:v>
                </c:pt>
                <c:pt idx="352">
                  <c:v>2942</c:v>
                </c:pt>
                <c:pt idx="353">
                  <c:v>2938</c:v>
                </c:pt>
                <c:pt idx="354">
                  <c:v>2938</c:v>
                </c:pt>
                <c:pt idx="355">
                  <c:v>2936</c:v>
                </c:pt>
                <c:pt idx="356">
                  <c:v>2934</c:v>
                </c:pt>
                <c:pt idx="357">
                  <c:v>2928</c:v>
                </c:pt>
                <c:pt idx="358">
                  <c:v>2926</c:v>
                </c:pt>
                <c:pt idx="359">
                  <c:v>2924</c:v>
                </c:pt>
                <c:pt idx="360">
                  <c:v>2924</c:v>
                </c:pt>
                <c:pt idx="361">
                  <c:v>2920</c:v>
                </c:pt>
                <c:pt idx="362">
                  <c:v>2920</c:v>
                </c:pt>
                <c:pt idx="363">
                  <c:v>2918</c:v>
                </c:pt>
                <c:pt idx="364">
                  <c:v>2916</c:v>
                </c:pt>
                <c:pt idx="365">
                  <c:v>2910</c:v>
                </c:pt>
                <c:pt idx="366">
                  <c:v>2898</c:v>
                </c:pt>
                <c:pt idx="367">
                  <c:v>2894</c:v>
                </c:pt>
                <c:pt idx="368">
                  <c:v>2894</c:v>
                </c:pt>
                <c:pt idx="369">
                  <c:v>2892</c:v>
                </c:pt>
                <c:pt idx="370">
                  <c:v>2892</c:v>
                </c:pt>
                <c:pt idx="371">
                  <c:v>2890</c:v>
                </c:pt>
                <c:pt idx="372">
                  <c:v>2890</c:v>
                </c:pt>
                <c:pt idx="373">
                  <c:v>2888</c:v>
                </c:pt>
                <c:pt idx="374">
                  <c:v>2888</c:v>
                </c:pt>
                <c:pt idx="375">
                  <c:v>2886</c:v>
                </c:pt>
                <c:pt idx="376">
                  <c:v>2886</c:v>
                </c:pt>
                <c:pt idx="377">
                  <c:v>2882</c:v>
                </c:pt>
                <c:pt idx="378">
                  <c:v>2882</c:v>
                </c:pt>
                <c:pt idx="379">
                  <c:v>2882</c:v>
                </c:pt>
                <c:pt idx="380">
                  <c:v>2882</c:v>
                </c:pt>
                <c:pt idx="381">
                  <c:v>2876</c:v>
                </c:pt>
                <c:pt idx="382">
                  <c:v>2876</c:v>
                </c:pt>
                <c:pt idx="383">
                  <c:v>2876</c:v>
                </c:pt>
                <c:pt idx="384">
                  <c:v>2870</c:v>
                </c:pt>
                <c:pt idx="385">
                  <c:v>2866</c:v>
                </c:pt>
                <c:pt idx="386">
                  <c:v>2864</c:v>
                </c:pt>
                <c:pt idx="387">
                  <c:v>2862</c:v>
                </c:pt>
                <c:pt idx="388">
                  <c:v>2862</c:v>
                </c:pt>
                <c:pt idx="389">
                  <c:v>2862</c:v>
                </c:pt>
                <c:pt idx="390">
                  <c:v>2860</c:v>
                </c:pt>
                <c:pt idx="391">
                  <c:v>2860</c:v>
                </c:pt>
                <c:pt idx="392">
                  <c:v>2856</c:v>
                </c:pt>
                <c:pt idx="393">
                  <c:v>2854</c:v>
                </c:pt>
                <c:pt idx="394">
                  <c:v>2852</c:v>
                </c:pt>
                <c:pt idx="395">
                  <c:v>2852</c:v>
                </c:pt>
                <c:pt idx="396">
                  <c:v>2852</c:v>
                </c:pt>
                <c:pt idx="397">
                  <c:v>2846</c:v>
                </c:pt>
                <c:pt idx="398">
                  <c:v>2846</c:v>
                </c:pt>
                <c:pt idx="399">
                  <c:v>2844</c:v>
                </c:pt>
                <c:pt idx="400">
                  <c:v>2844</c:v>
                </c:pt>
                <c:pt idx="401">
                  <c:v>2844</c:v>
                </c:pt>
                <c:pt idx="402">
                  <c:v>2842</c:v>
                </c:pt>
                <c:pt idx="403">
                  <c:v>2840</c:v>
                </c:pt>
                <c:pt idx="404">
                  <c:v>2840</c:v>
                </c:pt>
                <c:pt idx="405">
                  <c:v>2838</c:v>
                </c:pt>
                <c:pt idx="406">
                  <c:v>2836</c:v>
                </c:pt>
                <c:pt idx="407">
                  <c:v>2834</c:v>
                </c:pt>
                <c:pt idx="408">
                  <c:v>2832</c:v>
                </c:pt>
                <c:pt idx="409">
                  <c:v>2830</c:v>
                </c:pt>
                <c:pt idx="410">
                  <c:v>2830</c:v>
                </c:pt>
                <c:pt idx="411">
                  <c:v>2824</c:v>
                </c:pt>
                <c:pt idx="412">
                  <c:v>2824</c:v>
                </c:pt>
                <c:pt idx="413">
                  <c:v>2818</c:v>
                </c:pt>
                <c:pt idx="414">
                  <c:v>2818</c:v>
                </c:pt>
                <c:pt idx="415">
                  <c:v>2816</c:v>
                </c:pt>
                <c:pt idx="416">
                  <c:v>2814</c:v>
                </c:pt>
                <c:pt idx="417">
                  <c:v>2814</c:v>
                </c:pt>
                <c:pt idx="418">
                  <c:v>2812</c:v>
                </c:pt>
                <c:pt idx="419">
                  <c:v>2812</c:v>
                </c:pt>
                <c:pt idx="420">
                  <c:v>2810</c:v>
                </c:pt>
                <c:pt idx="421">
                  <c:v>2810</c:v>
                </c:pt>
                <c:pt idx="422">
                  <c:v>2808</c:v>
                </c:pt>
                <c:pt idx="423">
                  <c:v>2808</c:v>
                </c:pt>
                <c:pt idx="424">
                  <c:v>2808</c:v>
                </c:pt>
                <c:pt idx="425">
                  <c:v>2802</c:v>
                </c:pt>
                <c:pt idx="426">
                  <c:v>2796</c:v>
                </c:pt>
                <c:pt idx="427">
                  <c:v>2796</c:v>
                </c:pt>
                <c:pt idx="428">
                  <c:v>2790</c:v>
                </c:pt>
                <c:pt idx="429">
                  <c:v>2790</c:v>
                </c:pt>
                <c:pt idx="430">
                  <c:v>2786</c:v>
                </c:pt>
                <c:pt idx="431">
                  <c:v>2784</c:v>
                </c:pt>
                <c:pt idx="432">
                  <c:v>2784</c:v>
                </c:pt>
                <c:pt idx="433">
                  <c:v>2782</c:v>
                </c:pt>
                <c:pt idx="434">
                  <c:v>2780</c:v>
                </c:pt>
                <c:pt idx="435">
                  <c:v>2778</c:v>
                </c:pt>
                <c:pt idx="436">
                  <c:v>2778</c:v>
                </c:pt>
                <c:pt idx="437">
                  <c:v>2778</c:v>
                </c:pt>
                <c:pt idx="438">
                  <c:v>2778</c:v>
                </c:pt>
                <c:pt idx="439">
                  <c:v>2774</c:v>
                </c:pt>
                <c:pt idx="440">
                  <c:v>2774</c:v>
                </c:pt>
                <c:pt idx="441">
                  <c:v>2766</c:v>
                </c:pt>
                <c:pt idx="442">
                  <c:v>2758</c:v>
                </c:pt>
                <c:pt idx="443">
                  <c:v>2758</c:v>
                </c:pt>
                <c:pt idx="444">
                  <c:v>2754</c:v>
                </c:pt>
                <c:pt idx="445">
                  <c:v>2754</c:v>
                </c:pt>
                <c:pt idx="446">
                  <c:v>2752</c:v>
                </c:pt>
                <c:pt idx="447">
                  <c:v>2750</c:v>
                </c:pt>
                <c:pt idx="448">
                  <c:v>2746</c:v>
                </c:pt>
                <c:pt idx="449">
                  <c:v>2744</c:v>
                </c:pt>
                <c:pt idx="450">
                  <c:v>2740</c:v>
                </c:pt>
                <c:pt idx="451">
                  <c:v>2738</c:v>
                </c:pt>
                <c:pt idx="452">
                  <c:v>2736</c:v>
                </c:pt>
                <c:pt idx="453">
                  <c:v>2732</c:v>
                </c:pt>
                <c:pt idx="454">
                  <c:v>2732</c:v>
                </c:pt>
                <c:pt idx="455">
                  <c:v>2732</c:v>
                </c:pt>
                <c:pt idx="456">
                  <c:v>2730</c:v>
                </c:pt>
                <c:pt idx="457">
                  <c:v>2730</c:v>
                </c:pt>
                <c:pt idx="458">
                  <c:v>2728</c:v>
                </c:pt>
                <c:pt idx="459">
                  <c:v>2726</c:v>
                </c:pt>
                <c:pt idx="460">
                  <c:v>2726</c:v>
                </c:pt>
                <c:pt idx="461">
                  <c:v>2726</c:v>
                </c:pt>
                <c:pt idx="462">
                  <c:v>2722</c:v>
                </c:pt>
                <c:pt idx="463">
                  <c:v>2720</c:v>
                </c:pt>
                <c:pt idx="464">
                  <c:v>2720</c:v>
                </c:pt>
                <c:pt idx="465">
                  <c:v>2720</c:v>
                </c:pt>
                <c:pt idx="466">
                  <c:v>2720</c:v>
                </c:pt>
                <c:pt idx="467">
                  <c:v>2720</c:v>
                </c:pt>
                <c:pt idx="468">
                  <c:v>2718</c:v>
                </c:pt>
                <c:pt idx="469">
                  <c:v>2718</c:v>
                </c:pt>
                <c:pt idx="470">
                  <c:v>2716</c:v>
                </c:pt>
                <c:pt idx="471">
                  <c:v>2712</c:v>
                </c:pt>
                <c:pt idx="472">
                  <c:v>2712</c:v>
                </c:pt>
                <c:pt idx="473">
                  <c:v>2710</c:v>
                </c:pt>
                <c:pt idx="474">
                  <c:v>2710</c:v>
                </c:pt>
                <c:pt idx="475">
                  <c:v>2708</c:v>
                </c:pt>
                <c:pt idx="476">
                  <c:v>2704</c:v>
                </c:pt>
                <c:pt idx="477">
                  <c:v>2704</c:v>
                </c:pt>
                <c:pt idx="478">
                  <c:v>2700</c:v>
                </c:pt>
                <c:pt idx="479">
                  <c:v>2700</c:v>
                </c:pt>
                <c:pt idx="480">
                  <c:v>2698</c:v>
                </c:pt>
                <c:pt idx="481">
                  <c:v>2696</c:v>
                </c:pt>
                <c:pt idx="482">
                  <c:v>2696</c:v>
                </c:pt>
                <c:pt idx="483">
                  <c:v>2694</c:v>
                </c:pt>
                <c:pt idx="484">
                  <c:v>2694</c:v>
                </c:pt>
                <c:pt idx="485">
                  <c:v>2694</c:v>
                </c:pt>
                <c:pt idx="486">
                  <c:v>2692</c:v>
                </c:pt>
                <c:pt idx="487">
                  <c:v>2688</c:v>
                </c:pt>
                <c:pt idx="488">
                  <c:v>2682</c:v>
                </c:pt>
                <c:pt idx="489">
                  <c:v>2680</c:v>
                </c:pt>
                <c:pt idx="490">
                  <c:v>2680</c:v>
                </c:pt>
                <c:pt idx="491">
                  <c:v>2680</c:v>
                </c:pt>
                <c:pt idx="492">
                  <c:v>2676</c:v>
                </c:pt>
                <c:pt idx="493">
                  <c:v>2676</c:v>
                </c:pt>
                <c:pt idx="494">
                  <c:v>2674</c:v>
                </c:pt>
                <c:pt idx="495">
                  <c:v>2672</c:v>
                </c:pt>
                <c:pt idx="496">
                  <c:v>2668</c:v>
                </c:pt>
                <c:pt idx="497">
                  <c:v>2668</c:v>
                </c:pt>
                <c:pt idx="498">
                  <c:v>2666</c:v>
                </c:pt>
                <c:pt idx="499">
                  <c:v>2660</c:v>
                </c:pt>
                <c:pt idx="500">
                  <c:v>2658</c:v>
                </c:pt>
                <c:pt idx="501">
                  <c:v>2656</c:v>
                </c:pt>
                <c:pt idx="502">
                  <c:v>2654</c:v>
                </c:pt>
                <c:pt idx="503">
                  <c:v>2654</c:v>
                </c:pt>
                <c:pt idx="504">
                  <c:v>2654</c:v>
                </c:pt>
                <c:pt idx="505">
                  <c:v>2652</c:v>
                </c:pt>
                <c:pt idx="506">
                  <c:v>2652</c:v>
                </c:pt>
                <c:pt idx="507">
                  <c:v>2652</c:v>
                </c:pt>
                <c:pt idx="508">
                  <c:v>2650</c:v>
                </c:pt>
                <c:pt idx="509">
                  <c:v>2650</c:v>
                </c:pt>
                <c:pt idx="510">
                  <c:v>2648</c:v>
                </c:pt>
                <c:pt idx="511">
                  <c:v>2646</c:v>
                </c:pt>
                <c:pt idx="512">
                  <c:v>2644</c:v>
                </c:pt>
                <c:pt idx="513">
                  <c:v>2640</c:v>
                </c:pt>
                <c:pt idx="514">
                  <c:v>2640</c:v>
                </c:pt>
                <c:pt idx="515">
                  <c:v>2638</c:v>
                </c:pt>
                <c:pt idx="516">
                  <c:v>2638</c:v>
                </c:pt>
                <c:pt idx="517">
                  <c:v>2636</c:v>
                </c:pt>
                <c:pt idx="518">
                  <c:v>2634</c:v>
                </c:pt>
                <c:pt idx="519">
                  <c:v>2634</c:v>
                </c:pt>
                <c:pt idx="520">
                  <c:v>2634</c:v>
                </c:pt>
                <c:pt idx="521">
                  <c:v>2632</c:v>
                </c:pt>
                <c:pt idx="522">
                  <c:v>2630</c:v>
                </c:pt>
                <c:pt idx="523">
                  <c:v>2626</c:v>
                </c:pt>
                <c:pt idx="524">
                  <c:v>2626</c:v>
                </c:pt>
                <c:pt idx="525">
                  <c:v>2624</c:v>
                </c:pt>
                <c:pt idx="526">
                  <c:v>2624</c:v>
                </c:pt>
                <c:pt idx="527">
                  <c:v>2624</c:v>
                </c:pt>
                <c:pt idx="528">
                  <c:v>2624</c:v>
                </c:pt>
                <c:pt idx="529">
                  <c:v>2624</c:v>
                </c:pt>
                <c:pt idx="530">
                  <c:v>2616</c:v>
                </c:pt>
                <c:pt idx="531">
                  <c:v>2614</c:v>
                </c:pt>
                <c:pt idx="532">
                  <c:v>2614</c:v>
                </c:pt>
                <c:pt idx="533">
                  <c:v>2612</c:v>
                </c:pt>
                <c:pt idx="534">
                  <c:v>2612</c:v>
                </c:pt>
                <c:pt idx="535">
                  <c:v>2610</c:v>
                </c:pt>
                <c:pt idx="536">
                  <c:v>2610</c:v>
                </c:pt>
                <c:pt idx="537">
                  <c:v>2608</c:v>
                </c:pt>
                <c:pt idx="538">
                  <c:v>2608</c:v>
                </c:pt>
                <c:pt idx="539">
                  <c:v>2606</c:v>
                </c:pt>
                <c:pt idx="540">
                  <c:v>2606</c:v>
                </c:pt>
                <c:pt idx="541">
                  <c:v>2604</c:v>
                </c:pt>
                <c:pt idx="542">
                  <c:v>2600</c:v>
                </c:pt>
                <c:pt idx="543">
                  <c:v>2598</c:v>
                </c:pt>
                <c:pt idx="544">
                  <c:v>2594</c:v>
                </c:pt>
                <c:pt idx="545">
                  <c:v>2590</c:v>
                </c:pt>
                <c:pt idx="546">
                  <c:v>2588</c:v>
                </c:pt>
                <c:pt idx="547">
                  <c:v>2588</c:v>
                </c:pt>
                <c:pt idx="548">
                  <c:v>2582</c:v>
                </c:pt>
                <c:pt idx="549">
                  <c:v>2580</c:v>
                </c:pt>
                <c:pt idx="550">
                  <c:v>2578</c:v>
                </c:pt>
                <c:pt idx="551">
                  <c:v>2578</c:v>
                </c:pt>
                <c:pt idx="552">
                  <c:v>2575</c:v>
                </c:pt>
                <c:pt idx="553">
                  <c:v>2575</c:v>
                </c:pt>
                <c:pt idx="554">
                  <c:v>2573</c:v>
                </c:pt>
                <c:pt idx="555">
                  <c:v>2567</c:v>
                </c:pt>
                <c:pt idx="556">
                  <c:v>2567</c:v>
                </c:pt>
                <c:pt idx="557">
                  <c:v>2567</c:v>
                </c:pt>
                <c:pt idx="558">
                  <c:v>2565</c:v>
                </c:pt>
                <c:pt idx="559">
                  <c:v>2563</c:v>
                </c:pt>
                <c:pt idx="560">
                  <c:v>2557</c:v>
                </c:pt>
                <c:pt idx="561">
                  <c:v>2557</c:v>
                </c:pt>
                <c:pt idx="562">
                  <c:v>2553</c:v>
                </c:pt>
                <c:pt idx="563">
                  <c:v>2549</c:v>
                </c:pt>
                <c:pt idx="564">
                  <c:v>2547</c:v>
                </c:pt>
                <c:pt idx="565">
                  <c:v>2545</c:v>
                </c:pt>
                <c:pt idx="566">
                  <c:v>2545</c:v>
                </c:pt>
                <c:pt idx="567">
                  <c:v>2545</c:v>
                </c:pt>
                <c:pt idx="568">
                  <c:v>2543</c:v>
                </c:pt>
                <c:pt idx="569">
                  <c:v>2539</c:v>
                </c:pt>
                <c:pt idx="570">
                  <c:v>2537</c:v>
                </c:pt>
                <c:pt idx="571">
                  <c:v>2537</c:v>
                </c:pt>
                <c:pt idx="572">
                  <c:v>2533</c:v>
                </c:pt>
                <c:pt idx="573">
                  <c:v>2527</c:v>
                </c:pt>
                <c:pt idx="574">
                  <c:v>2525</c:v>
                </c:pt>
                <c:pt idx="575">
                  <c:v>2523</c:v>
                </c:pt>
                <c:pt idx="576">
                  <c:v>2523</c:v>
                </c:pt>
                <c:pt idx="577">
                  <c:v>2521</c:v>
                </c:pt>
                <c:pt idx="578">
                  <c:v>2519</c:v>
                </c:pt>
                <c:pt idx="579">
                  <c:v>2517</c:v>
                </c:pt>
                <c:pt idx="580">
                  <c:v>2513</c:v>
                </c:pt>
                <c:pt idx="581">
                  <c:v>2511</c:v>
                </c:pt>
                <c:pt idx="582">
                  <c:v>2509</c:v>
                </c:pt>
                <c:pt idx="583">
                  <c:v>2509</c:v>
                </c:pt>
                <c:pt idx="584">
                  <c:v>2509</c:v>
                </c:pt>
                <c:pt idx="585">
                  <c:v>2507</c:v>
                </c:pt>
                <c:pt idx="586">
                  <c:v>2505</c:v>
                </c:pt>
                <c:pt idx="587">
                  <c:v>2501</c:v>
                </c:pt>
                <c:pt idx="588">
                  <c:v>2501</c:v>
                </c:pt>
                <c:pt idx="589">
                  <c:v>2497</c:v>
                </c:pt>
                <c:pt idx="590">
                  <c:v>2493</c:v>
                </c:pt>
                <c:pt idx="591">
                  <c:v>2491</c:v>
                </c:pt>
                <c:pt idx="592">
                  <c:v>2489</c:v>
                </c:pt>
                <c:pt idx="593">
                  <c:v>2489</c:v>
                </c:pt>
                <c:pt idx="594">
                  <c:v>2485</c:v>
                </c:pt>
                <c:pt idx="595">
                  <c:v>2485</c:v>
                </c:pt>
                <c:pt idx="596">
                  <c:v>2483</c:v>
                </c:pt>
                <c:pt idx="597">
                  <c:v>2481</c:v>
                </c:pt>
                <c:pt idx="598">
                  <c:v>2481</c:v>
                </c:pt>
                <c:pt idx="599">
                  <c:v>2481</c:v>
                </c:pt>
                <c:pt idx="600">
                  <c:v>2481</c:v>
                </c:pt>
                <c:pt idx="601">
                  <c:v>2481</c:v>
                </c:pt>
                <c:pt idx="602">
                  <c:v>2479</c:v>
                </c:pt>
                <c:pt idx="603">
                  <c:v>2477</c:v>
                </c:pt>
                <c:pt idx="604">
                  <c:v>2475</c:v>
                </c:pt>
                <c:pt idx="605">
                  <c:v>2473</c:v>
                </c:pt>
                <c:pt idx="606">
                  <c:v>2467</c:v>
                </c:pt>
                <c:pt idx="607">
                  <c:v>2465</c:v>
                </c:pt>
                <c:pt idx="608">
                  <c:v>2465</c:v>
                </c:pt>
                <c:pt idx="609">
                  <c:v>2465</c:v>
                </c:pt>
                <c:pt idx="610">
                  <c:v>2463</c:v>
                </c:pt>
                <c:pt idx="611">
                  <c:v>2459</c:v>
                </c:pt>
                <c:pt idx="612">
                  <c:v>2459</c:v>
                </c:pt>
                <c:pt idx="613">
                  <c:v>2455</c:v>
                </c:pt>
                <c:pt idx="614">
                  <c:v>2449</c:v>
                </c:pt>
                <c:pt idx="615">
                  <c:v>2447</c:v>
                </c:pt>
                <c:pt idx="616">
                  <c:v>2447</c:v>
                </c:pt>
                <c:pt idx="617">
                  <c:v>2445</c:v>
                </c:pt>
                <c:pt idx="618">
                  <c:v>2443</c:v>
                </c:pt>
                <c:pt idx="619">
                  <c:v>2441</c:v>
                </c:pt>
                <c:pt idx="620">
                  <c:v>2441</c:v>
                </c:pt>
                <c:pt idx="621">
                  <c:v>2437</c:v>
                </c:pt>
                <c:pt idx="622">
                  <c:v>2437</c:v>
                </c:pt>
                <c:pt idx="623">
                  <c:v>2433</c:v>
                </c:pt>
                <c:pt idx="624">
                  <c:v>2427</c:v>
                </c:pt>
                <c:pt idx="625">
                  <c:v>2425</c:v>
                </c:pt>
                <c:pt idx="626">
                  <c:v>2425</c:v>
                </c:pt>
                <c:pt idx="627">
                  <c:v>2425</c:v>
                </c:pt>
                <c:pt idx="628">
                  <c:v>2423</c:v>
                </c:pt>
                <c:pt idx="629">
                  <c:v>2419</c:v>
                </c:pt>
                <c:pt idx="630">
                  <c:v>2417</c:v>
                </c:pt>
                <c:pt idx="631">
                  <c:v>2415</c:v>
                </c:pt>
                <c:pt idx="632">
                  <c:v>2411</c:v>
                </c:pt>
                <c:pt idx="633">
                  <c:v>2409</c:v>
                </c:pt>
                <c:pt idx="634">
                  <c:v>2407</c:v>
                </c:pt>
                <c:pt idx="635">
                  <c:v>2407</c:v>
                </c:pt>
                <c:pt idx="636">
                  <c:v>2405</c:v>
                </c:pt>
                <c:pt idx="637">
                  <c:v>2399</c:v>
                </c:pt>
                <c:pt idx="638">
                  <c:v>2397</c:v>
                </c:pt>
                <c:pt idx="639">
                  <c:v>2397</c:v>
                </c:pt>
                <c:pt idx="640">
                  <c:v>2395</c:v>
                </c:pt>
                <c:pt idx="641">
                  <c:v>2393</c:v>
                </c:pt>
                <c:pt idx="642">
                  <c:v>2393</c:v>
                </c:pt>
                <c:pt idx="643">
                  <c:v>2391</c:v>
                </c:pt>
                <c:pt idx="644">
                  <c:v>2391</c:v>
                </c:pt>
                <c:pt idx="645">
                  <c:v>2387</c:v>
                </c:pt>
                <c:pt idx="646">
                  <c:v>2387</c:v>
                </c:pt>
                <c:pt idx="647">
                  <c:v>2385</c:v>
                </c:pt>
                <c:pt idx="648">
                  <c:v>2379</c:v>
                </c:pt>
                <c:pt idx="649">
                  <c:v>2379</c:v>
                </c:pt>
                <c:pt idx="650">
                  <c:v>2377</c:v>
                </c:pt>
                <c:pt idx="651">
                  <c:v>2375</c:v>
                </c:pt>
                <c:pt idx="652">
                  <c:v>2373</c:v>
                </c:pt>
                <c:pt idx="653">
                  <c:v>2371</c:v>
                </c:pt>
                <c:pt idx="654">
                  <c:v>2369</c:v>
                </c:pt>
                <c:pt idx="655">
                  <c:v>2369</c:v>
                </c:pt>
                <c:pt idx="656">
                  <c:v>2369</c:v>
                </c:pt>
                <c:pt idx="657">
                  <c:v>2367</c:v>
                </c:pt>
                <c:pt idx="658">
                  <c:v>2367</c:v>
                </c:pt>
                <c:pt idx="659">
                  <c:v>2363</c:v>
                </c:pt>
                <c:pt idx="660">
                  <c:v>2361</c:v>
                </c:pt>
                <c:pt idx="661">
                  <c:v>2359</c:v>
                </c:pt>
                <c:pt idx="662">
                  <c:v>2359</c:v>
                </c:pt>
                <c:pt idx="663">
                  <c:v>2357</c:v>
                </c:pt>
                <c:pt idx="664">
                  <c:v>2357</c:v>
                </c:pt>
                <c:pt idx="665">
                  <c:v>2357</c:v>
                </c:pt>
                <c:pt idx="666">
                  <c:v>2355</c:v>
                </c:pt>
                <c:pt idx="667">
                  <c:v>2355</c:v>
                </c:pt>
                <c:pt idx="668">
                  <c:v>2355</c:v>
                </c:pt>
                <c:pt idx="669">
                  <c:v>2353</c:v>
                </c:pt>
                <c:pt idx="670">
                  <c:v>2351</c:v>
                </c:pt>
                <c:pt idx="671">
                  <c:v>2347</c:v>
                </c:pt>
                <c:pt idx="672">
                  <c:v>2345</c:v>
                </c:pt>
                <c:pt idx="673">
                  <c:v>2345</c:v>
                </c:pt>
                <c:pt idx="674">
                  <c:v>2345</c:v>
                </c:pt>
                <c:pt idx="675">
                  <c:v>2343</c:v>
                </c:pt>
                <c:pt idx="676">
                  <c:v>2341</c:v>
                </c:pt>
                <c:pt idx="677">
                  <c:v>2341</c:v>
                </c:pt>
                <c:pt idx="678">
                  <c:v>2339</c:v>
                </c:pt>
                <c:pt idx="679">
                  <c:v>2337</c:v>
                </c:pt>
                <c:pt idx="680">
                  <c:v>2337</c:v>
                </c:pt>
                <c:pt idx="681">
                  <c:v>2337</c:v>
                </c:pt>
                <c:pt idx="682">
                  <c:v>2335</c:v>
                </c:pt>
                <c:pt idx="683">
                  <c:v>2335</c:v>
                </c:pt>
                <c:pt idx="684">
                  <c:v>2333</c:v>
                </c:pt>
                <c:pt idx="685">
                  <c:v>2331</c:v>
                </c:pt>
                <c:pt idx="686">
                  <c:v>2329</c:v>
                </c:pt>
                <c:pt idx="687">
                  <c:v>2329</c:v>
                </c:pt>
                <c:pt idx="688">
                  <c:v>2327</c:v>
                </c:pt>
                <c:pt idx="689">
                  <c:v>2325</c:v>
                </c:pt>
                <c:pt idx="690">
                  <c:v>2325</c:v>
                </c:pt>
                <c:pt idx="691">
                  <c:v>2323</c:v>
                </c:pt>
                <c:pt idx="692">
                  <c:v>2321</c:v>
                </c:pt>
                <c:pt idx="693">
                  <c:v>2321</c:v>
                </c:pt>
                <c:pt idx="694">
                  <c:v>2315</c:v>
                </c:pt>
                <c:pt idx="695">
                  <c:v>2315</c:v>
                </c:pt>
                <c:pt idx="696">
                  <c:v>2313</c:v>
                </c:pt>
                <c:pt idx="697">
                  <c:v>2313</c:v>
                </c:pt>
                <c:pt idx="698">
                  <c:v>2311</c:v>
                </c:pt>
                <c:pt idx="699">
                  <c:v>2309</c:v>
                </c:pt>
                <c:pt idx="700">
                  <c:v>2309</c:v>
                </c:pt>
                <c:pt idx="701">
                  <c:v>2307</c:v>
                </c:pt>
                <c:pt idx="702">
                  <c:v>2303</c:v>
                </c:pt>
                <c:pt idx="703">
                  <c:v>2301</c:v>
                </c:pt>
                <c:pt idx="704">
                  <c:v>2301</c:v>
                </c:pt>
                <c:pt idx="705">
                  <c:v>2299</c:v>
                </c:pt>
                <c:pt idx="706">
                  <c:v>2297</c:v>
                </c:pt>
                <c:pt idx="707">
                  <c:v>2291</c:v>
                </c:pt>
                <c:pt idx="708">
                  <c:v>2289</c:v>
                </c:pt>
                <c:pt idx="709">
                  <c:v>2287</c:v>
                </c:pt>
                <c:pt idx="710">
                  <c:v>2285</c:v>
                </c:pt>
                <c:pt idx="711">
                  <c:v>2285</c:v>
                </c:pt>
                <c:pt idx="712">
                  <c:v>2285</c:v>
                </c:pt>
                <c:pt idx="713">
                  <c:v>2283</c:v>
                </c:pt>
                <c:pt idx="714">
                  <c:v>2283</c:v>
                </c:pt>
                <c:pt idx="715">
                  <c:v>2281</c:v>
                </c:pt>
                <c:pt idx="716">
                  <c:v>2279</c:v>
                </c:pt>
                <c:pt idx="717">
                  <c:v>2277</c:v>
                </c:pt>
                <c:pt idx="718">
                  <c:v>2273</c:v>
                </c:pt>
                <c:pt idx="719">
                  <c:v>2271</c:v>
                </c:pt>
                <c:pt idx="720">
                  <c:v>2269</c:v>
                </c:pt>
                <c:pt idx="721">
                  <c:v>2267</c:v>
                </c:pt>
                <c:pt idx="722">
                  <c:v>2265</c:v>
                </c:pt>
                <c:pt idx="723">
                  <c:v>2265</c:v>
                </c:pt>
                <c:pt idx="724">
                  <c:v>2261</c:v>
                </c:pt>
                <c:pt idx="725">
                  <c:v>2259</c:v>
                </c:pt>
                <c:pt idx="726">
                  <c:v>2255</c:v>
                </c:pt>
                <c:pt idx="727">
                  <c:v>2253</c:v>
                </c:pt>
                <c:pt idx="728">
                  <c:v>2251</c:v>
                </c:pt>
                <c:pt idx="729">
                  <c:v>2247</c:v>
                </c:pt>
                <c:pt idx="730">
                  <c:v>2247</c:v>
                </c:pt>
                <c:pt idx="731">
                  <c:v>2243</c:v>
                </c:pt>
                <c:pt idx="732">
                  <c:v>2243</c:v>
                </c:pt>
                <c:pt idx="733">
                  <c:v>2241</c:v>
                </c:pt>
                <c:pt idx="734">
                  <c:v>2241</c:v>
                </c:pt>
                <c:pt idx="735">
                  <c:v>2239</c:v>
                </c:pt>
                <c:pt idx="736">
                  <c:v>2235</c:v>
                </c:pt>
                <c:pt idx="737">
                  <c:v>2233</c:v>
                </c:pt>
                <c:pt idx="738">
                  <c:v>2229</c:v>
                </c:pt>
                <c:pt idx="739">
                  <c:v>2227</c:v>
                </c:pt>
                <c:pt idx="740">
                  <c:v>2227</c:v>
                </c:pt>
                <c:pt idx="741">
                  <c:v>2221</c:v>
                </c:pt>
                <c:pt idx="742">
                  <c:v>2221</c:v>
                </c:pt>
                <c:pt idx="743">
                  <c:v>2221</c:v>
                </c:pt>
                <c:pt idx="744">
                  <c:v>2219</c:v>
                </c:pt>
                <c:pt idx="745">
                  <c:v>2219</c:v>
                </c:pt>
                <c:pt idx="746">
                  <c:v>2219</c:v>
                </c:pt>
                <c:pt idx="747">
                  <c:v>2219</c:v>
                </c:pt>
                <c:pt idx="748">
                  <c:v>2219</c:v>
                </c:pt>
                <c:pt idx="749">
                  <c:v>2217</c:v>
                </c:pt>
                <c:pt idx="750">
                  <c:v>2215</c:v>
                </c:pt>
                <c:pt idx="751">
                  <c:v>2213</c:v>
                </c:pt>
                <c:pt idx="752">
                  <c:v>2213</c:v>
                </c:pt>
                <c:pt idx="753">
                  <c:v>2211</c:v>
                </c:pt>
                <c:pt idx="754">
                  <c:v>2209</c:v>
                </c:pt>
                <c:pt idx="755">
                  <c:v>2209</c:v>
                </c:pt>
                <c:pt idx="756">
                  <c:v>2209</c:v>
                </c:pt>
                <c:pt idx="757">
                  <c:v>2205</c:v>
                </c:pt>
                <c:pt idx="758">
                  <c:v>2203</c:v>
                </c:pt>
                <c:pt idx="759">
                  <c:v>2199</c:v>
                </c:pt>
                <c:pt idx="760">
                  <c:v>2197</c:v>
                </c:pt>
                <c:pt idx="761">
                  <c:v>2193</c:v>
                </c:pt>
                <c:pt idx="762">
                  <c:v>2191</c:v>
                </c:pt>
                <c:pt idx="763">
                  <c:v>2187</c:v>
                </c:pt>
                <c:pt idx="764">
                  <c:v>2187</c:v>
                </c:pt>
                <c:pt idx="765">
                  <c:v>2187</c:v>
                </c:pt>
                <c:pt idx="766">
                  <c:v>2185</c:v>
                </c:pt>
                <c:pt idx="767">
                  <c:v>2181</c:v>
                </c:pt>
                <c:pt idx="768">
                  <c:v>2179</c:v>
                </c:pt>
                <c:pt idx="769">
                  <c:v>2177</c:v>
                </c:pt>
                <c:pt idx="770">
                  <c:v>2175</c:v>
                </c:pt>
                <c:pt idx="771">
                  <c:v>2175</c:v>
                </c:pt>
                <c:pt idx="772">
                  <c:v>2169</c:v>
                </c:pt>
                <c:pt idx="773">
                  <c:v>2163</c:v>
                </c:pt>
                <c:pt idx="774">
                  <c:v>2163</c:v>
                </c:pt>
                <c:pt idx="775">
                  <c:v>2163</c:v>
                </c:pt>
                <c:pt idx="776">
                  <c:v>2163</c:v>
                </c:pt>
                <c:pt idx="777">
                  <c:v>2159</c:v>
                </c:pt>
                <c:pt idx="778">
                  <c:v>2159</c:v>
                </c:pt>
                <c:pt idx="779">
                  <c:v>2157</c:v>
                </c:pt>
                <c:pt idx="780">
                  <c:v>2157</c:v>
                </c:pt>
                <c:pt idx="781">
                  <c:v>2153</c:v>
                </c:pt>
                <c:pt idx="782">
                  <c:v>2153</c:v>
                </c:pt>
                <c:pt idx="783">
                  <c:v>2153</c:v>
                </c:pt>
                <c:pt idx="784">
                  <c:v>2151</c:v>
                </c:pt>
                <c:pt idx="785">
                  <c:v>2151</c:v>
                </c:pt>
                <c:pt idx="786">
                  <c:v>2151</c:v>
                </c:pt>
                <c:pt idx="787">
                  <c:v>2149</c:v>
                </c:pt>
                <c:pt idx="788">
                  <c:v>2149</c:v>
                </c:pt>
                <c:pt idx="789">
                  <c:v>2147</c:v>
                </c:pt>
                <c:pt idx="790">
                  <c:v>2143</c:v>
                </c:pt>
                <c:pt idx="791">
                  <c:v>2141</c:v>
                </c:pt>
                <c:pt idx="792">
                  <c:v>2141</c:v>
                </c:pt>
                <c:pt idx="793">
                  <c:v>2137</c:v>
                </c:pt>
                <c:pt idx="794">
                  <c:v>2137</c:v>
                </c:pt>
                <c:pt idx="795">
                  <c:v>2135</c:v>
                </c:pt>
                <c:pt idx="796">
                  <c:v>2127</c:v>
                </c:pt>
                <c:pt idx="797">
                  <c:v>2119</c:v>
                </c:pt>
                <c:pt idx="798">
                  <c:v>2117</c:v>
                </c:pt>
                <c:pt idx="799">
                  <c:v>2115</c:v>
                </c:pt>
                <c:pt idx="800">
                  <c:v>2115</c:v>
                </c:pt>
                <c:pt idx="801">
                  <c:v>2111</c:v>
                </c:pt>
                <c:pt idx="802">
                  <c:v>2111</c:v>
                </c:pt>
                <c:pt idx="803">
                  <c:v>2107</c:v>
                </c:pt>
                <c:pt idx="804">
                  <c:v>2103</c:v>
                </c:pt>
                <c:pt idx="805">
                  <c:v>2097</c:v>
                </c:pt>
                <c:pt idx="806">
                  <c:v>2093</c:v>
                </c:pt>
                <c:pt idx="807">
                  <c:v>2093</c:v>
                </c:pt>
                <c:pt idx="808">
                  <c:v>2093</c:v>
                </c:pt>
                <c:pt idx="809">
                  <c:v>2091</c:v>
                </c:pt>
                <c:pt idx="810">
                  <c:v>2089</c:v>
                </c:pt>
                <c:pt idx="811">
                  <c:v>2089</c:v>
                </c:pt>
                <c:pt idx="812">
                  <c:v>2087</c:v>
                </c:pt>
                <c:pt idx="813">
                  <c:v>2085</c:v>
                </c:pt>
                <c:pt idx="814">
                  <c:v>2079</c:v>
                </c:pt>
                <c:pt idx="815">
                  <c:v>2079</c:v>
                </c:pt>
                <c:pt idx="816">
                  <c:v>2077</c:v>
                </c:pt>
                <c:pt idx="817">
                  <c:v>2077</c:v>
                </c:pt>
                <c:pt idx="818">
                  <c:v>2075</c:v>
                </c:pt>
                <c:pt idx="819">
                  <c:v>2075</c:v>
                </c:pt>
                <c:pt idx="820">
                  <c:v>2073</c:v>
                </c:pt>
                <c:pt idx="821">
                  <c:v>2073</c:v>
                </c:pt>
                <c:pt idx="822">
                  <c:v>2071</c:v>
                </c:pt>
                <c:pt idx="823">
                  <c:v>2071</c:v>
                </c:pt>
                <c:pt idx="824">
                  <c:v>2071</c:v>
                </c:pt>
                <c:pt idx="825">
                  <c:v>2069</c:v>
                </c:pt>
                <c:pt idx="826">
                  <c:v>2067</c:v>
                </c:pt>
                <c:pt idx="827">
                  <c:v>2067</c:v>
                </c:pt>
                <c:pt idx="828">
                  <c:v>2061</c:v>
                </c:pt>
                <c:pt idx="829">
                  <c:v>2061</c:v>
                </c:pt>
                <c:pt idx="830">
                  <c:v>2057</c:v>
                </c:pt>
                <c:pt idx="831">
                  <c:v>2055</c:v>
                </c:pt>
                <c:pt idx="832">
                  <c:v>2055</c:v>
                </c:pt>
                <c:pt idx="833">
                  <c:v>2053</c:v>
                </c:pt>
                <c:pt idx="834">
                  <c:v>2053</c:v>
                </c:pt>
                <c:pt idx="835">
                  <c:v>2051</c:v>
                </c:pt>
                <c:pt idx="836">
                  <c:v>2049</c:v>
                </c:pt>
                <c:pt idx="837">
                  <c:v>2045</c:v>
                </c:pt>
                <c:pt idx="838">
                  <c:v>2041</c:v>
                </c:pt>
                <c:pt idx="839">
                  <c:v>2041</c:v>
                </c:pt>
                <c:pt idx="840">
                  <c:v>2041</c:v>
                </c:pt>
                <c:pt idx="841">
                  <c:v>2041</c:v>
                </c:pt>
                <c:pt idx="842">
                  <c:v>2033</c:v>
                </c:pt>
                <c:pt idx="843">
                  <c:v>2033</c:v>
                </c:pt>
                <c:pt idx="844">
                  <c:v>2033</c:v>
                </c:pt>
                <c:pt idx="845">
                  <c:v>2031</c:v>
                </c:pt>
                <c:pt idx="846">
                  <c:v>2031</c:v>
                </c:pt>
                <c:pt idx="847">
                  <c:v>2027</c:v>
                </c:pt>
                <c:pt idx="848">
                  <c:v>2027</c:v>
                </c:pt>
                <c:pt idx="849">
                  <c:v>2027</c:v>
                </c:pt>
                <c:pt idx="850">
                  <c:v>2025</c:v>
                </c:pt>
                <c:pt idx="851">
                  <c:v>2025</c:v>
                </c:pt>
                <c:pt idx="852">
                  <c:v>2021</c:v>
                </c:pt>
                <c:pt idx="853">
                  <c:v>2021</c:v>
                </c:pt>
                <c:pt idx="854">
                  <c:v>2015</c:v>
                </c:pt>
                <c:pt idx="855">
                  <c:v>2007</c:v>
                </c:pt>
                <c:pt idx="856">
                  <c:v>2003</c:v>
                </c:pt>
                <c:pt idx="857">
                  <c:v>2001</c:v>
                </c:pt>
                <c:pt idx="858">
                  <c:v>2001</c:v>
                </c:pt>
                <c:pt idx="859">
                  <c:v>1999</c:v>
                </c:pt>
                <c:pt idx="860">
                  <c:v>1999</c:v>
                </c:pt>
                <c:pt idx="861">
                  <c:v>1999</c:v>
                </c:pt>
                <c:pt idx="862">
                  <c:v>1995</c:v>
                </c:pt>
                <c:pt idx="863">
                  <c:v>1993</c:v>
                </c:pt>
                <c:pt idx="864">
                  <c:v>1993</c:v>
                </c:pt>
                <c:pt idx="865">
                  <c:v>1989</c:v>
                </c:pt>
                <c:pt idx="866">
                  <c:v>1989</c:v>
                </c:pt>
                <c:pt idx="867">
                  <c:v>1989</c:v>
                </c:pt>
                <c:pt idx="868">
                  <c:v>1987</c:v>
                </c:pt>
                <c:pt idx="869">
                  <c:v>1987</c:v>
                </c:pt>
                <c:pt idx="870">
                  <c:v>1985</c:v>
                </c:pt>
                <c:pt idx="871">
                  <c:v>1983</c:v>
                </c:pt>
                <c:pt idx="872">
                  <c:v>1979</c:v>
                </c:pt>
                <c:pt idx="873">
                  <c:v>1979</c:v>
                </c:pt>
                <c:pt idx="874">
                  <c:v>1977</c:v>
                </c:pt>
                <c:pt idx="875">
                  <c:v>1965</c:v>
                </c:pt>
                <c:pt idx="876">
                  <c:v>1963</c:v>
                </c:pt>
                <c:pt idx="877">
                  <c:v>1961</c:v>
                </c:pt>
                <c:pt idx="878">
                  <c:v>1959</c:v>
                </c:pt>
                <c:pt idx="879">
                  <c:v>1955</c:v>
                </c:pt>
                <c:pt idx="880">
                  <c:v>1955</c:v>
                </c:pt>
                <c:pt idx="881">
                  <c:v>1953</c:v>
                </c:pt>
                <c:pt idx="882">
                  <c:v>1953</c:v>
                </c:pt>
                <c:pt idx="883">
                  <c:v>1951</c:v>
                </c:pt>
                <c:pt idx="884">
                  <c:v>1949</c:v>
                </c:pt>
                <c:pt idx="885">
                  <c:v>1949</c:v>
                </c:pt>
                <c:pt idx="886">
                  <c:v>1947</c:v>
                </c:pt>
                <c:pt idx="887">
                  <c:v>1945</c:v>
                </c:pt>
                <c:pt idx="888">
                  <c:v>1945</c:v>
                </c:pt>
                <c:pt idx="889">
                  <c:v>1945</c:v>
                </c:pt>
                <c:pt idx="890">
                  <c:v>1943</c:v>
                </c:pt>
                <c:pt idx="891">
                  <c:v>1943</c:v>
                </c:pt>
                <c:pt idx="892">
                  <c:v>1941</c:v>
                </c:pt>
                <c:pt idx="893">
                  <c:v>1939</c:v>
                </c:pt>
                <c:pt idx="894">
                  <c:v>1935</c:v>
                </c:pt>
                <c:pt idx="895">
                  <c:v>1933</c:v>
                </c:pt>
                <c:pt idx="896">
                  <c:v>1931</c:v>
                </c:pt>
                <c:pt idx="897">
                  <c:v>1931</c:v>
                </c:pt>
                <c:pt idx="898">
                  <c:v>1927</c:v>
                </c:pt>
                <c:pt idx="899">
                  <c:v>1927</c:v>
                </c:pt>
                <c:pt idx="900">
                  <c:v>1927</c:v>
                </c:pt>
                <c:pt idx="901">
                  <c:v>1919</c:v>
                </c:pt>
                <c:pt idx="902">
                  <c:v>1917</c:v>
                </c:pt>
                <c:pt idx="903">
                  <c:v>1915</c:v>
                </c:pt>
                <c:pt idx="904">
                  <c:v>1909</c:v>
                </c:pt>
                <c:pt idx="905">
                  <c:v>1909</c:v>
                </c:pt>
                <c:pt idx="906">
                  <c:v>1905</c:v>
                </c:pt>
                <c:pt idx="907">
                  <c:v>1905</c:v>
                </c:pt>
                <c:pt idx="908">
                  <c:v>1905</c:v>
                </c:pt>
                <c:pt idx="909">
                  <c:v>1901</c:v>
                </c:pt>
                <c:pt idx="910">
                  <c:v>1899</c:v>
                </c:pt>
                <c:pt idx="911">
                  <c:v>1897</c:v>
                </c:pt>
                <c:pt idx="912">
                  <c:v>1893</c:v>
                </c:pt>
                <c:pt idx="913">
                  <c:v>1891</c:v>
                </c:pt>
                <c:pt idx="914">
                  <c:v>1891</c:v>
                </c:pt>
                <c:pt idx="915">
                  <c:v>1887</c:v>
                </c:pt>
                <c:pt idx="916">
                  <c:v>1885</c:v>
                </c:pt>
                <c:pt idx="917">
                  <c:v>1883</c:v>
                </c:pt>
                <c:pt idx="918">
                  <c:v>1881</c:v>
                </c:pt>
                <c:pt idx="919">
                  <c:v>1879</c:v>
                </c:pt>
                <c:pt idx="920">
                  <c:v>1879</c:v>
                </c:pt>
                <c:pt idx="921">
                  <c:v>1879</c:v>
                </c:pt>
                <c:pt idx="922">
                  <c:v>1877</c:v>
                </c:pt>
                <c:pt idx="923">
                  <c:v>1877</c:v>
                </c:pt>
                <c:pt idx="924">
                  <c:v>1875</c:v>
                </c:pt>
                <c:pt idx="925">
                  <c:v>1873</c:v>
                </c:pt>
                <c:pt idx="926">
                  <c:v>1871</c:v>
                </c:pt>
                <c:pt idx="927">
                  <c:v>1871</c:v>
                </c:pt>
                <c:pt idx="928">
                  <c:v>1871</c:v>
                </c:pt>
                <c:pt idx="929">
                  <c:v>1869</c:v>
                </c:pt>
                <c:pt idx="930">
                  <c:v>1869</c:v>
                </c:pt>
                <c:pt idx="931">
                  <c:v>1867</c:v>
                </c:pt>
                <c:pt idx="932">
                  <c:v>1867</c:v>
                </c:pt>
                <c:pt idx="933">
                  <c:v>1865</c:v>
                </c:pt>
                <c:pt idx="934">
                  <c:v>1865</c:v>
                </c:pt>
                <c:pt idx="935">
                  <c:v>1863</c:v>
                </c:pt>
                <c:pt idx="936">
                  <c:v>1863</c:v>
                </c:pt>
                <c:pt idx="937">
                  <c:v>1863</c:v>
                </c:pt>
                <c:pt idx="938">
                  <c:v>1859</c:v>
                </c:pt>
                <c:pt idx="939">
                  <c:v>1855</c:v>
                </c:pt>
                <c:pt idx="940">
                  <c:v>1853</c:v>
                </c:pt>
                <c:pt idx="941">
                  <c:v>1853</c:v>
                </c:pt>
                <c:pt idx="942">
                  <c:v>1851</c:v>
                </c:pt>
                <c:pt idx="943">
                  <c:v>1849</c:v>
                </c:pt>
                <c:pt idx="944">
                  <c:v>1849</c:v>
                </c:pt>
                <c:pt idx="945">
                  <c:v>1849</c:v>
                </c:pt>
                <c:pt idx="946">
                  <c:v>1847</c:v>
                </c:pt>
                <c:pt idx="947">
                  <c:v>1847</c:v>
                </c:pt>
                <c:pt idx="948">
                  <c:v>1847</c:v>
                </c:pt>
                <c:pt idx="949">
                  <c:v>1847</c:v>
                </c:pt>
                <c:pt idx="950">
                  <c:v>1847</c:v>
                </c:pt>
                <c:pt idx="951">
                  <c:v>1845</c:v>
                </c:pt>
                <c:pt idx="952">
                  <c:v>1845</c:v>
                </c:pt>
                <c:pt idx="953">
                  <c:v>1843</c:v>
                </c:pt>
                <c:pt idx="954">
                  <c:v>1843</c:v>
                </c:pt>
                <c:pt idx="955">
                  <c:v>1843</c:v>
                </c:pt>
                <c:pt idx="956">
                  <c:v>1843</c:v>
                </c:pt>
                <c:pt idx="957">
                  <c:v>1841</c:v>
                </c:pt>
                <c:pt idx="958">
                  <c:v>1841</c:v>
                </c:pt>
                <c:pt idx="959">
                  <c:v>1839</c:v>
                </c:pt>
                <c:pt idx="960">
                  <c:v>1839</c:v>
                </c:pt>
                <c:pt idx="961">
                  <c:v>1837</c:v>
                </c:pt>
                <c:pt idx="962">
                  <c:v>1835</c:v>
                </c:pt>
                <c:pt idx="963">
                  <c:v>1833</c:v>
                </c:pt>
                <c:pt idx="964">
                  <c:v>1833</c:v>
                </c:pt>
                <c:pt idx="965">
                  <c:v>1831</c:v>
                </c:pt>
                <c:pt idx="966">
                  <c:v>1829</c:v>
                </c:pt>
                <c:pt idx="967">
                  <c:v>1829</c:v>
                </c:pt>
                <c:pt idx="968">
                  <c:v>1829</c:v>
                </c:pt>
                <c:pt idx="969">
                  <c:v>1827</c:v>
                </c:pt>
                <c:pt idx="970">
                  <c:v>1825</c:v>
                </c:pt>
                <c:pt idx="971">
                  <c:v>1823</c:v>
                </c:pt>
                <c:pt idx="972">
                  <c:v>1823</c:v>
                </c:pt>
                <c:pt idx="973">
                  <c:v>1823</c:v>
                </c:pt>
                <c:pt idx="974">
                  <c:v>1821</c:v>
                </c:pt>
                <c:pt idx="975">
                  <c:v>1819</c:v>
                </c:pt>
                <c:pt idx="976">
                  <c:v>1819</c:v>
                </c:pt>
                <c:pt idx="977">
                  <c:v>1817</c:v>
                </c:pt>
                <c:pt idx="978">
                  <c:v>1817</c:v>
                </c:pt>
                <c:pt idx="979">
                  <c:v>1817</c:v>
                </c:pt>
                <c:pt idx="980">
                  <c:v>1813</c:v>
                </c:pt>
                <c:pt idx="981">
                  <c:v>1809</c:v>
                </c:pt>
                <c:pt idx="982">
                  <c:v>1809</c:v>
                </c:pt>
                <c:pt idx="983">
                  <c:v>1807</c:v>
                </c:pt>
                <c:pt idx="984">
                  <c:v>1801</c:v>
                </c:pt>
                <c:pt idx="985">
                  <c:v>1797</c:v>
                </c:pt>
                <c:pt idx="986">
                  <c:v>1793</c:v>
                </c:pt>
                <c:pt idx="987">
                  <c:v>1793</c:v>
                </c:pt>
                <c:pt idx="988">
                  <c:v>1789</c:v>
                </c:pt>
                <c:pt idx="989">
                  <c:v>1789</c:v>
                </c:pt>
                <c:pt idx="990">
                  <c:v>1787</c:v>
                </c:pt>
                <c:pt idx="991">
                  <c:v>1787</c:v>
                </c:pt>
                <c:pt idx="992">
                  <c:v>1785</c:v>
                </c:pt>
                <c:pt idx="993">
                  <c:v>1781</c:v>
                </c:pt>
                <c:pt idx="994">
                  <c:v>1779</c:v>
                </c:pt>
                <c:pt idx="995">
                  <c:v>1779</c:v>
                </c:pt>
                <c:pt idx="996">
                  <c:v>1773</c:v>
                </c:pt>
                <c:pt idx="997">
                  <c:v>1771</c:v>
                </c:pt>
                <c:pt idx="998">
                  <c:v>1771</c:v>
                </c:pt>
                <c:pt idx="999">
                  <c:v>1771</c:v>
                </c:pt>
                <c:pt idx="1000">
                  <c:v>1769</c:v>
                </c:pt>
                <c:pt idx="1001">
                  <c:v>1767</c:v>
                </c:pt>
                <c:pt idx="1002">
                  <c:v>1765</c:v>
                </c:pt>
                <c:pt idx="1003">
                  <c:v>1763</c:v>
                </c:pt>
                <c:pt idx="1004">
                  <c:v>1763</c:v>
                </c:pt>
                <c:pt idx="1005">
                  <c:v>1759</c:v>
                </c:pt>
                <c:pt idx="1006">
                  <c:v>1759</c:v>
                </c:pt>
                <c:pt idx="1007">
                  <c:v>1759</c:v>
                </c:pt>
                <c:pt idx="1008">
                  <c:v>1757</c:v>
                </c:pt>
                <c:pt idx="1009">
                  <c:v>1755</c:v>
                </c:pt>
                <c:pt idx="1010">
                  <c:v>1753</c:v>
                </c:pt>
                <c:pt idx="1011">
                  <c:v>1751</c:v>
                </c:pt>
                <c:pt idx="1012">
                  <c:v>1749</c:v>
                </c:pt>
                <c:pt idx="1013">
                  <c:v>1749</c:v>
                </c:pt>
                <c:pt idx="1014">
                  <c:v>1749</c:v>
                </c:pt>
                <c:pt idx="1015">
                  <c:v>1747</c:v>
                </c:pt>
                <c:pt idx="1016">
                  <c:v>1745</c:v>
                </c:pt>
                <c:pt idx="1017">
                  <c:v>1745</c:v>
                </c:pt>
                <c:pt idx="1018">
                  <c:v>1743</c:v>
                </c:pt>
                <c:pt idx="1019">
                  <c:v>1743</c:v>
                </c:pt>
                <c:pt idx="1020">
                  <c:v>1741</c:v>
                </c:pt>
                <c:pt idx="1021">
                  <c:v>1739</c:v>
                </c:pt>
                <c:pt idx="1022">
                  <c:v>1739</c:v>
                </c:pt>
                <c:pt idx="1023">
                  <c:v>1735</c:v>
                </c:pt>
                <c:pt idx="1024">
                  <c:v>1735</c:v>
                </c:pt>
                <c:pt idx="1025">
                  <c:v>1733</c:v>
                </c:pt>
                <c:pt idx="1026">
                  <c:v>1733</c:v>
                </c:pt>
                <c:pt idx="1027">
                  <c:v>1731</c:v>
                </c:pt>
                <c:pt idx="1028">
                  <c:v>1727</c:v>
                </c:pt>
                <c:pt idx="1029">
                  <c:v>1725</c:v>
                </c:pt>
                <c:pt idx="1030">
                  <c:v>1725</c:v>
                </c:pt>
                <c:pt idx="1031">
                  <c:v>1725</c:v>
                </c:pt>
                <c:pt idx="1032">
                  <c:v>1723</c:v>
                </c:pt>
                <c:pt idx="1033">
                  <c:v>1721</c:v>
                </c:pt>
                <c:pt idx="1034">
                  <c:v>1717</c:v>
                </c:pt>
                <c:pt idx="1035">
                  <c:v>1713</c:v>
                </c:pt>
                <c:pt idx="1036">
                  <c:v>1709</c:v>
                </c:pt>
                <c:pt idx="1037">
                  <c:v>1709</c:v>
                </c:pt>
                <c:pt idx="1038">
                  <c:v>1709</c:v>
                </c:pt>
                <c:pt idx="1039">
                  <c:v>1705</c:v>
                </c:pt>
                <c:pt idx="1040">
                  <c:v>1705</c:v>
                </c:pt>
                <c:pt idx="1041">
                  <c:v>1703</c:v>
                </c:pt>
                <c:pt idx="1042">
                  <c:v>1703</c:v>
                </c:pt>
                <c:pt idx="1043">
                  <c:v>1701</c:v>
                </c:pt>
                <c:pt idx="1044">
                  <c:v>1699</c:v>
                </c:pt>
                <c:pt idx="1045">
                  <c:v>1697</c:v>
                </c:pt>
                <c:pt idx="1046">
                  <c:v>1697</c:v>
                </c:pt>
                <c:pt idx="1047">
                  <c:v>1695</c:v>
                </c:pt>
                <c:pt idx="1048">
                  <c:v>1695</c:v>
                </c:pt>
                <c:pt idx="1049">
                  <c:v>1695</c:v>
                </c:pt>
                <c:pt idx="1050">
                  <c:v>1695</c:v>
                </c:pt>
                <c:pt idx="1051">
                  <c:v>1693</c:v>
                </c:pt>
                <c:pt idx="1052">
                  <c:v>1687</c:v>
                </c:pt>
                <c:pt idx="1053">
                  <c:v>1685</c:v>
                </c:pt>
                <c:pt idx="1054">
                  <c:v>1685</c:v>
                </c:pt>
                <c:pt idx="1055">
                  <c:v>1683</c:v>
                </c:pt>
                <c:pt idx="1056">
                  <c:v>1683</c:v>
                </c:pt>
                <c:pt idx="1057">
                  <c:v>1681</c:v>
                </c:pt>
                <c:pt idx="1058">
                  <c:v>1681</c:v>
                </c:pt>
                <c:pt idx="1059">
                  <c:v>1679</c:v>
                </c:pt>
                <c:pt idx="1060">
                  <c:v>1679</c:v>
                </c:pt>
                <c:pt idx="1061">
                  <c:v>1677</c:v>
                </c:pt>
                <c:pt idx="1062">
                  <c:v>1675</c:v>
                </c:pt>
                <c:pt idx="1063">
                  <c:v>1673</c:v>
                </c:pt>
                <c:pt idx="1064">
                  <c:v>1673</c:v>
                </c:pt>
                <c:pt idx="1065">
                  <c:v>1673</c:v>
                </c:pt>
                <c:pt idx="1066">
                  <c:v>1671</c:v>
                </c:pt>
                <c:pt idx="1067">
                  <c:v>1671</c:v>
                </c:pt>
                <c:pt idx="1068">
                  <c:v>1665</c:v>
                </c:pt>
                <c:pt idx="1069">
                  <c:v>1665</c:v>
                </c:pt>
                <c:pt idx="1070">
                  <c:v>1665</c:v>
                </c:pt>
                <c:pt idx="1071">
                  <c:v>1663</c:v>
                </c:pt>
                <c:pt idx="1072">
                  <c:v>1663</c:v>
                </c:pt>
                <c:pt idx="1073">
                  <c:v>1663</c:v>
                </c:pt>
                <c:pt idx="1074">
                  <c:v>1661</c:v>
                </c:pt>
                <c:pt idx="1075">
                  <c:v>1659</c:v>
                </c:pt>
                <c:pt idx="1076">
                  <c:v>1653</c:v>
                </c:pt>
                <c:pt idx="1077">
                  <c:v>1651</c:v>
                </c:pt>
                <c:pt idx="1078">
                  <c:v>1651</c:v>
                </c:pt>
                <c:pt idx="1079">
                  <c:v>1651</c:v>
                </c:pt>
                <c:pt idx="1080">
                  <c:v>1649</c:v>
                </c:pt>
                <c:pt idx="1081">
                  <c:v>1647</c:v>
                </c:pt>
                <c:pt idx="1082">
                  <c:v>1645</c:v>
                </c:pt>
                <c:pt idx="1083">
                  <c:v>1645</c:v>
                </c:pt>
                <c:pt idx="1084">
                  <c:v>1643</c:v>
                </c:pt>
                <c:pt idx="1085">
                  <c:v>1641</c:v>
                </c:pt>
                <c:pt idx="1086">
                  <c:v>1641</c:v>
                </c:pt>
                <c:pt idx="1087">
                  <c:v>1641</c:v>
                </c:pt>
                <c:pt idx="1088">
                  <c:v>1639</c:v>
                </c:pt>
                <c:pt idx="1089">
                  <c:v>1639</c:v>
                </c:pt>
                <c:pt idx="1090">
                  <c:v>1639</c:v>
                </c:pt>
                <c:pt idx="1091">
                  <c:v>1639</c:v>
                </c:pt>
                <c:pt idx="1092">
                  <c:v>1639</c:v>
                </c:pt>
                <c:pt idx="1093">
                  <c:v>1637</c:v>
                </c:pt>
                <c:pt idx="1094">
                  <c:v>1635</c:v>
                </c:pt>
                <c:pt idx="1095">
                  <c:v>1635</c:v>
                </c:pt>
                <c:pt idx="1096">
                  <c:v>1635</c:v>
                </c:pt>
                <c:pt idx="1097">
                  <c:v>1633</c:v>
                </c:pt>
                <c:pt idx="1098">
                  <c:v>1631</c:v>
                </c:pt>
                <c:pt idx="1099">
                  <c:v>1629</c:v>
                </c:pt>
                <c:pt idx="1100">
                  <c:v>1623</c:v>
                </c:pt>
                <c:pt idx="1101">
                  <c:v>1621</c:v>
                </c:pt>
                <c:pt idx="1102">
                  <c:v>1621</c:v>
                </c:pt>
                <c:pt idx="1103">
                  <c:v>1619</c:v>
                </c:pt>
                <c:pt idx="1104">
                  <c:v>1619</c:v>
                </c:pt>
                <c:pt idx="1105">
                  <c:v>1615</c:v>
                </c:pt>
                <c:pt idx="1106">
                  <c:v>1615</c:v>
                </c:pt>
                <c:pt idx="1107">
                  <c:v>1613</c:v>
                </c:pt>
                <c:pt idx="1108">
                  <c:v>1609</c:v>
                </c:pt>
                <c:pt idx="1109">
                  <c:v>1603</c:v>
                </c:pt>
                <c:pt idx="1110">
                  <c:v>1603</c:v>
                </c:pt>
                <c:pt idx="1111">
                  <c:v>1603</c:v>
                </c:pt>
                <c:pt idx="1112">
                  <c:v>1601</c:v>
                </c:pt>
                <c:pt idx="1113">
                  <c:v>1599</c:v>
                </c:pt>
                <c:pt idx="1114">
                  <c:v>1599</c:v>
                </c:pt>
                <c:pt idx="1115">
                  <c:v>1595</c:v>
                </c:pt>
                <c:pt idx="1116">
                  <c:v>1593</c:v>
                </c:pt>
                <c:pt idx="1117">
                  <c:v>1591</c:v>
                </c:pt>
                <c:pt idx="1118">
                  <c:v>1589</c:v>
                </c:pt>
                <c:pt idx="1119">
                  <c:v>1587</c:v>
                </c:pt>
                <c:pt idx="1120">
                  <c:v>1587</c:v>
                </c:pt>
                <c:pt idx="1121">
                  <c:v>1585</c:v>
                </c:pt>
                <c:pt idx="1122">
                  <c:v>1583</c:v>
                </c:pt>
                <c:pt idx="1123">
                  <c:v>1583</c:v>
                </c:pt>
                <c:pt idx="1124">
                  <c:v>1581</c:v>
                </c:pt>
                <c:pt idx="1125">
                  <c:v>1579</c:v>
                </c:pt>
                <c:pt idx="1126">
                  <c:v>1579</c:v>
                </c:pt>
                <c:pt idx="1127">
                  <c:v>1579</c:v>
                </c:pt>
                <c:pt idx="1128">
                  <c:v>1577</c:v>
                </c:pt>
                <c:pt idx="1129">
                  <c:v>1577</c:v>
                </c:pt>
                <c:pt idx="1130">
                  <c:v>1575</c:v>
                </c:pt>
                <c:pt idx="1131">
                  <c:v>1573</c:v>
                </c:pt>
                <c:pt idx="1132">
                  <c:v>1573</c:v>
                </c:pt>
                <c:pt idx="1133">
                  <c:v>1573</c:v>
                </c:pt>
                <c:pt idx="1134">
                  <c:v>1571</c:v>
                </c:pt>
                <c:pt idx="1135">
                  <c:v>1569</c:v>
                </c:pt>
                <c:pt idx="1136">
                  <c:v>1569</c:v>
                </c:pt>
                <c:pt idx="1137">
                  <c:v>1567</c:v>
                </c:pt>
                <c:pt idx="1138">
                  <c:v>1567</c:v>
                </c:pt>
                <c:pt idx="1139">
                  <c:v>1567</c:v>
                </c:pt>
                <c:pt idx="1140">
                  <c:v>1565</c:v>
                </c:pt>
                <c:pt idx="1141">
                  <c:v>1563</c:v>
                </c:pt>
                <c:pt idx="1142">
                  <c:v>1561</c:v>
                </c:pt>
                <c:pt idx="1143">
                  <c:v>1561</c:v>
                </c:pt>
                <c:pt idx="1144">
                  <c:v>1559</c:v>
                </c:pt>
                <c:pt idx="1145">
                  <c:v>1559</c:v>
                </c:pt>
                <c:pt idx="1146">
                  <c:v>1557</c:v>
                </c:pt>
                <c:pt idx="1147">
                  <c:v>1557</c:v>
                </c:pt>
                <c:pt idx="1148">
                  <c:v>1555</c:v>
                </c:pt>
                <c:pt idx="1149">
                  <c:v>1553</c:v>
                </c:pt>
                <c:pt idx="1150">
                  <c:v>1551</c:v>
                </c:pt>
                <c:pt idx="1151">
                  <c:v>1551</c:v>
                </c:pt>
                <c:pt idx="1152">
                  <c:v>1551</c:v>
                </c:pt>
                <c:pt idx="1153">
                  <c:v>1549</c:v>
                </c:pt>
                <c:pt idx="1154">
                  <c:v>1549</c:v>
                </c:pt>
                <c:pt idx="1155">
                  <c:v>1549</c:v>
                </c:pt>
                <c:pt idx="1156">
                  <c:v>1549</c:v>
                </c:pt>
                <c:pt idx="1157">
                  <c:v>1547</c:v>
                </c:pt>
                <c:pt idx="1158">
                  <c:v>1547</c:v>
                </c:pt>
                <c:pt idx="1159">
                  <c:v>1543</c:v>
                </c:pt>
                <c:pt idx="1160">
                  <c:v>1539</c:v>
                </c:pt>
                <c:pt idx="1161">
                  <c:v>1537</c:v>
                </c:pt>
                <c:pt idx="1162">
                  <c:v>1533</c:v>
                </c:pt>
                <c:pt idx="1163">
                  <c:v>1533</c:v>
                </c:pt>
                <c:pt idx="1164">
                  <c:v>1533</c:v>
                </c:pt>
                <c:pt idx="1165">
                  <c:v>1531</c:v>
                </c:pt>
                <c:pt idx="1166">
                  <c:v>1529</c:v>
                </c:pt>
                <c:pt idx="1167">
                  <c:v>1527</c:v>
                </c:pt>
                <c:pt idx="1168">
                  <c:v>1525</c:v>
                </c:pt>
                <c:pt idx="1169">
                  <c:v>1525</c:v>
                </c:pt>
                <c:pt idx="1170">
                  <c:v>1523</c:v>
                </c:pt>
                <c:pt idx="1171">
                  <c:v>1521</c:v>
                </c:pt>
                <c:pt idx="1172">
                  <c:v>1521</c:v>
                </c:pt>
                <c:pt idx="1173">
                  <c:v>1521</c:v>
                </c:pt>
                <c:pt idx="1174">
                  <c:v>1519</c:v>
                </c:pt>
                <c:pt idx="1175">
                  <c:v>1519</c:v>
                </c:pt>
                <c:pt idx="1176">
                  <c:v>1517</c:v>
                </c:pt>
                <c:pt idx="1177">
                  <c:v>1517</c:v>
                </c:pt>
                <c:pt idx="1178">
                  <c:v>1513</c:v>
                </c:pt>
                <c:pt idx="1179">
                  <c:v>1513</c:v>
                </c:pt>
                <c:pt idx="1180">
                  <c:v>1511</c:v>
                </c:pt>
                <c:pt idx="1181">
                  <c:v>1511</c:v>
                </c:pt>
                <c:pt idx="1182">
                  <c:v>1509</c:v>
                </c:pt>
                <c:pt idx="1183">
                  <c:v>1505</c:v>
                </c:pt>
                <c:pt idx="1184">
                  <c:v>1503</c:v>
                </c:pt>
                <c:pt idx="1185">
                  <c:v>1501</c:v>
                </c:pt>
                <c:pt idx="1186">
                  <c:v>1499</c:v>
                </c:pt>
                <c:pt idx="1187">
                  <c:v>1497</c:v>
                </c:pt>
                <c:pt idx="1188">
                  <c:v>1495</c:v>
                </c:pt>
                <c:pt idx="1189">
                  <c:v>1493</c:v>
                </c:pt>
                <c:pt idx="1190">
                  <c:v>1493</c:v>
                </c:pt>
                <c:pt idx="1191">
                  <c:v>1491</c:v>
                </c:pt>
                <c:pt idx="1192">
                  <c:v>1491</c:v>
                </c:pt>
                <c:pt idx="1193">
                  <c:v>1489</c:v>
                </c:pt>
                <c:pt idx="1194">
                  <c:v>1489</c:v>
                </c:pt>
                <c:pt idx="1195">
                  <c:v>1487</c:v>
                </c:pt>
                <c:pt idx="1196">
                  <c:v>1485</c:v>
                </c:pt>
                <c:pt idx="1197">
                  <c:v>1485</c:v>
                </c:pt>
                <c:pt idx="1198">
                  <c:v>1483</c:v>
                </c:pt>
                <c:pt idx="1199">
                  <c:v>1483</c:v>
                </c:pt>
                <c:pt idx="1200">
                  <c:v>1481</c:v>
                </c:pt>
                <c:pt idx="1201">
                  <c:v>1481</c:v>
                </c:pt>
                <c:pt idx="1202">
                  <c:v>1481</c:v>
                </c:pt>
                <c:pt idx="1203">
                  <c:v>1479</c:v>
                </c:pt>
                <c:pt idx="1204">
                  <c:v>1471</c:v>
                </c:pt>
                <c:pt idx="1205">
                  <c:v>1471</c:v>
                </c:pt>
                <c:pt idx="1206">
                  <c:v>1469</c:v>
                </c:pt>
                <c:pt idx="1207">
                  <c:v>1469</c:v>
                </c:pt>
                <c:pt idx="1208">
                  <c:v>1469</c:v>
                </c:pt>
                <c:pt idx="1209">
                  <c:v>1467</c:v>
                </c:pt>
                <c:pt idx="1210">
                  <c:v>1467</c:v>
                </c:pt>
                <c:pt idx="1211">
                  <c:v>1467</c:v>
                </c:pt>
                <c:pt idx="1212">
                  <c:v>1465</c:v>
                </c:pt>
                <c:pt idx="1213">
                  <c:v>1463</c:v>
                </c:pt>
                <c:pt idx="1214">
                  <c:v>1461</c:v>
                </c:pt>
                <c:pt idx="1215">
                  <c:v>1459</c:v>
                </c:pt>
                <c:pt idx="1216">
                  <c:v>1459</c:v>
                </c:pt>
                <c:pt idx="1217">
                  <c:v>1457</c:v>
                </c:pt>
                <c:pt idx="1218">
                  <c:v>1453</c:v>
                </c:pt>
                <c:pt idx="1219">
                  <c:v>1451</c:v>
                </c:pt>
                <c:pt idx="1220">
                  <c:v>1449</c:v>
                </c:pt>
                <c:pt idx="1221">
                  <c:v>1449</c:v>
                </c:pt>
                <c:pt idx="1222">
                  <c:v>1449</c:v>
                </c:pt>
                <c:pt idx="1223">
                  <c:v>1449</c:v>
                </c:pt>
                <c:pt idx="1224">
                  <c:v>1447</c:v>
                </c:pt>
                <c:pt idx="1225">
                  <c:v>1447</c:v>
                </c:pt>
                <c:pt idx="1226">
                  <c:v>1445</c:v>
                </c:pt>
                <c:pt idx="1227">
                  <c:v>1445</c:v>
                </c:pt>
                <c:pt idx="1228">
                  <c:v>1445</c:v>
                </c:pt>
                <c:pt idx="1229">
                  <c:v>1445</c:v>
                </c:pt>
                <c:pt idx="1230">
                  <c:v>1443</c:v>
                </c:pt>
                <c:pt idx="1231">
                  <c:v>1443</c:v>
                </c:pt>
                <c:pt idx="1232">
                  <c:v>1443</c:v>
                </c:pt>
                <c:pt idx="1233">
                  <c:v>1441</c:v>
                </c:pt>
                <c:pt idx="1234">
                  <c:v>1441</c:v>
                </c:pt>
                <c:pt idx="1235">
                  <c:v>1439</c:v>
                </c:pt>
                <c:pt idx="1236">
                  <c:v>1439</c:v>
                </c:pt>
                <c:pt idx="1237">
                  <c:v>1437</c:v>
                </c:pt>
                <c:pt idx="1238">
                  <c:v>1435</c:v>
                </c:pt>
                <c:pt idx="1239">
                  <c:v>1435</c:v>
                </c:pt>
                <c:pt idx="1240">
                  <c:v>1433</c:v>
                </c:pt>
                <c:pt idx="1241">
                  <c:v>1431</c:v>
                </c:pt>
                <c:pt idx="1242">
                  <c:v>1431</c:v>
                </c:pt>
                <c:pt idx="1243">
                  <c:v>1429</c:v>
                </c:pt>
                <c:pt idx="1244">
                  <c:v>1427</c:v>
                </c:pt>
                <c:pt idx="1245">
                  <c:v>1425</c:v>
                </c:pt>
                <c:pt idx="1246">
                  <c:v>1423</c:v>
                </c:pt>
                <c:pt idx="1247">
                  <c:v>1423</c:v>
                </c:pt>
                <c:pt idx="1248">
                  <c:v>1423</c:v>
                </c:pt>
                <c:pt idx="1249">
                  <c:v>1421</c:v>
                </c:pt>
                <c:pt idx="1250">
                  <c:v>1421</c:v>
                </c:pt>
                <c:pt idx="1251">
                  <c:v>1419</c:v>
                </c:pt>
                <c:pt idx="1252">
                  <c:v>1417</c:v>
                </c:pt>
                <c:pt idx="1253">
                  <c:v>1417</c:v>
                </c:pt>
                <c:pt idx="1254">
                  <c:v>1415</c:v>
                </c:pt>
                <c:pt idx="1255">
                  <c:v>1413</c:v>
                </c:pt>
                <c:pt idx="1256">
                  <c:v>1413</c:v>
                </c:pt>
                <c:pt idx="1257">
                  <c:v>1411</c:v>
                </c:pt>
                <c:pt idx="1258">
                  <c:v>1411</c:v>
                </c:pt>
                <c:pt idx="1259">
                  <c:v>1411</c:v>
                </c:pt>
                <c:pt idx="1260">
                  <c:v>1409</c:v>
                </c:pt>
                <c:pt idx="1261">
                  <c:v>1409</c:v>
                </c:pt>
                <c:pt idx="1262">
                  <c:v>1409</c:v>
                </c:pt>
                <c:pt idx="1263">
                  <c:v>1409</c:v>
                </c:pt>
                <c:pt idx="1264">
                  <c:v>1407</c:v>
                </c:pt>
                <c:pt idx="1265">
                  <c:v>1407</c:v>
                </c:pt>
                <c:pt idx="1266">
                  <c:v>1405</c:v>
                </c:pt>
                <c:pt idx="1267">
                  <c:v>1405</c:v>
                </c:pt>
                <c:pt idx="1268">
                  <c:v>1403</c:v>
                </c:pt>
                <c:pt idx="1269">
                  <c:v>1401</c:v>
                </c:pt>
                <c:pt idx="1270">
                  <c:v>1399</c:v>
                </c:pt>
                <c:pt idx="1271">
                  <c:v>1397</c:v>
                </c:pt>
                <c:pt idx="1272">
                  <c:v>1397</c:v>
                </c:pt>
                <c:pt idx="1273">
                  <c:v>1397</c:v>
                </c:pt>
                <c:pt idx="1274">
                  <c:v>1395</c:v>
                </c:pt>
                <c:pt idx="1275">
                  <c:v>1393</c:v>
                </c:pt>
                <c:pt idx="1276">
                  <c:v>1393</c:v>
                </c:pt>
                <c:pt idx="1277">
                  <c:v>1391</c:v>
                </c:pt>
                <c:pt idx="1278">
                  <c:v>1389</c:v>
                </c:pt>
                <c:pt idx="1279">
                  <c:v>1389</c:v>
                </c:pt>
                <c:pt idx="1280">
                  <c:v>1389</c:v>
                </c:pt>
                <c:pt idx="1281">
                  <c:v>1383</c:v>
                </c:pt>
                <c:pt idx="1282">
                  <c:v>1383</c:v>
                </c:pt>
                <c:pt idx="1283">
                  <c:v>1381</c:v>
                </c:pt>
                <c:pt idx="1284">
                  <c:v>1379</c:v>
                </c:pt>
                <c:pt idx="1285">
                  <c:v>1379</c:v>
                </c:pt>
                <c:pt idx="1286">
                  <c:v>1379</c:v>
                </c:pt>
                <c:pt idx="1287">
                  <c:v>1377</c:v>
                </c:pt>
                <c:pt idx="1288">
                  <c:v>1375</c:v>
                </c:pt>
                <c:pt idx="1289">
                  <c:v>1375</c:v>
                </c:pt>
                <c:pt idx="1290">
                  <c:v>1375</c:v>
                </c:pt>
                <c:pt idx="1291">
                  <c:v>1373</c:v>
                </c:pt>
                <c:pt idx="1292">
                  <c:v>1373</c:v>
                </c:pt>
                <c:pt idx="1293">
                  <c:v>1371</c:v>
                </c:pt>
                <c:pt idx="1294">
                  <c:v>1371</c:v>
                </c:pt>
                <c:pt idx="1295">
                  <c:v>1369</c:v>
                </c:pt>
                <c:pt idx="1296">
                  <c:v>1365</c:v>
                </c:pt>
                <c:pt idx="1297">
                  <c:v>1363</c:v>
                </c:pt>
                <c:pt idx="1298">
                  <c:v>1363</c:v>
                </c:pt>
                <c:pt idx="1299">
                  <c:v>1363</c:v>
                </c:pt>
                <c:pt idx="1300">
                  <c:v>1361</c:v>
                </c:pt>
                <c:pt idx="1301">
                  <c:v>1361</c:v>
                </c:pt>
                <c:pt idx="1302">
                  <c:v>1361</c:v>
                </c:pt>
                <c:pt idx="1303">
                  <c:v>1359</c:v>
                </c:pt>
                <c:pt idx="1304">
                  <c:v>1359</c:v>
                </c:pt>
                <c:pt idx="1305">
                  <c:v>1359</c:v>
                </c:pt>
                <c:pt idx="1306">
                  <c:v>1359</c:v>
                </c:pt>
                <c:pt idx="1307">
                  <c:v>1357</c:v>
                </c:pt>
                <c:pt idx="1308">
                  <c:v>1355</c:v>
                </c:pt>
                <c:pt idx="1309">
                  <c:v>1355</c:v>
                </c:pt>
                <c:pt idx="1310">
                  <c:v>1351</c:v>
                </c:pt>
                <c:pt idx="1311">
                  <c:v>1351</c:v>
                </c:pt>
                <c:pt idx="1312">
                  <c:v>1349</c:v>
                </c:pt>
                <c:pt idx="1313">
                  <c:v>1347</c:v>
                </c:pt>
                <c:pt idx="1314">
                  <c:v>1347</c:v>
                </c:pt>
                <c:pt idx="1315">
                  <c:v>1347</c:v>
                </c:pt>
                <c:pt idx="1316">
                  <c:v>1347</c:v>
                </c:pt>
                <c:pt idx="1317">
                  <c:v>1345</c:v>
                </c:pt>
                <c:pt idx="1318">
                  <c:v>1343</c:v>
                </c:pt>
                <c:pt idx="1319">
                  <c:v>1341</c:v>
                </c:pt>
                <c:pt idx="1320">
                  <c:v>1341</c:v>
                </c:pt>
                <c:pt idx="1321">
                  <c:v>1341</c:v>
                </c:pt>
                <c:pt idx="1322">
                  <c:v>1339</c:v>
                </c:pt>
                <c:pt idx="1323">
                  <c:v>1337</c:v>
                </c:pt>
                <c:pt idx="1324">
                  <c:v>1335</c:v>
                </c:pt>
                <c:pt idx="1325">
                  <c:v>1333</c:v>
                </c:pt>
                <c:pt idx="1326">
                  <c:v>1331</c:v>
                </c:pt>
                <c:pt idx="1327">
                  <c:v>1331</c:v>
                </c:pt>
                <c:pt idx="1328">
                  <c:v>1327</c:v>
                </c:pt>
                <c:pt idx="1329">
                  <c:v>1327</c:v>
                </c:pt>
                <c:pt idx="1330">
                  <c:v>1323</c:v>
                </c:pt>
                <c:pt idx="1331">
                  <c:v>1319</c:v>
                </c:pt>
                <c:pt idx="1332">
                  <c:v>1319</c:v>
                </c:pt>
                <c:pt idx="1333">
                  <c:v>1317</c:v>
                </c:pt>
                <c:pt idx="1334">
                  <c:v>1317</c:v>
                </c:pt>
                <c:pt idx="1335">
                  <c:v>1315</c:v>
                </c:pt>
                <c:pt idx="1336">
                  <c:v>1315</c:v>
                </c:pt>
                <c:pt idx="1337">
                  <c:v>1311</c:v>
                </c:pt>
                <c:pt idx="1338">
                  <c:v>1311</c:v>
                </c:pt>
                <c:pt idx="1339">
                  <c:v>1311</c:v>
                </c:pt>
                <c:pt idx="1340">
                  <c:v>1309</c:v>
                </c:pt>
                <c:pt idx="1341">
                  <c:v>1307</c:v>
                </c:pt>
                <c:pt idx="1342">
                  <c:v>1307</c:v>
                </c:pt>
                <c:pt idx="1343">
                  <c:v>1307</c:v>
                </c:pt>
                <c:pt idx="1344">
                  <c:v>1305</c:v>
                </c:pt>
                <c:pt idx="1345">
                  <c:v>1303</c:v>
                </c:pt>
                <c:pt idx="1346">
                  <c:v>1303</c:v>
                </c:pt>
                <c:pt idx="1347">
                  <c:v>1303</c:v>
                </c:pt>
                <c:pt idx="1348">
                  <c:v>1301</c:v>
                </c:pt>
                <c:pt idx="1349">
                  <c:v>1299</c:v>
                </c:pt>
                <c:pt idx="1350">
                  <c:v>1299</c:v>
                </c:pt>
                <c:pt idx="1351">
                  <c:v>1297</c:v>
                </c:pt>
                <c:pt idx="1352">
                  <c:v>1295</c:v>
                </c:pt>
                <c:pt idx="1353">
                  <c:v>1295</c:v>
                </c:pt>
                <c:pt idx="1354">
                  <c:v>1293</c:v>
                </c:pt>
                <c:pt idx="1355">
                  <c:v>1291</c:v>
                </c:pt>
                <c:pt idx="1356">
                  <c:v>1291</c:v>
                </c:pt>
                <c:pt idx="1357">
                  <c:v>1291</c:v>
                </c:pt>
                <c:pt idx="1358">
                  <c:v>1280</c:v>
                </c:pt>
                <c:pt idx="1359">
                  <c:v>1278</c:v>
                </c:pt>
                <c:pt idx="1360">
                  <c:v>1278</c:v>
                </c:pt>
                <c:pt idx="1361">
                  <c:v>1276</c:v>
                </c:pt>
                <c:pt idx="1362">
                  <c:v>1276</c:v>
                </c:pt>
                <c:pt idx="1363">
                  <c:v>1274</c:v>
                </c:pt>
                <c:pt idx="1364">
                  <c:v>1270</c:v>
                </c:pt>
                <c:pt idx="1365">
                  <c:v>1270</c:v>
                </c:pt>
                <c:pt idx="1366">
                  <c:v>1270</c:v>
                </c:pt>
                <c:pt idx="1367">
                  <c:v>1268</c:v>
                </c:pt>
                <c:pt idx="1368">
                  <c:v>1268</c:v>
                </c:pt>
                <c:pt idx="1369">
                  <c:v>1266</c:v>
                </c:pt>
                <c:pt idx="1370">
                  <c:v>1264</c:v>
                </c:pt>
                <c:pt idx="1371">
                  <c:v>1264</c:v>
                </c:pt>
                <c:pt idx="1372">
                  <c:v>1262</c:v>
                </c:pt>
                <c:pt idx="1373">
                  <c:v>1262</c:v>
                </c:pt>
                <c:pt idx="1374">
                  <c:v>1262</c:v>
                </c:pt>
                <c:pt idx="1375">
                  <c:v>1260</c:v>
                </c:pt>
                <c:pt idx="1376">
                  <c:v>1258</c:v>
                </c:pt>
                <c:pt idx="1377">
                  <c:v>1258</c:v>
                </c:pt>
                <c:pt idx="1378">
                  <c:v>1256</c:v>
                </c:pt>
                <c:pt idx="1379">
                  <c:v>1252</c:v>
                </c:pt>
                <c:pt idx="1380">
                  <c:v>1252</c:v>
                </c:pt>
                <c:pt idx="1381">
                  <c:v>1248</c:v>
                </c:pt>
                <c:pt idx="1382">
                  <c:v>1246</c:v>
                </c:pt>
                <c:pt idx="1383">
                  <c:v>1246</c:v>
                </c:pt>
                <c:pt idx="1384">
                  <c:v>1244</c:v>
                </c:pt>
                <c:pt idx="1385">
                  <c:v>1242</c:v>
                </c:pt>
                <c:pt idx="1386">
                  <c:v>1240</c:v>
                </c:pt>
                <c:pt idx="1387">
                  <c:v>1240</c:v>
                </c:pt>
                <c:pt idx="1388">
                  <c:v>1238</c:v>
                </c:pt>
                <c:pt idx="1389">
                  <c:v>1238</c:v>
                </c:pt>
                <c:pt idx="1390">
                  <c:v>1236</c:v>
                </c:pt>
                <c:pt idx="1391">
                  <c:v>1230</c:v>
                </c:pt>
                <c:pt idx="1392">
                  <c:v>1230</c:v>
                </c:pt>
                <c:pt idx="1393">
                  <c:v>1226</c:v>
                </c:pt>
                <c:pt idx="1394">
                  <c:v>1222</c:v>
                </c:pt>
                <c:pt idx="1395">
                  <c:v>1220</c:v>
                </c:pt>
                <c:pt idx="1396">
                  <c:v>1220</c:v>
                </c:pt>
                <c:pt idx="1397">
                  <c:v>1220</c:v>
                </c:pt>
                <c:pt idx="1398">
                  <c:v>1218</c:v>
                </c:pt>
                <c:pt idx="1399">
                  <c:v>1216</c:v>
                </c:pt>
                <c:pt idx="1400">
                  <c:v>1216</c:v>
                </c:pt>
                <c:pt idx="1401">
                  <c:v>1214</c:v>
                </c:pt>
                <c:pt idx="1402">
                  <c:v>1214</c:v>
                </c:pt>
                <c:pt idx="1403">
                  <c:v>1212</c:v>
                </c:pt>
                <c:pt idx="1404">
                  <c:v>1212</c:v>
                </c:pt>
                <c:pt idx="1405">
                  <c:v>1212</c:v>
                </c:pt>
                <c:pt idx="1406">
                  <c:v>1212</c:v>
                </c:pt>
                <c:pt idx="1407">
                  <c:v>1212</c:v>
                </c:pt>
                <c:pt idx="1408">
                  <c:v>1210</c:v>
                </c:pt>
                <c:pt idx="1409">
                  <c:v>1210</c:v>
                </c:pt>
                <c:pt idx="1410">
                  <c:v>1208</c:v>
                </c:pt>
                <c:pt idx="1411">
                  <c:v>1208</c:v>
                </c:pt>
                <c:pt idx="1412">
                  <c:v>1206</c:v>
                </c:pt>
                <c:pt idx="1413">
                  <c:v>1204</c:v>
                </c:pt>
                <c:pt idx="1414">
                  <c:v>1204</c:v>
                </c:pt>
                <c:pt idx="1415">
                  <c:v>1204</c:v>
                </c:pt>
                <c:pt idx="1416">
                  <c:v>1200</c:v>
                </c:pt>
                <c:pt idx="1417">
                  <c:v>1198</c:v>
                </c:pt>
                <c:pt idx="1418">
                  <c:v>1196</c:v>
                </c:pt>
                <c:pt idx="1419">
                  <c:v>1196</c:v>
                </c:pt>
                <c:pt idx="1420">
                  <c:v>1196</c:v>
                </c:pt>
                <c:pt idx="1421">
                  <c:v>1194</c:v>
                </c:pt>
                <c:pt idx="1422">
                  <c:v>1194</c:v>
                </c:pt>
                <c:pt idx="1423">
                  <c:v>1192</c:v>
                </c:pt>
                <c:pt idx="1424">
                  <c:v>1192</c:v>
                </c:pt>
                <c:pt idx="1425">
                  <c:v>1192</c:v>
                </c:pt>
                <c:pt idx="1426">
                  <c:v>1192</c:v>
                </c:pt>
                <c:pt idx="1427">
                  <c:v>1186</c:v>
                </c:pt>
                <c:pt idx="1428">
                  <c:v>1186</c:v>
                </c:pt>
                <c:pt idx="1429">
                  <c:v>1186</c:v>
                </c:pt>
                <c:pt idx="1430">
                  <c:v>1186</c:v>
                </c:pt>
                <c:pt idx="1431">
                  <c:v>1184</c:v>
                </c:pt>
                <c:pt idx="1432">
                  <c:v>1184</c:v>
                </c:pt>
                <c:pt idx="1433">
                  <c:v>1182</c:v>
                </c:pt>
                <c:pt idx="1434">
                  <c:v>1180</c:v>
                </c:pt>
                <c:pt idx="1435">
                  <c:v>1180</c:v>
                </c:pt>
                <c:pt idx="1436">
                  <c:v>1180</c:v>
                </c:pt>
                <c:pt idx="1437">
                  <c:v>1176</c:v>
                </c:pt>
                <c:pt idx="1438">
                  <c:v>1176</c:v>
                </c:pt>
                <c:pt idx="1439">
                  <c:v>1176</c:v>
                </c:pt>
                <c:pt idx="1440">
                  <c:v>1174</c:v>
                </c:pt>
                <c:pt idx="1441">
                  <c:v>1174</c:v>
                </c:pt>
                <c:pt idx="1442">
                  <c:v>1174</c:v>
                </c:pt>
                <c:pt idx="1443">
                  <c:v>1170</c:v>
                </c:pt>
                <c:pt idx="1444">
                  <c:v>1168</c:v>
                </c:pt>
                <c:pt idx="1445">
                  <c:v>1166</c:v>
                </c:pt>
                <c:pt idx="1446">
                  <c:v>1164</c:v>
                </c:pt>
                <c:pt idx="1447">
                  <c:v>1162</c:v>
                </c:pt>
                <c:pt idx="1448">
                  <c:v>1160</c:v>
                </c:pt>
                <c:pt idx="1449">
                  <c:v>1160</c:v>
                </c:pt>
                <c:pt idx="1450">
                  <c:v>1160</c:v>
                </c:pt>
                <c:pt idx="1451">
                  <c:v>1160</c:v>
                </c:pt>
                <c:pt idx="1452">
                  <c:v>1158</c:v>
                </c:pt>
                <c:pt idx="1453">
                  <c:v>1156</c:v>
                </c:pt>
                <c:pt idx="1454">
                  <c:v>1156</c:v>
                </c:pt>
                <c:pt idx="1455">
                  <c:v>1156</c:v>
                </c:pt>
                <c:pt idx="1456">
                  <c:v>1156</c:v>
                </c:pt>
                <c:pt idx="1457">
                  <c:v>1154</c:v>
                </c:pt>
                <c:pt idx="1458">
                  <c:v>1154</c:v>
                </c:pt>
                <c:pt idx="1459">
                  <c:v>1154</c:v>
                </c:pt>
                <c:pt idx="1460">
                  <c:v>1152</c:v>
                </c:pt>
                <c:pt idx="1461">
                  <c:v>1150</c:v>
                </c:pt>
                <c:pt idx="1462">
                  <c:v>1148</c:v>
                </c:pt>
                <c:pt idx="1463">
                  <c:v>1144</c:v>
                </c:pt>
                <c:pt idx="1464">
                  <c:v>1142</c:v>
                </c:pt>
                <c:pt idx="1465">
                  <c:v>1140</c:v>
                </c:pt>
                <c:pt idx="1466">
                  <c:v>1140</c:v>
                </c:pt>
                <c:pt idx="1467">
                  <c:v>1138</c:v>
                </c:pt>
                <c:pt idx="1468">
                  <c:v>1138</c:v>
                </c:pt>
                <c:pt idx="1469">
                  <c:v>1138</c:v>
                </c:pt>
                <c:pt idx="1470">
                  <c:v>1138</c:v>
                </c:pt>
                <c:pt idx="1471">
                  <c:v>1136</c:v>
                </c:pt>
                <c:pt idx="1472">
                  <c:v>1134</c:v>
                </c:pt>
                <c:pt idx="1473">
                  <c:v>1132</c:v>
                </c:pt>
                <c:pt idx="1474">
                  <c:v>1130</c:v>
                </c:pt>
                <c:pt idx="1475">
                  <c:v>1130</c:v>
                </c:pt>
                <c:pt idx="1476">
                  <c:v>1128</c:v>
                </c:pt>
                <c:pt idx="1477">
                  <c:v>1128</c:v>
                </c:pt>
                <c:pt idx="1478">
                  <c:v>1128</c:v>
                </c:pt>
                <c:pt idx="1479">
                  <c:v>1128</c:v>
                </c:pt>
                <c:pt idx="1480">
                  <c:v>1128</c:v>
                </c:pt>
                <c:pt idx="1481">
                  <c:v>1126</c:v>
                </c:pt>
                <c:pt idx="1482">
                  <c:v>1126</c:v>
                </c:pt>
                <c:pt idx="1483">
                  <c:v>1126</c:v>
                </c:pt>
                <c:pt idx="1484">
                  <c:v>1126</c:v>
                </c:pt>
                <c:pt idx="1485">
                  <c:v>1124</c:v>
                </c:pt>
                <c:pt idx="1486">
                  <c:v>1124</c:v>
                </c:pt>
                <c:pt idx="1487">
                  <c:v>1122</c:v>
                </c:pt>
                <c:pt idx="1488">
                  <c:v>1120</c:v>
                </c:pt>
                <c:pt idx="1489">
                  <c:v>1118</c:v>
                </c:pt>
                <c:pt idx="1490">
                  <c:v>1116</c:v>
                </c:pt>
                <c:pt idx="1491">
                  <c:v>1116</c:v>
                </c:pt>
                <c:pt idx="1492">
                  <c:v>1116</c:v>
                </c:pt>
                <c:pt idx="1493">
                  <c:v>1116</c:v>
                </c:pt>
                <c:pt idx="1494">
                  <c:v>1114</c:v>
                </c:pt>
                <c:pt idx="1495">
                  <c:v>1112</c:v>
                </c:pt>
                <c:pt idx="1496">
                  <c:v>1112</c:v>
                </c:pt>
                <c:pt idx="1497">
                  <c:v>1112</c:v>
                </c:pt>
                <c:pt idx="1498">
                  <c:v>1110</c:v>
                </c:pt>
                <c:pt idx="1499">
                  <c:v>1110</c:v>
                </c:pt>
                <c:pt idx="1500">
                  <c:v>1110</c:v>
                </c:pt>
                <c:pt idx="1501">
                  <c:v>1108</c:v>
                </c:pt>
                <c:pt idx="1502">
                  <c:v>1106</c:v>
                </c:pt>
                <c:pt idx="1503">
                  <c:v>1104</c:v>
                </c:pt>
                <c:pt idx="1504">
                  <c:v>1102</c:v>
                </c:pt>
                <c:pt idx="1505">
                  <c:v>1102</c:v>
                </c:pt>
                <c:pt idx="1506">
                  <c:v>1100</c:v>
                </c:pt>
                <c:pt idx="1507">
                  <c:v>1096</c:v>
                </c:pt>
                <c:pt idx="1508">
                  <c:v>1096</c:v>
                </c:pt>
                <c:pt idx="1509">
                  <c:v>1092</c:v>
                </c:pt>
                <c:pt idx="1510">
                  <c:v>1092</c:v>
                </c:pt>
                <c:pt idx="1511">
                  <c:v>1090</c:v>
                </c:pt>
                <c:pt idx="1512">
                  <c:v>1090</c:v>
                </c:pt>
                <c:pt idx="1513">
                  <c:v>1086</c:v>
                </c:pt>
                <c:pt idx="1514">
                  <c:v>1086</c:v>
                </c:pt>
                <c:pt idx="1515">
                  <c:v>1086</c:v>
                </c:pt>
                <c:pt idx="1516">
                  <c:v>1082</c:v>
                </c:pt>
                <c:pt idx="1517">
                  <c:v>1082</c:v>
                </c:pt>
                <c:pt idx="1518">
                  <c:v>1082</c:v>
                </c:pt>
                <c:pt idx="1519">
                  <c:v>1078</c:v>
                </c:pt>
                <c:pt idx="1520">
                  <c:v>1076</c:v>
                </c:pt>
                <c:pt idx="1521">
                  <c:v>1074</c:v>
                </c:pt>
                <c:pt idx="1522">
                  <c:v>1074</c:v>
                </c:pt>
                <c:pt idx="1523">
                  <c:v>1072</c:v>
                </c:pt>
                <c:pt idx="1524">
                  <c:v>1072</c:v>
                </c:pt>
                <c:pt idx="1525">
                  <c:v>1072</c:v>
                </c:pt>
                <c:pt idx="1526">
                  <c:v>1072</c:v>
                </c:pt>
                <c:pt idx="1527">
                  <c:v>1072</c:v>
                </c:pt>
                <c:pt idx="1528">
                  <c:v>1070</c:v>
                </c:pt>
                <c:pt idx="1529">
                  <c:v>1068</c:v>
                </c:pt>
                <c:pt idx="1530">
                  <c:v>1068</c:v>
                </c:pt>
                <c:pt idx="1531">
                  <c:v>1068</c:v>
                </c:pt>
                <c:pt idx="1532">
                  <c:v>1066</c:v>
                </c:pt>
                <c:pt idx="1533">
                  <c:v>1066</c:v>
                </c:pt>
                <c:pt idx="1534">
                  <c:v>1066</c:v>
                </c:pt>
                <c:pt idx="1535">
                  <c:v>1064</c:v>
                </c:pt>
                <c:pt idx="1536">
                  <c:v>1064</c:v>
                </c:pt>
                <c:pt idx="1537">
                  <c:v>1064</c:v>
                </c:pt>
                <c:pt idx="1538">
                  <c:v>1064</c:v>
                </c:pt>
                <c:pt idx="1539">
                  <c:v>1062</c:v>
                </c:pt>
                <c:pt idx="1540">
                  <c:v>1060</c:v>
                </c:pt>
                <c:pt idx="1541">
                  <c:v>1060</c:v>
                </c:pt>
                <c:pt idx="1542">
                  <c:v>1058</c:v>
                </c:pt>
                <c:pt idx="1543">
                  <c:v>1058</c:v>
                </c:pt>
                <c:pt idx="1544">
                  <c:v>1056</c:v>
                </c:pt>
                <c:pt idx="1545">
                  <c:v>1056</c:v>
                </c:pt>
                <c:pt idx="1546">
                  <c:v>1056</c:v>
                </c:pt>
                <c:pt idx="1547">
                  <c:v>1056</c:v>
                </c:pt>
                <c:pt idx="1548">
                  <c:v>1054</c:v>
                </c:pt>
                <c:pt idx="1549">
                  <c:v>1052</c:v>
                </c:pt>
                <c:pt idx="1550">
                  <c:v>1052</c:v>
                </c:pt>
                <c:pt idx="1551">
                  <c:v>1052</c:v>
                </c:pt>
                <c:pt idx="1552">
                  <c:v>1050</c:v>
                </c:pt>
                <c:pt idx="1553">
                  <c:v>1046</c:v>
                </c:pt>
                <c:pt idx="1554">
                  <c:v>1044</c:v>
                </c:pt>
                <c:pt idx="1555">
                  <c:v>1042</c:v>
                </c:pt>
                <c:pt idx="1556">
                  <c:v>1042</c:v>
                </c:pt>
                <c:pt idx="1557">
                  <c:v>1042</c:v>
                </c:pt>
                <c:pt idx="1558">
                  <c:v>1040</c:v>
                </c:pt>
                <c:pt idx="1559">
                  <c:v>1040</c:v>
                </c:pt>
                <c:pt idx="1560">
                  <c:v>1038</c:v>
                </c:pt>
                <c:pt idx="1561">
                  <c:v>1036</c:v>
                </c:pt>
                <c:pt idx="1562">
                  <c:v>1036</c:v>
                </c:pt>
                <c:pt idx="1563">
                  <c:v>1036</c:v>
                </c:pt>
                <c:pt idx="1564">
                  <c:v>1036</c:v>
                </c:pt>
                <c:pt idx="1565">
                  <c:v>1032</c:v>
                </c:pt>
                <c:pt idx="1566">
                  <c:v>1030</c:v>
                </c:pt>
                <c:pt idx="1567">
                  <c:v>1030</c:v>
                </c:pt>
                <c:pt idx="1568">
                  <c:v>1026</c:v>
                </c:pt>
                <c:pt idx="1569">
                  <c:v>1022</c:v>
                </c:pt>
                <c:pt idx="1570">
                  <c:v>1022</c:v>
                </c:pt>
                <c:pt idx="1571">
                  <c:v>1022</c:v>
                </c:pt>
                <c:pt idx="1572">
                  <c:v>1022</c:v>
                </c:pt>
                <c:pt idx="1573">
                  <c:v>1018</c:v>
                </c:pt>
                <c:pt idx="1574">
                  <c:v>1018</c:v>
                </c:pt>
                <c:pt idx="1575">
                  <c:v>1016</c:v>
                </c:pt>
                <c:pt idx="1576">
                  <c:v>1016</c:v>
                </c:pt>
                <c:pt idx="1577">
                  <c:v>1012</c:v>
                </c:pt>
                <c:pt idx="1578">
                  <c:v>1012</c:v>
                </c:pt>
                <c:pt idx="1579">
                  <c:v>1012</c:v>
                </c:pt>
                <c:pt idx="1580">
                  <c:v>1010</c:v>
                </c:pt>
                <c:pt idx="1581">
                  <c:v>1010</c:v>
                </c:pt>
                <c:pt idx="1582">
                  <c:v>1008</c:v>
                </c:pt>
                <c:pt idx="1583">
                  <c:v>1008</c:v>
                </c:pt>
                <c:pt idx="1584">
                  <c:v>1008</c:v>
                </c:pt>
                <c:pt idx="1585">
                  <c:v>1006</c:v>
                </c:pt>
                <c:pt idx="1586">
                  <c:v>1006</c:v>
                </c:pt>
                <c:pt idx="1587">
                  <c:v>1004</c:v>
                </c:pt>
                <c:pt idx="1588">
                  <c:v>1004</c:v>
                </c:pt>
                <c:pt idx="1589">
                  <c:v>1002</c:v>
                </c:pt>
                <c:pt idx="1590">
                  <c:v>1002</c:v>
                </c:pt>
                <c:pt idx="1591">
                  <c:v>1000</c:v>
                </c:pt>
                <c:pt idx="1592">
                  <c:v>1000</c:v>
                </c:pt>
                <c:pt idx="1593">
                  <c:v>1000</c:v>
                </c:pt>
                <c:pt idx="1594">
                  <c:v>996</c:v>
                </c:pt>
                <c:pt idx="1595">
                  <c:v>996</c:v>
                </c:pt>
                <c:pt idx="1596">
                  <c:v>994</c:v>
                </c:pt>
                <c:pt idx="1597">
                  <c:v>994</c:v>
                </c:pt>
                <c:pt idx="1598">
                  <c:v>992</c:v>
                </c:pt>
                <c:pt idx="1599">
                  <c:v>992</c:v>
                </c:pt>
                <c:pt idx="1600">
                  <c:v>992</c:v>
                </c:pt>
                <c:pt idx="1601">
                  <c:v>992</c:v>
                </c:pt>
                <c:pt idx="1602">
                  <c:v>988</c:v>
                </c:pt>
                <c:pt idx="1603">
                  <c:v>988</c:v>
                </c:pt>
                <c:pt idx="1604">
                  <c:v>988</c:v>
                </c:pt>
                <c:pt idx="1605">
                  <c:v>984</c:v>
                </c:pt>
                <c:pt idx="1606">
                  <c:v>984</c:v>
                </c:pt>
                <c:pt idx="1607">
                  <c:v>984</c:v>
                </c:pt>
                <c:pt idx="1608">
                  <c:v>984</c:v>
                </c:pt>
                <c:pt idx="1609">
                  <c:v>982</c:v>
                </c:pt>
                <c:pt idx="1610">
                  <c:v>982</c:v>
                </c:pt>
                <c:pt idx="1611">
                  <c:v>978</c:v>
                </c:pt>
                <c:pt idx="1612">
                  <c:v>974</c:v>
                </c:pt>
                <c:pt idx="1613">
                  <c:v>974</c:v>
                </c:pt>
                <c:pt idx="1614">
                  <c:v>972</c:v>
                </c:pt>
                <c:pt idx="1615">
                  <c:v>970</c:v>
                </c:pt>
                <c:pt idx="1616">
                  <c:v>970</c:v>
                </c:pt>
                <c:pt idx="1617">
                  <c:v>968</c:v>
                </c:pt>
                <c:pt idx="1618">
                  <c:v>968</c:v>
                </c:pt>
                <c:pt idx="1619">
                  <c:v>968</c:v>
                </c:pt>
                <c:pt idx="1620">
                  <c:v>968</c:v>
                </c:pt>
                <c:pt idx="1621">
                  <c:v>964</c:v>
                </c:pt>
                <c:pt idx="1622">
                  <c:v>962</c:v>
                </c:pt>
                <c:pt idx="1623">
                  <c:v>962</c:v>
                </c:pt>
                <c:pt idx="1624">
                  <c:v>962</c:v>
                </c:pt>
                <c:pt idx="1625">
                  <c:v>960</c:v>
                </c:pt>
                <c:pt idx="1626">
                  <c:v>960</c:v>
                </c:pt>
                <c:pt idx="1627">
                  <c:v>960</c:v>
                </c:pt>
                <c:pt idx="1628">
                  <c:v>960</c:v>
                </c:pt>
                <c:pt idx="1629">
                  <c:v>958</c:v>
                </c:pt>
                <c:pt idx="1630">
                  <c:v>958</c:v>
                </c:pt>
                <c:pt idx="1631">
                  <c:v>958</c:v>
                </c:pt>
                <c:pt idx="1632">
                  <c:v>956</c:v>
                </c:pt>
                <c:pt idx="1633">
                  <c:v>956</c:v>
                </c:pt>
                <c:pt idx="1634">
                  <c:v>954</c:v>
                </c:pt>
                <c:pt idx="1635">
                  <c:v>954</c:v>
                </c:pt>
                <c:pt idx="1636">
                  <c:v>954</c:v>
                </c:pt>
                <c:pt idx="1637">
                  <c:v>954</c:v>
                </c:pt>
                <c:pt idx="1638">
                  <c:v>954</c:v>
                </c:pt>
                <c:pt idx="1639">
                  <c:v>952</c:v>
                </c:pt>
                <c:pt idx="1640">
                  <c:v>952</c:v>
                </c:pt>
                <c:pt idx="1641">
                  <c:v>952</c:v>
                </c:pt>
                <c:pt idx="1642">
                  <c:v>952</c:v>
                </c:pt>
                <c:pt idx="1643">
                  <c:v>952</c:v>
                </c:pt>
                <c:pt idx="1644">
                  <c:v>948</c:v>
                </c:pt>
                <c:pt idx="1645">
                  <c:v>948</c:v>
                </c:pt>
                <c:pt idx="1646">
                  <c:v>948</c:v>
                </c:pt>
                <c:pt idx="1647">
                  <c:v>946</c:v>
                </c:pt>
                <c:pt idx="1648">
                  <c:v>946</c:v>
                </c:pt>
                <c:pt idx="1649">
                  <c:v>946</c:v>
                </c:pt>
                <c:pt idx="1650">
                  <c:v>946</c:v>
                </c:pt>
                <c:pt idx="1651">
                  <c:v>946</c:v>
                </c:pt>
                <c:pt idx="1652">
                  <c:v>944</c:v>
                </c:pt>
                <c:pt idx="1653">
                  <c:v>942</c:v>
                </c:pt>
                <c:pt idx="1654">
                  <c:v>942</c:v>
                </c:pt>
                <c:pt idx="1655">
                  <c:v>942</c:v>
                </c:pt>
                <c:pt idx="1656">
                  <c:v>940</c:v>
                </c:pt>
                <c:pt idx="1657">
                  <c:v>938</c:v>
                </c:pt>
                <c:pt idx="1658">
                  <c:v>938</c:v>
                </c:pt>
                <c:pt idx="1659">
                  <c:v>938</c:v>
                </c:pt>
                <c:pt idx="1660">
                  <c:v>934</c:v>
                </c:pt>
                <c:pt idx="1661">
                  <c:v>932</c:v>
                </c:pt>
                <c:pt idx="1662">
                  <c:v>932</c:v>
                </c:pt>
                <c:pt idx="1663">
                  <c:v>932</c:v>
                </c:pt>
                <c:pt idx="1664">
                  <c:v>932</c:v>
                </c:pt>
                <c:pt idx="1665">
                  <c:v>930</c:v>
                </c:pt>
                <c:pt idx="1666">
                  <c:v>930</c:v>
                </c:pt>
                <c:pt idx="1667">
                  <c:v>930</c:v>
                </c:pt>
                <c:pt idx="1668">
                  <c:v>930</c:v>
                </c:pt>
                <c:pt idx="1669">
                  <c:v>930</c:v>
                </c:pt>
                <c:pt idx="1670">
                  <c:v>926</c:v>
                </c:pt>
                <c:pt idx="1671">
                  <c:v>926</c:v>
                </c:pt>
                <c:pt idx="1672">
                  <c:v>926</c:v>
                </c:pt>
                <c:pt idx="1673">
                  <c:v>924</c:v>
                </c:pt>
                <c:pt idx="1674">
                  <c:v>924</c:v>
                </c:pt>
                <c:pt idx="1675">
                  <c:v>922</c:v>
                </c:pt>
                <c:pt idx="1676">
                  <c:v>918</c:v>
                </c:pt>
                <c:pt idx="1677">
                  <c:v>918</c:v>
                </c:pt>
                <c:pt idx="1678">
                  <c:v>918</c:v>
                </c:pt>
                <c:pt idx="1679">
                  <c:v>918</c:v>
                </c:pt>
                <c:pt idx="1680">
                  <c:v>916</c:v>
                </c:pt>
                <c:pt idx="1681">
                  <c:v>914</c:v>
                </c:pt>
                <c:pt idx="1682">
                  <c:v>912</c:v>
                </c:pt>
                <c:pt idx="1683">
                  <c:v>912</c:v>
                </c:pt>
                <c:pt idx="1684">
                  <c:v>912</c:v>
                </c:pt>
                <c:pt idx="1685">
                  <c:v>910</c:v>
                </c:pt>
                <c:pt idx="1686">
                  <c:v>910</c:v>
                </c:pt>
                <c:pt idx="1687">
                  <c:v>910</c:v>
                </c:pt>
                <c:pt idx="1688">
                  <c:v>908</c:v>
                </c:pt>
                <c:pt idx="1689">
                  <c:v>906</c:v>
                </c:pt>
                <c:pt idx="1690">
                  <c:v>906</c:v>
                </c:pt>
                <c:pt idx="1691">
                  <c:v>904</c:v>
                </c:pt>
                <c:pt idx="1692">
                  <c:v>904</c:v>
                </c:pt>
                <c:pt idx="1693">
                  <c:v>902</c:v>
                </c:pt>
                <c:pt idx="1694">
                  <c:v>902</c:v>
                </c:pt>
                <c:pt idx="1695">
                  <c:v>898</c:v>
                </c:pt>
                <c:pt idx="1696">
                  <c:v>896</c:v>
                </c:pt>
                <c:pt idx="1697">
                  <c:v>896</c:v>
                </c:pt>
                <c:pt idx="1698">
                  <c:v>894</c:v>
                </c:pt>
                <c:pt idx="1699">
                  <c:v>894</c:v>
                </c:pt>
                <c:pt idx="1700">
                  <c:v>892</c:v>
                </c:pt>
                <c:pt idx="1701">
                  <c:v>892</c:v>
                </c:pt>
                <c:pt idx="1702">
                  <c:v>890</c:v>
                </c:pt>
                <c:pt idx="1703">
                  <c:v>890</c:v>
                </c:pt>
                <c:pt idx="1704">
                  <c:v>888</c:v>
                </c:pt>
                <c:pt idx="1705">
                  <c:v>886</c:v>
                </c:pt>
                <c:pt idx="1706">
                  <c:v>884</c:v>
                </c:pt>
                <c:pt idx="1707">
                  <c:v>884</c:v>
                </c:pt>
                <c:pt idx="1708">
                  <c:v>884</c:v>
                </c:pt>
                <c:pt idx="1709">
                  <c:v>882</c:v>
                </c:pt>
                <c:pt idx="1710">
                  <c:v>882</c:v>
                </c:pt>
                <c:pt idx="1711">
                  <c:v>880</c:v>
                </c:pt>
                <c:pt idx="1712">
                  <c:v>880</c:v>
                </c:pt>
                <c:pt idx="1713">
                  <c:v>878</c:v>
                </c:pt>
                <c:pt idx="1714">
                  <c:v>878</c:v>
                </c:pt>
                <c:pt idx="1715">
                  <c:v>878</c:v>
                </c:pt>
                <c:pt idx="1716">
                  <c:v>876</c:v>
                </c:pt>
                <c:pt idx="1717">
                  <c:v>876</c:v>
                </c:pt>
                <c:pt idx="1718">
                  <c:v>872</c:v>
                </c:pt>
                <c:pt idx="1719">
                  <c:v>872</c:v>
                </c:pt>
                <c:pt idx="1720">
                  <c:v>870</c:v>
                </c:pt>
                <c:pt idx="1721">
                  <c:v>868</c:v>
                </c:pt>
                <c:pt idx="1722">
                  <c:v>868</c:v>
                </c:pt>
                <c:pt idx="1723">
                  <c:v>866</c:v>
                </c:pt>
                <c:pt idx="1724">
                  <c:v>866</c:v>
                </c:pt>
                <c:pt idx="1725">
                  <c:v>862</c:v>
                </c:pt>
                <c:pt idx="1726">
                  <c:v>862</c:v>
                </c:pt>
                <c:pt idx="1727">
                  <c:v>862</c:v>
                </c:pt>
                <c:pt idx="1728">
                  <c:v>862</c:v>
                </c:pt>
                <c:pt idx="1729">
                  <c:v>860</c:v>
                </c:pt>
                <c:pt idx="1730">
                  <c:v>860</c:v>
                </c:pt>
                <c:pt idx="1731">
                  <c:v>860</c:v>
                </c:pt>
                <c:pt idx="1732">
                  <c:v>858</c:v>
                </c:pt>
                <c:pt idx="1733">
                  <c:v>856</c:v>
                </c:pt>
                <c:pt idx="1734">
                  <c:v>856</c:v>
                </c:pt>
                <c:pt idx="1735">
                  <c:v>854</c:v>
                </c:pt>
                <c:pt idx="1736">
                  <c:v>854</c:v>
                </c:pt>
                <c:pt idx="1737">
                  <c:v>854</c:v>
                </c:pt>
                <c:pt idx="1738">
                  <c:v>852</c:v>
                </c:pt>
                <c:pt idx="1739">
                  <c:v>852</c:v>
                </c:pt>
                <c:pt idx="1740">
                  <c:v>850</c:v>
                </c:pt>
                <c:pt idx="1741">
                  <c:v>850</c:v>
                </c:pt>
                <c:pt idx="1742">
                  <c:v>848</c:v>
                </c:pt>
                <c:pt idx="1743">
                  <c:v>844</c:v>
                </c:pt>
                <c:pt idx="1744">
                  <c:v>844</c:v>
                </c:pt>
                <c:pt idx="1745">
                  <c:v>842</c:v>
                </c:pt>
                <c:pt idx="1746">
                  <c:v>842</c:v>
                </c:pt>
                <c:pt idx="1747">
                  <c:v>840</c:v>
                </c:pt>
                <c:pt idx="1748">
                  <c:v>836</c:v>
                </c:pt>
                <c:pt idx="1749">
                  <c:v>836</c:v>
                </c:pt>
                <c:pt idx="1750">
                  <c:v>836</c:v>
                </c:pt>
                <c:pt idx="1751">
                  <c:v>836</c:v>
                </c:pt>
                <c:pt idx="1752">
                  <c:v>832</c:v>
                </c:pt>
                <c:pt idx="1753">
                  <c:v>830</c:v>
                </c:pt>
                <c:pt idx="1754">
                  <c:v>830</c:v>
                </c:pt>
                <c:pt idx="1755">
                  <c:v>830</c:v>
                </c:pt>
                <c:pt idx="1756">
                  <c:v>826</c:v>
                </c:pt>
                <c:pt idx="1757">
                  <c:v>824</c:v>
                </c:pt>
                <c:pt idx="1758">
                  <c:v>824</c:v>
                </c:pt>
                <c:pt idx="1759">
                  <c:v>820</c:v>
                </c:pt>
                <c:pt idx="1760">
                  <c:v>820</c:v>
                </c:pt>
                <c:pt idx="1761">
                  <c:v>816</c:v>
                </c:pt>
                <c:pt idx="1762">
                  <c:v>816</c:v>
                </c:pt>
                <c:pt idx="1763">
                  <c:v>814</c:v>
                </c:pt>
                <c:pt idx="1764">
                  <c:v>814</c:v>
                </c:pt>
                <c:pt idx="1765">
                  <c:v>814</c:v>
                </c:pt>
                <c:pt idx="1766">
                  <c:v>808</c:v>
                </c:pt>
                <c:pt idx="1767">
                  <c:v>806</c:v>
                </c:pt>
                <c:pt idx="1768">
                  <c:v>802</c:v>
                </c:pt>
                <c:pt idx="1769">
                  <c:v>800</c:v>
                </c:pt>
                <c:pt idx="1770">
                  <c:v>800</c:v>
                </c:pt>
                <c:pt idx="1771">
                  <c:v>796</c:v>
                </c:pt>
                <c:pt idx="1772">
                  <c:v>794</c:v>
                </c:pt>
                <c:pt idx="1773">
                  <c:v>794</c:v>
                </c:pt>
                <c:pt idx="1774">
                  <c:v>792</c:v>
                </c:pt>
                <c:pt idx="1775">
                  <c:v>792</c:v>
                </c:pt>
                <c:pt idx="1776">
                  <c:v>790</c:v>
                </c:pt>
                <c:pt idx="1777">
                  <c:v>788</c:v>
                </c:pt>
                <c:pt idx="1778">
                  <c:v>788</c:v>
                </c:pt>
                <c:pt idx="1779">
                  <c:v>786</c:v>
                </c:pt>
                <c:pt idx="1780">
                  <c:v>786</c:v>
                </c:pt>
                <c:pt idx="1781">
                  <c:v>784</c:v>
                </c:pt>
                <c:pt idx="1782">
                  <c:v>782</c:v>
                </c:pt>
                <c:pt idx="1783">
                  <c:v>782</c:v>
                </c:pt>
                <c:pt idx="1784">
                  <c:v>780</c:v>
                </c:pt>
                <c:pt idx="1785">
                  <c:v>780</c:v>
                </c:pt>
                <c:pt idx="1786">
                  <c:v>778</c:v>
                </c:pt>
                <c:pt idx="1787">
                  <c:v>778</c:v>
                </c:pt>
                <c:pt idx="1788">
                  <c:v>774</c:v>
                </c:pt>
                <c:pt idx="1789">
                  <c:v>774</c:v>
                </c:pt>
                <c:pt idx="1790">
                  <c:v>774</c:v>
                </c:pt>
                <c:pt idx="1791">
                  <c:v>774</c:v>
                </c:pt>
                <c:pt idx="1792">
                  <c:v>772</c:v>
                </c:pt>
                <c:pt idx="1793">
                  <c:v>772</c:v>
                </c:pt>
                <c:pt idx="1794">
                  <c:v>772</c:v>
                </c:pt>
                <c:pt idx="1795">
                  <c:v>768</c:v>
                </c:pt>
                <c:pt idx="1796">
                  <c:v>766</c:v>
                </c:pt>
                <c:pt idx="1797">
                  <c:v>764</c:v>
                </c:pt>
                <c:pt idx="1798">
                  <c:v>764</c:v>
                </c:pt>
                <c:pt idx="1799">
                  <c:v>754</c:v>
                </c:pt>
                <c:pt idx="1800">
                  <c:v>754</c:v>
                </c:pt>
                <c:pt idx="1801">
                  <c:v>754</c:v>
                </c:pt>
                <c:pt idx="1802">
                  <c:v>752</c:v>
                </c:pt>
                <c:pt idx="1803">
                  <c:v>752</c:v>
                </c:pt>
                <c:pt idx="1804">
                  <c:v>752</c:v>
                </c:pt>
                <c:pt idx="1805">
                  <c:v>750</c:v>
                </c:pt>
                <c:pt idx="1806">
                  <c:v>748</c:v>
                </c:pt>
                <c:pt idx="1807">
                  <c:v>748</c:v>
                </c:pt>
                <c:pt idx="1808">
                  <c:v>746</c:v>
                </c:pt>
                <c:pt idx="1809">
                  <c:v>742</c:v>
                </c:pt>
                <c:pt idx="1810">
                  <c:v>742</c:v>
                </c:pt>
                <c:pt idx="1811">
                  <c:v>740</c:v>
                </c:pt>
                <c:pt idx="1812">
                  <c:v>740</c:v>
                </c:pt>
                <c:pt idx="1813">
                  <c:v>740</c:v>
                </c:pt>
                <c:pt idx="1814">
                  <c:v>740</c:v>
                </c:pt>
                <c:pt idx="1815">
                  <c:v>738</c:v>
                </c:pt>
                <c:pt idx="1816">
                  <c:v>734</c:v>
                </c:pt>
                <c:pt idx="1817">
                  <c:v>728</c:v>
                </c:pt>
                <c:pt idx="1818">
                  <c:v>728</c:v>
                </c:pt>
                <c:pt idx="1819">
                  <c:v>724</c:v>
                </c:pt>
                <c:pt idx="1820">
                  <c:v>722</c:v>
                </c:pt>
                <c:pt idx="1821">
                  <c:v>722</c:v>
                </c:pt>
                <c:pt idx="1822">
                  <c:v>722</c:v>
                </c:pt>
                <c:pt idx="1823">
                  <c:v>722</c:v>
                </c:pt>
                <c:pt idx="1824">
                  <c:v>720</c:v>
                </c:pt>
                <c:pt idx="1825">
                  <c:v>718</c:v>
                </c:pt>
                <c:pt idx="1826">
                  <c:v>714</c:v>
                </c:pt>
                <c:pt idx="1827">
                  <c:v>714</c:v>
                </c:pt>
                <c:pt idx="1828">
                  <c:v>714</c:v>
                </c:pt>
                <c:pt idx="1829">
                  <c:v>714</c:v>
                </c:pt>
                <c:pt idx="1830">
                  <c:v>712</c:v>
                </c:pt>
                <c:pt idx="1831">
                  <c:v>710</c:v>
                </c:pt>
                <c:pt idx="1832">
                  <c:v>708</c:v>
                </c:pt>
                <c:pt idx="1833">
                  <c:v>706</c:v>
                </c:pt>
                <c:pt idx="1834">
                  <c:v>704</c:v>
                </c:pt>
                <c:pt idx="1835">
                  <c:v>704</c:v>
                </c:pt>
                <c:pt idx="1836">
                  <c:v>704</c:v>
                </c:pt>
                <c:pt idx="1837">
                  <c:v>702</c:v>
                </c:pt>
                <c:pt idx="1838">
                  <c:v>702</c:v>
                </c:pt>
                <c:pt idx="1839">
                  <c:v>700</c:v>
                </c:pt>
                <c:pt idx="1840">
                  <c:v>700</c:v>
                </c:pt>
                <c:pt idx="1841">
                  <c:v>698</c:v>
                </c:pt>
                <c:pt idx="1842">
                  <c:v>698</c:v>
                </c:pt>
                <c:pt idx="1843">
                  <c:v>698</c:v>
                </c:pt>
                <c:pt idx="1844">
                  <c:v>696</c:v>
                </c:pt>
                <c:pt idx="1845">
                  <c:v>696</c:v>
                </c:pt>
                <c:pt idx="1846">
                  <c:v>696</c:v>
                </c:pt>
                <c:pt idx="1847">
                  <c:v>696</c:v>
                </c:pt>
                <c:pt idx="1848">
                  <c:v>690</c:v>
                </c:pt>
                <c:pt idx="1849">
                  <c:v>686</c:v>
                </c:pt>
                <c:pt idx="1850">
                  <c:v>686</c:v>
                </c:pt>
                <c:pt idx="1851">
                  <c:v>686</c:v>
                </c:pt>
                <c:pt idx="1852">
                  <c:v>684</c:v>
                </c:pt>
                <c:pt idx="1853">
                  <c:v>682</c:v>
                </c:pt>
                <c:pt idx="1854">
                  <c:v>680</c:v>
                </c:pt>
                <c:pt idx="1855">
                  <c:v>676</c:v>
                </c:pt>
                <c:pt idx="1856">
                  <c:v>676</c:v>
                </c:pt>
                <c:pt idx="1857">
                  <c:v>674</c:v>
                </c:pt>
                <c:pt idx="1858">
                  <c:v>674</c:v>
                </c:pt>
                <c:pt idx="1859">
                  <c:v>674</c:v>
                </c:pt>
                <c:pt idx="1860">
                  <c:v>672</c:v>
                </c:pt>
                <c:pt idx="1861">
                  <c:v>672</c:v>
                </c:pt>
                <c:pt idx="1862">
                  <c:v>670</c:v>
                </c:pt>
                <c:pt idx="1863">
                  <c:v>670</c:v>
                </c:pt>
                <c:pt idx="1864">
                  <c:v>666</c:v>
                </c:pt>
                <c:pt idx="1865">
                  <c:v>664</c:v>
                </c:pt>
                <c:pt idx="1866">
                  <c:v>664</c:v>
                </c:pt>
                <c:pt idx="1867">
                  <c:v>662</c:v>
                </c:pt>
                <c:pt idx="1868">
                  <c:v>662</c:v>
                </c:pt>
                <c:pt idx="1869">
                  <c:v>660</c:v>
                </c:pt>
                <c:pt idx="1870">
                  <c:v>660</c:v>
                </c:pt>
                <c:pt idx="1871">
                  <c:v>660</c:v>
                </c:pt>
                <c:pt idx="1872">
                  <c:v>660</c:v>
                </c:pt>
                <c:pt idx="1873">
                  <c:v>660</c:v>
                </c:pt>
                <c:pt idx="1874">
                  <c:v>658</c:v>
                </c:pt>
                <c:pt idx="1875">
                  <c:v>654</c:v>
                </c:pt>
                <c:pt idx="1876">
                  <c:v>650</c:v>
                </c:pt>
                <c:pt idx="1877">
                  <c:v>650</c:v>
                </c:pt>
                <c:pt idx="1878">
                  <c:v>648</c:v>
                </c:pt>
                <c:pt idx="1879">
                  <c:v>646</c:v>
                </c:pt>
                <c:pt idx="1880">
                  <c:v>646</c:v>
                </c:pt>
                <c:pt idx="1881">
                  <c:v>642</c:v>
                </c:pt>
                <c:pt idx="1882">
                  <c:v>640</c:v>
                </c:pt>
                <c:pt idx="1883">
                  <c:v>638</c:v>
                </c:pt>
                <c:pt idx="1884">
                  <c:v>636</c:v>
                </c:pt>
                <c:pt idx="1885">
                  <c:v>632</c:v>
                </c:pt>
                <c:pt idx="1886">
                  <c:v>628</c:v>
                </c:pt>
                <c:pt idx="1887">
                  <c:v>628</c:v>
                </c:pt>
                <c:pt idx="1888">
                  <c:v>624</c:v>
                </c:pt>
                <c:pt idx="1889">
                  <c:v>622</c:v>
                </c:pt>
                <c:pt idx="1890">
                  <c:v>622</c:v>
                </c:pt>
                <c:pt idx="1891">
                  <c:v>618</c:v>
                </c:pt>
                <c:pt idx="1892">
                  <c:v>614</c:v>
                </c:pt>
                <c:pt idx="1893">
                  <c:v>614</c:v>
                </c:pt>
                <c:pt idx="1894">
                  <c:v>612</c:v>
                </c:pt>
                <c:pt idx="1895">
                  <c:v>612</c:v>
                </c:pt>
                <c:pt idx="1896">
                  <c:v>608</c:v>
                </c:pt>
                <c:pt idx="1897">
                  <c:v>606</c:v>
                </c:pt>
                <c:pt idx="1898">
                  <c:v>606</c:v>
                </c:pt>
                <c:pt idx="1899">
                  <c:v>606</c:v>
                </c:pt>
                <c:pt idx="1900">
                  <c:v>606</c:v>
                </c:pt>
                <c:pt idx="1901">
                  <c:v>604</c:v>
                </c:pt>
                <c:pt idx="1902">
                  <c:v>604</c:v>
                </c:pt>
                <c:pt idx="1903">
                  <c:v>604</c:v>
                </c:pt>
                <c:pt idx="1904">
                  <c:v>600</c:v>
                </c:pt>
                <c:pt idx="1905">
                  <c:v>598</c:v>
                </c:pt>
                <c:pt idx="1906">
                  <c:v>596</c:v>
                </c:pt>
                <c:pt idx="1907">
                  <c:v>596</c:v>
                </c:pt>
                <c:pt idx="1908">
                  <c:v>588</c:v>
                </c:pt>
                <c:pt idx="1909">
                  <c:v>586</c:v>
                </c:pt>
                <c:pt idx="1910">
                  <c:v>586</c:v>
                </c:pt>
                <c:pt idx="1911">
                  <c:v>582</c:v>
                </c:pt>
                <c:pt idx="1912">
                  <c:v>580</c:v>
                </c:pt>
                <c:pt idx="1913">
                  <c:v>578</c:v>
                </c:pt>
                <c:pt idx="1914">
                  <c:v>578</c:v>
                </c:pt>
                <c:pt idx="1915">
                  <c:v>576</c:v>
                </c:pt>
                <c:pt idx="1916">
                  <c:v>574</c:v>
                </c:pt>
                <c:pt idx="1917">
                  <c:v>572</c:v>
                </c:pt>
                <c:pt idx="1918">
                  <c:v>566</c:v>
                </c:pt>
                <c:pt idx="1919">
                  <c:v>564</c:v>
                </c:pt>
                <c:pt idx="1920">
                  <c:v>562</c:v>
                </c:pt>
                <c:pt idx="1921">
                  <c:v>562</c:v>
                </c:pt>
                <c:pt idx="1922">
                  <c:v>560</c:v>
                </c:pt>
                <c:pt idx="1923">
                  <c:v>560</c:v>
                </c:pt>
                <c:pt idx="1924">
                  <c:v>560</c:v>
                </c:pt>
                <c:pt idx="1925">
                  <c:v>556</c:v>
                </c:pt>
                <c:pt idx="1926">
                  <c:v>554</c:v>
                </c:pt>
                <c:pt idx="1927">
                  <c:v>552</c:v>
                </c:pt>
                <c:pt idx="1928">
                  <c:v>552</c:v>
                </c:pt>
                <c:pt idx="1929">
                  <c:v>552</c:v>
                </c:pt>
                <c:pt idx="1930">
                  <c:v>552</c:v>
                </c:pt>
                <c:pt idx="1931">
                  <c:v>550</c:v>
                </c:pt>
                <c:pt idx="1932">
                  <c:v>548</c:v>
                </c:pt>
                <c:pt idx="1933">
                  <c:v>542</c:v>
                </c:pt>
                <c:pt idx="1934">
                  <c:v>536</c:v>
                </c:pt>
                <c:pt idx="1935">
                  <c:v>532</c:v>
                </c:pt>
                <c:pt idx="1936">
                  <c:v>530</c:v>
                </c:pt>
                <c:pt idx="1937">
                  <c:v>526</c:v>
                </c:pt>
                <c:pt idx="1938">
                  <c:v>526</c:v>
                </c:pt>
                <c:pt idx="1939">
                  <c:v>522</c:v>
                </c:pt>
                <c:pt idx="1940">
                  <c:v>522</c:v>
                </c:pt>
                <c:pt idx="1941">
                  <c:v>516</c:v>
                </c:pt>
                <c:pt idx="1942">
                  <c:v>514</c:v>
                </c:pt>
                <c:pt idx="1943">
                  <c:v>506</c:v>
                </c:pt>
                <c:pt idx="1944">
                  <c:v>506</c:v>
                </c:pt>
                <c:pt idx="1945">
                  <c:v>504</c:v>
                </c:pt>
                <c:pt idx="1946">
                  <c:v>502</c:v>
                </c:pt>
                <c:pt idx="1947">
                  <c:v>496</c:v>
                </c:pt>
                <c:pt idx="1948">
                  <c:v>496</c:v>
                </c:pt>
                <c:pt idx="1949">
                  <c:v>496</c:v>
                </c:pt>
                <c:pt idx="1950">
                  <c:v>494</c:v>
                </c:pt>
                <c:pt idx="1951">
                  <c:v>494</c:v>
                </c:pt>
                <c:pt idx="1952">
                  <c:v>490</c:v>
                </c:pt>
                <c:pt idx="1953">
                  <c:v>482</c:v>
                </c:pt>
                <c:pt idx="1954">
                  <c:v>480</c:v>
                </c:pt>
                <c:pt idx="1955">
                  <c:v>480</c:v>
                </c:pt>
                <c:pt idx="1956">
                  <c:v>478</c:v>
                </c:pt>
                <c:pt idx="1957">
                  <c:v>474</c:v>
                </c:pt>
                <c:pt idx="1958">
                  <c:v>458</c:v>
                </c:pt>
                <c:pt idx="1959">
                  <c:v>454</c:v>
                </c:pt>
                <c:pt idx="1960">
                  <c:v>452</c:v>
                </c:pt>
                <c:pt idx="1961">
                  <c:v>450</c:v>
                </c:pt>
                <c:pt idx="1962">
                  <c:v>448</c:v>
                </c:pt>
                <c:pt idx="1963">
                  <c:v>446</c:v>
                </c:pt>
                <c:pt idx="1964">
                  <c:v>440</c:v>
                </c:pt>
                <c:pt idx="1965">
                  <c:v>426</c:v>
                </c:pt>
                <c:pt idx="1966">
                  <c:v>422</c:v>
                </c:pt>
                <c:pt idx="1967">
                  <c:v>422</c:v>
                </c:pt>
                <c:pt idx="1968">
                  <c:v>418</c:v>
                </c:pt>
                <c:pt idx="1969">
                  <c:v>414</c:v>
                </c:pt>
                <c:pt idx="1970">
                  <c:v>408</c:v>
                </c:pt>
                <c:pt idx="1971">
                  <c:v>406</c:v>
                </c:pt>
                <c:pt idx="1972">
                  <c:v>398</c:v>
                </c:pt>
                <c:pt idx="1973">
                  <c:v>394</c:v>
                </c:pt>
                <c:pt idx="1974">
                  <c:v>394</c:v>
                </c:pt>
                <c:pt idx="1975">
                  <c:v>388</c:v>
                </c:pt>
                <c:pt idx="1976">
                  <c:v>378</c:v>
                </c:pt>
                <c:pt idx="1977">
                  <c:v>370</c:v>
                </c:pt>
                <c:pt idx="1978">
                  <c:v>360</c:v>
                </c:pt>
                <c:pt idx="1979">
                  <c:v>360</c:v>
                </c:pt>
                <c:pt idx="1980">
                  <c:v>356</c:v>
                </c:pt>
                <c:pt idx="1981">
                  <c:v>348</c:v>
                </c:pt>
                <c:pt idx="1982">
                  <c:v>344</c:v>
                </c:pt>
                <c:pt idx="1983">
                  <c:v>340</c:v>
                </c:pt>
                <c:pt idx="1984">
                  <c:v>338</c:v>
                </c:pt>
                <c:pt idx="1985">
                  <c:v>330</c:v>
                </c:pt>
                <c:pt idx="1986">
                  <c:v>324</c:v>
                </c:pt>
                <c:pt idx="1987">
                  <c:v>318</c:v>
                </c:pt>
                <c:pt idx="1988">
                  <c:v>316</c:v>
                </c:pt>
                <c:pt idx="1989">
                  <c:v>294</c:v>
                </c:pt>
                <c:pt idx="1990">
                  <c:v>290</c:v>
                </c:pt>
                <c:pt idx="1991">
                  <c:v>290</c:v>
                </c:pt>
                <c:pt idx="1992">
                  <c:v>282</c:v>
                </c:pt>
                <c:pt idx="1993">
                  <c:v>278</c:v>
                </c:pt>
                <c:pt idx="1994">
                  <c:v>258</c:v>
                </c:pt>
                <c:pt idx="1995">
                  <c:v>246</c:v>
                </c:pt>
                <c:pt idx="1996">
                  <c:v>244</c:v>
                </c:pt>
                <c:pt idx="1997">
                  <c:v>226</c:v>
                </c:pt>
                <c:pt idx="1998">
                  <c:v>196</c:v>
                </c:pt>
                <c:pt idx="1999">
                  <c:v>150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D65-472F-8895-487768412442}"/>
            </c:ext>
          </c:extLst>
        </c:ser>
        <c:ser>
          <c:idx val="2"/>
          <c:order val="1"/>
          <c:tx>
            <c:v>15-Aug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Data!$C$4:$C$2004</c:f>
              <c:numCache>
                <c:formatCode>0</c:formatCode>
                <c:ptCount val="2001"/>
                <c:pt idx="0">
                  <c:v>27085</c:v>
                </c:pt>
                <c:pt idx="1">
                  <c:v>26826</c:v>
                </c:pt>
                <c:pt idx="2">
                  <c:v>26608</c:v>
                </c:pt>
                <c:pt idx="3">
                  <c:v>26388</c:v>
                </c:pt>
                <c:pt idx="4">
                  <c:v>25359</c:v>
                </c:pt>
                <c:pt idx="5">
                  <c:v>25219</c:v>
                </c:pt>
                <c:pt idx="6">
                  <c:v>25135</c:v>
                </c:pt>
                <c:pt idx="7">
                  <c:v>25091</c:v>
                </c:pt>
                <c:pt idx="8">
                  <c:v>25059</c:v>
                </c:pt>
                <c:pt idx="9">
                  <c:v>25001</c:v>
                </c:pt>
                <c:pt idx="10">
                  <c:v>24739</c:v>
                </c:pt>
                <c:pt idx="11">
                  <c:v>24597</c:v>
                </c:pt>
                <c:pt idx="12">
                  <c:v>24338</c:v>
                </c:pt>
                <c:pt idx="13">
                  <c:v>24038</c:v>
                </c:pt>
                <c:pt idx="14">
                  <c:v>23806</c:v>
                </c:pt>
                <c:pt idx="15">
                  <c:v>23786</c:v>
                </c:pt>
                <c:pt idx="16">
                  <c:v>23708</c:v>
                </c:pt>
                <c:pt idx="17">
                  <c:v>23542</c:v>
                </c:pt>
                <c:pt idx="18">
                  <c:v>23316</c:v>
                </c:pt>
                <c:pt idx="19">
                  <c:v>23272</c:v>
                </c:pt>
                <c:pt idx="20">
                  <c:v>23270</c:v>
                </c:pt>
                <c:pt idx="21">
                  <c:v>23236</c:v>
                </c:pt>
                <c:pt idx="22">
                  <c:v>23228</c:v>
                </c:pt>
                <c:pt idx="23">
                  <c:v>23222</c:v>
                </c:pt>
                <c:pt idx="24">
                  <c:v>23155</c:v>
                </c:pt>
                <c:pt idx="25">
                  <c:v>23075</c:v>
                </c:pt>
                <c:pt idx="26">
                  <c:v>23055</c:v>
                </c:pt>
                <c:pt idx="27">
                  <c:v>22995</c:v>
                </c:pt>
                <c:pt idx="28">
                  <c:v>22947</c:v>
                </c:pt>
                <c:pt idx="29">
                  <c:v>22891</c:v>
                </c:pt>
                <c:pt idx="30">
                  <c:v>22877</c:v>
                </c:pt>
                <c:pt idx="31">
                  <c:v>22839</c:v>
                </c:pt>
                <c:pt idx="32">
                  <c:v>22837</c:v>
                </c:pt>
                <c:pt idx="33">
                  <c:v>22821</c:v>
                </c:pt>
                <c:pt idx="34">
                  <c:v>22817</c:v>
                </c:pt>
                <c:pt idx="35">
                  <c:v>22791</c:v>
                </c:pt>
                <c:pt idx="36">
                  <c:v>22761</c:v>
                </c:pt>
                <c:pt idx="37">
                  <c:v>22747</c:v>
                </c:pt>
                <c:pt idx="38">
                  <c:v>22739</c:v>
                </c:pt>
                <c:pt idx="39">
                  <c:v>22689</c:v>
                </c:pt>
                <c:pt idx="40">
                  <c:v>22675</c:v>
                </c:pt>
                <c:pt idx="41">
                  <c:v>22641</c:v>
                </c:pt>
                <c:pt idx="42">
                  <c:v>22581</c:v>
                </c:pt>
                <c:pt idx="43">
                  <c:v>22579</c:v>
                </c:pt>
                <c:pt idx="44">
                  <c:v>22553</c:v>
                </c:pt>
                <c:pt idx="45">
                  <c:v>22439</c:v>
                </c:pt>
                <c:pt idx="46">
                  <c:v>22431</c:v>
                </c:pt>
                <c:pt idx="47">
                  <c:v>22367</c:v>
                </c:pt>
                <c:pt idx="48">
                  <c:v>22269</c:v>
                </c:pt>
                <c:pt idx="49">
                  <c:v>22163</c:v>
                </c:pt>
                <c:pt idx="50">
                  <c:v>22155</c:v>
                </c:pt>
                <c:pt idx="51">
                  <c:v>22089</c:v>
                </c:pt>
                <c:pt idx="52">
                  <c:v>22073</c:v>
                </c:pt>
                <c:pt idx="53">
                  <c:v>22059</c:v>
                </c:pt>
                <c:pt idx="54">
                  <c:v>22003</c:v>
                </c:pt>
                <c:pt idx="55">
                  <c:v>21967</c:v>
                </c:pt>
                <c:pt idx="56">
                  <c:v>21931</c:v>
                </c:pt>
                <c:pt idx="57">
                  <c:v>21923</c:v>
                </c:pt>
                <c:pt idx="58">
                  <c:v>21894</c:v>
                </c:pt>
                <c:pt idx="59">
                  <c:v>21872</c:v>
                </c:pt>
                <c:pt idx="60">
                  <c:v>21830</c:v>
                </c:pt>
                <c:pt idx="61">
                  <c:v>21794</c:v>
                </c:pt>
                <c:pt idx="62">
                  <c:v>21770</c:v>
                </c:pt>
                <c:pt idx="63">
                  <c:v>21724</c:v>
                </c:pt>
                <c:pt idx="64">
                  <c:v>21706</c:v>
                </c:pt>
                <c:pt idx="65">
                  <c:v>21702</c:v>
                </c:pt>
                <c:pt idx="66">
                  <c:v>21646</c:v>
                </c:pt>
                <c:pt idx="67">
                  <c:v>21638</c:v>
                </c:pt>
                <c:pt idx="68">
                  <c:v>21630</c:v>
                </c:pt>
                <c:pt idx="69">
                  <c:v>21592</c:v>
                </c:pt>
                <c:pt idx="70">
                  <c:v>21554</c:v>
                </c:pt>
                <c:pt idx="71">
                  <c:v>21550</c:v>
                </c:pt>
                <c:pt idx="72">
                  <c:v>21522</c:v>
                </c:pt>
                <c:pt idx="73">
                  <c:v>21502</c:v>
                </c:pt>
                <c:pt idx="74">
                  <c:v>21450</c:v>
                </c:pt>
                <c:pt idx="75">
                  <c:v>21422</c:v>
                </c:pt>
                <c:pt idx="76">
                  <c:v>21422</c:v>
                </c:pt>
                <c:pt idx="77">
                  <c:v>21422</c:v>
                </c:pt>
                <c:pt idx="78">
                  <c:v>21368</c:v>
                </c:pt>
                <c:pt idx="79">
                  <c:v>21344</c:v>
                </c:pt>
                <c:pt idx="80">
                  <c:v>21316</c:v>
                </c:pt>
                <c:pt idx="81">
                  <c:v>21282</c:v>
                </c:pt>
                <c:pt idx="82">
                  <c:v>21236</c:v>
                </c:pt>
                <c:pt idx="83">
                  <c:v>21228</c:v>
                </c:pt>
                <c:pt idx="84">
                  <c:v>21194</c:v>
                </c:pt>
                <c:pt idx="85">
                  <c:v>21194</c:v>
                </c:pt>
                <c:pt idx="86">
                  <c:v>21178</c:v>
                </c:pt>
                <c:pt idx="87">
                  <c:v>21176</c:v>
                </c:pt>
                <c:pt idx="88">
                  <c:v>21168</c:v>
                </c:pt>
                <c:pt idx="89">
                  <c:v>21146</c:v>
                </c:pt>
                <c:pt idx="90">
                  <c:v>21134</c:v>
                </c:pt>
                <c:pt idx="91">
                  <c:v>21132</c:v>
                </c:pt>
                <c:pt idx="92">
                  <c:v>21120</c:v>
                </c:pt>
                <c:pt idx="93">
                  <c:v>21120</c:v>
                </c:pt>
                <c:pt idx="94">
                  <c:v>21116</c:v>
                </c:pt>
                <c:pt idx="95">
                  <c:v>21108</c:v>
                </c:pt>
                <c:pt idx="96">
                  <c:v>21108</c:v>
                </c:pt>
                <c:pt idx="97">
                  <c:v>21088</c:v>
                </c:pt>
                <c:pt idx="98">
                  <c:v>21082</c:v>
                </c:pt>
                <c:pt idx="99">
                  <c:v>21016</c:v>
                </c:pt>
                <c:pt idx="100">
                  <c:v>20984</c:v>
                </c:pt>
                <c:pt idx="101">
                  <c:v>20970</c:v>
                </c:pt>
                <c:pt idx="102">
                  <c:v>20956</c:v>
                </c:pt>
                <c:pt idx="103">
                  <c:v>20944</c:v>
                </c:pt>
                <c:pt idx="104">
                  <c:v>20942</c:v>
                </c:pt>
                <c:pt idx="105">
                  <c:v>20922</c:v>
                </c:pt>
                <c:pt idx="106">
                  <c:v>20912</c:v>
                </c:pt>
                <c:pt idx="107">
                  <c:v>20910</c:v>
                </c:pt>
                <c:pt idx="108">
                  <c:v>20870</c:v>
                </c:pt>
                <c:pt idx="109">
                  <c:v>20864</c:v>
                </c:pt>
                <c:pt idx="110">
                  <c:v>20858</c:v>
                </c:pt>
                <c:pt idx="111">
                  <c:v>20796</c:v>
                </c:pt>
                <c:pt idx="112">
                  <c:v>20726</c:v>
                </c:pt>
                <c:pt idx="113">
                  <c:v>20712</c:v>
                </c:pt>
                <c:pt idx="114">
                  <c:v>20706</c:v>
                </c:pt>
                <c:pt idx="115">
                  <c:v>20694</c:v>
                </c:pt>
                <c:pt idx="116">
                  <c:v>20692</c:v>
                </c:pt>
                <c:pt idx="117">
                  <c:v>20680</c:v>
                </c:pt>
                <c:pt idx="118">
                  <c:v>20670</c:v>
                </c:pt>
                <c:pt idx="119">
                  <c:v>20650</c:v>
                </c:pt>
                <c:pt idx="120">
                  <c:v>20644</c:v>
                </c:pt>
                <c:pt idx="121">
                  <c:v>20642</c:v>
                </c:pt>
                <c:pt idx="122">
                  <c:v>20630</c:v>
                </c:pt>
                <c:pt idx="123">
                  <c:v>20579</c:v>
                </c:pt>
                <c:pt idx="124">
                  <c:v>20575</c:v>
                </c:pt>
                <c:pt idx="125">
                  <c:v>20573</c:v>
                </c:pt>
                <c:pt idx="126">
                  <c:v>20541</c:v>
                </c:pt>
                <c:pt idx="127">
                  <c:v>20519</c:v>
                </c:pt>
                <c:pt idx="128">
                  <c:v>20493</c:v>
                </c:pt>
                <c:pt idx="129">
                  <c:v>20489</c:v>
                </c:pt>
                <c:pt idx="130">
                  <c:v>20485</c:v>
                </c:pt>
                <c:pt idx="131">
                  <c:v>20451</c:v>
                </c:pt>
                <c:pt idx="132">
                  <c:v>20449</c:v>
                </c:pt>
                <c:pt idx="133">
                  <c:v>20437</c:v>
                </c:pt>
                <c:pt idx="134">
                  <c:v>20435</c:v>
                </c:pt>
                <c:pt idx="135">
                  <c:v>20419</c:v>
                </c:pt>
                <c:pt idx="136">
                  <c:v>20419</c:v>
                </c:pt>
                <c:pt idx="137">
                  <c:v>20415</c:v>
                </c:pt>
                <c:pt idx="138">
                  <c:v>20403</c:v>
                </c:pt>
                <c:pt idx="139">
                  <c:v>20399</c:v>
                </c:pt>
                <c:pt idx="140">
                  <c:v>20377</c:v>
                </c:pt>
                <c:pt idx="141">
                  <c:v>20335</c:v>
                </c:pt>
                <c:pt idx="142">
                  <c:v>20313</c:v>
                </c:pt>
                <c:pt idx="143">
                  <c:v>20297</c:v>
                </c:pt>
                <c:pt idx="144">
                  <c:v>20295</c:v>
                </c:pt>
                <c:pt idx="145">
                  <c:v>20291</c:v>
                </c:pt>
                <c:pt idx="146">
                  <c:v>20281</c:v>
                </c:pt>
                <c:pt idx="147">
                  <c:v>20279</c:v>
                </c:pt>
                <c:pt idx="148">
                  <c:v>20215</c:v>
                </c:pt>
                <c:pt idx="149">
                  <c:v>20149</c:v>
                </c:pt>
                <c:pt idx="150">
                  <c:v>20149</c:v>
                </c:pt>
                <c:pt idx="151">
                  <c:v>20141</c:v>
                </c:pt>
                <c:pt idx="152">
                  <c:v>20135</c:v>
                </c:pt>
                <c:pt idx="153">
                  <c:v>20105</c:v>
                </c:pt>
                <c:pt idx="154">
                  <c:v>20099</c:v>
                </c:pt>
                <c:pt idx="155">
                  <c:v>20091</c:v>
                </c:pt>
                <c:pt idx="156">
                  <c:v>20081</c:v>
                </c:pt>
                <c:pt idx="157">
                  <c:v>20037</c:v>
                </c:pt>
                <c:pt idx="158">
                  <c:v>20031</c:v>
                </c:pt>
                <c:pt idx="159">
                  <c:v>20015</c:v>
                </c:pt>
                <c:pt idx="160">
                  <c:v>19985</c:v>
                </c:pt>
                <c:pt idx="161">
                  <c:v>19981</c:v>
                </c:pt>
                <c:pt idx="162">
                  <c:v>19971</c:v>
                </c:pt>
                <c:pt idx="163">
                  <c:v>19971</c:v>
                </c:pt>
                <c:pt idx="164">
                  <c:v>19969</c:v>
                </c:pt>
                <c:pt idx="165">
                  <c:v>19965</c:v>
                </c:pt>
                <c:pt idx="166">
                  <c:v>19919</c:v>
                </c:pt>
                <c:pt idx="167">
                  <c:v>19911</c:v>
                </c:pt>
                <c:pt idx="168">
                  <c:v>19907</c:v>
                </c:pt>
                <c:pt idx="169">
                  <c:v>19849</c:v>
                </c:pt>
                <c:pt idx="170">
                  <c:v>19845</c:v>
                </c:pt>
                <c:pt idx="171">
                  <c:v>19845</c:v>
                </c:pt>
                <c:pt idx="172">
                  <c:v>19811</c:v>
                </c:pt>
                <c:pt idx="173">
                  <c:v>19809</c:v>
                </c:pt>
                <c:pt idx="174">
                  <c:v>19789</c:v>
                </c:pt>
                <c:pt idx="175">
                  <c:v>19783</c:v>
                </c:pt>
                <c:pt idx="176">
                  <c:v>19769</c:v>
                </c:pt>
                <c:pt idx="177">
                  <c:v>19765</c:v>
                </c:pt>
                <c:pt idx="178">
                  <c:v>19721</c:v>
                </c:pt>
                <c:pt idx="179">
                  <c:v>19705</c:v>
                </c:pt>
                <c:pt idx="180">
                  <c:v>19695</c:v>
                </c:pt>
                <c:pt idx="181">
                  <c:v>19661</c:v>
                </c:pt>
                <c:pt idx="182">
                  <c:v>19641</c:v>
                </c:pt>
                <c:pt idx="183">
                  <c:v>19635</c:v>
                </c:pt>
                <c:pt idx="184">
                  <c:v>19631</c:v>
                </c:pt>
                <c:pt idx="185">
                  <c:v>19593</c:v>
                </c:pt>
                <c:pt idx="186">
                  <c:v>19593</c:v>
                </c:pt>
                <c:pt idx="187">
                  <c:v>19579</c:v>
                </c:pt>
                <c:pt idx="188">
                  <c:v>19565</c:v>
                </c:pt>
                <c:pt idx="189">
                  <c:v>19543</c:v>
                </c:pt>
                <c:pt idx="190">
                  <c:v>19543</c:v>
                </c:pt>
                <c:pt idx="191">
                  <c:v>19525</c:v>
                </c:pt>
                <c:pt idx="192">
                  <c:v>19521</c:v>
                </c:pt>
                <c:pt idx="193">
                  <c:v>19501</c:v>
                </c:pt>
                <c:pt idx="194">
                  <c:v>19473</c:v>
                </c:pt>
                <c:pt idx="195">
                  <c:v>19469</c:v>
                </c:pt>
                <c:pt idx="196">
                  <c:v>19431</c:v>
                </c:pt>
                <c:pt idx="197">
                  <c:v>19423</c:v>
                </c:pt>
                <c:pt idx="198">
                  <c:v>19419</c:v>
                </c:pt>
                <c:pt idx="199">
                  <c:v>19403</c:v>
                </c:pt>
                <c:pt idx="200">
                  <c:v>19401</c:v>
                </c:pt>
                <c:pt idx="201">
                  <c:v>19349</c:v>
                </c:pt>
                <c:pt idx="202">
                  <c:v>19322</c:v>
                </c:pt>
                <c:pt idx="203">
                  <c:v>19310</c:v>
                </c:pt>
                <c:pt idx="204">
                  <c:v>19270</c:v>
                </c:pt>
                <c:pt idx="205">
                  <c:v>19254</c:v>
                </c:pt>
                <c:pt idx="206">
                  <c:v>19250</c:v>
                </c:pt>
                <c:pt idx="207">
                  <c:v>19222</c:v>
                </c:pt>
                <c:pt idx="208">
                  <c:v>19216</c:v>
                </c:pt>
                <c:pt idx="209">
                  <c:v>19214</c:v>
                </c:pt>
                <c:pt idx="210">
                  <c:v>19212</c:v>
                </c:pt>
                <c:pt idx="211">
                  <c:v>19204</c:v>
                </c:pt>
                <c:pt idx="212">
                  <c:v>19194</c:v>
                </c:pt>
                <c:pt idx="213">
                  <c:v>19192</c:v>
                </c:pt>
                <c:pt idx="214">
                  <c:v>19192</c:v>
                </c:pt>
                <c:pt idx="215">
                  <c:v>19186</c:v>
                </c:pt>
                <c:pt idx="216">
                  <c:v>19166</c:v>
                </c:pt>
                <c:pt idx="217">
                  <c:v>19164</c:v>
                </c:pt>
                <c:pt idx="218">
                  <c:v>19144</c:v>
                </c:pt>
                <c:pt idx="219">
                  <c:v>19140</c:v>
                </c:pt>
                <c:pt idx="220">
                  <c:v>19118</c:v>
                </c:pt>
                <c:pt idx="221">
                  <c:v>19116</c:v>
                </c:pt>
                <c:pt idx="222">
                  <c:v>19110</c:v>
                </c:pt>
                <c:pt idx="223">
                  <c:v>19098</c:v>
                </c:pt>
                <c:pt idx="224">
                  <c:v>19092</c:v>
                </c:pt>
                <c:pt idx="225">
                  <c:v>19086</c:v>
                </c:pt>
                <c:pt idx="226">
                  <c:v>19078</c:v>
                </c:pt>
                <c:pt idx="227">
                  <c:v>19070</c:v>
                </c:pt>
                <c:pt idx="228">
                  <c:v>19014</c:v>
                </c:pt>
                <c:pt idx="229">
                  <c:v>18990</c:v>
                </c:pt>
                <c:pt idx="230">
                  <c:v>18982</c:v>
                </c:pt>
                <c:pt idx="231">
                  <c:v>18970</c:v>
                </c:pt>
                <c:pt idx="232">
                  <c:v>18924</c:v>
                </c:pt>
                <c:pt idx="233">
                  <c:v>18902</c:v>
                </c:pt>
                <c:pt idx="234">
                  <c:v>18900</c:v>
                </c:pt>
                <c:pt idx="235">
                  <c:v>18898</c:v>
                </c:pt>
                <c:pt idx="236">
                  <c:v>18896</c:v>
                </c:pt>
                <c:pt idx="237">
                  <c:v>18890</c:v>
                </c:pt>
                <c:pt idx="238">
                  <c:v>18872</c:v>
                </c:pt>
                <c:pt idx="239">
                  <c:v>18848</c:v>
                </c:pt>
                <c:pt idx="240">
                  <c:v>18842</c:v>
                </c:pt>
                <c:pt idx="241">
                  <c:v>18810</c:v>
                </c:pt>
                <c:pt idx="242">
                  <c:v>18810</c:v>
                </c:pt>
                <c:pt idx="243">
                  <c:v>18798</c:v>
                </c:pt>
                <c:pt idx="244">
                  <c:v>18784</c:v>
                </c:pt>
                <c:pt idx="245">
                  <c:v>18760</c:v>
                </c:pt>
                <c:pt idx="246">
                  <c:v>18758</c:v>
                </c:pt>
                <c:pt idx="247">
                  <c:v>18756</c:v>
                </c:pt>
                <c:pt idx="248">
                  <c:v>18748</c:v>
                </c:pt>
                <c:pt idx="249">
                  <c:v>18744</c:v>
                </c:pt>
                <c:pt idx="250">
                  <c:v>18740</c:v>
                </c:pt>
                <c:pt idx="251">
                  <c:v>18690</c:v>
                </c:pt>
                <c:pt idx="252">
                  <c:v>18654</c:v>
                </c:pt>
                <c:pt idx="253">
                  <c:v>18646</c:v>
                </c:pt>
                <c:pt idx="254">
                  <c:v>18630</c:v>
                </c:pt>
                <c:pt idx="255">
                  <c:v>18618</c:v>
                </c:pt>
                <c:pt idx="256">
                  <c:v>18614</c:v>
                </c:pt>
                <c:pt idx="257">
                  <c:v>18596</c:v>
                </c:pt>
                <c:pt idx="258">
                  <c:v>18588</c:v>
                </c:pt>
                <c:pt idx="259">
                  <c:v>18572</c:v>
                </c:pt>
                <c:pt idx="260">
                  <c:v>18560</c:v>
                </c:pt>
                <c:pt idx="261">
                  <c:v>18554</c:v>
                </c:pt>
                <c:pt idx="262">
                  <c:v>18546</c:v>
                </c:pt>
                <c:pt idx="263">
                  <c:v>18542</c:v>
                </c:pt>
                <c:pt idx="264">
                  <c:v>18538</c:v>
                </c:pt>
                <c:pt idx="265">
                  <c:v>18530</c:v>
                </c:pt>
                <c:pt idx="266">
                  <c:v>18530</c:v>
                </c:pt>
                <c:pt idx="267">
                  <c:v>18506</c:v>
                </c:pt>
                <c:pt idx="268">
                  <c:v>18500</c:v>
                </c:pt>
                <c:pt idx="269">
                  <c:v>18486</c:v>
                </c:pt>
                <c:pt idx="270">
                  <c:v>18482</c:v>
                </c:pt>
                <c:pt idx="271">
                  <c:v>18478</c:v>
                </c:pt>
                <c:pt idx="272">
                  <c:v>18472</c:v>
                </c:pt>
                <c:pt idx="273">
                  <c:v>18468</c:v>
                </c:pt>
                <c:pt idx="274">
                  <c:v>18464</c:v>
                </c:pt>
                <c:pt idx="275">
                  <c:v>18454</c:v>
                </c:pt>
                <c:pt idx="276">
                  <c:v>18452</c:v>
                </c:pt>
                <c:pt idx="277">
                  <c:v>18440</c:v>
                </c:pt>
                <c:pt idx="278">
                  <c:v>18410</c:v>
                </c:pt>
                <c:pt idx="279">
                  <c:v>18404</c:v>
                </c:pt>
                <c:pt idx="280">
                  <c:v>18398</c:v>
                </c:pt>
                <c:pt idx="281">
                  <c:v>18358</c:v>
                </c:pt>
                <c:pt idx="282">
                  <c:v>18356</c:v>
                </c:pt>
                <c:pt idx="283">
                  <c:v>18322</c:v>
                </c:pt>
                <c:pt idx="284">
                  <c:v>18310</c:v>
                </c:pt>
                <c:pt idx="285">
                  <c:v>18280</c:v>
                </c:pt>
                <c:pt idx="286">
                  <c:v>18278</c:v>
                </c:pt>
                <c:pt idx="287">
                  <c:v>18250</c:v>
                </c:pt>
                <c:pt idx="288">
                  <c:v>18238</c:v>
                </c:pt>
                <c:pt idx="289">
                  <c:v>18220</c:v>
                </c:pt>
                <c:pt idx="290">
                  <c:v>18210</c:v>
                </c:pt>
                <c:pt idx="291">
                  <c:v>18198</c:v>
                </c:pt>
                <c:pt idx="292">
                  <c:v>18160</c:v>
                </c:pt>
                <c:pt idx="293">
                  <c:v>18158</c:v>
                </c:pt>
                <c:pt idx="294">
                  <c:v>18152</c:v>
                </c:pt>
                <c:pt idx="295">
                  <c:v>18140</c:v>
                </c:pt>
                <c:pt idx="296">
                  <c:v>18108</c:v>
                </c:pt>
                <c:pt idx="297">
                  <c:v>18088</c:v>
                </c:pt>
                <c:pt idx="298">
                  <c:v>18084</c:v>
                </c:pt>
                <c:pt idx="299">
                  <c:v>18058</c:v>
                </c:pt>
                <c:pt idx="300">
                  <c:v>18050</c:v>
                </c:pt>
                <c:pt idx="301">
                  <c:v>18044</c:v>
                </c:pt>
                <c:pt idx="302">
                  <c:v>18013</c:v>
                </c:pt>
                <c:pt idx="303">
                  <c:v>17991</c:v>
                </c:pt>
                <c:pt idx="304">
                  <c:v>17975</c:v>
                </c:pt>
                <c:pt idx="305">
                  <c:v>17951</c:v>
                </c:pt>
                <c:pt idx="306">
                  <c:v>17947</c:v>
                </c:pt>
                <c:pt idx="307">
                  <c:v>17931</c:v>
                </c:pt>
                <c:pt idx="308">
                  <c:v>17929</c:v>
                </c:pt>
                <c:pt idx="309">
                  <c:v>17925</c:v>
                </c:pt>
                <c:pt idx="310">
                  <c:v>17899</c:v>
                </c:pt>
                <c:pt idx="311">
                  <c:v>17895</c:v>
                </c:pt>
                <c:pt idx="312">
                  <c:v>17889</c:v>
                </c:pt>
                <c:pt idx="313">
                  <c:v>17871</c:v>
                </c:pt>
                <c:pt idx="314">
                  <c:v>17869</c:v>
                </c:pt>
                <c:pt idx="315">
                  <c:v>17861</c:v>
                </c:pt>
                <c:pt idx="316">
                  <c:v>17851</c:v>
                </c:pt>
                <c:pt idx="317">
                  <c:v>17839</c:v>
                </c:pt>
                <c:pt idx="318">
                  <c:v>17823</c:v>
                </c:pt>
                <c:pt idx="319">
                  <c:v>17809</c:v>
                </c:pt>
                <c:pt idx="320">
                  <c:v>17803</c:v>
                </c:pt>
                <c:pt idx="321">
                  <c:v>17781</c:v>
                </c:pt>
                <c:pt idx="322">
                  <c:v>17777</c:v>
                </c:pt>
                <c:pt idx="323">
                  <c:v>17761</c:v>
                </c:pt>
                <c:pt idx="324">
                  <c:v>17761</c:v>
                </c:pt>
                <c:pt idx="325">
                  <c:v>17737</c:v>
                </c:pt>
                <c:pt idx="326">
                  <c:v>17713</c:v>
                </c:pt>
                <c:pt idx="327">
                  <c:v>17709</c:v>
                </c:pt>
                <c:pt idx="328">
                  <c:v>17677</c:v>
                </c:pt>
                <c:pt idx="329">
                  <c:v>17675</c:v>
                </c:pt>
                <c:pt idx="330">
                  <c:v>17665</c:v>
                </c:pt>
                <c:pt idx="331">
                  <c:v>17653</c:v>
                </c:pt>
                <c:pt idx="332">
                  <c:v>17645</c:v>
                </c:pt>
                <c:pt idx="333">
                  <c:v>17643</c:v>
                </c:pt>
                <c:pt idx="334">
                  <c:v>17631</c:v>
                </c:pt>
                <c:pt idx="335">
                  <c:v>17631</c:v>
                </c:pt>
                <c:pt idx="336">
                  <c:v>17629</c:v>
                </c:pt>
                <c:pt idx="337">
                  <c:v>17627</c:v>
                </c:pt>
                <c:pt idx="338">
                  <c:v>17617</c:v>
                </c:pt>
                <c:pt idx="339">
                  <c:v>17613</c:v>
                </c:pt>
                <c:pt idx="340">
                  <c:v>17609</c:v>
                </c:pt>
                <c:pt idx="341">
                  <c:v>17609</c:v>
                </c:pt>
                <c:pt idx="342">
                  <c:v>17607</c:v>
                </c:pt>
                <c:pt idx="343">
                  <c:v>17573</c:v>
                </c:pt>
                <c:pt idx="344">
                  <c:v>17553</c:v>
                </c:pt>
                <c:pt idx="345">
                  <c:v>17551</c:v>
                </c:pt>
                <c:pt idx="346">
                  <c:v>17539</c:v>
                </c:pt>
                <c:pt idx="347">
                  <c:v>17537</c:v>
                </c:pt>
                <c:pt idx="348">
                  <c:v>17519</c:v>
                </c:pt>
                <c:pt idx="349">
                  <c:v>17511</c:v>
                </c:pt>
                <c:pt idx="350">
                  <c:v>17499</c:v>
                </c:pt>
                <c:pt idx="351">
                  <c:v>17407</c:v>
                </c:pt>
                <c:pt idx="352">
                  <c:v>17401</c:v>
                </c:pt>
                <c:pt idx="353">
                  <c:v>17387</c:v>
                </c:pt>
                <c:pt idx="354">
                  <c:v>17379</c:v>
                </c:pt>
                <c:pt idx="355">
                  <c:v>17365</c:v>
                </c:pt>
                <c:pt idx="356">
                  <c:v>17363</c:v>
                </c:pt>
                <c:pt idx="357">
                  <c:v>17363</c:v>
                </c:pt>
                <c:pt idx="358">
                  <c:v>17329</c:v>
                </c:pt>
                <c:pt idx="359">
                  <c:v>17289</c:v>
                </c:pt>
                <c:pt idx="360">
                  <c:v>17259</c:v>
                </c:pt>
                <c:pt idx="361">
                  <c:v>17205</c:v>
                </c:pt>
                <c:pt idx="362">
                  <c:v>17175</c:v>
                </c:pt>
                <c:pt idx="363">
                  <c:v>17165</c:v>
                </c:pt>
                <c:pt idx="364">
                  <c:v>17161</c:v>
                </c:pt>
                <c:pt idx="365">
                  <c:v>17157</c:v>
                </c:pt>
                <c:pt idx="366">
                  <c:v>17145</c:v>
                </c:pt>
                <c:pt idx="367">
                  <c:v>17127</c:v>
                </c:pt>
                <c:pt idx="368">
                  <c:v>17071</c:v>
                </c:pt>
                <c:pt idx="369">
                  <c:v>17061</c:v>
                </c:pt>
                <c:pt idx="370">
                  <c:v>17045</c:v>
                </c:pt>
                <c:pt idx="371">
                  <c:v>17027</c:v>
                </c:pt>
                <c:pt idx="372">
                  <c:v>17011</c:v>
                </c:pt>
                <c:pt idx="373">
                  <c:v>16989</c:v>
                </c:pt>
                <c:pt idx="374">
                  <c:v>16965</c:v>
                </c:pt>
                <c:pt idx="375">
                  <c:v>16933</c:v>
                </c:pt>
                <c:pt idx="376">
                  <c:v>16909</c:v>
                </c:pt>
                <c:pt idx="377">
                  <c:v>16901</c:v>
                </c:pt>
                <c:pt idx="378">
                  <c:v>16883</c:v>
                </c:pt>
                <c:pt idx="379">
                  <c:v>16857</c:v>
                </c:pt>
                <c:pt idx="380">
                  <c:v>16809</c:v>
                </c:pt>
                <c:pt idx="381">
                  <c:v>16789</c:v>
                </c:pt>
                <c:pt idx="382">
                  <c:v>16755</c:v>
                </c:pt>
                <c:pt idx="383">
                  <c:v>16732</c:v>
                </c:pt>
                <c:pt idx="384">
                  <c:v>16732</c:v>
                </c:pt>
                <c:pt idx="385">
                  <c:v>16732</c:v>
                </c:pt>
                <c:pt idx="386">
                  <c:v>16714</c:v>
                </c:pt>
                <c:pt idx="387">
                  <c:v>16710</c:v>
                </c:pt>
                <c:pt idx="388">
                  <c:v>16702</c:v>
                </c:pt>
                <c:pt idx="389">
                  <c:v>16692</c:v>
                </c:pt>
                <c:pt idx="390">
                  <c:v>16672</c:v>
                </c:pt>
                <c:pt idx="391">
                  <c:v>16672</c:v>
                </c:pt>
                <c:pt idx="392">
                  <c:v>16660</c:v>
                </c:pt>
                <c:pt idx="393">
                  <c:v>16648</c:v>
                </c:pt>
                <c:pt idx="394">
                  <c:v>16630</c:v>
                </c:pt>
                <c:pt idx="395">
                  <c:v>16612</c:v>
                </c:pt>
                <c:pt idx="396">
                  <c:v>16606</c:v>
                </c:pt>
                <c:pt idx="397">
                  <c:v>16586</c:v>
                </c:pt>
                <c:pt idx="398">
                  <c:v>16562</c:v>
                </c:pt>
                <c:pt idx="399">
                  <c:v>16552</c:v>
                </c:pt>
                <c:pt idx="400">
                  <c:v>16538</c:v>
                </c:pt>
                <c:pt idx="401">
                  <c:v>16534</c:v>
                </c:pt>
                <c:pt idx="402">
                  <c:v>16500</c:v>
                </c:pt>
                <c:pt idx="403">
                  <c:v>16480</c:v>
                </c:pt>
                <c:pt idx="404">
                  <c:v>16474</c:v>
                </c:pt>
                <c:pt idx="405">
                  <c:v>16454</c:v>
                </c:pt>
                <c:pt idx="406">
                  <c:v>16442</c:v>
                </c:pt>
                <c:pt idx="407">
                  <c:v>16432</c:v>
                </c:pt>
                <c:pt idx="408">
                  <c:v>16388</c:v>
                </c:pt>
                <c:pt idx="409">
                  <c:v>16386</c:v>
                </c:pt>
                <c:pt idx="410">
                  <c:v>16378</c:v>
                </c:pt>
                <c:pt idx="411">
                  <c:v>16376</c:v>
                </c:pt>
                <c:pt idx="412">
                  <c:v>16368</c:v>
                </c:pt>
                <c:pt idx="413">
                  <c:v>16364</c:v>
                </c:pt>
                <c:pt idx="414">
                  <c:v>16342</c:v>
                </c:pt>
                <c:pt idx="415">
                  <c:v>16310</c:v>
                </c:pt>
                <c:pt idx="416">
                  <c:v>16296</c:v>
                </c:pt>
                <c:pt idx="417">
                  <c:v>16288</c:v>
                </c:pt>
                <c:pt idx="418">
                  <c:v>16260</c:v>
                </c:pt>
                <c:pt idx="419">
                  <c:v>16240</c:v>
                </c:pt>
                <c:pt idx="420">
                  <c:v>16238</c:v>
                </c:pt>
                <c:pt idx="421">
                  <c:v>16234</c:v>
                </c:pt>
                <c:pt idx="422">
                  <c:v>16228</c:v>
                </c:pt>
                <c:pt idx="423">
                  <c:v>16218</c:v>
                </c:pt>
                <c:pt idx="424">
                  <c:v>16204</c:v>
                </c:pt>
                <c:pt idx="425">
                  <c:v>16204</c:v>
                </c:pt>
                <c:pt idx="426">
                  <c:v>16192</c:v>
                </c:pt>
                <c:pt idx="427">
                  <c:v>16180</c:v>
                </c:pt>
                <c:pt idx="428">
                  <c:v>16166</c:v>
                </c:pt>
                <c:pt idx="429">
                  <c:v>16120</c:v>
                </c:pt>
                <c:pt idx="430">
                  <c:v>16118</c:v>
                </c:pt>
                <c:pt idx="431">
                  <c:v>16118</c:v>
                </c:pt>
                <c:pt idx="432">
                  <c:v>16112</c:v>
                </c:pt>
                <c:pt idx="433">
                  <c:v>16102</c:v>
                </c:pt>
                <c:pt idx="434">
                  <c:v>16090</c:v>
                </c:pt>
                <c:pt idx="435">
                  <c:v>16084</c:v>
                </c:pt>
                <c:pt idx="436">
                  <c:v>16002</c:v>
                </c:pt>
                <c:pt idx="437">
                  <c:v>16002</c:v>
                </c:pt>
                <c:pt idx="438">
                  <c:v>16000</c:v>
                </c:pt>
                <c:pt idx="439">
                  <c:v>15998</c:v>
                </c:pt>
                <c:pt idx="440">
                  <c:v>15950</c:v>
                </c:pt>
                <c:pt idx="441">
                  <c:v>15940</c:v>
                </c:pt>
                <c:pt idx="442">
                  <c:v>15930</c:v>
                </c:pt>
                <c:pt idx="443">
                  <c:v>15928</c:v>
                </c:pt>
                <c:pt idx="444">
                  <c:v>15892</c:v>
                </c:pt>
                <c:pt idx="445">
                  <c:v>15890</c:v>
                </c:pt>
                <c:pt idx="446">
                  <c:v>15886</c:v>
                </c:pt>
                <c:pt idx="447">
                  <c:v>15880</c:v>
                </c:pt>
                <c:pt idx="448">
                  <c:v>15868</c:v>
                </c:pt>
                <c:pt idx="449">
                  <c:v>15816</c:v>
                </c:pt>
                <c:pt idx="450">
                  <c:v>15816</c:v>
                </c:pt>
                <c:pt idx="451">
                  <c:v>15816</c:v>
                </c:pt>
                <c:pt idx="452">
                  <c:v>15806</c:v>
                </c:pt>
                <c:pt idx="453">
                  <c:v>15804</c:v>
                </c:pt>
                <c:pt idx="454">
                  <c:v>15802</c:v>
                </c:pt>
                <c:pt idx="455">
                  <c:v>15798</c:v>
                </c:pt>
                <c:pt idx="456">
                  <c:v>15790</c:v>
                </c:pt>
                <c:pt idx="457">
                  <c:v>15788</c:v>
                </c:pt>
                <c:pt idx="458">
                  <c:v>15784</c:v>
                </c:pt>
                <c:pt idx="459">
                  <c:v>15774</c:v>
                </c:pt>
                <c:pt idx="460">
                  <c:v>15752</c:v>
                </c:pt>
                <c:pt idx="461">
                  <c:v>15740</c:v>
                </c:pt>
                <c:pt idx="462">
                  <c:v>15734</c:v>
                </c:pt>
                <c:pt idx="463">
                  <c:v>15702</c:v>
                </c:pt>
                <c:pt idx="464">
                  <c:v>15696</c:v>
                </c:pt>
                <c:pt idx="465">
                  <c:v>15680</c:v>
                </c:pt>
                <c:pt idx="466">
                  <c:v>15656</c:v>
                </c:pt>
                <c:pt idx="467">
                  <c:v>15656</c:v>
                </c:pt>
                <c:pt idx="468">
                  <c:v>15648</c:v>
                </c:pt>
                <c:pt idx="469">
                  <c:v>15570</c:v>
                </c:pt>
                <c:pt idx="470">
                  <c:v>15566</c:v>
                </c:pt>
                <c:pt idx="471">
                  <c:v>15564</c:v>
                </c:pt>
                <c:pt idx="472">
                  <c:v>15552</c:v>
                </c:pt>
                <c:pt idx="473">
                  <c:v>15536</c:v>
                </c:pt>
                <c:pt idx="474">
                  <c:v>15536</c:v>
                </c:pt>
                <c:pt idx="475">
                  <c:v>15528</c:v>
                </c:pt>
                <c:pt idx="476">
                  <c:v>15526</c:v>
                </c:pt>
                <c:pt idx="477">
                  <c:v>15518</c:v>
                </c:pt>
                <c:pt idx="478">
                  <c:v>15490</c:v>
                </c:pt>
                <c:pt idx="479">
                  <c:v>15488</c:v>
                </c:pt>
                <c:pt idx="480">
                  <c:v>15484</c:v>
                </c:pt>
                <c:pt idx="481">
                  <c:v>15466</c:v>
                </c:pt>
                <c:pt idx="482">
                  <c:v>15443</c:v>
                </c:pt>
                <c:pt idx="483">
                  <c:v>15443</c:v>
                </c:pt>
                <c:pt idx="484">
                  <c:v>15405</c:v>
                </c:pt>
                <c:pt idx="485">
                  <c:v>15401</c:v>
                </c:pt>
                <c:pt idx="486">
                  <c:v>15395</c:v>
                </c:pt>
                <c:pt idx="487">
                  <c:v>15395</c:v>
                </c:pt>
                <c:pt idx="488">
                  <c:v>15351</c:v>
                </c:pt>
                <c:pt idx="489">
                  <c:v>15343</c:v>
                </c:pt>
                <c:pt idx="490">
                  <c:v>15315</c:v>
                </c:pt>
                <c:pt idx="491">
                  <c:v>15305</c:v>
                </c:pt>
                <c:pt idx="492">
                  <c:v>15297</c:v>
                </c:pt>
                <c:pt idx="493">
                  <c:v>15297</c:v>
                </c:pt>
                <c:pt idx="494">
                  <c:v>15291</c:v>
                </c:pt>
                <c:pt idx="495">
                  <c:v>15279</c:v>
                </c:pt>
                <c:pt idx="496">
                  <c:v>15273</c:v>
                </c:pt>
                <c:pt idx="497">
                  <c:v>15255</c:v>
                </c:pt>
                <c:pt idx="498">
                  <c:v>15241</c:v>
                </c:pt>
                <c:pt idx="499">
                  <c:v>15221</c:v>
                </c:pt>
                <c:pt idx="500">
                  <c:v>15219</c:v>
                </c:pt>
                <c:pt idx="501">
                  <c:v>15193</c:v>
                </c:pt>
                <c:pt idx="502">
                  <c:v>15183</c:v>
                </c:pt>
                <c:pt idx="503">
                  <c:v>15173</c:v>
                </c:pt>
                <c:pt idx="504">
                  <c:v>15171</c:v>
                </c:pt>
                <c:pt idx="505">
                  <c:v>15067</c:v>
                </c:pt>
                <c:pt idx="506">
                  <c:v>14993</c:v>
                </c:pt>
                <c:pt idx="507">
                  <c:v>14991</c:v>
                </c:pt>
                <c:pt idx="508">
                  <c:v>14971</c:v>
                </c:pt>
                <c:pt idx="509">
                  <c:v>14961</c:v>
                </c:pt>
                <c:pt idx="510">
                  <c:v>14945</c:v>
                </c:pt>
                <c:pt idx="511">
                  <c:v>14933</c:v>
                </c:pt>
                <c:pt idx="512">
                  <c:v>14921</c:v>
                </c:pt>
                <c:pt idx="513">
                  <c:v>14911</c:v>
                </c:pt>
                <c:pt idx="514">
                  <c:v>14903</c:v>
                </c:pt>
                <c:pt idx="515">
                  <c:v>14859</c:v>
                </c:pt>
                <c:pt idx="516">
                  <c:v>14857</c:v>
                </c:pt>
                <c:pt idx="517">
                  <c:v>14823</c:v>
                </c:pt>
                <c:pt idx="518">
                  <c:v>14817</c:v>
                </c:pt>
                <c:pt idx="519">
                  <c:v>14805</c:v>
                </c:pt>
                <c:pt idx="520">
                  <c:v>14781</c:v>
                </c:pt>
                <c:pt idx="521">
                  <c:v>14763</c:v>
                </c:pt>
                <c:pt idx="522">
                  <c:v>14761</c:v>
                </c:pt>
                <c:pt idx="523">
                  <c:v>14747</c:v>
                </c:pt>
                <c:pt idx="524">
                  <c:v>14701</c:v>
                </c:pt>
                <c:pt idx="525">
                  <c:v>14699</c:v>
                </c:pt>
                <c:pt idx="526">
                  <c:v>14699</c:v>
                </c:pt>
                <c:pt idx="527">
                  <c:v>14665</c:v>
                </c:pt>
                <c:pt idx="528">
                  <c:v>14657</c:v>
                </c:pt>
                <c:pt idx="529">
                  <c:v>14641</c:v>
                </c:pt>
                <c:pt idx="530">
                  <c:v>14639</c:v>
                </c:pt>
                <c:pt idx="531">
                  <c:v>14637</c:v>
                </c:pt>
                <c:pt idx="532">
                  <c:v>14625</c:v>
                </c:pt>
                <c:pt idx="533">
                  <c:v>14611</c:v>
                </c:pt>
                <c:pt idx="534">
                  <c:v>14611</c:v>
                </c:pt>
                <c:pt idx="535">
                  <c:v>14609</c:v>
                </c:pt>
                <c:pt idx="536">
                  <c:v>14559</c:v>
                </c:pt>
                <c:pt idx="537">
                  <c:v>14555</c:v>
                </c:pt>
                <c:pt idx="538">
                  <c:v>14549</c:v>
                </c:pt>
                <c:pt idx="539">
                  <c:v>14543</c:v>
                </c:pt>
                <c:pt idx="540">
                  <c:v>14541</c:v>
                </c:pt>
                <c:pt idx="541">
                  <c:v>14527</c:v>
                </c:pt>
                <c:pt idx="542">
                  <c:v>14511</c:v>
                </c:pt>
                <c:pt idx="543">
                  <c:v>14505</c:v>
                </c:pt>
                <c:pt idx="544">
                  <c:v>14461</c:v>
                </c:pt>
                <c:pt idx="545">
                  <c:v>14451</c:v>
                </c:pt>
                <c:pt idx="546">
                  <c:v>14433</c:v>
                </c:pt>
                <c:pt idx="547">
                  <c:v>14429</c:v>
                </c:pt>
                <c:pt idx="548">
                  <c:v>14413</c:v>
                </c:pt>
                <c:pt idx="549">
                  <c:v>14409</c:v>
                </c:pt>
                <c:pt idx="550">
                  <c:v>14403</c:v>
                </c:pt>
                <c:pt idx="551">
                  <c:v>14367</c:v>
                </c:pt>
                <c:pt idx="552">
                  <c:v>14361</c:v>
                </c:pt>
                <c:pt idx="553">
                  <c:v>14353</c:v>
                </c:pt>
                <c:pt idx="554">
                  <c:v>14347</c:v>
                </c:pt>
                <c:pt idx="555">
                  <c:v>14319</c:v>
                </c:pt>
                <c:pt idx="556">
                  <c:v>14317</c:v>
                </c:pt>
                <c:pt idx="557">
                  <c:v>14291</c:v>
                </c:pt>
                <c:pt idx="558">
                  <c:v>14239</c:v>
                </c:pt>
                <c:pt idx="559">
                  <c:v>14219</c:v>
                </c:pt>
                <c:pt idx="560">
                  <c:v>14211</c:v>
                </c:pt>
                <c:pt idx="561">
                  <c:v>14199</c:v>
                </c:pt>
                <c:pt idx="562">
                  <c:v>14189</c:v>
                </c:pt>
                <c:pt idx="563">
                  <c:v>14179</c:v>
                </c:pt>
                <c:pt idx="564">
                  <c:v>14150</c:v>
                </c:pt>
                <c:pt idx="565">
                  <c:v>14136</c:v>
                </c:pt>
                <c:pt idx="566">
                  <c:v>14092</c:v>
                </c:pt>
                <c:pt idx="567">
                  <c:v>14086</c:v>
                </c:pt>
                <c:pt idx="568">
                  <c:v>14060</c:v>
                </c:pt>
                <c:pt idx="569">
                  <c:v>14056</c:v>
                </c:pt>
                <c:pt idx="570">
                  <c:v>14052</c:v>
                </c:pt>
                <c:pt idx="571">
                  <c:v>14042</c:v>
                </c:pt>
                <c:pt idx="572">
                  <c:v>14040</c:v>
                </c:pt>
                <c:pt idx="573">
                  <c:v>14004</c:v>
                </c:pt>
                <c:pt idx="574">
                  <c:v>13998</c:v>
                </c:pt>
                <c:pt idx="575">
                  <c:v>13978</c:v>
                </c:pt>
                <c:pt idx="576">
                  <c:v>13968</c:v>
                </c:pt>
                <c:pt idx="577">
                  <c:v>13966</c:v>
                </c:pt>
                <c:pt idx="578">
                  <c:v>13964</c:v>
                </c:pt>
                <c:pt idx="579">
                  <c:v>13962</c:v>
                </c:pt>
                <c:pt idx="580">
                  <c:v>13950</c:v>
                </c:pt>
                <c:pt idx="581">
                  <c:v>13944</c:v>
                </c:pt>
                <c:pt idx="582">
                  <c:v>13926</c:v>
                </c:pt>
                <c:pt idx="583">
                  <c:v>13922</c:v>
                </c:pt>
                <c:pt idx="584">
                  <c:v>13900</c:v>
                </c:pt>
                <c:pt idx="585">
                  <c:v>13894</c:v>
                </c:pt>
                <c:pt idx="586">
                  <c:v>13890</c:v>
                </c:pt>
                <c:pt idx="587">
                  <c:v>13878</c:v>
                </c:pt>
                <c:pt idx="588">
                  <c:v>13874</c:v>
                </c:pt>
                <c:pt idx="589">
                  <c:v>13852</c:v>
                </c:pt>
                <c:pt idx="590">
                  <c:v>13850</c:v>
                </c:pt>
                <c:pt idx="591">
                  <c:v>13844</c:v>
                </c:pt>
                <c:pt idx="592">
                  <c:v>13842</c:v>
                </c:pt>
                <c:pt idx="593">
                  <c:v>13786</c:v>
                </c:pt>
                <c:pt idx="594">
                  <c:v>13758</c:v>
                </c:pt>
                <c:pt idx="595">
                  <c:v>13748</c:v>
                </c:pt>
                <c:pt idx="596">
                  <c:v>13744</c:v>
                </c:pt>
                <c:pt idx="597">
                  <c:v>13738</c:v>
                </c:pt>
                <c:pt idx="598">
                  <c:v>13708</c:v>
                </c:pt>
                <c:pt idx="599">
                  <c:v>13702</c:v>
                </c:pt>
                <c:pt idx="600">
                  <c:v>13702</c:v>
                </c:pt>
                <c:pt idx="601">
                  <c:v>13696</c:v>
                </c:pt>
                <c:pt idx="602">
                  <c:v>13674</c:v>
                </c:pt>
                <c:pt idx="603">
                  <c:v>13674</c:v>
                </c:pt>
                <c:pt idx="604">
                  <c:v>13648</c:v>
                </c:pt>
                <c:pt idx="605">
                  <c:v>13644</c:v>
                </c:pt>
                <c:pt idx="606">
                  <c:v>13642</c:v>
                </c:pt>
                <c:pt idx="607">
                  <c:v>13636</c:v>
                </c:pt>
                <c:pt idx="608">
                  <c:v>13630</c:v>
                </c:pt>
                <c:pt idx="609">
                  <c:v>13624</c:v>
                </c:pt>
                <c:pt idx="610">
                  <c:v>13620</c:v>
                </c:pt>
                <c:pt idx="611">
                  <c:v>13604</c:v>
                </c:pt>
                <c:pt idx="612">
                  <c:v>13590</c:v>
                </c:pt>
                <c:pt idx="613">
                  <c:v>13572</c:v>
                </c:pt>
                <c:pt idx="614">
                  <c:v>13540</c:v>
                </c:pt>
                <c:pt idx="615">
                  <c:v>13528</c:v>
                </c:pt>
                <c:pt idx="616">
                  <c:v>13510</c:v>
                </c:pt>
                <c:pt idx="617">
                  <c:v>13508</c:v>
                </c:pt>
                <c:pt idx="618">
                  <c:v>13498</c:v>
                </c:pt>
                <c:pt idx="619">
                  <c:v>13486</c:v>
                </c:pt>
                <c:pt idx="620">
                  <c:v>13484</c:v>
                </c:pt>
                <c:pt idx="621">
                  <c:v>13482</c:v>
                </c:pt>
                <c:pt idx="622">
                  <c:v>13468</c:v>
                </c:pt>
                <c:pt idx="623">
                  <c:v>13460</c:v>
                </c:pt>
                <c:pt idx="624">
                  <c:v>13440</c:v>
                </c:pt>
                <c:pt idx="625">
                  <c:v>13440</c:v>
                </c:pt>
                <c:pt idx="626">
                  <c:v>13394</c:v>
                </c:pt>
                <c:pt idx="627">
                  <c:v>13388</c:v>
                </c:pt>
                <c:pt idx="628">
                  <c:v>13386</c:v>
                </c:pt>
                <c:pt idx="629">
                  <c:v>13370</c:v>
                </c:pt>
                <c:pt idx="630">
                  <c:v>13350</c:v>
                </c:pt>
                <c:pt idx="631">
                  <c:v>13348</c:v>
                </c:pt>
                <c:pt idx="632">
                  <c:v>13340</c:v>
                </c:pt>
                <c:pt idx="633">
                  <c:v>13320</c:v>
                </c:pt>
                <c:pt idx="634">
                  <c:v>13308</c:v>
                </c:pt>
                <c:pt idx="635">
                  <c:v>13296</c:v>
                </c:pt>
                <c:pt idx="636">
                  <c:v>13294</c:v>
                </c:pt>
                <c:pt idx="637">
                  <c:v>13226</c:v>
                </c:pt>
                <c:pt idx="638">
                  <c:v>13208</c:v>
                </c:pt>
                <c:pt idx="639">
                  <c:v>13192</c:v>
                </c:pt>
                <c:pt idx="640">
                  <c:v>13180</c:v>
                </c:pt>
                <c:pt idx="641">
                  <c:v>13150</c:v>
                </c:pt>
                <c:pt idx="642">
                  <c:v>13134</c:v>
                </c:pt>
                <c:pt idx="643">
                  <c:v>13118</c:v>
                </c:pt>
                <c:pt idx="644">
                  <c:v>13106</c:v>
                </c:pt>
                <c:pt idx="645">
                  <c:v>13084</c:v>
                </c:pt>
                <c:pt idx="646">
                  <c:v>13080</c:v>
                </c:pt>
                <c:pt idx="647">
                  <c:v>13076</c:v>
                </c:pt>
                <c:pt idx="648">
                  <c:v>13070</c:v>
                </c:pt>
                <c:pt idx="649">
                  <c:v>13064</c:v>
                </c:pt>
                <c:pt idx="650">
                  <c:v>13042</c:v>
                </c:pt>
                <c:pt idx="651">
                  <c:v>12988</c:v>
                </c:pt>
                <c:pt idx="652">
                  <c:v>12952</c:v>
                </c:pt>
                <c:pt idx="653">
                  <c:v>12930</c:v>
                </c:pt>
                <c:pt idx="654">
                  <c:v>12918</c:v>
                </c:pt>
                <c:pt idx="655">
                  <c:v>12908</c:v>
                </c:pt>
                <c:pt idx="656">
                  <c:v>12904</c:v>
                </c:pt>
                <c:pt idx="657">
                  <c:v>12902</c:v>
                </c:pt>
                <c:pt idx="658">
                  <c:v>12894</c:v>
                </c:pt>
                <c:pt idx="659">
                  <c:v>12884</c:v>
                </c:pt>
                <c:pt idx="660">
                  <c:v>12837</c:v>
                </c:pt>
                <c:pt idx="661">
                  <c:v>12835</c:v>
                </c:pt>
                <c:pt idx="662">
                  <c:v>12817</c:v>
                </c:pt>
                <c:pt idx="663">
                  <c:v>12801</c:v>
                </c:pt>
                <c:pt idx="664">
                  <c:v>12797</c:v>
                </c:pt>
                <c:pt idx="665">
                  <c:v>12781</c:v>
                </c:pt>
                <c:pt idx="666">
                  <c:v>12775</c:v>
                </c:pt>
                <c:pt idx="667">
                  <c:v>12771</c:v>
                </c:pt>
                <c:pt idx="668">
                  <c:v>12765</c:v>
                </c:pt>
                <c:pt idx="669">
                  <c:v>12763</c:v>
                </c:pt>
                <c:pt idx="670">
                  <c:v>12743</c:v>
                </c:pt>
                <c:pt idx="671">
                  <c:v>12729</c:v>
                </c:pt>
                <c:pt idx="672">
                  <c:v>12727</c:v>
                </c:pt>
                <c:pt idx="673">
                  <c:v>12725</c:v>
                </c:pt>
                <c:pt idx="674">
                  <c:v>12715</c:v>
                </c:pt>
                <c:pt idx="675">
                  <c:v>12641</c:v>
                </c:pt>
                <c:pt idx="676">
                  <c:v>12635</c:v>
                </c:pt>
                <c:pt idx="677">
                  <c:v>12611</c:v>
                </c:pt>
                <c:pt idx="678">
                  <c:v>12577</c:v>
                </c:pt>
                <c:pt idx="679">
                  <c:v>12509</c:v>
                </c:pt>
                <c:pt idx="680">
                  <c:v>12483</c:v>
                </c:pt>
                <c:pt idx="681">
                  <c:v>12475</c:v>
                </c:pt>
                <c:pt idx="682">
                  <c:v>12475</c:v>
                </c:pt>
                <c:pt idx="683">
                  <c:v>12463</c:v>
                </c:pt>
                <c:pt idx="684">
                  <c:v>12457</c:v>
                </c:pt>
                <c:pt idx="685">
                  <c:v>12425</c:v>
                </c:pt>
                <c:pt idx="686">
                  <c:v>12373</c:v>
                </c:pt>
                <c:pt idx="687">
                  <c:v>12351</c:v>
                </c:pt>
                <c:pt idx="688">
                  <c:v>12313</c:v>
                </c:pt>
                <c:pt idx="689">
                  <c:v>12311</c:v>
                </c:pt>
                <c:pt idx="690">
                  <c:v>12297</c:v>
                </c:pt>
                <c:pt idx="691">
                  <c:v>12269</c:v>
                </c:pt>
                <c:pt idx="692">
                  <c:v>12263</c:v>
                </c:pt>
                <c:pt idx="693">
                  <c:v>12261</c:v>
                </c:pt>
                <c:pt idx="694">
                  <c:v>12261</c:v>
                </c:pt>
                <c:pt idx="695">
                  <c:v>12259</c:v>
                </c:pt>
                <c:pt idx="696">
                  <c:v>12219</c:v>
                </c:pt>
                <c:pt idx="697">
                  <c:v>12201</c:v>
                </c:pt>
                <c:pt idx="698">
                  <c:v>12189</c:v>
                </c:pt>
                <c:pt idx="699">
                  <c:v>12177</c:v>
                </c:pt>
                <c:pt idx="700">
                  <c:v>12143</c:v>
                </c:pt>
                <c:pt idx="701">
                  <c:v>12101</c:v>
                </c:pt>
                <c:pt idx="702">
                  <c:v>12007</c:v>
                </c:pt>
                <c:pt idx="703">
                  <c:v>12003</c:v>
                </c:pt>
                <c:pt idx="704">
                  <c:v>11989</c:v>
                </c:pt>
                <c:pt idx="705">
                  <c:v>11969</c:v>
                </c:pt>
                <c:pt idx="706">
                  <c:v>11945</c:v>
                </c:pt>
                <c:pt idx="707">
                  <c:v>11939</c:v>
                </c:pt>
                <c:pt idx="708">
                  <c:v>11911</c:v>
                </c:pt>
                <c:pt idx="709">
                  <c:v>11905</c:v>
                </c:pt>
                <c:pt idx="710">
                  <c:v>11853</c:v>
                </c:pt>
                <c:pt idx="711">
                  <c:v>11849</c:v>
                </c:pt>
                <c:pt idx="712">
                  <c:v>11845</c:v>
                </c:pt>
                <c:pt idx="713">
                  <c:v>11837</c:v>
                </c:pt>
                <c:pt idx="714">
                  <c:v>11807</c:v>
                </c:pt>
                <c:pt idx="715">
                  <c:v>11801</c:v>
                </c:pt>
                <c:pt idx="716">
                  <c:v>11789</c:v>
                </c:pt>
                <c:pt idx="717">
                  <c:v>11769</c:v>
                </c:pt>
                <c:pt idx="718">
                  <c:v>11769</c:v>
                </c:pt>
                <c:pt idx="719">
                  <c:v>11751</c:v>
                </c:pt>
                <c:pt idx="720">
                  <c:v>11693</c:v>
                </c:pt>
                <c:pt idx="721">
                  <c:v>11669</c:v>
                </c:pt>
                <c:pt idx="722">
                  <c:v>11669</c:v>
                </c:pt>
                <c:pt idx="723">
                  <c:v>11633</c:v>
                </c:pt>
                <c:pt idx="724">
                  <c:v>11625</c:v>
                </c:pt>
                <c:pt idx="725">
                  <c:v>11617</c:v>
                </c:pt>
                <c:pt idx="726">
                  <c:v>11613</c:v>
                </c:pt>
                <c:pt idx="727">
                  <c:v>11576</c:v>
                </c:pt>
                <c:pt idx="728">
                  <c:v>11574</c:v>
                </c:pt>
                <c:pt idx="729">
                  <c:v>11560</c:v>
                </c:pt>
                <c:pt idx="730">
                  <c:v>11552</c:v>
                </c:pt>
                <c:pt idx="731">
                  <c:v>11546</c:v>
                </c:pt>
                <c:pt idx="732">
                  <c:v>11540</c:v>
                </c:pt>
                <c:pt idx="733">
                  <c:v>11472</c:v>
                </c:pt>
                <c:pt idx="734">
                  <c:v>11470</c:v>
                </c:pt>
                <c:pt idx="735">
                  <c:v>11466</c:v>
                </c:pt>
                <c:pt idx="736">
                  <c:v>11452</c:v>
                </c:pt>
                <c:pt idx="737">
                  <c:v>11442</c:v>
                </c:pt>
                <c:pt idx="738">
                  <c:v>11438</c:v>
                </c:pt>
                <c:pt idx="739">
                  <c:v>11402</c:v>
                </c:pt>
                <c:pt idx="740">
                  <c:v>11374</c:v>
                </c:pt>
                <c:pt idx="741">
                  <c:v>11368</c:v>
                </c:pt>
                <c:pt idx="742">
                  <c:v>11364</c:v>
                </c:pt>
                <c:pt idx="743">
                  <c:v>11358</c:v>
                </c:pt>
                <c:pt idx="744">
                  <c:v>11358</c:v>
                </c:pt>
                <c:pt idx="745">
                  <c:v>11314</c:v>
                </c:pt>
                <c:pt idx="746">
                  <c:v>11308</c:v>
                </c:pt>
                <c:pt idx="747">
                  <c:v>11298</c:v>
                </c:pt>
                <c:pt idx="748">
                  <c:v>11298</c:v>
                </c:pt>
                <c:pt idx="749">
                  <c:v>11268</c:v>
                </c:pt>
                <c:pt idx="750">
                  <c:v>11252</c:v>
                </c:pt>
                <c:pt idx="751">
                  <c:v>11250</c:v>
                </c:pt>
                <c:pt idx="752">
                  <c:v>11246</c:v>
                </c:pt>
                <c:pt idx="753">
                  <c:v>11214</c:v>
                </c:pt>
                <c:pt idx="754">
                  <c:v>11208</c:v>
                </c:pt>
                <c:pt idx="755">
                  <c:v>11204</c:v>
                </c:pt>
                <c:pt idx="756">
                  <c:v>11190</c:v>
                </c:pt>
                <c:pt idx="757">
                  <c:v>11184</c:v>
                </c:pt>
                <c:pt idx="758">
                  <c:v>11178</c:v>
                </c:pt>
                <c:pt idx="759">
                  <c:v>11176</c:v>
                </c:pt>
                <c:pt idx="760">
                  <c:v>11174</c:v>
                </c:pt>
                <c:pt idx="761">
                  <c:v>11154</c:v>
                </c:pt>
                <c:pt idx="762">
                  <c:v>11150</c:v>
                </c:pt>
                <c:pt idx="763">
                  <c:v>11144</c:v>
                </c:pt>
                <c:pt idx="764">
                  <c:v>11144</c:v>
                </c:pt>
                <c:pt idx="765">
                  <c:v>11136</c:v>
                </c:pt>
                <c:pt idx="766">
                  <c:v>11134</c:v>
                </c:pt>
                <c:pt idx="767">
                  <c:v>11110</c:v>
                </c:pt>
                <c:pt idx="768">
                  <c:v>11096</c:v>
                </c:pt>
                <c:pt idx="769">
                  <c:v>11082</c:v>
                </c:pt>
                <c:pt idx="770">
                  <c:v>11074</c:v>
                </c:pt>
                <c:pt idx="771">
                  <c:v>11058</c:v>
                </c:pt>
                <c:pt idx="772">
                  <c:v>11048</c:v>
                </c:pt>
                <c:pt idx="773">
                  <c:v>11034</c:v>
                </c:pt>
                <c:pt idx="774">
                  <c:v>11026</c:v>
                </c:pt>
                <c:pt idx="775">
                  <c:v>11022</c:v>
                </c:pt>
                <c:pt idx="776">
                  <c:v>10990</c:v>
                </c:pt>
                <c:pt idx="777">
                  <c:v>10988</c:v>
                </c:pt>
                <c:pt idx="778">
                  <c:v>10980</c:v>
                </c:pt>
                <c:pt idx="779">
                  <c:v>10966</c:v>
                </c:pt>
                <c:pt idx="780">
                  <c:v>10958</c:v>
                </c:pt>
                <c:pt idx="781">
                  <c:v>10922</c:v>
                </c:pt>
                <c:pt idx="782">
                  <c:v>10900</c:v>
                </c:pt>
                <c:pt idx="783">
                  <c:v>10870</c:v>
                </c:pt>
                <c:pt idx="784">
                  <c:v>10864</c:v>
                </c:pt>
                <c:pt idx="785">
                  <c:v>10846</c:v>
                </c:pt>
                <c:pt idx="786">
                  <c:v>10844</c:v>
                </c:pt>
                <c:pt idx="787">
                  <c:v>10832</c:v>
                </c:pt>
                <c:pt idx="788">
                  <c:v>10814</c:v>
                </c:pt>
                <c:pt idx="789">
                  <c:v>10792</c:v>
                </c:pt>
                <c:pt idx="790">
                  <c:v>10768</c:v>
                </c:pt>
                <c:pt idx="791">
                  <c:v>10762</c:v>
                </c:pt>
                <c:pt idx="792">
                  <c:v>10762</c:v>
                </c:pt>
                <c:pt idx="793">
                  <c:v>10742</c:v>
                </c:pt>
                <c:pt idx="794">
                  <c:v>10738</c:v>
                </c:pt>
                <c:pt idx="795">
                  <c:v>10736</c:v>
                </c:pt>
                <c:pt idx="796">
                  <c:v>10702</c:v>
                </c:pt>
                <c:pt idx="797">
                  <c:v>10700</c:v>
                </c:pt>
                <c:pt idx="798">
                  <c:v>10690</c:v>
                </c:pt>
                <c:pt idx="799">
                  <c:v>10686</c:v>
                </c:pt>
                <c:pt idx="800">
                  <c:v>10668</c:v>
                </c:pt>
                <c:pt idx="801">
                  <c:v>10650</c:v>
                </c:pt>
                <c:pt idx="802">
                  <c:v>10640</c:v>
                </c:pt>
                <c:pt idx="803">
                  <c:v>10620</c:v>
                </c:pt>
                <c:pt idx="804">
                  <c:v>10618</c:v>
                </c:pt>
                <c:pt idx="805">
                  <c:v>10612</c:v>
                </c:pt>
                <c:pt idx="806">
                  <c:v>10604</c:v>
                </c:pt>
                <c:pt idx="807">
                  <c:v>10588</c:v>
                </c:pt>
                <c:pt idx="808">
                  <c:v>10584</c:v>
                </c:pt>
                <c:pt idx="809">
                  <c:v>10580</c:v>
                </c:pt>
                <c:pt idx="810">
                  <c:v>10578</c:v>
                </c:pt>
                <c:pt idx="811">
                  <c:v>10558</c:v>
                </c:pt>
                <c:pt idx="812">
                  <c:v>10548</c:v>
                </c:pt>
                <c:pt idx="813">
                  <c:v>10536</c:v>
                </c:pt>
                <c:pt idx="814">
                  <c:v>10532</c:v>
                </c:pt>
                <c:pt idx="815">
                  <c:v>10518</c:v>
                </c:pt>
                <c:pt idx="816">
                  <c:v>10510</c:v>
                </c:pt>
                <c:pt idx="817">
                  <c:v>10502</c:v>
                </c:pt>
                <c:pt idx="818">
                  <c:v>10484</c:v>
                </c:pt>
                <c:pt idx="819">
                  <c:v>10482</c:v>
                </c:pt>
                <c:pt idx="820">
                  <c:v>10480</c:v>
                </c:pt>
                <c:pt idx="821">
                  <c:v>10478</c:v>
                </c:pt>
                <c:pt idx="822">
                  <c:v>10464</c:v>
                </c:pt>
                <c:pt idx="823">
                  <c:v>10448</c:v>
                </c:pt>
                <c:pt idx="824">
                  <c:v>10446</c:v>
                </c:pt>
                <c:pt idx="825">
                  <c:v>10436</c:v>
                </c:pt>
                <c:pt idx="826">
                  <c:v>10420</c:v>
                </c:pt>
                <c:pt idx="827">
                  <c:v>10416</c:v>
                </c:pt>
                <c:pt idx="828">
                  <c:v>10412</c:v>
                </c:pt>
                <c:pt idx="829">
                  <c:v>10396</c:v>
                </c:pt>
                <c:pt idx="830">
                  <c:v>10388</c:v>
                </c:pt>
                <c:pt idx="831">
                  <c:v>10384</c:v>
                </c:pt>
                <c:pt idx="832">
                  <c:v>10382</c:v>
                </c:pt>
                <c:pt idx="833">
                  <c:v>10348</c:v>
                </c:pt>
                <c:pt idx="834">
                  <c:v>10338</c:v>
                </c:pt>
                <c:pt idx="835">
                  <c:v>10334</c:v>
                </c:pt>
                <c:pt idx="836">
                  <c:v>10326</c:v>
                </c:pt>
                <c:pt idx="837">
                  <c:v>10320</c:v>
                </c:pt>
                <c:pt idx="838">
                  <c:v>10318</c:v>
                </c:pt>
                <c:pt idx="839">
                  <c:v>10271</c:v>
                </c:pt>
                <c:pt idx="840">
                  <c:v>10251</c:v>
                </c:pt>
                <c:pt idx="841">
                  <c:v>10229</c:v>
                </c:pt>
                <c:pt idx="842">
                  <c:v>10183</c:v>
                </c:pt>
                <c:pt idx="843">
                  <c:v>10183</c:v>
                </c:pt>
                <c:pt idx="844">
                  <c:v>10175</c:v>
                </c:pt>
                <c:pt idx="845">
                  <c:v>10141</c:v>
                </c:pt>
                <c:pt idx="846">
                  <c:v>10123</c:v>
                </c:pt>
                <c:pt idx="847">
                  <c:v>10115</c:v>
                </c:pt>
                <c:pt idx="848">
                  <c:v>10103</c:v>
                </c:pt>
                <c:pt idx="849">
                  <c:v>10099</c:v>
                </c:pt>
                <c:pt idx="850">
                  <c:v>10095</c:v>
                </c:pt>
                <c:pt idx="851">
                  <c:v>10077</c:v>
                </c:pt>
                <c:pt idx="852">
                  <c:v>10071</c:v>
                </c:pt>
                <c:pt idx="853">
                  <c:v>10065</c:v>
                </c:pt>
                <c:pt idx="854">
                  <c:v>10051</c:v>
                </c:pt>
                <c:pt idx="855">
                  <c:v>10049</c:v>
                </c:pt>
                <c:pt idx="856">
                  <c:v>10033</c:v>
                </c:pt>
                <c:pt idx="857">
                  <c:v>10025</c:v>
                </c:pt>
                <c:pt idx="858">
                  <c:v>10013</c:v>
                </c:pt>
                <c:pt idx="859">
                  <c:v>10009</c:v>
                </c:pt>
                <c:pt idx="860">
                  <c:v>10003</c:v>
                </c:pt>
                <c:pt idx="861">
                  <c:v>10001</c:v>
                </c:pt>
                <c:pt idx="862">
                  <c:v>9997</c:v>
                </c:pt>
                <c:pt idx="863">
                  <c:v>9997</c:v>
                </c:pt>
                <c:pt idx="864">
                  <c:v>9989</c:v>
                </c:pt>
                <c:pt idx="865">
                  <c:v>9987</c:v>
                </c:pt>
                <c:pt idx="866">
                  <c:v>9983</c:v>
                </c:pt>
                <c:pt idx="867">
                  <c:v>9967</c:v>
                </c:pt>
                <c:pt idx="868">
                  <c:v>9943</c:v>
                </c:pt>
                <c:pt idx="869">
                  <c:v>9917</c:v>
                </c:pt>
                <c:pt idx="870">
                  <c:v>9915</c:v>
                </c:pt>
                <c:pt idx="871">
                  <c:v>9911</c:v>
                </c:pt>
                <c:pt idx="872">
                  <c:v>9909</c:v>
                </c:pt>
                <c:pt idx="873">
                  <c:v>9907</c:v>
                </c:pt>
                <c:pt idx="874">
                  <c:v>9895</c:v>
                </c:pt>
                <c:pt idx="875">
                  <c:v>9883</c:v>
                </c:pt>
                <c:pt idx="876">
                  <c:v>9879</c:v>
                </c:pt>
                <c:pt idx="877">
                  <c:v>9869</c:v>
                </c:pt>
                <c:pt idx="878">
                  <c:v>9859</c:v>
                </c:pt>
                <c:pt idx="879">
                  <c:v>9829</c:v>
                </c:pt>
                <c:pt idx="880">
                  <c:v>9801</c:v>
                </c:pt>
                <c:pt idx="881">
                  <c:v>9797</c:v>
                </c:pt>
                <c:pt idx="882">
                  <c:v>9791</c:v>
                </c:pt>
                <c:pt idx="883">
                  <c:v>9787</c:v>
                </c:pt>
                <c:pt idx="884">
                  <c:v>9775</c:v>
                </c:pt>
                <c:pt idx="885">
                  <c:v>9771</c:v>
                </c:pt>
                <c:pt idx="886">
                  <c:v>9715</c:v>
                </c:pt>
                <c:pt idx="887">
                  <c:v>9711</c:v>
                </c:pt>
                <c:pt idx="888">
                  <c:v>9697</c:v>
                </c:pt>
                <c:pt idx="889">
                  <c:v>9685</c:v>
                </c:pt>
                <c:pt idx="890">
                  <c:v>9677</c:v>
                </c:pt>
                <c:pt idx="891">
                  <c:v>9669</c:v>
                </c:pt>
                <c:pt idx="892">
                  <c:v>9665</c:v>
                </c:pt>
                <c:pt idx="893">
                  <c:v>9659</c:v>
                </c:pt>
                <c:pt idx="894">
                  <c:v>9653</c:v>
                </c:pt>
                <c:pt idx="895">
                  <c:v>9649</c:v>
                </c:pt>
                <c:pt idx="896">
                  <c:v>9641</c:v>
                </c:pt>
                <c:pt idx="897">
                  <c:v>9629</c:v>
                </c:pt>
                <c:pt idx="898">
                  <c:v>9609</c:v>
                </c:pt>
                <c:pt idx="899">
                  <c:v>9599</c:v>
                </c:pt>
                <c:pt idx="900">
                  <c:v>9595</c:v>
                </c:pt>
                <c:pt idx="901">
                  <c:v>9565</c:v>
                </c:pt>
                <c:pt idx="902">
                  <c:v>9559</c:v>
                </c:pt>
                <c:pt idx="903">
                  <c:v>9553</c:v>
                </c:pt>
                <c:pt idx="904">
                  <c:v>9549</c:v>
                </c:pt>
                <c:pt idx="905">
                  <c:v>9543</c:v>
                </c:pt>
                <c:pt idx="906">
                  <c:v>9535</c:v>
                </c:pt>
                <c:pt idx="907">
                  <c:v>9529</c:v>
                </c:pt>
                <c:pt idx="908">
                  <c:v>9511</c:v>
                </c:pt>
                <c:pt idx="909">
                  <c:v>9503</c:v>
                </c:pt>
                <c:pt idx="910">
                  <c:v>9497</c:v>
                </c:pt>
                <c:pt idx="911">
                  <c:v>9493</c:v>
                </c:pt>
                <c:pt idx="912">
                  <c:v>9479</c:v>
                </c:pt>
                <c:pt idx="913">
                  <c:v>9475</c:v>
                </c:pt>
                <c:pt idx="914">
                  <c:v>9465</c:v>
                </c:pt>
                <c:pt idx="915">
                  <c:v>9459</c:v>
                </c:pt>
                <c:pt idx="916">
                  <c:v>9425</c:v>
                </c:pt>
                <c:pt idx="917">
                  <c:v>9421</c:v>
                </c:pt>
                <c:pt idx="918">
                  <c:v>9419</c:v>
                </c:pt>
                <c:pt idx="919">
                  <c:v>9399</c:v>
                </c:pt>
                <c:pt idx="920">
                  <c:v>9391</c:v>
                </c:pt>
                <c:pt idx="921">
                  <c:v>9391</c:v>
                </c:pt>
                <c:pt idx="922">
                  <c:v>9361</c:v>
                </c:pt>
                <c:pt idx="923">
                  <c:v>9351</c:v>
                </c:pt>
                <c:pt idx="924">
                  <c:v>9349</c:v>
                </c:pt>
                <c:pt idx="925">
                  <c:v>9251</c:v>
                </c:pt>
                <c:pt idx="926">
                  <c:v>9243</c:v>
                </c:pt>
                <c:pt idx="927">
                  <c:v>9207</c:v>
                </c:pt>
                <c:pt idx="928">
                  <c:v>9197</c:v>
                </c:pt>
                <c:pt idx="929">
                  <c:v>9155</c:v>
                </c:pt>
                <c:pt idx="930">
                  <c:v>9097</c:v>
                </c:pt>
                <c:pt idx="931">
                  <c:v>9093</c:v>
                </c:pt>
                <c:pt idx="932">
                  <c:v>9091</c:v>
                </c:pt>
                <c:pt idx="933">
                  <c:v>9065</c:v>
                </c:pt>
                <c:pt idx="934">
                  <c:v>9049</c:v>
                </c:pt>
                <c:pt idx="935">
                  <c:v>9041</c:v>
                </c:pt>
                <c:pt idx="936">
                  <c:v>9031</c:v>
                </c:pt>
                <c:pt idx="937">
                  <c:v>9012</c:v>
                </c:pt>
                <c:pt idx="938">
                  <c:v>9012</c:v>
                </c:pt>
                <c:pt idx="939">
                  <c:v>8992</c:v>
                </c:pt>
                <c:pt idx="940">
                  <c:v>8960</c:v>
                </c:pt>
                <c:pt idx="941">
                  <c:v>8946</c:v>
                </c:pt>
                <c:pt idx="942">
                  <c:v>8944</c:v>
                </c:pt>
                <c:pt idx="943">
                  <c:v>8940</c:v>
                </c:pt>
                <c:pt idx="944">
                  <c:v>8928</c:v>
                </c:pt>
                <c:pt idx="945">
                  <c:v>8924</c:v>
                </c:pt>
                <c:pt idx="946">
                  <c:v>8918</c:v>
                </c:pt>
                <c:pt idx="947">
                  <c:v>8914</c:v>
                </c:pt>
                <c:pt idx="948">
                  <c:v>8876</c:v>
                </c:pt>
                <c:pt idx="949">
                  <c:v>8870</c:v>
                </c:pt>
                <c:pt idx="950">
                  <c:v>8868</c:v>
                </c:pt>
                <c:pt idx="951">
                  <c:v>8862</c:v>
                </c:pt>
                <c:pt idx="952">
                  <c:v>8844</c:v>
                </c:pt>
                <c:pt idx="953">
                  <c:v>8830</c:v>
                </c:pt>
                <c:pt idx="954">
                  <c:v>8830</c:v>
                </c:pt>
                <c:pt idx="955">
                  <c:v>8826</c:v>
                </c:pt>
                <c:pt idx="956">
                  <c:v>8814</c:v>
                </c:pt>
                <c:pt idx="957">
                  <c:v>8806</c:v>
                </c:pt>
                <c:pt idx="958">
                  <c:v>8798</c:v>
                </c:pt>
                <c:pt idx="959">
                  <c:v>8790</c:v>
                </c:pt>
                <c:pt idx="960">
                  <c:v>8786</c:v>
                </c:pt>
                <c:pt idx="961">
                  <c:v>8778</c:v>
                </c:pt>
                <c:pt idx="962">
                  <c:v>8764</c:v>
                </c:pt>
                <c:pt idx="963">
                  <c:v>8748</c:v>
                </c:pt>
                <c:pt idx="964">
                  <c:v>8744</c:v>
                </c:pt>
                <c:pt idx="965">
                  <c:v>8734</c:v>
                </c:pt>
                <c:pt idx="966">
                  <c:v>8686</c:v>
                </c:pt>
                <c:pt idx="967">
                  <c:v>8684</c:v>
                </c:pt>
                <c:pt idx="968">
                  <c:v>8684</c:v>
                </c:pt>
                <c:pt idx="969">
                  <c:v>8682</c:v>
                </c:pt>
                <c:pt idx="970">
                  <c:v>8674</c:v>
                </c:pt>
                <c:pt idx="971">
                  <c:v>8670</c:v>
                </c:pt>
                <c:pt idx="972">
                  <c:v>8664</c:v>
                </c:pt>
                <c:pt idx="973">
                  <c:v>8652</c:v>
                </c:pt>
                <c:pt idx="974">
                  <c:v>8652</c:v>
                </c:pt>
                <c:pt idx="975">
                  <c:v>8626</c:v>
                </c:pt>
                <c:pt idx="976">
                  <c:v>8616</c:v>
                </c:pt>
                <c:pt idx="977">
                  <c:v>8608</c:v>
                </c:pt>
                <c:pt idx="978">
                  <c:v>8600</c:v>
                </c:pt>
                <c:pt idx="979">
                  <c:v>8600</c:v>
                </c:pt>
                <c:pt idx="980">
                  <c:v>8580</c:v>
                </c:pt>
                <c:pt idx="981">
                  <c:v>8580</c:v>
                </c:pt>
                <c:pt idx="982">
                  <c:v>8570</c:v>
                </c:pt>
                <c:pt idx="983">
                  <c:v>8568</c:v>
                </c:pt>
                <c:pt idx="984">
                  <c:v>8562</c:v>
                </c:pt>
                <c:pt idx="985">
                  <c:v>8542</c:v>
                </c:pt>
                <c:pt idx="986">
                  <c:v>8518</c:v>
                </c:pt>
                <c:pt idx="987">
                  <c:v>8516</c:v>
                </c:pt>
                <c:pt idx="988">
                  <c:v>8512</c:v>
                </c:pt>
                <c:pt idx="989">
                  <c:v>8468</c:v>
                </c:pt>
                <c:pt idx="990">
                  <c:v>8456</c:v>
                </c:pt>
                <c:pt idx="991">
                  <c:v>8450</c:v>
                </c:pt>
                <c:pt idx="992">
                  <c:v>8444</c:v>
                </c:pt>
                <c:pt idx="993">
                  <c:v>8432</c:v>
                </c:pt>
                <c:pt idx="994">
                  <c:v>8432</c:v>
                </c:pt>
                <c:pt idx="995">
                  <c:v>8428</c:v>
                </c:pt>
                <c:pt idx="996">
                  <c:v>8420</c:v>
                </c:pt>
                <c:pt idx="997">
                  <c:v>8406</c:v>
                </c:pt>
                <c:pt idx="998">
                  <c:v>8404</c:v>
                </c:pt>
                <c:pt idx="999">
                  <c:v>8396</c:v>
                </c:pt>
                <c:pt idx="1000">
                  <c:v>8394</c:v>
                </c:pt>
                <c:pt idx="1001">
                  <c:v>8356</c:v>
                </c:pt>
                <c:pt idx="1002">
                  <c:v>8356</c:v>
                </c:pt>
                <c:pt idx="1003">
                  <c:v>8338</c:v>
                </c:pt>
                <c:pt idx="1004">
                  <c:v>8336</c:v>
                </c:pt>
                <c:pt idx="1005">
                  <c:v>8310</c:v>
                </c:pt>
                <c:pt idx="1006">
                  <c:v>8278</c:v>
                </c:pt>
                <c:pt idx="1007">
                  <c:v>8270</c:v>
                </c:pt>
                <c:pt idx="1008">
                  <c:v>8268</c:v>
                </c:pt>
                <c:pt idx="1009">
                  <c:v>8256</c:v>
                </c:pt>
                <c:pt idx="1010">
                  <c:v>8244</c:v>
                </c:pt>
                <c:pt idx="1011">
                  <c:v>8242</c:v>
                </c:pt>
                <c:pt idx="1012">
                  <c:v>8234</c:v>
                </c:pt>
                <c:pt idx="1013">
                  <c:v>8214</c:v>
                </c:pt>
                <c:pt idx="1014">
                  <c:v>8202</c:v>
                </c:pt>
                <c:pt idx="1015">
                  <c:v>8202</c:v>
                </c:pt>
                <c:pt idx="1016">
                  <c:v>8202</c:v>
                </c:pt>
                <c:pt idx="1017">
                  <c:v>8196</c:v>
                </c:pt>
                <c:pt idx="1018">
                  <c:v>8190</c:v>
                </c:pt>
                <c:pt idx="1019">
                  <c:v>8186</c:v>
                </c:pt>
                <c:pt idx="1020">
                  <c:v>8184</c:v>
                </c:pt>
                <c:pt idx="1021">
                  <c:v>8184</c:v>
                </c:pt>
                <c:pt idx="1022">
                  <c:v>8172</c:v>
                </c:pt>
                <c:pt idx="1023">
                  <c:v>8170</c:v>
                </c:pt>
                <c:pt idx="1024">
                  <c:v>8162</c:v>
                </c:pt>
                <c:pt idx="1025">
                  <c:v>8154</c:v>
                </c:pt>
                <c:pt idx="1026">
                  <c:v>8150</c:v>
                </c:pt>
                <c:pt idx="1027">
                  <c:v>8140</c:v>
                </c:pt>
                <c:pt idx="1028">
                  <c:v>8116</c:v>
                </c:pt>
                <c:pt idx="1029">
                  <c:v>8114</c:v>
                </c:pt>
                <c:pt idx="1030">
                  <c:v>8088</c:v>
                </c:pt>
                <c:pt idx="1031">
                  <c:v>8084</c:v>
                </c:pt>
                <c:pt idx="1032">
                  <c:v>8084</c:v>
                </c:pt>
                <c:pt idx="1033">
                  <c:v>8052</c:v>
                </c:pt>
                <c:pt idx="1034">
                  <c:v>8048</c:v>
                </c:pt>
                <c:pt idx="1035">
                  <c:v>8046</c:v>
                </c:pt>
                <c:pt idx="1036">
                  <c:v>8042</c:v>
                </c:pt>
                <c:pt idx="1037">
                  <c:v>8038</c:v>
                </c:pt>
                <c:pt idx="1038">
                  <c:v>8030</c:v>
                </c:pt>
                <c:pt idx="1039">
                  <c:v>8016</c:v>
                </c:pt>
                <c:pt idx="1040">
                  <c:v>7974</c:v>
                </c:pt>
                <c:pt idx="1041">
                  <c:v>7968</c:v>
                </c:pt>
                <c:pt idx="1042">
                  <c:v>7966</c:v>
                </c:pt>
                <c:pt idx="1043">
                  <c:v>7962</c:v>
                </c:pt>
                <c:pt idx="1044">
                  <c:v>7946</c:v>
                </c:pt>
                <c:pt idx="1045">
                  <c:v>7938</c:v>
                </c:pt>
                <c:pt idx="1046">
                  <c:v>7926</c:v>
                </c:pt>
                <c:pt idx="1047">
                  <c:v>7914</c:v>
                </c:pt>
                <c:pt idx="1048">
                  <c:v>7904</c:v>
                </c:pt>
                <c:pt idx="1049">
                  <c:v>7888</c:v>
                </c:pt>
                <c:pt idx="1050">
                  <c:v>7872</c:v>
                </c:pt>
                <c:pt idx="1051">
                  <c:v>7872</c:v>
                </c:pt>
                <c:pt idx="1052">
                  <c:v>7860</c:v>
                </c:pt>
                <c:pt idx="1053">
                  <c:v>7860</c:v>
                </c:pt>
                <c:pt idx="1054">
                  <c:v>7850</c:v>
                </c:pt>
                <c:pt idx="1055">
                  <c:v>7848</c:v>
                </c:pt>
                <c:pt idx="1056">
                  <c:v>7844</c:v>
                </c:pt>
                <c:pt idx="1057">
                  <c:v>7834</c:v>
                </c:pt>
                <c:pt idx="1058">
                  <c:v>7832</c:v>
                </c:pt>
                <c:pt idx="1059">
                  <c:v>7820</c:v>
                </c:pt>
                <c:pt idx="1060">
                  <c:v>7812</c:v>
                </c:pt>
                <c:pt idx="1061">
                  <c:v>7802</c:v>
                </c:pt>
                <c:pt idx="1062">
                  <c:v>7792</c:v>
                </c:pt>
                <c:pt idx="1063">
                  <c:v>7772</c:v>
                </c:pt>
                <c:pt idx="1064">
                  <c:v>7760</c:v>
                </c:pt>
                <c:pt idx="1065">
                  <c:v>7754</c:v>
                </c:pt>
                <c:pt idx="1066">
                  <c:v>7732</c:v>
                </c:pt>
                <c:pt idx="1067">
                  <c:v>7727</c:v>
                </c:pt>
                <c:pt idx="1068">
                  <c:v>7709</c:v>
                </c:pt>
                <c:pt idx="1069">
                  <c:v>7683</c:v>
                </c:pt>
                <c:pt idx="1070">
                  <c:v>7647</c:v>
                </c:pt>
                <c:pt idx="1071">
                  <c:v>7637</c:v>
                </c:pt>
                <c:pt idx="1072">
                  <c:v>7635</c:v>
                </c:pt>
                <c:pt idx="1073">
                  <c:v>7633</c:v>
                </c:pt>
                <c:pt idx="1074">
                  <c:v>7629</c:v>
                </c:pt>
                <c:pt idx="1075">
                  <c:v>7581</c:v>
                </c:pt>
                <c:pt idx="1076">
                  <c:v>7571</c:v>
                </c:pt>
                <c:pt idx="1077">
                  <c:v>7521</c:v>
                </c:pt>
                <c:pt idx="1078">
                  <c:v>7515</c:v>
                </c:pt>
                <c:pt idx="1079">
                  <c:v>7503</c:v>
                </c:pt>
                <c:pt idx="1080">
                  <c:v>7487</c:v>
                </c:pt>
                <c:pt idx="1081">
                  <c:v>7477</c:v>
                </c:pt>
                <c:pt idx="1082">
                  <c:v>7465</c:v>
                </c:pt>
                <c:pt idx="1083">
                  <c:v>7465</c:v>
                </c:pt>
                <c:pt idx="1084">
                  <c:v>7431</c:v>
                </c:pt>
                <c:pt idx="1085">
                  <c:v>7421</c:v>
                </c:pt>
                <c:pt idx="1086">
                  <c:v>7421</c:v>
                </c:pt>
                <c:pt idx="1087">
                  <c:v>7419</c:v>
                </c:pt>
                <c:pt idx="1088">
                  <c:v>7391</c:v>
                </c:pt>
                <c:pt idx="1089">
                  <c:v>7381</c:v>
                </c:pt>
                <c:pt idx="1090">
                  <c:v>7377</c:v>
                </c:pt>
                <c:pt idx="1091">
                  <c:v>7373</c:v>
                </c:pt>
                <c:pt idx="1092">
                  <c:v>7369</c:v>
                </c:pt>
                <c:pt idx="1093">
                  <c:v>7349</c:v>
                </c:pt>
                <c:pt idx="1094">
                  <c:v>7323</c:v>
                </c:pt>
                <c:pt idx="1095">
                  <c:v>7321</c:v>
                </c:pt>
                <c:pt idx="1096">
                  <c:v>7317</c:v>
                </c:pt>
                <c:pt idx="1097">
                  <c:v>7315</c:v>
                </c:pt>
                <c:pt idx="1098">
                  <c:v>7313</c:v>
                </c:pt>
                <c:pt idx="1099">
                  <c:v>7307</c:v>
                </c:pt>
                <c:pt idx="1100">
                  <c:v>7299</c:v>
                </c:pt>
                <c:pt idx="1101">
                  <c:v>7293</c:v>
                </c:pt>
                <c:pt idx="1102">
                  <c:v>7291</c:v>
                </c:pt>
                <c:pt idx="1103">
                  <c:v>7287</c:v>
                </c:pt>
                <c:pt idx="1104">
                  <c:v>7285</c:v>
                </c:pt>
                <c:pt idx="1105">
                  <c:v>7283</c:v>
                </c:pt>
                <c:pt idx="1106">
                  <c:v>7277</c:v>
                </c:pt>
                <c:pt idx="1107">
                  <c:v>7273</c:v>
                </c:pt>
                <c:pt idx="1108">
                  <c:v>7263</c:v>
                </c:pt>
                <c:pt idx="1109">
                  <c:v>7257</c:v>
                </c:pt>
                <c:pt idx="1110">
                  <c:v>7251</c:v>
                </c:pt>
                <c:pt idx="1111">
                  <c:v>7245</c:v>
                </c:pt>
                <c:pt idx="1112">
                  <c:v>7241</c:v>
                </c:pt>
                <c:pt idx="1113">
                  <c:v>7237</c:v>
                </c:pt>
                <c:pt idx="1114">
                  <c:v>7231</c:v>
                </c:pt>
                <c:pt idx="1115">
                  <c:v>7227</c:v>
                </c:pt>
                <c:pt idx="1116">
                  <c:v>7221</c:v>
                </c:pt>
                <c:pt idx="1117">
                  <c:v>7213</c:v>
                </c:pt>
                <c:pt idx="1118">
                  <c:v>7203</c:v>
                </c:pt>
                <c:pt idx="1119">
                  <c:v>7195</c:v>
                </c:pt>
                <c:pt idx="1120">
                  <c:v>7191</c:v>
                </c:pt>
                <c:pt idx="1121">
                  <c:v>7167</c:v>
                </c:pt>
                <c:pt idx="1122">
                  <c:v>7147</c:v>
                </c:pt>
                <c:pt idx="1123">
                  <c:v>7141</c:v>
                </c:pt>
                <c:pt idx="1124">
                  <c:v>7107</c:v>
                </c:pt>
                <c:pt idx="1125">
                  <c:v>7105</c:v>
                </c:pt>
                <c:pt idx="1126">
                  <c:v>7103</c:v>
                </c:pt>
                <c:pt idx="1127">
                  <c:v>7103</c:v>
                </c:pt>
                <c:pt idx="1128">
                  <c:v>7101</c:v>
                </c:pt>
                <c:pt idx="1129">
                  <c:v>7093</c:v>
                </c:pt>
                <c:pt idx="1130">
                  <c:v>7073</c:v>
                </c:pt>
                <c:pt idx="1131">
                  <c:v>7069</c:v>
                </c:pt>
                <c:pt idx="1132">
                  <c:v>7045</c:v>
                </c:pt>
                <c:pt idx="1133">
                  <c:v>7039</c:v>
                </c:pt>
                <c:pt idx="1134">
                  <c:v>7037</c:v>
                </c:pt>
                <c:pt idx="1135">
                  <c:v>7029</c:v>
                </c:pt>
                <c:pt idx="1136">
                  <c:v>7029</c:v>
                </c:pt>
                <c:pt idx="1137">
                  <c:v>7019</c:v>
                </c:pt>
                <c:pt idx="1138">
                  <c:v>7017</c:v>
                </c:pt>
                <c:pt idx="1139">
                  <c:v>7013</c:v>
                </c:pt>
                <c:pt idx="1140">
                  <c:v>7009</c:v>
                </c:pt>
                <c:pt idx="1141">
                  <c:v>7003</c:v>
                </c:pt>
                <c:pt idx="1142">
                  <c:v>6975</c:v>
                </c:pt>
                <c:pt idx="1143">
                  <c:v>6959</c:v>
                </c:pt>
                <c:pt idx="1144">
                  <c:v>6953</c:v>
                </c:pt>
                <c:pt idx="1145">
                  <c:v>6937</c:v>
                </c:pt>
                <c:pt idx="1146">
                  <c:v>6935</c:v>
                </c:pt>
                <c:pt idx="1147">
                  <c:v>6935</c:v>
                </c:pt>
                <c:pt idx="1148">
                  <c:v>6933</c:v>
                </c:pt>
                <c:pt idx="1149">
                  <c:v>6927</c:v>
                </c:pt>
                <c:pt idx="1150">
                  <c:v>6905</c:v>
                </c:pt>
                <c:pt idx="1151">
                  <c:v>6903</c:v>
                </c:pt>
                <c:pt idx="1152">
                  <c:v>6881</c:v>
                </c:pt>
                <c:pt idx="1153">
                  <c:v>6879</c:v>
                </c:pt>
                <c:pt idx="1154">
                  <c:v>6827</c:v>
                </c:pt>
                <c:pt idx="1155">
                  <c:v>6799</c:v>
                </c:pt>
                <c:pt idx="1156">
                  <c:v>6797</c:v>
                </c:pt>
                <c:pt idx="1157">
                  <c:v>6793</c:v>
                </c:pt>
                <c:pt idx="1158">
                  <c:v>6769</c:v>
                </c:pt>
                <c:pt idx="1159">
                  <c:v>6759</c:v>
                </c:pt>
                <c:pt idx="1160">
                  <c:v>6755</c:v>
                </c:pt>
                <c:pt idx="1161">
                  <c:v>6743</c:v>
                </c:pt>
                <c:pt idx="1162">
                  <c:v>6743</c:v>
                </c:pt>
                <c:pt idx="1163">
                  <c:v>6741</c:v>
                </c:pt>
                <c:pt idx="1164">
                  <c:v>6737</c:v>
                </c:pt>
                <c:pt idx="1165">
                  <c:v>6733</c:v>
                </c:pt>
                <c:pt idx="1166">
                  <c:v>6731</c:v>
                </c:pt>
                <c:pt idx="1167">
                  <c:v>6705</c:v>
                </c:pt>
                <c:pt idx="1168">
                  <c:v>6681</c:v>
                </c:pt>
                <c:pt idx="1169">
                  <c:v>6673</c:v>
                </c:pt>
                <c:pt idx="1170">
                  <c:v>6669</c:v>
                </c:pt>
                <c:pt idx="1171">
                  <c:v>6665</c:v>
                </c:pt>
                <c:pt idx="1172">
                  <c:v>6661</c:v>
                </c:pt>
                <c:pt idx="1173">
                  <c:v>6655</c:v>
                </c:pt>
                <c:pt idx="1174">
                  <c:v>6631</c:v>
                </c:pt>
                <c:pt idx="1175">
                  <c:v>6631</c:v>
                </c:pt>
                <c:pt idx="1176">
                  <c:v>6605</c:v>
                </c:pt>
                <c:pt idx="1177">
                  <c:v>6593</c:v>
                </c:pt>
                <c:pt idx="1178">
                  <c:v>6591</c:v>
                </c:pt>
                <c:pt idx="1179">
                  <c:v>6583</c:v>
                </c:pt>
                <c:pt idx="1180">
                  <c:v>6569</c:v>
                </c:pt>
                <c:pt idx="1181">
                  <c:v>6567</c:v>
                </c:pt>
                <c:pt idx="1182">
                  <c:v>6559</c:v>
                </c:pt>
                <c:pt idx="1183">
                  <c:v>6545</c:v>
                </c:pt>
                <c:pt idx="1184">
                  <c:v>6515</c:v>
                </c:pt>
                <c:pt idx="1185">
                  <c:v>6511</c:v>
                </c:pt>
                <c:pt idx="1186">
                  <c:v>6507</c:v>
                </c:pt>
                <c:pt idx="1187">
                  <c:v>6493</c:v>
                </c:pt>
                <c:pt idx="1188">
                  <c:v>6481</c:v>
                </c:pt>
                <c:pt idx="1189">
                  <c:v>6481</c:v>
                </c:pt>
                <c:pt idx="1190">
                  <c:v>6471</c:v>
                </c:pt>
                <c:pt idx="1191">
                  <c:v>6471</c:v>
                </c:pt>
                <c:pt idx="1192">
                  <c:v>6457</c:v>
                </c:pt>
                <c:pt idx="1193">
                  <c:v>6447</c:v>
                </c:pt>
                <c:pt idx="1194">
                  <c:v>6445</c:v>
                </c:pt>
                <c:pt idx="1195">
                  <c:v>6430</c:v>
                </c:pt>
                <c:pt idx="1196">
                  <c:v>6424</c:v>
                </c:pt>
                <c:pt idx="1197">
                  <c:v>6410</c:v>
                </c:pt>
                <c:pt idx="1198">
                  <c:v>6398</c:v>
                </c:pt>
                <c:pt idx="1199">
                  <c:v>6390</c:v>
                </c:pt>
                <c:pt idx="1200">
                  <c:v>6384</c:v>
                </c:pt>
                <c:pt idx="1201">
                  <c:v>6378</c:v>
                </c:pt>
                <c:pt idx="1202">
                  <c:v>6376</c:v>
                </c:pt>
                <c:pt idx="1203">
                  <c:v>6372</c:v>
                </c:pt>
                <c:pt idx="1204">
                  <c:v>6370</c:v>
                </c:pt>
                <c:pt idx="1205">
                  <c:v>6362</c:v>
                </c:pt>
                <c:pt idx="1206">
                  <c:v>6358</c:v>
                </c:pt>
                <c:pt idx="1207">
                  <c:v>6334</c:v>
                </c:pt>
                <c:pt idx="1208">
                  <c:v>6334</c:v>
                </c:pt>
                <c:pt idx="1209">
                  <c:v>6322</c:v>
                </c:pt>
                <c:pt idx="1210">
                  <c:v>6270</c:v>
                </c:pt>
                <c:pt idx="1211">
                  <c:v>6240</c:v>
                </c:pt>
                <c:pt idx="1212">
                  <c:v>6238</c:v>
                </c:pt>
                <c:pt idx="1213">
                  <c:v>6220</c:v>
                </c:pt>
                <c:pt idx="1214">
                  <c:v>6216</c:v>
                </c:pt>
                <c:pt idx="1215">
                  <c:v>6210</c:v>
                </c:pt>
                <c:pt idx="1216">
                  <c:v>6200</c:v>
                </c:pt>
                <c:pt idx="1217">
                  <c:v>6198</c:v>
                </c:pt>
                <c:pt idx="1218">
                  <c:v>6184</c:v>
                </c:pt>
                <c:pt idx="1219">
                  <c:v>6178</c:v>
                </c:pt>
                <c:pt idx="1220">
                  <c:v>6150</c:v>
                </c:pt>
                <c:pt idx="1221">
                  <c:v>6134</c:v>
                </c:pt>
                <c:pt idx="1222">
                  <c:v>6118</c:v>
                </c:pt>
                <c:pt idx="1223">
                  <c:v>6118</c:v>
                </c:pt>
                <c:pt idx="1224">
                  <c:v>6112</c:v>
                </c:pt>
                <c:pt idx="1225">
                  <c:v>6108</c:v>
                </c:pt>
                <c:pt idx="1226">
                  <c:v>6084</c:v>
                </c:pt>
                <c:pt idx="1227">
                  <c:v>6076</c:v>
                </c:pt>
                <c:pt idx="1228">
                  <c:v>6072</c:v>
                </c:pt>
                <c:pt idx="1229">
                  <c:v>6072</c:v>
                </c:pt>
                <c:pt idx="1230">
                  <c:v>6060</c:v>
                </c:pt>
                <c:pt idx="1231">
                  <c:v>6058</c:v>
                </c:pt>
                <c:pt idx="1232">
                  <c:v>6052</c:v>
                </c:pt>
                <c:pt idx="1233">
                  <c:v>6050</c:v>
                </c:pt>
                <c:pt idx="1234">
                  <c:v>6024</c:v>
                </c:pt>
                <c:pt idx="1235">
                  <c:v>6004</c:v>
                </c:pt>
                <c:pt idx="1236">
                  <c:v>5988</c:v>
                </c:pt>
                <c:pt idx="1237">
                  <c:v>5978</c:v>
                </c:pt>
                <c:pt idx="1238">
                  <c:v>5960</c:v>
                </c:pt>
                <c:pt idx="1239">
                  <c:v>5956</c:v>
                </c:pt>
                <c:pt idx="1240">
                  <c:v>5954</c:v>
                </c:pt>
                <c:pt idx="1241">
                  <c:v>5952</c:v>
                </c:pt>
                <c:pt idx="1242">
                  <c:v>5948</c:v>
                </c:pt>
                <c:pt idx="1243">
                  <c:v>5900</c:v>
                </c:pt>
                <c:pt idx="1244">
                  <c:v>5892</c:v>
                </c:pt>
                <c:pt idx="1245">
                  <c:v>5890</c:v>
                </c:pt>
                <c:pt idx="1246">
                  <c:v>5882</c:v>
                </c:pt>
                <c:pt idx="1247">
                  <c:v>5872</c:v>
                </c:pt>
                <c:pt idx="1248">
                  <c:v>5864</c:v>
                </c:pt>
                <c:pt idx="1249">
                  <c:v>5854</c:v>
                </c:pt>
                <c:pt idx="1250">
                  <c:v>5844</c:v>
                </c:pt>
                <c:pt idx="1251">
                  <c:v>5838</c:v>
                </c:pt>
                <c:pt idx="1252">
                  <c:v>5836</c:v>
                </c:pt>
                <c:pt idx="1253">
                  <c:v>5830</c:v>
                </c:pt>
                <c:pt idx="1254">
                  <c:v>5828</c:v>
                </c:pt>
                <c:pt idx="1255">
                  <c:v>5828</c:v>
                </c:pt>
                <c:pt idx="1256">
                  <c:v>5798</c:v>
                </c:pt>
                <c:pt idx="1257">
                  <c:v>5794</c:v>
                </c:pt>
                <c:pt idx="1258">
                  <c:v>5792</c:v>
                </c:pt>
                <c:pt idx="1259">
                  <c:v>5790</c:v>
                </c:pt>
                <c:pt idx="1260">
                  <c:v>5784</c:v>
                </c:pt>
                <c:pt idx="1261">
                  <c:v>5776</c:v>
                </c:pt>
                <c:pt idx="1262">
                  <c:v>5776</c:v>
                </c:pt>
                <c:pt idx="1263">
                  <c:v>5758</c:v>
                </c:pt>
                <c:pt idx="1264">
                  <c:v>5734</c:v>
                </c:pt>
                <c:pt idx="1265">
                  <c:v>5730</c:v>
                </c:pt>
                <c:pt idx="1266">
                  <c:v>5720</c:v>
                </c:pt>
                <c:pt idx="1267">
                  <c:v>5718</c:v>
                </c:pt>
                <c:pt idx="1268">
                  <c:v>5698</c:v>
                </c:pt>
                <c:pt idx="1269">
                  <c:v>5698</c:v>
                </c:pt>
                <c:pt idx="1270">
                  <c:v>5688</c:v>
                </c:pt>
                <c:pt idx="1271">
                  <c:v>5686</c:v>
                </c:pt>
                <c:pt idx="1272">
                  <c:v>5676</c:v>
                </c:pt>
                <c:pt idx="1273">
                  <c:v>5668</c:v>
                </c:pt>
                <c:pt idx="1274">
                  <c:v>5666</c:v>
                </c:pt>
                <c:pt idx="1275">
                  <c:v>5660</c:v>
                </c:pt>
                <c:pt idx="1276">
                  <c:v>5658</c:v>
                </c:pt>
                <c:pt idx="1277">
                  <c:v>5630</c:v>
                </c:pt>
                <c:pt idx="1278">
                  <c:v>5620</c:v>
                </c:pt>
                <c:pt idx="1279">
                  <c:v>5608</c:v>
                </c:pt>
                <c:pt idx="1280">
                  <c:v>5606</c:v>
                </c:pt>
                <c:pt idx="1281">
                  <c:v>5606</c:v>
                </c:pt>
                <c:pt idx="1282">
                  <c:v>5596</c:v>
                </c:pt>
                <c:pt idx="1283">
                  <c:v>5594</c:v>
                </c:pt>
                <c:pt idx="1284">
                  <c:v>5594</c:v>
                </c:pt>
                <c:pt idx="1285">
                  <c:v>5592</c:v>
                </c:pt>
                <c:pt idx="1286">
                  <c:v>5564</c:v>
                </c:pt>
                <c:pt idx="1287">
                  <c:v>5562</c:v>
                </c:pt>
                <c:pt idx="1288">
                  <c:v>5562</c:v>
                </c:pt>
                <c:pt idx="1289">
                  <c:v>5546</c:v>
                </c:pt>
                <c:pt idx="1290">
                  <c:v>5508</c:v>
                </c:pt>
                <c:pt idx="1291">
                  <c:v>5500</c:v>
                </c:pt>
                <c:pt idx="1292">
                  <c:v>5480</c:v>
                </c:pt>
                <c:pt idx="1293">
                  <c:v>5476</c:v>
                </c:pt>
                <c:pt idx="1294">
                  <c:v>5466</c:v>
                </c:pt>
                <c:pt idx="1295">
                  <c:v>5454</c:v>
                </c:pt>
                <c:pt idx="1296">
                  <c:v>5452</c:v>
                </c:pt>
                <c:pt idx="1297">
                  <c:v>5446</c:v>
                </c:pt>
                <c:pt idx="1298">
                  <c:v>5442</c:v>
                </c:pt>
                <c:pt idx="1299">
                  <c:v>5434</c:v>
                </c:pt>
                <c:pt idx="1300">
                  <c:v>5432</c:v>
                </c:pt>
                <c:pt idx="1301">
                  <c:v>5430</c:v>
                </c:pt>
                <c:pt idx="1302">
                  <c:v>5408</c:v>
                </c:pt>
                <c:pt idx="1303">
                  <c:v>5400</c:v>
                </c:pt>
                <c:pt idx="1304">
                  <c:v>5400</c:v>
                </c:pt>
                <c:pt idx="1305">
                  <c:v>5394</c:v>
                </c:pt>
                <c:pt idx="1306">
                  <c:v>5394</c:v>
                </c:pt>
                <c:pt idx="1307">
                  <c:v>5392</c:v>
                </c:pt>
                <c:pt idx="1308">
                  <c:v>5390</c:v>
                </c:pt>
                <c:pt idx="1309">
                  <c:v>5386</c:v>
                </c:pt>
                <c:pt idx="1310">
                  <c:v>5386</c:v>
                </c:pt>
                <c:pt idx="1311">
                  <c:v>5376</c:v>
                </c:pt>
                <c:pt idx="1312">
                  <c:v>5372</c:v>
                </c:pt>
                <c:pt idx="1313">
                  <c:v>5352</c:v>
                </c:pt>
                <c:pt idx="1314">
                  <c:v>5344</c:v>
                </c:pt>
                <c:pt idx="1315">
                  <c:v>5328</c:v>
                </c:pt>
                <c:pt idx="1316">
                  <c:v>5300</c:v>
                </c:pt>
                <c:pt idx="1317">
                  <c:v>5274</c:v>
                </c:pt>
                <c:pt idx="1318">
                  <c:v>5268</c:v>
                </c:pt>
                <c:pt idx="1319">
                  <c:v>5266</c:v>
                </c:pt>
                <c:pt idx="1320">
                  <c:v>5258</c:v>
                </c:pt>
                <c:pt idx="1321">
                  <c:v>5246</c:v>
                </c:pt>
                <c:pt idx="1322">
                  <c:v>5234</c:v>
                </c:pt>
                <c:pt idx="1323">
                  <c:v>5228</c:v>
                </c:pt>
                <c:pt idx="1324">
                  <c:v>5216</c:v>
                </c:pt>
                <c:pt idx="1325">
                  <c:v>5210</c:v>
                </c:pt>
                <c:pt idx="1326">
                  <c:v>5208</c:v>
                </c:pt>
                <c:pt idx="1327">
                  <c:v>5188</c:v>
                </c:pt>
                <c:pt idx="1328">
                  <c:v>5186</c:v>
                </c:pt>
                <c:pt idx="1329">
                  <c:v>5182</c:v>
                </c:pt>
                <c:pt idx="1330">
                  <c:v>5174</c:v>
                </c:pt>
                <c:pt idx="1331">
                  <c:v>5160</c:v>
                </c:pt>
                <c:pt idx="1332">
                  <c:v>5149</c:v>
                </c:pt>
                <c:pt idx="1333">
                  <c:v>5145</c:v>
                </c:pt>
                <c:pt idx="1334">
                  <c:v>5139</c:v>
                </c:pt>
                <c:pt idx="1335">
                  <c:v>5135</c:v>
                </c:pt>
                <c:pt idx="1336">
                  <c:v>5133</c:v>
                </c:pt>
                <c:pt idx="1337">
                  <c:v>5131</c:v>
                </c:pt>
                <c:pt idx="1338">
                  <c:v>5115</c:v>
                </c:pt>
                <c:pt idx="1339">
                  <c:v>5113</c:v>
                </c:pt>
                <c:pt idx="1340">
                  <c:v>5113</c:v>
                </c:pt>
                <c:pt idx="1341">
                  <c:v>5109</c:v>
                </c:pt>
                <c:pt idx="1342">
                  <c:v>5101</c:v>
                </c:pt>
                <c:pt idx="1343">
                  <c:v>5091</c:v>
                </c:pt>
                <c:pt idx="1344">
                  <c:v>5081</c:v>
                </c:pt>
                <c:pt idx="1345">
                  <c:v>5077</c:v>
                </c:pt>
                <c:pt idx="1346">
                  <c:v>5049</c:v>
                </c:pt>
                <c:pt idx="1347">
                  <c:v>5049</c:v>
                </c:pt>
                <c:pt idx="1348">
                  <c:v>5047</c:v>
                </c:pt>
                <c:pt idx="1349">
                  <c:v>5023</c:v>
                </c:pt>
                <c:pt idx="1350">
                  <c:v>5023</c:v>
                </c:pt>
                <c:pt idx="1351">
                  <c:v>5019</c:v>
                </c:pt>
                <c:pt idx="1352">
                  <c:v>4987</c:v>
                </c:pt>
                <c:pt idx="1353">
                  <c:v>4963</c:v>
                </c:pt>
                <c:pt idx="1354">
                  <c:v>4953</c:v>
                </c:pt>
                <c:pt idx="1355">
                  <c:v>4945</c:v>
                </c:pt>
                <c:pt idx="1356">
                  <c:v>4937</c:v>
                </c:pt>
                <c:pt idx="1357">
                  <c:v>4929</c:v>
                </c:pt>
                <c:pt idx="1358">
                  <c:v>4919</c:v>
                </c:pt>
                <c:pt idx="1359">
                  <c:v>4895</c:v>
                </c:pt>
                <c:pt idx="1360">
                  <c:v>4883</c:v>
                </c:pt>
                <c:pt idx="1361">
                  <c:v>4867</c:v>
                </c:pt>
                <c:pt idx="1362">
                  <c:v>4857</c:v>
                </c:pt>
                <c:pt idx="1363">
                  <c:v>4851</c:v>
                </c:pt>
                <c:pt idx="1364">
                  <c:v>4837</c:v>
                </c:pt>
                <c:pt idx="1365">
                  <c:v>4831</c:v>
                </c:pt>
                <c:pt idx="1366">
                  <c:v>4811</c:v>
                </c:pt>
                <c:pt idx="1367">
                  <c:v>4809</c:v>
                </c:pt>
                <c:pt idx="1368">
                  <c:v>4797</c:v>
                </c:pt>
                <c:pt idx="1369">
                  <c:v>4795</c:v>
                </c:pt>
                <c:pt idx="1370">
                  <c:v>4783</c:v>
                </c:pt>
                <c:pt idx="1371">
                  <c:v>4771</c:v>
                </c:pt>
                <c:pt idx="1372">
                  <c:v>4769</c:v>
                </c:pt>
                <c:pt idx="1373">
                  <c:v>4765</c:v>
                </c:pt>
                <c:pt idx="1374">
                  <c:v>4755</c:v>
                </c:pt>
                <c:pt idx="1375">
                  <c:v>4751</c:v>
                </c:pt>
                <c:pt idx="1376">
                  <c:v>4735</c:v>
                </c:pt>
                <c:pt idx="1377">
                  <c:v>4717</c:v>
                </c:pt>
                <c:pt idx="1378">
                  <c:v>4715</c:v>
                </c:pt>
                <c:pt idx="1379">
                  <c:v>4699</c:v>
                </c:pt>
                <c:pt idx="1380">
                  <c:v>4693</c:v>
                </c:pt>
                <c:pt idx="1381">
                  <c:v>4675</c:v>
                </c:pt>
                <c:pt idx="1382">
                  <c:v>4673</c:v>
                </c:pt>
                <c:pt idx="1383">
                  <c:v>4673</c:v>
                </c:pt>
                <c:pt idx="1384">
                  <c:v>4671</c:v>
                </c:pt>
                <c:pt idx="1385">
                  <c:v>4663</c:v>
                </c:pt>
                <c:pt idx="1386">
                  <c:v>4661</c:v>
                </c:pt>
                <c:pt idx="1387">
                  <c:v>4651</c:v>
                </c:pt>
                <c:pt idx="1388">
                  <c:v>4651</c:v>
                </c:pt>
                <c:pt idx="1389">
                  <c:v>4651</c:v>
                </c:pt>
                <c:pt idx="1390">
                  <c:v>4651</c:v>
                </c:pt>
                <c:pt idx="1391">
                  <c:v>4643</c:v>
                </c:pt>
                <c:pt idx="1392">
                  <c:v>4643</c:v>
                </c:pt>
                <c:pt idx="1393">
                  <c:v>4613</c:v>
                </c:pt>
                <c:pt idx="1394">
                  <c:v>4599</c:v>
                </c:pt>
                <c:pt idx="1395">
                  <c:v>4589</c:v>
                </c:pt>
                <c:pt idx="1396">
                  <c:v>4577</c:v>
                </c:pt>
                <c:pt idx="1397">
                  <c:v>4573</c:v>
                </c:pt>
                <c:pt idx="1398">
                  <c:v>4571</c:v>
                </c:pt>
                <c:pt idx="1399">
                  <c:v>4551</c:v>
                </c:pt>
                <c:pt idx="1400">
                  <c:v>4549</c:v>
                </c:pt>
                <c:pt idx="1401">
                  <c:v>4535</c:v>
                </c:pt>
                <c:pt idx="1402">
                  <c:v>4533</c:v>
                </c:pt>
                <c:pt idx="1403">
                  <c:v>4525</c:v>
                </c:pt>
                <c:pt idx="1404">
                  <c:v>4513</c:v>
                </c:pt>
                <c:pt idx="1405">
                  <c:v>4505</c:v>
                </c:pt>
                <c:pt idx="1406">
                  <c:v>4499</c:v>
                </c:pt>
                <c:pt idx="1407">
                  <c:v>4497</c:v>
                </c:pt>
                <c:pt idx="1408">
                  <c:v>4495</c:v>
                </c:pt>
                <c:pt idx="1409">
                  <c:v>4493</c:v>
                </c:pt>
                <c:pt idx="1410">
                  <c:v>4493</c:v>
                </c:pt>
                <c:pt idx="1411">
                  <c:v>4483</c:v>
                </c:pt>
                <c:pt idx="1412">
                  <c:v>4469</c:v>
                </c:pt>
                <c:pt idx="1413">
                  <c:v>4459</c:v>
                </c:pt>
                <c:pt idx="1414">
                  <c:v>4457</c:v>
                </c:pt>
                <c:pt idx="1415">
                  <c:v>4449</c:v>
                </c:pt>
                <c:pt idx="1416">
                  <c:v>4439</c:v>
                </c:pt>
                <c:pt idx="1417">
                  <c:v>4425</c:v>
                </c:pt>
                <c:pt idx="1418">
                  <c:v>4421</c:v>
                </c:pt>
                <c:pt idx="1419">
                  <c:v>4419</c:v>
                </c:pt>
                <c:pt idx="1420">
                  <c:v>4385</c:v>
                </c:pt>
                <c:pt idx="1421">
                  <c:v>4383</c:v>
                </c:pt>
                <c:pt idx="1422">
                  <c:v>4381</c:v>
                </c:pt>
                <c:pt idx="1423">
                  <c:v>4377</c:v>
                </c:pt>
                <c:pt idx="1424">
                  <c:v>4373</c:v>
                </c:pt>
                <c:pt idx="1425">
                  <c:v>4371</c:v>
                </c:pt>
                <c:pt idx="1426">
                  <c:v>4367</c:v>
                </c:pt>
                <c:pt idx="1427">
                  <c:v>4365</c:v>
                </c:pt>
                <c:pt idx="1428">
                  <c:v>4349</c:v>
                </c:pt>
                <c:pt idx="1429">
                  <c:v>4335</c:v>
                </c:pt>
                <c:pt idx="1430">
                  <c:v>4335</c:v>
                </c:pt>
                <c:pt idx="1431">
                  <c:v>4327</c:v>
                </c:pt>
                <c:pt idx="1432">
                  <c:v>4327</c:v>
                </c:pt>
                <c:pt idx="1433">
                  <c:v>4323</c:v>
                </c:pt>
                <c:pt idx="1434">
                  <c:v>4317</c:v>
                </c:pt>
                <c:pt idx="1435">
                  <c:v>4307</c:v>
                </c:pt>
                <c:pt idx="1436">
                  <c:v>4305</c:v>
                </c:pt>
                <c:pt idx="1437">
                  <c:v>4289</c:v>
                </c:pt>
                <c:pt idx="1438">
                  <c:v>4275</c:v>
                </c:pt>
                <c:pt idx="1439">
                  <c:v>4269</c:v>
                </c:pt>
                <c:pt idx="1440">
                  <c:v>4261</c:v>
                </c:pt>
                <c:pt idx="1441">
                  <c:v>4255</c:v>
                </c:pt>
                <c:pt idx="1442">
                  <c:v>4253</c:v>
                </c:pt>
                <c:pt idx="1443">
                  <c:v>4213</c:v>
                </c:pt>
                <c:pt idx="1444">
                  <c:v>4199</c:v>
                </c:pt>
                <c:pt idx="1445">
                  <c:v>4193</c:v>
                </c:pt>
                <c:pt idx="1446">
                  <c:v>4193</c:v>
                </c:pt>
                <c:pt idx="1447">
                  <c:v>4191</c:v>
                </c:pt>
                <c:pt idx="1448">
                  <c:v>4189</c:v>
                </c:pt>
                <c:pt idx="1449">
                  <c:v>4175</c:v>
                </c:pt>
                <c:pt idx="1450">
                  <c:v>4171</c:v>
                </c:pt>
                <c:pt idx="1451">
                  <c:v>4169</c:v>
                </c:pt>
                <c:pt idx="1452">
                  <c:v>4161</c:v>
                </c:pt>
                <c:pt idx="1453">
                  <c:v>4155</c:v>
                </c:pt>
                <c:pt idx="1454">
                  <c:v>4151</c:v>
                </c:pt>
                <c:pt idx="1455">
                  <c:v>4147</c:v>
                </c:pt>
                <c:pt idx="1456">
                  <c:v>4147</c:v>
                </c:pt>
                <c:pt idx="1457">
                  <c:v>4123</c:v>
                </c:pt>
                <c:pt idx="1458">
                  <c:v>4117</c:v>
                </c:pt>
                <c:pt idx="1459">
                  <c:v>4111</c:v>
                </c:pt>
                <c:pt idx="1460">
                  <c:v>4107</c:v>
                </c:pt>
                <c:pt idx="1461">
                  <c:v>4101</c:v>
                </c:pt>
                <c:pt idx="1462">
                  <c:v>4101</c:v>
                </c:pt>
                <c:pt idx="1463">
                  <c:v>4093</c:v>
                </c:pt>
                <c:pt idx="1464">
                  <c:v>4085</c:v>
                </c:pt>
                <c:pt idx="1465">
                  <c:v>4075</c:v>
                </c:pt>
                <c:pt idx="1466">
                  <c:v>4073</c:v>
                </c:pt>
                <c:pt idx="1467">
                  <c:v>4071</c:v>
                </c:pt>
                <c:pt idx="1468">
                  <c:v>4069</c:v>
                </c:pt>
                <c:pt idx="1469">
                  <c:v>4055</c:v>
                </c:pt>
                <c:pt idx="1470">
                  <c:v>4053</c:v>
                </c:pt>
                <c:pt idx="1471">
                  <c:v>4049</c:v>
                </c:pt>
                <c:pt idx="1472">
                  <c:v>4043</c:v>
                </c:pt>
                <c:pt idx="1473">
                  <c:v>4015</c:v>
                </c:pt>
                <c:pt idx="1474">
                  <c:v>4003</c:v>
                </c:pt>
                <c:pt idx="1475">
                  <c:v>3999</c:v>
                </c:pt>
                <c:pt idx="1476">
                  <c:v>3997</c:v>
                </c:pt>
                <c:pt idx="1477">
                  <c:v>3971</c:v>
                </c:pt>
                <c:pt idx="1478">
                  <c:v>3969</c:v>
                </c:pt>
                <c:pt idx="1479">
                  <c:v>3967</c:v>
                </c:pt>
                <c:pt idx="1480">
                  <c:v>3963</c:v>
                </c:pt>
                <c:pt idx="1481">
                  <c:v>3961</c:v>
                </c:pt>
                <c:pt idx="1482">
                  <c:v>3959</c:v>
                </c:pt>
                <c:pt idx="1483">
                  <c:v>3949</c:v>
                </c:pt>
                <c:pt idx="1484">
                  <c:v>3933</c:v>
                </c:pt>
                <c:pt idx="1485">
                  <c:v>3927</c:v>
                </c:pt>
                <c:pt idx="1486">
                  <c:v>3921</c:v>
                </c:pt>
                <c:pt idx="1487">
                  <c:v>3919</c:v>
                </c:pt>
                <c:pt idx="1488">
                  <c:v>3917</c:v>
                </c:pt>
                <c:pt idx="1489">
                  <c:v>3913</c:v>
                </c:pt>
                <c:pt idx="1490">
                  <c:v>3903</c:v>
                </c:pt>
                <c:pt idx="1491">
                  <c:v>3899</c:v>
                </c:pt>
                <c:pt idx="1492">
                  <c:v>3899</c:v>
                </c:pt>
                <c:pt idx="1493">
                  <c:v>3899</c:v>
                </c:pt>
                <c:pt idx="1494">
                  <c:v>3893</c:v>
                </c:pt>
                <c:pt idx="1495">
                  <c:v>3889</c:v>
                </c:pt>
                <c:pt idx="1496">
                  <c:v>3887</c:v>
                </c:pt>
                <c:pt idx="1497">
                  <c:v>3885</c:v>
                </c:pt>
                <c:pt idx="1498">
                  <c:v>3877</c:v>
                </c:pt>
                <c:pt idx="1499">
                  <c:v>3873</c:v>
                </c:pt>
                <c:pt idx="1500">
                  <c:v>3871</c:v>
                </c:pt>
                <c:pt idx="1501">
                  <c:v>3854</c:v>
                </c:pt>
                <c:pt idx="1502">
                  <c:v>3852</c:v>
                </c:pt>
                <c:pt idx="1503">
                  <c:v>3848</c:v>
                </c:pt>
                <c:pt idx="1504">
                  <c:v>3846</c:v>
                </c:pt>
                <c:pt idx="1505">
                  <c:v>3842</c:v>
                </c:pt>
                <c:pt idx="1506">
                  <c:v>3830</c:v>
                </c:pt>
                <c:pt idx="1507">
                  <c:v>3818</c:v>
                </c:pt>
                <c:pt idx="1508">
                  <c:v>3810</c:v>
                </c:pt>
                <c:pt idx="1509">
                  <c:v>3800</c:v>
                </c:pt>
                <c:pt idx="1510">
                  <c:v>3796</c:v>
                </c:pt>
                <c:pt idx="1511">
                  <c:v>3794</c:v>
                </c:pt>
                <c:pt idx="1512">
                  <c:v>3790</c:v>
                </c:pt>
                <c:pt idx="1513">
                  <c:v>3784</c:v>
                </c:pt>
                <c:pt idx="1514">
                  <c:v>3780</c:v>
                </c:pt>
                <c:pt idx="1515">
                  <c:v>3774</c:v>
                </c:pt>
                <c:pt idx="1516">
                  <c:v>3768</c:v>
                </c:pt>
                <c:pt idx="1517">
                  <c:v>3744</c:v>
                </c:pt>
                <c:pt idx="1518">
                  <c:v>3736</c:v>
                </c:pt>
                <c:pt idx="1519">
                  <c:v>3732</c:v>
                </c:pt>
                <c:pt idx="1520">
                  <c:v>3730</c:v>
                </c:pt>
                <c:pt idx="1521">
                  <c:v>3726</c:v>
                </c:pt>
                <c:pt idx="1522">
                  <c:v>3722</c:v>
                </c:pt>
                <c:pt idx="1523">
                  <c:v>3718</c:v>
                </c:pt>
                <c:pt idx="1524">
                  <c:v>3716</c:v>
                </c:pt>
                <c:pt idx="1525">
                  <c:v>3702</c:v>
                </c:pt>
                <c:pt idx="1526">
                  <c:v>3692</c:v>
                </c:pt>
                <c:pt idx="1527">
                  <c:v>3690</c:v>
                </c:pt>
                <c:pt idx="1528">
                  <c:v>3680</c:v>
                </c:pt>
                <c:pt idx="1529">
                  <c:v>3676</c:v>
                </c:pt>
                <c:pt idx="1530">
                  <c:v>3672</c:v>
                </c:pt>
                <c:pt idx="1531">
                  <c:v>3670</c:v>
                </c:pt>
                <c:pt idx="1532">
                  <c:v>3670</c:v>
                </c:pt>
                <c:pt idx="1533">
                  <c:v>3660</c:v>
                </c:pt>
                <c:pt idx="1534">
                  <c:v>3660</c:v>
                </c:pt>
                <c:pt idx="1535">
                  <c:v>3652</c:v>
                </c:pt>
                <c:pt idx="1536">
                  <c:v>3630</c:v>
                </c:pt>
                <c:pt idx="1537">
                  <c:v>3628</c:v>
                </c:pt>
                <c:pt idx="1538">
                  <c:v>3626</c:v>
                </c:pt>
                <c:pt idx="1539">
                  <c:v>3622</c:v>
                </c:pt>
                <c:pt idx="1540">
                  <c:v>3622</c:v>
                </c:pt>
                <c:pt idx="1541">
                  <c:v>3622</c:v>
                </c:pt>
                <c:pt idx="1542">
                  <c:v>3620</c:v>
                </c:pt>
                <c:pt idx="1543">
                  <c:v>3612</c:v>
                </c:pt>
                <c:pt idx="1544">
                  <c:v>3606</c:v>
                </c:pt>
                <c:pt idx="1545">
                  <c:v>3598</c:v>
                </c:pt>
                <c:pt idx="1546">
                  <c:v>3594</c:v>
                </c:pt>
                <c:pt idx="1547">
                  <c:v>3590</c:v>
                </c:pt>
                <c:pt idx="1548">
                  <c:v>3586</c:v>
                </c:pt>
                <c:pt idx="1549">
                  <c:v>3576</c:v>
                </c:pt>
                <c:pt idx="1550">
                  <c:v>3572</c:v>
                </c:pt>
                <c:pt idx="1551">
                  <c:v>3570</c:v>
                </c:pt>
                <c:pt idx="1552">
                  <c:v>3544</c:v>
                </c:pt>
                <c:pt idx="1553">
                  <c:v>3530</c:v>
                </c:pt>
                <c:pt idx="1554">
                  <c:v>3526</c:v>
                </c:pt>
                <c:pt idx="1555">
                  <c:v>3510</c:v>
                </c:pt>
                <c:pt idx="1556">
                  <c:v>3508</c:v>
                </c:pt>
                <c:pt idx="1557">
                  <c:v>3506</c:v>
                </c:pt>
                <c:pt idx="1558">
                  <c:v>3500</c:v>
                </c:pt>
                <c:pt idx="1559">
                  <c:v>3494</c:v>
                </c:pt>
                <c:pt idx="1560">
                  <c:v>3492</c:v>
                </c:pt>
                <c:pt idx="1561">
                  <c:v>3492</c:v>
                </c:pt>
                <c:pt idx="1562">
                  <c:v>3490</c:v>
                </c:pt>
                <c:pt idx="1563">
                  <c:v>3486</c:v>
                </c:pt>
                <c:pt idx="1564">
                  <c:v>3480</c:v>
                </c:pt>
                <c:pt idx="1565">
                  <c:v>3476</c:v>
                </c:pt>
                <c:pt idx="1566">
                  <c:v>3468</c:v>
                </c:pt>
                <c:pt idx="1567">
                  <c:v>3462</c:v>
                </c:pt>
                <c:pt idx="1568">
                  <c:v>3458</c:v>
                </c:pt>
                <c:pt idx="1569">
                  <c:v>3458</c:v>
                </c:pt>
                <c:pt idx="1570">
                  <c:v>3456</c:v>
                </c:pt>
                <c:pt idx="1571">
                  <c:v>3442</c:v>
                </c:pt>
                <c:pt idx="1572">
                  <c:v>3438</c:v>
                </c:pt>
                <c:pt idx="1573">
                  <c:v>3432</c:v>
                </c:pt>
                <c:pt idx="1574">
                  <c:v>3426</c:v>
                </c:pt>
                <c:pt idx="1575">
                  <c:v>3424</c:v>
                </c:pt>
                <c:pt idx="1576">
                  <c:v>3424</c:v>
                </c:pt>
                <c:pt idx="1577">
                  <c:v>3422</c:v>
                </c:pt>
                <c:pt idx="1578">
                  <c:v>3412</c:v>
                </c:pt>
                <c:pt idx="1579">
                  <c:v>3410</c:v>
                </c:pt>
                <c:pt idx="1580">
                  <c:v>3400</c:v>
                </c:pt>
                <c:pt idx="1581">
                  <c:v>3398</c:v>
                </c:pt>
                <c:pt idx="1582">
                  <c:v>3392</c:v>
                </c:pt>
                <c:pt idx="1583">
                  <c:v>3392</c:v>
                </c:pt>
                <c:pt idx="1584">
                  <c:v>3386</c:v>
                </c:pt>
                <c:pt idx="1585">
                  <c:v>3382</c:v>
                </c:pt>
                <c:pt idx="1586">
                  <c:v>3378</c:v>
                </c:pt>
                <c:pt idx="1587">
                  <c:v>3374</c:v>
                </c:pt>
                <c:pt idx="1588">
                  <c:v>3366</c:v>
                </c:pt>
                <c:pt idx="1589">
                  <c:v>3358</c:v>
                </c:pt>
                <c:pt idx="1590">
                  <c:v>3354</c:v>
                </c:pt>
                <c:pt idx="1591">
                  <c:v>3350</c:v>
                </c:pt>
                <c:pt idx="1592">
                  <c:v>3334</c:v>
                </c:pt>
                <c:pt idx="1593">
                  <c:v>3332</c:v>
                </c:pt>
                <c:pt idx="1594">
                  <c:v>3328</c:v>
                </c:pt>
                <c:pt idx="1595">
                  <c:v>3312</c:v>
                </c:pt>
                <c:pt idx="1596">
                  <c:v>3306</c:v>
                </c:pt>
                <c:pt idx="1597">
                  <c:v>3302</c:v>
                </c:pt>
                <c:pt idx="1598">
                  <c:v>3298</c:v>
                </c:pt>
                <c:pt idx="1599">
                  <c:v>3298</c:v>
                </c:pt>
                <c:pt idx="1600">
                  <c:v>3292</c:v>
                </c:pt>
                <c:pt idx="1601">
                  <c:v>3286</c:v>
                </c:pt>
                <c:pt idx="1602">
                  <c:v>3270</c:v>
                </c:pt>
                <c:pt idx="1603">
                  <c:v>3268</c:v>
                </c:pt>
                <c:pt idx="1604">
                  <c:v>3268</c:v>
                </c:pt>
                <c:pt idx="1605">
                  <c:v>3266</c:v>
                </c:pt>
                <c:pt idx="1606">
                  <c:v>3260</c:v>
                </c:pt>
                <c:pt idx="1607">
                  <c:v>3258</c:v>
                </c:pt>
                <c:pt idx="1608">
                  <c:v>3252</c:v>
                </c:pt>
                <c:pt idx="1609">
                  <c:v>3240</c:v>
                </c:pt>
                <c:pt idx="1610">
                  <c:v>3236</c:v>
                </c:pt>
                <c:pt idx="1611">
                  <c:v>3234</c:v>
                </c:pt>
                <c:pt idx="1612">
                  <c:v>3234</c:v>
                </c:pt>
                <c:pt idx="1613">
                  <c:v>3232</c:v>
                </c:pt>
                <c:pt idx="1614">
                  <c:v>3222</c:v>
                </c:pt>
                <c:pt idx="1615">
                  <c:v>3220</c:v>
                </c:pt>
                <c:pt idx="1616">
                  <c:v>3220</c:v>
                </c:pt>
                <c:pt idx="1617">
                  <c:v>3216</c:v>
                </c:pt>
                <c:pt idx="1618">
                  <c:v>3212</c:v>
                </c:pt>
                <c:pt idx="1619">
                  <c:v>3210</c:v>
                </c:pt>
                <c:pt idx="1620">
                  <c:v>3210</c:v>
                </c:pt>
                <c:pt idx="1621">
                  <c:v>3194</c:v>
                </c:pt>
                <c:pt idx="1622">
                  <c:v>3188</c:v>
                </c:pt>
                <c:pt idx="1623">
                  <c:v>3188</c:v>
                </c:pt>
                <c:pt idx="1624">
                  <c:v>3186</c:v>
                </c:pt>
                <c:pt idx="1625">
                  <c:v>3186</c:v>
                </c:pt>
                <c:pt idx="1626">
                  <c:v>3182</c:v>
                </c:pt>
                <c:pt idx="1627">
                  <c:v>3180</c:v>
                </c:pt>
                <c:pt idx="1628">
                  <c:v>3176</c:v>
                </c:pt>
                <c:pt idx="1629">
                  <c:v>3154</c:v>
                </c:pt>
                <c:pt idx="1630">
                  <c:v>3146</c:v>
                </c:pt>
                <c:pt idx="1631">
                  <c:v>3134</c:v>
                </c:pt>
                <c:pt idx="1632">
                  <c:v>3134</c:v>
                </c:pt>
                <c:pt idx="1633">
                  <c:v>3128</c:v>
                </c:pt>
                <c:pt idx="1634">
                  <c:v>3120</c:v>
                </c:pt>
                <c:pt idx="1635">
                  <c:v>3116</c:v>
                </c:pt>
                <c:pt idx="1636">
                  <c:v>3116</c:v>
                </c:pt>
                <c:pt idx="1637">
                  <c:v>3116</c:v>
                </c:pt>
                <c:pt idx="1638">
                  <c:v>3110</c:v>
                </c:pt>
                <c:pt idx="1639">
                  <c:v>3110</c:v>
                </c:pt>
                <c:pt idx="1640">
                  <c:v>3110</c:v>
                </c:pt>
                <c:pt idx="1641">
                  <c:v>3106</c:v>
                </c:pt>
                <c:pt idx="1642">
                  <c:v>3104</c:v>
                </c:pt>
                <c:pt idx="1643">
                  <c:v>3104</c:v>
                </c:pt>
                <c:pt idx="1644">
                  <c:v>3096</c:v>
                </c:pt>
                <c:pt idx="1645">
                  <c:v>3088</c:v>
                </c:pt>
                <c:pt idx="1646">
                  <c:v>3078</c:v>
                </c:pt>
                <c:pt idx="1647">
                  <c:v>3076</c:v>
                </c:pt>
                <c:pt idx="1648">
                  <c:v>3068</c:v>
                </c:pt>
                <c:pt idx="1649">
                  <c:v>3060</c:v>
                </c:pt>
                <c:pt idx="1650">
                  <c:v>3050</c:v>
                </c:pt>
                <c:pt idx="1651">
                  <c:v>3032</c:v>
                </c:pt>
                <c:pt idx="1652">
                  <c:v>3022</c:v>
                </c:pt>
                <c:pt idx="1653">
                  <c:v>3022</c:v>
                </c:pt>
                <c:pt idx="1654">
                  <c:v>3016</c:v>
                </c:pt>
                <c:pt idx="1655">
                  <c:v>3016</c:v>
                </c:pt>
                <c:pt idx="1656">
                  <c:v>3016</c:v>
                </c:pt>
                <c:pt idx="1657">
                  <c:v>3004</c:v>
                </c:pt>
                <c:pt idx="1658">
                  <c:v>3000</c:v>
                </c:pt>
                <c:pt idx="1659">
                  <c:v>2996</c:v>
                </c:pt>
                <c:pt idx="1660">
                  <c:v>2992</c:v>
                </c:pt>
                <c:pt idx="1661">
                  <c:v>2988</c:v>
                </c:pt>
                <c:pt idx="1662">
                  <c:v>2968</c:v>
                </c:pt>
                <c:pt idx="1663">
                  <c:v>2968</c:v>
                </c:pt>
                <c:pt idx="1664">
                  <c:v>2962</c:v>
                </c:pt>
                <c:pt idx="1665">
                  <c:v>2950</c:v>
                </c:pt>
                <c:pt idx="1666">
                  <c:v>2936</c:v>
                </c:pt>
                <c:pt idx="1667">
                  <c:v>2926</c:v>
                </c:pt>
                <c:pt idx="1668">
                  <c:v>2926</c:v>
                </c:pt>
                <c:pt idx="1669">
                  <c:v>2916</c:v>
                </c:pt>
                <c:pt idx="1670">
                  <c:v>2914</c:v>
                </c:pt>
                <c:pt idx="1671">
                  <c:v>2912</c:v>
                </c:pt>
                <c:pt idx="1672">
                  <c:v>2912</c:v>
                </c:pt>
                <c:pt idx="1673">
                  <c:v>2908</c:v>
                </c:pt>
                <c:pt idx="1674">
                  <c:v>2900</c:v>
                </c:pt>
                <c:pt idx="1675">
                  <c:v>2898</c:v>
                </c:pt>
                <c:pt idx="1676">
                  <c:v>2898</c:v>
                </c:pt>
                <c:pt idx="1677">
                  <c:v>2880</c:v>
                </c:pt>
                <c:pt idx="1678">
                  <c:v>2878</c:v>
                </c:pt>
                <c:pt idx="1679">
                  <c:v>2876</c:v>
                </c:pt>
                <c:pt idx="1680">
                  <c:v>2876</c:v>
                </c:pt>
                <c:pt idx="1681">
                  <c:v>2874</c:v>
                </c:pt>
                <c:pt idx="1682">
                  <c:v>2870</c:v>
                </c:pt>
                <c:pt idx="1683">
                  <c:v>2866</c:v>
                </c:pt>
                <c:pt idx="1684">
                  <c:v>2864</c:v>
                </c:pt>
                <c:pt idx="1685">
                  <c:v>2860</c:v>
                </c:pt>
                <c:pt idx="1686">
                  <c:v>2858</c:v>
                </c:pt>
                <c:pt idx="1687">
                  <c:v>2858</c:v>
                </c:pt>
                <c:pt idx="1688">
                  <c:v>2852</c:v>
                </c:pt>
                <c:pt idx="1689">
                  <c:v>2842</c:v>
                </c:pt>
                <c:pt idx="1690">
                  <c:v>2842</c:v>
                </c:pt>
                <c:pt idx="1691">
                  <c:v>2842</c:v>
                </c:pt>
                <c:pt idx="1692">
                  <c:v>2842</c:v>
                </c:pt>
                <c:pt idx="1693">
                  <c:v>2836</c:v>
                </c:pt>
                <c:pt idx="1694">
                  <c:v>2824</c:v>
                </c:pt>
                <c:pt idx="1695">
                  <c:v>2820</c:v>
                </c:pt>
                <c:pt idx="1696">
                  <c:v>2814</c:v>
                </c:pt>
                <c:pt idx="1697">
                  <c:v>2812</c:v>
                </c:pt>
                <c:pt idx="1698">
                  <c:v>2804</c:v>
                </c:pt>
                <c:pt idx="1699">
                  <c:v>2802</c:v>
                </c:pt>
                <c:pt idx="1700">
                  <c:v>2796</c:v>
                </c:pt>
                <c:pt idx="1701">
                  <c:v>2796</c:v>
                </c:pt>
                <c:pt idx="1702">
                  <c:v>2786</c:v>
                </c:pt>
                <c:pt idx="1703">
                  <c:v>2782</c:v>
                </c:pt>
                <c:pt idx="1704">
                  <c:v>2776</c:v>
                </c:pt>
                <c:pt idx="1705">
                  <c:v>2770</c:v>
                </c:pt>
                <c:pt idx="1706">
                  <c:v>2768</c:v>
                </c:pt>
                <c:pt idx="1707">
                  <c:v>2752</c:v>
                </c:pt>
                <c:pt idx="1708">
                  <c:v>2750</c:v>
                </c:pt>
                <c:pt idx="1709">
                  <c:v>2748</c:v>
                </c:pt>
                <c:pt idx="1710">
                  <c:v>2748</c:v>
                </c:pt>
                <c:pt idx="1711">
                  <c:v>2748</c:v>
                </c:pt>
                <c:pt idx="1712">
                  <c:v>2740</c:v>
                </c:pt>
                <c:pt idx="1713">
                  <c:v>2734</c:v>
                </c:pt>
                <c:pt idx="1714">
                  <c:v>2730</c:v>
                </c:pt>
                <c:pt idx="1715">
                  <c:v>2710</c:v>
                </c:pt>
                <c:pt idx="1716">
                  <c:v>2710</c:v>
                </c:pt>
                <c:pt idx="1717">
                  <c:v>2710</c:v>
                </c:pt>
                <c:pt idx="1718">
                  <c:v>2708</c:v>
                </c:pt>
                <c:pt idx="1719">
                  <c:v>2700</c:v>
                </c:pt>
                <c:pt idx="1720">
                  <c:v>2698</c:v>
                </c:pt>
                <c:pt idx="1721">
                  <c:v>2698</c:v>
                </c:pt>
                <c:pt idx="1722">
                  <c:v>2696</c:v>
                </c:pt>
                <c:pt idx="1723">
                  <c:v>2694</c:v>
                </c:pt>
                <c:pt idx="1724">
                  <c:v>2692</c:v>
                </c:pt>
                <c:pt idx="1725">
                  <c:v>2676</c:v>
                </c:pt>
                <c:pt idx="1726">
                  <c:v>2670</c:v>
                </c:pt>
                <c:pt idx="1727">
                  <c:v>2670</c:v>
                </c:pt>
                <c:pt idx="1728">
                  <c:v>2664</c:v>
                </c:pt>
                <c:pt idx="1729">
                  <c:v>2658</c:v>
                </c:pt>
                <c:pt idx="1730">
                  <c:v>2648</c:v>
                </c:pt>
                <c:pt idx="1731">
                  <c:v>2642</c:v>
                </c:pt>
                <c:pt idx="1732">
                  <c:v>2640</c:v>
                </c:pt>
                <c:pt idx="1733">
                  <c:v>2636</c:v>
                </c:pt>
                <c:pt idx="1734">
                  <c:v>2624</c:v>
                </c:pt>
                <c:pt idx="1735">
                  <c:v>2620</c:v>
                </c:pt>
                <c:pt idx="1736">
                  <c:v>2614</c:v>
                </c:pt>
                <c:pt idx="1737">
                  <c:v>2602</c:v>
                </c:pt>
                <c:pt idx="1738">
                  <c:v>2584</c:v>
                </c:pt>
                <c:pt idx="1739">
                  <c:v>2582</c:v>
                </c:pt>
                <c:pt idx="1740">
                  <c:v>2578</c:v>
                </c:pt>
                <c:pt idx="1741">
                  <c:v>2569</c:v>
                </c:pt>
                <c:pt idx="1742">
                  <c:v>2563</c:v>
                </c:pt>
                <c:pt idx="1743">
                  <c:v>2559</c:v>
                </c:pt>
                <c:pt idx="1744">
                  <c:v>2553</c:v>
                </c:pt>
                <c:pt idx="1745">
                  <c:v>2529</c:v>
                </c:pt>
                <c:pt idx="1746">
                  <c:v>2525</c:v>
                </c:pt>
                <c:pt idx="1747">
                  <c:v>2523</c:v>
                </c:pt>
                <c:pt idx="1748">
                  <c:v>2521</c:v>
                </c:pt>
                <c:pt idx="1749">
                  <c:v>2521</c:v>
                </c:pt>
                <c:pt idx="1750">
                  <c:v>2509</c:v>
                </c:pt>
                <c:pt idx="1751">
                  <c:v>2493</c:v>
                </c:pt>
                <c:pt idx="1752">
                  <c:v>2485</c:v>
                </c:pt>
                <c:pt idx="1753">
                  <c:v>2485</c:v>
                </c:pt>
                <c:pt idx="1754">
                  <c:v>2473</c:v>
                </c:pt>
                <c:pt idx="1755">
                  <c:v>2465</c:v>
                </c:pt>
                <c:pt idx="1756">
                  <c:v>2465</c:v>
                </c:pt>
                <c:pt idx="1757">
                  <c:v>2461</c:v>
                </c:pt>
                <c:pt idx="1758">
                  <c:v>2459</c:v>
                </c:pt>
                <c:pt idx="1759">
                  <c:v>2457</c:v>
                </c:pt>
                <c:pt idx="1760">
                  <c:v>2451</c:v>
                </c:pt>
                <c:pt idx="1761">
                  <c:v>2437</c:v>
                </c:pt>
                <c:pt idx="1762">
                  <c:v>2435</c:v>
                </c:pt>
                <c:pt idx="1763">
                  <c:v>2433</c:v>
                </c:pt>
                <c:pt idx="1764">
                  <c:v>2421</c:v>
                </c:pt>
                <c:pt idx="1765">
                  <c:v>2421</c:v>
                </c:pt>
                <c:pt idx="1766">
                  <c:v>2419</c:v>
                </c:pt>
                <c:pt idx="1767">
                  <c:v>2397</c:v>
                </c:pt>
                <c:pt idx="1768">
                  <c:v>2395</c:v>
                </c:pt>
                <c:pt idx="1769">
                  <c:v>2393</c:v>
                </c:pt>
                <c:pt idx="1770">
                  <c:v>2391</c:v>
                </c:pt>
                <c:pt idx="1771">
                  <c:v>2389</c:v>
                </c:pt>
                <c:pt idx="1772">
                  <c:v>2387</c:v>
                </c:pt>
                <c:pt idx="1773">
                  <c:v>2377</c:v>
                </c:pt>
                <c:pt idx="1774">
                  <c:v>2367</c:v>
                </c:pt>
                <c:pt idx="1775">
                  <c:v>2357</c:v>
                </c:pt>
                <c:pt idx="1776">
                  <c:v>2349</c:v>
                </c:pt>
                <c:pt idx="1777">
                  <c:v>2333</c:v>
                </c:pt>
                <c:pt idx="1778">
                  <c:v>2331</c:v>
                </c:pt>
                <c:pt idx="1779">
                  <c:v>2309</c:v>
                </c:pt>
                <c:pt idx="1780">
                  <c:v>2303</c:v>
                </c:pt>
                <c:pt idx="1781">
                  <c:v>2297</c:v>
                </c:pt>
                <c:pt idx="1782">
                  <c:v>2281</c:v>
                </c:pt>
                <c:pt idx="1783">
                  <c:v>2277</c:v>
                </c:pt>
                <c:pt idx="1784">
                  <c:v>2277</c:v>
                </c:pt>
                <c:pt idx="1785">
                  <c:v>2275</c:v>
                </c:pt>
                <c:pt idx="1786">
                  <c:v>2273</c:v>
                </c:pt>
                <c:pt idx="1787">
                  <c:v>2273</c:v>
                </c:pt>
                <c:pt idx="1788">
                  <c:v>2267</c:v>
                </c:pt>
                <c:pt idx="1789">
                  <c:v>2263</c:v>
                </c:pt>
                <c:pt idx="1790">
                  <c:v>2257</c:v>
                </c:pt>
                <c:pt idx="1791">
                  <c:v>2257</c:v>
                </c:pt>
                <c:pt idx="1792">
                  <c:v>2241</c:v>
                </c:pt>
                <c:pt idx="1793">
                  <c:v>2221</c:v>
                </c:pt>
                <c:pt idx="1794">
                  <c:v>2221</c:v>
                </c:pt>
                <c:pt idx="1795">
                  <c:v>2219</c:v>
                </c:pt>
                <c:pt idx="1796">
                  <c:v>2219</c:v>
                </c:pt>
                <c:pt idx="1797">
                  <c:v>2205</c:v>
                </c:pt>
                <c:pt idx="1798">
                  <c:v>2195</c:v>
                </c:pt>
                <c:pt idx="1799">
                  <c:v>2195</c:v>
                </c:pt>
                <c:pt idx="1800">
                  <c:v>2187</c:v>
                </c:pt>
                <c:pt idx="1801">
                  <c:v>2183</c:v>
                </c:pt>
                <c:pt idx="1802">
                  <c:v>2179</c:v>
                </c:pt>
                <c:pt idx="1803">
                  <c:v>2177</c:v>
                </c:pt>
                <c:pt idx="1804">
                  <c:v>2173</c:v>
                </c:pt>
                <c:pt idx="1805">
                  <c:v>2171</c:v>
                </c:pt>
                <c:pt idx="1806">
                  <c:v>2169</c:v>
                </c:pt>
                <c:pt idx="1807">
                  <c:v>2163</c:v>
                </c:pt>
                <c:pt idx="1808">
                  <c:v>2149</c:v>
                </c:pt>
                <c:pt idx="1809">
                  <c:v>2147</c:v>
                </c:pt>
                <c:pt idx="1810">
                  <c:v>2143</c:v>
                </c:pt>
                <c:pt idx="1811">
                  <c:v>2101</c:v>
                </c:pt>
                <c:pt idx="1812">
                  <c:v>2097</c:v>
                </c:pt>
                <c:pt idx="1813">
                  <c:v>2095</c:v>
                </c:pt>
                <c:pt idx="1814">
                  <c:v>2081</c:v>
                </c:pt>
                <c:pt idx="1815">
                  <c:v>2079</c:v>
                </c:pt>
                <c:pt idx="1816">
                  <c:v>2067</c:v>
                </c:pt>
                <c:pt idx="1817">
                  <c:v>2059</c:v>
                </c:pt>
                <c:pt idx="1818">
                  <c:v>2051</c:v>
                </c:pt>
                <c:pt idx="1819">
                  <c:v>2049</c:v>
                </c:pt>
                <c:pt idx="1820">
                  <c:v>2047</c:v>
                </c:pt>
                <c:pt idx="1821">
                  <c:v>2039</c:v>
                </c:pt>
                <c:pt idx="1822">
                  <c:v>2037</c:v>
                </c:pt>
                <c:pt idx="1823">
                  <c:v>2035</c:v>
                </c:pt>
                <c:pt idx="1824">
                  <c:v>2031</c:v>
                </c:pt>
                <c:pt idx="1825">
                  <c:v>2019</c:v>
                </c:pt>
                <c:pt idx="1826">
                  <c:v>2017</c:v>
                </c:pt>
                <c:pt idx="1827">
                  <c:v>2017</c:v>
                </c:pt>
                <c:pt idx="1828">
                  <c:v>2017</c:v>
                </c:pt>
                <c:pt idx="1829">
                  <c:v>2015</c:v>
                </c:pt>
                <c:pt idx="1830">
                  <c:v>2013</c:v>
                </c:pt>
                <c:pt idx="1831">
                  <c:v>2007</c:v>
                </c:pt>
                <c:pt idx="1832">
                  <c:v>2005</c:v>
                </c:pt>
                <c:pt idx="1833">
                  <c:v>2003</c:v>
                </c:pt>
                <c:pt idx="1834">
                  <c:v>1997</c:v>
                </c:pt>
                <c:pt idx="1835">
                  <c:v>1993</c:v>
                </c:pt>
                <c:pt idx="1836">
                  <c:v>1981</c:v>
                </c:pt>
                <c:pt idx="1837">
                  <c:v>1971</c:v>
                </c:pt>
                <c:pt idx="1838">
                  <c:v>1969</c:v>
                </c:pt>
                <c:pt idx="1839">
                  <c:v>1953</c:v>
                </c:pt>
                <c:pt idx="1840">
                  <c:v>1927</c:v>
                </c:pt>
                <c:pt idx="1841">
                  <c:v>1921</c:v>
                </c:pt>
                <c:pt idx="1842">
                  <c:v>1919</c:v>
                </c:pt>
                <c:pt idx="1843">
                  <c:v>1909</c:v>
                </c:pt>
                <c:pt idx="1844">
                  <c:v>1905</c:v>
                </c:pt>
                <c:pt idx="1845">
                  <c:v>1901</c:v>
                </c:pt>
                <c:pt idx="1846">
                  <c:v>1899</c:v>
                </c:pt>
                <c:pt idx="1847">
                  <c:v>1891</c:v>
                </c:pt>
                <c:pt idx="1848">
                  <c:v>1887</c:v>
                </c:pt>
                <c:pt idx="1849">
                  <c:v>1881</c:v>
                </c:pt>
                <c:pt idx="1850">
                  <c:v>1879</c:v>
                </c:pt>
                <c:pt idx="1851">
                  <c:v>1863</c:v>
                </c:pt>
                <c:pt idx="1852">
                  <c:v>1863</c:v>
                </c:pt>
                <c:pt idx="1853">
                  <c:v>1859</c:v>
                </c:pt>
                <c:pt idx="1854">
                  <c:v>1847</c:v>
                </c:pt>
                <c:pt idx="1855">
                  <c:v>1843</c:v>
                </c:pt>
                <c:pt idx="1856">
                  <c:v>1839</c:v>
                </c:pt>
                <c:pt idx="1857">
                  <c:v>1813</c:v>
                </c:pt>
                <c:pt idx="1858">
                  <c:v>1807</c:v>
                </c:pt>
                <c:pt idx="1859">
                  <c:v>1799</c:v>
                </c:pt>
                <c:pt idx="1860">
                  <c:v>1795</c:v>
                </c:pt>
                <c:pt idx="1861">
                  <c:v>1789</c:v>
                </c:pt>
                <c:pt idx="1862">
                  <c:v>1785</c:v>
                </c:pt>
                <c:pt idx="1863">
                  <c:v>1771</c:v>
                </c:pt>
                <c:pt idx="1864">
                  <c:v>1771</c:v>
                </c:pt>
                <c:pt idx="1865">
                  <c:v>1767</c:v>
                </c:pt>
                <c:pt idx="1866">
                  <c:v>1765</c:v>
                </c:pt>
                <c:pt idx="1867">
                  <c:v>1765</c:v>
                </c:pt>
                <c:pt idx="1868">
                  <c:v>1765</c:v>
                </c:pt>
                <c:pt idx="1869">
                  <c:v>1753</c:v>
                </c:pt>
                <c:pt idx="1870">
                  <c:v>1751</c:v>
                </c:pt>
                <c:pt idx="1871">
                  <c:v>1741</c:v>
                </c:pt>
                <c:pt idx="1872">
                  <c:v>1737</c:v>
                </c:pt>
                <c:pt idx="1873">
                  <c:v>1729</c:v>
                </c:pt>
                <c:pt idx="1874">
                  <c:v>1729</c:v>
                </c:pt>
                <c:pt idx="1875">
                  <c:v>1723</c:v>
                </c:pt>
                <c:pt idx="1876">
                  <c:v>1723</c:v>
                </c:pt>
                <c:pt idx="1877">
                  <c:v>1711</c:v>
                </c:pt>
                <c:pt idx="1878">
                  <c:v>1707</c:v>
                </c:pt>
                <c:pt idx="1879">
                  <c:v>1685</c:v>
                </c:pt>
                <c:pt idx="1880">
                  <c:v>1681</c:v>
                </c:pt>
                <c:pt idx="1881">
                  <c:v>1677</c:v>
                </c:pt>
                <c:pt idx="1882">
                  <c:v>1673</c:v>
                </c:pt>
                <c:pt idx="1883">
                  <c:v>1663</c:v>
                </c:pt>
                <c:pt idx="1884">
                  <c:v>1659</c:v>
                </c:pt>
                <c:pt idx="1885">
                  <c:v>1651</c:v>
                </c:pt>
                <c:pt idx="1886">
                  <c:v>1639</c:v>
                </c:pt>
                <c:pt idx="1887">
                  <c:v>1635</c:v>
                </c:pt>
                <c:pt idx="1888">
                  <c:v>1627</c:v>
                </c:pt>
                <c:pt idx="1889">
                  <c:v>1623</c:v>
                </c:pt>
                <c:pt idx="1890">
                  <c:v>1623</c:v>
                </c:pt>
                <c:pt idx="1891">
                  <c:v>1621</c:v>
                </c:pt>
                <c:pt idx="1892">
                  <c:v>1617</c:v>
                </c:pt>
                <c:pt idx="1893">
                  <c:v>1609</c:v>
                </c:pt>
                <c:pt idx="1894">
                  <c:v>1603</c:v>
                </c:pt>
                <c:pt idx="1895">
                  <c:v>1599</c:v>
                </c:pt>
                <c:pt idx="1896">
                  <c:v>1591</c:v>
                </c:pt>
                <c:pt idx="1897">
                  <c:v>1565</c:v>
                </c:pt>
                <c:pt idx="1898">
                  <c:v>1559</c:v>
                </c:pt>
                <c:pt idx="1899">
                  <c:v>1555</c:v>
                </c:pt>
                <c:pt idx="1900">
                  <c:v>1549</c:v>
                </c:pt>
                <c:pt idx="1901">
                  <c:v>1529</c:v>
                </c:pt>
                <c:pt idx="1902">
                  <c:v>1521</c:v>
                </c:pt>
                <c:pt idx="1903">
                  <c:v>1505</c:v>
                </c:pt>
                <c:pt idx="1904">
                  <c:v>1501</c:v>
                </c:pt>
                <c:pt idx="1905">
                  <c:v>1493</c:v>
                </c:pt>
                <c:pt idx="1906">
                  <c:v>1485</c:v>
                </c:pt>
                <c:pt idx="1907">
                  <c:v>1481</c:v>
                </c:pt>
                <c:pt idx="1908">
                  <c:v>1473</c:v>
                </c:pt>
                <c:pt idx="1909">
                  <c:v>1471</c:v>
                </c:pt>
                <c:pt idx="1910">
                  <c:v>1465</c:v>
                </c:pt>
                <c:pt idx="1911">
                  <c:v>1459</c:v>
                </c:pt>
                <c:pt idx="1912">
                  <c:v>1453</c:v>
                </c:pt>
                <c:pt idx="1913">
                  <c:v>1451</c:v>
                </c:pt>
                <c:pt idx="1914">
                  <c:v>1427</c:v>
                </c:pt>
                <c:pt idx="1915">
                  <c:v>1427</c:v>
                </c:pt>
                <c:pt idx="1916">
                  <c:v>1411</c:v>
                </c:pt>
                <c:pt idx="1917">
                  <c:v>1411</c:v>
                </c:pt>
                <c:pt idx="1918">
                  <c:v>1403</c:v>
                </c:pt>
                <c:pt idx="1919">
                  <c:v>1401</c:v>
                </c:pt>
                <c:pt idx="1920">
                  <c:v>1401</c:v>
                </c:pt>
                <c:pt idx="1921">
                  <c:v>1399</c:v>
                </c:pt>
                <c:pt idx="1922">
                  <c:v>1393</c:v>
                </c:pt>
                <c:pt idx="1923">
                  <c:v>1351</c:v>
                </c:pt>
                <c:pt idx="1924">
                  <c:v>1347</c:v>
                </c:pt>
                <c:pt idx="1925">
                  <c:v>1345</c:v>
                </c:pt>
                <c:pt idx="1926">
                  <c:v>1341</c:v>
                </c:pt>
                <c:pt idx="1927">
                  <c:v>1329</c:v>
                </c:pt>
                <c:pt idx="1928">
                  <c:v>1313</c:v>
                </c:pt>
                <c:pt idx="1929">
                  <c:v>1309</c:v>
                </c:pt>
                <c:pt idx="1930">
                  <c:v>1307</c:v>
                </c:pt>
                <c:pt idx="1931">
                  <c:v>1291</c:v>
                </c:pt>
                <c:pt idx="1932">
                  <c:v>1284</c:v>
                </c:pt>
                <c:pt idx="1933">
                  <c:v>1280</c:v>
                </c:pt>
                <c:pt idx="1934">
                  <c:v>1270</c:v>
                </c:pt>
                <c:pt idx="1935">
                  <c:v>1264</c:v>
                </c:pt>
                <c:pt idx="1936">
                  <c:v>1248</c:v>
                </c:pt>
                <c:pt idx="1937">
                  <c:v>1248</c:v>
                </c:pt>
                <c:pt idx="1938">
                  <c:v>1244</c:v>
                </c:pt>
                <c:pt idx="1939">
                  <c:v>1238</c:v>
                </c:pt>
                <c:pt idx="1940">
                  <c:v>1230</c:v>
                </c:pt>
                <c:pt idx="1941">
                  <c:v>1230</c:v>
                </c:pt>
                <c:pt idx="1942">
                  <c:v>1224</c:v>
                </c:pt>
                <c:pt idx="1943">
                  <c:v>1206</c:v>
                </c:pt>
                <c:pt idx="1944">
                  <c:v>1194</c:v>
                </c:pt>
                <c:pt idx="1945">
                  <c:v>1178</c:v>
                </c:pt>
                <c:pt idx="1946">
                  <c:v>1176</c:v>
                </c:pt>
                <c:pt idx="1947">
                  <c:v>1166</c:v>
                </c:pt>
                <c:pt idx="1948">
                  <c:v>1164</c:v>
                </c:pt>
                <c:pt idx="1949">
                  <c:v>1158</c:v>
                </c:pt>
                <c:pt idx="1950">
                  <c:v>1158</c:v>
                </c:pt>
                <c:pt idx="1951">
                  <c:v>1126</c:v>
                </c:pt>
                <c:pt idx="1952">
                  <c:v>1124</c:v>
                </c:pt>
                <c:pt idx="1953">
                  <c:v>1120</c:v>
                </c:pt>
                <c:pt idx="1954">
                  <c:v>1114</c:v>
                </c:pt>
                <c:pt idx="1955">
                  <c:v>1112</c:v>
                </c:pt>
                <c:pt idx="1956">
                  <c:v>1108</c:v>
                </c:pt>
                <c:pt idx="1957">
                  <c:v>1098</c:v>
                </c:pt>
                <c:pt idx="1958">
                  <c:v>1090</c:v>
                </c:pt>
                <c:pt idx="1959">
                  <c:v>1088</c:v>
                </c:pt>
                <c:pt idx="1960">
                  <c:v>1082</c:v>
                </c:pt>
                <c:pt idx="1961">
                  <c:v>1080</c:v>
                </c:pt>
                <c:pt idx="1962">
                  <c:v>1078</c:v>
                </c:pt>
                <c:pt idx="1963">
                  <c:v>1072</c:v>
                </c:pt>
                <c:pt idx="1964">
                  <c:v>1070</c:v>
                </c:pt>
                <c:pt idx="1965">
                  <c:v>1052</c:v>
                </c:pt>
                <c:pt idx="1966">
                  <c:v>1048</c:v>
                </c:pt>
                <c:pt idx="1967">
                  <c:v>1044</c:v>
                </c:pt>
                <c:pt idx="1968">
                  <c:v>1044</c:v>
                </c:pt>
                <c:pt idx="1969">
                  <c:v>1044</c:v>
                </c:pt>
                <c:pt idx="1970">
                  <c:v>1024</c:v>
                </c:pt>
                <c:pt idx="1971">
                  <c:v>1020</c:v>
                </c:pt>
                <c:pt idx="1972">
                  <c:v>1018</c:v>
                </c:pt>
                <c:pt idx="1973">
                  <c:v>1010</c:v>
                </c:pt>
                <c:pt idx="1974">
                  <c:v>1010</c:v>
                </c:pt>
                <c:pt idx="1975">
                  <c:v>1002</c:v>
                </c:pt>
                <c:pt idx="1976">
                  <c:v>990</c:v>
                </c:pt>
                <c:pt idx="1977">
                  <c:v>986</c:v>
                </c:pt>
                <c:pt idx="1978">
                  <c:v>956</c:v>
                </c:pt>
                <c:pt idx="1979">
                  <c:v>934</c:v>
                </c:pt>
                <c:pt idx="1980">
                  <c:v>926</c:v>
                </c:pt>
                <c:pt idx="1981">
                  <c:v>900</c:v>
                </c:pt>
                <c:pt idx="1982">
                  <c:v>896</c:v>
                </c:pt>
                <c:pt idx="1983">
                  <c:v>870</c:v>
                </c:pt>
                <c:pt idx="1984">
                  <c:v>864</c:v>
                </c:pt>
                <c:pt idx="1985">
                  <c:v>820</c:v>
                </c:pt>
                <c:pt idx="1986">
                  <c:v>798</c:v>
                </c:pt>
                <c:pt idx="1987">
                  <c:v>786</c:v>
                </c:pt>
                <c:pt idx="1988">
                  <c:v>724</c:v>
                </c:pt>
                <c:pt idx="1989">
                  <c:v>722</c:v>
                </c:pt>
                <c:pt idx="1990">
                  <c:v>708</c:v>
                </c:pt>
                <c:pt idx="1991">
                  <c:v>682</c:v>
                </c:pt>
                <c:pt idx="1992">
                  <c:v>610</c:v>
                </c:pt>
                <c:pt idx="1993">
                  <c:v>532</c:v>
                </c:pt>
                <c:pt idx="1994">
                  <c:v>514</c:v>
                </c:pt>
                <c:pt idx="1995">
                  <c:v>326</c:v>
                </c:pt>
                <c:pt idx="1996">
                  <c:v>286</c:v>
                </c:pt>
                <c:pt idx="1997">
                  <c:v>278</c:v>
                </c:pt>
                <c:pt idx="1998">
                  <c:v>276</c:v>
                </c:pt>
                <c:pt idx="1999">
                  <c:v>224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D65-472F-8895-487768412442}"/>
            </c:ext>
          </c:extLst>
        </c:ser>
        <c:ser>
          <c:idx val="3"/>
          <c:order val="2"/>
          <c:tx>
            <c:v>22-Aug</c:v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Data!$D$4:$D$2004</c:f>
              <c:numCache>
                <c:formatCode>0</c:formatCode>
                <c:ptCount val="2001"/>
                <c:pt idx="0">
                  <c:v>56916</c:v>
                </c:pt>
                <c:pt idx="1">
                  <c:v>54278</c:v>
                </c:pt>
                <c:pt idx="2">
                  <c:v>53355</c:v>
                </c:pt>
                <c:pt idx="3">
                  <c:v>53311</c:v>
                </c:pt>
                <c:pt idx="4">
                  <c:v>52933</c:v>
                </c:pt>
                <c:pt idx="5">
                  <c:v>52915</c:v>
                </c:pt>
                <c:pt idx="6">
                  <c:v>52913</c:v>
                </c:pt>
                <c:pt idx="7">
                  <c:v>52672</c:v>
                </c:pt>
                <c:pt idx="8">
                  <c:v>52332</c:v>
                </c:pt>
                <c:pt idx="9">
                  <c:v>52032</c:v>
                </c:pt>
                <c:pt idx="10">
                  <c:v>51736</c:v>
                </c:pt>
                <c:pt idx="11">
                  <c:v>51145</c:v>
                </c:pt>
                <c:pt idx="12">
                  <c:v>50899</c:v>
                </c:pt>
                <c:pt idx="13">
                  <c:v>50883</c:v>
                </c:pt>
                <c:pt idx="14">
                  <c:v>50797</c:v>
                </c:pt>
                <c:pt idx="15">
                  <c:v>50663</c:v>
                </c:pt>
                <c:pt idx="16">
                  <c:v>50659</c:v>
                </c:pt>
                <c:pt idx="17">
                  <c:v>50593</c:v>
                </c:pt>
                <c:pt idx="18">
                  <c:v>50475</c:v>
                </c:pt>
                <c:pt idx="19">
                  <c:v>50303</c:v>
                </c:pt>
                <c:pt idx="20">
                  <c:v>50283</c:v>
                </c:pt>
                <c:pt idx="21">
                  <c:v>50257</c:v>
                </c:pt>
                <c:pt idx="22">
                  <c:v>50190</c:v>
                </c:pt>
                <c:pt idx="23">
                  <c:v>49910</c:v>
                </c:pt>
                <c:pt idx="24">
                  <c:v>49760</c:v>
                </c:pt>
                <c:pt idx="25">
                  <c:v>49606</c:v>
                </c:pt>
                <c:pt idx="26">
                  <c:v>49452</c:v>
                </c:pt>
                <c:pt idx="27">
                  <c:v>49380</c:v>
                </c:pt>
                <c:pt idx="28">
                  <c:v>49342</c:v>
                </c:pt>
                <c:pt idx="29">
                  <c:v>49228</c:v>
                </c:pt>
                <c:pt idx="30">
                  <c:v>49188</c:v>
                </c:pt>
                <c:pt idx="31">
                  <c:v>49106</c:v>
                </c:pt>
                <c:pt idx="32">
                  <c:v>49068</c:v>
                </c:pt>
                <c:pt idx="33">
                  <c:v>49014</c:v>
                </c:pt>
                <c:pt idx="34">
                  <c:v>48795</c:v>
                </c:pt>
                <c:pt idx="35">
                  <c:v>48729</c:v>
                </c:pt>
                <c:pt idx="36">
                  <c:v>48571</c:v>
                </c:pt>
                <c:pt idx="37">
                  <c:v>48521</c:v>
                </c:pt>
                <c:pt idx="38">
                  <c:v>48355</c:v>
                </c:pt>
                <c:pt idx="39">
                  <c:v>48301</c:v>
                </c:pt>
                <c:pt idx="40">
                  <c:v>48261</c:v>
                </c:pt>
                <c:pt idx="41">
                  <c:v>48233</c:v>
                </c:pt>
                <c:pt idx="42">
                  <c:v>48229</c:v>
                </c:pt>
                <c:pt idx="43">
                  <c:v>48211</c:v>
                </c:pt>
                <c:pt idx="44">
                  <c:v>48183</c:v>
                </c:pt>
                <c:pt idx="45">
                  <c:v>48035</c:v>
                </c:pt>
                <c:pt idx="46">
                  <c:v>48005</c:v>
                </c:pt>
                <c:pt idx="47">
                  <c:v>47905</c:v>
                </c:pt>
                <c:pt idx="48">
                  <c:v>47875</c:v>
                </c:pt>
                <c:pt idx="49">
                  <c:v>47823</c:v>
                </c:pt>
                <c:pt idx="50">
                  <c:v>47660</c:v>
                </c:pt>
                <c:pt idx="51">
                  <c:v>47628</c:v>
                </c:pt>
                <c:pt idx="52">
                  <c:v>47614</c:v>
                </c:pt>
                <c:pt idx="53">
                  <c:v>47534</c:v>
                </c:pt>
                <c:pt idx="54">
                  <c:v>47466</c:v>
                </c:pt>
                <c:pt idx="55">
                  <c:v>47378</c:v>
                </c:pt>
                <c:pt idx="56">
                  <c:v>47368</c:v>
                </c:pt>
                <c:pt idx="57">
                  <c:v>47346</c:v>
                </c:pt>
                <c:pt idx="58">
                  <c:v>47332</c:v>
                </c:pt>
                <c:pt idx="59">
                  <c:v>47318</c:v>
                </c:pt>
                <c:pt idx="60">
                  <c:v>47310</c:v>
                </c:pt>
                <c:pt idx="61">
                  <c:v>47240</c:v>
                </c:pt>
                <c:pt idx="62">
                  <c:v>47102</c:v>
                </c:pt>
                <c:pt idx="63">
                  <c:v>47048</c:v>
                </c:pt>
                <c:pt idx="64">
                  <c:v>46924</c:v>
                </c:pt>
                <c:pt idx="65">
                  <c:v>46914</c:v>
                </c:pt>
                <c:pt idx="66">
                  <c:v>46868</c:v>
                </c:pt>
                <c:pt idx="67">
                  <c:v>46866</c:v>
                </c:pt>
                <c:pt idx="68">
                  <c:v>46836</c:v>
                </c:pt>
                <c:pt idx="69">
                  <c:v>46778</c:v>
                </c:pt>
                <c:pt idx="70">
                  <c:v>46716</c:v>
                </c:pt>
                <c:pt idx="71">
                  <c:v>46708</c:v>
                </c:pt>
                <c:pt idx="72">
                  <c:v>46682</c:v>
                </c:pt>
                <c:pt idx="73">
                  <c:v>46566</c:v>
                </c:pt>
                <c:pt idx="74">
                  <c:v>46542</c:v>
                </c:pt>
                <c:pt idx="75">
                  <c:v>46534</c:v>
                </c:pt>
                <c:pt idx="76">
                  <c:v>46504</c:v>
                </c:pt>
                <c:pt idx="77">
                  <c:v>46502</c:v>
                </c:pt>
                <c:pt idx="78">
                  <c:v>46468</c:v>
                </c:pt>
                <c:pt idx="79">
                  <c:v>46361</c:v>
                </c:pt>
                <c:pt idx="80">
                  <c:v>46341</c:v>
                </c:pt>
                <c:pt idx="81">
                  <c:v>46323</c:v>
                </c:pt>
                <c:pt idx="82">
                  <c:v>46295</c:v>
                </c:pt>
                <c:pt idx="83">
                  <c:v>46267</c:v>
                </c:pt>
                <c:pt idx="84">
                  <c:v>46249</c:v>
                </c:pt>
                <c:pt idx="85">
                  <c:v>46235</c:v>
                </c:pt>
                <c:pt idx="86">
                  <c:v>46213</c:v>
                </c:pt>
                <c:pt idx="87">
                  <c:v>46087</c:v>
                </c:pt>
                <c:pt idx="88">
                  <c:v>45981</c:v>
                </c:pt>
                <c:pt idx="89">
                  <c:v>45939</c:v>
                </c:pt>
                <c:pt idx="90">
                  <c:v>45927</c:v>
                </c:pt>
                <c:pt idx="91">
                  <c:v>45907</c:v>
                </c:pt>
                <c:pt idx="92">
                  <c:v>45847</c:v>
                </c:pt>
                <c:pt idx="93">
                  <c:v>45843</c:v>
                </c:pt>
                <c:pt idx="94">
                  <c:v>45809</c:v>
                </c:pt>
                <c:pt idx="95">
                  <c:v>45783</c:v>
                </c:pt>
                <c:pt idx="96">
                  <c:v>45771</c:v>
                </c:pt>
                <c:pt idx="97">
                  <c:v>45767</c:v>
                </c:pt>
                <c:pt idx="98">
                  <c:v>45657</c:v>
                </c:pt>
                <c:pt idx="99">
                  <c:v>45583</c:v>
                </c:pt>
                <c:pt idx="100">
                  <c:v>45569</c:v>
                </c:pt>
                <c:pt idx="101">
                  <c:v>45469</c:v>
                </c:pt>
                <c:pt idx="102">
                  <c:v>45427</c:v>
                </c:pt>
                <c:pt idx="103">
                  <c:v>45391</c:v>
                </c:pt>
                <c:pt idx="104">
                  <c:v>45373</c:v>
                </c:pt>
                <c:pt idx="105">
                  <c:v>45343</c:v>
                </c:pt>
                <c:pt idx="106">
                  <c:v>45309</c:v>
                </c:pt>
                <c:pt idx="107">
                  <c:v>45273</c:v>
                </c:pt>
                <c:pt idx="108">
                  <c:v>45193</c:v>
                </c:pt>
                <c:pt idx="109">
                  <c:v>45070</c:v>
                </c:pt>
                <c:pt idx="110">
                  <c:v>45058</c:v>
                </c:pt>
                <c:pt idx="111">
                  <c:v>45036</c:v>
                </c:pt>
                <c:pt idx="112">
                  <c:v>44976</c:v>
                </c:pt>
                <c:pt idx="113">
                  <c:v>44966</c:v>
                </c:pt>
                <c:pt idx="114">
                  <c:v>44948</c:v>
                </c:pt>
                <c:pt idx="115">
                  <c:v>44922</c:v>
                </c:pt>
                <c:pt idx="116">
                  <c:v>44888</c:v>
                </c:pt>
                <c:pt idx="117">
                  <c:v>44852</c:v>
                </c:pt>
                <c:pt idx="118">
                  <c:v>44836</c:v>
                </c:pt>
                <c:pt idx="119">
                  <c:v>44730</c:v>
                </c:pt>
                <c:pt idx="120">
                  <c:v>44718</c:v>
                </c:pt>
                <c:pt idx="121">
                  <c:v>44688</c:v>
                </c:pt>
                <c:pt idx="122">
                  <c:v>44686</c:v>
                </c:pt>
                <c:pt idx="123">
                  <c:v>44654</c:v>
                </c:pt>
                <c:pt idx="124">
                  <c:v>44652</c:v>
                </c:pt>
                <c:pt idx="125">
                  <c:v>44620</c:v>
                </c:pt>
                <c:pt idx="126">
                  <c:v>44608</c:v>
                </c:pt>
                <c:pt idx="127">
                  <c:v>44580</c:v>
                </c:pt>
                <c:pt idx="128">
                  <c:v>44540</c:v>
                </c:pt>
                <c:pt idx="129">
                  <c:v>44488</c:v>
                </c:pt>
                <c:pt idx="130">
                  <c:v>44420</c:v>
                </c:pt>
                <c:pt idx="131">
                  <c:v>44410</c:v>
                </c:pt>
                <c:pt idx="132">
                  <c:v>44386</c:v>
                </c:pt>
                <c:pt idx="133">
                  <c:v>44362</c:v>
                </c:pt>
                <c:pt idx="134">
                  <c:v>44356</c:v>
                </c:pt>
                <c:pt idx="135">
                  <c:v>44346</c:v>
                </c:pt>
                <c:pt idx="136">
                  <c:v>44342</c:v>
                </c:pt>
                <c:pt idx="137">
                  <c:v>44240</c:v>
                </c:pt>
                <c:pt idx="138">
                  <c:v>44234</c:v>
                </c:pt>
                <c:pt idx="139">
                  <c:v>44214</c:v>
                </c:pt>
                <c:pt idx="140">
                  <c:v>44210</c:v>
                </c:pt>
                <c:pt idx="141">
                  <c:v>44198</c:v>
                </c:pt>
                <c:pt idx="142">
                  <c:v>44150</c:v>
                </c:pt>
                <c:pt idx="143">
                  <c:v>44138</c:v>
                </c:pt>
                <c:pt idx="144">
                  <c:v>44104</c:v>
                </c:pt>
                <c:pt idx="145">
                  <c:v>44078</c:v>
                </c:pt>
                <c:pt idx="146">
                  <c:v>44038</c:v>
                </c:pt>
                <c:pt idx="147">
                  <c:v>44020</c:v>
                </c:pt>
                <c:pt idx="148">
                  <c:v>44008</c:v>
                </c:pt>
                <c:pt idx="149">
                  <c:v>43934</c:v>
                </c:pt>
                <c:pt idx="150">
                  <c:v>43890</c:v>
                </c:pt>
                <c:pt idx="151">
                  <c:v>43880</c:v>
                </c:pt>
                <c:pt idx="152">
                  <c:v>43789</c:v>
                </c:pt>
                <c:pt idx="153">
                  <c:v>43707</c:v>
                </c:pt>
                <c:pt idx="154">
                  <c:v>43673</c:v>
                </c:pt>
                <c:pt idx="155">
                  <c:v>43607</c:v>
                </c:pt>
                <c:pt idx="156">
                  <c:v>43603</c:v>
                </c:pt>
                <c:pt idx="157">
                  <c:v>43595</c:v>
                </c:pt>
                <c:pt idx="158">
                  <c:v>43571</c:v>
                </c:pt>
                <c:pt idx="159">
                  <c:v>43563</c:v>
                </c:pt>
                <c:pt idx="160">
                  <c:v>43537</c:v>
                </c:pt>
                <c:pt idx="161">
                  <c:v>43527</c:v>
                </c:pt>
                <c:pt idx="162">
                  <c:v>43513</c:v>
                </c:pt>
                <c:pt idx="163">
                  <c:v>43499</c:v>
                </c:pt>
                <c:pt idx="164">
                  <c:v>43483</c:v>
                </c:pt>
                <c:pt idx="165">
                  <c:v>43479</c:v>
                </c:pt>
                <c:pt idx="166">
                  <c:v>43475</c:v>
                </c:pt>
                <c:pt idx="167">
                  <c:v>43475</c:v>
                </c:pt>
                <c:pt idx="168">
                  <c:v>43463</c:v>
                </c:pt>
                <c:pt idx="169">
                  <c:v>43457</c:v>
                </c:pt>
                <c:pt idx="170">
                  <c:v>43419</c:v>
                </c:pt>
                <c:pt idx="171">
                  <c:v>43397</c:v>
                </c:pt>
                <c:pt idx="172">
                  <c:v>43357</c:v>
                </c:pt>
                <c:pt idx="173">
                  <c:v>43315</c:v>
                </c:pt>
                <c:pt idx="174">
                  <c:v>43271</c:v>
                </c:pt>
                <c:pt idx="175">
                  <c:v>43239</c:v>
                </c:pt>
                <c:pt idx="176">
                  <c:v>43193</c:v>
                </c:pt>
                <c:pt idx="177">
                  <c:v>43065</c:v>
                </c:pt>
                <c:pt idx="178">
                  <c:v>42983</c:v>
                </c:pt>
                <c:pt idx="179">
                  <c:v>42967</c:v>
                </c:pt>
                <c:pt idx="180">
                  <c:v>42875</c:v>
                </c:pt>
                <c:pt idx="181">
                  <c:v>42807</c:v>
                </c:pt>
                <c:pt idx="182">
                  <c:v>42785</c:v>
                </c:pt>
                <c:pt idx="183">
                  <c:v>42669</c:v>
                </c:pt>
                <c:pt idx="184">
                  <c:v>42669</c:v>
                </c:pt>
                <c:pt idx="185">
                  <c:v>42667</c:v>
                </c:pt>
                <c:pt idx="186">
                  <c:v>42651</c:v>
                </c:pt>
                <c:pt idx="187">
                  <c:v>42615</c:v>
                </c:pt>
                <c:pt idx="188">
                  <c:v>42595</c:v>
                </c:pt>
                <c:pt idx="189">
                  <c:v>42543</c:v>
                </c:pt>
                <c:pt idx="190">
                  <c:v>42498</c:v>
                </c:pt>
                <c:pt idx="191">
                  <c:v>42458</c:v>
                </c:pt>
                <c:pt idx="192">
                  <c:v>42446</c:v>
                </c:pt>
                <c:pt idx="193">
                  <c:v>42408</c:v>
                </c:pt>
                <c:pt idx="194">
                  <c:v>42402</c:v>
                </c:pt>
                <c:pt idx="195">
                  <c:v>42392</c:v>
                </c:pt>
                <c:pt idx="196">
                  <c:v>42378</c:v>
                </c:pt>
                <c:pt idx="197">
                  <c:v>42282</c:v>
                </c:pt>
                <c:pt idx="198">
                  <c:v>42272</c:v>
                </c:pt>
                <c:pt idx="199">
                  <c:v>42270</c:v>
                </c:pt>
                <c:pt idx="200">
                  <c:v>42162</c:v>
                </c:pt>
                <c:pt idx="201">
                  <c:v>42156</c:v>
                </c:pt>
                <c:pt idx="202">
                  <c:v>42030</c:v>
                </c:pt>
                <c:pt idx="203">
                  <c:v>41938</c:v>
                </c:pt>
                <c:pt idx="204">
                  <c:v>41920</c:v>
                </c:pt>
                <c:pt idx="205">
                  <c:v>41882</c:v>
                </c:pt>
                <c:pt idx="206">
                  <c:v>41864</c:v>
                </c:pt>
                <c:pt idx="207">
                  <c:v>41860</c:v>
                </c:pt>
                <c:pt idx="208">
                  <c:v>41804</c:v>
                </c:pt>
                <c:pt idx="209">
                  <c:v>41802</c:v>
                </c:pt>
                <c:pt idx="210">
                  <c:v>41772</c:v>
                </c:pt>
                <c:pt idx="211">
                  <c:v>41748</c:v>
                </c:pt>
                <c:pt idx="212">
                  <c:v>41722</c:v>
                </c:pt>
                <c:pt idx="213">
                  <c:v>41716</c:v>
                </c:pt>
                <c:pt idx="214">
                  <c:v>41704</c:v>
                </c:pt>
                <c:pt idx="215">
                  <c:v>41626</c:v>
                </c:pt>
                <c:pt idx="216">
                  <c:v>41602</c:v>
                </c:pt>
                <c:pt idx="217">
                  <c:v>41598</c:v>
                </c:pt>
                <c:pt idx="218">
                  <c:v>41554</c:v>
                </c:pt>
                <c:pt idx="219">
                  <c:v>41534</c:v>
                </c:pt>
                <c:pt idx="220">
                  <c:v>41508</c:v>
                </c:pt>
                <c:pt idx="221">
                  <c:v>41450</c:v>
                </c:pt>
                <c:pt idx="222">
                  <c:v>41442</c:v>
                </c:pt>
                <c:pt idx="223">
                  <c:v>41370</c:v>
                </c:pt>
                <c:pt idx="224">
                  <c:v>41292</c:v>
                </c:pt>
                <c:pt idx="225">
                  <c:v>41256</c:v>
                </c:pt>
                <c:pt idx="226">
                  <c:v>41177</c:v>
                </c:pt>
                <c:pt idx="227">
                  <c:v>41153</c:v>
                </c:pt>
                <c:pt idx="228">
                  <c:v>41141</c:v>
                </c:pt>
                <c:pt idx="229">
                  <c:v>41125</c:v>
                </c:pt>
                <c:pt idx="230">
                  <c:v>41101</c:v>
                </c:pt>
                <c:pt idx="231">
                  <c:v>41057</c:v>
                </c:pt>
                <c:pt idx="232">
                  <c:v>41049</c:v>
                </c:pt>
                <c:pt idx="233">
                  <c:v>41005</c:v>
                </c:pt>
                <c:pt idx="234">
                  <c:v>40981</c:v>
                </c:pt>
                <c:pt idx="235">
                  <c:v>40969</c:v>
                </c:pt>
                <c:pt idx="236">
                  <c:v>40961</c:v>
                </c:pt>
                <c:pt idx="237">
                  <c:v>40915</c:v>
                </c:pt>
                <c:pt idx="238">
                  <c:v>40887</c:v>
                </c:pt>
                <c:pt idx="239">
                  <c:v>40875</c:v>
                </c:pt>
                <c:pt idx="240">
                  <c:v>40799</c:v>
                </c:pt>
                <c:pt idx="241">
                  <c:v>40789</c:v>
                </c:pt>
                <c:pt idx="242">
                  <c:v>40777</c:v>
                </c:pt>
                <c:pt idx="243">
                  <c:v>40723</c:v>
                </c:pt>
                <c:pt idx="244">
                  <c:v>40687</c:v>
                </c:pt>
                <c:pt idx="245">
                  <c:v>40687</c:v>
                </c:pt>
                <c:pt idx="246">
                  <c:v>40685</c:v>
                </c:pt>
                <c:pt idx="247">
                  <c:v>40637</c:v>
                </c:pt>
                <c:pt idx="248">
                  <c:v>40625</c:v>
                </c:pt>
                <c:pt idx="249">
                  <c:v>40585</c:v>
                </c:pt>
                <c:pt idx="250">
                  <c:v>40581</c:v>
                </c:pt>
                <c:pt idx="251">
                  <c:v>40549</c:v>
                </c:pt>
                <c:pt idx="252">
                  <c:v>40505</c:v>
                </c:pt>
                <c:pt idx="253">
                  <c:v>40485</c:v>
                </c:pt>
                <c:pt idx="254">
                  <c:v>40465</c:v>
                </c:pt>
                <c:pt idx="255">
                  <c:v>40351</c:v>
                </c:pt>
                <c:pt idx="256">
                  <c:v>40301</c:v>
                </c:pt>
                <c:pt idx="257">
                  <c:v>40281</c:v>
                </c:pt>
                <c:pt idx="258">
                  <c:v>40271</c:v>
                </c:pt>
                <c:pt idx="259">
                  <c:v>40265</c:v>
                </c:pt>
                <c:pt idx="260">
                  <c:v>40217</c:v>
                </c:pt>
                <c:pt idx="261">
                  <c:v>40205</c:v>
                </c:pt>
                <c:pt idx="262">
                  <c:v>40193</c:v>
                </c:pt>
                <c:pt idx="263">
                  <c:v>40145</c:v>
                </c:pt>
                <c:pt idx="264">
                  <c:v>40141</c:v>
                </c:pt>
                <c:pt idx="265">
                  <c:v>40107</c:v>
                </c:pt>
                <c:pt idx="266">
                  <c:v>40099</c:v>
                </c:pt>
                <c:pt idx="267">
                  <c:v>40041</c:v>
                </c:pt>
                <c:pt idx="268">
                  <c:v>40017</c:v>
                </c:pt>
                <c:pt idx="269">
                  <c:v>39991</c:v>
                </c:pt>
                <c:pt idx="270">
                  <c:v>39955</c:v>
                </c:pt>
                <c:pt idx="271">
                  <c:v>39886</c:v>
                </c:pt>
                <c:pt idx="272">
                  <c:v>39878</c:v>
                </c:pt>
                <c:pt idx="273">
                  <c:v>39744</c:v>
                </c:pt>
                <c:pt idx="274">
                  <c:v>39744</c:v>
                </c:pt>
                <c:pt idx="275">
                  <c:v>39736</c:v>
                </c:pt>
                <c:pt idx="276">
                  <c:v>39716</c:v>
                </c:pt>
                <c:pt idx="277">
                  <c:v>39708</c:v>
                </c:pt>
                <c:pt idx="278">
                  <c:v>39682</c:v>
                </c:pt>
                <c:pt idx="279">
                  <c:v>39596</c:v>
                </c:pt>
                <c:pt idx="280">
                  <c:v>39580</c:v>
                </c:pt>
                <c:pt idx="281">
                  <c:v>39562</c:v>
                </c:pt>
                <c:pt idx="282">
                  <c:v>39540</c:v>
                </c:pt>
                <c:pt idx="283">
                  <c:v>39486</c:v>
                </c:pt>
                <c:pt idx="284">
                  <c:v>39436</c:v>
                </c:pt>
                <c:pt idx="285">
                  <c:v>39416</c:v>
                </c:pt>
                <c:pt idx="286">
                  <c:v>39362</c:v>
                </c:pt>
                <c:pt idx="287">
                  <c:v>39328</c:v>
                </c:pt>
                <c:pt idx="288">
                  <c:v>39314</c:v>
                </c:pt>
                <c:pt idx="289">
                  <c:v>39280</c:v>
                </c:pt>
                <c:pt idx="290">
                  <c:v>39278</c:v>
                </c:pt>
                <c:pt idx="291">
                  <c:v>39268</c:v>
                </c:pt>
                <c:pt idx="292">
                  <c:v>39254</c:v>
                </c:pt>
                <c:pt idx="293">
                  <c:v>39250</c:v>
                </c:pt>
                <c:pt idx="294">
                  <c:v>39248</c:v>
                </c:pt>
                <c:pt idx="295">
                  <c:v>39216</c:v>
                </c:pt>
                <c:pt idx="296">
                  <c:v>39212</c:v>
                </c:pt>
                <c:pt idx="297">
                  <c:v>39202</c:v>
                </c:pt>
                <c:pt idx="298">
                  <c:v>39190</c:v>
                </c:pt>
                <c:pt idx="299">
                  <c:v>39102</c:v>
                </c:pt>
                <c:pt idx="300">
                  <c:v>39066</c:v>
                </c:pt>
                <c:pt idx="301">
                  <c:v>39018</c:v>
                </c:pt>
                <c:pt idx="302">
                  <c:v>38980</c:v>
                </c:pt>
                <c:pt idx="303">
                  <c:v>38962</c:v>
                </c:pt>
                <c:pt idx="304">
                  <c:v>38940</c:v>
                </c:pt>
                <c:pt idx="305">
                  <c:v>38930</c:v>
                </c:pt>
                <c:pt idx="306">
                  <c:v>38910</c:v>
                </c:pt>
                <c:pt idx="307">
                  <c:v>38888</c:v>
                </c:pt>
                <c:pt idx="308">
                  <c:v>38882</c:v>
                </c:pt>
                <c:pt idx="309">
                  <c:v>38874</c:v>
                </c:pt>
                <c:pt idx="310">
                  <c:v>38830</c:v>
                </c:pt>
                <c:pt idx="311">
                  <c:v>38812</c:v>
                </c:pt>
                <c:pt idx="312">
                  <c:v>38750</c:v>
                </c:pt>
                <c:pt idx="313">
                  <c:v>38704</c:v>
                </c:pt>
                <c:pt idx="314">
                  <c:v>38696</c:v>
                </c:pt>
                <c:pt idx="315">
                  <c:v>38694</c:v>
                </c:pt>
                <c:pt idx="316">
                  <c:v>38682</c:v>
                </c:pt>
                <c:pt idx="317">
                  <c:v>38666</c:v>
                </c:pt>
                <c:pt idx="318">
                  <c:v>38629</c:v>
                </c:pt>
                <c:pt idx="319">
                  <c:v>38615</c:v>
                </c:pt>
                <c:pt idx="320">
                  <c:v>38595</c:v>
                </c:pt>
                <c:pt idx="321">
                  <c:v>38547</c:v>
                </c:pt>
                <c:pt idx="322">
                  <c:v>38545</c:v>
                </c:pt>
                <c:pt idx="323">
                  <c:v>38523</c:v>
                </c:pt>
                <c:pt idx="324">
                  <c:v>38479</c:v>
                </c:pt>
                <c:pt idx="325">
                  <c:v>38465</c:v>
                </c:pt>
                <c:pt idx="326">
                  <c:v>38447</c:v>
                </c:pt>
                <c:pt idx="327">
                  <c:v>38441</c:v>
                </c:pt>
                <c:pt idx="328">
                  <c:v>38431</c:v>
                </c:pt>
                <c:pt idx="329">
                  <c:v>38419</c:v>
                </c:pt>
                <c:pt idx="330">
                  <c:v>38411</c:v>
                </c:pt>
                <c:pt idx="331">
                  <c:v>38375</c:v>
                </c:pt>
                <c:pt idx="332">
                  <c:v>38369</c:v>
                </c:pt>
                <c:pt idx="333">
                  <c:v>38361</c:v>
                </c:pt>
                <c:pt idx="334">
                  <c:v>38343</c:v>
                </c:pt>
                <c:pt idx="335">
                  <c:v>38341</c:v>
                </c:pt>
                <c:pt idx="336">
                  <c:v>38319</c:v>
                </c:pt>
                <c:pt idx="337">
                  <c:v>38273</c:v>
                </c:pt>
                <c:pt idx="338">
                  <c:v>38239</c:v>
                </c:pt>
                <c:pt idx="339">
                  <c:v>38201</c:v>
                </c:pt>
                <c:pt idx="340">
                  <c:v>38195</c:v>
                </c:pt>
                <c:pt idx="341">
                  <c:v>38179</c:v>
                </c:pt>
                <c:pt idx="342">
                  <c:v>38173</c:v>
                </c:pt>
                <c:pt idx="343">
                  <c:v>38163</c:v>
                </c:pt>
                <c:pt idx="344">
                  <c:v>38159</c:v>
                </c:pt>
                <c:pt idx="345">
                  <c:v>38145</c:v>
                </c:pt>
                <c:pt idx="346">
                  <c:v>38131</c:v>
                </c:pt>
                <c:pt idx="347">
                  <c:v>38119</c:v>
                </c:pt>
                <c:pt idx="348">
                  <c:v>38109</c:v>
                </c:pt>
                <c:pt idx="349">
                  <c:v>38087</c:v>
                </c:pt>
                <c:pt idx="350">
                  <c:v>38087</c:v>
                </c:pt>
                <c:pt idx="351">
                  <c:v>38057</c:v>
                </c:pt>
                <c:pt idx="352">
                  <c:v>38043</c:v>
                </c:pt>
                <c:pt idx="353">
                  <c:v>38031</c:v>
                </c:pt>
                <c:pt idx="354">
                  <c:v>37965</c:v>
                </c:pt>
                <c:pt idx="355">
                  <c:v>37957</c:v>
                </c:pt>
                <c:pt idx="356">
                  <c:v>37935</c:v>
                </c:pt>
                <c:pt idx="357">
                  <c:v>37875</c:v>
                </c:pt>
                <c:pt idx="358">
                  <c:v>37869</c:v>
                </c:pt>
                <c:pt idx="359">
                  <c:v>37869</c:v>
                </c:pt>
                <c:pt idx="360">
                  <c:v>37815</c:v>
                </c:pt>
                <c:pt idx="361">
                  <c:v>37803</c:v>
                </c:pt>
                <c:pt idx="362">
                  <c:v>37803</c:v>
                </c:pt>
                <c:pt idx="363">
                  <c:v>37763</c:v>
                </c:pt>
                <c:pt idx="364">
                  <c:v>37761</c:v>
                </c:pt>
                <c:pt idx="365">
                  <c:v>37759</c:v>
                </c:pt>
                <c:pt idx="366">
                  <c:v>37753</c:v>
                </c:pt>
                <c:pt idx="367">
                  <c:v>37703</c:v>
                </c:pt>
                <c:pt idx="368">
                  <c:v>37701</c:v>
                </c:pt>
                <c:pt idx="369">
                  <c:v>37695</c:v>
                </c:pt>
                <c:pt idx="370">
                  <c:v>37671</c:v>
                </c:pt>
                <c:pt idx="371">
                  <c:v>37613</c:v>
                </c:pt>
                <c:pt idx="372">
                  <c:v>37587</c:v>
                </c:pt>
                <c:pt idx="373">
                  <c:v>37585</c:v>
                </c:pt>
                <c:pt idx="374">
                  <c:v>37533</c:v>
                </c:pt>
                <c:pt idx="375">
                  <c:v>37487</c:v>
                </c:pt>
                <c:pt idx="376">
                  <c:v>37431</c:v>
                </c:pt>
                <c:pt idx="377">
                  <c:v>37401</c:v>
                </c:pt>
                <c:pt idx="378">
                  <c:v>37391</c:v>
                </c:pt>
                <c:pt idx="379">
                  <c:v>37365</c:v>
                </c:pt>
                <c:pt idx="380">
                  <c:v>37344</c:v>
                </c:pt>
                <c:pt idx="381">
                  <c:v>37276</c:v>
                </c:pt>
                <c:pt idx="382">
                  <c:v>37268</c:v>
                </c:pt>
                <c:pt idx="383">
                  <c:v>37262</c:v>
                </c:pt>
                <c:pt idx="384">
                  <c:v>37228</c:v>
                </c:pt>
                <c:pt idx="385">
                  <c:v>37166</c:v>
                </c:pt>
                <c:pt idx="386">
                  <c:v>37142</c:v>
                </c:pt>
                <c:pt idx="387">
                  <c:v>37106</c:v>
                </c:pt>
                <c:pt idx="388">
                  <c:v>37082</c:v>
                </c:pt>
                <c:pt idx="389">
                  <c:v>37022</c:v>
                </c:pt>
                <c:pt idx="390">
                  <c:v>36978</c:v>
                </c:pt>
                <c:pt idx="391">
                  <c:v>36964</c:v>
                </c:pt>
                <c:pt idx="392">
                  <c:v>36946</c:v>
                </c:pt>
                <c:pt idx="393">
                  <c:v>36938</c:v>
                </c:pt>
                <c:pt idx="394">
                  <c:v>36916</c:v>
                </c:pt>
                <c:pt idx="395">
                  <c:v>36862</c:v>
                </c:pt>
                <c:pt idx="396">
                  <c:v>36838</c:v>
                </c:pt>
                <c:pt idx="397">
                  <c:v>36834</c:v>
                </c:pt>
                <c:pt idx="398">
                  <c:v>36818</c:v>
                </c:pt>
                <c:pt idx="399">
                  <c:v>36816</c:v>
                </c:pt>
                <c:pt idx="400">
                  <c:v>36804</c:v>
                </c:pt>
                <c:pt idx="401">
                  <c:v>36660</c:v>
                </c:pt>
                <c:pt idx="402">
                  <c:v>36648</c:v>
                </c:pt>
                <c:pt idx="403">
                  <c:v>36616</c:v>
                </c:pt>
                <c:pt idx="404">
                  <c:v>36574</c:v>
                </c:pt>
                <c:pt idx="405">
                  <c:v>36568</c:v>
                </c:pt>
                <c:pt idx="406">
                  <c:v>36560</c:v>
                </c:pt>
                <c:pt idx="407">
                  <c:v>36476</c:v>
                </c:pt>
                <c:pt idx="408">
                  <c:v>36394</c:v>
                </c:pt>
                <c:pt idx="409">
                  <c:v>36390</c:v>
                </c:pt>
                <c:pt idx="410">
                  <c:v>36384</c:v>
                </c:pt>
                <c:pt idx="411">
                  <c:v>36378</c:v>
                </c:pt>
                <c:pt idx="412">
                  <c:v>36376</c:v>
                </c:pt>
                <c:pt idx="413">
                  <c:v>36352</c:v>
                </c:pt>
                <c:pt idx="414">
                  <c:v>36330</c:v>
                </c:pt>
                <c:pt idx="415">
                  <c:v>36272</c:v>
                </c:pt>
                <c:pt idx="416">
                  <c:v>36266</c:v>
                </c:pt>
                <c:pt idx="417">
                  <c:v>36250</c:v>
                </c:pt>
                <c:pt idx="418">
                  <c:v>36228</c:v>
                </c:pt>
                <c:pt idx="419">
                  <c:v>36208</c:v>
                </c:pt>
                <c:pt idx="420">
                  <c:v>36200</c:v>
                </c:pt>
                <c:pt idx="421">
                  <c:v>36176</c:v>
                </c:pt>
                <c:pt idx="422">
                  <c:v>36152</c:v>
                </c:pt>
                <c:pt idx="423">
                  <c:v>36142</c:v>
                </c:pt>
                <c:pt idx="424">
                  <c:v>36142</c:v>
                </c:pt>
                <c:pt idx="425">
                  <c:v>36061</c:v>
                </c:pt>
                <c:pt idx="426">
                  <c:v>36057</c:v>
                </c:pt>
                <c:pt idx="427">
                  <c:v>36039</c:v>
                </c:pt>
                <c:pt idx="428">
                  <c:v>36031</c:v>
                </c:pt>
                <c:pt idx="429">
                  <c:v>36013</c:v>
                </c:pt>
                <c:pt idx="430">
                  <c:v>35997</c:v>
                </c:pt>
                <c:pt idx="431">
                  <c:v>35957</c:v>
                </c:pt>
                <c:pt idx="432">
                  <c:v>35931</c:v>
                </c:pt>
                <c:pt idx="433">
                  <c:v>35911</c:v>
                </c:pt>
                <c:pt idx="434">
                  <c:v>35887</c:v>
                </c:pt>
                <c:pt idx="435">
                  <c:v>35797</c:v>
                </c:pt>
                <c:pt idx="436">
                  <c:v>35775</c:v>
                </c:pt>
                <c:pt idx="437">
                  <c:v>35771</c:v>
                </c:pt>
                <c:pt idx="438">
                  <c:v>35729</c:v>
                </c:pt>
                <c:pt idx="439">
                  <c:v>35729</c:v>
                </c:pt>
                <c:pt idx="440">
                  <c:v>35715</c:v>
                </c:pt>
                <c:pt idx="441">
                  <c:v>35713</c:v>
                </c:pt>
                <c:pt idx="442">
                  <c:v>35685</c:v>
                </c:pt>
                <c:pt idx="443">
                  <c:v>35611</c:v>
                </c:pt>
                <c:pt idx="444">
                  <c:v>35523</c:v>
                </c:pt>
                <c:pt idx="445">
                  <c:v>35523</c:v>
                </c:pt>
                <c:pt idx="446">
                  <c:v>35497</c:v>
                </c:pt>
                <c:pt idx="447">
                  <c:v>35491</c:v>
                </c:pt>
                <c:pt idx="448">
                  <c:v>35395</c:v>
                </c:pt>
                <c:pt idx="449">
                  <c:v>35383</c:v>
                </c:pt>
                <c:pt idx="450">
                  <c:v>35373</c:v>
                </c:pt>
                <c:pt idx="451">
                  <c:v>35349</c:v>
                </c:pt>
                <c:pt idx="452">
                  <c:v>35323</c:v>
                </c:pt>
                <c:pt idx="453">
                  <c:v>35311</c:v>
                </c:pt>
                <c:pt idx="454">
                  <c:v>35305</c:v>
                </c:pt>
                <c:pt idx="455">
                  <c:v>35263</c:v>
                </c:pt>
                <c:pt idx="456">
                  <c:v>35219</c:v>
                </c:pt>
                <c:pt idx="457">
                  <c:v>35195</c:v>
                </c:pt>
                <c:pt idx="458">
                  <c:v>35143</c:v>
                </c:pt>
                <c:pt idx="459">
                  <c:v>35137</c:v>
                </c:pt>
                <c:pt idx="460">
                  <c:v>35091</c:v>
                </c:pt>
                <c:pt idx="461">
                  <c:v>35073</c:v>
                </c:pt>
                <c:pt idx="462">
                  <c:v>35065</c:v>
                </c:pt>
                <c:pt idx="463">
                  <c:v>35065</c:v>
                </c:pt>
                <c:pt idx="464">
                  <c:v>34983</c:v>
                </c:pt>
                <c:pt idx="465">
                  <c:v>34971</c:v>
                </c:pt>
                <c:pt idx="466">
                  <c:v>34941</c:v>
                </c:pt>
                <c:pt idx="467">
                  <c:v>34921</c:v>
                </c:pt>
                <c:pt idx="468">
                  <c:v>34895</c:v>
                </c:pt>
                <c:pt idx="469">
                  <c:v>34895</c:v>
                </c:pt>
                <c:pt idx="470">
                  <c:v>34873</c:v>
                </c:pt>
                <c:pt idx="471">
                  <c:v>34776</c:v>
                </c:pt>
                <c:pt idx="472">
                  <c:v>34768</c:v>
                </c:pt>
                <c:pt idx="473">
                  <c:v>34744</c:v>
                </c:pt>
                <c:pt idx="474">
                  <c:v>34742</c:v>
                </c:pt>
                <c:pt idx="475">
                  <c:v>34734</c:v>
                </c:pt>
                <c:pt idx="476">
                  <c:v>34722</c:v>
                </c:pt>
                <c:pt idx="477">
                  <c:v>34658</c:v>
                </c:pt>
                <c:pt idx="478">
                  <c:v>34656</c:v>
                </c:pt>
                <c:pt idx="479">
                  <c:v>34656</c:v>
                </c:pt>
                <c:pt idx="480">
                  <c:v>34614</c:v>
                </c:pt>
                <c:pt idx="481">
                  <c:v>34604</c:v>
                </c:pt>
                <c:pt idx="482">
                  <c:v>34562</c:v>
                </c:pt>
                <c:pt idx="483">
                  <c:v>34538</c:v>
                </c:pt>
                <c:pt idx="484">
                  <c:v>34500</c:v>
                </c:pt>
                <c:pt idx="485">
                  <c:v>34464</c:v>
                </c:pt>
                <c:pt idx="486">
                  <c:v>34454</c:v>
                </c:pt>
                <c:pt idx="487">
                  <c:v>34452</c:v>
                </c:pt>
                <c:pt idx="488">
                  <c:v>34390</c:v>
                </c:pt>
                <c:pt idx="489">
                  <c:v>34370</c:v>
                </c:pt>
                <c:pt idx="490">
                  <c:v>34358</c:v>
                </c:pt>
                <c:pt idx="491">
                  <c:v>34352</c:v>
                </c:pt>
                <c:pt idx="492">
                  <c:v>34342</c:v>
                </c:pt>
                <c:pt idx="493">
                  <c:v>34294</c:v>
                </c:pt>
                <c:pt idx="494">
                  <c:v>34272</c:v>
                </c:pt>
                <c:pt idx="495">
                  <c:v>34262</c:v>
                </c:pt>
                <c:pt idx="496">
                  <c:v>34190</c:v>
                </c:pt>
                <c:pt idx="497">
                  <c:v>34188</c:v>
                </c:pt>
                <c:pt idx="498">
                  <c:v>34158</c:v>
                </c:pt>
                <c:pt idx="499">
                  <c:v>34128</c:v>
                </c:pt>
                <c:pt idx="500">
                  <c:v>34120</c:v>
                </c:pt>
                <c:pt idx="501">
                  <c:v>34094</c:v>
                </c:pt>
                <c:pt idx="502">
                  <c:v>34076</c:v>
                </c:pt>
                <c:pt idx="503">
                  <c:v>34032</c:v>
                </c:pt>
                <c:pt idx="504">
                  <c:v>34030</c:v>
                </c:pt>
                <c:pt idx="505">
                  <c:v>34014</c:v>
                </c:pt>
                <c:pt idx="506">
                  <c:v>34008</c:v>
                </c:pt>
                <c:pt idx="507">
                  <c:v>34004</c:v>
                </c:pt>
                <c:pt idx="508">
                  <c:v>33966</c:v>
                </c:pt>
                <c:pt idx="509">
                  <c:v>33958</c:v>
                </c:pt>
                <c:pt idx="510">
                  <c:v>33944</c:v>
                </c:pt>
                <c:pt idx="511">
                  <c:v>33918</c:v>
                </c:pt>
                <c:pt idx="512">
                  <c:v>33906</c:v>
                </c:pt>
                <c:pt idx="513">
                  <c:v>33848</c:v>
                </c:pt>
                <c:pt idx="514">
                  <c:v>33774</c:v>
                </c:pt>
                <c:pt idx="515">
                  <c:v>33736</c:v>
                </c:pt>
                <c:pt idx="516">
                  <c:v>33720</c:v>
                </c:pt>
                <c:pt idx="517">
                  <c:v>33688</c:v>
                </c:pt>
                <c:pt idx="518">
                  <c:v>33686</c:v>
                </c:pt>
                <c:pt idx="519">
                  <c:v>33640</c:v>
                </c:pt>
                <c:pt idx="520">
                  <c:v>33620</c:v>
                </c:pt>
                <c:pt idx="521">
                  <c:v>33580</c:v>
                </c:pt>
                <c:pt idx="522">
                  <c:v>33578</c:v>
                </c:pt>
                <c:pt idx="523">
                  <c:v>33576</c:v>
                </c:pt>
                <c:pt idx="524">
                  <c:v>33510</c:v>
                </c:pt>
                <c:pt idx="525">
                  <c:v>33483</c:v>
                </c:pt>
                <c:pt idx="526">
                  <c:v>33475</c:v>
                </c:pt>
                <c:pt idx="527">
                  <c:v>33407</c:v>
                </c:pt>
                <c:pt idx="528">
                  <c:v>33399</c:v>
                </c:pt>
                <c:pt idx="529">
                  <c:v>33397</c:v>
                </c:pt>
                <c:pt idx="530">
                  <c:v>33393</c:v>
                </c:pt>
                <c:pt idx="531">
                  <c:v>33379</c:v>
                </c:pt>
                <c:pt idx="532">
                  <c:v>33363</c:v>
                </c:pt>
                <c:pt idx="533">
                  <c:v>33313</c:v>
                </c:pt>
                <c:pt idx="534">
                  <c:v>33299</c:v>
                </c:pt>
                <c:pt idx="535">
                  <c:v>33251</c:v>
                </c:pt>
                <c:pt idx="536">
                  <c:v>33219</c:v>
                </c:pt>
                <c:pt idx="537">
                  <c:v>33209</c:v>
                </c:pt>
                <c:pt idx="538">
                  <c:v>33181</c:v>
                </c:pt>
                <c:pt idx="539">
                  <c:v>33181</c:v>
                </c:pt>
                <c:pt idx="540">
                  <c:v>33149</c:v>
                </c:pt>
                <c:pt idx="541">
                  <c:v>33149</c:v>
                </c:pt>
                <c:pt idx="542">
                  <c:v>33105</c:v>
                </c:pt>
                <c:pt idx="543">
                  <c:v>33083</c:v>
                </c:pt>
                <c:pt idx="544">
                  <c:v>33043</c:v>
                </c:pt>
                <c:pt idx="545">
                  <c:v>33041</c:v>
                </c:pt>
                <c:pt idx="546">
                  <c:v>33019</c:v>
                </c:pt>
                <c:pt idx="547">
                  <c:v>33019</c:v>
                </c:pt>
                <c:pt idx="548">
                  <c:v>32971</c:v>
                </c:pt>
                <c:pt idx="549">
                  <c:v>32963</c:v>
                </c:pt>
                <c:pt idx="550">
                  <c:v>32827</c:v>
                </c:pt>
                <c:pt idx="551">
                  <c:v>32793</c:v>
                </c:pt>
                <c:pt idx="552">
                  <c:v>32787</c:v>
                </c:pt>
                <c:pt idx="553">
                  <c:v>32757</c:v>
                </c:pt>
                <c:pt idx="554">
                  <c:v>32729</c:v>
                </c:pt>
                <c:pt idx="555">
                  <c:v>32701</c:v>
                </c:pt>
                <c:pt idx="556">
                  <c:v>32673</c:v>
                </c:pt>
                <c:pt idx="557">
                  <c:v>32635</c:v>
                </c:pt>
                <c:pt idx="558">
                  <c:v>32619</c:v>
                </c:pt>
                <c:pt idx="559">
                  <c:v>32577</c:v>
                </c:pt>
                <c:pt idx="560">
                  <c:v>32557</c:v>
                </c:pt>
                <c:pt idx="561">
                  <c:v>32557</c:v>
                </c:pt>
                <c:pt idx="562">
                  <c:v>32549</c:v>
                </c:pt>
                <c:pt idx="563">
                  <c:v>32513</c:v>
                </c:pt>
                <c:pt idx="564">
                  <c:v>32469</c:v>
                </c:pt>
                <c:pt idx="565">
                  <c:v>32437</c:v>
                </c:pt>
                <c:pt idx="566">
                  <c:v>32421</c:v>
                </c:pt>
                <c:pt idx="567">
                  <c:v>32419</c:v>
                </c:pt>
                <c:pt idx="568">
                  <c:v>32399</c:v>
                </c:pt>
                <c:pt idx="569">
                  <c:v>32391</c:v>
                </c:pt>
                <c:pt idx="570">
                  <c:v>32385</c:v>
                </c:pt>
                <c:pt idx="571">
                  <c:v>32303</c:v>
                </c:pt>
                <c:pt idx="572">
                  <c:v>32271</c:v>
                </c:pt>
                <c:pt idx="573">
                  <c:v>32261</c:v>
                </c:pt>
                <c:pt idx="574">
                  <c:v>32204</c:v>
                </c:pt>
                <c:pt idx="575">
                  <c:v>32176</c:v>
                </c:pt>
                <c:pt idx="576">
                  <c:v>32110</c:v>
                </c:pt>
                <c:pt idx="577">
                  <c:v>32100</c:v>
                </c:pt>
                <c:pt idx="578">
                  <c:v>32056</c:v>
                </c:pt>
                <c:pt idx="579">
                  <c:v>31940</c:v>
                </c:pt>
                <c:pt idx="580">
                  <c:v>31848</c:v>
                </c:pt>
                <c:pt idx="581">
                  <c:v>31828</c:v>
                </c:pt>
                <c:pt idx="582">
                  <c:v>31792</c:v>
                </c:pt>
                <c:pt idx="583">
                  <c:v>31774</c:v>
                </c:pt>
                <c:pt idx="584">
                  <c:v>31770</c:v>
                </c:pt>
                <c:pt idx="585">
                  <c:v>31740</c:v>
                </c:pt>
                <c:pt idx="586">
                  <c:v>31694</c:v>
                </c:pt>
                <c:pt idx="587">
                  <c:v>31686</c:v>
                </c:pt>
                <c:pt idx="588">
                  <c:v>31682</c:v>
                </c:pt>
                <c:pt idx="589">
                  <c:v>31674</c:v>
                </c:pt>
                <c:pt idx="590">
                  <c:v>31632</c:v>
                </c:pt>
                <c:pt idx="591">
                  <c:v>31624</c:v>
                </c:pt>
                <c:pt idx="592">
                  <c:v>31594</c:v>
                </c:pt>
                <c:pt idx="593">
                  <c:v>31584</c:v>
                </c:pt>
                <c:pt idx="594">
                  <c:v>31540</c:v>
                </c:pt>
                <c:pt idx="595">
                  <c:v>31522</c:v>
                </c:pt>
                <c:pt idx="596">
                  <c:v>31486</c:v>
                </c:pt>
                <c:pt idx="597">
                  <c:v>31484</c:v>
                </c:pt>
                <c:pt idx="598">
                  <c:v>31458</c:v>
                </c:pt>
                <c:pt idx="599">
                  <c:v>31432</c:v>
                </c:pt>
                <c:pt idx="600">
                  <c:v>31428</c:v>
                </c:pt>
                <c:pt idx="601">
                  <c:v>31412</c:v>
                </c:pt>
                <c:pt idx="602">
                  <c:v>31410</c:v>
                </c:pt>
                <c:pt idx="603">
                  <c:v>31386</c:v>
                </c:pt>
                <c:pt idx="604">
                  <c:v>31366</c:v>
                </c:pt>
                <c:pt idx="605">
                  <c:v>31362</c:v>
                </c:pt>
                <c:pt idx="606">
                  <c:v>31344</c:v>
                </c:pt>
                <c:pt idx="607">
                  <c:v>31292</c:v>
                </c:pt>
                <c:pt idx="608">
                  <c:v>31266</c:v>
                </c:pt>
                <c:pt idx="609">
                  <c:v>31134</c:v>
                </c:pt>
                <c:pt idx="610">
                  <c:v>31092</c:v>
                </c:pt>
                <c:pt idx="611">
                  <c:v>31080</c:v>
                </c:pt>
                <c:pt idx="612">
                  <c:v>31080</c:v>
                </c:pt>
                <c:pt idx="613">
                  <c:v>31044</c:v>
                </c:pt>
                <c:pt idx="614">
                  <c:v>31014</c:v>
                </c:pt>
                <c:pt idx="615">
                  <c:v>30976</c:v>
                </c:pt>
                <c:pt idx="616">
                  <c:v>30924</c:v>
                </c:pt>
                <c:pt idx="617">
                  <c:v>30847</c:v>
                </c:pt>
                <c:pt idx="618">
                  <c:v>30787</c:v>
                </c:pt>
                <c:pt idx="619">
                  <c:v>30717</c:v>
                </c:pt>
                <c:pt idx="620">
                  <c:v>30691</c:v>
                </c:pt>
                <c:pt idx="621">
                  <c:v>30675</c:v>
                </c:pt>
                <c:pt idx="622">
                  <c:v>30623</c:v>
                </c:pt>
                <c:pt idx="623">
                  <c:v>30621</c:v>
                </c:pt>
                <c:pt idx="624">
                  <c:v>30617</c:v>
                </c:pt>
                <c:pt idx="625">
                  <c:v>30615</c:v>
                </c:pt>
                <c:pt idx="626">
                  <c:v>30601</c:v>
                </c:pt>
                <c:pt idx="627">
                  <c:v>30595</c:v>
                </c:pt>
                <c:pt idx="628">
                  <c:v>30591</c:v>
                </c:pt>
                <c:pt idx="629">
                  <c:v>30497</c:v>
                </c:pt>
                <c:pt idx="630">
                  <c:v>30471</c:v>
                </c:pt>
                <c:pt idx="631">
                  <c:v>30421</c:v>
                </c:pt>
                <c:pt idx="632">
                  <c:v>30367</c:v>
                </c:pt>
                <c:pt idx="633">
                  <c:v>30357</c:v>
                </c:pt>
                <c:pt idx="634">
                  <c:v>30347</c:v>
                </c:pt>
                <c:pt idx="635">
                  <c:v>30343</c:v>
                </c:pt>
                <c:pt idx="636">
                  <c:v>30313</c:v>
                </c:pt>
                <c:pt idx="637">
                  <c:v>30305</c:v>
                </c:pt>
                <c:pt idx="638">
                  <c:v>30293</c:v>
                </c:pt>
                <c:pt idx="639">
                  <c:v>30287</c:v>
                </c:pt>
                <c:pt idx="640">
                  <c:v>30257</c:v>
                </c:pt>
                <c:pt idx="641">
                  <c:v>30227</c:v>
                </c:pt>
                <c:pt idx="642">
                  <c:v>30217</c:v>
                </c:pt>
                <c:pt idx="643">
                  <c:v>30141</c:v>
                </c:pt>
                <c:pt idx="644">
                  <c:v>30123</c:v>
                </c:pt>
                <c:pt idx="645">
                  <c:v>30095</c:v>
                </c:pt>
                <c:pt idx="646">
                  <c:v>30073</c:v>
                </c:pt>
                <c:pt idx="647">
                  <c:v>30053</c:v>
                </c:pt>
                <c:pt idx="648">
                  <c:v>30035</c:v>
                </c:pt>
                <c:pt idx="649">
                  <c:v>30025</c:v>
                </c:pt>
                <c:pt idx="650">
                  <c:v>30003</c:v>
                </c:pt>
                <c:pt idx="651">
                  <c:v>29953</c:v>
                </c:pt>
                <c:pt idx="652">
                  <c:v>29899</c:v>
                </c:pt>
                <c:pt idx="653">
                  <c:v>29849</c:v>
                </c:pt>
                <c:pt idx="654">
                  <c:v>29845</c:v>
                </c:pt>
                <c:pt idx="655">
                  <c:v>29839</c:v>
                </c:pt>
                <c:pt idx="656">
                  <c:v>29813</c:v>
                </c:pt>
                <c:pt idx="657">
                  <c:v>29763</c:v>
                </c:pt>
                <c:pt idx="658">
                  <c:v>29747</c:v>
                </c:pt>
                <c:pt idx="659">
                  <c:v>29725</c:v>
                </c:pt>
                <c:pt idx="660">
                  <c:v>29649</c:v>
                </c:pt>
                <c:pt idx="661">
                  <c:v>29643</c:v>
                </c:pt>
                <c:pt idx="662">
                  <c:v>29633</c:v>
                </c:pt>
                <c:pt idx="663">
                  <c:v>29560</c:v>
                </c:pt>
                <c:pt idx="664">
                  <c:v>29492</c:v>
                </c:pt>
                <c:pt idx="665">
                  <c:v>29456</c:v>
                </c:pt>
                <c:pt idx="666">
                  <c:v>29446</c:v>
                </c:pt>
                <c:pt idx="667">
                  <c:v>29424</c:v>
                </c:pt>
                <c:pt idx="668">
                  <c:v>29400</c:v>
                </c:pt>
                <c:pt idx="669">
                  <c:v>29396</c:v>
                </c:pt>
                <c:pt idx="670">
                  <c:v>29320</c:v>
                </c:pt>
                <c:pt idx="671">
                  <c:v>29314</c:v>
                </c:pt>
                <c:pt idx="672">
                  <c:v>29248</c:v>
                </c:pt>
                <c:pt idx="673">
                  <c:v>29198</c:v>
                </c:pt>
                <c:pt idx="674">
                  <c:v>29172</c:v>
                </c:pt>
                <c:pt idx="675">
                  <c:v>29164</c:v>
                </c:pt>
                <c:pt idx="676">
                  <c:v>29156</c:v>
                </c:pt>
                <c:pt idx="677">
                  <c:v>29138</c:v>
                </c:pt>
                <c:pt idx="678">
                  <c:v>29096</c:v>
                </c:pt>
                <c:pt idx="679">
                  <c:v>29080</c:v>
                </c:pt>
                <c:pt idx="680">
                  <c:v>29062</c:v>
                </c:pt>
                <c:pt idx="681">
                  <c:v>29026</c:v>
                </c:pt>
                <c:pt idx="682">
                  <c:v>29008</c:v>
                </c:pt>
                <c:pt idx="683">
                  <c:v>28956</c:v>
                </c:pt>
                <c:pt idx="684">
                  <c:v>28928</c:v>
                </c:pt>
                <c:pt idx="685">
                  <c:v>28882</c:v>
                </c:pt>
                <c:pt idx="686">
                  <c:v>28822</c:v>
                </c:pt>
                <c:pt idx="687">
                  <c:v>28774</c:v>
                </c:pt>
                <c:pt idx="688">
                  <c:v>28726</c:v>
                </c:pt>
                <c:pt idx="689">
                  <c:v>28692</c:v>
                </c:pt>
                <c:pt idx="690">
                  <c:v>28678</c:v>
                </c:pt>
                <c:pt idx="691">
                  <c:v>28630</c:v>
                </c:pt>
                <c:pt idx="692">
                  <c:v>28612</c:v>
                </c:pt>
                <c:pt idx="693">
                  <c:v>28588</c:v>
                </c:pt>
                <c:pt idx="694">
                  <c:v>28528</c:v>
                </c:pt>
                <c:pt idx="695">
                  <c:v>28512</c:v>
                </c:pt>
                <c:pt idx="696">
                  <c:v>28508</c:v>
                </c:pt>
                <c:pt idx="697">
                  <c:v>28500</c:v>
                </c:pt>
                <c:pt idx="698">
                  <c:v>28470</c:v>
                </c:pt>
                <c:pt idx="699">
                  <c:v>28462</c:v>
                </c:pt>
                <c:pt idx="700">
                  <c:v>28376</c:v>
                </c:pt>
                <c:pt idx="701">
                  <c:v>28346</c:v>
                </c:pt>
                <c:pt idx="702">
                  <c:v>28315</c:v>
                </c:pt>
                <c:pt idx="703">
                  <c:v>28269</c:v>
                </c:pt>
                <c:pt idx="704">
                  <c:v>28249</c:v>
                </c:pt>
                <c:pt idx="705">
                  <c:v>28199</c:v>
                </c:pt>
                <c:pt idx="706">
                  <c:v>28183</c:v>
                </c:pt>
                <c:pt idx="707">
                  <c:v>28173</c:v>
                </c:pt>
                <c:pt idx="708">
                  <c:v>28169</c:v>
                </c:pt>
                <c:pt idx="709">
                  <c:v>28169</c:v>
                </c:pt>
                <c:pt idx="710">
                  <c:v>28149</c:v>
                </c:pt>
                <c:pt idx="711">
                  <c:v>28143</c:v>
                </c:pt>
                <c:pt idx="712">
                  <c:v>28119</c:v>
                </c:pt>
                <c:pt idx="713">
                  <c:v>28111</c:v>
                </c:pt>
                <c:pt idx="714">
                  <c:v>28075</c:v>
                </c:pt>
                <c:pt idx="715">
                  <c:v>28047</c:v>
                </c:pt>
                <c:pt idx="716">
                  <c:v>28025</c:v>
                </c:pt>
                <c:pt idx="717">
                  <c:v>28001</c:v>
                </c:pt>
                <c:pt idx="718">
                  <c:v>27991</c:v>
                </c:pt>
                <c:pt idx="719">
                  <c:v>27977</c:v>
                </c:pt>
                <c:pt idx="720">
                  <c:v>27913</c:v>
                </c:pt>
                <c:pt idx="721">
                  <c:v>27909</c:v>
                </c:pt>
                <c:pt idx="722">
                  <c:v>27883</c:v>
                </c:pt>
                <c:pt idx="723">
                  <c:v>27859</c:v>
                </c:pt>
                <c:pt idx="724">
                  <c:v>27857</c:v>
                </c:pt>
                <c:pt idx="725">
                  <c:v>27855</c:v>
                </c:pt>
                <c:pt idx="726">
                  <c:v>27849</c:v>
                </c:pt>
                <c:pt idx="727">
                  <c:v>27807</c:v>
                </c:pt>
                <c:pt idx="728">
                  <c:v>27787</c:v>
                </c:pt>
                <c:pt idx="729">
                  <c:v>27773</c:v>
                </c:pt>
                <c:pt idx="730">
                  <c:v>27749</c:v>
                </c:pt>
                <c:pt idx="731">
                  <c:v>27743</c:v>
                </c:pt>
                <c:pt idx="732">
                  <c:v>27739</c:v>
                </c:pt>
                <c:pt idx="733">
                  <c:v>27737</c:v>
                </c:pt>
                <c:pt idx="734">
                  <c:v>27719</c:v>
                </c:pt>
                <c:pt idx="735">
                  <c:v>27715</c:v>
                </c:pt>
                <c:pt idx="736">
                  <c:v>27695</c:v>
                </c:pt>
                <c:pt idx="737">
                  <c:v>27619</c:v>
                </c:pt>
                <c:pt idx="738">
                  <c:v>27611</c:v>
                </c:pt>
                <c:pt idx="739">
                  <c:v>27549</c:v>
                </c:pt>
                <c:pt idx="740">
                  <c:v>27539</c:v>
                </c:pt>
                <c:pt idx="741">
                  <c:v>27529</c:v>
                </c:pt>
                <c:pt idx="742">
                  <c:v>27523</c:v>
                </c:pt>
                <c:pt idx="743">
                  <c:v>27521</c:v>
                </c:pt>
                <c:pt idx="744">
                  <c:v>27517</c:v>
                </c:pt>
                <c:pt idx="745">
                  <c:v>27489</c:v>
                </c:pt>
                <c:pt idx="746">
                  <c:v>27487</c:v>
                </c:pt>
                <c:pt idx="747">
                  <c:v>27485</c:v>
                </c:pt>
                <c:pt idx="748">
                  <c:v>27465</c:v>
                </c:pt>
                <c:pt idx="749">
                  <c:v>27461</c:v>
                </c:pt>
                <c:pt idx="750">
                  <c:v>27457</c:v>
                </c:pt>
                <c:pt idx="751">
                  <c:v>27435</c:v>
                </c:pt>
                <c:pt idx="752">
                  <c:v>27423</c:v>
                </c:pt>
                <c:pt idx="753">
                  <c:v>27417</c:v>
                </c:pt>
                <c:pt idx="754">
                  <c:v>27407</c:v>
                </c:pt>
                <c:pt idx="755">
                  <c:v>27365</c:v>
                </c:pt>
                <c:pt idx="756">
                  <c:v>27363</c:v>
                </c:pt>
                <c:pt idx="757">
                  <c:v>27351</c:v>
                </c:pt>
                <c:pt idx="758">
                  <c:v>27301</c:v>
                </c:pt>
                <c:pt idx="759">
                  <c:v>27275</c:v>
                </c:pt>
                <c:pt idx="760">
                  <c:v>27201</c:v>
                </c:pt>
                <c:pt idx="761">
                  <c:v>27183</c:v>
                </c:pt>
                <c:pt idx="762">
                  <c:v>27179</c:v>
                </c:pt>
                <c:pt idx="763">
                  <c:v>27085</c:v>
                </c:pt>
                <c:pt idx="764">
                  <c:v>27075</c:v>
                </c:pt>
                <c:pt idx="765">
                  <c:v>27069</c:v>
                </c:pt>
                <c:pt idx="766">
                  <c:v>27054</c:v>
                </c:pt>
                <c:pt idx="767">
                  <c:v>27044</c:v>
                </c:pt>
                <c:pt idx="768">
                  <c:v>27018</c:v>
                </c:pt>
                <c:pt idx="769">
                  <c:v>26940</c:v>
                </c:pt>
                <c:pt idx="770">
                  <c:v>26916</c:v>
                </c:pt>
                <c:pt idx="771">
                  <c:v>26908</c:v>
                </c:pt>
                <c:pt idx="772">
                  <c:v>26786</c:v>
                </c:pt>
                <c:pt idx="773">
                  <c:v>26784</c:v>
                </c:pt>
                <c:pt idx="774">
                  <c:v>26776</c:v>
                </c:pt>
                <c:pt idx="775">
                  <c:v>26754</c:v>
                </c:pt>
                <c:pt idx="776">
                  <c:v>26678</c:v>
                </c:pt>
                <c:pt idx="777">
                  <c:v>26672</c:v>
                </c:pt>
                <c:pt idx="778">
                  <c:v>26672</c:v>
                </c:pt>
                <c:pt idx="779">
                  <c:v>26666</c:v>
                </c:pt>
                <c:pt idx="780">
                  <c:v>26664</c:v>
                </c:pt>
                <c:pt idx="781">
                  <c:v>26608</c:v>
                </c:pt>
                <c:pt idx="782">
                  <c:v>26518</c:v>
                </c:pt>
                <c:pt idx="783">
                  <c:v>26462</c:v>
                </c:pt>
                <c:pt idx="784">
                  <c:v>26460</c:v>
                </c:pt>
                <c:pt idx="785">
                  <c:v>26454</c:v>
                </c:pt>
                <c:pt idx="786">
                  <c:v>26450</c:v>
                </c:pt>
                <c:pt idx="787">
                  <c:v>26426</c:v>
                </c:pt>
                <c:pt idx="788">
                  <c:v>26424</c:v>
                </c:pt>
                <c:pt idx="789">
                  <c:v>26422</c:v>
                </c:pt>
                <c:pt idx="790">
                  <c:v>26400</c:v>
                </c:pt>
                <c:pt idx="791">
                  <c:v>26358</c:v>
                </c:pt>
                <c:pt idx="792">
                  <c:v>26352</c:v>
                </c:pt>
                <c:pt idx="793">
                  <c:v>26346</c:v>
                </c:pt>
                <c:pt idx="794">
                  <c:v>26306</c:v>
                </c:pt>
                <c:pt idx="795">
                  <c:v>26268</c:v>
                </c:pt>
                <c:pt idx="796">
                  <c:v>26228</c:v>
                </c:pt>
                <c:pt idx="797">
                  <c:v>26214</c:v>
                </c:pt>
                <c:pt idx="798">
                  <c:v>26076</c:v>
                </c:pt>
                <c:pt idx="799">
                  <c:v>26074</c:v>
                </c:pt>
                <c:pt idx="800">
                  <c:v>26068</c:v>
                </c:pt>
                <c:pt idx="801">
                  <c:v>26054</c:v>
                </c:pt>
                <c:pt idx="802">
                  <c:v>26036</c:v>
                </c:pt>
                <c:pt idx="803">
                  <c:v>26030</c:v>
                </c:pt>
                <c:pt idx="804">
                  <c:v>26028</c:v>
                </c:pt>
                <c:pt idx="805">
                  <c:v>25992</c:v>
                </c:pt>
                <c:pt idx="806">
                  <c:v>25964</c:v>
                </c:pt>
                <c:pt idx="807">
                  <c:v>25954</c:v>
                </c:pt>
                <c:pt idx="808">
                  <c:v>25940</c:v>
                </c:pt>
                <c:pt idx="809">
                  <c:v>25902</c:v>
                </c:pt>
                <c:pt idx="810">
                  <c:v>25844</c:v>
                </c:pt>
                <c:pt idx="811">
                  <c:v>25832</c:v>
                </c:pt>
                <c:pt idx="812">
                  <c:v>25830</c:v>
                </c:pt>
                <c:pt idx="813">
                  <c:v>25828</c:v>
                </c:pt>
                <c:pt idx="814">
                  <c:v>25796</c:v>
                </c:pt>
                <c:pt idx="815">
                  <c:v>25786</c:v>
                </c:pt>
                <c:pt idx="816">
                  <c:v>25780</c:v>
                </c:pt>
                <c:pt idx="817">
                  <c:v>25761</c:v>
                </c:pt>
                <c:pt idx="818">
                  <c:v>25747</c:v>
                </c:pt>
                <c:pt idx="819">
                  <c:v>25699</c:v>
                </c:pt>
                <c:pt idx="820">
                  <c:v>25693</c:v>
                </c:pt>
                <c:pt idx="821">
                  <c:v>25679</c:v>
                </c:pt>
                <c:pt idx="822">
                  <c:v>25679</c:v>
                </c:pt>
                <c:pt idx="823">
                  <c:v>25655</c:v>
                </c:pt>
                <c:pt idx="824">
                  <c:v>25621</c:v>
                </c:pt>
                <c:pt idx="825">
                  <c:v>25607</c:v>
                </c:pt>
                <c:pt idx="826">
                  <c:v>25517</c:v>
                </c:pt>
                <c:pt idx="827">
                  <c:v>25463</c:v>
                </c:pt>
                <c:pt idx="828">
                  <c:v>25435</c:v>
                </c:pt>
                <c:pt idx="829">
                  <c:v>25427</c:v>
                </c:pt>
                <c:pt idx="830">
                  <c:v>25415</c:v>
                </c:pt>
                <c:pt idx="831">
                  <c:v>25389</c:v>
                </c:pt>
                <c:pt idx="832">
                  <c:v>25385</c:v>
                </c:pt>
                <c:pt idx="833">
                  <c:v>25375</c:v>
                </c:pt>
                <c:pt idx="834">
                  <c:v>25365</c:v>
                </c:pt>
                <c:pt idx="835">
                  <c:v>25363</c:v>
                </c:pt>
                <c:pt idx="836">
                  <c:v>25359</c:v>
                </c:pt>
                <c:pt idx="837">
                  <c:v>25349</c:v>
                </c:pt>
                <c:pt idx="838">
                  <c:v>25341</c:v>
                </c:pt>
                <c:pt idx="839">
                  <c:v>25331</c:v>
                </c:pt>
                <c:pt idx="840">
                  <c:v>25319</c:v>
                </c:pt>
                <c:pt idx="841">
                  <c:v>25319</c:v>
                </c:pt>
                <c:pt idx="842">
                  <c:v>25305</c:v>
                </c:pt>
                <c:pt idx="843">
                  <c:v>25305</c:v>
                </c:pt>
                <c:pt idx="844">
                  <c:v>25297</c:v>
                </c:pt>
                <c:pt idx="845">
                  <c:v>25291</c:v>
                </c:pt>
                <c:pt idx="846">
                  <c:v>25287</c:v>
                </c:pt>
                <c:pt idx="847">
                  <c:v>25269</c:v>
                </c:pt>
                <c:pt idx="848">
                  <c:v>25249</c:v>
                </c:pt>
                <c:pt idx="849">
                  <c:v>25233</c:v>
                </c:pt>
                <c:pt idx="850">
                  <c:v>25169</c:v>
                </c:pt>
                <c:pt idx="851">
                  <c:v>25165</c:v>
                </c:pt>
                <c:pt idx="852">
                  <c:v>25157</c:v>
                </c:pt>
                <c:pt idx="853">
                  <c:v>25147</c:v>
                </c:pt>
                <c:pt idx="854">
                  <c:v>25135</c:v>
                </c:pt>
                <c:pt idx="855">
                  <c:v>25099</c:v>
                </c:pt>
                <c:pt idx="856">
                  <c:v>25093</c:v>
                </c:pt>
                <c:pt idx="857">
                  <c:v>25079</c:v>
                </c:pt>
                <c:pt idx="858">
                  <c:v>25071</c:v>
                </c:pt>
                <c:pt idx="859">
                  <c:v>25061</c:v>
                </c:pt>
                <c:pt idx="860">
                  <c:v>25043</c:v>
                </c:pt>
                <c:pt idx="861">
                  <c:v>25043</c:v>
                </c:pt>
                <c:pt idx="862">
                  <c:v>25027</c:v>
                </c:pt>
                <c:pt idx="863">
                  <c:v>25021</c:v>
                </c:pt>
                <c:pt idx="864">
                  <c:v>25009</c:v>
                </c:pt>
                <c:pt idx="865">
                  <c:v>24989</c:v>
                </c:pt>
                <c:pt idx="866">
                  <c:v>24983</c:v>
                </c:pt>
                <c:pt idx="867">
                  <c:v>24965</c:v>
                </c:pt>
                <c:pt idx="868">
                  <c:v>24953</c:v>
                </c:pt>
                <c:pt idx="869">
                  <c:v>24939</c:v>
                </c:pt>
                <c:pt idx="870">
                  <c:v>24933</c:v>
                </c:pt>
                <c:pt idx="871">
                  <c:v>24925</c:v>
                </c:pt>
                <c:pt idx="872">
                  <c:v>24925</c:v>
                </c:pt>
                <c:pt idx="873">
                  <c:v>24923</c:v>
                </c:pt>
                <c:pt idx="874">
                  <c:v>24903</c:v>
                </c:pt>
                <c:pt idx="875">
                  <c:v>24851</c:v>
                </c:pt>
                <c:pt idx="876">
                  <c:v>24815</c:v>
                </c:pt>
                <c:pt idx="877">
                  <c:v>24813</c:v>
                </c:pt>
                <c:pt idx="878">
                  <c:v>24791</c:v>
                </c:pt>
                <c:pt idx="879">
                  <c:v>24765</c:v>
                </c:pt>
                <c:pt idx="880">
                  <c:v>24755</c:v>
                </c:pt>
                <c:pt idx="881">
                  <c:v>24737</c:v>
                </c:pt>
                <c:pt idx="882">
                  <c:v>24725</c:v>
                </c:pt>
                <c:pt idx="883">
                  <c:v>24721</c:v>
                </c:pt>
                <c:pt idx="884">
                  <c:v>24691</c:v>
                </c:pt>
                <c:pt idx="885">
                  <c:v>24675</c:v>
                </c:pt>
                <c:pt idx="886">
                  <c:v>24659</c:v>
                </c:pt>
                <c:pt idx="887">
                  <c:v>24653</c:v>
                </c:pt>
                <c:pt idx="888">
                  <c:v>24609</c:v>
                </c:pt>
                <c:pt idx="889">
                  <c:v>24501</c:v>
                </c:pt>
                <c:pt idx="890">
                  <c:v>24481</c:v>
                </c:pt>
                <c:pt idx="891">
                  <c:v>24458</c:v>
                </c:pt>
                <c:pt idx="892">
                  <c:v>24414</c:v>
                </c:pt>
                <c:pt idx="893">
                  <c:v>24388</c:v>
                </c:pt>
                <c:pt idx="894">
                  <c:v>24368</c:v>
                </c:pt>
                <c:pt idx="895">
                  <c:v>24336</c:v>
                </c:pt>
                <c:pt idx="896">
                  <c:v>24320</c:v>
                </c:pt>
                <c:pt idx="897">
                  <c:v>24290</c:v>
                </c:pt>
                <c:pt idx="898">
                  <c:v>24220</c:v>
                </c:pt>
                <c:pt idx="899">
                  <c:v>24218</c:v>
                </c:pt>
                <c:pt idx="900">
                  <c:v>24192</c:v>
                </c:pt>
                <c:pt idx="901">
                  <c:v>24184</c:v>
                </c:pt>
                <c:pt idx="902">
                  <c:v>24180</c:v>
                </c:pt>
                <c:pt idx="903">
                  <c:v>24126</c:v>
                </c:pt>
                <c:pt idx="904">
                  <c:v>24124</c:v>
                </c:pt>
                <c:pt idx="905">
                  <c:v>24086</c:v>
                </c:pt>
                <c:pt idx="906">
                  <c:v>24046</c:v>
                </c:pt>
                <c:pt idx="907">
                  <c:v>24018</c:v>
                </c:pt>
                <c:pt idx="908">
                  <c:v>23974</c:v>
                </c:pt>
                <c:pt idx="909">
                  <c:v>23932</c:v>
                </c:pt>
                <c:pt idx="910">
                  <c:v>23930</c:v>
                </c:pt>
                <c:pt idx="911">
                  <c:v>23898</c:v>
                </c:pt>
                <c:pt idx="912">
                  <c:v>23890</c:v>
                </c:pt>
                <c:pt idx="913">
                  <c:v>23862</c:v>
                </c:pt>
                <c:pt idx="914">
                  <c:v>23858</c:v>
                </c:pt>
                <c:pt idx="915">
                  <c:v>23858</c:v>
                </c:pt>
                <c:pt idx="916">
                  <c:v>23842</c:v>
                </c:pt>
                <c:pt idx="917">
                  <c:v>23834</c:v>
                </c:pt>
                <c:pt idx="918">
                  <c:v>23814</c:v>
                </c:pt>
                <c:pt idx="919">
                  <c:v>23784</c:v>
                </c:pt>
                <c:pt idx="920">
                  <c:v>23764</c:v>
                </c:pt>
                <c:pt idx="921">
                  <c:v>23756</c:v>
                </c:pt>
                <c:pt idx="922">
                  <c:v>23728</c:v>
                </c:pt>
                <c:pt idx="923">
                  <c:v>23724</c:v>
                </c:pt>
                <c:pt idx="924">
                  <c:v>23722</c:v>
                </c:pt>
                <c:pt idx="925">
                  <c:v>23694</c:v>
                </c:pt>
                <c:pt idx="926">
                  <c:v>23658</c:v>
                </c:pt>
                <c:pt idx="927">
                  <c:v>23646</c:v>
                </c:pt>
                <c:pt idx="928">
                  <c:v>23572</c:v>
                </c:pt>
                <c:pt idx="929">
                  <c:v>23534</c:v>
                </c:pt>
                <c:pt idx="930">
                  <c:v>23532</c:v>
                </c:pt>
                <c:pt idx="931">
                  <c:v>23484</c:v>
                </c:pt>
                <c:pt idx="932">
                  <c:v>23456</c:v>
                </c:pt>
                <c:pt idx="933">
                  <c:v>23452</c:v>
                </c:pt>
                <c:pt idx="934">
                  <c:v>23422</c:v>
                </c:pt>
                <c:pt idx="935">
                  <c:v>23420</c:v>
                </c:pt>
                <c:pt idx="936">
                  <c:v>23300</c:v>
                </c:pt>
                <c:pt idx="937">
                  <c:v>23292</c:v>
                </c:pt>
                <c:pt idx="938">
                  <c:v>23292</c:v>
                </c:pt>
                <c:pt idx="939">
                  <c:v>23256</c:v>
                </c:pt>
                <c:pt idx="940">
                  <c:v>23238</c:v>
                </c:pt>
                <c:pt idx="941">
                  <c:v>23232</c:v>
                </c:pt>
                <c:pt idx="942">
                  <c:v>23226</c:v>
                </c:pt>
                <c:pt idx="943">
                  <c:v>23127</c:v>
                </c:pt>
                <c:pt idx="944">
                  <c:v>23107</c:v>
                </c:pt>
                <c:pt idx="945">
                  <c:v>23095</c:v>
                </c:pt>
                <c:pt idx="946">
                  <c:v>23095</c:v>
                </c:pt>
                <c:pt idx="947">
                  <c:v>23083</c:v>
                </c:pt>
                <c:pt idx="948">
                  <c:v>23041</c:v>
                </c:pt>
                <c:pt idx="949">
                  <c:v>23015</c:v>
                </c:pt>
                <c:pt idx="950">
                  <c:v>23011</c:v>
                </c:pt>
                <c:pt idx="951">
                  <c:v>23011</c:v>
                </c:pt>
                <c:pt idx="952">
                  <c:v>23007</c:v>
                </c:pt>
                <c:pt idx="953">
                  <c:v>23005</c:v>
                </c:pt>
                <c:pt idx="954">
                  <c:v>22993</c:v>
                </c:pt>
                <c:pt idx="955">
                  <c:v>22985</c:v>
                </c:pt>
                <c:pt idx="956">
                  <c:v>22955</c:v>
                </c:pt>
                <c:pt idx="957">
                  <c:v>22909</c:v>
                </c:pt>
                <c:pt idx="958">
                  <c:v>22889</c:v>
                </c:pt>
                <c:pt idx="959">
                  <c:v>22885</c:v>
                </c:pt>
                <c:pt idx="960">
                  <c:v>22875</c:v>
                </c:pt>
                <c:pt idx="961">
                  <c:v>22871</c:v>
                </c:pt>
                <c:pt idx="962">
                  <c:v>22845</c:v>
                </c:pt>
                <c:pt idx="963">
                  <c:v>22799</c:v>
                </c:pt>
                <c:pt idx="964">
                  <c:v>22759</c:v>
                </c:pt>
                <c:pt idx="965">
                  <c:v>22739</c:v>
                </c:pt>
                <c:pt idx="966">
                  <c:v>22725</c:v>
                </c:pt>
                <c:pt idx="967">
                  <c:v>22675</c:v>
                </c:pt>
                <c:pt idx="968">
                  <c:v>22643</c:v>
                </c:pt>
                <c:pt idx="969">
                  <c:v>22637</c:v>
                </c:pt>
                <c:pt idx="970">
                  <c:v>22621</c:v>
                </c:pt>
                <c:pt idx="971">
                  <c:v>22617</c:v>
                </c:pt>
                <c:pt idx="972">
                  <c:v>22591</c:v>
                </c:pt>
                <c:pt idx="973">
                  <c:v>22585</c:v>
                </c:pt>
                <c:pt idx="974">
                  <c:v>22553</c:v>
                </c:pt>
                <c:pt idx="975">
                  <c:v>22539</c:v>
                </c:pt>
                <c:pt idx="976">
                  <c:v>22533</c:v>
                </c:pt>
                <c:pt idx="977">
                  <c:v>22497</c:v>
                </c:pt>
                <c:pt idx="978">
                  <c:v>22487</c:v>
                </c:pt>
                <c:pt idx="979">
                  <c:v>22459</c:v>
                </c:pt>
                <c:pt idx="980">
                  <c:v>22445</c:v>
                </c:pt>
                <c:pt idx="981">
                  <c:v>22439</c:v>
                </c:pt>
                <c:pt idx="982">
                  <c:v>22437</c:v>
                </c:pt>
                <c:pt idx="983">
                  <c:v>22407</c:v>
                </c:pt>
                <c:pt idx="984">
                  <c:v>22403</c:v>
                </c:pt>
                <c:pt idx="985">
                  <c:v>22403</c:v>
                </c:pt>
                <c:pt idx="986">
                  <c:v>22373</c:v>
                </c:pt>
                <c:pt idx="987">
                  <c:v>22271</c:v>
                </c:pt>
                <c:pt idx="988">
                  <c:v>22265</c:v>
                </c:pt>
                <c:pt idx="989">
                  <c:v>22251</c:v>
                </c:pt>
                <c:pt idx="990">
                  <c:v>22211</c:v>
                </c:pt>
                <c:pt idx="991">
                  <c:v>22157</c:v>
                </c:pt>
                <c:pt idx="992">
                  <c:v>22155</c:v>
                </c:pt>
                <c:pt idx="993">
                  <c:v>22141</c:v>
                </c:pt>
                <c:pt idx="994">
                  <c:v>22131</c:v>
                </c:pt>
                <c:pt idx="995">
                  <c:v>22107</c:v>
                </c:pt>
                <c:pt idx="996">
                  <c:v>22101</c:v>
                </c:pt>
                <c:pt idx="997">
                  <c:v>22097</c:v>
                </c:pt>
                <c:pt idx="998">
                  <c:v>22081</c:v>
                </c:pt>
                <c:pt idx="999">
                  <c:v>22047</c:v>
                </c:pt>
                <c:pt idx="1000">
                  <c:v>22039</c:v>
                </c:pt>
                <c:pt idx="1001">
                  <c:v>22029</c:v>
                </c:pt>
                <c:pt idx="1002">
                  <c:v>21983</c:v>
                </c:pt>
                <c:pt idx="1003">
                  <c:v>21965</c:v>
                </c:pt>
                <c:pt idx="1004">
                  <c:v>21955</c:v>
                </c:pt>
                <c:pt idx="1005">
                  <c:v>21939</c:v>
                </c:pt>
                <c:pt idx="1006">
                  <c:v>21929</c:v>
                </c:pt>
                <c:pt idx="1007">
                  <c:v>21921</c:v>
                </c:pt>
                <c:pt idx="1008">
                  <c:v>21876</c:v>
                </c:pt>
                <c:pt idx="1009">
                  <c:v>21826</c:v>
                </c:pt>
                <c:pt idx="1010">
                  <c:v>21818</c:v>
                </c:pt>
                <c:pt idx="1011">
                  <c:v>21808</c:v>
                </c:pt>
                <c:pt idx="1012">
                  <c:v>21734</c:v>
                </c:pt>
                <c:pt idx="1013">
                  <c:v>21720</c:v>
                </c:pt>
                <c:pt idx="1014">
                  <c:v>21698</c:v>
                </c:pt>
                <c:pt idx="1015">
                  <c:v>21640</c:v>
                </c:pt>
                <c:pt idx="1016">
                  <c:v>21638</c:v>
                </c:pt>
                <c:pt idx="1017">
                  <c:v>21636</c:v>
                </c:pt>
                <c:pt idx="1018">
                  <c:v>21634</c:v>
                </c:pt>
                <c:pt idx="1019">
                  <c:v>21580</c:v>
                </c:pt>
                <c:pt idx="1020">
                  <c:v>21498</c:v>
                </c:pt>
                <c:pt idx="1021">
                  <c:v>21468</c:v>
                </c:pt>
                <c:pt idx="1022">
                  <c:v>21408</c:v>
                </c:pt>
                <c:pt idx="1023">
                  <c:v>21408</c:v>
                </c:pt>
                <c:pt idx="1024">
                  <c:v>21376</c:v>
                </c:pt>
                <c:pt idx="1025">
                  <c:v>21372</c:v>
                </c:pt>
                <c:pt idx="1026">
                  <c:v>21330</c:v>
                </c:pt>
                <c:pt idx="1027">
                  <c:v>21322</c:v>
                </c:pt>
                <c:pt idx="1028">
                  <c:v>21318</c:v>
                </c:pt>
                <c:pt idx="1029">
                  <c:v>21254</c:v>
                </c:pt>
                <c:pt idx="1030">
                  <c:v>21236</c:v>
                </c:pt>
                <c:pt idx="1031">
                  <c:v>21220</c:v>
                </c:pt>
                <c:pt idx="1032">
                  <c:v>21206</c:v>
                </c:pt>
                <c:pt idx="1033">
                  <c:v>21166</c:v>
                </c:pt>
                <c:pt idx="1034">
                  <c:v>21150</c:v>
                </c:pt>
                <c:pt idx="1035">
                  <c:v>21130</c:v>
                </c:pt>
                <c:pt idx="1036">
                  <c:v>21126</c:v>
                </c:pt>
                <c:pt idx="1037">
                  <c:v>21122</c:v>
                </c:pt>
                <c:pt idx="1038">
                  <c:v>21096</c:v>
                </c:pt>
                <c:pt idx="1039">
                  <c:v>21096</c:v>
                </c:pt>
                <c:pt idx="1040">
                  <c:v>21060</c:v>
                </c:pt>
                <c:pt idx="1041">
                  <c:v>21056</c:v>
                </c:pt>
                <c:pt idx="1042">
                  <c:v>21048</c:v>
                </c:pt>
                <c:pt idx="1043">
                  <c:v>21026</c:v>
                </c:pt>
                <c:pt idx="1044">
                  <c:v>20990</c:v>
                </c:pt>
                <c:pt idx="1045">
                  <c:v>20986</c:v>
                </c:pt>
                <c:pt idx="1046">
                  <c:v>20960</c:v>
                </c:pt>
                <c:pt idx="1047">
                  <c:v>20956</c:v>
                </c:pt>
                <c:pt idx="1048">
                  <c:v>20940</c:v>
                </c:pt>
                <c:pt idx="1049">
                  <c:v>20924</c:v>
                </c:pt>
                <c:pt idx="1050">
                  <c:v>20868</c:v>
                </c:pt>
                <c:pt idx="1051">
                  <c:v>20864</c:v>
                </c:pt>
                <c:pt idx="1052">
                  <c:v>20850</c:v>
                </c:pt>
                <c:pt idx="1053">
                  <c:v>20842</c:v>
                </c:pt>
                <c:pt idx="1054">
                  <c:v>20814</c:v>
                </c:pt>
                <c:pt idx="1055">
                  <c:v>20792</c:v>
                </c:pt>
                <c:pt idx="1056">
                  <c:v>20770</c:v>
                </c:pt>
                <c:pt idx="1057">
                  <c:v>20760</c:v>
                </c:pt>
                <c:pt idx="1058">
                  <c:v>20726</c:v>
                </c:pt>
                <c:pt idx="1059">
                  <c:v>20714</c:v>
                </c:pt>
                <c:pt idx="1060">
                  <c:v>20682</c:v>
                </c:pt>
                <c:pt idx="1061">
                  <c:v>20624</c:v>
                </c:pt>
                <c:pt idx="1062">
                  <c:v>20609</c:v>
                </c:pt>
                <c:pt idx="1063">
                  <c:v>20575</c:v>
                </c:pt>
                <c:pt idx="1064">
                  <c:v>20523</c:v>
                </c:pt>
                <c:pt idx="1065">
                  <c:v>20503</c:v>
                </c:pt>
                <c:pt idx="1066">
                  <c:v>20493</c:v>
                </c:pt>
                <c:pt idx="1067">
                  <c:v>20455</c:v>
                </c:pt>
                <c:pt idx="1068">
                  <c:v>20437</c:v>
                </c:pt>
                <c:pt idx="1069">
                  <c:v>20347</c:v>
                </c:pt>
                <c:pt idx="1070">
                  <c:v>20329</c:v>
                </c:pt>
                <c:pt idx="1071">
                  <c:v>20305</c:v>
                </c:pt>
                <c:pt idx="1072">
                  <c:v>20281</c:v>
                </c:pt>
                <c:pt idx="1073">
                  <c:v>20231</c:v>
                </c:pt>
                <c:pt idx="1074">
                  <c:v>20229</c:v>
                </c:pt>
                <c:pt idx="1075">
                  <c:v>20129</c:v>
                </c:pt>
                <c:pt idx="1076">
                  <c:v>20047</c:v>
                </c:pt>
                <c:pt idx="1077">
                  <c:v>20013</c:v>
                </c:pt>
                <c:pt idx="1078">
                  <c:v>20013</c:v>
                </c:pt>
                <c:pt idx="1079">
                  <c:v>19969</c:v>
                </c:pt>
                <c:pt idx="1080">
                  <c:v>19967</c:v>
                </c:pt>
                <c:pt idx="1081">
                  <c:v>19935</c:v>
                </c:pt>
                <c:pt idx="1082">
                  <c:v>19927</c:v>
                </c:pt>
                <c:pt idx="1083">
                  <c:v>19841</c:v>
                </c:pt>
                <c:pt idx="1084">
                  <c:v>19825</c:v>
                </c:pt>
                <c:pt idx="1085">
                  <c:v>19795</c:v>
                </c:pt>
                <c:pt idx="1086">
                  <c:v>19737</c:v>
                </c:pt>
                <c:pt idx="1087">
                  <c:v>19737</c:v>
                </c:pt>
                <c:pt idx="1088">
                  <c:v>19707</c:v>
                </c:pt>
                <c:pt idx="1089">
                  <c:v>19701</c:v>
                </c:pt>
                <c:pt idx="1090">
                  <c:v>19657</c:v>
                </c:pt>
                <c:pt idx="1091">
                  <c:v>19657</c:v>
                </c:pt>
                <c:pt idx="1092">
                  <c:v>19653</c:v>
                </c:pt>
                <c:pt idx="1093">
                  <c:v>19609</c:v>
                </c:pt>
                <c:pt idx="1094">
                  <c:v>19601</c:v>
                </c:pt>
                <c:pt idx="1095">
                  <c:v>19569</c:v>
                </c:pt>
                <c:pt idx="1096">
                  <c:v>19559</c:v>
                </c:pt>
                <c:pt idx="1097">
                  <c:v>19535</c:v>
                </c:pt>
                <c:pt idx="1098">
                  <c:v>19529</c:v>
                </c:pt>
                <c:pt idx="1099">
                  <c:v>19423</c:v>
                </c:pt>
                <c:pt idx="1100">
                  <c:v>19395</c:v>
                </c:pt>
                <c:pt idx="1101">
                  <c:v>19375</c:v>
                </c:pt>
                <c:pt idx="1102">
                  <c:v>19347</c:v>
                </c:pt>
                <c:pt idx="1103">
                  <c:v>19292</c:v>
                </c:pt>
                <c:pt idx="1104">
                  <c:v>19282</c:v>
                </c:pt>
                <c:pt idx="1105">
                  <c:v>19238</c:v>
                </c:pt>
                <c:pt idx="1106">
                  <c:v>19182</c:v>
                </c:pt>
                <c:pt idx="1107">
                  <c:v>19146</c:v>
                </c:pt>
                <c:pt idx="1108">
                  <c:v>19120</c:v>
                </c:pt>
                <c:pt idx="1109">
                  <c:v>19102</c:v>
                </c:pt>
                <c:pt idx="1110">
                  <c:v>19084</c:v>
                </c:pt>
                <c:pt idx="1111">
                  <c:v>19042</c:v>
                </c:pt>
                <c:pt idx="1112">
                  <c:v>18994</c:v>
                </c:pt>
                <c:pt idx="1113">
                  <c:v>18964</c:v>
                </c:pt>
                <c:pt idx="1114">
                  <c:v>18932</c:v>
                </c:pt>
                <c:pt idx="1115">
                  <c:v>18904</c:v>
                </c:pt>
                <c:pt idx="1116">
                  <c:v>18878</c:v>
                </c:pt>
                <c:pt idx="1117">
                  <c:v>18874</c:v>
                </c:pt>
                <c:pt idx="1118">
                  <c:v>18870</c:v>
                </c:pt>
                <c:pt idx="1119">
                  <c:v>18854</c:v>
                </c:pt>
                <c:pt idx="1120">
                  <c:v>18832</c:v>
                </c:pt>
                <c:pt idx="1121">
                  <c:v>18816</c:v>
                </c:pt>
                <c:pt idx="1122">
                  <c:v>18804</c:v>
                </c:pt>
                <c:pt idx="1123">
                  <c:v>18786</c:v>
                </c:pt>
                <c:pt idx="1124">
                  <c:v>18774</c:v>
                </c:pt>
                <c:pt idx="1125">
                  <c:v>18760</c:v>
                </c:pt>
                <c:pt idx="1126">
                  <c:v>18744</c:v>
                </c:pt>
                <c:pt idx="1127">
                  <c:v>18734</c:v>
                </c:pt>
                <c:pt idx="1128">
                  <c:v>18712</c:v>
                </c:pt>
                <c:pt idx="1129">
                  <c:v>18682</c:v>
                </c:pt>
                <c:pt idx="1130">
                  <c:v>18674</c:v>
                </c:pt>
                <c:pt idx="1131">
                  <c:v>18596</c:v>
                </c:pt>
                <c:pt idx="1132">
                  <c:v>18592</c:v>
                </c:pt>
                <c:pt idx="1133">
                  <c:v>18576</c:v>
                </c:pt>
                <c:pt idx="1134">
                  <c:v>18576</c:v>
                </c:pt>
                <c:pt idx="1135">
                  <c:v>18572</c:v>
                </c:pt>
                <c:pt idx="1136">
                  <c:v>18572</c:v>
                </c:pt>
                <c:pt idx="1137">
                  <c:v>18544</c:v>
                </c:pt>
                <c:pt idx="1138">
                  <c:v>18538</c:v>
                </c:pt>
                <c:pt idx="1139">
                  <c:v>18532</c:v>
                </c:pt>
                <c:pt idx="1140">
                  <c:v>18520</c:v>
                </c:pt>
                <c:pt idx="1141">
                  <c:v>18420</c:v>
                </c:pt>
                <c:pt idx="1142">
                  <c:v>18414</c:v>
                </c:pt>
                <c:pt idx="1143">
                  <c:v>18410</c:v>
                </c:pt>
                <c:pt idx="1144">
                  <c:v>18378</c:v>
                </c:pt>
                <c:pt idx="1145">
                  <c:v>18374</c:v>
                </c:pt>
                <c:pt idx="1146">
                  <c:v>18362</c:v>
                </c:pt>
                <c:pt idx="1147">
                  <c:v>18342</c:v>
                </c:pt>
                <c:pt idx="1148">
                  <c:v>18336</c:v>
                </c:pt>
                <c:pt idx="1149">
                  <c:v>18306</c:v>
                </c:pt>
                <c:pt idx="1150">
                  <c:v>18304</c:v>
                </c:pt>
                <c:pt idx="1151">
                  <c:v>18292</c:v>
                </c:pt>
                <c:pt idx="1152">
                  <c:v>18288</c:v>
                </c:pt>
                <c:pt idx="1153">
                  <c:v>18272</c:v>
                </c:pt>
                <c:pt idx="1154">
                  <c:v>18256</c:v>
                </c:pt>
                <c:pt idx="1155">
                  <c:v>18212</c:v>
                </c:pt>
                <c:pt idx="1156">
                  <c:v>18200</c:v>
                </c:pt>
                <c:pt idx="1157">
                  <c:v>18190</c:v>
                </c:pt>
                <c:pt idx="1158">
                  <c:v>18188</c:v>
                </c:pt>
                <c:pt idx="1159">
                  <c:v>18172</c:v>
                </c:pt>
                <c:pt idx="1160">
                  <c:v>18154</c:v>
                </c:pt>
                <c:pt idx="1161">
                  <c:v>18148</c:v>
                </c:pt>
                <c:pt idx="1162">
                  <c:v>18138</c:v>
                </c:pt>
                <c:pt idx="1163">
                  <c:v>18080</c:v>
                </c:pt>
                <c:pt idx="1164">
                  <c:v>18033</c:v>
                </c:pt>
                <c:pt idx="1165">
                  <c:v>18009</c:v>
                </c:pt>
                <c:pt idx="1166">
                  <c:v>18009</c:v>
                </c:pt>
                <c:pt idx="1167">
                  <c:v>17983</c:v>
                </c:pt>
                <c:pt idx="1168">
                  <c:v>17977</c:v>
                </c:pt>
                <c:pt idx="1169">
                  <c:v>17955</c:v>
                </c:pt>
                <c:pt idx="1170">
                  <c:v>17953</c:v>
                </c:pt>
                <c:pt idx="1171">
                  <c:v>17953</c:v>
                </c:pt>
                <c:pt idx="1172">
                  <c:v>17933</c:v>
                </c:pt>
                <c:pt idx="1173">
                  <c:v>17921</c:v>
                </c:pt>
                <c:pt idx="1174">
                  <c:v>17907</c:v>
                </c:pt>
                <c:pt idx="1175">
                  <c:v>17885</c:v>
                </c:pt>
                <c:pt idx="1176">
                  <c:v>17871</c:v>
                </c:pt>
                <c:pt idx="1177">
                  <c:v>17823</c:v>
                </c:pt>
                <c:pt idx="1178">
                  <c:v>17763</c:v>
                </c:pt>
                <c:pt idx="1179">
                  <c:v>17743</c:v>
                </c:pt>
                <c:pt idx="1180">
                  <c:v>17725</c:v>
                </c:pt>
                <c:pt idx="1181">
                  <c:v>17715</c:v>
                </c:pt>
                <c:pt idx="1182">
                  <c:v>17677</c:v>
                </c:pt>
                <c:pt idx="1183">
                  <c:v>17629</c:v>
                </c:pt>
                <c:pt idx="1184">
                  <c:v>17617</c:v>
                </c:pt>
                <c:pt idx="1185">
                  <c:v>17613</c:v>
                </c:pt>
                <c:pt idx="1186">
                  <c:v>17611</c:v>
                </c:pt>
                <c:pt idx="1187">
                  <c:v>17597</c:v>
                </c:pt>
                <c:pt idx="1188">
                  <c:v>17597</c:v>
                </c:pt>
                <c:pt idx="1189">
                  <c:v>17587</c:v>
                </c:pt>
                <c:pt idx="1190">
                  <c:v>17565</c:v>
                </c:pt>
                <c:pt idx="1191">
                  <c:v>17509</c:v>
                </c:pt>
                <c:pt idx="1192">
                  <c:v>17481</c:v>
                </c:pt>
                <c:pt idx="1193">
                  <c:v>17431</c:v>
                </c:pt>
                <c:pt idx="1194">
                  <c:v>17413</c:v>
                </c:pt>
                <c:pt idx="1195">
                  <c:v>17385</c:v>
                </c:pt>
                <c:pt idx="1196">
                  <c:v>17343</c:v>
                </c:pt>
                <c:pt idx="1197">
                  <c:v>17297</c:v>
                </c:pt>
                <c:pt idx="1198">
                  <c:v>17263</c:v>
                </c:pt>
                <c:pt idx="1199">
                  <c:v>17249</c:v>
                </c:pt>
                <c:pt idx="1200">
                  <c:v>17245</c:v>
                </c:pt>
                <c:pt idx="1201">
                  <c:v>17239</c:v>
                </c:pt>
                <c:pt idx="1202">
                  <c:v>17195</c:v>
                </c:pt>
                <c:pt idx="1203">
                  <c:v>17131</c:v>
                </c:pt>
                <c:pt idx="1204">
                  <c:v>17129</c:v>
                </c:pt>
                <c:pt idx="1205">
                  <c:v>17123</c:v>
                </c:pt>
                <c:pt idx="1206">
                  <c:v>17113</c:v>
                </c:pt>
                <c:pt idx="1207">
                  <c:v>17111</c:v>
                </c:pt>
                <c:pt idx="1208">
                  <c:v>17077</c:v>
                </c:pt>
                <c:pt idx="1209">
                  <c:v>17071</c:v>
                </c:pt>
                <c:pt idx="1210">
                  <c:v>16985</c:v>
                </c:pt>
                <c:pt idx="1211">
                  <c:v>16983</c:v>
                </c:pt>
                <c:pt idx="1212">
                  <c:v>16969</c:v>
                </c:pt>
                <c:pt idx="1213">
                  <c:v>16959</c:v>
                </c:pt>
                <c:pt idx="1214">
                  <c:v>16951</c:v>
                </c:pt>
                <c:pt idx="1215">
                  <c:v>16921</c:v>
                </c:pt>
                <c:pt idx="1216">
                  <c:v>16869</c:v>
                </c:pt>
                <c:pt idx="1217">
                  <c:v>16863</c:v>
                </c:pt>
                <c:pt idx="1218">
                  <c:v>16841</c:v>
                </c:pt>
                <c:pt idx="1219">
                  <c:v>16825</c:v>
                </c:pt>
                <c:pt idx="1220">
                  <c:v>16809</c:v>
                </c:pt>
                <c:pt idx="1221">
                  <c:v>16797</c:v>
                </c:pt>
                <c:pt idx="1222">
                  <c:v>16742</c:v>
                </c:pt>
                <c:pt idx="1223">
                  <c:v>16742</c:v>
                </c:pt>
                <c:pt idx="1224">
                  <c:v>16714</c:v>
                </c:pt>
                <c:pt idx="1225">
                  <c:v>16702</c:v>
                </c:pt>
                <c:pt idx="1226">
                  <c:v>16686</c:v>
                </c:pt>
                <c:pt idx="1227">
                  <c:v>16660</c:v>
                </c:pt>
                <c:pt idx="1228">
                  <c:v>16616</c:v>
                </c:pt>
                <c:pt idx="1229">
                  <c:v>16598</c:v>
                </c:pt>
                <c:pt idx="1230">
                  <c:v>16590</c:v>
                </c:pt>
                <c:pt idx="1231">
                  <c:v>16588</c:v>
                </c:pt>
                <c:pt idx="1232">
                  <c:v>16560</c:v>
                </c:pt>
                <c:pt idx="1233">
                  <c:v>16550</c:v>
                </c:pt>
                <c:pt idx="1234">
                  <c:v>16548</c:v>
                </c:pt>
                <c:pt idx="1235">
                  <c:v>16514</c:v>
                </c:pt>
                <c:pt idx="1236">
                  <c:v>16460</c:v>
                </c:pt>
                <c:pt idx="1237">
                  <c:v>16422</c:v>
                </c:pt>
                <c:pt idx="1238">
                  <c:v>16368</c:v>
                </c:pt>
                <c:pt idx="1239">
                  <c:v>16308</c:v>
                </c:pt>
                <c:pt idx="1240">
                  <c:v>16256</c:v>
                </c:pt>
                <c:pt idx="1241">
                  <c:v>16220</c:v>
                </c:pt>
                <c:pt idx="1242">
                  <c:v>16208</c:v>
                </c:pt>
                <c:pt idx="1243">
                  <c:v>16196</c:v>
                </c:pt>
                <c:pt idx="1244">
                  <c:v>16184</c:v>
                </c:pt>
                <c:pt idx="1245">
                  <c:v>16168</c:v>
                </c:pt>
                <c:pt idx="1246">
                  <c:v>16150</c:v>
                </c:pt>
                <c:pt idx="1247">
                  <c:v>16148</c:v>
                </c:pt>
                <c:pt idx="1248">
                  <c:v>16148</c:v>
                </c:pt>
                <c:pt idx="1249">
                  <c:v>16138</c:v>
                </c:pt>
                <c:pt idx="1250">
                  <c:v>16070</c:v>
                </c:pt>
                <c:pt idx="1251">
                  <c:v>16060</c:v>
                </c:pt>
                <c:pt idx="1252">
                  <c:v>16034</c:v>
                </c:pt>
                <c:pt idx="1253">
                  <c:v>16030</c:v>
                </c:pt>
                <c:pt idx="1254">
                  <c:v>16028</c:v>
                </c:pt>
                <c:pt idx="1255">
                  <c:v>16018</c:v>
                </c:pt>
                <c:pt idx="1256">
                  <c:v>15982</c:v>
                </c:pt>
                <c:pt idx="1257">
                  <c:v>15946</c:v>
                </c:pt>
                <c:pt idx="1258">
                  <c:v>15930</c:v>
                </c:pt>
                <c:pt idx="1259">
                  <c:v>15914</c:v>
                </c:pt>
                <c:pt idx="1260">
                  <c:v>15896</c:v>
                </c:pt>
                <c:pt idx="1261">
                  <c:v>15886</c:v>
                </c:pt>
                <c:pt idx="1262">
                  <c:v>15850</c:v>
                </c:pt>
                <c:pt idx="1263">
                  <c:v>15840</c:v>
                </c:pt>
                <c:pt idx="1264">
                  <c:v>15830</c:v>
                </c:pt>
                <c:pt idx="1265">
                  <c:v>15786</c:v>
                </c:pt>
                <c:pt idx="1266">
                  <c:v>15772</c:v>
                </c:pt>
                <c:pt idx="1267">
                  <c:v>15770</c:v>
                </c:pt>
                <c:pt idx="1268">
                  <c:v>15760</c:v>
                </c:pt>
                <c:pt idx="1269">
                  <c:v>15752</c:v>
                </c:pt>
                <c:pt idx="1270">
                  <c:v>15730</c:v>
                </c:pt>
                <c:pt idx="1271">
                  <c:v>15694</c:v>
                </c:pt>
                <c:pt idx="1272">
                  <c:v>15654</c:v>
                </c:pt>
                <c:pt idx="1273">
                  <c:v>15650</c:v>
                </c:pt>
                <c:pt idx="1274">
                  <c:v>15602</c:v>
                </c:pt>
                <c:pt idx="1275">
                  <c:v>15564</c:v>
                </c:pt>
                <c:pt idx="1276">
                  <c:v>15522</c:v>
                </c:pt>
                <c:pt idx="1277">
                  <c:v>15520</c:v>
                </c:pt>
                <c:pt idx="1278">
                  <c:v>15520</c:v>
                </c:pt>
                <c:pt idx="1279">
                  <c:v>15500</c:v>
                </c:pt>
                <c:pt idx="1280">
                  <c:v>15466</c:v>
                </c:pt>
                <c:pt idx="1281">
                  <c:v>15464</c:v>
                </c:pt>
                <c:pt idx="1282">
                  <c:v>15451</c:v>
                </c:pt>
                <c:pt idx="1283">
                  <c:v>15417</c:v>
                </c:pt>
                <c:pt idx="1284">
                  <c:v>15413</c:v>
                </c:pt>
                <c:pt idx="1285">
                  <c:v>15405</c:v>
                </c:pt>
                <c:pt idx="1286">
                  <c:v>15387</c:v>
                </c:pt>
                <c:pt idx="1287">
                  <c:v>15359</c:v>
                </c:pt>
                <c:pt idx="1288">
                  <c:v>15341</c:v>
                </c:pt>
                <c:pt idx="1289">
                  <c:v>15323</c:v>
                </c:pt>
                <c:pt idx="1290">
                  <c:v>15273</c:v>
                </c:pt>
                <c:pt idx="1291">
                  <c:v>15249</c:v>
                </c:pt>
                <c:pt idx="1292">
                  <c:v>15237</c:v>
                </c:pt>
                <c:pt idx="1293">
                  <c:v>15233</c:v>
                </c:pt>
                <c:pt idx="1294">
                  <c:v>15233</c:v>
                </c:pt>
                <c:pt idx="1295">
                  <c:v>15231</c:v>
                </c:pt>
                <c:pt idx="1296">
                  <c:v>15203</c:v>
                </c:pt>
                <c:pt idx="1297">
                  <c:v>15185</c:v>
                </c:pt>
                <c:pt idx="1298">
                  <c:v>15155</c:v>
                </c:pt>
                <c:pt idx="1299">
                  <c:v>15155</c:v>
                </c:pt>
                <c:pt idx="1300">
                  <c:v>15145</c:v>
                </c:pt>
                <c:pt idx="1301">
                  <c:v>15141</c:v>
                </c:pt>
                <c:pt idx="1302">
                  <c:v>15131</c:v>
                </c:pt>
                <c:pt idx="1303">
                  <c:v>15109</c:v>
                </c:pt>
                <c:pt idx="1304">
                  <c:v>15091</c:v>
                </c:pt>
                <c:pt idx="1305">
                  <c:v>15085</c:v>
                </c:pt>
                <c:pt idx="1306">
                  <c:v>15069</c:v>
                </c:pt>
                <c:pt idx="1307">
                  <c:v>15061</c:v>
                </c:pt>
                <c:pt idx="1308">
                  <c:v>15053</c:v>
                </c:pt>
                <c:pt idx="1309">
                  <c:v>15043</c:v>
                </c:pt>
                <c:pt idx="1310">
                  <c:v>15043</c:v>
                </c:pt>
                <c:pt idx="1311">
                  <c:v>15031</c:v>
                </c:pt>
                <c:pt idx="1312">
                  <c:v>15021</c:v>
                </c:pt>
                <c:pt idx="1313">
                  <c:v>15015</c:v>
                </c:pt>
                <c:pt idx="1314">
                  <c:v>15015</c:v>
                </c:pt>
                <c:pt idx="1315">
                  <c:v>14993</c:v>
                </c:pt>
                <c:pt idx="1316">
                  <c:v>14975</c:v>
                </c:pt>
                <c:pt idx="1317">
                  <c:v>14969</c:v>
                </c:pt>
                <c:pt idx="1318">
                  <c:v>14945</c:v>
                </c:pt>
                <c:pt idx="1319">
                  <c:v>14939</c:v>
                </c:pt>
                <c:pt idx="1320">
                  <c:v>14919</c:v>
                </c:pt>
                <c:pt idx="1321">
                  <c:v>14895</c:v>
                </c:pt>
                <c:pt idx="1322">
                  <c:v>14879</c:v>
                </c:pt>
                <c:pt idx="1323">
                  <c:v>14841</c:v>
                </c:pt>
                <c:pt idx="1324">
                  <c:v>14819</c:v>
                </c:pt>
                <c:pt idx="1325">
                  <c:v>14791</c:v>
                </c:pt>
                <c:pt idx="1326">
                  <c:v>14765</c:v>
                </c:pt>
                <c:pt idx="1327">
                  <c:v>14763</c:v>
                </c:pt>
                <c:pt idx="1328">
                  <c:v>14761</c:v>
                </c:pt>
                <c:pt idx="1329">
                  <c:v>14739</c:v>
                </c:pt>
                <c:pt idx="1330">
                  <c:v>14739</c:v>
                </c:pt>
                <c:pt idx="1331">
                  <c:v>14717</c:v>
                </c:pt>
                <c:pt idx="1332">
                  <c:v>14717</c:v>
                </c:pt>
                <c:pt idx="1333">
                  <c:v>14681</c:v>
                </c:pt>
                <c:pt idx="1334">
                  <c:v>14669</c:v>
                </c:pt>
                <c:pt idx="1335">
                  <c:v>14669</c:v>
                </c:pt>
                <c:pt idx="1336">
                  <c:v>14653</c:v>
                </c:pt>
                <c:pt idx="1337">
                  <c:v>14639</c:v>
                </c:pt>
                <c:pt idx="1338">
                  <c:v>14597</c:v>
                </c:pt>
                <c:pt idx="1339">
                  <c:v>14565</c:v>
                </c:pt>
                <c:pt idx="1340">
                  <c:v>14529</c:v>
                </c:pt>
                <c:pt idx="1341">
                  <c:v>14525</c:v>
                </c:pt>
                <c:pt idx="1342">
                  <c:v>14525</c:v>
                </c:pt>
                <c:pt idx="1343">
                  <c:v>14507</c:v>
                </c:pt>
                <c:pt idx="1344">
                  <c:v>14507</c:v>
                </c:pt>
                <c:pt idx="1345">
                  <c:v>14507</c:v>
                </c:pt>
                <c:pt idx="1346">
                  <c:v>14495</c:v>
                </c:pt>
                <c:pt idx="1347">
                  <c:v>14491</c:v>
                </c:pt>
                <c:pt idx="1348">
                  <c:v>14373</c:v>
                </c:pt>
                <c:pt idx="1349">
                  <c:v>14369</c:v>
                </c:pt>
                <c:pt idx="1350">
                  <c:v>14323</c:v>
                </c:pt>
                <c:pt idx="1351">
                  <c:v>14307</c:v>
                </c:pt>
                <c:pt idx="1352">
                  <c:v>14303</c:v>
                </c:pt>
                <c:pt idx="1353">
                  <c:v>14293</c:v>
                </c:pt>
                <c:pt idx="1354">
                  <c:v>14253</c:v>
                </c:pt>
                <c:pt idx="1355">
                  <c:v>14197</c:v>
                </c:pt>
                <c:pt idx="1356">
                  <c:v>14175</c:v>
                </c:pt>
                <c:pt idx="1357">
                  <c:v>14138</c:v>
                </c:pt>
                <c:pt idx="1358">
                  <c:v>14114</c:v>
                </c:pt>
                <c:pt idx="1359">
                  <c:v>14114</c:v>
                </c:pt>
                <c:pt idx="1360">
                  <c:v>14092</c:v>
                </c:pt>
                <c:pt idx="1361">
                  <c:v>14070</c:v>
                </c:pt>
                <c:pt idx="1362">
                  <c:v>13948</c:v>
                </c:pt>
                <c:pt idx="1363">
                  <c:v>13936</c:v>
                </c:pt>
                <c:pt idx="1364">
                  <c:v>13922</c:v>
                </c:pt>
                <c:pt idx="1365">
                  <c:v>13846</c:v>
                </c:pt>
                <c:pt idx="1366">
                  <c:v>13846</c:v>
                </c:pt>
                <c:pt idx="1367">
                  <c:v>13818</c:v>
                </c:pt>
                <c:pt idx="1368">
                  <c:v>13802</c:v>
                </c:pt>
                <c:pt idx="1369">
                  <c:v>13786</c:v>
                </c:pt>
                <c:pt idx="1370">
                  <c:v>13716</c:v>
                </c:pt>
                <c:pt idx="1371">
                  <c:v>13712</c:v>
                </c:pt>
                <c:pt idx="1372">
                  <c:v>13702</c:v>
                </c:pt>
                <c:pt idx="1373">
                  <c:v>13690</c:v>
                </c:pt>
                <c:pt idx="1374">
                  <c:v>13686</c:v>
                </c:pt>
                <c:pt idx="1375">
                  <c:v>13664</c:v>
                </c:pt>
                <c:pt idx="1376">
                  <c:v>13654</c:v>
                </c:pt>
                <c:pt idx="1377">
                  <c:v>13636</c:v>
                </c:pt>
                <c:pt idx="1378">
                  <c:v>13610</c:v>
                </c:pt>
                <c:pt idx="1379">
                  <c:v>13602</c:v>
                </c:pt>
                <c:pt idx="1380">
                  <c:v>13534</c:v>
                </c:pt>
                <c:pt idx="1381">
                  <c:v>13530</c:v>
                </c:pt>
                <c:pt idx="1382">
                  <c:v>13508</c:v>
                </c:pt>
                <c:pt idx="1383">
                  <c:v>13482</c:v>
                </c:pt>
                <c:pt idx="1384">
                  <c:v>13474</c:v>
                </c:pt>
                <c:pt idx="1385">
                  <c:v>13416</c:v>
                </c:pt>
                <c:pt idx="1386">
                  <c:v>13384</c:v>
                </c:pt>
                <c:pt idx="1387">
                  <c:v>13352</c:v>
                </c:pt>
                <c:pt idx="1388">
                  <c:v>13318</c:v>
                </c:pt>
                <c:pt idx="1389">
                  <c:v>13306</c:v>
                </c:pt>
                <c:pt idx="1390">
                  <c:v>13288</c:v>
                </c:pt>
                <c:pt idx="1391">
                  <c:v>13262</c:v>
                </c:pt>
                <c:pt idx="1392">
                  <c:v>13260</c:v>
                </c:pt>
                <c:pt idx="1393">
                  <c:v>13208</c:v>
                </c:pt>
                <c:pt idx="1394">
                  <c:v>13206</c:v>
                </c:pt>
                <c:pt idx="1395">
                  <c:v>13204</c:v>
                </c:pt>
                <c:pt idx="1396">
                  <c:v>13194</c:v>
                </c:pt>
                <c:pt idx="1397">
                  <c:v>13164</c:v>
                </c:pt>
                <c:pt idx="1398">
                  <c:v>13104</c:v>
                </c:pt>
                <c:pt idx="1399">
                  <c:v>13010</c:v>
                </c:pt>
                <c:pt idx="1400">
                  <c:v>12982</c:v>
                </c:pt>
                <c:pt idx="1401">
                  <c:v>12980</c:v>
                </c:pt>
                <c:pt idx="1402">
                  <c:v>12948</c:v>
                </c:pt>
                <c:pt idx="1403">
                  <c:v>12934</c:v>
                </c:pt>
                <c:pt idx="1404">
                  <c:v>12922</c:v>
                </c:pt>
                <c:pt idx="1405">
                  <c:v>12914</c:v>
                </c:pt>
                <c:pt idx="1406">
                  <c:v>12877</c:v>
                </c:pt>
                <c:pt idx="1407">
                  <c:v>12863</c:v>
                </c:pt>
                <c:pt idx="1408">
                  <c:v>12859</c:v>
                </c:pt>
                <c:pt idx="1409">
                  <c:v>12839</c:v>
                </c:pt>
                <c:pt idx="1410">
                  <c:v>12829</c:v>
                </c:pt>
                <c:pt idx="1411">
                  <c:v>12829</c:v>
                </c:pt>
                <c:pt idx="1412">
                  <c:v>12827</c:v>
                </c:pt>
                <c:pt idx="1413">
                  <c:v>12815</c:v>
                </c:pt>
                <c:pt idx="1414">
                  <c:v>12689</c:v>
                </c:pt>
                <c:pt idx="1415">
                  <c:v>12639</c:v>
                </c:pt>
                <c:pt idx="1416">
                  <c:v>12631</c:v>
                </c:pt>
                <c:pt idx="1417">
                  <c:v>12593</c:v>
                </c:pt>
                <c:pt idx="1418">
                  <c:v>12589</c:v>
                </c:pt>
                <c:pt idx="1419">
                  <c:v>12581</c:v>
                </c:pt>
                <c:pt idx="1420">
                  <c:v>12577</c:v>
                </c:pt>
                <c:pt idx="1421">
                  <c:v>12569</c:v>
                </c:pt>
                <c:pt idx="1422">
                  <c:v>12545</c:v>
                </c:pt>
                <c:pt idx="1423">
                  <c:v>12537</c:v>
                </c:pt>
                <c:pt idx="1424">
                  <c:v>12517</c:v>
                </c:pt>
                <c:pt idx="1425">
                  <c:v>12507</c:v>
                </c:pt>
                <c:pt idx="1426">
                  <c:v>12491</c:v>
                </c:pt>
                <c:pt idx="1427">
                  <c:v>12441</c:v>
                </c:pt>
                <c:pt idx="1428">
                  <c:v>12441</c:v>
                </c:pt>
                <c:pt idx="1429">
                  <c:v>12425</c:v>
                </c:pt>
                <c:pt idx="1430">
                  <c:v>12421</c:v>
                </c:pt>
                <c:pt idx="1431">
                  <c:v>12401</c:v>
                </c:pt>
                <c:pt idx="1432">
                  <c:v>12399</c:v>
                </c:pt>
                <c:pt idx="1433">
                  <c:v>12325</c:v>
                </c:pt>
                <c:pt idx="1434">
                  <c:v>12321</c:v>
                </c:pt>
                <c:pt idx="1435">
                  <c:v>12311</c:v>
                </c:pt>
                <c:pt idx="1436">
                  <c:v>12305</c:v>
                </c:pt>
                <c:pt idx="1437">
                  <c:v>12291</c:v>
                </c:pt>
                <c:pt idx="1438">
                  <c:v>12283</c:v>
                </c:pt>
                <c:pt idx="1439">
                  <c:v>12183</c:v>
                </c:pt>
                <c:pt idx="1440">
                  <c:v>12171</c:v>
                </c:pt>
                <c:pt idx="1441">
                  <c:v>12157</c:v>
                </c:pt>
                <c:pt idx="1442">
                  <c:v>12157</c:v>
                </c:pt>
                <c:pt idx="1443">
                  <c:v>12143</c:v>
                </c:pt>
                <c:pt idx="1444">
                  <c:v>12115</c:v>
                </c:pt>
                <c:pt idx="1445">
                  <c:v>12071</c:v>
                </c:pt>
                <c:pt idx="1446">
                  <c:v>12007</c:v>
                </c:pt>
                <c:pt idx="1447">
                  <c:v>11973</c:v>
                </c:pt>
                <c:pt idx="1448">
                  <c:v>11959</c:v>
                </c:pt>
                <c:pt idx="1449">
                  <c:v>11955</c:v>
                </c:pt>
                <c:pt idx="1450">
                  <c:v>11953</c:v>
                </c:pt>
                <c:pt idx="1451">
                  <c:v>11921</c:v>
                </c:pt>
                <c:pt idx="1452">
                  <c:v>11917</c:v>
                </c:pt>
                <c:pt idx="1453">
                  <c:v>11901</c:v>
                </c:pt>
                <c:pt idx="1454">
                  <c:v>11879</c:v>
                </c:pt>
                <c:pt idx="1455">
                  <c:v>11861</c:v>
                </c:pt>
                <c:pt idx="1456">
                  <c:v>11849</c:v>
                </c:pt>
                <c:pt idx="1457">
                  <c:v>11815</c:v>
                </c:pt>
                <c:pt idx="1458">
                  <c:v>11797</c:v>
                </c:pt>
                <c:pt idx="1459">
                  <c:v>11779</c:v>
                </c:pt>
                <c:pt idx="1460">
                  <c:v>11771</c:v>
                </c:pt>
                <c:pt idx="1461">
                  <c:v>11731</c:v>
                </c:pt>
                <c:pt idx="1462">
                  <c:v>11719</c:v>
                </c:pt>
                <c:pt idx="1463">
                  <c:v>11703</c:v>
                </c:pt>
                <c:pt idx="1464">
                  <c:v>11701</c:v>
                </c:pt>
                <c:pt idx="1465">
                  <c:v>11685</c:v>
                </c:pt>
                <c:pt idx="1466">
                  <c:v>11635</c:v>
                </c:pt>
                <c:pt idx="1467">
                  <c:v>11633</c:v>
                </c:pt>
                <c:pt idx="1468">
                  <c:v>11631</c:v>
                </c:pt>
                <c:pt idx="1469">
                  <c:v>11619</c:v>
                </c:pt>
                <c:pt idx="1470">
                  <c:v>11609</c:v>
                </c:pt>
                <c:pt idx="1471">
                  <c:v>11510</c:v>
                </c:pt>
                <c:pt idx="1472">
                  <c:v>11504</c:v>
                </c:pt>
                <c:pt idx="1473">
                  <c:v>11444</c:v>
                </c:pt>
                <c:pt idx="1474">
                  <c:v>11432</c:v>
                </c:pt>
                <c:pt idx="1475">
                  <c:v>11428</c:v>
                </c:pt>
                <c:pt idx="1476">
                  <c:v>11426</c:v>
                </c:pt>
                <c:pt idx="1477">
                  <c:v>11394</c:v>
                </c:pt>
                <c:pt idx="1478">
                  <c:v>11382</c:v>
                </c:pt>
                <c:pt idx="1479">
                  <c:v>11374</c:v>
                </c:pt>
                <c:pt idx="1480">
                  <c:v>11360</c:v>
                </c:pt>
                <c:pt idx="1481">
                  <c:v>11340</c:v>
                </c:pt>
                <c:pt idx="1482">
                  <c:v>11330</c:v>
                </c:pt>
                <c:pt idx="1483">
                  <c:v>11312</c:v>
                </c:pt>
                <c:pt idx="1484">
                  <c:v>11308</c:v>
                </c:pt>
                <c:pt idx="1485">
                  <c:v>11274</c:v>
                </c:pt>
                <c:pt idx="1486">
                  <c:v>11258</c:v>
                </c:pt>
                <c:pt idx="1487">
                  <c:v>11248</c:v>
                </c:pt>
                <c:pt idx="1488">
                  <c:v>11230</c:v>
                </c:pt>
                <c:pt idx="1489">
                  <c:v>11210</c:v>
                </c:pt>
                <c:pt idx="1490">
                  <c:v>11200</c:v>
                </c:pt>
                <c:pt idx="1491">
                  <c:v>11190</c:v>
                </c:pt>
                <c:pt idx="1492">
                  <c:v>11164</c:v>
                </c:pt>
                <c:pt idx="1493">
                  <c:v>11158</c:v>
                </c:pt>
                <c:pt idx="1494">
                  <c:v>11148</c:v>
                </c:pt>
                <c:pt idx="1495">
                  <c:v>11146</c:v>
                </c:pt>
                <c:pt idx="1496">
                  <c:v>11144</c:v>
                </c:pt>
                <c:pt idx="1497">
                  <c:v>11134</c:v>
                </c:pt>
                <c:pt idx="1498">
                  <c:v>11128</c:v>
                </c:pt>
                <c:pt idx="1499">
                  <c:v>11122</c:v>
                </c:pt>
                <c:pt idx="1500">
                  <c:v>11080</c:v>
                </c:pt>
                <c:pt idx="1501">
                  <c:v>11042</c:v>
                </c:pt>
                <c:pt idx="1502">
                  <c:v>10972</c:v>
                </c:pt>
                <c:pt idx="1503">
                  <c:v>10930</c:v>
                </c:pt>
                <c:pt idx="1504">
                  <c:v>10900</c:v>
                </c:pt>
                <c:pt idx="1505">
                  <c:v>10866</c:v>
                </c:pt>
                <c:pt idx="1506">
                  <c:v>10864</c:v>
                </c:pt>
                <c:pt idx="1507">
                  <c:v>10810</c:v>
                </c:pt>
                <c:pt idx="1508">
                  <c:v>10810</c:v>
                </c:pt>
                <c:pt idx="1509">
                  <c:v>10806</c:v>
                </c:pt>
                <c:pt idx="1510">
                  <c:v>10780</c:v>
                </c:pt>
                <c:pt idx="1511">
                  <c:v>10776</c:v>
                </c:pt>
                <c:pt idx="1512">
                  <c:v>10774</c:v>
                </c:pt>
                <c:pt idx="1513">
                  <c:v>10758</c:v>
                </c:pt>
                <c:pt idx="1514">
                  <c:v>10756</c:v>
                </c:pt>
                <c:pt idx="1515">
                  <c:v>10752</c:v>
                </c:pt>
                <c:pt idx="1516">
                  <c:v>10714</c:v>
                </c:pt>
                <c:pt idx="1517">
                  <c:v>10714</c:v>
                </c:pt>
                <c:pt idx="1518">
                  <c:v>10710</c:v>
                </c:pt>
                <c:pt idx="1519">
                  <c:v>10688</c:v>
                </c:pt>
                <c:pt idx="1520">
                  <c:v>10676</c:v>
                </c:pt>
                <c:pt idx="1521">
                  <c:v>10670</c:v>
                </c:pt>
                <c:pt idx="1522">
                  <c:v>10664</c:v>
                </c:pt>
                <c:pt idx="1523">
                  <c:v>10638</c:v>
                </c:pt>
                <c:pt idx="1524">
                  <c:v>10624</c:v>
                </c:pt>
                <c:pt idx="1525">
                  <c:v>10624</c:v>
                </c:pt>
                <c:pt idx="1526">
                  <c:v>10610</c:v>
                </c:pt>
                <c:pt idx="1527">
                  <c:v>10600</c:v>
                </c:pt>
                <c:pt idx="1528">
                  <c:v>10542</c:v>
                </c:pt>
                <c:pt idx="1529">
                  <c:v>10526</c:v>
                </c:pt>
                <c:pt idx="1530">
                  <c:v>10524</c:v>
                </c:pt>
                <c:pt idx="1531">
                  <c:v>10512</c:v>
                </c:pt>
                <c:pt idx="1532">
                  <c:v>10502</c:v>
                </c:pt>
                <c:pt idx="1533">
                  <c:v>10498</c:v>
                </c:pt>
                <c:pt idx="1534">
                  <c:v>10470</c:v>
                </c:pt>
                <c:pt idx="1535">
                  <c:v>10408</c:v>
                </c:pt>
                <c:pt idx="1536">
                  <c:v>10374</c:v>
                </c:pt>
                <c:pt idx="1537">
                  <c:v>10374</c:v>
                </c:pt>
                <c:pt idx="1538">
                  <c:v>10370</c:v>
                </c:pt>
                <c:pt idx="1539">
                  <c:v>10368</c:v>
                </c:pt>
                <c:pt idx="1540">
                  <c:v>10360</c:v>
                </c:pt>
                <c:pt idx="1541">
                  <c:v>10322</c:v>
                </c:pt>
                <c:pt idx="1542">
                  <c:v>10322</c:v>
                </c:pt>
                <c:pt idx="1543">
                  <c:v>10243</c:v>
                </c:pt>
                <c:pt idx="1544">
                  <c:v>10231</c:v>
                </c:pt>
                <c:pt idx="1545">
                  <c:v>10221</c:v>
                </c:pt>
                <c:pt idx="1546">
                  <c:v>10221</c:v>
                </c:pt>
                <c:pt idx="1547">
                  <c:v>10221</c:v>
                </c:pt>
                <c:pt idx="1548">
                  <c:v>10201</c:v>
                </c:pt>
                <c:pt idx="1549">
                  <c:v>10181</c:v>
                </c:pt>
                <c:pt idx="1550">
                  <c:v>10157</c:v>
                </c:pt>
                <c:pt idx="1551">
                  <c:v>10157</c:v>
                </c:pt>
                <c:pt idx="1552">
                  <c:v>10151</c:v>
                </c:pt>
                <c:pt idx="1553">
                  <c:v>10149</c:v>
                </c:pt>
                <c:pt idx="1554">
                  <c:v>10145</c:v>
                </c:pt>
                <c:pt idx="1555">
                  <c:v>10143</c:v>
                </c:pt>
                <c:pt idx="1556">
                  <c:v>10141</c:v>
                </c:pt>
                <c:pt idx="1557">
                  <c:v>10131</c:v>
                </c:pt>
                <c:pt idx="1558">
                  <c:v>10109</c:v>
                </c:pt>
                <c:pt idx="1559">
                  <c:v>10095</c:v>
                </c:pt>
                <c:pt idx="1560">
                  <c:v>10089</c:v>
                </c:pt>
                <c:pt idx="1561">
                  <c:v>10069</c:v>
                </c:pt>
                <c:pt idx="1562">
                  <c:v>10067</c:v>
                </c:pt>
                <c:pt idx="1563">
                  <c:v>10025</c:v>
                </c:pt>
                <c:pt idx="1564">
                  <c:v>9987</c:v>
                </c:pt>
                <c:pt idx="1565">
                  <c:v>9935</c:v>
                </c:pt>
                <c:pt idx="1566">
                  <c:v>9919</c:v>
                </c:pt>
                <c:pt idx="1567">
                  <c:v>9909</c:v>
                </c:pt>
                <c:pt idx="1568">
                  <c:v>9909</c:v>
                </c:pt>
                <c:pt idx="1569">
                  <c:v>9883</c:v>
                </c:pt>
                <c:pt idx="1570">
                  <c:v>9871</c:v>
                </c:pt>
                <c:pt idx="1571">
                  <c:v>9869</c:v>
                </c:pt>
                <c:pt idx="1572">
                  <c:v>9857</c:v>
                </c:pt>
                <c:pt idx="1573">
                  <c:v>9837</c:v>
                </c:pt>
                <c:pt idx="1574">
                  <c:v>9805</c:v>
                </c:pt>
                <c:pt idx="1575">
                  <c:v>9757</c:v>
                </c:pt>
                <c:pt idx="1576">
                  <c:v>9747</c:v>
                </c:pt>
                <c:pt idx="1577">
                  <c:v>9727</c:v>
                </c:pt>
                <c:pt idx="1578">
                  <c:v>9713</c:v>
                </c:pt>
                <c:pt idx="1579">
                  <c:v>9655</c:v>
                </c:pt>
                <c:pt idx="1580">
                  <c:v>9643</c:v>
                </c:pt>
                <c:pt idx="1581">
                  <c:v>9635</c:v>
                </c:pt>
                <c:pt idx="1582">
                  <c:v>9633</c:v>
                </c:pt>
                <c:pt idx="1583">
                  <c:v>9557</c:v>
                </c:pt>
                <c:pt idx="1584">
                  <c:v>9557</c:v>
                </c:pt>
                <c:pt idx="1585">
                  <c:v>9539</c:v>
                </c:pt>
                <c:pt idx="1586">
                  <c:v>9517</c:v>
                </c:pt>
                <c:pt idx="1587">
                  <c:v>9513</c:v>
                </c:pt>
                <c:pt idx="1588">
                  <c:v>9495</c:v>
                </c:pt>
                <c:pt idx="1589">
                  <c:v>9491</c:v>
                </c:pt>
                <c:pt idx="1590">
                  <c:v>9483</c:v>
                </c:pt>
                <c:pt idx="1591">
                  <c:v>9475</c:v>
                </c:pt>
                <c:pt idx="1592">
                  <c:v>9467</c:v>
                </c:pt>
                <c:pt idx="1593">
                  <c:v>9461</c:v>
                </c:pt>
                <c:pt idx="1594">
                  <c:v>9455</c:v>
                </c:pt>
                <c:pt idx="1595">
                  <c:v>9327</c:v>
                </c:pt>
                <c:pt idx="1596">
                  <c:v>9317</c:v>
                </c:pt>
                <c:pt idx="1597">
                  <c:v>9317</c:v>
                </c:pt>
                <c:pt idx="1598">
                  <c:v>9305</c:v>
                </c:pt>
                <c:pt idx="1599">
                  <c:v>9279</c:v>
                </c:pt>
                <c:pt idx="1600">
                  <c:v>9275</c:v>
                </c:pt>
                <c:pt idx="1601">
                  <c:v>9271</c:v>
                </c:pt>
                <c:pt idx="1602">
                  <c:v>9271</c:v>
                </c:pt>
                <c:pt idx="1603">
                  <c:v>9257</c:v>
                </c:pt>
                <c:pt idx="1604">
                  <c:v>9241</c:v>
                </c:pt>
                <c:pt idx="1605">
                  <c:v>9207</c:v>
                </c:pt>
                <c:pt idx="1606">
                  <c:v>9183</c:v>
                </c:pt>
                <c:pt idx="1607">
                  <c:v>9181</c:v>
                </c:pt>
                <c:pt idx="1608">
                  <c:v>9147</c:v>
                </c:pt>
                <c:pt idx="1609">
                  <c:v>9139</c:v>
                </c:pt>
                <c:pt idx="1610">
                  <c:v>9131</c:v>
                </c:pt>
                <c:pt idx="1611">
                  <c:v>9129</c:v>
                </c:pt>
                <c:pt idx="1612">
                  <c:v>9115</c:v>
                </c:pt>
                <c:pt idx="1613">
                  <c:v>9113</c:v>
                </c:pt>
                <c:pt idx="1614">
                  <c:v>9097</c:v>
                </c:pt>
                <c:pt idx="1615">
                  <c:v>9085</c:v>
                </c:pt>
                <c:pt idx="1616">
                  <c:v>9083</c:v>
                </c:pt>
                <c:pt idx="1617">
                  <c:v>9083</c:v>
                </c:pt>
                <c:pt idx="1618">
                  <c:v>9077</c:v>
                </c:pt>
                <c:pt idx="1619">
                  <c:v>9071</c:v>
                </c:pt>
                <c:pt idx="1620">
                  <c:v>9057</c:v>
                </c:pt>
                <c:pt idx="1621">
                  <c:v>9053</c:v>
                </c:pt>
                <c:pt idx="1622">
                  <c:v>9025</c:v>
                </c:pt>
                <c:pt idx="1623">
                  <c:v>9019</c:v>
                </c:pt>
                <c:pt idx="1624">
                  <c:v>8980</c:v>
                </c:pt>
                <c:pt idx="1625">
                  <c:v>8972</c:v>
                </c:pt>
                <c:pt idx="1626">
                  <c:v>8942</c:v>
                </c:pt>
                <c:pt idx="1627">
                  <c:v>8938</c:v>
                </c:pt>
                <c:pt idx="1628">
                  <c:v>8886</c:v>
                </c:pt>
                <c:pt idx="1629">
                  <c:v>8870</c:v>
                </c:pt>
                <c:pt idx="1630">
                  <c:v>8858</c:v>
                </c:pt>
                <c:pt idx="1631">
                  <c:v>8832</c:v>
                </c:pt>
                <c:pt idx="1632">
                  <c:v>8822</c:v>
                </c:pt>
                <c:pt idx="1633">
                  <c:v>8818</c:v>
                </c:pt>
                <c:pt idx="1634">
                  <c:v>8772</c:v>
                </c:pt>
                <c:pt idx="1635">
                  <c:v>8754</c:v>
                </c:pt>
                <c:pt idx="1636">
                  <c:v>8742</c:v>
                </c:pt>
                <c:pt idx="1637">
                  <c:v>8738</c:v>
                </c:pt>
                <c:pt idx="1638">
                  <c:v>8730</c:v>
                </c:pt>
                <c:pt idx="1639">
                  <c:v>8724</c:v>
                </c:pt>
                <c:pt idx="1640">
                  <c:v>8690</c:v>
                </c:pt>
                <c:pt idx="1641">
                  <c:v>8684</c:v>
                </c:pt>
                <c:pt idx="1642">
                  <c:v>8658</c:v>
                </c:pt>
                <c:pt idx="1643">
                  <c:v>8644</c:v>
                </c:pt>
                <c:pt idx="1644">
                  <c:v>8618</c:v>
                </c:pt>
                <c:pt idx="1645">
                  <c:v>8614</c:v>
                </c:pt>
                <c:pt idx="1646">
                  <c:v>8612</c:v>
                </c:pt>
                <c:pt idx="1647">
                  <c:v>8608</c:v>
                </c:pt>
                <c:pt idx="1648">
                  <c:v>8598</c:v>
                </c:pt>
                <c:pt idx="1649">
                  <c:v>8568</c:v>
                </c:pt>
                <c:pt idx="1650">
                  <c:v>8564</c:v>
                </c:pt>
                <c:pt idx="1651">
                  <c:v>8558</c:v>
                </c:pt>
                <c:pt idx="1652">
                  <c:v>8552</c:v>
                </c:pt>
                <c:pt idx="1653">
                  <c:v>8530</c:v>
                </c:pt>
                <c:pt idx="1654">
                  <c:v>8522</c:v>
                </c:pt>
                <c:pt idx="1655">
                  <c:v>8498</c:v>
                </c:pt>
                <c:pt idx="1656">
                  <c:v>8488</c:v>
                </c:pt>
                <c:pt idx="1657">
                  <c:v>8478</c:v>
                </c:pt>
                <c:pt idx="1658">
                  <c:v>8472</c:v>
                </c:pt>
                <c:pt idx="1659">
                  <c:v>8454</c:v>
                </c:pt>
                <c:pt idx="1660">
                  <c:v>8454</c:v>
                </c:pt>
                <c:pt idx="1661">
                  <c:v>8426</c:v>
                </c:pt>
                <c:pt idx="1662">
                  <c:v>8406</c:v>
                </c:pt>
                <c:pt idx="1663">
                  <c:v>8378</c:v>
                </c:pt>
                <c:pt idx="1664">
                  <c:v>8366</c:v>
                </c:pt>
                <c:pt idx="1665">
                  <c:v>8362</c:v>
                </c:pt>
                <c:pt idx="1666">
                  <c:v>8334</c:v>
                </c:pt>
                <c:pt idx="1667">
                  <c:v>8314</c:v>
                </c:pt>
                <c:pt idx="1668">
                  <c:v>8258</c:v>
                </c:pt>
                <c:pt idx="1669">
                  <c:v>8258</c:v>
                </c:pt>
                <c:pt idx="1670">
                  <c:v>8254</c:v>
                </c:pt>
                <c:pt idx="1671">
                  <c:v>8238</c:v>
                </c:pt>
                <c:pt idx="1672">
                  <c:v>8238</c:v>
                </c:pt>
                <c:pt idx="1673">
                  <c:v>8218</c:v>
                </c:pt>
                <c:pt idx="1674">
                  <c:v>8216</c:v>
                </c:pt>
                <c:pt idx="1675">
                  <c:v>8186</c:v>
                </c:pt>
                <c:pt idx="1676">
                  <c:v>8168</c:v>
                </c:pt>
                <c:pt idx="1677">
                  <c:v>8168</c:v>
                </c:pt>
                <c:pt idx="1678">
                  <c:v>8162</c:v>
                </c:pt>
                <c:pt idx="1679">
                  <c:v>8144</c:v>
                </c:pt>
                <c:pt idx="1680">
                  <c:v>8136</c:v>
                </c:pt>
                <c:pt idx="1681">
                  <c:v>8124</c:v>
                </c:pt>
                <c:pt idx="1682">
                  <c:v>8012</c:v>
                </c:pt>
                <c:pt idx="1683">
                  <c:v>7998</c:v>
                </c:pt>
                <c:pt idx="1684">
                  <c:v>7964</c:v>
                </c:pt>
                <c:pt idx="1685">
                  <c:v>7952</c:v>
                </c:pt>
                <c:pt idx="1686">
                  <c:v>7932</c:v>
                </c:pt>
                <c:pt idx="1687">
                  <c:v>7912</c:v>
                </c:pt>
                <c:pt idx="1688">
                  <c:v>7884</c:v>
                </c:pt>
                <c:pt idx="1689">
                  <c:v>7786</c:v>
                </c:pt>
                <c:pt idx="1690">
                  <c:v>7786</c:v>
                </c:pt>
                <c:pt idx="1691">
                  <c:v>7760</c:v>
                </c:pt>
                <c:pt idx="1692">
                  <c:v>7647</c:v>
                </c:pt>
                <c:pt idx="1693">
                  <c:v>7633</c:v>
                </c:pt>
                <c:pt idx="1694">
                  <c:v>7601</c:v>
                </c:pt>
                <c:pt idx="1695">
                  <c:v>7577</c:v>
                </c:pt>
                <c:pt idx="1696">
                  <c:v>7537</c:v>
                </c:pt>
                <c:pt idx="1697">
                  <c:v>7531</c:v>
                </c:pt>
                <c:pt idx="1698">
                  <c:v>7525</c:v>
                </c:pt>
                <c:pt idx="1699">
                  <c:v>7495</c:v>
                </c:pt>
                <c:pt idx="1700">
                  <c:v>7493</c:v>
                </c:pt>
                <c:pt idx="1701">
                  <c:v>7449</c:v>
                </c:pt>
                <c:pt idx="1702">
                  <c:v>7435</c:v>
                </c:pt>
                <c:pt idx="1703">
                  <c:v>7419</c:v>
                </c:pt>
                <c:pt idx="1704">
                  <c:v>7409</c:v>
                </c:pt>
                <c:pt idx="1705">
                  <c:v>7397</c:v>
                </c:pt>
                <c:pt idx="1706">
                  <c:v>7381</c:v>
                </c:pt>
                <c:pt idx="1707">
                  <c:v>7363</c:v>
                </c:pt>
                <c:pt idx="1708">
                  <c:v>7353</c:v>
                </c:pt>
                <c:pt idx="1709">
                  <c:v>7343</c:v>
                </c:pt>
                <c:pt idx="1710">
                  <c:v>7309</c:v>
                </c:pt>
                <c:pt idx="1711">
                  <c:v>7207</c:v>
                </c:pt>
                <c:pt idx="1712">
                  <c:v>7151</c:v>
                </c:pt>
                <c:pt idx="1713">
                  <c:v>7151</c:v>
                </c:pt>
                <c:pt idx="1714">
                  <c:v>7111</c:v>
                </c:pt>
                <c:pt idx="1715">
                  <c:v>7109</c:v>
                </c:pt>
                <c:pt idx="1716">
                  <c:v>7097</c:v>
                </c:pt>
                <c:pt idx="1717">
                  <c:v>7081</c:v>
                </c:pt>
                <c:pt idx="1718">
                  <c:v>7073</c:v>
                </c:pt>
                <c:pt idx="1719">
                  <c:v>7019</c:v>
                </c:pt>
                <c:pt idx="1720">
                  <c:v>7007</c:v>
                </c:pt>
                <c:pt idx="1721">
                  <c:v>6959</c:v>
                </c:pt>
                <c:pt idx="1722">
                  <c:v>6955</c:v>
                </c:pt>
                <c:pt idx="1723">
                  <c:v>6955</c:v>
                </c:pt>
                <c:pt idx="1724">
                  <c:v>6947</c:v>
                </c:pt>
                <c:pt idx="1725">
                  <c:v>6937</c:v>
                </c:pt>
                <c:pt idx="1726">
                  <c:v>6935</c:v>
                </c:pt>
                <c:pt idx="1727">
                  <c:v>6921</c:v>
                </c:pt>
                <c:pt idx="1728">
                  <c:v>6913</c:v>
                </c:pt>
                <c:pt idx="1729">
                  <c:v>6911</c:v>
                </c:pt>
                <c:pt idx="1730">
                  <c:v>6911</c:v>
                </c:pt>
                <c:pt idx="1731">
                  <c:v>6905</c:v>
                </c:pt>
                <c:pt idx="1732">
                  <c:v>6885</c:v>
                </c:pt>
                <c:pt idx="1733">
                  <c:v>6851</c:v>
                </c:pt>
                <c:pt idx="1734">
                  <c:v>6851</c:v>
                </c:pt>
                <c:pt idx="1735">
                  <c:v>6839</c:v>
                </c:pt>
                <c:pt idx="1736">
                  <c:v>6819</c:v>
                </c:pt>
                <c:pt idx="1737">
                  <c:v>6797</c:v>
                </c:pt>
                <c:pt idx="1738">
                  <c:v>6791</c:v>
                </c:pt>
                <c:pt idx="1739">
                  <c:v>6775</c:v>
                </c:pt>
                <c:pt idx="1740">
                  <c:v>6773</c:v>
                </c:pt>
                <c:pt idx="1741">
                  <c:v>6739</c:v>
                </c:pt>
                <c:pt idx="1742">
                  <c:v>6713</c:v>
                </c:pt>
                <c:pt idx="1743">
                  <c:v>6617</c:v>
                </c:pt>
                <c:pt idx="1744">
                  <c:v>6569</c:v>
                </c:pt>
                <c:pt idx="1745">
                  <c:v>6551</c:v>
                </c:pt>
                <c:pt idx="1746">
                  <c:v>6541</c:v>
                </c:pt>
                <c:pt idx="1747">
                  <c:v>6531</c:v>
                </c:pt>
                <c:pt idx="1748">
                  <c:v>6527</c:v>
                </c:pt>
                <c:pt idx="1749">
                  <c:v>6523</c:v>
                </c:pt>
                <c:pt idx="1750">
                  <c:v>6519</c:v>
                </c:pt>
                <c:pt idx="1751">
                  <c:v>6477</c:v>
                </c:pt>
                <c:pt idx="1752">
                  <c:v>6455</c:v>
                </c:pt>
                <c:pt idx="1753">
                  <c:v>6449</c:v>
                </c:pt>
                <c:pt idx="1754">
                  <c:v>6428</c:v>
                </c:pt>
                <c:pt idx="1755">
                  <c:v>6426</c:v>
                </c:pt>
                <c:pt idx="1756">
                  <c:v>6422</c:v>
                </c:pt>
                <c:pt idx="1757">
                  <c:v>6402</c:v>
                </c:pt>
                <c:pt idx="1758">
                  <c:v>6366</c:v>
                </c:pt>
                <c:pt idx="1759">
                  <c:v>6338</c:v>
                </c:pt>
                <c:pt idx="1760">
                  <c:v>6314</c:v>
                </c:pt>
                <c:pt idx="1761">
                  <c:v>6314</c:v>
                </c:pt>
                <c:pt idx="1762">
                  <c:v>6312</c:v>
                </c:pt>
                <c:pt idx="1763">
                  <c:v>6298</c:v>
                </c:pt>
                <c:pt idx="1764">
                  <c:v>6286</c:v>
                </c:pt>
                <c:pt idx="1765">
                  <c:v>6284</c:v>
                </c:pt>
                <c:pt idx="1766">
                  <c:v>6272</c:v>
                </c:pt>
                <c:pt idx="1767">
                  <c:v>6256</c:v>
                </c:pt>
                <c:pt idx="1768">
                  <c:v>6242</c:v>
                </c:pt>
                <c:pt idx="1769">
                  <c:v>6232</c:v>
                </c:pt>
                <c:pt idx="1770">
                  <c:v>6220</c:v>
                </c:pt>
                <c:pt idx="1771">
                  <c:v>6162</c:v>
                </c:pt>
                <c:pt idx="1772">
                  <c:v>6156</c:v>
                </c:pt>
                <c:pt idx="1773">
                  <c:v>6052</c:v>
                </c:pt>
                <c:pt idx="1774">
                  <c:v>6042</c:v>
                </c:pt>
                <c:pt idx="1775">
                  <c:v>5990</c:v>
                </c:pt>
                <c:pt idx="1776">
                  <c:v>5980</c:v>
                </c:pt>
                <c:pt idx="1777">
                  <c:v>5950</c:v>
                </c:pt>
                <c:pt idx="1778">
                  <c:v>5944</c:v>
                </c:pt>
                <c:pt idx="1779">
                  <c:v>5878</c:v>
                </c:pt>
                <c:pt idx="1780">
                  <c:v>5840</c:v>
                </c:pt>
                <c:pt idx="1781">
                  <c:v>5770</c:v>
                </c:pt>
                <c:pt idx="1782">
                  <c:v>5740</c:v>
                </c:pt>
                <c:pt idx="1783">
                  <c:v>5720</c:v>
                </c:pt>
                <c:pt idx="1784">
                  <c:v>5710</c:v>
                </c:pt>
                <c:pt idx="1785">
                  <c:v>5700</c:v>
                </c:pt>
                <c:pt idx="1786">
                  <c:v>5690</c:v>
                </c:pt>
                <c:pt idx="1787">
                  <c:v>5680</c:v>
                </c:pt>
                <c:pt idx="1788">
                  <c:v>5646</c:v>
                </c:pt>
                <c:pt idx="1789">
                  <c:v>5620</c:v>
                </c:pt>
                <c:pt idx="1790">
                  <c:v>5610</c:v>
                </c:pt>
                <c:pt idx="1791">
                  <c:v>5596</c:v>
                </c:pt>
                <c:pt idx="1792">
                  <c:v>5584</c:v>
                </c:pt>
                <c:pt idx="1793">
                  <c:v>5582</c:v>
                </c:pt>
                <c:pt idx="1794">
                  <c:v>5578</c:v>
                </c:pt>
                <c:pt idx="1795">
                  <c:v>5538</c:v>
                </c:pt>
                <c:pt idx="1796">
                  <c:v>5526</c:v>
                </c:pt>
                <c:pt idx="1797">
                  <c:v>5518</c:v>
                </c:pt>
                <c:pt idx="1798">
                  <c:v>5500</c:v>
                </c:pt>
                <c:pt idx="1799">
                  <c:v>5470</c:v>
                </c:pt>
                <c:pt idx="1800">
                  <c:v>5456</c:v>
                </c:pt>
                <c:pt idx="1801">
                  <c:v>5382</c:v>
                </c:pt>
                <c:pt idx="1802">
                  <c:v>5344</c:v>
                </c:pt>
                <c:pt idx="1803">
                  <c:v>5330</c:v>
                </c:pt>
                <c:pt idx="1804">
                  <c:v>5282</c:v>
                </c:pt>
                <c:pt idx="1805">
                  <c:v>5256</c:v>
                </c:pt>
                <c:pt idx="1806">
                  <c:v>5190</c:v>
                </c:pt>
                <c:pt idx="1807">
                  <c:v>5188</c:v>
                </c:pt>
                <c:pt idx="1808">
                  <c:v>5186</c:v>
                </c:pt>
                <c:pt idx="1809">
                  <c:v>5139</c:v>
                </c:pt>
                <c:pt idx="1810">
                  <c:v>5135</c:v>
                </c:pt>
                <c:pt idx="1811">
                  <c:v>5097</c:v>
                </c:pt>
                <c:pt idx="1812">
                  <c:v>5087</c:v>
                </c:pt>
                <c:pt idx="1813">
                  <c:v>5077</c:v>
                </c:pt>
                <c:pt idx="1814">
                  <c:v>5077</c:v>
                </c:pt>
                <c:pt idx="1815">
                  <c:v>5067</c:v>
                </c:pt>
                <c:pt idx="1816">
                  <c:v>5047</c:v>
                </c:pt>
                <c:pt idx="1817">
                  <c:v>5015</c:v>
                </c:pt>
                <c:pt idx="1818">
                  <c:v>4941</c:v>
                </c:pt>
                <c:pt idx="1819">
                  <c:v>4917</c:v>
                </c:pt>
                <c:pt idx="1820">
                  <c:v>4913</c:v>
                </c:pt>
                <c:pt idx="1821">
                  <c:v>4905</c:v>
                </c:pt>
                <c:pt idx="1822">
                  <c:v>4895</c:v>
                </c:pt>
                <c:pt idx="1823">
                  <c:v>4877</c:v>
                </c:pt>
                <c:pt idx="1824">
                  <c:v>4865</c:v>
                </c:pt>
                <c:pt idx="1825">
                  <c:v>4853</c:v>
                </c:pt>
                <c:pt idx="1826">
                  <c:v>4821</c:v>
                </c:pt>
                <c:pt idx="1827">
                  <c:v>4801</c:v>
                </c:pt>
                <c:pt idx="1828">
                  <c:v>4777</c:v>
                </c:pt>
                <c:pt idx="1829">
                  <c:v>4773</c:v>
                </c:pt>
                <c:pt idx="1830">
                  <c:v>4729</c:v>
                </c:pt>
                <c:pt idx="1831">
                  <c:v>4713</c:v>
                </c:pt>
                <c:pt idx="1832">
                  <c:v>4703</c:v>
                </c:pt>
                <c:pt idx="1833">
                  <c:v>4701</c:v>
                </c:pt>
                <c:pt idx="1834">
                  <c:v>4659</c:v>
                </c:pt>
                <c:pt idx="1835">
                  <c:v>4643</c:v>
                </c:pt>
                <c:pt idx="1836">
                  <c:v>4619</c:v>
                </c:pt>
                <c:pt idx="1837">
                  <c:v>4617</c:v>
                </c:pt>
                <c:pt idx="1838">
                  <c:v>4613</c:v>
                </c:pt>
                <c:pt idx="1839">
                  <c:v>4607</c:v>
                </c:pt>
                <c:pt idx="1840">
                  <c:v>4605</c:v>
                </c:pt>
                <c:pt idx="1841">
                  <c:v>4583</c:v>
                </c:pt>
                <c:pt idx="1842">
                  <c:v>4509</c:v>
                </c:pt>
                <c:pt idx="1843">
                  <c:v>4475</c:v>
                </c:pt>
                <c:pt idx="1844">
                  <c:v>4415</c:v>
                </c:pt>
                <c:pt idx="1845">
                  <c:v>4405</c:v>
                </c:pt>
                <c:pt idx="1846">
                  <c:v>4393</c:v>
                </c:pt>
                <c:pt idx="1847">
                  <c:v>4391</c:v>
                </c:pt>
                <c:pt idx="1848">
                  <c:v>4371</c:v>
                </c:pt>
                <c:pt idx="1849">
                  <c:v>4243</c:v>
                </c:pt>
                <c:pt idx="1850">
                  <c:v>4241</c:v>
                </c:pt>
                <c:pt idx="1851">
                  <c:v>4239</c:v>
                </c:pt>
                <c:pt idx="1852">
                  <c:v>4193</c:v>
                </c:pt>
                <c:pt idx="1853">
                  <c:v>4191</c:v>
                </c:pt>
                <c:pt idx="1854">
                  <c:v>4169</c:v>
                </c:pt>
                <c:pt idx="1855">
                  <c:v>4161</c:v>
                </c:pt>
                <c:pt idx="1856">
                  <c:v>4143</c:v>
                </c:pt>
                <c:pt idx="1857">
                  <c:v>4135</c:v>
                </c:pt>
                <c:pt idx="1858">
                  <c:v>4125</c:v>
                </c:pt>
                <c:pt idx="1859">
                  <c:v>4109</c:v>
                </c:pt>
                <c:pt idx="1860">
                  <c:v>4099</c:v>
                </c:pt>
                <c:pt idx="1861">
                  <c:v>4095</c:v>
                </c:pt>
                <c:pt idx="1862">
                  <c:v>4093</c:v>
                </c:pt>
                <c:pt idx="1863">
                  <c:v>4087</c:v>
                </c:pt>
                <c:pt idx="1864">
                  <c:v>4023</c:v>
                </c:pt>
                <c:pt idx="1865">
                  <c:v>3999</c:v>
                </c:pt>
                <c:pt idx="1866">
                  <c:v>3989</c:v>
                </c:pt>
                <c:pt idx="1867">
                  <c:v>3989</c:v>
                </c:pt>
                <c:pt idx="1868">
                  <c:v>3985</c:v>
                </c:pt>
                <c:pt idx="1869">
                  <c:v>3975</c:v>
                </c:pt>
                <c:pt idx="1870">
                  <c:v>3953</c:v>
                </c:pt>
                <c:pt idx="1871">
                  <c:v>3945</c:v>
                </c:pt>
                <c:pt idx="1872">
                  <c:v>3939</c:v>
                </c:pt>
                <c:pt idx="1873">
                  <c:v>3901</c:v>
                </c:pt>
                <c:pt idx="1874">
                  <c:v>3899</c:v>
                </c:pt>
                <c:pt idx="1875">
                  <c:v>3891</c:v>
                </c:pt>
                <c:pt idx="1876">
                  <c:v>3883</c:v>
                </c:pt>
                <c:pt idx="1877">
                  <c:v>3867</c:v>
                </c:pt>
                <c:pt idx="1878">
                  <c:v>3860</c:v>
                </c:pt>
                <c:pt idx="1879">
                  <c:v>3822</c:v>
                </c:pt>
                <c:pt idx="1880">
                  <c:v>3810</c:v>
                </c:pt>
                <c:pt idx="1881">
                  <c:v>3802</c:v>
                </c:pt>
                <c:pt idx="1882">
                  <c:v>3758</c:v>
                </c:pt>
                <c:pt idx="1883">
                  <c:v>3752</c:v>
                </c:pt>
                <c:pt idx="1884">
                  <c:v>3730</c:v>
                </c:pt>
                <c:pt idx="1885">
                  <c:v>3720</c:v>
                </c:pt>
                <c:pt idx="1886">
                  <c:v>3714</c:v>
                </c:pt>
                <c:pt idx="1887">
                  <c:v>3704</c:v>
                </c:pt>
                <c:pt idx="1888">
                  <c:v>3656</c:v>
                </c:pt>
                <c:pt idx="1889">
                  <c:v>3636</c:v>
                </c:pt>
                <c:pt idx="1890">
                  <c:v>3634</c:v>
                </c:pt>
                <c:pt idx="1891">
                  <c:v>3608</c:v>
                </c:pt>
                <c:pt idx="1892">
                  <c:v>3590</c:v>
                </c:pt>
                <c:pt idx="1893">
                  <c:v>3590</c:v>
                </c:pt>
                <c:pt idx="1894">
                  <c:v>3588</c:v>
                </c:pt>
                <c:pt idx="1895">
                  <c:v>3480</c:v>
                </c:pt>
                <c:pt idx="1896">
                  <c:v>3476</c:v>
                </c:pt>
                <c:pt idx="1897">
                  <c:v>3476</c:v>
                </c:pt>
                <c:pt idx="1898">
                  <c:v>3440</c:v>
                </c:pt>
                <c:pt idx="1899">
                  <c:v>3438</c:v>
                </c:pt>
                <c:pt idx="1900">
                  <c:v>3422</c:v>
                </c:pt>
                <c:pt idx="1901">
                  <c:v>3420</c:v>
                </c:pt>
                <c:pt idx="1902">
                  <c:v>3406</c:v>
                </c:pt>
                <c:pt idx="1903">
                  <c:v>3348</c:v>
                </c:pt>
                <c:pt idx="1904">
                  <c:v>3334</c:v>
                </c:pt>
                <c:pt idx="1905">
                  <c:v>3302</c:v>
                </c:pt>
                <c:pt idx="1906">
                  <c:v>3290</c:v>
                </c:pt>
                <c:pt idx="1907">
                  <c:v>3254</c:v>
                </c:pt>
                <c:pt idx="1908">
                  <c:v>3254</c:v>
                </c:pt>
                <c:pt idx="1909">
                  <c:v>3250</c:v>
                </c:pt>
                <c:pt idx="1910">
                  <c:v>3236</c:v>
                </c:pt>
                <c:pt idx="1911">
                  <c:v>3232</c:v>
                </c:pt>
                <c:pt idx="1912">
                  <c:v>3224</c:v>
                </c:pt>
                <c:pt idx="1913">
                  <c:v>3218</c:v>
                </c:pt>
                <c:pt idx="1914">
                  <c:v>3218</c:v>
                </c:pt>
                <c:pt idx="1915">
                  <c:v>3216</c:v>
                </c:pt>
                <c:pt idx="1916">
                  <c:v>3194</c:v>
                </c:pt>
                <c:pt idx="1917">
                  <c:v>3182</c:v>
                </c:pt>
                <c:pt idx="1918">
                  <c:v>3166</c:v>
                </c:pt>
                <c:pt idx="1919">
                  <c:v>3160</c:v>
                </c:pt>
                <c:pt idx="1920">
                  <c:v>3136</c:v>
                </c:pt>
                <c:pt idx="1921">
                  <c:v>3118</c:v>
                </c:pt>
                <c:pt idx="1922">
                  <c:v>3094</c:v>
                </c:pt>
                <c:pt idx="1923">
                  <c:v>3090</c:v>
                </c:pt>
                <c:pt idx="1924">
                  <c:v>3074</c:v>
                </c:pt>
                <c:pt idx="1925">
                  <c:v>3072</c:v>
                </c:pt>
                <c:pt idx="1926">
                  <c:v>3042</c:v>
                </c:pt>
                <c:pt idx="1927">
                  <c:v>3012</c:v>
                </c:pt>
                <c:pt idx="1928">
                  <c:v>3002</c:v>
                </c:pt>
                <c:pt idx="1929">
                  <c:v>2996</c:v>
                </c:pt>
                <c:pt idx="1930">
                  <c:v>2976</c:v>
                </c:pt>
                <c:pt idx="1931">
                  <c:v>2968</c:v>
                </c:pt>
                <c:pt idx="1932">
                  <c:v>2952</c:v>
                </c:pt>
                <c:pt idx="1933">
                  <c:v>2906</c:v>
                </c:pt>
                <c:pt idx="1934">
                  <c:v>2902</c:v>
                </c:pt>
                <c:pt idx="1935">
                  <c:v>2900</c:v>
                </c:pt>
                <c:pt idx="1936">
                  <c:v>2892</c:v>
                </c:pt>
                <c:pt idx="1937">
                  <c:v>2888</c:v>
                </c:pt>
                <c:pt idx="1938">
                  <c:v>2872</c:v>
                </c:pt>
                <c:pt idx="1939">
                  <c:v>2858</c:v>
                </c:pt>
                <c:pt idx="1940">
                  <c:v>2854</c:v>
                </c:pt>
                <c:pt idx="1941">
                  <c:v>2832</c:v>
                </c:pt>
                <c:pt idx="1942">
                  <c:v>2768</c:v>
                </c:pt>
                <c:pt idx="1943">
                  <c:v>2722</c:v>
                </c:pt>
                <c:pt idx="1944">
                  <c:v>2700</c:v>
                </c:pt>
                <c:pt idx="1945">
                  <c:v>2666</c:v>
                </c:pt>
                <c:pt idx="1946">
                  <c:v>2608</c:v>
                </c:pt>
                <c:pt idx="1947">
                  <c:v>2596</c:v>
                </c:pt>
                <c:pt idx="1948">
                  <c:v>2575</c:v>
                </c:pt>
                <c:pt idx="1949">
                  <c:v>2537</c:v>
                </c:pt>
                <c:pt idx="1950">
                  <c:v>2495</c:v>
                </c:pt>
                <c:pt idx="1951">
                  <c:v>2469</c:v>
                </c:pt>
                <c:pt idx="1952">
                  <c:v>2437</c:v>
                </c:pt>
                <c:pt idx="1953">
                  <c:v>2309</c:v>
                </c:pt>
                <c:pt idx="1954">
                  <c:v>2301</c:v>
                </c:pt>
                <c:pt idx="1955">
                  <c:v>2293</c:v>
                </c:pt>
                <c:pt idx="1956">
                  <c:v>2255</c:v>
                </c:pt>
                <c:pt idx="1957">
                  <c:v>2251</c:v>
                </c:pt>
                <c:pt idx="1958">
                  <c:v>2233</c:v>
                </c:pt>
                <c:pt idx="1959">
                  <c:v>2221</c:v>
                </c:pt>
                <c:pt idx="1960">
                  <c:v>2197</c:v>
                </c:pt>
                <c:pt idx="1961">
                  <c:v>2181</c:v>
                </c:pt>
                <c:pt idx="1962">
                  <c:v>2147</c:v>
                </c:pt>
                <c:pt idx="1963">
                  <c:v>2127</c:v>
                </c:pt>
                <c:pt idx="1964">
                  <c:v>2103</c:v>
                </c:pt>
                <c:pt idx="1965">
                  <c:v>2093</c:v>
                </c:pt>
                <c:pt idx="1966">
                  <c:v>2083</c:v>
                </c:pt>
                <c:pt idx="1967">
                  <c:v>2077</c:v>
                </c:pt>
                <c:pt idx="1968">
                  <c:v>2059</c:v>
                </c:pt>
                <c:pt idx="1969">
                  <c:v>2017</c:v>
                </c:pt>
                <c:pt idx="1970">
                  <c:v>1953</c:v>
                </c:pt>
                <c:pt idx="1971">
                  <c:v>1941</c:v>
                </c:pt>
                <c:pt idx="1972">
                  <c:v>1899</c:v>
                </c:pt>
                <c:pt idx="1973">
                  <c:v>1879</c:v>
                </c:pt>
                <c:pt idx="1974">
                  <c:v>1835</c:v>
                </c:pt>
                <c:pt idx="1975">
                  <c:v>1779</c:v>
                </c:pt>
                <c:pt idx="1976">
                  <c:v>1739</c:v>
                </c:pt>
                <c:pt idx="1977">
                  <c:v>1725</c:v>
                </c:pt>
                <c:pt idx="1978">
                  <c:v>1717</c:v>
                </c:pt>
                <c:pt idx="1979">
                  <c:v>1593</c:v>
                </c:pt>
                <c:pt idx="1980">
                  <c:v>1587</c:v>
                </c:pt>
                <c:pt idx="1981">
                  <c:v>1579</c:v>
                </c:pt>
                <c:pt idx="1982">
                  <c:v>1491</c:v>
                </c:pt>
                <c:pt idx="1983">
                  <c:v>1477</c:v>
                </c:pt>
                <c:pt idx="1984">
                  <c:v>1447</c:v>
                </c:pt>
                <c:pt idx="1985">
                  <c:v>1445</c:v>
                </c:pt>
                <c:pt idx="1986">
                  <c:v>1329</c:v>
                </c:pt>
                <c:pt idx="1987">
                  <c:v>1305</c:v>
                </c:pt>
                <c:pt idx="1988">
                  <c:v>1303</c:v>
                </c:pt>
                <c:pt idx="1989">
                  <c:v>1262</c:v>
                </c:pt>
                <c:pt idx="1990">
                  <c:v>1234</c:v>
                </c:pt>
                <c:pt idx="1991">
                  <c:v>1162</c:v>
                </c:pt>
                <c:pt idx="1992">
                  <c:v>1156</c:v>
                </c:pt>
                <c:pt idx="1993">
                  <c:v>1116</c:v>
                </c:pt>
                <c:pt idx="1994">
                  <c:v>1050</c:v>
                </c:pt>
                <c:pt idx="1995">
                  <c:v>1034</c:v>
                </c:pt>
                <c:pt idx="1996">
                  <c:v>1010</c:v>
                </c:pt>
                <c:pt idx="1997">
                  <c:v>988</c:v>
                </c:pt>
                <c:pt idx="1998">
                  <c:v>830</c:v>
                </c:pt>
                <c:pt idx="1999">
                  <c:v>718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D65-472F-8895-487768412442}"/>
            </c:ext>
          </c:extLst>
        </c:ser>
        <c:ser>
          <c:idx val="0"/>
          <c:order val="3"/>
          <c:tx>
            <c:v>29-Aug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Data!$E$4:$E$2004</c:f>
              <c:numCache>
                <c:formatCode>0</c:formatCode>
                <c:ptCount val="2001"/>
                <c:pt idx="0">
                  <c:v>120745</c:v>
                </c:pt>
                <c:pt idx="1">
                  <c:v>119672</c:v>
                </c:pt>
                <c:pt idx="2">
                  <c:v>117833</c:v>
                </c:pt>
                <c:pt idx="3">
                  <c:v>116976</c:v>
                </c:pt>
                <c:pt idx="4">
                  <c:v>112339</c:v>
                </c:pt>
                <c:pt idx="5">
                  <c:v>111388</c:v>
                </c:pt>
                <c:pt idx="6">
                  <c:v>108135</c:v>
                </c:pt>
                <c:pt idx="7">
                  <c:v>107541</c:v>
                </c:pt>
                <c:pt idx="8">
                  <c:v>107041</c:v>
                </c:pt>
                <c:pt idx="9">
                  <c:v>106092</c:v>
                </c:pt>
                <c:pt idx="10">
                  <c:v>105621</c:v>
                </c:pt>
                <c:pt idx="11">
                  <c:v>105563</c:v>
                </c:pt>
                <c:pt idx="12">
                  <c:v>105443</c:v>
                </c:pt>
                <c:pt idx="13">
                  <c:v>105105</c:v>
                </c:pt>
                <c:pt idx="14">
                  <c:v>104921</c:v>
                </c:pt>
                <c:pt idx="15">
                  <c:v>104799</c:v>
                </c:pt>
                <c:pt idx="16">
                  <c:v>104399</c:v>
                </c:pt>
                <c:pt idx="17">
                  <c:v>104361</c:v>
                </c:pt>
                <c:pt idx="18">
                  <c:v>103750</c:v>
                </c:pt>
                <c:pt idx="19">
                  <c:v>103642</c:v>
                </c:pt>
                <c:pt idx="20">
                  <c:v>103570</c:v>
                </c:pt>
                <c:pt idx="21">
                  <c:v>103007</c:v>
                </c:pt>
                <c:pt idx="22">
                  <c:v>102949</c:v>
                </c:pt>
                <c:pt idx="23">
                  <c:v>102775</c:v>
                </c:pt>
                <c:pt idx="24">
                  <c:v>102657</c:v>
                </c:pt>
                <c:pt idx="25">
                  <c:v>102577</c:v>
                </c:pt>
                <c:pt idx="26">
                  <c:v>102467</c:v>
                </c:pt>
                <c:pt idx="27">
                  <c:v>102269</c:v>
                </c:pt>
                <c:pt idx="28">
                  <c:v>102213</c:v>
                </c:pt>
                <c:pt idx="29">
                  <c:v>102151</c:v>
                </c:pt>
                <c:pt idx="30">
                  <c:v>101915</c:v>
                </c:pt>
                <c:pt idx="31">
                  <c:v>101887</c:v>
                </c:pt>
                <c:pt idx="32">
                  <c:v>101744</c:v>
                </c:pt>
                <c:pt idx="33">
                  <c:v>101736</c:v>
                </c:pt>
                <c:pt idx="34">
                  <c:v>101314</c:v>
                </c:pt>
                <c:pt idx="35">
                  <c:v>101086</c:v>
                </c:pt>
                <c:pt idx="36">
                  <c:v>100870</c:v>
                </c:pt>
                <c:pt idx="37">
                  <c:v>100616</c:v>
                </c:pt>
                <c:pt idx="38">
                  <c:v>100215</c:v>
                </c:pt>
                <c:pt idx="39">
                  <c:v>100173</c:v>
                </c:pt>
                <c:pt idx="40">
                  <c:v>100155</c:v>
                </c:pt>
                <c:pt idx="41">
                  <c:v>99955</c:v>
                </c:pt>
                <c:pt idx="42">
                  <c:v>99927</c:v>
                </c:pt>
                <c:pt idx="43">
                  <c:v>99923</c:v>
                </c:pt>
                <c:pt idx="44">
                  <c:v>99905</c:v>
                </c:pt>
                <c:pt idx="45">
                  <c:v>99763</c:v>
                </c:pt>
                <c:pt idx="46">
                  <c:v>99643</c:v>
                </c:pt>
                <c:pt idx="47">
                  <c:v>99635</c:v>
                </c:pt>
                <c:pt idx="48">
                  <c:v>99597</c:v>
                </c:pt>
                <c:pt idx="49">
                  <c:v>99497</c:v>
                </c:pt>
                <c:pt idx="50">
                  <c:v>99451</c:v>
                </c:pt>
                <c:pt idx="51">
                  <c:v>99369</c:v>
                </c:pt>
                <c:pt idx="52">
                  <c:v>99048</c:v>
                </c:pt>
                <c:pt idx="53">
                  <c:v>98756</c:v>
                </c:pt>
                <c:pt idx="54">
                  <c:v>98710</c:v>
                </c:pt>
                <c:pt idx="55">
                  <c:v>98702</c:v>
                </c:pt>
                <c:pt idx="56">
                  <c:v>98594</c:v>
                </c:pt>
                <c:pt idx="57">
                  <c:v>98382</c:v>
                </c:pt>
                <c:pt idx="58">
                  <c:v>98318</c:v>
                </c:pt>
                <c:pt idx="59">
                  <c:v>98286</c:v>
                </c:pt>
                <c:pt idx="60">
                  <c:v>98186</c:v>
                </c:pt>
                <c:pt idx="61">
                  <c:v>98152</c:v>
                </c:pt>
                <c:pt idx="62">
                  <c:v>98144</c:v>
                </c:pt>
                <c:pt idx="63">
                  <c:v>98040</c:v>
                </c:pt>
                <c:pt idx="64">
                  <c:v>97711</c:v>
                </c:pt>
                <c:pt idx="65">
                  <c:v>97671</c:v>
                </c:pt>
                <c:pt idx="66">
                  <c:v>97557</c:v>
                </c:pt>
                <c:pt idx="67">
                  <c:v>97439</c:v>
                </c:pt>
                <c:pt idx="68">
                  <c:v>97017</c:v>
                </c:pt>
                <c:pt idx="69">
                  <c:v>96923</c:v>
                </c:pt>
                <c:pt idx="70">
                  <c:v>96813</c:v>
                </c:pt>
                <c:pt idx="71">
                  <c:v>96546</c:v>
                </c:pt>
                <c:pt idx="72">
                  <c:v>96452</c:v>
                </c:pt>
                <c:pt idx="73">
                  <c:v>96444</c:v>
                </c:pt>
                <c:pt idx="74">
                  <c:v>96298</c:v>
                </c:pt>
                <c:pt idx="75">
                  <c:v>96280</c:v>
                </c:pt>
                <c:pt idx="76">
                  <c:v>96174</c:v>
                </c:pt>
                <c:pt idx="77">
                  <c:v>96048</c:v>
                </c:pt>
                <c:pt idx="78">
                  <c:v>96002</c:v>
                </c:pt>
                <c:pt idx="79">
                  <c:v>95964</c:v>
                </c:pt>
                <c:pt idx="80">
                  <c:v>95920</c:v>
                </c:pt>
                <c:pt idx="81">
                  <c:v>95882</c:v>
                </c:pt>
                <c:pt idx="82">
                  <c:v>95882</c:v>
                </c:pt>
                <c:pt idx="83">
                  <c:v>95780</c:v>
                </c:pt>
                <c:pt idx="84">
                  <c:v>95432</c:v>
                </c:pt>
                <c:pt idx="85">
                  <c:v>95223</c:v>
                </c:pt>
                <c:pt idx="86">
                  <c:v>94991</c:v>
                </c:pt>
                <c:pt idx="87">
                  <c:v>94957</c:v>
                </c:pt>
                <c:pt idx="88">
                  <c:v>94925</c:v>
                </c:pt>
                <c:pt idx="89">
                  <c:v>94891</c:v>
                </c:pt>
                <c:pt idx="90">
                  <c:v>94797</c:v>
                </c:pt>
                <c:pt idx="91">
                  <c:v>94723</c:v>
                </c:pt>
                <c:pt idx="92">
                  <c:v>94703</c:v>
                </c:pt>
                <c:pt idx="93">
                  <c:v>94687</c:v>
                </c:pt>
                <c:pt idx="94">
                  <c:v>94629</c:v>
                </c:pt>
                <c:pt idx="95">
                  <c:v>94593</c:v>
                </c:pt>
                <c:pt idx="96">
                  <c:v>94529</c:v>
                </c:pt>
                <c:pt idx="97">
                  <c:v>94511</c:v>
                </c:pt>
                <c:pt idx="98">
                  <c:v>94471</c:v>
                </c:pt>
                <c:pt idx="99">
                  <c:v>94361</c:v>
                </c:pt>
                <c:pt idx="100">
                  <c:v>94117</c:v>
                </c:pt>
                <c:pt idx="101">
                  <c:v>94111</c:v>
                </c:pt>
                <c:pt idx="102">
                  <c:v>94032</c:v>
                </c:pt>
                <c:pt idx="103">
                  <c:v>93948</c:v>
                </c:pt>
                <c:pt idx="104">
                  <c:v>93776</c:v>
                </c:pt>
                <c:pt idx="105">
                  <c:v>93594</c:v>
                </c:pt>
                <c:pt idx="106">
                  <c:v>93502</c:v>
                </c:pt>
                <c:pt idx="107">
                  <c:v>93450</c:v>
                </c:pt>
                <c:pt idx="108">
                  <c:v>93410</c:v>
                </c:pt>
                <c:pt idx="109">
                  <c:v>93390</c:v>
                </c:pt>
                <c:pt idx="110">
                  <c:v>93278</c:v>
                </c:pt>
                <c:pt idx="111">
                  <c:v>93220</c:v>
                </c:pt>
                <c:pt idx="112">
                  <c:v>92914</c:v>
                </c:pt>
                <c:pt idx="113">
                  <c:v>92774</c:v>
                </c:pt>
                <c:pt idx="114">
                  <c:v>92713</c:v>
                </c:pt>
                <c:pt idx="115">
                  <c:v>92709</c:v>
                </c:pt>
                <c:pt idx="116">
                  <c:v>92657</c:v>
                </c:pt>
                <c:pt idx="117">
                  <c:v>92593</c:v>
                </c:pt>
                <c:pt idx="118">
                  <c:v>92571</c:v>
                </c:pt>
                <c:pt idx="119">
                  <c:v>92525</c:v>
                </c:pt>
                <c:pt idx="120">
                  <c:v>92419</c:v>
                </c:pt>
                <c:pt idx="121">
                  <c:v>92323</c:v>
                </c:pt>
                <c:pt idx="122">
                  <c:v>92249</c:v>
                </c:pt>
                <c:pt idx="123">
                  <c:v>92133</c:v>
                </c:pt>
                <c:pt idx="124">
                  <c:v>92077</c:v>
                </c:pt>
                <c:pt idx="125">
                  <c:v>92071</c:v>
                </c:pt>
                <c:pt idx="126">
                  <c:v>91883</c:v>
                </c:pt>
                <c:pt idx="127">
                  <c:v>91637</c:v>
                </c:pt>
                <c:pt idx="128">
                  <c:v>91607</c:v>
                </c:pt>
                <c:pt idx="129">
                  <c:v>91432</c:v>
                </c:pt>
                <c:pt idx="130">
                  <c:v>91386</c:v>
                </c:pt>
                <c:pt idx="131">
                  <c:v>91362</c:v>
                </c:pt>
                <c:pt idx="132">
                  <c:v>91028</c:v>
                </c:pt>
                <c:pt idx="133">
                  <c:v>90942</c:v>
                </c:pt>
                <c:pt idx="134">
                  <c:v>90920</c:v>
                </c:pt>
                <c:pt idx="135">
                  <c:v>90816</c:v>
                </c:pt>
                <c:pt idx="136">
                  <c:v>90794</c:v>
                </c:pt>
                <c:pt idx="137">
                  <c:v>90790</c:v>
                </c:pt>
                <c:pt idx="138">
                  <c:v>90780</c:v>
                </c:pt>
                <c:pt idx="139">
                  <c:v>90766</c:v>
                </c:pt>
                <c:pt idx="140">
                  <c:v>90684</c:v>
                </c:pt>
                <c:pt idx="141">
                  <c:v>90510</c:v>
                </c:pt>
                <c:pt idx="142">
                  <c:v>90432</c:v>
                </c:pt>
                <c:pt idx="143">
                  <c:v>90352</c:v>
                </c:pt>
                <c:pt idx="144">
                  <c:v>90073</c:v>
                </c:pt>
                <c:pt idx="145">
                  <c:v>90065</c:v>
                </c:pt>
                <c:pt idx="146">
                  <c:v>90039</c:v>
                </c:pt>
                <c:pt idx="147">
                  <c:v>89927</c:v>
                </c:pt>
                <c:pt idx="148">
                  <c:v>89733</c:v>
                </c:pt>
                <c:pt idx="149">
                  <c:v>89633</c:v>
                </c:pt>
                <c:pt idx="150">
                  <c:v>89337</c:v>
                </c:pt>
                <c:pt idx="151">
                  <c:v>89223</c:v>
                </c:pt>
                <c:pt idx="152">
                  <c:v>89219</c:v>
                </c:pt>
                <c:pt idx="153">
                  <c:v>89077</c:v>
                </c:pt>
                <c:pt idx="154">
                  <c:v>89047</c:v>
                </c:pt>
                <c:pt idx="155">
                  <c:v>88953</c:v>
                </c:pt>
                <c:pt idx="156">
                  <c:v>88884</c:v>
                </c:pt>
                <c:pt idx="157">
                  <c:v>88874</c:v>
                </c:pt>
                <c:pt idx="158">
                  <c:v>88652</c:v>
                </c:pt>
                <c:pt idx="159">
                  <c:v>88602</c:v>
                </c:pt>
                <c:pt idx="160">
                  <c:v>88590</c:v>
                </c:pt>
                <c:pt idx="161">
                  <c:v>88510</c:v>
                </c:pt>
                <c:pt idx="162">
                  <c:v>88322</c:v>
                </c:pt>
                <c:pt idx="163">
                  <c:v>88246</c:v>
                </c:pt>
                <c:pt idx="164">
                  <c:v>88244</c:v>
                </c:pt>
                <c:pt idx="165">
                  <c:v>88110</c:v>
                </c:pt>
                <c:pt idx="166">
                  <c:v>88074</c:v>
                </c:pt>
                <c:pt idx="167">
                  <c:v>87986</c:v>
                </c:pt>
                <c:pt idx="168">
                  <c:v>87984</c:v>
                </c:pt>
                <c:pt idx="169">
                  <c:v>87914</c:v>
                </c:pt>
                <c:pt idx="170">
                  <c:v>87850</c:v>
                </c:pt>
                <c:pt idx="171">
                  <c:v>87389</c:v>
                </c:pt>
                <c:pt idx="172">
                  <c:v>87259</c:v>
                </c:pt>
                <c:pt idx="173">
                  <c:v>87125</c:v>
                </c:pt>
                <c:pt idx="174">
                  <c:v>87119</c:v>
                </c:pt>
                <c:pt idx="175">
                  <c:v>87081</c:v>
                </c:pt>
                <c:pt idx="176">
                  <c:v>87015</c:v>
                </c:pt>
                <c:pt idx="177">
                  <c:v>86989</c:v>
                </c:pt>
                <c:pt idx="178">
                  <c:v>86829</c:v>
                </c:pt>
                <c:pt idx="179">
                  <c:v>86623</c:v>
                </c:pt>
                <c:pt idx="180">
                  <c:v>86535</c:v>
                </c:pt>
                <c:pt idx="181">
                  <c:v>86505</c:v>
                </c:pt>
                <c:pt idx="182">
                  <c:v>86371</c:v>
                </c:pt>
                <c:pt idx="183">
                  <c:v>86272</c:v>
                </c:pt>
                <c:pt idx="184">
                  <c:v>86132</c:v>
                </c:pt>
                <c:pt idx="185">
                  <c:v>86104</c:v>
                </c:pt>
                <c:pt idx="186">
                  <c:v>86000</c:v>
                </c:pt>
                <c:pt idx="187">
                  <c:v>85950</c:v>
                </c:pt>
                <c:pt idx="188">
                  <c:v>85936</c:v>
                </c:pt>
                <c:pt idx="189">
                  <c:v>85934</c:v>
                </c:pt>
                <c:pt idx="190">
                  <c:v>85910</c:v>
                </c:pt>
                <c:pt idx="191">
                  <c:v>85784</c:v>
                </c:pt>
                <c:pt idx="192">
                  <c:v>85750</c:v>
                </c:pt>
                <c:pt idx="193">
                  <c:v>85690</c:v>
                </c:pt>
                <c:pt idx="194">
                  <c:v>85686</c:v>
                </c:pt>
                <c:pt idx="195">
                  <c:v>85676</c:v>
                </c:pt>
                <c:pt idx="196">
                  <c:v>85660</c:v>
                </c:pt>
                <c:pt idx="197">
                  <c:v>85652</c:v>
                </c:pt>
                <c:pt idx="198">
                  <c:v>85626</c:v>
                </c:pt>
                <c:pt idx="199">
                  <c:v>85614</c:v>
                </c:pt>
                <c:pt idx="200">
                  <c:v>85610</c:v>
                </c:pt>
                <c:pt idx="201">
                  <c:v>85588</c:v>
                </c:pt>
                <c:pt idx="202">
                  <c:v>85546</c:v>
                </c:pt>
                <c:pt idx="203">
                  <c:v>85526</c:v>
                </c:pt>
                <c:pt idx="204">
                  <c:v>85172</c:v>
                </c:pt>
                <c:pt idx="205">
                  <c:v>84943</c:v>
                </c:pt>
                <c:pt idx="206">
                  <c:v>84795</c:v>
                </c:pt>
                <c:pt idx="207">
                  <c:v>84721</c:v>
                </c:pt>
                <c:pt idx="208">
                  <c:v>84707</c:v>
                </c:pt>
                <c:pt idx="209">
                  <c:v>84689</c:v>
                </c:pt>
                <c:pt idx="210">
                  <c:v>84467</c:v>
                </c:pt>
                <c:pt idx="211">
                  <c:v>84367</c:v>
                </c:pt>
                <c:pt idx="212">
                  <c:v>84293</c:v>
                </c:pt>
                <c:pt idx="213">
                  <c:v>84249</c:v>
                </c:pt>
                <c:pt idx="214">
                  <c:v>84117</c:v>
                </c:pt>
                <c:pt idx="215">
                  <c:v>84103</c:v>
                </c:pt>
                <c:pt idx="216">
                  <c:v>84001</c:v>
                </c:pt>
                <c:pt idx="217">
                  <c:v>83961</c:v>
                </c:pt>
                <c:pt idx="218">
                  <c:v>83945</c:v>
                </c:pt>
                <c:pt idx="219">
                  <c:v>83893</c:v>
                </c:pt>
                <c:pt idx="220">
                  <c:v>83795</c:v>
                </c:pt>
                <c:pt idx="221">
                  <c:v>83781</c:v>
                </c:pt>
                <c:pt idx="222">
                  <c:v>83660</c:v>
                </c:pt>
                <c:pt idx="223">
                  <c:v>83650</c:v>
                </c:pt>
                <c:pt idx="224">
                  <c:v>83474</c:v>
                </c:pt>
                <c:pt idx="225">
                  <c:v>83458</c:v>
                </c:pt>
                <c:pt idx="226">
                  <c:v>83344</c:v>
                </c:pt>
                <c:pt idx="227">
                  <c:v>83296</c:v>
                </c:pt>
                <c:pt idx="228">
                  <c:v>83296</c:v>
                </c:pt>
                <c:pt idx="229">
                  <c:v>83266</c:v>
                </c:pt>
                <c:pt idx="230">
                  <c:v>83192</c:v>
                </c:pt>
                <c:pt idx="231">
                  <c:v>83176</c:v>
                </c:pt>
                <c:pt idx="232">
                  <c:v>83048</c:v>
                </c:pt>
                <c:pt idx="233">
                  <c:v>83018</c:v>
                </c:pt>
                <c:pt idx="234">
                  <c:v>83016</c:v>
                </c:pt>
                <c:pt idx="235">
                  <c:v>82998</c:v>
                </c:pt>
                <c:pt idx="236">
                  <c:v>82988</c:v>
                </c:pt>
                <c:pt idx="237">
                  <c:v>82984</c:v>
                </c:pt>
                <c:pt idx="238">
                  <c:v>82938</c:v>
                </c:pt>
                <c:pt idx="239">
                  <c:v>82854</c:v>
                </c:pt>
                <c:pt idx="240">
                  <c:v>82784</c:v>
                </c:pt>
                <c:pt idx="241">
                  <c:v>82724</c:v>
                </c:pt>
                <c:pt idx="242">
                  <c:v>82478</c:v>
                </c:pt>
                <c:pt idx="243">
                  <c:v>82449</c:v>
                </c:pt>
                <c:pt idx="244">
                  <c:v>82427</c:v>
                </c:pt>
                <c:pt idx="245">
                  <c:v>82333</c:v>
                </c:pt>
                <c:pt idx="246">
                  <c:v>82155</c:v>
                </c:pt>
                <c:pt idx="247">
                  <c:v>82115</c:v>
                </c:pt>
                <c:pt idx="248">
                  <c:v>82003</c:v>
                </c:pt>
                <c:pt idx="249">
                  <c:v>81959</c:v>
                </c:pt>
                <c:pt idx="250">
                  <c:v>81829</c:v>
                </c:pt>
                <c:pt idx="251">
                  <c:v>81787</c:v>
                </c:pt>
                <c:pt idx="252">
                  <c:v>81623</c:v>
                </c:pt>
                <c:pt idx="253">
                  <c:v>81593</c:v>
                </c:pt>
                <c:pt idx="254">
                  <c:v>81581</c:v>
                </c:pt>
                <c:pt idx="255">
                  <c:v>81279</c:v>
                </c:pt>
                <c:pt idx="256">
                  <c:v>81080</c:v>
                </c:pt>
                <c:pt idx="257">
                  <c:v>81062</c:v>
                </c:pt>
                <c:pt idx="258">
                  <c:v>81048</c:v>
                </c:pt>
                <c:pt idx="259">
                  <c:v>81024</c:v>
                </c:pt>
                <c:pt idx="260">
                  <c:v>81006</c:v>
                </c:pt>
                <c:pt idx="261">
                  <c:v>80974</c:v>
                </c:pt>
                <c:pt idx="262">
                  <c:v>80756</c:v>
                </c:pt>
                <c:pt idx="263">
                  <c:v>80738</c:v>
                </c:pt>
                <c:pt idx="264">
                  <c:v>80630</c:v>
                </c:pt>
                <c:pt idx="265">
                  <c:v>80624</c:v>
                </c:pt>
                <c:pt idx="266">
                  <c:v>80478</c:v>
                </c:pt>
                <c:pt idx="267">
                  <c:v>80466</c:v>
                </c:pt>
                <c:pt idx="268">
                  <c:v>80420</c:v>
                </c:pt>
                <c:pt idx="269">
                  <c:v>80392</c:v>
                </c:pt>
                <c:pt idx="270">
                  <c:v>80252</c:v>
                </c:pt>
                <c:pt idx="271">
                  <c:v>80114</c:v>
                </c:pt>
                <c:pt idx="272">
                  <c:v>80084</c:v>
                </c:pt>
                <c:pt idx="273">
                  <c:v>79980</c:v>
                </c:pt>
                <c:pt idx="274">
                  <c:v>79978</c:v>
                </c:pt>
                <c:pt idx="275">
                  <c:v>79974</c:v>
                </c:pt>
                <c:pt idx="276">
                  <c:v>79821</c:v>
                </c:pt>
                <c:pt idx="277">
                  <c:v>79761</c:v>
                </c:pt>
                <c:pt idx="278">
                  <c:v>79685</c:v>
                </c:pt>
                <c:pt idx="279">
                  <c:v>79597</c:v>
                </c:pt>
                <c:pt idx="280">
                  <c:v>79497</c:v>
                </c:pt>
                <c:pt idx="281">
                  <c:v>79343</c:v>
                </c:pt>
                <c:pt idx="282">
                  <c:v>79339</c:v>
                </c:pt>
                <c:pt idx="283">
                  <c:v>79327</c:v>
                </c:pt>
                <c:pt idx="284">
                  <c:v>79283</c:v>
                </c:pt>
                <c:pt idx="285">
                  <c:v>79263</c:v>
                </c:pt>
                <c:pt idx="286">
                  <c:v>79261</c:v>
                </c:pt>
                <c:pt idx="287">
                  <c:v>79073</c:v>
                </c:pt>
                <c:pt idx="288">
                  <c:v>78859</c:v>
                </c:pt>
                <c:pt idx="289">
                  <c:v>78745</c:v>
                </c:pt>
                <c:pt idx="290">
                  <c:v>78739</c:v>
                </c:pt>
                <c:pt idx="291">
                  <c:v>78713</c:v>
                </c:pt>
                <c:pt idx="292">
                  <c:v>78683</c:v>
                </c:pt>
                <c:pt idx="293">
                  <c:v>78645</c:v>
                </c:pt>
                <c:pt idx="294">
                  <c:v>78504</c:v>
                </c:pt>
                <c:pt idx="295">
                  <c:v>78390</c:v>
                </c:pt>
                <c:pt idx="296">
                  <c:v>78378</c:v>
                </c:pt>
                <c:pt idx="297">
                  <c:v>78290</c:v>
                </c:pt>
                <c:pt idx="298">
                  <c:v>78166</c:v>
                </c:pt>
                <c:pt idx="299">
                  <c:v>78140</c:v>
                </c:pt>
                <c:pt idx="300">
                  <c:v>78066</c:v>
                </c:pt>
                <c:pt idx="301">
                  <c:v>78014</c:v>
                </c:pt>
                <c:pt idx="302">
                  <c:v>78008</c:v>
                </c:pt>
                <c:pt idx="303">
                  <c:v>77836</c:v>
                </c:pt>
                <c:pt idx="304">
                  <c:v>77686</c:v>
                </c:pt>
                <c:pt idx="305">
                  <c:v>77566</c:v>
                </c:pt>
                <c:pt idx="306">
                  <c:v>77548</c:v>
                </c:pt>
                <c:pt idx="307">
                  <c:v>77372</c:v>
                </c:pt>
                <c:pt idx="308">
                  <c:v>77370</c:v>
                </c:pt>
                <c:pt idx="309">
                  <c:v>77283</c:v>
                </c:pt>
                <c:pt idx="310">
                  <c:v>77277</c:v>
                </c:pt>
                <c:pt idx="311">
                  <c:v>77271</c:v>
                </c:pt>
                <c:pt idx="312">
                  <c:v>77251</c:v>
                </c:pt>
                <c:pt idx="313">
                  <c:v>77229</c:v>
                </c:pt>
                <c:pt idx="314">
                  <c:v>77149</c:v>
                </c:pt>
                <c:pt idx="315">
                  <c:v>77097</c:v>
                </c:pt>
                <c:pt idx="316">
                  <c:v>77033</c:v>
                </c:pt>
                <c:pt idx="317">
                  <c:v>76943</c:v>
                </c:pt>
                <c:pt idx="318">
                  <c:v>76767</c:v>
                </c:pt>
                <c:pt idx="319">
                  <c:v>76637</c:v>
                </c:pt>
                <c:pt idx="320">
                  <c:v>76613</c:v>
                </c:pt>
                <c:pt idx="321">
                  <c:v>76593</c:v>
                </c:pt>
                <c:pt idx="322">
                  <c:v>76557</c:v>
                </c:pt>
                <c:pt idx="323">
                  <c:v>76531</c:v>
                </c:pt>
                <c:pt idx="324">
                  <c:v>76523</c:v>
                </c:pt>
                <c:pt idx="325">
                  <c:v>76503</c:v>
                </c:pt>
                <c:pt idx="326">
                  <c:v>76469</c:v>
                </c:pt>
                <c:pt idx="327">
                  <c:v>76427</c:v>
                </c:pt>
                <c:pt idx="328">
                  <c:v>76411</c:v>
                </c:pt>
                <c:pt idx="329">
                  <c:v>76403</c:v>
                </c:pt>
                <c:pt idx="330">
                  <c:v>76337</c:v>
                </c:pt>
                <c:pt idx="331">
                  <c:v>76193</c:v>
                </c:pt>
                <c:pt idx="332">
                  <c:v>76123</c:v>
                </c:pt>
                <c:pt idx="333">
                  <c:v>76101</c:v>
                </c:pt>
                <c:pt idx="334">
                  <c:v>76055</c:v>
                </c:pt>
                <c:pt idx="335">
                  <c:v>76043</c:v>
                </c:pt>
                <c:pt idx="336">
                  <c:v>76027</c:v>
                </c:pt>
                <c:pt idx="337">
                  <c:v>75986</c:v>
                </c:pt>
                <c:pt idx="338">
                  <c:v>75940</c:v>
                </c:pt>
                <c:pt idx="339">
                  <c:v>75928</c:v>
                </c:pt>
                <c:pt idx="340">
                  <c:v>75840</c:v>
                </c:pt>
                <c:pt idx="341">
                  <c:v>75830</c:v>
                </c:pt>
                <c:pt idx="342">
                  <c:v>75830</c:v>
                </c:pt>
                <c:pt idx="343">
                  <c:v>75742</c:v>
                </c:pt>
                <c:pt idx="344">
                  <c:v>75618</c:v>
                </c:pt>
                <c:pt idx="345">
                  <c:v>75614</c:v>
                </c:pt>
                <c:pt idx="346">
                  <c:v>75564</c:v>
                </c:pt>
                <c:pt idx="347">
                  <c:v>75536</c:v>
                </c:pt>
                <c:pt idx="348">
                  <c:v>75434</c:v>
                </c:pt>
                <c:pt idx="349">
                  <c:v>75404</c:v>
                </c:pt>
                <c:pt idx="350">
                  <c:v>75400</c:v>
                </c:pt>
                <c:pt idx="351">
                  <c:v>75388</c:v>
                </c:pt>
                <c:pt idx="352">
                  <c:v>75328</c:v>
                </c:pt>
                <c:pt idx="353">
                  <c:v>75312</c:v>
                </c:pt>
                <c:pt idx="354">
                  <c:v>75286</c:v>
                </c:pt>
                <c:pt idx="355">
                  <c:v>75244</c:v>
                </c:pt>
                <c:pt idx="356">
                  <c:v>75184</c:v>
                </c:pt>
                <c:pt idx="357">
                  <c:v>75122</c:v>
                </c:pt>
                <c:pt idx="358">
                  <c:v>74948</c:v>
                </c:pt>
                <c:pt idx="359">
                  <c:v>74808</c:v>
                </c:pt>
                <c:pt idx="360">
                  <c:v>74752</c:v>
                </c:pt>
                <c:pt idx="361">
                  <c:v>74607</c:v>
                </c:pt>
                <c:pt idx="362">
                  <c:v>74607</c:v>
                </c:pt>
                <c:pt idx="363">
                  <c:v>74403</c:v>
                </c:pt>
                <c:pt idx="364">
                  <c:v>74353</c:v>
                </c:pt>
                <c:pt idx="365">
                  <c:v>74303</c:v>
                </c:pt>
                <c:pt idx="366">
                  <c:v>74231</c:v>
                </c:pt>
                <c:pt idx="367">
                  <c:v>74167</c:v>
                </c:pt>
                <c:pt idx="368">
                  <c:v>74091</c:v>
                </c:pt>
                <c:pt idx="369">
                  <c:v>73809</c:v>
                </c:pt>
                <c:pt idx="370">
                  <c:v>73785</c:v>
                </c:pt>
                <c:pt idx="371">
                  <c:v>73741</c:v>
                </c:pt>
                <c:pt idx="372">
                  <c:v>73725</c:v>
                </c:pt>
                <c:pt idx="373">
                  <c:v>73675</c:v>
                </c:pt>
                <c:pt idx="374">
                  <c:v>73615</c:v>
                </c:pt>
                <c:pt idx="375">
                  <c:v>73537</c:v>
                </c:pt>
                <c:pt idx="376">
                  <c:v>73501</c:v>
                </c:pt>
                <c:pt idx="377">
                  <c:v>73439</c:v>
                </c:pt>
                <c:pt idx="378">
                  <c:v>73398</c:v>
                </c:pt>
                <c:pt idx="379">
                  <c:v>73320</c:v>
                </c:pt>
                <c:pt idx="380">
                  <c:v>73266</c:v>
                </c:pt>
                <c:pt idx="381">
                  <c:v>73256</c:v>
                </c:pt>
                <c:pt idx="382">
                  <c:v>73188</c:v>
                </c:pt>
                <c:pt idx="383">
                  <c:v>73058</c:v>
                </c:pt>
                <c:pt idx="384">
                  <c:v>73016</c:v>
                </c:pt>
                <c:pt idx="385">
                  <c:v>73004</c:v>
                </c:pt>
                <c:pt idx="386">
                  <c:v>73000</c:v>
                </c:pt>
                <c:pt idx="387">
                  <c:v>72998</c:v>
                </c:pt>
                <c:pt idx="388">
                  <c:v>72962</c:v>
                </c:pt>
                <c:pt idx="389">
                  <c:v>72900</c:v>
                </c:pt>
                <c:pt idx="390">
                  <c:v>72738</c:v>
                </c:pt>
                <c:pt idx="391">
                  <c:v>72652</c:v>
                </c:pt>
                <c:pt idx="392">
                  <c:v>72548</c:v>
                </c:pt>
                <c:pt idx="393">
                  <c:v>72432</c:v>
                </c:pt>
                <c:pt idx="394">
                  <c:v>72372</c:v>
                </c:pt>
                <c:pt idx="395">
                  <c:v>72162</c:v>
                </c:pt>
                <c:pt idx="396">
                  <c:v>72135</c:v>
                </c:pt>
                <c:pt idx="397">
                  <c:v>72125</c:v>
                </c:pt>
                <c:pt idx="398">
                  <c:v>71991</c:v>
                </c:pt>
                <c:pt idx="399">
                  <c:v>71933</c:v>
                </c:pt>
                <c:pt idx="400">
                  <c:v>71919</c:v>
                </c:pt>
                <c:pt idx="401">
                  <c:v>71771</c:v>
                </c:pt>
                <c:pt idx="402">
                  <c:v>71723</c:v>
                </c:pt>
                <c:pt idx="403">
                  <c:v>71703</c:v>
                </c:pt>
                <c:pt idx="404">
                  <c:v>71693</c:v>
                </c:pt>
                <c:pt idx="405">
                  <c:v>71613</c:v>
                </c:pt>
                <c:pt idx="406">
                  <c:v>71571</c:v>
                </c:pt>
                <c:pt idx="407">
                  <c:v>71539</c:v>
                </c:pt>
                <c:pt idx="408">
                  <c:v>71269</c:v>
                </c:pt>
                <c:pt idx="409">
                  <c:v>71261</c:v>
                </c:pt>
                <c:pt idx="410">
                  <c:v>71231</c:v>
                </c:pt>
                <c:pt idx="411">
                  <c:v>71187</c:v>
                </c:pt>
                <c:pt idx="412">
                  <c:v>71185</c:v>
                </c:pt>
                <c:pt idx="413">
                  <c:v>71171</c:v>
                </c:pt>
                <c:pt idx="414">
                  <c:v>71167</c:v>
                </c:pt>
                <c:pt idx="415">
                  <c:v>71111</c:v>
                </c:pt>
                <c:pt idx="416">
                  <c:v>71057</c:v>
                </c:pt>
                <c:pt idx="417">
                  <c:v>70979</c:v>
                </c:pt>
                <c:pt idx="418">
                  <c:v>70963</c:v>
                </c:pt>
                <c:pt idx="419">
                  <c:v>70899</c:v>
                </c:pt>
                <c:pt idx="420">
                  <c:v>70883</c:v>
                </c:pt>
                <c:pt idx="421">
                  <c:v>70871</c:v>
                </c:pt>
                <c:pt idx="422">
                  <c:v>70852</c:v>
                </c:pt>
                <c:pt idx="423">
                  <c:v>70556</c:v>
                </c:pt>
                <c:pt idx="424">
                  <c:v>70526</c:v>
                </c:pt>
                <c:pt idx="425">
                  <c:v>70506</c:v>
                </c:pt>
                <c:pt idx="426">
                  <c:v>70502</c:v>
                </c:pt>
                <c:pt idx="427">
                  <c:v>70488</c:v>
                </c:pt>
                <c:pt idx="428">
                  <c:v>70470</c:v>
                </c:pt>
                <c:pt idx="429">
                  <c:v>70396</c:v>
                </c:pt>
                <c:pt idx="430">
                  <c:v>70382</c:v>
                </c:pt>
                <c:pt idx="431">
                  <c:v>70302</c:v>
                </c:pt>
                <c:pt idx="432">
                  <c:v>70244</c:v>
                </c:pt>
                <c:pt idx="433">
                  <c:v>70240</c:v>
                </c:pt>
                <c:pt idx="434">
                  <c:v>69846</c:v>
                </c:pt>
                <c:pt idx="435">
                  <c:v>69836</c:v>
                </c:pt>
                <c:pt idx="436">
                  <c:v>69818</c:v>
                </c:pt>
                <c:pt idx="437">
                  <c:v>69816</c:v>
                </c:pt>
                <c:pt idx="438">
                  <c:v>69804</c:v>
                </c:pt>
                <c:pt idx="439">
                  <c:v>69764</c:v>
                </c:pt>
                <c:pt idx="440">
                  <c:v>69704</c:v>
                </c:pt>
                <c:pt idx="441">
                  <c:v>69483</c:v>
                </c:pt>
                <c:pt idx="442">
                  <c:v>69407</c:v>
                </c:pt>
                <c:pt idx="443">
                  <c:v>69173</c:v>
                </c:pt>
                <c:pt idx="444">
                  <c:v>68929</c:v>
                </c:pt>
                <c:pt idx="445">
                  <c:v>68821</c:v>
                </c:pt>
                <c:pt idx="446">
                  <c:v>68715</c:v>
                </c:pt>
                <c:pt idx="447">
                  <c:v>68649</c:v>
                </c:pt>
                <c:pt idx="448">
                  <c:v>68633</c:v>
                </c:pt>
                <c:pt idx="449">
                  <c:v>68615</c:v>
                </c:pt>
                <c:pt idx="450">
                  <c:v>68407</c:v>
                </c:pt>
                <c:pt idx="451">
                  <c:v>68361</c:v>
                </c:pt>
                <c:pt idx="452">
                  <c:v>68262</c:v>
                </c:pt>
                <c:pt idx="453">
                  <c:v>68240</c:v>
                </c:pt>
                <c:pt idx="454">
                  <c:v>68192</c:v>
                </c:pt>
                <c:pt idx="455">
                  <c:v>68060</c:v>
                </c:pt>
                <c:pt idx="456">
                  <c:v>68036</c:v>
                </c:pt>
                <c:pt idx="457">
                  <c:v>67916</c:v>
                </c:pt>
                <c:pt idx="458">
                  <c:v>67772</c:v>
                </c:pt>
                <c:pt idx="459">
                  <c:v>67758</c:v>
                </c:pt>
                <c:pt idx="460">
                  <c:v>67740</c:v>
                </c:pt>
                <c:pt idx="461">
                  <c:v>67660</c:v>
                </c:pt>
                <c:pt idx="462">
                  <c:v>67582</c:v>
                </c:pt>
                <c:pt idx="463">
                  <c:v>67534</c:v>
                </c:pt>
                <c:pt idx="464">
                  <c:v>67528</c:v>
                </c:pt>
                <c:pt idx="465">
                  <c:v>67524</c:v>
                </c:pt>
                <c:pt idx="466">
                  <c:v>67436</c:v>
                </c:pt>
                <c:pt idx="467">
                  <c:v>67420</c:v>
                </c:pt>
                <c:pt idx="468">
                  <c:v>67336</c:v>
                </c:pt>
                <c:pt idx="469">
                  <c:v>67274</c:v>
                </c:pt>
                <c:pt idx="470">
                  <c:v>67056</c:v>
                </c:pt>
                <c:pt idx="471">
                  <c:v>66803</c:v>
                </c:pt>
                <c:pt idx="472">
                  <c:v>66753</c:v>
                </c:pt>
                <c:pt idx="473">
                  <c:v>66635</c:v>
                </c:pt>
                <c:pt idx="474">
                  <c:v>66541</c:v>
                </c:pt>
                <c:pt idx="475">
                  <c:v>66481</c:v>
                </c:pt>
                <c:pt idx="476">
                  <c:v>66463</c:v>
                </c:pt>
                <c:pt idx="477">
                  <c:v>66453</c:v>
                </c:pt>
                <c:pt idx="478">
                  <c:v>66441</c:v>
                </c:pt>
                <c:pt idx="479">
                  <c:v>66421</c:v>
                </c:pt>
                <c:pt idx="480">
                  <c:v>66397</c:v>
                </c:pt>
                <c:pt idx="481">
                  <c:v>66365</c:v>
                </c:pt>
                <c:pt idx="482">
                  <c:v>66351</c:v>
                </c:pt>
                <c:pt idx="483">
                  <c:v>66017</c:v>
                </c:pt>
                <c:pt idx="484">
                  <c:v>65975</c:v>
                </c:pt>
                <c:pt idx="485">
                  <c:v>65869</c:v>
                </c:pt>
                <c:pt idx="486">
                  <c:v>65861</c:v>
                </c:pt>
                <c:pt idx="487">
                  <c:v>65835</c:v>
                </c:pt>
                <c:pt idx="488">
                  <c:v>65747</c:v>
                </c:pt>
                <c:pt idx="489">
                  <c:v>65694</c:v>
                </c:pt>
                <c:pt idx="490">
                  <c:v>65630</c:v>
                </c:pt>
                <c:pt idx="491">
                  <c:v>65620</c:v>
                </c:pt>
                <c:pt idx="492">
                  <c:v>65618</c:v>
                </c:pt>
                <c:pt idx="493">
                  <c:v>65510</c:v>
                </c:pt>
                <c:pt idx="494">
                  <c:v>65404</c:v>
                </c:pt>
                <c:pt idx="495">
                  <c:v>65186</c:v>
                </c:pt>
                <c:pt idx="496">
                  <c:v>65138</c:v>
                </c:pt>
                <c:pt idx="497">
                  <c:v>65112</c:v>
                </c:pt>
                <c:pt idx="498">
                  <c:v>65014</c:v>
                </c:pt>
                <c:pt idx="499">
                  <c:v>64964</c:v>
                </c:pt>
                <c:pt idx="500">
                  <c:v>64776</c:v>
                </c:pt>
                <c:pt idx="501">
                  <c:v>64774</c:v>
                </c:pt>
                <c:pt idx="502">
                  <c:v>64764</c:v>
                </c:pt>
                <c:pt idx="503">
                  <c:v>64680</c:v>
                </c:pt>
                <c:pt idx="504">
                  <c:v>64528</c:v>
                </c:pt>
                <c:pt idx="505">
                  <c:v>64508</c:v>
                </c:pt>
                <c:pt idx="506">
                  <c:v>64468</c:v>
                </c:pt>
                <c:pt idx="507">
                  <c:v>64303</c:v>
                </c:pt>
                <c:pt idx="508">
                  <c:v>64243</c:v>
                </c:pt>
                <c:pt idx="509">
                  <c:v>64171</c:v>
                </c:pt>
                <c:pt idx="510">
                  <c:v>64103</c:v>
                </c:pt>
                <c:pt idx="511">
                  <c:v>64095</c:v>
                </c:pt>
                <c:pt idx="512">
                  <c:v>63901</c:v>
                </c:pt>
                <c:pt idx="513">
                  <c:v>63889</c:v>
                </c:pt>
                <c:pt idx="514">
                  <c:v>63831</c:v>
                </c:pt>
                <c:pt idx="515">
                  <c:v>63767</c:v>
                </c:pt>
                <c:pt idx="516">
                  <c:v>63635</c:v>
                </c:pt>
                <c:pt idx="517">
                  <c:v>63617</c:v>
                </c:pt>
                <c:pt idx="518">
                  <c:v>63599</c:v>
                </c:pt>
                <c:pt idx="519">
                  <c:v>63533</c:v>
                </c:pt>
                <c:pt idx="520">
                  <c:v>63195</c:v>
                </c:pt>
                <c:pt idx="521">
                  <c:v>63149</c:v>
                </c:pt>
                <c:pt idx="522">
                  <c:v>63129</c:v>
                </c:pt>
                <c:pt idx="523">
                  <c:v>63056</c:v>
                </c:pt>
                <c:pt idx="524">
                  <c:v>63042</c:v>
                </c:pt>
                <c:pt idx="525">
                  <c:v>62860</c:v>
                </c:pt>
                <c:pt idx="526">
                  <c:v>62816</c:v>
                </c:pt>
                <c:pt idx="527">
                  <c:v>62780</c:v>
                </c:pt>
                <c:pt idx="528">
                  <c:v>62654</c:v>
                </c:pt>
                <c:pt idx="529">
                  <c:v>62630</c:v>
                </c:pt>
                <c:pt idx="530">
                  <c:v>62542</c:v>
                </c:pt>
                <c:pt idx="531">
                  <c:v>62536</c:v>
                </c:pt>
                <c:pt idx="532">
                  <c:v>62456</c:v>
                </c:pt>
                <c:pt idx="533">
                  <c:v>62396</c:v>
                </c:pt>
                <c:pt idx="534">
                  <c:v>62164</c:v>
                </c:pt>
                <c:pt idx="535">
                  <c:v>62118</c:v>
                </c:pt>
                <c:pt idx="536">
                  <c:v>61908</c:v>
                </c:pt>
                <c:pt idx="537">
                  <c:v>61904</c:v>
                </c:pt>
                <c:pt idx="538">
                  <c:v>61894</c:v>
                </c:pt>
                <c:pt idx="539">
                  <c:v>61844</c:v>
                </c:pt>
                <c:pt idx="540">
                  <c:v>61823</c:v>
                </c:pt>
                <c:pt idx="541">
                  <c:v>61737</c:v>
                </c:pt>
                <c:pt idx="542">
                  <c:v>61659</c:v>
                </c:pt>
                <c:pt idx="543">
                  <c:v>61641</c:v>
                </c:pt>
                <c:pt idx="544">
                  <c:v>61593</c:v>
                </c:pt>
                <c:pt idx="545">
                  <c:v>61499</c:v>
                </c:pt>
                <c:pt idx="546">
                  <c:v>61391</c:v>
                </c:pt>
                <c:pt idx="547">
                  <c:v>61379</c:v>
                </c:pt>
                <c:pt idx="548">
                  <c:v>61323</c:v>
                </c:pt>
                <c:pt idx="549">
                  <c:v>61273</c:v>
                </c:pt>
                <c:pt idx="550">
                  <c:v>61259</c:v>
                </c:pt>
                <c:pt idx="551">
                  <c:v>61173</c:v>
                </c:pt>
                <c:pt idx="552">
                  <c:v>61009</c:v>
                </c:pt>
                <c:pt idx="553">
                  <c:v>61009</c:v>
                </c:pt>
                <c:pt idx="554">
                  <c:v>60883</c:v>
                </c:pt>
                <c:pt idx="555">
                  <c:v>60871</c:v>
                </c:pt>
                <c:pt idx="556">
                  <c:v>60769</c:v>
                </c:pt>
                <c:pt idx="557">
                  <c:v>60753</c:v>
                </c:pt>
                <c:pt idx="558">
                  <c:v>60719</c:v>
                </c:pt>
                <c:pt idx="559">
                  <c:v>60697</c:v>
                </c:pt>
                <c:pt idx="560">
                  <c:v>60689</c:v>
                </c:pt>
                <c:pt idx="561">
                  <c:v>60641</c:v>
                </c:pt>
                <c:pt idx="562">
                  <c:v>60625</c:v>
                </c:pt>
                <c:pt idx="563">
                  <c:v>60518</c:v>
                </c:pt>
                <c:pt idx="564">
                  <c:v>60384</c:v>
                </c:pt>
                <c:pt idx="565">
                  <c:v>60382</c:v>
                </c:pt>
                <c:pt idx="566">
                  <c:v>60302</c:v>
                </c:pt>
                <c:pt idx="567">
                  <c:v>60178</c:v>
                </c:pt>
                <c:pt idx="568">
                  <c:v>60158</c:v>
                </c:pt>
                <c:pt idx="569">
                  <c:v>60094</c:v>
                </c:pt>
                <c:pt idx="570">
                  <c:v>60056</c:v>
                </c:pt>
                <c:pt idx="571">
                  <c:v>59966</c:v>
                </c:pt>
                <c:pt idx="572">
                  <c:v>59934</c:v>
                </c:pt>
                <c:pt idx="573">
                  <c:v>59792</c:v>
                </c:pt>
                <c:pt idx="574">
                  <c:v>59744</c:v>
                </c:pt>
                <c:pt idx="575">
                  <c:v>59712</c:v>
                </c:pt>
                <c:pt idx="576">
                  <c:v>59660</c:v>
                </c:pt>
                <c:pt idx="577">
                  <c:v>59596</c:v>
                </c:pt>
                <c:pt idx="578">
                  <c:v>59566</c:v>
                </c:pt>
                <c:pt idx="579">
                  <c:v>59542</c:v>
                </c:pt>
                <c:pt idx="580">
                  <c:v>59542</c:v>
                </c:pt>
                <c:pt idx="581">
                  <c:v>59500</c:v>
                </c:pt>
                <c:pt idx="582">
                  <c:v>59444</c:v>
                </c:pt>
                <c:pt idx="583">
                  <c:v>59436</c:v>
                </c:pt>
                <c:pt idx="584">
                  <c:v>59422</c:v>
                </c:pt>
                <c:pt idx="585">
                  <c:v>59388</c:v>
                </c:pt>
                <c:pt idx="586">
                  <c:v>59386</c:v>
                </c:pt>
                <c:pt idx="587">
                  <c:v>59294</c:v>
                </c:pt>
                <c:pt idx="588">
                  <c:v>58973</c:v>
                </c:pt>
                <c:pt idx="589">
                  <c:v>58963</c:v>
                </c:pt>
                <c:pt idx="590">
                  <c:v>58913</c:v>
                </c:pt>
                <c:pt idx="591">
                  <c:v>58899</c:v>
                </c:pt>
                <c:pt idx="592">
                  <c:v>58841</c:v>
                </c:pt>
                <c:pt idx="593">
                  <c:v>58745</c:v>
                </c:pt>
                <c:pt idx="594">
                  <c:v>58717</c:v>
                </c:pt>
                <c:pt idx="595">
                  <c:v>58673</c:v>
                </c:pt>
                <c:pt idx="596">
                  <c:v>58669</c:v>
                </c:pt>
                <c:pt idx="597">
                  <c:v>58639</c:v>
                </c:pt>
                <c:pt idx="598">
                  <c:v>58519</c:v>
                </c:pt>
                <c:pt idx="599">
                  <c:v>58507</c:v>
                </c:pt>
                <c:pt idx="600">
                  <c:v>58481</c:v>
                </c:pt>
                <c:pt idx="601">
                  <c:v>58379</c:v>
                </c:pt>
                <c:pt idx="602">
                  <c:v>58365</c:v>
                </c:pt>
                <c:pt idx="603">
                  <c:v>58309</c:v>
                </c:pt>
                <c:pt idx="604">
                  <c:v>58157</c:v>
                </c:pt>
                <c:pt idx="605">
                  <c:v>58025</c:v>
                </c:pt>
                <c:pt idx="606">
                  <c:v>58023</c:v>
                </c:pt>
                <c:pt idx="607">
                  <c:v>58003</c:v>
                </c:pt>
                <c:pt idx="608">
                  <c:v>58003</c:v>
                </c:pt>
                <c:pt idx="609">
                  <c:v>57954</c:v>
                </c:pt>
                <c:pt idx="610">
                  <c:v>57918</c:v>
                </c:pt>
                <c:pt idx="611">
                  <c:v>57894</c:v>
                </c:pt>
                <c:pt idx="612">
                  <c:v>57702</c:v>
                </c:pt>
                <c:pt idx="613">
                  <c:v>57690</c:v>
                </c:pt>
                <c:pt idx="614">
                  <c:v>57626</c:v>
                </c:pt>
                <c:pt idx="615">
                  <c:v>57616</c:v>
                </c:pt>
                <c:pt idx="616">
                  <c:v>57578</c:v>
                </c:pt>
                <c:pt idx="617">
                  <c:v>57572</c:v>
                </c:pt>
                <c:pt idx="618">
                  <c:v>57542</c:v>
                </c:pt>
                <c:pt idx="619">
                  <c:v>57520</c:v>
                </c:pt>
                <c:pt idx="620">
                  <c:v>57474</c:v>
                </c:pt>
                <c:pt idx="621">
                  <c:v>57466</c:v>
                </c:pt>
                <c:pt idx="622">
                  <c:v>57206</c:v>
                </c:pt>
                <c:pt idx="623">
                  <c:v>57168</c:v>
                </c:pt>
                <c:pt idx="624">
                  <c:v>57124</c:v>
                </c:pt>
                <c:pt idx="625">
                  <c:v>57036</c:v>
                </c:pt>
                <c:pt idx="626">
                  <c:v>57032</c:v>
                </c:pt>
                <c:pt idx="627">
                  <c:v>56980</c:v>
                </c:pt>
                <c:pt idx="628">
                  <c:v>56972</c:v>
                </c:pt>
                <c:pt idx="629">
                  <c:v>56964</c:v>
                </c:pt>
                <c:pt idx="630">
                  <c:v>56958</c:v>
                </c:pt>
                <c:pt idx="631">
                  <c:v>56924</c:v>
                </c:pt>
                <c:pt idx="632">
                  <c:v>56882</c:v>
                </c:pt>
                <c:pt idx="633">
                  <c:v>56814</c:v>
                </c:pt>
                <c:pt idx="634">
                  <c:v>56800</c:v>
                </c:pt>
                <c:pt idx="635">
                  <c:v>56792</c:v>
                </c:pt>
                <c:pt idx="636">
                  <c:v>56756</c:v>
                </c:pt>
                <c:pt idx="637">
                  <c:v>56685</c:v>
                </c:pt>
                <c:pt idx="638">
                  <c:v>56665</c:v>
                </c:pt>
                <c:pt idx="639">
                  <c:v>56627</c:v>
                </c:pt>
                <c:pt idx="640">
                  <c:v>56563</c:v>
                </c:pt>
                <c:pt idx="641">
                  <c:v>56535</c:v>
                </c:pt>
                <c:pt idx="642">
                  <c:v>56319</c:v>
                </c:pt>
                <c:pt idx="643">
                  <c:v>56123</c:v>
                </c:pt>
                <c:pt idx="644">
                  <c:v>56103</c:v>
                </c:pt>
                <c:pt idx="645">
                  <c:v>56073</c:v>
                </c:pt>
                <c:pt idx="646">
                  <c:v>56057</c:v>
                </c:pt>
                <c:pt idx="647">
                  <c:v>56041</c:v>
                </c:pt>
                <c:pt idx="648">
                  <c:v>56031</c:v>
                </c:pt>
                <c:pt idx="649">
                  <c:v>56003</c:v>
                </c:pt>
                <c:pt idx="650">
                  <c:v>55987</c:v>
                </c:pt>
                <c:pt idx="651">
                  <c:v>55927</c:v>
                </c:pt>
                <c:pt idx="652">
                  <c:v>55909</c:v>
                </c:pt>
                <c:pt idx="653">
                  <c:v>55771</c:v>
                </c:pt>
                <c:pt idx="654">
                  <c:v>55709</c:v>
                </c:pt>
                <c:pt idx="655">
                  <c:v>55605</c:v>
                </c:pt>
                <c:pt idx="656">
                  <c:v>55573</c:v>
                </c:pt>
                <c:pt idx="657">
                  <c:v>55539</c:v>
                </c:pt>
                <c:pt idx="658">
                  <c:v>55368</c:v>
                </c:pt>
                <c:pt idx="659">
                  <c:v>55290</c:v>
                </c:pt>
                <c:pt idx="660">
                  <c:v>55246</c:v>
                </c:pt>
                <c:pt idx="661">
                  <c:v>55222</c:v>
                </c:pt>
                <c:pt idx="662">
                  <c:v>55204</c:v>
                </c:pt>
                <c:pt idx="663">
                  <c:v>55184</c:v>
                </c:pt>
                <c:pt idx="664">
                  <c:v>55154</c:v>
                </c:pt>
                <c:pt idx="665">
                  <c:v>55122</c:v>
                </c:pt>
                <c:pt idx="666">
                  <c:v>55122</c:v>
                </c:pt>
                <c:pt idx="667">
                  <c:v>55106</c:v>
                </c:pt>
                <c:pt idx="668">
                  <c:v>55084</c:v>
                </c:pt>
                <c:pt idx="669">
                  <c:v>55062</c:v>
                </c:pt>
                <c:pt idx="670">
                  <c:v>55004</c:v>
                </c:pt>
                <c:pt idx="671">
                  <c:v>54986</c:v>
                </c:pt>
                <c:pt idx="672">
                  <c:v>54982</c:v>
                </c:pt>
                <c:pt idx="673">
                  <c:v>54904</c:v>
                </c:pt>
                <c:pt idx="674">
                  <c:v>54896</c:v>
                </c:pt>
                <c:pt idx="675">
                  <c:v>54864</c:v>
                </c:pt>
                <c:pt idx="676">
                  <c:v>54788</c:v>
                </c:pt>
                <c:pt idx="677">
                  <c:v>54778</c:v>
                </c:pt>
                <c:pt idx="678">
                  <c:v>54774</c:v>
                </c:pt>
                <c:pt idx="679">
                  <c:v>54756</c:v>
                </c:pt>
                <c:pt idx="680">
                  <c:v>54740</c:v>
                </c:pt>
                <c:pt idx="681">
                  <c:v>54684</c:v>
                </c:pt>
                <c:pt idx="682">
                  <c:v>54514</c:v>
                </c:pt>
                <c:pt idx="683">
                  <c:v>54506</c:v>
                </c:pt>
                <c:pt idx="684">
                  <c:v>54504</c:v>
                </c:pt>
                <c:pt idx="685">
                  <c:v>54460</c:v>
                </c:pt>
                <c:pt idx="686">
                  <c:v>54444</c:v>
                </c:pt>
                <c:pt idx="687">
                  <c:v>54406</c:v>
                </c:pt>
                <c:pt idx="688">
                  <c:v>54392</c:v>
                </c:pt>
                <c:pt idx="689">
                  <c:v>54360</c:v>
                </c:pt>
                <c:pt idx="690">
                  <c:v>54280</c:v>
                </c:pt>
                <c:pt idx="691">
                  <c:v>54274</c:v>
                </c:pt>
                <c:pt idx="692">
                  <c:v>54242</c:v>
                </c:pt>
                <c:pt idx="693">
                  <c:v>54144</c:v>
                </c:pt>
                <c:pt idx="694">
                  <c:v>54013</c:v>
                </c:pt>
                <c:pt idx="695">
                  <c:v>53967</c:v>
                </c:pt>
                <c:pt idx="696">
                  <c:v>53931</c:v>
                </c:pt>
                <c:pt idx="697">
                  <c:v>53765</c:v>
                </c:pt>
                <c:pt idx="698">
                  <c:v>53643</c:v>
                </c:pt>
                <c:pt idx="699">
                  <c:v>53637</c:v>
                </c:pt>
                <c:pt idx="700">
                  <c:v>53589</c:v>
                </c:pt>
                <c:pt idx="701">
                  <c:v>53561</c:v>
                </c:pt>
                <c:pt idx="702">
                  <c:v>53511</c:v>
                </c:pt>
                <c:pt idx="703">
                  <c:v>53497</c:v>
                </c:pt>
                <c:pt idx="704">
                  <c:v>53489</c:v>
                </c:pt>
                <c:pt idx="705">
                  <c:v>53483</c:v>
                </c:pt>
                <c:pt idx="706">
                  <c:v>53477</c:v>
                </c:pt>
                <c:pt idx="707">
                  <c:v>53421</c:v>
                </c:pt>
                <c:pt idx="708">
                  <c:v>53391</c:v>
                </c:pt>
                <c:pt idx="709">
                  <c:v>53381</c:v>
                </c:pt>
                <c:pt idx="710">
                  <c:v>53323</c:v>
                </c:pt>
                <c:pt idx="711">
                  <c:v>53213</c:v>
                </c:pt>
                <c:pt idx="712">
                  <c:v>53035</c:v>
                </c:pt>
                <c:pt idx="713">
                  <c:v>52979</c:v>
                </c:pt>
                <c:pt idx="714">
                  <c:v>52957</c:v>
                </c:pt>
                <c:pt idx="715">
                  <c:v>52927</c:v>
                </c:pt>
                <c:pt idx="716">
                  <c:v>52913</c:v>
                </c:pt>
                <c:pt idx="717">
                  <c:v>52869</c:v>
                </c:pt>
                <c:pt idx="718">
                  <c:v>52804</c:v>
                </c:pt>
                <c:pt idx="719">
                  <c:v>52772</c:v>
                </c:pt>
                <c:pt idx="720">
                  <c:v>52720</c:v>
                </c:pt>
                <c:pt idx="721">
                  <c:v>52718</c:v>
                </c:pt>
                <c:pt idx="722">
                  <c:v>52634</c:v>
                </c:pt>
                <c:pt idx="723">
                  <c:v>52598</c:v>
                </c:pt>
                <c:pt idx="724">
                  <c:v>52590</c:v>
                </c:pt>
                <c:pt idx="725">
                  <c:v>52560</c:v>
                </c:pt>
                <c:pt idx="726">
                  <c:v>52528</c:v>
                </c:pt>
                <c:pt idx="727">
                  <c:v>52518</c:v>
                </c:pt>
                <c:pt idx="728">
                  <c:v>52474</c:v>
                </c:pt>
                <c:pt idx="729">
                  <c:v>52464</c:v>
                </c:pt>
                <c:pt idx="730">
                  <c:v>52406</c:v>
                </c:pt>
                <c:pt idx="731">
                  <c:v>52362</c:v>
                </c:pt>
                <c:pt idx="732">
                  <c:v>52306</c:v>
                </c:pt>
                <c:pt idx="733">
                  <c:v>52172</c:v>
                </c:pt>
                <c:pt idx="734">
                  <c:v>52170</c:v>
                </c:pt>
                <c:pt idx="735">
                  <c:v>52110</c:v>
                </c:pt>
                <c:pt idx="736">
                  <c:v>52102</c:v>
                </c:pt>
                <c:pt idx="737">
                  <c:v>51996</c:v>
                </c:pt>
                <c:pt idx="738">
                  <c:v>51994</c:v>
                </c:pt>
                <c:pt idx="739">
                  <c:v>51948</c:v>
                </c:pt>
                <c:pt idx="740">
                  <c:v>51896</c:v>
                </c:pt>
                <c:pt idx="741">
                  <c:v>51890</c:v>
                </c:pt>
                <c:pt idx="742">
                  <c:v>51784</c:v>
                </c:pt>
                <c:pt idx="743">
                  <c:v>51692</c:v>
                </c:pt>
                <c:pt idx="744">
                  <c:v>51650</c:v>
                </c:pt>
                <c:pt idx="745">
                  <c:v>51650</c:v>
                </c:pt>
                <c:pt idx="746">
                  <c:v>51604</c:v>
                </c:pt>
                <c:pt idx="747">
                  <c:v>51493</c:v>
                </c:pt>
                <c:pt idx="748">
                  <c:v>51435</c:v>
                </c:pt>
                <c:pt idx="749">
                  <c:v>51435</c:v>
                </c:pt>
                <c:pt idx="750">
                  <c:v>51327</c:v>
                </c:pt>
                <c:pt idx="751">
                  <c:v>51317</c:v>
                </c:pt>
                <c:pt idx="752">
                  <c:v>51291</c:v>
                </c:pt>
                <c:pt idx="753">
                  <c:v>51289</c:v>
                </c:pt>
                <c:pt idx="754">
                  <c:v>51227</c:v>
                </c:pt>
                <c:pt idx="755">
                  <c:v>51215</c:v>
                </c:pt>
                <c:pt idx="756">
                  <c:v>51185</c:v>
                </c:pt>
                <c:pt idx="757">
                  <c:v>51161</c:v>
                </c:pt>
                <c:pt idx="758">
                  <c:v>51021</c:v>
                </c:pt>
                <c:pt idx="759">
                  <c:v>50929</c:v>
                </c:pt>
                <c:pt idx="760">
                  <c:v>50827</c:v>
                </c:pt>
                <c:pt idx="761">
                  <c:v>50797</c:v>
                </c:pt>
                <c:pt idx="762">
                  <c:v>50759</c:v>
                </c:pt>
                <c:pt idx="763">
                  <c:v>50655</c:v>
                </c:pt>
                <c:pt idx="764">
                  <c:v>50645</c:v>
                </c:pt>
                <c:pt idx="765">
                  <c:v>50615</c:v>
                </c:pt>
                <c:pt idx="766">
                  <c:v>50609</c:v>
                </c:pt>
                <c:pt idx="767">
                  <c:v>50565</c:v>
                </c:pt>
                <c:pt idx="768">
                  <c:v>50501</c:v>
                </c:pt>
                <c:pt idx="769">
                  <c:v>50473</c:v>
                </c:pt>
                <c:pt idx="770">
                  <c:v>50395</c:v>
                </c:pt>
                <c:pt idx="771">
                  <c:v>50373</c:v>
                </c:pt>
                <c:pt idx="772">
                  <c:v>50267</c:v>
                </c:pt>
                <c:pt idx="773">
                  <c:v>50240</c:v>
                </c:pt>
                <c:pt idx="774">
                  <c:v>50228</c:v>
                </c:pt>
                <c:pt idx="775">
                  <c:v>50212</c:v>
                </c:pt>
                <c:pt idx="776">
                  <c:v>50116</c:v>
                </c:pt>
                <c:pt idx="777">
                  <c:v>50106</c:v>
                </c:pt>
                <c:pt idx="778">
                  <c:v>50028</c:v>
                </c:pt>
                <c:pt idx="779">
                  <c:v>50024</c:v>
                </c:pt>
                <c:pt idx="780">
                  <c:v>49990</c:v>
                </c:pt>
                <c:pt idx="781">
                  <c:v>49958</c:v>
                </c:pt>
                <c:pt idx="782">
                  <c:v>49926</c:v>
                </c:pt>
                <c:pt idx="783">
                  <c:v>49880</c:v>
                </c:pt>
                <c:pt idx="784">
                  <c:v>49802</c:v>
                </c:pt>
                <c:pt idx="785">
                  <c:v>49788</c:v>
                </c:pt>
                <c:pt idx="786">
                  <c:v>49762</c:v>
                </c:pt>
                <c:pt idx="787">
                  <c:v>49622</c:v>
                </c:pt>
                <c:pt idx="788">
                  <c:v>49550</c:v>
                </c:pt>
                <c:pt idx="789">
                  <c:v>49548</c:v>
                </c:pt>
                <c:pt idx="790">
                  <c:v>49538</c:v>
                </c:pt>
                <c:pt idx="791">
                  <c:v>49484</c:v>
                </c:pt>
                <c:pt idx="792">
                  <c:v>49444</c:v>
                </c:pt>
                <c:pt idx="793">
                  <c:v>49374</c:v>
                </c:pt>
                <c:pt idx="794">
                  <c:v>49358</c:v>
                </c:pt>
                <c:pt idx="795">
                  <c:v>49330</c:v>
                </c:pt>
                <c:pt idx="796">
                  <c:v>49312</c:v>
                </c:pt>
                <c:pt idx="797">
                  <c:v>49300</c:v>
                </c:pt>
                <c:pt idx="798">
                  <c:v>49280</c:v>
                </c:pt>
                <c:pt idx="799">
                  <c:v>49204</c:v>
                </c:pt>
                <c:pt idx="800">
                  <c:v>49188</c:v>
                </c:pt>
                <c:pt idx="801">
                  <c:v>49152</c:v>
                </c:pt>
                <c:pt idx="802">
                  <c:v>49150</c:v>
                </c:pt>
                <c:pt idx="803">
                  <c:v>49052</c:v>
                </c:pt>
                <c:pt idx="804">
                  <c:v>49048</c:v>
                </c:pt>
                <c:pt idx="805">
                  <c:v>48943</c:v>
                </c:pt>
                <c:pt idx="806">
                  <c:v>48803</c:v>
                </c:pt>
                <c:pt idx="807">
                  <c:v>48787</c:v>
                </c:pt>
                <c:pt idx="808">
                  <c:v>48641</c:v>
                </c:pt>
                <c:pt idx="809">
                  <c:v>48635</c:v>
                </c:pt>
                <c:pt idx="810">
                  <c:v>48617</c:v>
                </c:pt>
                <c:pt idx="811">
                  <c:v>48553</c:v>
                </c:pt>
                <c:pt idx="812">
                  <c:v>48547</c:v>
                </c:pt>
                <c:pt idx="813">
                  <c:v>48489</c:v>
                </c:pt>
                <c:pt idx="814">
                  <c:v>48489</c:v>
                </c:pt>
                <c:pt idx="815">
                  <c:v>48465</c:v>
                </c:pt>
                <c:pt idx="816">
                  <c:v>48451</c:v>
                </c:pt>
                <c:pt idx="817">
                  <c:v>48449</c:v>
                </c:pt>
                <c:pt idx="818">
                  <c:v>48439</c:v>
                </c:pt>
                <c:pt idx="819">
                  <c:v>48421</c:v>
                </c:pt>
                <c:pt idx="820">
                  <c:v>48393</c:v>
                </c:pt>
                <c:pt idx="821">
                  <c:v>48327</c:v>
                </c:pt>
                <c:pt idx="822">
                  <c:v>48311</c:v>
                </c:pt>
                <c:pt idx="823">
                  <c:v>48175</c:v>
                </c:pt>
                <c:pt idx="824">
                  <c:v>48159</c:v>
                </c:pt>
                <c:pt idx="825">
                  <c:v>48129</c:v>
                </c:pt>
                <c:pt idx="826">
                  <c:v>48123</c:v>
                </c:pt>
                <c:pt idx="827">
                  <c:v>48079</c:v>
                </c:pt>
                <c:pt idx="828">
                  <c:v>47859</c:v>
                </c:pt>
                <c:pt idx="829">
                  <c:v>47847</c:v>
                </c:pt>
                <c:pt idx="830">
                  <c:v>47831</c:v>
                </c:pt>
                <c:pt idx="831">
                  <c:v>47805</c:v>
                </c:pt>
                <c:pt idx="832">
                  <c:v>47775</c:v>
                </c:pt>
                <c:pt idx="833">
                  <c:v>47771</c:v>
                </c:pt>
                <c:pt idx="834">
                  <c:v>47711</c:v>
                </c:pt>
                <c:pt idx="835">
                  <c:v>47480</c:v>
                </c:pt>
                <c:pt idx="836">
                  <c:v>47446</c:v>
                </c:pt>
                <c:pt idx="837">
                  <c:v>47400</c:v>
                </c:pt>
                <c:pt idx="838">
                  <c:v>47334</c:v>
                </c:pt>
                <c:pt idx="839">
                  <c:v>47326</c:v>
                </c:pt>
                <c:pt idx="840">
                  <c:v>47318</c:v>
                </c:pt>
                <c:pt idx="841">
                  <c:v>47286</c:v>
                </c:pt>
                <c:pt idx="842">
                  <c:v>47224</c:v>
                </c:pt>
                <c:pt idx="843">
                  <c:v>47204</c:v>
                </c:pt>
                <c:pt idx="844">
                  <c:v>47184</c:v>
                </c:pt>
                <c:pt idx="845">
                  <c:v>47174</c:v>
                </c:pt>
                <c:pt idx="846">
                  <c:v>47098</c:v>
                </c:pt>
                <c:pt idx="847">
                  <c:v>46920</c:v>
                </c:pt>
                <c:pt idx="848">
                  <c:v>46914</c:v>
                </c:pt>
                <c:pt idx="849">
                  <c:v>46880</c:v>
                </c:pt>
                <c:pt idx="850">
                  <c:v>46784</c:v>
                </c:pt>
                <c:pt idx="851">
                  <c:v>46782</c:v>
                </c:pt>
                <c:pt idx="852">
                  <c:v>46772</c:v>
                </c:pt>
                <c:pt idx="853">
                  <c:v>46766</c:v>
                </c:pt>
                <c:pt idx="854">
                  <c:v>46738</c:v>
                </c:pt>
                <c:pt idx="855">
                  <c:v>46734</c:v>
                </c:pt>
                <c:pt idx="856">
                  <c:v>46674</c:v>
                </c:pt>
                <c:pt idx="857">
                  <c:v>46572</c:v>
                </c:pt>
                <c:pt idx="858">
                  <c:v>46568</c:v>
                </c:pt>
                <c:pt idx="859">
                  <c:v>46424</c:v>
                </c:pt>
                <c:pt idx="860">
                  <c:v>46353</c:v>
                </c:pt>
                <c:pt idx="861">
                  <c:v>46351</c:v>
                </c:pt>
                <c:pt idx="862">
                  <c:v>46333</c:v>
                </c:pt>
                <c:pt idx="863">
                  <c:v>46333</c:v>
                </c:pt>
                <c:pt idx="864">
                  <c:v>46323</c:v>
                </c:pt>
                <c:pt idx="865">
                  <c:v>46261</c:v>
                </c:pt>
                <c:pt idx="866">
                  <c:v>46205</c:v>
                </c:pt>
                <c:pt idx="867">
                  <c:v>46133</c:v>
                </c:pt>
                <c:pt idx="868">
                  <c:v>46113</c:v>
                </c:pt>
                <c:pt idx="869">
                  <c:v>46093</c:v>
                </c:pt>
                <c:pt idx="870">
                  <c:v>46083</c:v>
                </c:pt>
                <c:pt idx="871">
                  <c:v>46017</c:v>
                </c:pt>
                <c:pt idx="872">
                  <c:v>45975</c:v>
                </c:pt>
                <c:pt idx="873">
                  <c:v>45959</c:v>
                </c:pt>
                <c:pt idx="874">
                  <c:v>45953</c:v>
                </c:pt>
                <c:pt idx="875">
                  <c:v>45915</c:v>
                </c:pt>
                <c:pt idx="876">
                  <c:v>45859</c:v>
                </c:pt>
                <c:pt idx="877">
                  <c:v>45813</c:v>
                </c:pt>
                <c:pt idx="878">
                  <c:v>45751</c:v>
                </c:pt>
                <c:pt idx="879">
                  <c:v>45695</c:v>
                </c:pt>
                <c:pt idx="880">
                  <c:v>45681</c:v>
                </c:pt>
                <c:pt idx="881">
                  <c:v>45635</c:v>
                </c:pt>
                <c:pt idx="882">
                  <c:v>45603</c:v>
                </c:pt>
                <c:pt idx="883">
                  <c:v>45591</c:v>
                </c:pt>
                <c:pt idx="884">
                  <c:v>45487</c:v>
                </c:pt>
                <c:pt idx="885">
                  <c:v>45431</c:v>
                </c:pt>
                <c:pt idx="886">
                  <c:v>45425</c:v>
                </c:pt>
                <c:pt idx="887">
                  <c:v>45397</c:v>
                </c:pt>
                <c:pt idx="888">
                  <c:v>45395</c:v>
                </c:pt>
                <c:pt idx="889">
                  <c:v>45385</c:v>
                </c:pt>
                <c:pt idx="890">
                  <c:v>45365</c:v>
                </c:pt>
                <c:pt idx="891">
                  <c:v>45309</c:v>
                </c:pt>
                <c:pt idx="892">
                  <c:v>45269</c:v>
                </c:pt>
                <c:pt idx="893">
                  <c:v>45231</c:v>
                </c:pt>
                <c:pt idx="894">
                  <c:v>45215</c:v>
                </c:pt>
                <c:pt idx="895">
                  <c:v>45171</c:v>
                </c:pt>
                <c:pt idx="896">
                  <c:v>45113</c:v>
                </c:pt>
                <c:pt idx="897">
                  <c:v>45090</c:v>
                </c:pt>
                <c:pt idx="898">
                  <c:v>45086</c:v>
                </c:pt>
                <c:pt idx="899">
                  <c:v>44986</c:v>
                </c:pt>
                <c:pt idx="900">
                  <c:v>44962</c:v>
                </c:pt>
                <c:pt idx="901">
                  <c:v>44958</c:v>
                </c:pt>
                <c:pt idx="902">
                  <c:v>44924</c:v>
                </c:pt>
                <c:pt idx="903">
                  <c:v>44902</c:v>
                </c:pt>
                <c:pt idx="904">
                  <c:v>44896</c:v>
                </c:pt>
                <c:pt idx="905">
                  <c:v>44840</c:v>
                </c:pt>
                <c:pt idx="906">
                  <c:v>44818</c:v>
                </c:pt>
                <c:pt idx="907">
                  <c:v>44802</c:v>
                </c:pt>
                <c:pt idx="908">
                  <c:v>44766</c:v>
                </c:pt>
                <c:pt idx="909">
                  <c:v>44744</c:v>
                </c:pt>
                <c:pt idx="910">
                  <c:v>44738</c:v>
                </c:pt>
                <c:pt idx="911">
                  <c:v>44712</c:v>
                </c:pt>
                <c:pt idx="912">
                  <c:v>44616</c:v>
                </c:pt>
                <c:pt idx="913">
                  <c:v>44558</c:v>
                </c:pt>
                <c:pt idx="914">
                  <c:v>44538</c:v>
                </c:pt>
                <c:pt idx="915">
                  <c:v>44502</c:v>
                </c:pt>
                <c:pt idx="916">
                  <c:v>44502</c:v>
                </c:pt>
                <c:pt idx="917">
                  <c:v>44418</c:v>
                </c:pt>
                <c:pt idx="918">
                  <c:v>44404</c:v>
                </c:pt>
                <c:pt idx="919">
                  <c:v>44272</c:v>
                </c:pt>
                <c:pt idx="920">
                  <c:v>44232</c:v>
                </c:pt>
                <c:pt idx="921">
                  <c:v>44094</c:v>
                </c:pt>
                <c:pt idx="922">
                  <c:v>44088</c:v>
                </c:pt>
                <c:pt idx="923">
                  <c:v>44086</c:v>
                </c:pt>
                <c:pt idx="924">
                  <c:v>44068</c:v>
                </c:pt>
                <c:pt idx="925">
                  <c:v>44056</c:v>
                </c:pt>
                <c:pt idx="926">
                  <c:v>43966</c:v>
                </c:pt>
                <c:pt idx="927">
                  <c:v>43852</c:v>
                </c:pt>
                <c:pt idx="928">
                  <c:v>43783</c:v>
                </c:pt>
                <c:pt idx="929">
                  <c:v>43749</c:v>
                </c:pt>
                <c:pt idx="930">
                  <c:v>43733</c:v>
                </c:pt>
                <c:pt idx="931">
                  <c:v>43731</c:v>
                </c:pt>
                <c:pt idx="932">
                  <c:v>43723</c:v>
                </c:pt>
                <c:pt idx="933">
                  <c:v>43707</c:v>
                </c:pt>
                <c:pt idx="934">
                  <c:v>43691</c:v>
                </c:pt>
                <c:pt idx="935">
                  <c:v>43653</c:v>
                </c:pt>
                <c:pt idx="936">
                  <c:v>43643</c:v>
                </c:pt>
                <c:pt idx="937">
                  <c:v>43637</c:v>
                </c:pt>
                <c:pt idx="938">
                  <c:v>43633</c:v>
                </c:pt>
                <c:pt idx="939">
                  <c:v>43551</c:v>
                </c:pt>
                <c:pt idx="940">
                  <c:v>43523</c:v>
                </c:pt>
                <c:pt idx="941">
                  <c:v>43493</c:v>
                </c:pt>
                <c:pt idx="942">
                  <c:v>43397</c:v>
                </c:pt>
                <c:pt idx="943">
                  <c:v>43321</c:v>
                </c:pt>
                <c:pt idx="944">
                  <c:v>43317</c:v>
                </c:pt>
                <c:pt idx="945">
                  <c:v>43301</c:v>
                </c:pt>
                <c:pt idx="946">
                  <c:v>43269</c:v>
                </c:pt>
                <c:pt idx="947">
                  <c:v>43185</c:v>
                </c:pt>
                <c:pt idx="948">
                  <c:v>43175</c:v>
                </c:pt>
                <c:pt idx="949">
                  <c:v>43147</c:v>
                </c:pt>
                <c:pt idx="950">
                  <c:v>43097</c:v>
                </c:pt>
                <c:pt idx="951">
                  <c:v>43077</c:v>
                </c:pt>
                <c:pt idx="952">
                  <c:v>43063</c:v>
                </c:pt>
                <c:pt idx="953">
                  <c:v>43053</c:v>
                </c:pt>
                <c:pt idx="954">
                  <c:v>43021</c:v>
                </c:pt>
                <c:pt idx="955">
                  <c:v>42989</c:v>
                </c:pt>
                <c:pt idx="956">
                  <c:v>42977</c:v>
                </c:pt>
                <c:pt idx="957">
                  <c:v>42951</c:v>
                </c:pt>
                <c:pt idx="958">
                  <c:v>42869</c:v>
                </c:pt>
                <c:pt idx="959">
                  <c:v>42867</c:v>
                </c:pt>
                <c:pt idx="960">
                  <c:v>42855</c:v>
                </c:pt>
                <c:pt idx="961">
                  <c:v>42795</c:v>
                </c:pt>
                <c:pt idx="962">
                  <c:v>42769</c:v>
                </c:pt>
                <c:pt idx="963">
                  <c:v>42679</c:v>
                </c:pt>
                <c:pt idx="964">
                  <c:v>42625</c:v>
                </c:pt>
                <c:pt idx="965">
                  <c:v>42609</c:v>
                </c:pt>
                <c:pt idx="966">
                  <c:v>42595</c:v>
                </c:pt>
                <c:pt idx="967">
                  <c:v>42583</c:v>
                </c:pt>
                <c:pt idx="968">
                  <c:v>42561</c:v>
                </c:pt>
                <c:pt idx="969">
                  <c:v>42559</c:v>
                </c:pt>
                <c:pt idx="970">
                  <c:v>42535</c:v>
                </c:pt>
                <c:pt idx="971">
                  <c:v>42500</c:v>
                </c:pt>
                <c:pt idx="972">
                  <c:v>42450</c:v>
                </c:pt>
                <c:pt idx="973">
                  <c:v>42416</c:v>
                </c:pt>
                <c:pt idx="974">
                  <c:v>42394</c:v>
                </c:pt>
                <c:pt idx="975">
                  <c:v>42394</c:v>
                </c:pt>
                <c:pt idx="976">
                  <c:v>42336</c:v>
                </c:pt>
                <c:pt idx="977">
                  <c:v>42266</c:v>
                </c:pt>
                <c:pt idx="978">
                  <c:v>42152</c:v>
                </c:pt>
                <c:pt idx="979">
                  <c:v>42088</c:v>
                </c:pt>
                <c:pt idx="980">
                  <c:v>42070</c:v>
                </c:pt>
                <c:pt idx="981">
                  <c:v>42058</c:v>
                </c:pt>
                <c:pt idx="982">
                  <c:v>41938</c:v>
                </c:pt>
                <c:pt idx="983">
                  <c:v>41924</c:v>
                </c:pt>
                <c:pt idx="984">
                  <c:v>41918</c:v>
                </c:pt>
                <c:pt idx="985">
                  <c:v>41862</c:v>
                </c:pt>
                <c:pt idx="986">
                  <c:v>41848</c:v>
                </c:pt>
                <c:pt idx="987">
                  <c:v>41802</c:v>
                </c:pt>
                <c:pt idx="988">
                  <c:v>41760</c:v>
                </c:pt>
                <c:pt idx="989">
                  <c:v>41618</c:v>
                </c:pt>
                <c:pt idx="990">
                  <c:v>41594</c:v>
                </c:pt>
                <c:pt idx="991">
                  <c:v>41592</c:v>
                </c:pt>
                <c:pt idx="992">
                  <c:v>41576</c:v>
                </c:pt>
                <c:pt idx="993">
                  <c:v>41496</c:v>
                </c:pt>
                <c:pt idx="994">
                  <c:v>41314</c:v>
                </c:pt>
                <c:pt idx="995">
                  <c:v>41211</c:v>
                </c:pt>
                <c:pt idx="996">
                  <c:v>41179</c:v>
                </c:pt>
                <c:pt idx="997">
                  <c:v>41163</c:v>
                </c:pt>
                <c:pt idx="998">
                  <c:v>41111</c:v>
                </c:pt>
                <c:pt idx="999">
                  <c:v>41035</c:v>
                </c:pt>
                <c:pt idx="1000">
                  <c:v>41017</c:v>
                </c:pt>
                <c:pt idx="1001">
                  <c:v>41003</c:v>
                </c:pt>
                <c:pt idx="1002">
                  <c:v>40979</c:v>
                </c:pt>
                <c:pt idx="1003">
                  <c:v>40925</c:v>
                </c:pt>
                <c:pt idx="1004">
                  <c:v>40885</c:v>
                </c:pt>
                <c:pt idx="1005">
                  <c:v>40827</c:v>
                </c:pt>
                <c:pt idx="1006">
                  <c:v>40821</c:v>
                </c:pt>
                <c:pt idx="1007">
                  <c:v>40807</c:v>
                </c:pt>
                <c:pt idx="1008">
                  <c:v>40721</c:v>
                </c:pt>
                <c:pt idx="1009">
                  <c:v>40643</c:v>
                </c:pt>
                <c:pt idx="1010">
                  <c:v>40635</c:v>
                </c:pt>
                <c:pt idx="1011">
                  <c:v>40635</c:v>
                </c:pt>
                <c:pt idx="1012">
                  <c:v>40613</c:v>
                </c:pt>
                <c:pt idx="1013">
                  <c:v>40537</c:v>
                </c:pt>
                <c:pt idx="1014">
                  <c:v>40467</c:v>
                </c:pt>
                <c:pt idx="1015">
                  <c:v>40385</c:v>
                </c:pt>
                <c:pt idx="1016">
                  <c:v>40381</c:v>
                </c:pt>
                <c:pt idx="1017">
                  <c:v>40377</c:v>
                </c:pt>
                <c:pt idx="1018">
                  <c:v>40375</c:v>
                </c:pt>
                <c:pt idx="1019">
                  <c:v>40337</c:v>
                </c:pt>
                <c:pt idx="1020">
                  <c:v>40281</c:v>
                </c:pt>
                <c:pt idx="1021">
                  <c:v>40241</c:v>
                </c:pt>
                <c:pt idx="1022">
                  <c:v>40235</c:v>
                </c:pt>
                <c:pt idx="1023">
                  <c:v>40225</c:v>
                </c:pt>
                <c:pt idx="1024">
                  <c:v>40215</c:v>
                </c:pt>
                <c:pt idx="1025">
                  <c:v>40195</c:v>
                </c:pt>
                <c:pt idx="1026">
                  <c:v>40191</c:v>
                </c:pt>
                <c:pt idx="1027">
                  <c:v>40133</c:v>
                </c:pt>
                <c:pt idx="1028">
                  <c:v>40071</c:v>
                </c:pt>
                <c:pt idx="1029">
                  <c:v>40069</c:v>
                </c:pt>
                <c:pt idx="1030">
                  <c:v>39941</c:v>
                </c:pt>
                <c:pt idx="1031">
                  <c:v>39882</c:v>
                </c:pt>
                <c:pt idx="1032">
                  <c:v>39794</c:v>
                </c:pt>
                <c:pt idx="1033">
                  <c:v>39788</c:v>
                </c:pt>
                <c:pt idx="1034">
                  <c:v>39732</c:v>
                </c:pt>
                <c:pt idx="1035">
                  <c:v>39710</c:v>
                </c:pt>
                <c:pt idx="1036">
                  <c:v>39696</c:v>
                </c:pt>
                <c:pt idx="1037">
                  <c:v>39692</c:v>
                </c:pt>
                <c:pt idx="1038">
                  <c:v>39686</c:v>
                </c:pt>
                <c:pt idx="1039">
                  <c:v>39652</c:v>
                </c:pt>
                <c:pt idx="1040">
                  <c:v>39642</c:v>
                </c:pt>
                <c:pt idx="1041">
                  <c:v>39638</c:v>
                </c:pt>
                <c:pt idx="1042">
                  <c:v>39626</c:v>
                </c:pt>
                <c:pt idx="1043">
                  <c:v>39612</c:v>
                </c:pt>
                <c:pt idx="1044">
                  <c:v>39606</c:v>
                </c:pt>
                <c:pt idx="1045">
                  <c:v>39592</c:v>
                </c:pt>
                <c:pt idx="1046">
                  <c:v>39520</c:v>
                </c:pt>
                <c:pt idx="1047">
                  <c:v>39476</c:v>
                </c:pt>
                <c:pt idx="1048">
                  <c:v>39406</c:v>
                </c:pt>
                <c:pt idx="1049">
                  <c:v>39400</c:v>
                </c:pt>
                <c:pt idx="1050">
                  <c:v>39340</c:v>
                </c:pt>
                <c:pt idx="1051">
                  <c:v>39304</c:v>
                </c:pt>
                <c:pt idx="1052">
                  <c:v>39256</c:v>
                </c:pt>
                <c:pt idx="1053">
                  <c:v>39252</c:v>
                </c:pt>
                <c:pt idx="1054">
                  <c:v>39238</c:v>
                </c:pt>
                <c:pt idx="1055">
                  <c:v>39190</c:v>
                </c:pt>
                <c:pt idx="1056">
                  <c:v>39184</c:v>
                </c:pt>
                <c:pt idx="1057">
                  <c:v>39146</c:v>
                </c:pt>
                <c:pt idx="1058">
                  <c:v>39106</c:v>
                </c:pt>
                <c:pt idx="1059">
                  <c:v>39062</c:v>
                </c:pt>
                <c:pt idx="1060">
                  <c:v>39010</c:v>
                </c:pt>
                <c:pt idx="1061">
                  <c:v>39008</c:v>
                </c:pt>
                <c:pt idx="1062">
                  <c:v>38964</c:v>
                </c:pt>
                <c:pt idx="1063">
                  <c:v>38916</c:v>
                </c:pt>
                <c:pt idx="1064">
                  <c:v>38900</c:v>
                </c:pt>
                <c:pt idx="1065">
                  <c:v>38874</c:v>
                </c:pt>
                <c:pt idx="1066">
                  <c:v>38872</c:v>
                </c:pt>
                <c:pt idx="1067">
                  <c:v>38838</c:v>
                </c:pt>
                <c:pt idx="1068">
                  <c:v>38824</c:v>
                </c:pt>
                <c:pt idx="1069">
                  <c:v>38820</c:v>
                </c:pt>
                <c:pt idx="1070">
                  <c:v>38820</c:v>
                </c:pt>
                <c:pt idx="1071">
                  <c:v>38786</c:v>
                </c:pt>
                <c:pt idx="1072">
                  <c:v>38694</c:v>
                </c:pt>
                <c:pt idx="1073">
                  <c:v>38533</c:v>
                </c:pt>
                <c:pt idx="1074">
                  <c:v>38463</c:v>
                </c:pt>
                <c:pt idx="1075">
                  <c:v>38461</c:v>
                </c:pt>
                <c:pt idx="1076">
                  <c:v>38451</c:v>
                </c:pt>
                <c:pt idx="1077">
                  <c:v>38415</c:v>
                </c:pt>
                <c:pt idx="1078">
                  <c:v>38403</c:v>
                </c:pt>
                <c:pt idx="1079">
                  <c:v>38367</c:v>
                </c:pt>
                <c:pt idx="1080">
                  <c:v>38321</c:v>
                </c:pt>
                <c:pt idx="1081">
                  <c:v>38267</c:v>
                </c:pt>
                <c:pt idx="1082">
                  <c:v>38261</c:v>
                </c:pt>
                <c:pt idx="1083">
                  <c:v>38217</c:v>
                </c:pt>
                <c:pt idx="1084">
                  <c:v>38201</c:v>
                </c:pt>
                <c:pt idx="1085">
                  <c:v>38195</c:v>
                </c:pt>
                <c:pt idx="1086">
                  <c:v>38173</c:v>
                </c:pt>
                <c:pt idx="1087">
                  <c:v>38147</c:v>
                </c:pt>
                <c:pt idx="1088">
                  <c:v>37967</c:v>
                </c:pt>
                <c:pt idx="1089">
                  <c:v>37929</c:v>
                </c:pt>
                <c:pt idx="1090">
                  <c:v>37911</c:v>
                </c:pt>
                <c:pt idx="1091">
                  <c:v>37881</c:v>
                </c:pt>
                <c:pt idx="1092">
                  <c:v>37863</c:v>
                </c:pt>
                <c:pt idx="1093">
                  <c:v>37847</c:v>
                </c:pt>
                <c:pt idx="1094">
                  <c:v>37839</c:v>
                </c:pt>
                <c:pt idx="1095">
                  <c:v>37785</c:v>
                </c:pt>
                <c:pt idx="1096">
                  <c:v>37721</c:v>
                </c:pt>
                <c:pt idx="1097">
                  <c:v>37711</c:v>
                </c:pt>
                <c:pt idx="1098">
                  <c:v>37673</c:v>
                </c:pt>
                <c:pt idx="1099">
                  <c:v>37655</c:v>
                </c:pt>
                <c:pt idx="1100">
                  <c:v>37655</c:v>
                </c:pt>
                <c:pt idx="1101">
                  <c:v>37587</c:v>
                </c:pt>
                <c:pt idx="1102">
                  <c:v>37503</c:v>
                </c:pt>
                <c:pt idx="1103">
                  <c:v>37487</c:v>
                </c:pt>
                <c:pt idx="1104">
                  <c:v>37465</c:v>
                </c:pt>
                <c:pt idx="1105">
                  <c:v>37433</c:v>
                </c:pt>
                <c:pt idx="1106">
                  <c:v>37383</c:v>
                </c:pt>
                <c:pt idx="1107">
                  <c:v>37381</c:v>
                </c:pt>
                <c:pt idx="1108">
                  <c:v>37371</c:v>
                </c:pt>
                <c:pt idx="1109">
                  <c:v>37150</c:v>
                </c:pt>
                <c:pt idx="1110">
                  <c:v>37100</c:v>
                </c:pt>
                <c:pt idx="1111">
                  <c:v>37084</c:v>
                </c:pt>
                <c:pt idx="1112">
                  <c:v>37076</c:v>
                </c:pt>
                <c:pt idx="1113">
                  <c:v>37014</c:v>
                </c:pt>
                <c:pt idx="1114">
                  <c:v>36924</c:v>
                </c:pt>
                <c:pt idx="1115">
                  <c:v>36896</c:v>
                </c:pt>
                <c:pt idx="1116">
                  <c:v>36824</c:v>
                </c:pt>
                <c:pt idx="1117">
                  <c:v>36818</c:v>
                </c:pt>
                <c:pt idx="1118">
                  <c:v>36796</c:v>
                </c:pt>
                <c:pt idx="1119">
                  <c:v>36794</c:v>
                </c:pt>
                <c:pt idx="1120">
                  <c:v>36772</c:v>
                </c:pt>
                <c:pt idx="1121">
                  <c:v>36766</c:v>
                </c:pt>
                <c:pt idx="1122">
                  <c:v>36760</c:v>
                </c:pt>
                <c:pt idx="1123">
                  <c:v>36732</c:v>
                </c:pt>
                <c:pt idx="1124">
                  <c:v>36716</c:v>
                </c:pt>
                <c:pt idx="1125">
                  <c:v>36712</c:v>
                </c:pt>
                <c:pt idx="1126">
                  <c:v>36686</c:v>
                </c:pt>
                <c:pt idx="1127">
                  <c:v>36532</c:v>
                </c:pt>
                <c:pt idx="1128">
                  <c:v>36396</c:v>
                </c:pt>
                <c:pt idx="1129">
                  <c:v>36318</c:v>
                </c:pt>
                <c:pt idx="1130">
                  <c:v>36302</c:v>
                </c:pt>
                <c:pt idx="1131">
                  <c:v>36276</c:v>
                </c:pt>
                <c:pt idx="1132">
                  <c:v>36112</c:v>
                </c:pt>
                <c:pt idx="1133">
                  <c:v>36110</c:v>
                </c:pt>
                <c:pt idx="1134">
                  <c:v>35959</c:v>
                </c:pt>
                <c:pt idx="1135">
                  <c:v>35951</c:v>
                </c:pt>
                <c:pt idx="1136">
                  <c:v>35949</c:v>
                </c:pt>
                <c:pt idx="1137">
                  <c:v>35921</c:v>
                </c:pt>
                <c:pt idx="1138">
                  <c:v>35909</c:v>
                </c:pt>
                <c:pt idx="1139">
                  <c:v>35893</c:v>
                </c:pt>
                <c:pt idx="1140">
                  <c:v>35885</c:v>
                </c:pt>
                <c:pt idx="1141">
                  <c:v>35853</c:v>
                </c:pt>
                <c:pt idx="1142">
                  <c:v>35833</c:v>
                </c:pt>
                <c:pt idx="1143">
                  <c:v>35625</c:v>
                </c:pt>
                <c:pt idx="1144">
                  <c:v>35585</c:v>
                </c:pt>
                <c:pt idx="1145">
                  <c:v>35545</c:v>
                </c:pt>
                <c:pt idx="1146">
                  <c:v>35535</c:v>
                </c:pt>
                <c:pt idx="1147">
                  <c:v>35523</c:v>
                </c:pt>
                <c:pt idx="1148">
                  <c:v>35505</c:v>
                </c:pt>
                <c:pt idx="1149">
                  <c:v>35493</c:v>
                </c:pt>
                <c:pt idx="1150">
                  <c:v>35479</c:v>
                </c:pt>
                <c:pt idx="1151">
                  <c:v>35453</c:v>
                </c:pt>
                <c:pt idx="1152">
                  <c:v>35409</c:v>
                </c:pt>
                <c:pt idx="1153">
                  <c:v>35407</c:v>
                </c:pt>
                <c:pt idx="1154">
                  <c:v>35337</c:v>
                </c:pt>
                <c:pt idx="1155">
                  <c:v>35269</c:v>
                </c:pt>
                <c:pt idx="1156">
                  <c:v>35241</c:v>
                </c:pt>
                <c:pt idx="1157">
                  <c:v>35189</c:v>
                </c:pt>
                <c:pt idx="1158">
                  <c:v>35157</c:v>
                </c:pt>
                <c:pt idx="1159">
                  <c:v>35095</c:v>
                </c:pt>
                <c:pt idx="1160">
                  <c:v>35023</c:v>
                </c:pt>
                <c:pt idx="1161">
                  <c:v>34861</c:v>
                </c:pt>
                <c:pt idx="1162">
                  <c:v>34797</c:v>
                </c:pt>
                <c:pt idx="1163">
                  <c:v>34760</c:v>
                </c:pt>
                <c:pt idx="1164">
                  <c:v>34668</c:v>
                </c:pt>
                <c:pt idx="1165">
                  <c:v>34636</c:v>
                </c:pt>
                <c:pt idx="1166">
                  <c:v>34602</c:v>
                </c:pt>
                <c:pt idx="1167">
                  <c:v>34580</c:v>
                </c:pt>
                <c:pt idx="1168">
                  <c:v>34536</c:v>
                </c:pt>
                <c:pt idx="1169">
                  <c:v>34458</c:v>
                </c:pt>
                <c:pt idx="1170">
                  <c:v>34456</c:v>
                </c:pt>
                <c:pt idx="1171">
                  <c:v>34450</c:v>
                </c:pt>
                <c:pt idx="1172">
                  <c:v>34440</c:v>
                </c:pt>
                <c:pt idx="1173">
                  <c:v>34434</c:v>
                </c:pt>
                <c:pt idx="1174">
                  <c:v>34414</c:v>
                </c:pt>
                <c:pt idx="1175">
                  <c:v>34412</c:v>
                </c:pt>
                <c:pt idx="1176">
                  <c:v>34398</c:v>
                </c:pt>
                <c:pt idx="1177">
                  <c:v>34368</c:v>
                </c:pt>
                <c:pt idx="1178">
                  <c:v>34310</c:v>
                </c:pt>
                <c:pt idx="1179">
                  <c:v>34268</c:v>
                </c:pt>
                <c:pt idx="1180">
                  <c:v>34232</c:v>
                </c:pt>
                <c:pt idx="1181">
                  <c:v>34232</c:v>
                </c:pt>
                <c:pt idx="1182">
                  <c:v>34218</c:v>
                </c:pt>
                <c:pt idx="1183">
                  <c:v>34130</c:v>
                </c:pt>
                <c:pt idx="1184">
                  <c:v>34082</c:v>
                </c:pt>
                <c:pt idx="1185">
                  <c:v>34048</c:v>
                </c:pt>
                <c:pt idx="1186">
                  <c:v>34034</c:v>
                </c:pt>
                <c:pt idx="1187">
                  <c:v>34012</c:v>
                </c:pt>
                <c:pt idx="1188">
                  <c:v>33894</c:v>
                </c:pt>
                <c:pt idx="1189">
                  <c:v>33832</c:v>
                </c:pt>
                <c:pt idx="1190">
                  <c:v>33810</c:v>
                </c:pt>
                <c:pt idx="1191">
                  <c:v>33720</c:v>
                </c:pt>
                <c:pt idx="1192">
                  <c:v>33690</c:v>
                </c:pt>
                <c:pt idx="1193">
                  <c:v>33606</c:v>
                </c:pt>
                <c:pt idx="1194">
                  <c:v>33586</c:v>
                </c:pt>
                <c:pt idx="1195">
                  <c:v>33556</c:v>
                </c:pt>
                <c:pt idx="1196">
                  <c:v>33449</c:v>
                </c:pt>
                <c:pt idx="1197">
                  <c:v>33343</c:v>
                </c:pt>
                <c:pt idx="1198">
                  <c:v>33333</c:v>
                </c:pt>
                <c:pt idx="1199">
                  <c:v>33263</c:v>
                </c:pt>
                <c:pt idx="1200">
                  <c:v>33219</c:v>
                </c:pt>
                <c:pt idx="1201">
                  <c:v>33175</c:v>
                </c:pt>
                <c:pt idx="1202">
                  <c:v>33175</c:v>
                </c:pt>
                <c:pt idx="1203">
                  <c:v>33123</c:v>
                </c:pt>
                <c:pt idx="1204">
                  <c:v>33121</c:v>
                </c:pt>
                <c:pt idx="1205">
                  <c:v>33119</c:v>
                </c:pt>
                <c:pt idx="1206">
                  <c:v>33119</c:v>
                </c:pt>
                <c:pt idx="1207">
                  <c:v>33115</c:v>
                </c:pt>
                <c:pt idx="1208">
                  <c:v>33105</c:v>
                </c:pt>
                <c:pt idx="1209">
                  <c:v>33101</c:v>
                </c:pt>
                <c:pt idx="1210">
                  <c:v>33027</c:v>
                </c:pt>
                <c:pt idx="1211">
                  <c:v>33015</c:v>
                </c:pt>
                <c:pt idx="1212">
                  <c:v>33015</c:v>
                </c:pt>
                <c:pt idx="1213">
                  <c:v>33013</c:v>
                </c:pt>
                <c:pt idx="1214">
                  <c:v>32961</c:v>
                </c:pt>
                <c:pt idx="1215">
                  <c:v>32943</c:v>
                </c:pt>
                <c:pt idx="1216">
                  <c:v>32883</c:v>
                </c:pt>
                <c:pt idx="1217">
                  <c:v>32869</c:v>
                </c:pt>
                <c:pt idx="1218">
                  <c:v>32829</c:v>
                </c:pt>
                <c:pt idx="1219">
                  <c:v>32797</c:v>
                </c:pt>
                <c:pt idx="1220">
                  <c:v>32731</c:v>
                </c:pt>
                <c:pt idx="1221">
                  <c:v>32653</c:v>
                </c:pt>
                <c:pt idx="1222">
                  <c:v>32605</c:v>
                </c:pt>
                <c:pt idx="1223">
                  <c:v>32587</c:v>
                </c:pt>
                <c:pt idx="1224">
                  <c:v>32461</c:v>
                </c:pt>
                <c:pt idx="1225">
                  <c:v>32449</c:v>
                </c:pt>
                <c:pt idx="1226">
                  <c:v>32447</c:v>
                </c:pt>
                <c:pt idx="1227">
                  <c:v>32353</c:v>
                </c:pt>
                <c:pt idx="1228">
                  <c:v>32225</c:v>
                </c:pt>
                <c:pt idx="1229">
                  <c:v>32194</c:v>
                </c:pt>
                <c:pt idx="1230">
                  <c:v>32114</c:v>
                </c:pt>
                <c:pt idx="1231">
                  <c:v>32104</c:v>
                </c:pt>
                <c:pt idx="1232">
                  <c:v>32092</c:v>
                </c:pt>
                <c:pt idx="1233">
                  <c:v>31976</c:v>
                </c:pt>
                <c:pt idx="1234">
                  <c:v>31908</c:v>
                </c:pt>
                <c:pt idx="1235">
                  <c:v>31892</c:v>
                </c:pt>
                <c:pt idx="1236">
                  <c:v>31872</c:v>
                </c:pt>
                <c:pt idx="1237">
                  <c:v>31822</c:v>
                </c:pt>
                <c:pt idx="1238">
                  <c:v>31756</c:v>
                </c:pt>
                <c:pt idx="1239">
                  <c:v>31714</c:v>
                </c:pt>
                <c:pt idx="1240">
                  <c:v>31712</c:v>
                </c:pt>
                <c:pt idx="1241">
                  <c:v>31712</c:v>
                </c:pt>
                <c:pt idx="1242">
                  <c:v>31708</c:v>
                </c:pt>
                <c:pt idx="1243">
                  <c:v>31698</c:v>
                </c:pt>
                <c:pt idx="1244">
                  <c:v>31662</c:v>
                </c:pt>
                <c:pt idx="1245">
                  <c:v>31660</c:v>
                </c:pt>
                <c:pt idx="1246">
                  <c:v>31620</c:v>
                </c:pt>
                <c:pt idx="1247">
                  <c:v>31614</c:v>
                </c:pt>
                <c:pt idx="1248">
                  <c:v>31536</c:v>
                </c:pt>
                <c:pt idx="1249">
                  <c:v>31470</c:v>
                </c:pt>
                <c:pt idx="1250">
                  <c:v>31456</c:v>
                </c:pt>
                <c:pt idx="1251">
                  <c:v>31452</c:v>
                </c:pt>
                <c:pt idx="1252">
                  <c:v>31398</c:v>
                </c:pt>
                <c:pt idx="1253">
                  <c:v>31332</c:v>
                </c:pt>
                <c:pt idx="1254">
                  <c:v>31332</c:v>
                </c:pt>
                <c:pt idx="1255">
                  <c:v>31232</c:v>
                </c:pt>
                <c:pt idx="1256">
                  <c:v>31122</c:v>
                </c:pt>
                <c:pt idx="1257">
                  <c:v>31112</c:v>
                </c:pt>
                <c:pt idx="1258">
                  <c:v>31102</c:v>
                </c:pt>
                <c:pt idx="1259">
                  <c:v>31076</c:v>
                </c:pt>
                <c:pt idx="1260">
                  <c:v>31054</c:v>
                </c:pt>
                <c:pt idx="1261">
                  <c:v>30917</c:v>
                </c:pt>
                <c:pt idx="1262">
                  <c:v>30873</c:v>
                </c:pt>
                <c:pt idx="1263">
                  <c:v>30867</c:v>
                </c:pt>
                <c:pt idx="1264">
                  <c:v>30829</c:v>
                </c:pt>
                <c:pt idx="1265">
                  <c:v>30643</c:v>
                </c:pt>
                <c:pt idx="1266">
                  <c:v>30641</c:v>
                </c:pt>
                <c:pt idx="1267">
                  <c:v>30639</c:v>
                </c:pt>
                <c:pt idx="1268">
                  <c:v>30609</c:v>
                </c:pt>
                <c:pt idx="1269">
                  <c:v>30565</c:v>
                </c:pt>
                <c:pt idx="1270">
                  <c:v>30565</c:v>
                </c:pt>
                <c:pt idx="1271">
                  <c:v>30545</c:v>
                </c:pt>
                <c:pt idx="1272">
                  <c:v>30545</c:v>
                </c:pt>
                <c:pt idx="1273">
                  <c:v>30527</c:v>
                </c:pt>
                <c:pt idx="1274">
                  <c:v>30491</c:v>
                </c:pt>
                <c:pt idx="1275">
                  <c:v>30389</c:v>
                </c:pt>
                <c:pt idx="1276">
                  <c:v>30359</c:v>
                </c:pt>
                <c:pt idx="1277">
                  <c:v>30351</c:v>
                </c:pt>
                <c:pt idx="1278">
                  <c:v>30349</c:v>
                </c:pt>
                <c:pt idx="1279">
                  <c:v>30331</c:v>
                </c:pt>
                <c:pt idx="1280">
                  <c:v>30253</c:v>
                </c:pt>
                <c:pt idx="1281">
                  <c:v>30181</c:v>
                </c:pt>
                <c:pt idx="1282">
                  <c:v>30131</c:v>
                </c:pt>
                <c:pt idx="1283">
                  <c:v>30109</c:v>
                </c:pt>
                <c:pt idx="1284">
                  <c:v>30001</c:v>
                </c:pt>
                <c:pt idx="1285">
                  <c:v>29967</c:v>
                </c:pt>
                <c:pt idx="1286">
                  <c:v>29925</c:v>
                </c:pt>
                <c:pt idx="1287">
                  <c:v>29921</c:v>
                </c:pt>
                <c:pt idx="1288">
                  <c:v>29897</c:v>
                </c:pt>
                <c:pt idx="1289">
                  <c:v>29887</c:v>
                </c:pt>
                <c:pt idx="1290">
                  <c:v>29817</c:v>
                </c:pt>
                <c:pt idx="1291">
                  <c:v>29797</c:v>
                </c:pt>
                <c:pt idx="1292">
                  <c:v>29779</c:v>
                </c:pt>
                <c:pt idx="1293">
                  <c:v>29769</c:v>
                </c:pt>
                <c:pt idx="1294">
                  <c:v>29681</c:v>
                </c:pt>
                <c:pt idx="1295">
                  <c:v>29661</c:v>
                </c:pt>
                <c:pt idx="1296">
                  <c:v>29618</c:v>
                </c:pt>
                <c:pt idx="1297">
                  <c:v>29594</c:v>
                </c:pt>
                <c:pt idx="1298">
                  <c:v>29560</c:v>
                </c:pt>
                <c:pt idx="1299">
                  <c:v>29556</c:v>
                </c:pt>
                <c:pt idx="1300">
                  <c:v>29538</c:v>
                </c:pt>
                <c:pt idx="1301">
                  <c:v>29528</c:v>
                </c:pt>
                <c:pt idx="1302">
                  <c:v>29526</c:v>
                </c:pt>
                <c:pt idx="1303">
                  <c:v>29356</c:v>
                </c:pt>
                <c:pt idx="1304">
                  <c:v>29286</c:v>
                </c:pt>
                <c:pt idx="1305">
                  <c:v>29270</c:v>
                </c:pt>
                <c:pt idx="1306">
                  <c:v>29244</c:v>
                </c:pt>
                <c:pt idx="1307">
                  <c:v>29184</c:v>
                </c:pt>
                <c:pt idx="1308">
                  <c:v>29116</c:v>
                </c:pt>
                <c:pt idx="1309">
                  <c:v>29114</c:v>
                </c:pt>
                <c:pt idx="1310">
                  <c:v>29064</c:v>
                </c:pt>
                <c:pt idx="1311">
                  <c:v>29024</c:v>
                </c:pt>
                <c:pt idx="1312">
                  <c:v>28990</c:v>
                </c:pt>
                <c:pt idx="1313">
                  <c:v>28978</c:v>
                </c:pt>
                <c:pt idx="1314">
                  <c:v>28960</c:v>
                </c:pt>
                <c:pt idx="1315">
                  <c:v>28936</c:v>
                </c:pt>
                <c:pt idx="1316">
                  <c:v>28932</c:v>
                </c:pt>
                <c:pt idx="1317">
                  <c:v>28908</c:v>
                </c:pt>
                <c:pt idx="1318">
                  <c:v>28858</c:v>
                </c:pt>
                <c:pt idx="1319">
                  <c:v>28820</c:v>
                </c:pt>
                <c:pt idx="1320">
                  <c:v>28766</c:v>
                </c:pt>
                <c:pt idx="1321">
                  <c:v>28750</c:v>
                </c:pt>
                <c:pt idx="1322">
                  <c:v>28734</c:v>
                </c:pt>
                <c:pt idx="1323">
                  <c:v>28672</c:v>
                </c:pt>
                <c:pt idx="1324">
                  <c:v>28606</c:v>
                </c:pt>
                <c:pt idx="1325">
                  <c:v>28568</c:v>
                </c:pt>
                <c:pt idx="1326">
                  <c:v>28552</c:v>
                </c:pt>
                <c:pt idx="1327">
                  <c:v>28518</c:v>
                </c:pt>
                <c:pt idx="1328">
                  <c:v>28506</c:v>
                </c:pt>
                <c:pt idx="1329">
                  <c:v>28416</c:v>
                </c:pt>
                <c:pt idx="1330">
                  <c:v>28356</c:v>
                </c:pt>
                <c:pt idx="1331">
                  <c:v>28341</c:v>
                </c:pt>
                <c:pt idx="1332">
                  <c:v>28289</c:v>
                </c:pt>
                <c:pt idx="1333">
                  <c:v>28241</c:v>
                </c:pt>
                <c:pt idx="1334">
                  <c:v>28147</c:v>
                </c:pt>
                <c:pt idx="1335">
                  <c:v>28143</c:v>
                </c:pt>
                <c:pt idx="1336">
                  <c:v>28143</c:v>
                </c:pt>
                <c:pt idx="1337">
                  <c:v>28135</c:v>
                </c:pt>
                <c:pt idx="1338">
                  <c:v>28111</c:v>
                </c:pt>
                <c:pt idx="1339">
                  <c:v>28071</c:v>
                </c:pt>
                <c:pt idx="1340">
                  <c:v>28053</c:v>
                </c:pt>
                <c:pt idx="1341">
                  <c:v>28041</c:v>
                </c:pt>
                <c:pt idx="1342">
                  <c:v>27977</c:v>
                </c:pt>
                <c:pt idx="1343">
                  <c:v>27945</c:v>
                </c:pt>
                <c:pt idx="1344">
                  <c:v>27929</c:v>
                </c:pt>
                <c:pt idx="1345">
                  <c:v>27831</c:v>
                </c:pt>
                <c:pt idx="1346">
                  <c:v>27829</c:v>
                </c:pt>
                <c:pt idx="1347">
                  <c:v>27801</c:v>
                </c:pt>
                <c:pt idx="1348">
                  <c:v>27799</c:v>
                </c:pt>
                <c:pt idx="1349">
                  <c:v>27787</c:v>
                </c:pt>
                <c:pt idx="1350">
                  <c:v>27777</c:v>
                </c:pt>
                <c:pt idx="1351">
                  <c:v>27763</c:v>
                </c:pt>
                <c:pt idx="1352">
                  <c:v>27751</c:v>
                </c:pt>
                <c:pt idx="1353">
                  <c:v>27751</c:v>
                </c:pt>
                <c:pt idx="1354">
                  <c:v>27747</c:v>
                </c:pt>
                <c:pt idx="1355">
                  <c:v>27711</c:v>
                </c:pt>
                <c:pt idx="1356">
                  <c:v>27703</c:v>
                </c:pt>
                <c:pt idx="1357">
                  <c:v>27623</c:v>
                </c:pt>
                <c:pt idx="1358">
                  <c:v>27623</c:v>
                </c:pt>
                <c:pt idx="1359">
                  <c:v>27617</c:v>
                </c:pt>
                <c:pt idx="1360">
                  <c:v>27561</c:v>
                </c:pt>
                <c:pt idx="1361">
                  <c:v>27535</c:v>
                </c:pt>
                <c:pt idx="1362">
                  <c:v>27485</c:v>
                </c:pt>
                <c:pt idx="1363">
                  <c:v>27469</c:v>
                </c:pt>
                <c:pt idx="1364">
                  <c:v>27457</c:v>
                </c:pt>
                <c:pt idx="1365">
                  <c:v>27451</c:v>
                </c:pt>
                <c:pt idx="1366">
                  <c:v>27403</c:v>
                </c:pt>
                <c:pt idx="1367">
                  <c:v>27395</c:v>
                </c:pt>
                <c:pt idx="1368">
                  <c:v>27393</c:v>
                </c:pt>
                <c:pt idx="1369">
                  <c:v>27371</c:v>
                </c:pt>
                <c:pt idx="1370">
                  <c:v>27369</c:v>
                </c:pt>
                <c:pt idx="1371">
                  <c:v>27339</c:v>
                </c:pt>
                <c:pt idx="1372">
                  <c:v>27195</c:v>
                </c:pt>
                <c:pt idx="1373">
                  <c:v>27141</c:v>
                </c:pt>
                <c:pt idx="1374">
                  <c:v>27085</c:v>
                </c:pt>
                <c:pt idx="1375">
                  <c:v>27085</c:v>
                </c:pt>
                <c:pt idx="1376">
                  <c:v>27085</c:v>
                </c:pt>
                <c:pt idx="1377">
                  <c:v>27036</c:v>
                </c:pt>
                <c:pt idx="1378">
                  <c:v>27026</c:v>
                </c:pt>
                <c:pt idx="1379">
                  <c:v>27008</c:v>
                </c:pt>
                <c:pt idx="1380">
                  <c:v>26970</c:v>
                </c:pt>
                <c:pt idx="1381">
                  <c:v>26952</c:v>
                </c:pt>
                <c:pt idx="1382">
                  <c:v>26952</c:v>
                </c:pt>
                <c:pt idx="1383">
                  <c:v>26944</c:v>
                </c:pt>
                <c:pt idx="1384">
                  <c:v>26932</c:v>
                </c:pt>
                <c:pt idx="1385">
                  <c:v>26926</c:v>
                </c:pt>
                <c:pt idx="1386">
                  <c:v>26920</c:v>
                </c:pt>
                <c:pt idx="1387">
                  <c:v>26846</c:v>
                </c:pt>
                <c:pt idx="1388">
                  <c:v>26832</c:v>
                </c:pt>
                <c:pt idx="1389">
                  <c:v>26822</c:v>
                </c:pt>
                <c:pt idx="1390">
                  <c:v>26652</c:v>
                </c:pt>
                <c:pt idx="1391">
                  <c:v>26630</c:v>
                </c:pt>
                <c:pt idx="1392">
                  <c:v>26622</c:v>
                </c:pt>
                <c:pt idx="1393">
                  <c:v>26532</c:v>
                </c:pt>
                <c:pt idx="1394">
                  <c:v>26426</c:v>
                </c:pt>
                <c:pt idx="1395">
                  <c:v>26326</c:v>
                </c:pt>
                <c:pt idx="1396">
                  <c:v>26306</c:v>
                </c:pt>
                <c:pt idx="1397">
                  <c:v>26278</c:v>
                </c:pt>
                <c:pt idx="1398">
                  <c:v>26224</c:v>
                </c:pt>
                <c:pt idx="1399">
                  <c:v>26118</c:v>
                </c:pt>
                <c:pt idx="1400">
                  <c:v>26116</c:v>
                </c:pt>
                <c:pt idx="1401">
                  <c:v>26074</c:v>
                </c:pt>
                <c:pt idx="1402">
                  <c:v>26004</c:v>
                </c:pt>
                <c:pt idx="1403">
                  <c:v>25916</c:v>
                </c:pt>
                <c:pt idx="1404">
                  <c:v>25900</c:v>
                </c:pt>
                <c:pt idx="1405">
                  <c:v>25900</c:v>
                </c:pt>
                <c:pt idx="1406">
                  <c:v>25896</c:v>
                </c:pt>
                <c:pt idx="1407">
                  <c:v>25824</c:v>
                </c:pt>
                <c:pt idx="1408">
                  <c:v>25806</c:v>
                </c:pt>
                <c:pt idx="1409">
                  <c:v>25800</c:v>
                </c:pt>
                <c:pt idx="1410">
                  <c:v>25753</c:v>
                </c:pt>
                <c:pt idx="1411">
                  <c:v>25679</c:v>
                </c:pt>
                <c:pt idx="1412">
                  <c:v>25659</c:v>
                </c:pt>
                <c:pt idx="1413">
                  <c:v>25657</c:v>
                </c:pt>
                <c:pt idx="1414">
                  <c:v>25649</c:v>
                </c:pt>
                <c:pt idx="1415">
                  <c:v>25645</c:v>
                </c:pt>
                <c:pt idx="1416">
                  <c:v>25641</c:v>
                </c:pt>
                <c:pt idx="1417">
                  <c:v>25635</c:v>
                </c:pt>
                <c:pt idx="1418">
                  <c:v>25627</c:v>
                </c:pt>
                <c:pt idx="1419">
                  <c:v>25595</c:v>
                </c:pt>
                <c:pt idx="1420">
                  <c:v>25587</c:v>
                </c:pt>
                <c:pt idx="1421">
                  <c:v>25561</c:v>
                </c:pt>
                <c:pt idx="1422">
                  <c:v>25553</c:v>
                </c:pt>
                <c:pt idx="1423">
                  <c:v>25533</c:v>
                </c:pt>
                <c:pt idx="1424">
                  <c:v>25507</c:v>
                </c:pt>
                <c:pt idx="1425">
                  <c:v>25501</c:v>
                </c:pt>
                <c:pt idx="1426">
                  <c:v>25461</c:v>
                </c:pt>
                <c:pt idx="1427">
                  <c:v>25397</c:v>
                </c:pt>
                <c:pt idx="1428">
                  <c:v>25391</c:v>
                </c:pt>
                <c:pt idx="1429">
                  <c:v>25337</c:v>
                </c:pt>
                <c:pt idx="1430">
                  <c:v>25283</c:v>
                </c:pt>
                <c:pt idx="1431">
                  <c:v>25247</c:v>
                </c:pt>
                <c:pt idx="1432">
                  <c:v>25209</c:v>
                </c:pt>
                <c:pt idx="1433">
                  <c:v>25155</c:v>
                </c:pt>
                <c:pt idx="1434">
                  <c:v>25041</c:v>
                </c:pt>
                <c:pt idx="1435">
                  <c:v>25035</c:v>
                </c:pt>
                <c:pt idx="1436">
                  <c:v>25003</c:v>
                </c:pt>
                <c:pt idx="1437">
                  <c:v>24973</c:v>
                </c:pt>
                <c:pt idx="1438">
                  <c:v>24885</c:v>
                </c:pt>
                <c:pt idx="1439">
                  <c:v>24873</c:v>
                </c:pt>
                <c:pt idx="1440">
                  <c:v>24779</c:v>
                </c:pt>
                <c:pt idx="1441">
                  <c:v>24759</c:v>
                </c:pt>
                <c:pt idx="1442">
                  <c:v>24741</c:v>
                </c:pt>
                <c:pt idx="1443">
                  <c:v>24695</c:v>
                </c:pt>
                <c:pt idx="1444">
                  <c:v>24687</c:v>
                </c:pt>
                <c:pt idx="1445">
                  <c:v>24673</c:v>
                </c:pt>
                <c:pt idx="1446">
                  <c:v>24673</c:v>
                </c:pt>
                <c:pt idx="1447">
                  <c:v>24651</c:v>
                </c:pt>
                <c:pt idx="1448">
                  <c:v>24641</c:v>
                </c:pt>
                <c:pt idx="1449">
                  <c:v>24605</c:v>
                </c:pt>
                <c:pt idx="1450">
                  <c:v>24497</c:v>
                </c:pt>
                <c:pt idx="1451">
                  <c:v>24479</c:v>
                </c:pt>
                <c:pt idx="1452">
                  <c:v>24412</c:v>
                </c:pt>
                <c:pt idx="1453">
                  <c:v>24406</c:v>
                </c:pt>
                <c:pt idx="1454">
                  <c:v>24386</c:v>
                </c:pt>
                <c:pt idx="1455">
                  <c:v>24352</c:v>
                </c:pt>
                <c:pt idx="1456">
                  <c:v>24350</c:v>
                </c:pt>
                <c:pt idx="1457">
                  <c:v>24334</c:v>
                </c:pt>
                <c:pt idx="1458">
                  <c:v>24274</c:v>
                </c:pt>
                <c:pt idx="1459">
                  <c:v>24256</c:v>
                </c:pt>
                <c:pt idx="1460">
                  <c:v>24250</c:v>
                </c:pt>
                <c:pt idx="1461">
                  <c:v>24240</c:v>
                </c:pt>
                <c:pt idx="1462">
                  <c:v>24226</c:v>
                </c:pt>
                <c:pt idx="1463">
                  <c:v>24130</c:v>
                </c:pt>
                <c:pt idx="1464">
                  <c:v>24068</c:v>
                </c:pt>
                <c:pt idx="1465">
                  <c:v>24060</c:v>
                </c:pt>
                <c:pt idx="1466">
                  <c:v>24026</c:v>
                </c:pt>
                <c:pt idx="1467">
                  <c:v>23992</c:v>
                </c:pt>
                <c:pt idx="1468">
                  <c:v>23976</c:v>
                </c:pt>
                <c:pt idx="1469">
                  <c:v>23972</c:v>
                </c:pt>
                <c:pt idx="1470">
                  <c:v>23928</c:v>
                </c:pt>
                <c:pt idx="1471">
                  <c:v>23912</c:v>
                </c:pt>
                <c:pt idx="1472">
                  <c:v>23906</c:v>
                </c:pt>
                <c:pt idx="1473">
                  <c:v>23892</c:v>
                </c:pt>
                <c:pt idx="1474">
                  <c:v>23846</c:v>
                </c:pt>
                <c:pt idx="1475">
                  <c:v>23846</c:v>
                </c:pt>
                <c:pt idx="1476">
                  <c:v>23834</c:v>
                </c:pt>
                <c:pt idx="1477">
                  <c:v>23824</c:v>
                </c:pt>
                <c:pt idx="1478">
                  <c:v>23800</c:v>
                </c:pt>
                <c:pt idx="1479">
                  <c:v>23776</c:v>
                </c:pt>
                <c:pt idx="1480">
                  <c:v>23770</c:v>
                </c:pt>
                <c:pt idx="1481">
                  <c:v>23728</c:v>
                </c:pt>
                <c:pt idx="1482">
                  <c:v>23716</c:v>
                </c:pt>
                <c:pt idx="1483">
                  <c:v>23654</c:v>
                </c:pt>
                <c:pt idx="1484">
                  <c:v>23638</c:v>
                </c:pt>
                <c:pt idx="1485">
                  <c:v>23622</c:v>
                </c:pt>
                <c:pt idx="1486">
                  <c:v>23588</c:v>
                </c:pt>
                <c:pt idx="1487">
                  <c:v>23502</c:v>
                </c:pt>
                <c:pt idx="1488">
                  <c:v>23476</c:v>
                </c:pt>
                <c:pt idx="1489">
                  <c:v>23438</c:v>
                </c:pt>
                <c:pt idx="1490">
                  <c:v>23384</c:v>
                </c:pt>
                <c:pt idx="1491">
                  <c:v>23378</c:v>
                </c:pt>
                <c:pt idx="1492">
                  <c:v>23360</c:v>
                </c:pt>
                <c:pt idx="1493">
                  <c:v>23328</c:v>
                </c:pt>
                <c:pt idx="1494">
                  <c:v>23296</c:v>
                </c:pt>
                <c:pt idx="1495">
                  <c:v>23284</c:v>
                </c:pt>
                <c:pt idx="1496">
                  <c:v>23181</c:v>
                </c:pt>
                <c:pt idx="1497">
                  <c:v>23167</c:v>
                </c:pt>
                <c:pt idx="1498">
                  <c:v>23151</c:v>
                </c:pt>
                <c:pt idx="1499">
                  <c:v>23147</c:v>
                </c:pt>
                <c:pt idx="1500">
                  <c:v>23125</c:v>
                </c:pt>
                <c:pt idx="1501">
                  <c:v>23009</c:v>
                </c:pt>
                <c:pt idx="1502">
                  <c:v>23003</c:v>
                </c:pt>
                <c:pt idx="1503">
                  <c:v>22993</c:v>
                </c:pt>
                <c:pt idx="1504">
                  <c:v>22957</c:v>
                </c:pt>
                <c:pt idx="1505">
                  <c:v>22941</c:v>
                </c:pt>
                <c:pt idx="1506">
                  <c:v>22889</c:v>
                </c:pt>
                <c:pt idx="1507">
                  <c:v>22807</c:v>
                </c:pt>
                <c:pt idx="1508">
                  <c:v>22771</c:v>
                </c:pt>
                <c:pt idx="1509">
                  <c:v>22757</c:v>
                </c:pt>
                <c:pt idx="1510">
                  <c:v>22685</c:v>
                </c:pt>
                <c:pt idx="1511">
                  <c:v>22625</c:v>
                </c:pt>
                <c:pt idx="1512">
                  <c:v>22611</c:v>
                </c:pt>
                <c:pt idx="1513">
                  <c:v>22609</c:v>
                </c:pt>
                <c:pt idx="1514">
                  <c:v>22605</c:v>
                </c:pt>
                <c:pt idx="1515">
                  <c:v>22575</c:v>
                </c:pt>
                <c:pt idx="1516">
                  <c:v>22565</c:v>
                </c:pt>
                <c:pt idx="1517">
                  <c:v>22543</c:v>
                </c:pt>
                <c:pt idx="1518">
                  <c:v>22527</c:v>
                </c:pt>
                <c:pt idx="1519">
                  <c:v>22469</c:v>
                </c:pt>
                <c:pt idx="1520">
                  <c:v>22375</c:v>
                </c:pt>
                <c:pt idx="1521">
                  <c:v>22275</c:v>
                </c:pt>
                <c:pt idx="1522">
                  <c:v>22177</c:v>
                </c:pt>
                <c:pt idx="1523">
                  <c:v>22149</c:v>
                </c:pt>
                <c:pt idx="1524">
                  <c:v>22117</c:v>
                </c:pt>
                <c:pt idx="1525">
                  <c:v>22063</c:v>
                </c:pt>
                <c:pt idx="1526">
                  <c:v>22041</c:v>
                </c:pt>
                <c:pt idx="1527">
                  <c:v>22019</c:v>
                </c:pt>
                <c:pt idx="1528">
                  <c:v>21931</c:v>
                </c:pt>
                <c:pt idx="1529">
                  <c:v>21917</c:v>
                </c:pt>
                <c:pt idx="1530">
                  <c:v>21824</c:v>
                </c:pt>
                <c:pt idx="1531">
                  <c:v>21820</c:v>
                </c:pt>
                <c:pt idx="1532">
                  <c:v>21818</c:v>
                </c:pt>
                <c:pt idx="1533">
                  <c:v>21764</c:v>
                </c:pt>
                <c:pt idx="1534">
                  <c:v>21740</c:v>
                </c:pt>
                <c:pt idx="1535">
                  <c:v>21662</c:v>
                </c:pt>
                <c:pt idx="1536">
                  <c:v>21662</c:v>
                </c:pt>
                <c:pt idx="1537">
                  <c:v>21608</c:v>
                </c:pt>
                <c:pt idx="1538">
                  <c:v>21596</c:v>
                </c:pt>
                <c:pt idx="1539">
                  <c:v>21568</c:v>
                </c:pt>
                <c:pt idx="1540">
                  <c:v>21528</c:v>
                </c:pt>
                <c:pt idx="1541">
                  <c:v>21526</c:v>
                </c:pt>
                <c:pt idx="1542">
                  <c:v>21518</c:v>
                </c:pt>
                <c:pt idx="1543">
                  <c:v>21518</c:v>
                </c:pt>
                <c:pt idx="1544">
                  <c:v>21484</c:v>
                </c:pt>
                <c:pt idx="1545">
                  <c:v>21464</c:v>
                </c:pt>
                <c:pt idx="1546">
                  <c:v>21460</c:v>
                </c:pt>
                <c:pt idx="1547">
                  <c:v>21456</c:v>
                </c:pt>
                <c:pt idx="1548">
                  <c:v>21438</c:v>
                </c:pt>
                <c:pt idx="1549">
                  <c:v>21404</c:v>
                </c:pt>
                <c:pt idx="1550">
                  <c:v>21314</c:v>
                </c:pt>
                <c:pt idx="1551">
                  <c:v>21308</c:v>
                </c:pt>
                <c:pt idx="1552">
                  <c:v>21086</c:v>
                </c:pt>
                <c:pt idx="1553">
                  <c:v>21052</c:v>
                </c:pt>
                <c:pt idx="1554">
                  <c:v>20998</c:v>
                </c:pt>
                <c:pt idx="1555">
                  <c:v>20982</c:v>
                </c:pt>
                <c:pt idx="1556">
                  <c:v>20946</c:v>
                </c:pt>
                <c:pt idx="1557">
                  <c:v>20940</c:v>
                </c:pt>
                <c:pt idx="1558">
                  <c:v>20916</c:v>
                </c:pt>
                <c:pt idx="1559">
                  <c:v>20912</c:v>
                </c:pt>
                <c:pt idx="1560">
                  <c:v>20894</c:v>
                </c:pt>
                <c:pt idx="1561">
                  <c:v>20880</c:v>
                </c:pt>
                <c:pt idx="1562">
                  <c:v>20856</c:v>
                </c:pt>
                <c:pt idx="1563">
                  <c:v>20856</c:v>
                </c:pt>
                <c:pt idx="1564">
                  <c:v>20822</c:v>
                </c:pt>
                <c:pt idx="1565">
                  <c:v>20720</c:v>
                </c:pt>
                <c:pt idx="1566">
                  <c:v>20491</c:v>
                </c:pt>
                <c:pt idx="1567">
                  <c:v>20481</c:v>
                </c:pt>
                <c:pt idx="1568">
                  <c:v>20455</c:v>
                </c:pt>
                <c:pt idx="1569">
                  <c:v>20411</c:v>
                </c:pt>
                <c:pt idx="1570">
                  <c:v>20409</c:v>
                </c:pt>
                <c:pt idx="1571">
                  <c:v>20367</c:v>
                </c:pt>
                <c:pt idx="1572">
                  <c:v>20361</c:v>
                </c:pt>
                <c:pt idx="1573">
                  <c:v>20359</c:v>
                </c:pt>
                <c:pt idx="1574">
                  <c:v>20345</c:v>
                </c:pt>
                <c:pt idx="1575">
                  <c:v>20337</c:v>
                </c:pt>
                <c:pt idx="1576">
                  <c:v>20323</c:v>
                </c:pt>
                <c:pt idx="1577">
                  <c:v>20303</c:v>
                </c:pt>
                <c:pt idx="1578">
                  <c:v>20303</c:v>
                </c:pt>
                <c:pt idx="1579">
                  <c:v>20249</c:v>
                </c:pt>
                <c:pt idx="1580">
                  <c:v>20213</c:v>
                </c:pt>
                <c:pt idx="1581">
                  <c:v>20101</c:v>
                </c:pt>
                <c:pt idx="1582">
                  <c:v>20093</c:v>
                </c:pt>
                <c:pt idx="1583">
                  <c:v>20077</c:v>
                </c:pt>
                <c:pt idx="1584">
                  <c:v>20065</c:v>
                </c:pt>
                <c:pt idx="1585">
                  <c:v>20011</c:v>
                </c:pt>
                <c:pt idx="1586">
                  <c:v>19969</c:v>
                </c:pt>
                <c:pt idx="1587">
                  <c:v>19961</c:v>
                </c:pt>
                <c:pt idx="1588">
                  <c:v>19901</c:v>
                </c:pt>
                <c:pt idx="1589">
                  <c:v>19889</c:v>
                </c:pt>
                <c:pt idx="1590">
                  <c:v>19889</c:v>
                </c:pt>
                <c:pt idx="1591">
                  <c:v>19875</c:v>
                </c:pt>
                <c:pt idx="1592">
                  <c:v>19819</c:v>
                </c:pt>
                <c:pt idx="1593">
                  <c:v>19697</c:v>
                </c:pt>
                <c:pt idx="1594">
                  <c:v>19675</c:v>
                </c:pt>
                <c:pt idx="1595">
                  <c:v>19665</c:v>
                </c:pt>
                <c:pt idx="1596">
                  <c:v>19629</c:v>
                </c:pt>
                <c:pt idx="1597">
                  <c:v>19575</c:v>
                </c:pt>
                <c:pt idx="1598">
                  <c:v>19553</c:v>
                </c:pt>
                <c:pt idx="1599">
                  <c:v>19553</c:v>
                </c:pt>
                <c:pt idx="1600">
                  <c:v>19499</c:v>
                </c:pt>
                <c:pt idx="1601">
                  <c:v>19417</c:v>
                </c:pt>
                <c:pt idx="1602">
                  <c:v>19395</c:v>
                </c:pt>
                <c:pt idx="1603">
                  <c:v>19395</c:v>
                </c:pt>
                <c:pt idx="1604">
                  <c:v>19339</c:v>
                </c:pt>
                <c:pt idx="1605">
                  <c:v>19312</c:v>
                </c:pt>
                <c:pt idx="1606">
                  <c:v>19276</c:v>
                </c:pt>
                <c:pt idx="1607">
                  <c:v>19210</c:v>
                </c:pt>
                <c:pt idx="1608">
                  <c:v>19188</c:v>
                </c:pt>
                <c:pt idx="1609">
                  <c:v>19140</c:v>
                </c:pt>
                <c:pt idx="1610">
                  <c:v>19136</c:v>
                </c:pt>
                <c:pt idx="1611">
                  <c:v>19132</c:v>
                </c:pt>
                <c:pt idx="1612">
                  <c:v>19072</c:v>
                </c:pt>
                <c:pt idx="1613">
                  <c:v>19044</c:v>
                </c:pt>
                <c:pt idx="1614">
                  <c:v>18998</c:v>
                </c:pt>
                <c:pt idx="1615">
                  <c:v>18978</c:v>
                </c:pt>
                <c:pt idx="1616">
                  <c:v>18940</c:v>
                </c:pt>
                <c:pt idx="1617">
                  <c:v>18912</c:v>
                </c:pt>
                <c:pt idx="1618">
                  <c:v>18886</c:v>
                </c:pt>
                <c:pt idx="1619">
                  <c:v>18886</c:v>
                </c:pt>
                <c:pt idx="1620">
                  <c:v>18882</c:v>
                </c:pt>
                <c:pt idx="1621">
                  <c:v>18864</c:v>
                </c:pt>
                <c:pt idx="1622">
                  <c:v>18864</c:v>
                </c:pt>
                <c:pt idx="1623">
                  <c:v>18780</c:v>
                </c:pt>
                <c:pt idx="1624">
                  <c:v>18718</c:v>
                </c:pt>
                <c:pt idx="1625">
                  <c:v>18686</c:v>
                </c:pt>
                <c:pt idx="1626">
                  <c:v>18682</c:v>
                </c:pt>
                <c:pt idx="1627">
                  <c:v>18642</c:v>
                </c:pt>
                <c:pt idx="1628">
                  <c:v>18598</c:v>
                </c:pt>
                <c:pt idx="1629">
                  <c:v>18584</c:v>
                </c:pt>
                <c:pt idx="1630">
                  <c:v>18508</c:v>
                </c:pt>
                <c:pt idx="1631">
                  <c:v>18456</c:v>
                </c:pt>
                <c:pt idx="1632">
                  <c:v>18440</c:v>
                </c:pt>
                <c:pt idx="1633">
                  <c:v>18396</c:v>
                </c:pt>
                <c:pt idx="1634">
                  <c:v>18356</c:v>
                </c:pt>
                <c:pt idx="1635">
                  <c:v>18350</c:v>
                </c:pt>
                <c:pt idx="1636">
                  <c:v>18300</c:v>
                </c:pt>
                <c:pt idx="1637">
                  <c:v>18272</c:v>
                </c:pt>
                <c:pt idx="1638">
                  <c:v>18228</c:v>
                </c:pt>
                <c:pt idx="1639">
                  <c:v>18214</c:v>
                </c:pt>
                <c:pt idx="1640">
                  <c:v>18188</c:v>
                </c:pt>
                <c:pt idx="1641">
                  <c:v>18162</c:v>
                </c:pt>
                <c:pt idx="1642">
                  <c:v>18148</c:v>
                </c:pt>
                <c:pt idx="1643">
                  <c:v>18146</c:v>
                </c:pt>
                <c:pt idx="1644">
                  <c:v>18144</c:v>
                </c:pt>
                <c:pt idx="1645">
                  <c:v>18122</c:v>
                </c:pt>
                <c:pt idx="1646">
                  <c:v>18116</c:v>
                </c:pt>
                <c:pt idx="1647">
                  <c:v>18074</c:v>
                </c:pt>
                <c:pt idx="1648">
                  <c:v>18025</c:v>
                </c:pt>
                <c:pt idx="1649">
                  <c:v>18001</c:v>
                </c:pt>
                <c:pt idx="1650">
                  <c:v>17995</c:v>
                </c:pt>
                <c:pt idx="1651">
                  <c:v>17985</c:v>
                </c:pt>
                <c:pt idx="1652">
                  <c:v>17975</c:v>
                </c:pt>
                <c:pt idx="1653">
                  <c:v>17965</c:v>
                </c:pt>
                <c:pt idx="1654">
                  <c:v>17889</c:v>
                </c:pt>
                <c:pt idx="1655">
                  <c:v>17765</c:v>
                </c:pt>
                <c:pt idx="1656">
                  <c:v>17743</c:v>
                </c:pt>
                <c:pt idx="1657">
                  <c:v>17687</c:v>
                </c:pt>
                <c:pt idx="1658">
                  <c:v>17665</c:v>
                </c:pt>
                <c:pt idx="1659">
                  <c:v>17479</c:v>
                </c:pt>
                <c:pt idx="1660">
                  <c:v>17439</c:v>
                </c:pt>
                <c:pt idx="1661">
                  <c:v>17427</c:v>
                </c:pt>
                <c:pt idx="1662">
                  <c:v>17375</c:v>
                </c:pt>
                <c:pt idx="1663">
                  <c:v>17365</c:v>
                </c:pt>
                <c:pt idx="1664">
                  <c:v>17273</c:v>
                </c:pt>
                <c:pt idx="1665">
                  <c:v>17253</c:v>
                </c:pt>
                <c:pt idx="1666">
                  <c:v>17191</c:v>
                </c:pt>
                <c:pt idx="1667">
                  <c:v>17183</c:v>
                </c:pt>
                <c:pt idx="1668">
                  <c:v>17121</c:v>
                </c:pt>
                <c:pt idx="1669">
                  <c:v>17117</c:v>
                </c:pt>
                <c:pt idx="1670">
                  <c:v>17089</c:v>
                </c:pt>
                <c:pt idx="1671">
                  <c:v>17065</c:v>
                </c:pt>
                <c:pt idx="1672">
                  <c:v>16965</c:v>
                </c:pt>
                <c:pt idx="1673">
                  <c:v>16953</c:v>
                </c:pt>
                <c:pt idx="1674">
                  <c:v>16943</c:v>
                </c:pt>
                <c:pt idx="1675">
                  <c:v>16927</c:v>
                </c:pt>
                <c:pt idx="1676">
                  <c:v>16915</c:v>
                </c:pt>
                <c:pt idx="1677">
                  <c:v>16849</c:v>
                </c:pt>
                <c:pt idx="1678">
                  <c:v>16829</c:v>
                </c:pt>
                <c:pt idx="1679">
                  <c:v>16771</c:v>
                </c:pt>
                <c:pt idx="1680">
                  <c:v>16753</c:v>
                </c:pt>
                <c:pt idx="1681">
                  <c:v>16736</c:v>
                </c:pt>
                <c:pt idx="1682">
                  <c:v>16696</c:v>
                </c:pt>
                <c:pt idx="1683">
                  <c:v>16660</c:v>
                </c:pt>
                <c:pt idx="1684">
                  <c:v>16572</c:v>
                </c:pt>
                <c:pt idx="1685">
                  <c:v>16536</c:v>
                </c:pt>
                <c:pt idx="1686">
                  <c:v>16506</c:v>
                </c:pt>
                <c:pt idx="1687">
                  <c:v>16418</c:v>
                </c:pt>
                <c:pt idx="1688">
                  <c:v>16396</c:v>
                </c:pt>
                <c:pt idx="1689">
                  <c:v>16374</c:v>
                </c:pt>
                <c:pt idx="1690">
                  <c:v>16350</c:v>
                </c:pt>
                <c:pt idx="1691">
                  <c:v>16330</c:v>
                </c:pt>
                <c:pt idx="1692">
                  <c:v>16318</c:v>
                </c:pt>
                <c:pt idx="1693">
                  <c:v>16318</c:v>
                </c:pt>
                <c:pt idx="1694">
                  <c:v>16236</c:v>
                </c:pt>
                <c:pt idx="1695">
                  <c:v>16090</c:v>
                </c:pt>
                <c:pt idx="1696">
                  <c:v>16060</c:v>
                </c:pt>
                <c:pt idx="1697">
                  <c:v>16052</c:v>
                </c:pt>
                <c:pt idx="1698">
                  <c:v>16036</c:v>
                </c:pt>
                <c:pt idx="1699">
                  <c:v>15984</c:v>
                </c:pt>
                <c:pt idx="1700">
                  <c:v>15972</c:v>
                </c:pt>
                <c:pt idx="1701">
                  <c:v>15956</c:v>
                </c:pt>
                <c:pt idx="1702">
                  <c:v>15948</c:v>
                </c:pt>
                <c:pt idx="1703">
                  <c:v>15930</c:v>
                </c:pt>
                <c:pt idx="1704">
                  <c:v>15914</c:v>
                </c:pt>
                <c:pt idx="1705">
                  <c:v>15900</c:v>
                </c:pt>
                <c:pt idx="1706">
                  <c:v>15862</c:v>
                </c:pt>
                <c:pt idx="1707">
                  <c:v>15798</c:v>
                </c:pt>
                <c:pt idx="1708">
                  <c:v>15708</c:v>
                </c:pt>
                <c:pt idx="1709">
                  <c:v>15664</c:v>
                </c:pt>
                <c:pt idx="1710">
                  <c:v>15560</c:v>
                </c:pt>
                <c:pt idx="1711">
                  <c:v>15556</c:v>
                </c:pt>
                <c:pt idx="1712">
                  <c:v>15498</c:v>
                </c:pt>
                <c:pt idx="1713">
                  <c:v>15468</c:v>
                </c:pt>
                <c:pt idx="1714">
                  <c:v>15359</c:v>
                </c:pt>
                <c:pt idx="1715">
                  <c:v>15353</c:v>
                </c:pt>
                <c:pt idx="1716">
                  <c:v>15347</c:v>
                </c:pt>
                <c:pt idx="1717">
                  <c:v>15299</c:v>
                </c:pt>
                <c:pt idx="1718">
                  <c:v>15167</c:v>
                </c:pt>
                <c:pt idx="1719">
                  <c:v>15145</c:v>
                </c:pt>
                <c:pt idx="1720">
                  <c:v>15119</c:v>
                </c:pt>
                <c:pt idx="1721">
                  <c:v>15097</c:v>
                </c:pt>
                <c:pt idx="1722">
                  <c:v>15055</c:v>
                </c:pt>
                <c:pt idx="1723">
                  <c:v>14929</c:v>
                </c:pt>
                <c:pt idx="1724">
                  <c:v>14921</c:v>
                </c:pt>
                <c:pt idx="1725">
                  <c:v>14851</c:v>
                </c:pt>
                <c:pt idx="1726">
                  <c:v>14841</c:v>
                </c:pt>
                <c:pt idx="1727">
                  <c:v>14715</c:v>
                </c:pt>
                <c:pt idx="1728">
                  <c:v>14653</c:v>
                </c:pt>
                <c:pt idx="1729">
                  <c:v>14631</c:v>
                </c:pt>
                <c:pt idx="1730">
                  <c:v>14613</c:v>
                </c:pt>
                <c:pt idx="1731">
                  <c:v>14573</c:v>
                </c:pt>
                <c:pt idx="1732">
                  <c:v>14569</c:v>
                </c:pt>
                <c:pt idx="1733">
                  <c:v>14537</c:v>
                </c:pt>
                <c:pt idx="1734">
                  <c:v>14483</c:v>
                </c:pt>
                <c:pt idx="1735">
                  <c:v>14471</c:v>
                </c:pt>
                <c:pt idx="1736">
                  <c:v>14467</c:v>
                </c:pt>
                <c:pt idx="1737">
                  <c:v>14459</c:v>
                </c:pt>
                <c:pt idx="1738">
                  <c:v>14349</c:v>
                </c:pt>
                <c:pt idx="1739">
                  <c:v>14229</c:v>
                </c:pt>
                <c:pt idx="1740">
                  <c:v>14183</c:v>
                </c:pt>
                <c:pt idx="1741">
                  <c:v>14128</c:v>
                </c:pt>
                <c:pt idx="1742">
                  <c:v>14024</c:v>
                </c:pt>
                <c:pt idx="1743">
                  <c:v>13954</c:v>
                </c:pt>
                <c:pt idx="1744">
                  <c:v>13846</c:v>
                </c:pt>
                <c:pt idx="1745">
                  <c:v>13810</c:v>
                </c:pt>
                <c:pt idx="1746">
                  <c:v>13808</c:v>
                </c:pt>
                <c:pt idx="1747">
                  <c:v>13772</c:v>
                </c:pt>
                <c:pt idx="1748">
                  <c:v>13756</c:v>
                </c:pt>
                <c:pt idx="1749">
                  <c:v>13730</c:v>
                </c:pt>
                <c:pt idx="1750">
                  <c:v>13720</c:v>
                </c:pt>
                <c:pt idx="1751">
                  <c:v>13684</c:v>
                </c:pt>
                <c:pt idx="1752">
                  <c:v>13676</c:v>
                </c:pt>
                <c:pt idx="1753">
                  <c:v>13662</c:v>
                </c:pt>
                <c:pt idx="1754">
                  <c:v>13646</c:v>
                </c:pt>
                <c:pt idx="1755">
                  <c:v>13618</c:v>
                </c:pt>
                <c:pt idx="1756">
                  <c:v>13578</c:v>
                </c:pt>
                <c:pt idx="1757">
                  <c:v>13490</c:v>
                </c:pt>
                <c:pt idx="1758">
                  <c:v>13484</c:v>
                </c:pt>
                <c:pt idx="1759">
                  <c:v>13472</c:v>
                </c:pt>
                <c:pt idx="1760">
                  <c:v>13382</c:v>
                </c:pt>
                <c:pt idx="1761">
                  <c:v>13328</c:v>
                </c:pt>
                <c:pt idx="1762">
                  <c:v>13314</c:v>
                </c:pt>
                <c:pt idx="1763">
                  <c:v>13308</c:v>
                </c:pt>
                <c:pt idx="1764">
                  <c:v>13286</c:v>
                </c:pt>
                <c:pt idx="1765">
                  <c:v>13214</c:v>
                </c:pt>
                <c:pt idx="1766">
                  <c:v>13160</c:v>
                </c:pt>
                <c:pt idx="1767">
                  <c:v>13134</c:v>
                </c:pt>
                <c:pt idx="1768">
                  <c:v>13132</c:v>
                </c:pt>
                <c:pt idx="1769">
                  <c:v>13120</c:v>
                </c:pt>
                <c:pt idx="1770">
                  <c:v>13114</c:v>
                </c:pt>
                <c:pt idx="1771">
                  <c:v>13110</c:v>
                </c:pt>
                <c:pt idx="1772">
                  <c:v>13058</c:v>
                </c:pt>
                <c:pt idx="1773">
                  <c:v>12984</c:v>
                </c:pt>
                <c:pt idx="1774">
                  <c:v>12952</c:v>
                </c:pt>
                <c:pt idx="1775">
                  <c:v>12952</c:v>
                </c:pt>
                <c:pt idx="1776">
                  <c:v>12920</c:v>
                </c:pt>
                <c:pt idx="1777">
                  <c:v>12918</c:v>
                </c:pt>
                <c:pt idx="1778">
                  <c:v>12867</c:v>
                </c:pt>
                <c:pt idx="1779">
                  <c:v>12859</c:v>
                </c:pt>
                <c:pt idx="1780">
                  <c:v>12831</c:v>
                </c:pt>
                <c:pt idx="1781">
                  <c:v>12593</c:v>
                </c:pt>
                <c:pt idx="1782">
                  <c:v>12581</c:v>
                </c:pt>
                <c:pt idx="1783">
                  <c:v>12557</c:v>
                </c:pt>
                <c:pt idx="1784">
                  <c:v>12493</c:v>
                </c:pt>
                <c:pt idx="1785">
                  <c:v>12483</c:v>
                </c:pt>
                <c:pt idx="1786">
                  <c:v>12463</c:v>
                </c:pt>
                <c:pt idx="1787">
                  <c:v>12443</c:v>
                </c:pt>
                <c:pt idx="1788">
                  <c:v>12415</c:v>
                </c:pt>
                <c:pt idx="1789">
                  <c:v>12393</c:v>
                </c:pt>
                <c:pt idx="1790">
                  <c:v>12359</c:v>
                </c:pt>
                <c:pt idx="1791">
                  <c:v>12317</c:v>
                </c:pt>
                <c:pt idx="1792">
                  <c:v>12255</c:v>
                </c:pt>
                <c:pt idx="1793">
                  <c:v>12225</c:v>
                </c:pt>
                <c:pt idx="1794">
                  <c:v>12193</c:v>
                </c:pt>
                <c:pt idx="1795">
                  <c:v>12169</c:v>
                </c:pt>
                <c:pt idx="1796">
                  <c:v>12117</c:v>
                </c:pt>
                <c:pt idx="1797">
                  <c:v>12067</c:v>
                </c:pt>
                <c:pt idx="1798">
                  <c:v>12055</c:v>
                </c:pt>
                <c:pt idx="1799">
                  <c:v>11985</c:v>
                </c:pt>
                <c:pt idx="1800">
                  <c:v>11933</c:v>
                </c:pt>
                <c:pt idx="1801">
                  <c:v>11911</c:v>
                </c:pt>
                <c:pt idx="1802">
                  <c:v>11853</c:v>
                </c:pt>
                <c:pt idx="1803">
                  <c:v>11839</c:v>
                </c:pt>
                <c:pt idx="1804">
                  <c:v>11743</c:v>
                </c:pt>
                <c:pt idx="1805">
                  <c:v>11731</c:v>
                </c:pt>
                <c:pt idx="1806">
                  <c:v>11637</c:v>
                </c:pt>
                <c:pt idx="1807">
                  <c:v>11536</c:v>
                </c:pt>
                <c:pt idx="1808">
                  <c:v>11464</c:v>
                </c:pt>
                <c:pt idx="1809">
                  <c:v>11456</c:v>
                </c:pt>
                <c:pt idx="1810">
                  <c:v>11444</c:v>
                </c:pt>
                <c:pt idx="1811">
                  <c:v>11434</c:v>
                </c:pt>
                <c:pt idx="1812">
                  <c:v>11430</c:v>
                </c:pt>
                <c:pt idx="1813">
                  <c:v>11424</c:v>
                </c:pt>
                <c:pt idx="1814">
                  <c:v>11422</c:v>
                </c:pt>
                <c:pt idx="1815">
                  <c:v>11332</c:v>
                </c:pt>
                <c:pt idx="1816">
                  <c:v>11294</c:v>
                </c:pt>
                <c:pt idx="1817">
                  <c:v>11290</c:v>
                </c:pt>
                <c:pt idx="1818">
                  <c:v>11284</c:v>
                </c:pt>
                <c:pt idx="1819">
                  <c:v>11280</c:v>
                </c:pt>
                <c:pt idx="1820">
                  <c:v>11256</c:v>
                </c:pt>
                <c:pt idx="1821">
                  <c:v>11230</c:v>
                </c:pt>
                <c:pt idx="1822">
                  <c:v>11222</c:v>
                </c:pt>
                <c:pt idx="1823">
                  <c:v>11214</c:v>
                </c:pt>
                <c:pt idx="1824">
                  <c:v>11170</c:v>
                </c:pt>
                <c:pt idx="1825">
                  <c:v>11092</c:v>
                </c:pt>
                <c:pt idx="1826">
                  <c:v>11026</c:v>
                </c:pt>
                <c:pt idx="1827">
                  <c:v>11012</c:v>
                </c:pt>
                <c:pt idx="1828">
                  <c:v>10968</c:v>
                </c:pt>
                <c:pt idx="1829">
                  <c:v>10902</c:v>
                </c:pt>
                <c:pt idx="1830">
                  <c:v>10868</c:v>
                </c:pt>
                <c:pt idx="1831">
                  <c:v>10860</c:v>
                </c:pt>
                <c:pt idx="1832">
                  <c:v>10824</c:v>
                </c:pt>
                <c:pt idx="1833">
                  <c:v>10812</c:v>
                </c:pt>
                <c:pt idx="1834">
                  <c:v>10532</c:v>
                </c:pt>
                <c:pt idx="1835">
                  <c:v>10516</c:v>
                </c:pt>
                <c:pt idx="1836">
                  <c:v>10502</c:v>
                </c:pt>
                <c:pt idx="1837">
                  <c:v>10436</c:v>
                </c:pt>
                <c:pt idx="1838">
                  <c:v>10432</c:v>
                </c:pt>
                <c:pt idx="1839">
                  <c:v>10406</c:v>
                </c:pt>
                <c:pt idx="1840">
                  <c:v>10364</c:v>
                </c:pt>
                <c:pt idx="1841">
                  <c:v>10340</c:v>
                </c:pt>
                <c:pt idx="1842">
                  <c:v>10332</c:v>
                </c:pt>
                <c:pt idx="1843">
                  <c:v>10301</c:v>
                </c:pt>
                <c:pt idx="1844">
                  <c:v>10295</c:v>
                </c:pt>
                <c:pt idx="1845">
                  <c:v>10291</c:v>
                </c:pt>
                <c:pt idx="1846">
                  <c:v>10243</c:v>
                </c:pt>
                <c:pt idx="1847">
                  <c:v>10171</c:v>
                </c:pt>
                <c:pt idx="1848">
                  <c:v>10145</c:v>
                </c:pt>
                <c:pt idx="1849">
                  <c:v>10125</c:v>
                </c:pt>
                <c:pt idx="1850">
                  <c:v>10045</c:v>
                </c:pt>
                <c:pt idx="1851">
                  <c:v>10015</c:v>
                </c:pt>
                <c:pt idx="1852">
                  <c:v>10013</c:v>
                </c:pt>
                <c:pt idx="1853">
                  <c:v>9961</c:v>
                </c:pt>
                <c:pt idx="1854">
                  <c:v>9943</c:v>
                </c:pt>
                <c:pt idx="1855">
                  <c:v>9843</c:v>
                </c:pt>
                <c:pt idx="1856">
                  <c:v>9813</c:v>
                </c:pt>
                <c:pt idx="1857">
                  <c:v>9773</c:v>
                </c:pt>
                <c:pt idx="1858">
                  <c:v>9727</c:v>
                </c:pt>
                <c:pt idx="1859">
                  <c:v>9707</c:v>
                </c:pt>
                <c:pt idx="1860">
                  <c:v>9643</c:v>
                </c:pt>
                <c:pt idx="1861">
                  <c:v>9641</c:v>
                </c:pt>
                <c:pt idx="1862">
                  <c:v>9637</c:v>
                </c:pt>
                <c:pt idx="1863">
                  <c:v>9603</c:v>
                </c:pt>
                <c:pt idx="1864">
                  <c:v>9549</c:v>
                </c:pt>
                <c:pt idx="1865">
                  <c:v>9493</c:v>
                </c:pt>
                <c:pt idx="1866">
                  <c:v>9489</c:v>
                </c:pt>
                <c:pt idx="1867">
                  <c:v>9383</c:v>
                </c:pt>
                <c:pt idx="1868">
                  <c:v>9331</c:v>
                </c:pt>
                <c:pt idx="1869">
                  <c:v>9293</c:v>
                </c:pt>
                <c:pt idx="1870">
                  <c:v>9289</c:v>
                </c:pt>
                <c:pt idx="1871">
                  <c:v>9267</c:v>
                </c:pt>
                <c:pt idx="1872">
                  <c:v>9249</c:v>
                </c:pt>
                <c:pt idx="1873">
                  <c:v>9247</c:v>
                </c:pt>
                <c:pt idx="1874">
                  <c:v>9217</c:v>
                </c:pt>
                <c:pt idx="1875">
                  <c:v>9165</c:v>
                </c:pt>
                <c:pt idx="1876">
                  <c:v>9139</c:v>
                </c:pt>
                <c:pt idx="1877">
                  <c:v>9137</c:v>
                </c:pt>
                <c:pt idx="1878">
                  <c:v>9127</c:v>
                </c:pt>
                <c:pt idx="1879">
                  <c:v>9127</c:v>
                </c:pt>
                <c:pt idx="1880">
                  <c:v>9097</c:v>
                </c:pt>
                <c:pt idx="1881">
                  <c:v>9051</c:v>
                </c:pt>
                <c:pt idx="1882">
                  <c:v>9037</c:v>
                </c:pt>
                <c:pt idx="1883">
                  <c:v>9035</c:v>
                </c:pt>
                <c:pt idx="1884">
                  <c:v>9019</c:v>
                </c:pt>
                <c:pt idx="1885">
                  <c:v>8926</c:v>
                </c:pt>
                <c:pt idx="1886">
                  <c:v>8908</c:v>
                </c:pt>
                <c:pt idx="1887">
                  <c:v>8860</c:v>
                </c:pt>
                <c:pt idx="1888">
                  <c:v>8768</c:v>
                </c:pt>
                <c:pt idx="1889">
                  <c:v>8752</c:v>
                </c:pt>
                <c:pt idx="1890">
                  <c:v>8674</c:v>
                </c:pt>
                <c:pt idx="1891">
                  <c:v>8622</c:v>
                </c:pt>
                <c:pt idx="1892">
                  <c:v>8614</c:v>
                </c:pt>
                <c:pt idx="1893">
                  <c:v>8504</c:v>
                </c:pt>
                <c:pt idx="1894">
                  <c:v>8484</c:v>
                </c:pt>
                <c:pt idx="1895">
                  <c:v>8430</c:v>
                </c:pt>
                <c:pt idx="1896">
                  <c:v>8410</c:v>
                </c:pt>
                <c:pt idx="1897">
                  <c:v>8402</c:v>
                </c:pt>
                <c:pt idx="1898">
                  <c:v>8264</c:v>
                </c:pt>
                <c:pt idx="1899">
                  <c:v>8264</c:v>
                </c:pt>
                <c:pt idx="1900">
                  <c:v>8236</c:v>
                </c:pt>
                <c:pt idx="1901">
                  <c:v>8068</c:v>
                </c:pt>
                <c:pt idx="1902">
                  <c:v>8052</c:v>
                </c:pt>
                <c:pt idx="1903">
                  <c:v>7984</c:v>
                </c:pt>
                <c:pt idx="1904">
                  <c:v>7970</c:v>
                </c:pt>
                <c:pt idx="1905">
                  <c:v>7852</c:v>
                </c:pt>
                <c:pt idx="1906">
                  <c:v>7814</c:v>
                </c:pt>
                <c:pt idx="1907">
                  <c:v>7713</c:v>
                </c:pt>
                <c:pt idx="1908">
                  <c:v>7695</c:v>
                </c:pt>
                <c:pt idx="1909">
                  <c:v>7665</c:v>
                </c:pt>
                <c:pt idx="1910">
                  <c:v>7623</c:v>
                </c:pt>
                <c:pt idx="1911">
                  <c:v>7593</c:v>
                </c:pt>
                <c:pt idx="1912">
                  <c:v>7577</c:v>
                </c:pt>
                <c:pt idx="1913">
                  <c:v>7515</c:v>
                </c:pt>
                <c:pt idx="1914">
                  <c:v>7467</c:v>
                </c:pt>
                <c:pt idx="1915">
                  <c:v>7383</c:v>
                </c:pt>
                <c:pt idx="1916">
                  <c:v>7333</c:v>
                </c:pt>
                <c:pt idx="1917">
                  <c:v>7315</c:v>
                </c:pt>
                <c:pt idx="1918">
                  <c:v>7315</c:v>
                </c:pt>
                <c:pt idx="1919">
                  <c:v>7269</c:v>
                </c:pt>
                <c:pt idx="1920">
                  <c:v>7213</c:v>
                </c:pt>
                <c:pt idx="1921">
                  <c:v>7061</c:v>
                </c:pt>
                <c:pt idx="1922">
                  <c:v>7019</c:v>
                </c:pt>
                <c:pt idx="1923">
                  <c:v>6995</c:v>
                </c:pt>
                <c:pt idx="1924">
                  <c:v>6955</c:v>
                </c:pt>
                <c:pt idx="1925">
                  <c:v>6943</c:v>
                </c:pt>
                <c:pt idx="1926">
                  <c:v>6857</c:v>
                </c:pt>
                <c:pt idx="1927">
                  <c:v>6733</c:v>
                </c:pt>
                <c:pt idx="1928">
                  <c:v>6627</c:v>
                </c:pt>
                <c:pt idx="1929">
                  <c:v>6625</c:v>
                </c:pt>
                <c:pt idx="1930">
                  <c:v>6531</c:v>
                </c:pt>
                <c:pt idx="1931">
                  <c:v>6511</c:v>
                </c:pt>
                <c:pt idx="1932">
                  <c:v>6467</c:v>
                </c:pt>
                <c:pt idx="1933">
                  <c:v>6463</c:v>
                </c:pt>
                <c:pt idx="1934">
                  <c:v>6445</c:v>
                </c:pt>
                <c:pt idx="1935">
                  <c:v>6410</c:v>
                </c:pt>
                <c:pt idx="1936">
                  <c:v>6374</c:v>
                </c:pt>
                <c:pt idx="1937">
                  <c:v>6362</c:v>
                </c:pt>
                <c:pt idx="1938">
                  <c:v>6312</c:v>
                </c:pt>
                <c:pt idx="1939">
                  <c:v>6280</c:v>
                </c:pt>
                <c:pt idx="1940">
                  <c:v>6226</c:v>
                </c:pt>
                <c:pt idx="1941">
                  <c:v>6038</c:v>
                </c:pt>
                <c:pt idx="1942">
                  <c:v>5970</c:v>
                </c:pt>
                <c:pt idx="1943">
                  <c:v>5954</c:v>
                </c:pt>
                <c:pt idx="1944">
                  <c:v>5950</c:v>
                </c:pt>
                <c:pt idx="1945">
                  <c:v>5864</c:v>
                </c:pt>
                <c:pt idx="1946">
                  <c:v>5520</c:v>
                </c:pt>
                <c:pt idx="1947">
                  <c:v>5432</c:v>
                </c:pt>
                <c:pt idx="1948">
                  <c:v>5422</c:v>
                </c:pt>
                <c:pt idx="1949">
                  <c:v>5376</c:v>
                </c:pt>
                <c:pt idx="1950">
                  <c:v>5260</c:v>
                </c:pt>
                <c:pt idx="1951">
                  <c:v>5236</c:v>
                </c:pt>
                <c:pt idx="1952">
                  <c:v>5176</c:v>
                </c:pt>
                <c:pt idx="1953">
                  <c:v>5156</c:v>
                </c:pt>
                <c:pt idx="1954">
                  <c:v>5097</c:v>
                </c:pt>
                <c:pt idx="1955">
                  <c:v>5073</c:v>
                </c:pt>
                <c:pt idx="1956">
                  <c:v>5053</c:v>
                </c:pt>
                <c:pt idx="1957">
                  <c:v>4967</c:v>
                </c:pt>
                <c:pt idx="1958">
                  <c:v>4733</c:v>
                </c:pt>
                <c:pt idx="1959">
                  <c:v>4719</c:v>
                </c:pt>
                <c:pt idx="1960">
                  <c:v>4609</c:v>
                </c:pt>
                <c:pt idx="1961">
                  <c:v>4601</c:v>
                </c:pt>
                <c:pt idx="1962">
                  <c:v>4383</c:v>
                </c:pt>
                <c:pt idx="1963">
                  <c:v>4335</c:v>
                </c:pt>
                <c:pt idx="1964">
                  <c:v>4297</c:v>
                </c:pt>
                <c:pt idx="1965">
                  <c:v>4273</c:v>
                </c:pt>
                <c:pt idx="1966">
                  <c:v>4167</c:v>
                </c:pt>
                <c:pt idx="1967">
                  <c:v>4121</c:v>
                </c:pt>
                <c:pt idx="1968">
                  <c:v>4083</c:v>
                </c:pt>
                <c:pt idx="1969">
                  <c:v>4015</c:v>
                </c:pt>
                <c:pt idx="1970">
                  <c:v>3987</c:v>
                </c:pt>
                <c:pt idx="1971">
                  <c:v>3748</c:v>
                </c:pt>
                <c:pt idx="1972">
                  <c:v>3444</c:v>
                </c:pt>
                <c:pt idx="1973">
                  <c:v>3346</c:v>
                </c:pt>
                <c:pt idx="1974">
                  <c:v>3334</c:v>
                </c:pt>
                <c:pt idx="1975">
                  <c:v>3220</c:v>
                </c:pt>
                <c:pt idx="1976">
                  <c:v>3212</c:v>
                </c:pt>
                <c:pt idx="1977">
                  <c:v>3144</c:v>
                </c:pt>
                <c:pt idx="1978">
                  <c:v>3078</c:v>
                </c:pt>
                <c:pt idx="1979">
                  <c:v>3028</c:v>
                </c:pt>
                <c:pt idx="1980">
                  <c:v>2870</c:v>
                </c:pt>
                <c:pt idx="1981">
                  <c:v>2866</c:v>
                </c:pt>
                <c:pt idx="1982">
                  <c:v>2808</c:v>
                </c:pt>
                <c:pt idx="1983">
                  <c:v>2694</c:v>
                </c:pt>
                <c:pt idx="1984">
                  <c:v>2535</c:v>
                </c:pt>
                <c:pt idx="1985">
                  <c:v>2511</c:v>
                </c:pt>
                <c:pt idx="1986">
                  <c:v>2459</c:v>
                </c:pt>
                <c:pt idx="1987">
                  <c:v>2347</c:v>
                </c:pt>
                <c:pt idx="1988">
                  <c:v>2271</c:v>
                </c:pt>
                <c:pt idx="1989">
                  <c:v>2097</c:v>
                </c:pt>
                <c:pt idx="1990">
                  <c:v>2051</c:v>
                </c:pt>
                <c:pt idx="1991">
                  <c:v>1951</c:v>
                </c:pt>
                <c:pt idx="1992">
                  <c:v>1949</c:v>
                </c:pt>
                <c:pt idx="1993">
                  <c:v>1921</c:v>
                </c:pt>
                <c:pt idx="1994">
                  <c:v>1911</c:v>
                </c:pt>
                <c:pt idx="1995">
                  <c:v>1409</c:v>
                </c:pt>
                <c:pt idx="1996">
                  <c:v>1248</c:v>
                </c:pt>
                <c:pt idx="1997">
                  <c:v>1112</c:v>
                </c:pt>
                <c:pt idx="1998">
                  <c:v>1010</c:v>
                </c:pt>
                <c:pt idx="1999">
                  <c:v>838</c:v>
                </c:pt>
                <c:pt idx="2000">
                  <c:v>25.8</c:v>
                </c:pt>
              </c:numCache>
            </c:numRef>
          </c:xVal>
          <c:yVal>
            <c:numRef>
              <c:f>Data!$F$4:$F$2004</c:f>
              <c:numCache>
                <c:formatCode>General</c:formatCode>
                <c:ptCount val="2001"/>
                <c:pt idx="0">
                  <c:v>5.0000000000000001E-4</c:v>
                </c:pt>
                <c:pt idx="1">
                  <c:v>1E-3</c:v>
                </c:pt>
                <c:pt idx="2">
                  <c:v>1.5E-3</c:v>
                </c:pt>
                <c:pt idx="3">
                  <c:v>2E-3</c:v>
                </c:pt>
                <c:pt idx="4">
                  <c:v>2.5000000000000001E-3</c:v>
                </c:pt>
                <c:pt idx="5">
                  <c:v>3.0000000000000001E-3</c:v>
                </c:pt>
                <c:pt idx="6">
                  <c:v>3.5000000000000001E-3</c:v>
                </c:pt>
                <c:pt idx="7">
                  <c:v>4.0000000000000001E-3</c:v>
                </c:pt>
                <c:pt idx="8">
                  <c:v>4.5000000000000005E-3</c:v>
                </c:pt>
                <c:pt idx="9">
                  <c:v>5.000000000000001E-3</c:v>
                </c:pt>
                <c:pt idx="10">
                  <c:v>5.5000000000000014E-3</c:v>
                </c:pt>
                <c:pt idx="11">
                  <c:v>6.0000000000000019E-3</c:v>
                </c:pt>
                <c:pt idx="12">
                  <c:v>6.5000000000000023E-3</c:v>
                </c:pt>
                <c:pt idx="13">
                  <c:v>7.0000000000000027E-3</c:v>
                </c:pt>
                <c:pt idx="14">
                  <c:v>7.5000000000000032E-3</c:v>
                </c:pt>
                <c:pt idx="15">
                  <c:v>8.0000000000000036E-3</c:v>
                </c:pt>
                <c:pt idx="16">
                  <c:v>8.5000000000000041E-3</c:v>
                </c:pt>
                <c:pt idx="17">
                  <c:v>9.0000000000000045E-3</c:v>
                </c:pt>
                <c:pt idx="18">
                  <c:v>9.500000000000005E-3</c:v>
                </c:pt>
                <c:pt idx="19">
                  <c:v>1.0000000000000005E-2</c:v>
                </c:pt>
                <c:pt idx="20">
                  <c:v>1.0500000000000006E-2</c:v>
                </c:pt>
                <c:pt idx="21">
                  <c:v>1.1000000000000006E-2</c:v>
                </c:pt>
                <c:pt idx="22">
                  <c:v>1.1500000000000007E-2</c:v>
                </c:pt>
                <c:pt idx="23">
                  <c:v>1.2000000000000007E-2</c:v>
                </c:pt>
                <c:pt idx="24">
                  <c:v>1.2500000000000008E-2</c:v>
                </c:pt>
                <c:pt idx="25">
                  <c:v>1.3000000000000008E-2</c:v>
                </c:pt>
                <c:pt idx="26">
                  <c:v>1.3500000000000009E-2</c:v>
                </c:pt>
                <c:pt idx="27">
                  <c:v>1.4000000000000009E-2</c:v>
                </c:pt>
                <c:pt idx="28">
                  <c:v>1.4500000000000009E-2</c:v>
                </c:pt>
                <c:pt idx="29">
                  <c:v>1.500000000000001E-2</c:v>
                </c:pt>
                <c:pt idx="30">
                  <c:v>1.550000000000001E-2</c:v>
                </c:pt>
                <c:pt idx="31">
                  <c:v>1.6000000000000011E-2</c:v>
                </c:pt>
                <c:pt idx="32">
                  <c:v>1.6500000000000011E-2</c:v>
                </c:pt>
                <c:pt idx="33">
                  <c:v>1.7000000000000012E-2</c:v>
                </c:pt>
                <c:pt idx="34">
                  <c:v>1.7500000000000012E-2</c:v>
                </c:pt>
                <c:pt idx="35">
                  <c:v>1.8000000000000013E-2</c:v>
                </c:pt>
                <c:pt idx="36">
                  <c:v>1.8500000000000013E-2</c:v>
                </c:pt>
                <c:pt idx="37">
                  <c:v>1.9000000000000013E-2</c:v>
                </c:pt>
                <c:pt idx="38">
                  <c:v>1.9500000000000014E-2</c:v>
                </c:pt>
                <c:pt idx="39">
                  <c:v>2.0000000000000014E-2</c:v>
                </c:pt>
                <c:pt idx="40">
                  <c:v>2.0500000000000015E-2</c:v>
                </c:pt>
                <c:pt idx="41">
                  <c:v>2.1000000000000015E-2</c:v>
                </c:pt>
                <c:pt idx="42">
                  <c:v>2.1500000000000016E-2</c:v>
                </c:pt>
                <c:pt idx="43">
                  <c:v>2.2000000000000016E-2</c:v>
                </c:pt>
                <c:pt idx="44">
                  <c:v>2.2500000000000017E-2</c:v>
                </c:pt>
                <c:pt idx="45">
                  <c:v>2.3000000000000017E-2</c:v>
                </c:pt>
                <c:pt idx="46">
                  <c:v>2.3500000000000017E-2</c:v>
                </c:pt>
                <c:pt idx="47">
                  <c:v>2.4000000000000018E-2</c:v>
                </c:pt>
                <c:pt idx="48">
                  <c:v>2.4500000000000018E-2</c:v>
                </c:pt>
                <c:pt idx="49">
                  <c:v>2.5000000000000019E-2</c:v>
                </c:pt>
                <c:pt idx="50">
                  <c:v>2.5500000000000019E-2</c:v>
                </c:pt>
                <c:pt idx="51">
                  <c:v>2.600000000000002E-2</c:v>
                </c:pt>
                <c:pt idx="52">
                  <c:v>2.650000000000002E-2</c:v>
                </c:pt>
                <c:pt idx="53">
                  <c:v>2.7000000000000021E-2</c:v>
                </c:pt>
                <c:pt idx="54">
                  <c:v>2.7500000000000021E-2</c:v>
                </c:pt>
                <c:pt idx="55">
                  <c:v>2.8000000000000021E-2</c:v>
                </c:pt>
                <c:pt idx="56">
                  <c:v>2.8500000000000022E-2</c:v>
                </c:pt>
                <c:pt idx="57">
                  <c:v>2.9000000000000022E-2</c:v>
                </c:pt>
                <c:pt idx="58">
                  <c:v>2.9500000000000023E-2</c:v>
                </c:pt>
                <c:pt idx="59">
                  <c:v>3.0000000000000023E-2</c:v>
                </c:pt>
                <c:pt idx="60">
                  <c:v>3.0500000000000024E-2</c:v>
                </c:pt>
                <c:pt idx="61">
                  <c:v>3.1000000000000024E-2</c:v>
                </c:pt>
                <c:pt idx="62">
                  <c:v>3.1500000000000021E-2</c:v>
                </c:pt>
                <c:pt idx="63">
                  <c:v>3.2000000000000021E-2</c:v>
                </c:pt>
                <c:pt idx="64">
                  <c:v>3.2500000000000022E-2</c:v>
                </c:pt>
                <c:pt idx="65">
                  <c:v>3.3000000000000022E-2</c:v>
                </c:pt>
                <c:pt idx="66">
                  <c:v>3.3500000000000023E-2</c:v>
                </c:pt>
                <c:pt idx="67">
                  <c:v>3.4000000000000023E-2</c:v>
                </c:pt>
                <c:pt idx="68">
                  <c:v>3.4500000000000024E-2</c:v>
                </c:pt>
                <c:pt idx="69">
                  <c:v>3.5000000000000024E-2</c:v>
                </c:pt>
                <c:pt idx="70">
                  <c:v>3.5500000000000025E-2</c:v>
                </c:pt>
                <c:pt idx="71">
                  <c:v>3.6000000000000025E-2</c:v>
                </c:pt>
                <c:pt idx="72">
                  <c:v>3.6500000000000025E-2</c:v>
                </c:pt>
                <c:pt idx="73">
                  <c:v>3.7000000000000026E-2</c:v>
                </c:pt>
                <c:pt idx="74">
                  <c:v>3.7500000000000026E-2</c:v>
                </c:pt>
                <c:pt idx="75">
                  <c:v>3.8000000000000027E-2</c:v>
                </c:pt>
                <c:pt idx="76">
                  <c:v>3.8500000000000027E-2</c:v>
                </c:pt>
                <c:pt idx="77">
                  <c:v>3.9000000000000028E-2</c:v>
                </c:pt>
                <c:pt idx="78">
                  <c:v>3.9500000000000028E-2</c:v>
                </c:pt>
                <c:pt idx="79">
                  <c:v>4.0000000000000029E-2</c:v>
                </c:pt>
                <c:pt idx="80">
                  <c:v>4.0500000000000029E-2</c:v>
                </c:pt>
                <c:pt idx="81">
                  <c:v>4.1000000000000029E-2</c:v>
                </c:pt>
                <c:pt idx="82">
                  <c:v>4.150000000000003E-2</c:v>
                </c:pt>
                <c:pt idx="83">
                  <c:v>4.200000000000003E-2</c:v>
                </c:pt>
                <c:pt idx="84">
                  <c:v>4.2500000000000031E-2</c:v>
                </c:pt>
                <c:pt idx="85">
                  <c:v>4.3000000000000031E-2</c:v>
                </c:pt>
                <c:pt idx="86">
                  <c:v>4.3500000000000032E-2</c:v>
                </c:pt>
                <c:pt idx="87">
                  <c:v>4.4000000000000032E-2</c:v>
                </c:pt>
                <c:pt idx="88">
                  <c:v>4.4500000000000033E-2</c:v>
                </c:pt>
                <c:pt idx="89">
                  <c:v>4.5000000000000033E-2</c:v>
                </c:pt>
                <c:pt idx="90">
                  <c:v>4.5500000000000033E-2</c:v>
                </c:pt>
                <c:pt idx="91">
                  <c:v>4.6000000000000034E-2</c:v>
                </c:pt>
                <c:pt idx="92">
                  <c:v>4.6500000000000034E-2</c:v>
                </c:pt>
                <c:pt idx="93">
                  <c:v>4.7000000000000035E-2</c:v>
                </c:pt>
                <c:pt idx="94">
                  <c:v>4.7500000000000035E-2</c:v>
                </c:pt>
                <c:pt idx="95">
                  <c:v>4.8000000000000036E-2</c:v>
                </c:pt>
                <c:pt idx="96">
                  <c:v>4.8500000000000036E-2</c:v>
                </c:pt>
                <c:pt idx="97">
                  <c:v>4.9000000000000037E-2</c:v>
                </c:pt>
                <c:pt idx="98">
                  <c:v>4.9500000000000037E-2</c:v>
                </c:pt>
                <c:pt idx="99">
                  <c:v>5.0000000000000037E-2</c:v>
                </c:pt>
                <c:pt idx="100">
                  <c:v>5.0500000000000038E-2</c:v>
                </c:pt>
                <c:pt idx="101">
                  <c:v>5.1000000000000038E-2</c:v>
                </c:pt>
                <c:pt idx="102">
                  <c:v>5.1500000000000039E-2</c:v>
                </c:pt>
                <c:pt idx="103">
                  <c:v>5.2000000000000039E-2</c:v>
                </c:pt>
                <c:pt idx="104">
                  <c:v>5.250000000000004E-2</c:v>
                </c:pt>
                <c:pt idx="105">
                  <c:v>5.300000000000004E-2</c:v>
                </c:pt>
                <c:pt idx="106">
                  <c:v>5.3500000000000041E-2</c:v>
                </c:pt>
                <c:pt idx="107">
                  <c:v>5.4000000000000041E-2</c:v>
                </c:pt>
                <c:pt idx="108">
                  <c:v>5.4500000000000041E-2</c:v>
                </c:pt>
                <c:pt idx="109">
                  <c:v>5.5000000000000042E-2</c:v>
                </c:pt>
                <c:pt idx="110">
                  <c:v>5.5500000000000042E-2</c:v>
                </c:pt>
                <c:pt idx="111">
                  <c:v>5.6000000000000043E-2</c:v>
                </c:pt>
                <c:pt idx="112">
                  <c:v>5.6500000000000043E-2</c:v>
                </c:pt>
                <c:pt idx="113">
                  <c:v>5.7000000000000044E-2</c:v>
                </c:pt>
                <c:pt idx="114">
                  <c:v>5.7500000000000044E-2</c:v>
                </c:pt>
                <c:pt idx="115">
                  <c:v>5.8000000000000045E-2</c:v>
                </c:pt>
                <c:pt idx="116">
                  <c:v>5.8500000000000045E-2</c:v>
                </c:pt>
                <c:pt idx="117">
                  <c:v>5.9000000000000045E-2</c:v>
                </c:pt>
                <c:pt idx="118">
                  <c:v>5.9500000000000046E-2</c:v>
                </c:pt>
                <c:pt idx="119">
                  <c:v>6.0000000000000046E-2</c:v>
                </c:pt>
                <c:pt idx="120">
                  <c:v>6.0500000000000047E-2</c:v>
                </c:pt>
                <c:pt idx="121">
                  <c:v>6.1000000000000047E-2</c:v>
                </c:pt>
                <c:pt idx="122">
                  <c:v>6.1500000000000048E-2</c:v>
                </c:pt>
                <c:pt idx="123">
                  <c:v>6.2000000000000048E-2</c:v>
                </c:pt>
                <c:pt idx="124">
                  <c:v>6.2500000000000042E-2</c:v>
                </c:pt>
                <c:pt idx="125">
                  <c:v>6.3000000000000042E-2</c:v>
                </c:pt>
                <c:pt idx="126">
                  <c:v>6.3500000000000043E-2</c:v>
                </c:pt>
                <c:pt idx="127">
                  <c:v>6.4000000000000043E-2</c:v>
                </c:pt>
                <c:pt idx="128">
                  <c:v>6.4500000000000043E-2</c:v>
                </c:pt>
                <c:pt idx="129">
                  <c:v>6.5000000000000044E-2</c:v>
                </c:pt>
                <c:pt idx="130">
                  <c:v>6.5500000000000044E-2</c:v>
                </c:pt>
                <c:pt idx="131">
                  <c:v>6.6000000000000045E-2</c:v>
                </c:pt>
                <c:pt idx="132">
                  <c:v>6.6500000000000045E-2</c:v>
                </c:pt>
                <c:pt idx="133">
                  <c:v>6.7000000000000046E-2</c:v>
                </c:pt>
                <c:pt idx="134">
                  <c:v>6.7500000000000046E-2</c:v>
                </c:pt>
                <c:pt idx="135">
                  <c:v>6.8000000000000047E-2</c:v>
                </c:pt>
                <c:pt idx="136">
                  <c:v>6.8500000000000047E-2</c:v>
                </c:pt>
                <c:pt idx="137">
                  <c:v>6.9000000000000047E-2</c:v>
                </c:pt>
                <c:pt idx="138">
                  <c:v>6.9500000000000048E-2</c:v>
                </c:pt>
                <c:pt idx="139">
                  <c:v>7.0000000000000048E-2</c:v>
                </c:pt>
                <c:pt idx="140">
                  <c:v>7.0500000000000049E-2</c:v>
                </c:pt>
                <c:pt idx="141">
                  <c:v>7.1000000000000049E-2</c:v>
                </c:pt>
                <c:pt idx="142">
                  <c:v>7.150000000000005E-2</c:v>
                </c:pt>
                <c:pt idx="143">
                  <c:v>7.200000000000005E-2</c:v>
                </c:pt>
                <c:pt idx="144">
                  <c:v>7.2500000000000051E-2</c:v>
                </c:pt>
                <c:pt idx="145">
                  <c:v>7.3000000000000051E-2</c:v>
                </c:pt>
                <c:pt idx="146">
                  <c:v>7.3500000000000051E-2</c:v>
                </c:pt>
                <c:pt idx="147">
                  <c:v>7.4000000000000052E-2</c:v>
                </c:pt>
                <c:pt idx="148">
                  <c:v>7.4500000000000052E-2</c:v>
                </c:pt>
                <c:pt idx="149">
                  <c:v>7.5000000000000053E-2</c:v>
                </c:pt>
                <c:pt idx="150">
                  <c:v>7.5500000000000053E-2</c:v>
                </c:pt>
                <c:pt idx="151">
                  <c:v>7.6000000000000054E-2</c:v>
                </c:pt>
                <c:pt idx="152">
                  <c:v>7.6500000000000054E-2</c:v>
                </c:pt>
                <c:pt idx="153">
                  <c:v>7.7000000000000055E-2</c:v>
                </c:pt>
                <c:pt idx="154">
                  <c:v>7.7500000000000055E-2</c:v>
                </c:pt>
                <c:pt idx="155">
                  <c:v>7.8000000000000055E-2</c:v>
                </c:pt>
                <c:pt idx="156">
                  <c:v>7.8500000000000056E-2</c:v>
                </c:pt>
                <c:pt idx="157">
                  <c:v>7.9000000000000056E-2</c:v>
                </c:pt>
                <c:pt idx="158">
                  <c:v>7.9500000000000057E-2</c:v>
                </c:pt>
                <c:pt idx="159">
                  <c:v>8.0000000000000057E-2</c:v>
                </c:pt>
                <c:pt idx="160">
                  <c:v>8.0500000000000058E-2</c:v>
                </c:pt>
                <c:pt idx="161">
                  <c:v>8.1000000000000058E-2</c:v>
                </c:pt>
                <c:pt idx="162">
                  <c:v>8.1500000000000059E-2</c:v>
                </c:pt>
                <c:pt idx="163">
                  <c:v>8.2000000000000059E-2</c:v>
                </c:pt>
                <c:pt idx="164">
                  <c:v>8.2500000000000059E-2</c:v>
                </c:pt>
                <c:pt idx="165">
                  <c:v>8.300000000000006E-2</c:v>
                </c:pt>
                <c:pt idx="166">
                  <c:v>8.350000000000006E-2</c:v>
                </c:pt>
                <c:pt idx="167">
                  <c:v>8.4000000000000061E-2</c:v>
                </c:pt>
                <c:pt idx="168">
                  <c:v>8.4500000000000061E-2</c:v>
                </c:pt>
                <c:pt idx="169">
                  <c:v>8.5000000000000062E-2</c:v>
                </c:pt>
                <c:pt idx="170">
                  <c:v>8.5500000000000062E-2</c:v>
                </c:pt>
                <c:pt idx="171">
                  <c:v>8.6000000000000063E-2</c:v>
                </c:pt>
                <c:pt idx="172">
                  <c:v>8.6500000000000063E-2</c:v>
                </c:pt>
                <c:pt idx="173">
                  <c:v>8.7000000000000063E-2</c:v>
                </c:pt>
                <c:pt idx="174">
                  <c:v>8.7500000000000064E-2</c:v>
                </c:pt>
                <c:pt idx="175">
                  <c:v>8.8000000000000064E-2</c:v>
                </c:pt>
                <c:pt idx="176">
                  <c:v>8.8500000000000065E-2</c:v>
                </c:pt>
                <c:pt idx="177">
                  <c:v>8.9000000000000065E-2</c:v>
                </c:pt>
                <c:pt idx="178">
                  <c:v>8.9500000000000066E-2</c:v>
                </c:pt>
                <c:pt idx="179">
                  <c:v>9.0000000000000066E-2</c:v>
                </c:pt>
                <c:pt idx="180">
                  <c:v>9.0500000000000067E-2</c:v>
                </c:pt>
                <c:pt idx="181">
                  <c:v>9.1000000000000067E-2</c:v>
                </c:pt>
                <c:pt idx="182">
                  <c:v>9.1500000000000067E-2</c:v>
                </c:pt>
                <c:pt idx="183">
                  <c:v>9.2000000000000068E-2</c:v>
                </c:pt>
                <c:pt idx="184">
                  <c:v>9.2500000000000068E-2</c:v>
                </c:pt>
                <c:pt idx="185">
                  <c:v>9.3000000000000069E-2</c:v>
                </c:pt>
                <c:pt idx="186">
                  <c:v>9.3500000000000069E-2</c:v>
                </c:pt>
                <c:pt idx="187">
                  <c:v>9.400000000000007E-2</c:v>
                </c:pt>
                <c:pt idx="188">
                  <c:v>9.450000000000007E-2</c:v>
                </c:pt>
                <c:pt idx="189">
                  <c:v>9.500000000000007E-2</c:v>
                </c:pt>
                <c:pt idx="190">
                  <c:v>9.5500000000000071E-2</c:v>
                </c:pt>
                <c:pt idx="191">
                  <c:v>9.6000000000000071E-2</c:v>
                </c:pt>
                <c:pt idx="192">
                  <c:v>9.6500000000000072E-2</c:v>
                </c:pt>
                <c:pt idx="193">
                  <c:v>9.7000000000000072E-2</c:v>
                </c:pt>
                <c:pt idx="194">
                  <c:v>9.7500000000000073E-2</c:v>
                </c:pt>
                <c:pt idx="195">
                  <c:v>9.8000000000000073E-2</c:v>
                </c:pt>
                <c:pt idx="196">
                  <c:v>9.8500000000000074E-2</c:v>
                </c:pt>
                <c:pt idx="197">
                  <c:v>9.9000000000000074E-2</c:v>
                </c:pt>
                <c:pt idx="198">
                  <c:v>9.9500000000000074E-2</c:v>
                </c:pt>
                <c:pt idx="199">
                  <c:v>0.10000000000000007</c:v>
                </c:pt>
                <c:pt idx="200">
                  <c:v>0.10050000000000008</c:v>
                </c:pt>
                <c:pt idx="201">
                  <c:v>0.10100000000000008</c:v>
                </c:pt>
                <c:pt idx="202">
                  <c:v>0.10150000000000008</c:v>
                </c:pt>
                <c:pt idx="203">
                  <c:v>0.10200000000000008</c:v>
                </c:pt>
                <c:pt idx="204">
                  <c:v>0.10250000000000008</c:v>
                </c:pt>
                <c:pt idx="205">
                  <c:v>0.10300000000000008</c:v>
                </c:pt>
                <c:pt idx="206">
                  <c:v>0.10350000000000008</c:v>
                </c:pt>
                <c:pt idx="207">
                  <c:v>0.10400000000000008</c:v>
                </c:pt>
                <c:pt idx="208">
                  <c:v>0.10450000000000008</c:v>
                </c:pt>
                <c:pt idx="209">
                  <c:v>0.10500000000000008</c:v>
                </c:pt>
                <c:pt idx="210">
                  <c:v>0.10550000000000008</c:v>
                </c:pt>
                <c:pt idx="211">
                  <c:v>0.10600000000000008</c:v>
                </c:pt>
                <c:pt idx="212">
                  <c:v>0.10650000000000008</c:v>
                </c:pt>
                <c:pt idx="213">
                  <c:v>0.10700000000000008</c:v>
                </c:pt>
                <c:pt idx="214">
                  <c:v>0.10750000000000008</c:v>
                </c:pt>
                <c:pt idx="215">
                  <c:v>0.10800000000000008</c:v>
                </c:pt>
                <c:pt idx="216">
                  <c:v>0.10850000000000008</c:v>
                </c:pt>
                <c:pt idx="217">
                  <c:v>0.10900000000000008</c:v>
                </c:pt>
                <c:pt idx="218">
                  <c:v>0.10950000000000008</c:v>
                </c:pt>
                <c:pt idx="219">
                  <c:v>0.11000000000000008</c:v>
                </c:pt>
                <c:pt idx="220">
                  <c:v>0.11050000000000008</c:v>
                </c:pt>
                <c:pt idx="221">
                  <c:v>0.11100000000000008</c:v>
                </c:pt>
                <c:pt idx="222">
                  <c:v>0.11150000000000009</c:v>
                </c:pt>
                <c:pt idx="223">
                  <c:v>0.11200000000000009</c:v>
                </c:pt>
                <c:pt idx="224">
                  <c:v>0.11250000000000009</c:v>
                </c:pt>
                <c:pt idx="225">
                  <c:v>0.11300000000000009</c:v>
                </c:pt>
                <c:pt idx="226">
                  <c:v>0.11350000000000009</c:v>
                </c:pt>
                <c:pt idx="227">
                  <c:v>0.11400000000000009</c:v>
                </c:pt>
                <c:pt idx="228">
                  <c:v>0.11450000000000009</c:v>
                </c:pt>
                <c:pt idx="229">
                  <c:v>0.11500000000000009</c:v>
                </c:pt>
                <c:pt idx="230">
                  <c:v>0.11550000000000009</c:v>
                </c:pt>
                <c:pt idx="231">
                  <c:v>0.11600000000000009</c:v>
                </c:pt>
                <c:pt idx="232">
                  <c:v>0.11650000000000009</c:v>
                </c:pt>
                <c:pt idx="233">
                  <c:v>0.11700000000000009</c:v>
                </c:pt>
                <c:pt idx="234">
                  <c:v>0.11750000000000009</c:v>
                </c:pt>
                <c:pt idx="235">
                  <c:v>0.11800000000000009</c:v>
                </c:pt>
                <c:pt idx="236">
                  <c:v>0.11850000000000009</c:v>
                </c:pt>
                <c:pt idx="237">
                  <c:v>0.11900000000000009</c:v>
                </c:pt>
                <c:pt idx="238">
                  <c:v>0.11950000000000009</c:v>
                </c:pt>
                <c:pt idx="239">
                  <c:v>0.12000000000000009</c:v>
                </c:pt>
                <c:pt idx="240">
                  <c:v>0.12050000000000009</c:v>
                </c:pt>
                <c:pt idx="241">
                  <c:v>0.12100000000000009</c:v>
                </c:pt>
                <c:pt idx="242">
                  <c:v>0.12150000000000009</c:v>
                </c:pt>
                <c:pt idx="243">
                  <c:v>0.12200000000000009</c:v>
                </c:pt>
                <c:pt idx="244">
                  <c:v>0.12250000000000009</c:v>
                </c:pt>
                <c:pt idx="245">
                  <c:v>0.1230000000000001</c:v>
                </c:pt>
                <c:pt idx="246">
                  <c:v>0.1235000000000001</c:v>
                </c:pt>
                <c:pt idx="247">
                  <c:v>0.1240000000000001</c:v>
                </c:pt>
                <c:pt idx="248">
                  <c:v>0.1245000000000001</c:v>
                </c:pt>
                <c:pt idx="249">
                  <c:v>0.12500000000000008</c:v>
                </c:pt>
                <c:pt idx="250">
                  <c:v>0.12550000000000008</c:v>
                </c:pt>
                <c:pt idx="251">
                  <c:v>0.12600000000000008</c:v>
                </c:pt>
                <c:pt idx="252">
                  <c:v>0.12650000000000008</c:v>
                </c:pt>
                <c:pt idx="253">
                  <c:v>0.12700000000000009</c:v>
                </c:pt>
                <c:pt idx="254">
                  <c:v>0.12750000000000009</c:v>
                </c:pt>
                <c:pt idx="255">
                  <c:v>0.12800000000000009</c:v>
                </c:pt>
                <c:pt idx="256">
                  <c:v>0.12850000000000009</c:v>
                </c:pt>
                <c:pt idx="257">
                  <c:v>0.12900000000000009</c:v>
                </c:pt>
                <c:pt idx="258">
                  <c:v>0.12950000000000009</c:v>
                </c:pt>
                <c:pt idx="259">
                  <c:v>0.13000000000000009</c:v>
                </c:pt>
                <c:pt idx="260">
                  <c:v>0.13050000000000009</c:v>
                </c:pt>
                <c:pt idx="261">
                  <c:v>0.13100000000000009</c:v>
                </c:pt>
                <c:pt idx="262">
                  <c:v>0.13150000000000009</c:v>
                </c:pt>
                <c:pt idx="263">
                  <c:v>0.13200000000000009</c:v>
                </c:pt>
                <c:pt idx="264">
                  <c:v>0.13250000000000009</c:v>
                </c:pt>
                <c:pt idx="265">
                  <c:v>0.13300000000000009</c:v>
                </c:pt>
                <c:pt idx="266">
                  <c:v>0.13350000000000009</c:v>
                </c:pt>
                <c:pt idx="267">
                  <c:v>0.13400000000000009</c:v>
                </c:pt>
                <c:pt idx="268">
                  <c:v>0.13450000000000009</c:v>
                </c:pt>
                <c:pt idx="269">
                  <c:v>0.13500000000000009</c:v>
                </c:pt>
                <c:pt idx="270">
                  <c:v>0.13550000000000009</c:v>
                </c:pt>
                <c:pt idx="271">
                  <c:v>0.13600000000000009</c:v>
                </c:pt>
                <c:pt idx="272">
                  <c:v>0.13650000000000009</c:v>
                </c:pt>
                <c:pt idx="273">
                  <c:v>0.13700000000000009</c:v>
                </c:pt>
                <c:pt idx="274">
                  <c:v>0.13750000000000009</c:v>
                </c:pt>
                <c:pt idx="275">
                  <c:v>0.13800000000000009</c:v>
                </c:pt>
                <c:pt idx="276">
                  <c:v>0.1385000000000001</c:v>
                </c:pt>
                <c:pt idx="277">
                  <c:v>0.1390000000000001</c:v>
                </c:pt>
                <c:pt idx="278">
                  <c:v>0.1395000000000001</c:v>
                </c:pt>
                <c:pt idx="279">
                  <c:v>0.1400000000000001</c:v>
                </c:pt>
                <c:pt idx="280">
                  <c:v>0.1405000000000001</c:v>
                </c:pt>
                <c:pt idx="281">
                  <c:v>0.1410000000000001</c:v>
                </c:pt>
                <c:pt idx="282">
                  <c:v>0.1415000000000001</c:v>
                </c:pt>
                <c:pt idx="283">
                  <c:v>0.1420000000000001</c:v>
                </c:pt>
                <c:pt idx="284">
                  <c:v>0.1425000000000001</c:v>
                </c:pt>
                <c:pt idx="285">
                  <c:v>0.1430000000000001</c:v>
                </c:pt>
                <c:pt idx="286">
                  <c:v>0.1435000000000001</c:v>
                </c:pt>
                <c:pt idx="287">
                  <c:v>0.1440000000000001</c:v>
                </c:pt>
                <c:pt idx="288">
                  <c:v>0.1445000000000001</c:v>
                </c:pt>
                <c:pt idx="289">
                  <c:v>0.1450000000000001</c:v>
                </c:pt>
                <c:pt idx="290">
                  <c:v>0.1455000000000001</c:v>
                </c:pt>
                <c:pt idx="291">
                  <c:v>0.1460000000000001</c:v>
                </c:pt>
                <c:pt idx="292">
                  <c:v>0.1465000000000001</c:v>
                </c:pt>
                <c:pt idx="293">
                  <c:v>0.1470000000000001</c:v>
                </c:pt>
                <c:pt idx="294">
                  <c:v>0.1475000000000001</c:v>
                </c:pt>
                <c:pt idx="295">
                  <c:v>0.1480000000000001</c:v>
                </c:pt>
                <c:pt idx="296">
                  <c:v>0.1485000000000001</c:v>
                </c:pt>
                <c:pt idx="297">
                  <c:v>0.1490000000000001</c:v>
                </c:pt>
                <c:pt idx="298">
                  <c:v>0.14950000000000011</c:v>
                </c:pt>
                <c:pt idx="299">
                  <c:v>0.15000000000000011</c:v>
                </c:pt>
                <c:pt idx="300">
                  <c:v>0.15050000000000011</c:v>
                </c:pt>
                <c:pt idx="301">
                  <c:v>0.15100000000000011</c:v>
                </c:pt>
                <c:pt idx="302">
                  <c:v>0.15150000000000011</c:v>
                </c:pt>
                <c:pt idx="303">
                  <c:v>0.15200000000000011</c:v>
                </c:pt>
                <c:pt idx="304">
                  <c:v>0.15250000000000011</c:v>
                </c:pt>
                <c:pt idx="305">
                  <c:v>0.15300000000000011</c:v>
                </c:pt>
                <c:pt idx="306">
                  <c:v>0.15350000000000011</c:v>
                </c:pt>
                <c:pt idx="307">
                  <c:v>0.15400000000000011</c:v>
                </c:pt>
                <c:pt idx="308">
                  <c:v>0.15450000000000011</c:v>
                </c:pt>
                <c:pt idx="309">
                  <c:v>0.15500000000000011</c:v>
                </c:pt>
                <c:pt idx="310">
                  <c:v>0.15550000000000011</c:v>
                </c:pt>
                <c:pt idx="311">
                  <c:v>0.15600000000000011</c:v>
                </c:pt>
                <c:pt idx="312">
                  <c:v>0.15650000000000011</c:v>
                </c:pt>
                <c:pt idx="313">
                  <c:v>0.15700000000000011</c:v>
                </c:pt>
                <c:pt idx="314">
                  <c:v>0.15750000000000011</c:v>
                </c:pt>
                <c:pt idx="315">
                  <c:v>0.15800000000000011</c:v>
                </c:pt>
                <c:pt idx="316">
                  <c:v>0.15850000000000011</c:v>
                </c:pt>
                <c:pt idx="317">
                  <c:v>0.15900000000000011</c:v>
                </c:pt>
                <c:pt idx="318">
                  <c:v>0.15950000000000011</c:v>
                </c:pt>
                <c:pt idx="319">
                  <c:v>0.16000000000000011</c:v>
                </c:pt>
                <c:pt idx="320">
                  <c:v>0.16050000000000011</c:v>
                </c:pt>
                <c:pt idx="321">
                  <c:v>0.16100000000000012</c:v>
                </c:pt>
                <c:pt idx="322">
                  <c:v>0.16150000000000012</c:v>
                </c:pt>
                <c:pt idx="323">
                  <c:v>0.16200000000000012</c:v>
                </c:pt>
                <c:pt idx="324">
                  <c:v>0.16250000000000012</c:v>
                </c:pt>
                <c:pt idx="325">
                  <c:v>0.16300000000000012</c:v>
                </c:pt>
                <c:pt idx="326">
                  <c:v>0.16350000000000012</c:v>
                </c:pt>
                <c:pt idx="327">
                  <c:v>0.16400000000000012</c:v>
                </c:pt>
                <c:pt idx="328">
                  <c:v>0.16450000000000012</c:v>
                </c:pt>
                <c:pt idx="329">
                  <c:v>0.16500000000000012</c:v>
                </c:pt>
                <c:pt idx="330">
                  <c:v>0.16550000000000012</c:v>
                </c:pt>
                <c:pt idx="331">
                  <c:v>0.16600000000000012</c:v>
                </c:pt>
                <c:pt idx="332">
                  <c:v>0.16650000000000012</c:v>
                </c:pt>
                <c:pt idx="333">
                  <c:v>0.16700000000000012</c:v>
                </c:pt>
                <c:pt idx="334">
                  <c:v>0.16750000000000012</c:v>
                </c:pt>
                <c:pt idx="335">
                  <c:v>0.16800000000000012</c:v>
                </c:pt>
                <c:pt idx="336">
                  <c:v>0.16850000000000012</c:v>
                </c:pt>
                <c:pt idx="337">
                  <c:v>0.16900000000000012</c:v>
                </c:pt>
                <c:pt idx="338">
                  <c:v>0.16950000000000012</c:v>
                </c:pt>
                <c:pt idx="339">
                  <c:v>0.17000000000000012</c:v>
                </c:pt>
                <c:pt idx="340">
                  <c:v>0.17050000000000012</c:v>
                </c:pt>
                <c:pt idx="341">
                  <c:v>0.17100000000000012</c:v>
                </c:pt>
                <c:pt idx="342">
                  <c:v>0.17150000000000012</c:v>
                </c:pt>
                <c:pt idx="343">
                  <c:v>0.17200000000000013</c:v>
                </c:pt>
                <c:pt idx="344">
                  <c:v>0.17250000000000013</c:v>
                </c:pt>
                <c:pt idx="345">
                  <c:v>0.17300000000000013</c:v>
                </c:pt>
                <c:pt idx="346">
                  <c:v>0.17350000000000013</c:v>
                </c:pt>
                <c:pt idx="347">
                  <c:v>0.17400000000000013</c:v>
                </c:pt>
                <c:pt idx="348">
                  <c:v>0.17450000000000013</c:v>
                </c:pt>
                <c:pt idx="349">
                  <c:v>0.17500000000000013</c:v>
                </c:pt>
                <c:pt idx="350">
                  <c:v>0.17550000000000013</c:v>
                </c:pt>
                <c:pt idx="351">
                  <c:v>0.17600000000000013</c:v>
                </c:pt>
                <c:pt idx="352">
                  <c:v>0.17650000000000013</c:v>
                </c:pt>
                <c:pt idx="353">
                  <c:v>0.17700000000000013</c:v>
                </c:pt>
                <c:pt idx="354">
                  <c:v>0.17750000000000013</c:v>
                </c:pt>
                <c:pt idx="355">
                  <c:v>0.17800000000000013</c:v>
                </c:pt>
                <c:pt idx="356">
                  <c:v>0.17850000000000013</c:v>
                </c:pt>
                <c:pt idx="357">
                  <c:v>0.17900000000000013</c:v>
                </c:pt>
                <c:pt idx="358">
                  <c:v>0.17950000000000013</c:v>
                </c:pt>
                <c:pt idx="359">
                  <c:v>0.18000000000000013</c:v>
                </c:pt>
                <c:pt idx="360">
                  <c:v>0.18050000000000013</c:v>
                </c:pt>
                <c:pt idx="361">
                  <c:v>0.18100000000000013</c:v>
                </c:pt>
                <c:pt idx="362">
                  <c:v>0.18150000000000013</c:v>
                </c:pt>
                <c:pt idx="363">
                  <c:v>0.18200000000000013</c:v>
                </c:pt>
                <c:pt idx="364">
                  <c:v>0.18250000000000013</c:v>
                </c:pt>
                <c:pt idx="365">
                  <c:v>0.18300000000000013</c:v>
                </c:pt>
                <c:pt idx="366">
                  <c:v>0.18350000000000014</c:v>
                </c:pt>
                <c:pt idx="367">
                  <c:v>0.18400000000000014</c:v>
                </c:pt>
                <c:pt idx="368">
                  <c:v>0.18450000000000014</c:v>
                </c:pt>
                <c:pt idx="369">
                  <c:v>0.18500000000000014</c:v>
                </c:pt>
                <c:pt idx="370">
                  <c:v>0.18550000000000014</c:v>
                </c:pt>
                <c:pt idx="371">
                  <c:v>0.18600000000000014</c:v>
                </c:pt>
                <c:pt idx="372">
                  <c:v>0.18650000000000014</c:v>
                </c:pt>
                <c:pt idx="373">
                  <c:v>0.18700000000000014</c:v>
                </c:pt>
                <c:pt idx="374">
                  <c:v>0.18750000000000014</c:v>
                </c:pt>
                <c:pt idx="375">
                  <c:v>0.18800000000000014</c:v>
                </c:pt>
                <c:pt idx="376">
                  <c:v>0.18850000000000014</c:v>
                </c:pt>
                <c:pt idx="377">
                  <c:v>0.18900000000000014</c:v>
                </c:pt>
                <c:pt idx="378">
                  <c:v>0.18950000000000014</c:v>
                </c:pt>
                <c:pt idx="379">
                  <c:v>0.19000000000000014</c:v>
                </c:pt>
                <c:pt idx="380">
                  <c:v>0.19050000000000014</c:v>
                </c:pt>
                <c:pt idx="381">
                  <c:v>0.19100000000000014</c:v>
                </c:pt>
                <c:pt idx="382">
                  <c:v>0.19150000000000014</c:v>
                </c:pt>
                <c:pt idx="383">
                  <c:v>0.19200000000000014</c:v>
                </c:pt>
                <c:pt idx="384">
                  <c:v>0.19250000000000014</c:v>
                </c:pt>
                <c:pt idx="385">
                  <c:v>0.19300000000000014</c:v>
                </c:pt>
                <c:pt idx="386">
                  <c:v>0.19350000000000014</c:v>
                </c:pt>
                <c:pt idx="387">
                  <c:v>0.19400000000000014</c:v>
                </c:pt>
                <c:pt idx="388">
                  <c:v>0.19450000000000014</c:v>
                </c:pt>
                <c:pt idx="389">
                  <c:v>0.19500000000000015</c:v>
                </c:pt>
                <c:pt idx="390">
                  <c:v>0.19550000000000015</c:v>
                </c:pt>
                <c:pt idx="391">
                  <c:v>0.19600000000000015</c:v>
                </c:pt>
                <c:pt idx="392">
                  <c:v>0.19650000000000015</c:v>
                </c:pt>
                <c:pt idx="393">
                  <c:v>0.19700000000000015</c:v>
                </c:pt>
                <c:pt idx="394">
                  <c:v>0.19750000000000015</c:v>
                </c:pt>
                <c:pt idx="395">
                  <c:v>0.19800000000000015</c:v>
                </c:pt>
                <c:pt idx="396">
                  <c:v>0.19850000000000015</c:v>
                </c:pt>
                <c:pt idx="397">
                  <c:v>0.19900000000000015</c:v>
                </c:pt>
                <c:pt idx="398">
                  <c:v>0.19950000000000015</c:v>
                </c:pt>
                <c:pt idx="399">
                  <c:v>0.20000000000000015</c:v>
                </c:pt>
                <c:pt idx="400">
                  <c:v>0.20050000000000015</c:v>
                </c:pt>
                <c:pt idx="401">
                  <c:v>0.20100000000000015</c:v>
                </c:pt>
                <c:pt idx="402">
                  <c:v>0.20150000000000015</c:v>
                </c:pt>
                <c:pt idx="403">
                  <c:v>0.20200000000000015</c:v>
                </c:pt>
                <c:pt idx="404">
                  <c:v>0.20250000000000015</c:v>
                </c:pt>
                <c:pt idx="405">
                  <c:v>0.20300000000000015</c:v>
                </c:pt>
                <c:pt idx="406">
                  <c:v>0.20350000000000015</c:v>
                </c:pt>
                <c:pt idx="407">
                  <c:v>0.20400000000000015</c:v>
                </c:pt>
                <c:pt idx="408">
                  <c:v>0.20450000000000015</c:v>
                </c:pt>
                <c:pt idx="409">
                  <c:v>0.20500000000000015</c:v>
                </c:pt>
                <c:pt idx="410">
                  <c:v>0.20550000000000015</c:v>
                </c:pt>
                <c:pt idx="411">
                  <c:v>0.20600000000000016</c:v>
                </c:pt>
                <c:pt idx="412">
                  <c:v>0.20650000000000016</c:v>
                </c:pt>
                <c:pt idx="413">
                  <c:v>0.20700000000000016</c:v>
                </c:pt>
                <c:pt idx="414">
                  <c:v>0.20750000000000016</c:v>
                </c:pt>
                <c:pt idx="415">
                  <c:v>0.20800000000000016</c:v>
                </c:pt>
                <c:pt idx="416">
                  <c:v>0.20850000000000016</c:v>
                </c:pt>
                <c:pt idx="417">
                  <c:v>0.20900000000000016</c:v>
                </c:pt>
                <c:pt idx="418">
                  <c:v>0.20950000000000016</c:v>
                </c:pt>
                <c:pt idx="419">
                  <c:v>0.21000000000000016</c:v>
                </c:pt>
                <c:pt idx="420">
                  <c:v>0.21050000000000016</c:v>
                </c:pt>
                <c:pt idx="421">
                  <c:v>0.21100000000000016</c:v>
                </c:pt>
                <c:pt idx="422">
                  <c:v>0.21150000000000016</c:v>
                </c:pt>
                <c:pt idx="423">
                  <c:v>0.21200000000000016</c:v>
                </c:pt>
                <c:pt idx="424">
                  <c:v>0.21250000000000016</c:v>
                </c:pt>
                <c:pt idx="425">
                  <c:v>0.21300000000000016</c:v>
                </c:pt>
                <c:pt idx="426">
                  <c:v>0.21350000000000016</c:v>
                </c:pt>
                <c:pt idx="427">
                  <c:v>0.21400000000000016</c:v>
                </c:pt>
                <c:pt idx="428">
                  <c:v>0.21450000000000016</c:v>
                </c:pt>
                <c:pt idx="429">
                  <c:v>0.21500000000000016</c:v>
                </c:pt>
                <c:pt idx="430">
                  <c:v>0.21550000000000016</c:v>
                </c:pt>
                <c:pt idx="431">
                  <c:v>0.21600000000000016</c:v>
                </c:pt>
                <c:pt idx="432">
                  <c:v>0.21650000000000016</c:v>
                </c:pt>
                <c:pt idx="433">
                  <c:v>0.21700000000000016</c:v>
                </c:pt>
                <c:pt idx="434">
                  <c:v>0.21750000000000017</c:v>
                </c:pt>
                <c:pt idx="435">
                  <c:v>0.21800000000000017</c:v>
                </c:pt>
                <c:pt idx="436">
                  <c:v>0.21850000000000017</c:v>
                </c:pt>
                <c:pt idx="437">
                  <c:v>0.21900000000000017</c:v>
                </c:pt>
                <c:pt idx="438">
                  <c:v>0.21950000000000017</c:v>
                </c:pt>
                <c:pt idx="439">
                  <c:v>0.22000000000000017</c:v>
                </c:pt>
                <c:pt idx="440">
                  <c:v>0.22050000000000017</c:v>
                </c:pt>
                <c:pt idx="441">
                  <c:v>0.22100000000000017</c:v>
                </c:pt>
                <c:pt idx="442">
                  <c:v>0.22150000000000017</c:v>
                </c:pt>
                <c:pt idx="443">
                  <c:v>0.22200000000000017</c:v>
                </c:pt>
                <c:pt idx="444">
                  <c:v>0.22250000000000017</c:v>
                </c:pt>
                <c:pt idx="445">
                  <c:v>0.22300000000000017</c:v>
                </c:pt>
                <c:pt idx="446">
                  <c:v>0.22350000000000017</c:v>
                </c:pt>
                <c:pt idx="447">
                  <c:v>0.22400000000000017</c:v>
                </c:pt>
                <c:pt idx="448">
                  <c:v>0.22450000000000017</c:v>
                </c:pt>
                <c:pt idx="449">
                  <c:v>0.22500000000000017</c:v>
                </c:pt>
                <c:pt idx="450">
                  <c:v>0.22550000000000017</c:v>
                </c:pt>
                <c:pt idx="451">
                  <c:v>0.22600000000000017</c:v>
                </c:pt>
                <c:pt idx="452">
                  <c:v>0.22650000000000017</c:v>
                </c:pt>
                <c:pt idx="453">
                  <c:v>0.22700000000000017</c:v>
                </c:pt>
                <c:pt idx="454">
                  <c:v>0.22750000000000017</c:v>
                </c:pt>
                <c:pt idx="455">
                  <c:v>0.22800000000000017</c:v>
                </c:pt>
                <c:pt idx="456">
                  <c:v>0.22850000000000018</c:v>
                </c:pt>
                <c:pt idx="457">
                  <c:v>0.22900000000000018</c:v>
                </c:pt>
                <c:pt idx="458">
                  <c:v>0.22950000000000018</c:v>
                </c:pt>
                <c:pt idx="459">
                  <c:v>0.23000000000000018</c:v>
                </c:pt>
                <c:pt idx="460">
                  <c:v>0.23050000000000018</c:v>
                </c:pt>
                <c:pt idx="461">
                  <c:v>0.23100000000000018</c:v>
                </c:pt>
                <c:pt idx="462">
                  <c:v>0.23150000000000018</c:v>
                </c:pt>
                <c:pt idx="463">
                  <c:v>0.23200000000000018</c:v>
                </c:pt>
                <c:pt idx="464">
                  <c:v>0.23250000000000018</c:v>
                </c:pt>
                <c:pt idx="465">
                  <c:v>0.23300000000000018</c:v>
                </c:pt>
                <c:pt idx="466">
                  <c:v>0.23350000000000018</c:v>
                </c:pt>
                <c:pt idx="467">
                  <c:v>0.23400000000000018</c:v>
                </c:pt>
                <c:pt idx="468">
                  <c:v>0.23450000000000018</c:v>
                </c:pt>
                <c:pt idx="469">
                  <c:v>0.23500000000000018</c:v>
                </c:pt>
                <c:pt idx="470">
                  <c:v>0.23550000000000018</c:v>
                </c:pt>
                <c:pt idx="471">
                  <c:v>0.23600000000000018</c:v>
                </c:pt>
                <c:pt idx="472">
                  <c:v>0.23650000000000018</c:v>
                </c:pt>
                <c:pt idx="473">
                  <c:v>0.23700000000000018</c:v>
                </c:pt>
                <c:pt idx="474">
                  <c:v>0.23750000000000018</c:v>
                </c:pt>
                <c:pt idx="475">
                  <c:v>0.23800000000000018</c:v>
                </c:pt>
                <c:pt idx="476">
                  <c:v>0.23850000000000018</c:v>
                </c:pt>
                <c:pt idx="477">
                  <c:v>0.23900000000000018</c:v>
                </c:pt>
                <c:pt idx="478">
                  <c:v>0.23950000000000018</c:v>
                </c:pt>
                <c:pt idx="479">
                  <c:v>0.24000000000000019</c:v>
                </c:pt>
                <c:pt idx="480">
                  <c:v>0.24050000000000019</c:v>
                </c:pt>
                <c:pt idx="481">
                  <c:v>0.24100000000000019</c:v>
                </c:pt>
                <c:pt idx="482">
                  <c:v>0.24150000000000019</c:v>
                </c:pt>
                <c:pt idx="483">
                  <c:v>0.24200000000000019</c:v>
                </c:pt>
                <c:pt idx="484">
                  <c:v>0.24250000000000019</c:v>
                </c:pt>
                <c:pt idx="485">
                  <c:v>0.24300000000000019</c:v>
                </c:pt>
                <c:pt idx="486">
                  <c:v>0.24350000000000019</c:v>
                </c:pt>
                <c:pt idx="487">
                  <c:v>0.24400000000000019</c:v>
                </c:pt>
                <c:pt idx="488">
                  <c:v>0.24450000000000019</c:v>
                </c:pt>
                <c:pt idx="489">
                  <c:v>0.24500000000000019</c:v>
                </c:pt>
                <c:pt idx="490">
                  <c:v>0.24550000000000019</c:v>
                </c:pt>
                <c:pt idx="491">
                  <c:v>0.24600000000000019</c:v>
                </c:pt>
                <c:pt idx="492">
                  <c:v>0.24650000000000019</c:v>
                </c:pt>
                <c:pt idx="493">
                  <c:v>0.24700000000000019</c:v>
                </c:pt>
                <c:pt idx="494">
                  <c:v>0.24750000000000019</c:v>
                </c:pt>
                <c:pt idx="495">
                  <c:v>0.24800000000000019</c:v>
                </c:pt>
                <c:pt idx="496">
                  <c:v>0.24850000000000019</c:v>
                </c:pt>
                <c:pt idx="497">
                  <c:v>0.24900000000000019</c:v>
                </c:pt>
                <c:pt idx="498">
                  <c:v>0.24950000000000019</c:v>
                </c:pt>
                <c:pt idx="499">
                  <c:v>0.25000000000000017</c:v>
                </c:pt>
                <c:pt idx="500">
                  <c:v>0.25050000000000017</c:v>
                </c:pt>
                <c:pt idx="501">
                  <c:v>0.25100000000000017</c:v>
                </c:pt>
                <c:pt idx="502">
                  <c:v>0.25150000000000017</c:v>
                </c:pt>
                <c:pt idx="503">
                  <c:v>0.25200000000000017</c:v>
                </c:pt>
                <c:pt idx="504">
                  <c:v>0.25250000000000017</c:v>
                </c:pt>
                <c:pt idx="505">
                  <c:v>0.25300000000000017</c:v>
                </c:pt>
                <c:pt idx="506">
                  <c:v>0.25350000000000017</c:v>
                </c:pt>
                <c:pt idx="507">
                  <c:v>0.25400000000000017</c:v>
                </c:pt>
                <c:pt idx="508">
                  <c:v>0.25450000000000017</c:v>
                </c:pt>
                <c:pt idx="509">
                  <c:v>0.25500000000000017</c:v>
                </c:pt>
                <c:pt idx="510">
                  <c:v>0.25550000000000017</c:v>
                </c:pt>
                <c:pt idx="511">
                  <c:v>0.25600000000000017</c:v>
                </c:pt>
                <c:pt idx="512">
                  <c:v>0.25650000000000017</c:v>
                </c:pt>
                <c:pt idx="513">
                  <c:v>0.25700000000000017</c:v>
                </c:pt>
                <c:pt idx="514">
                  <c:v>0.25750000000000017</c:v>
                </c:pt>
                <c:pt idx="515">
                  <c:v>0.25800000000000017</c:v>
                </c:pt>
                <c:pt idx="516">
                  <c:v>0.25850000000000017</c:v>
                </c:pt>
                <c:pt idx="517">
                  <c:v>0.25900000000000017</c:v>
                </c:pt>
                <c:pt idx="518">
                  <c:v>0.25950000000000017</c:v>
                </c:pt>
                <c:pt idx="519">
                  <c:v>0.26000000000000018</c:v>
                </c:pt>
                <c:pt idx="520">
                  <c:v>0.26050000000000018</c:v>
                </c:pt>
                <c:pt idx="521">
                  <c:v>0.26100000000000018</c:v>
                </c:pt>
                <c:pt idx="522">
                  <c:v>0.26150000000000018</c:v>
                </c:pt>
                <c:pt idx="523">
                  <c:v>0.26200000000000018</c:v>
                </c:pt>
                <c:pt idx="524">
                  <c:v>0.26250000000000018</c:v>
                </c:pt>
                <c:pt idx="525">
                  <c:v>0.26300000000000018</c:v>
                </c:pt>
                <c:pt idx="526">
                  <c:v>0.26350000000000018</c:v>
                </c:pt>
                <c:pt idx="527">
                  <c:v>0.26400000000000018</c:v>
                </c:pt>
                <c:pt idx="528">
                  <c:v>0.26450000000000018</c:v>
                </c:pt>
                <c:pt idx="529">
                  <c:v>0.26500000000000018</c:v>
                </c:pt>
                <c:pt idx="530">
                  <c:v>0.26550000000000018</c:v>
                </c:pt>
                <c:pt idx="531">
                  <c:v>0.26600000000000018</c:v>
                </c:pt>
                <c:pt idx="532">
                  <c:v>0.26650000000000018</c:v>
                </c:pt>
                <c:pt idx="533">
                  <c:v>0.26700000000000018</c:v>
                </c:pt>
                <c:pt idx="534">
                  <c:v>0.26750000000000018</c:v>
                </c:pt>
                <c:pt idx="535">
                  <c:v>0.26800000000000018</c:v>
                </c:pt>
                <c:pt idx="536">
                  <c:v>0.26850000000000018</c:v>
                </c:pt>
                <c:pt idx="537">
                  <c:v>0.26900000000000018</c:v>
                </c:pt>
                <c:pt idx="538">
                  <c:v>0.26950000000000018</c:v>
                </c:pt>
                <c:pt idx="539">
                  <c:v>0.27000000000000018</c:v>
                </c:pt>
                <c:pt idx="540">
                  <c:v>0.27050000000000018</c:v>
                </c:pt>
                <c:pt idx="541">
                  <c:v>0.27100000000000019</c:v>
                </c:pt>
                <c:pt idx="542">
                  <c:v>0.27150000000000019</c:v>
                </c:pt>
                <c:pt idx="543">
                  <c:v>0.27200000000000019</c:v>
                </c:pt>
                <c:pt idx="544">
                  <c:v>0.27250000000000019</c:v>
                </c:pt>
                <c:pt idx="545">
                  <c:v>0.27300000000000019</c:v>
                </c:pt>
                <c:pt idx="546">
                  <c:v>0.27350000000000019</c:v>
                </c:pt>
                <c:pt idx="547">
                  <c:v>0.27400000000000019</c:v>
                </c:pt>
                <c:pt idx="548">
                  <c:v>0.27450000000000019</c:v>
                </c:pt>
                <c:pt idx="549">
                  <c:v>0.27500000000000019</c:v>
                </c:pt>
                <c:pt idx="550">
                  <c:v>0.27550000000000019</c:v>
                </c:pt>
                <c:pt idx="551">
                  <c:v>0.27600000000000019</c:v>
                </c:pt>
                <c:pt idx="552">
                  <c:v>0.27650000000000019</c:v>
                </c:pt>
                <c:pt idx="553">
                  <c:v>0.27700000000000019</c:v>
                </c:pt>
                <c:pt idx="554">
                  <c:v>0.27750000000000019</c:v>
                </c:pt>
                <c:pt idx="555">
                  <c:v>0.27800000000000019</c:v>
                </c:pt>
                <c:pt idx="556">
                  <c:v>0.27850000000000019</c:v>
                </c:pt>
                <c:pt idx="557">
                  <c:v>0.27900000000000019</c:v>
                </c:pt>
                <c:pt idx="558">
                  <c:v>0.27950000000000019</c:v>
                </c:pt>
                <c:pt idx="559">
                  <c:v>0.28000000000000019</c:v>
                </c:pt>
                <c:pt idx="560">
                  <c:v>0.28050000000000019</c:v>
                </c:pt>
                <c:pt idx="561">
                  <c:v>0.28100000000000019</c:v>
                </c:pt>
                <c:pt idx="562">
                  <c:v>0.28150000000000019</c:v>
                </c:pt>
                <c:pt idx="563">
                  <c:v>0.28200000000000019</c:v>
                </c:pt>
                <c:pt idx="564">
                  <c:v>0.2825000000000002</c:v>
                </c:pt>
                <c:pt idx="565">
                  <c:v>0.2830000000000002</c:v>
                </c:pt>
                <c:pt idx="566">
                  <c:v>0.2835000000000002</c:v>
                </c:pt>
                <c:pt idx="567">
                  <c:v>0.2840000000000002</c:v>
                </c:pt>
                <c:pt idx="568">
                  <c:v>0.2845000000000002</c:v>
                </c:pt>
                <c:pt idx="569">
                  <c:v>0.2850000000000002</c:v>
                </c:pt>
                <c:pt idx="570">
                  <c:v>0.2855000000000002</c:v>
                </c:pt>
                <c:pt idx="571">
                  <c:v>0.2860000000000002</c:v>
                </c:pt>
                <c:pt idx="572">
                  <c:v>0.2865000000000002</c:v>
                </c:pt>
                <c:pt idx="573">
                  <c:v>0.2870000000000002</c:v>
                </c:pt>
                <c:pt idx="574">
                  <c:v>0.2875000000000002</c:v>
                </c:pt>
                <c:pt idx="575">
                  <c:v>0.2880000000000002</c:v>
                </c:pt>
                <c:pt idx="576">
                  <c:v>0.2885000000000002</c:v>
                </c:pt>
                <c:pt idx="577">
                  <c:v>0.2890000000000002</c:v>
                </c:pt>
                <c:pt idx="578">
                  <c:v>0.2895000000000002</c:v>
                </c:pt>
                <c:pt idx="579">
                  <c:v>0.2900000000000002</c:v>
                </c:pt>
                <c:pt idx="580">
                  <c:v>0.2905000000000002</c:v>
                </c:pt>
                <c:pt idx="581">
                  <c:v>0.2910000000000002</c:v>
                </c:pt>
                <c:pt idx="582">
                  <c:v>0.2915000000000002</c:v>
                </c:pt>
                <c:pt idx="583">
                  <c:v>0.2920000000000002</c:v>
                </c:pt>
                <c:pt idx="584">
                  <c:v>0.2925000000000002</c:v>
                </c:pt>
                <c:pt idx="585">
                  <c:v>0.2930000000000002</c:v>
                </c:pt>
                <c:pt idx="586">
                  <c:v>0.29350000000000021</c:v>
                </c:pt>
                <c:pt idx="587">
                  <c:v>0.29400000000000021</c:v>
                </c:pt>
                <c:pt idx="588">
                  <c:v>0.29450000000000021</c:v>
                </c:pt>
                <c:pt idx="589">
                  <c:v>0.29500000000000021</c:v>
                </c:pt>
                <c:pt idx="590">
                  <c:v>0.29550000000000021</c:v>
                </c:pt>
                <c:pt idx="591">
                  <c:v>0.29600000000000021</c:v>
                </c:pt>
                <c:pt idx="592">
                  <c:v>0.29650000000000021</c:v>
                </c:pt>
                <c:pt idx="593">
                  <c:v>0.29700000000000021</c:v>
                </c:pt>
                <c:pt idx="594">
                  <c:v>0.29750000000000021</c:v>
                </c:pt>
                <c:pt idx="595">
                  <c:v>0.29800000000000021</c:v>
                </c:pt>
                <c:pt idx="596">
                  <c:v>0.29850000000000021</c:v>
                </c:pt>
                <c:pt idx="597">
                  <c:v>0.29900000000000021</c:v>
                </c:pt>
                <c:pt idx="598">
                  <c:v>0.29950000000000021</c:v>
                </c:pt>
                <c:pt idx="599">
                  <c:v>0.30000000000000021</c:v>
                </c:pt>
                <c:pt idx="600">
                  <c:v>0.30050000000000021</c:v>
                </c:pt>
                <c:pt idx="601">
                  <c:v>0.30100000000000021</c:v>
                </c:pt>
                <c:pt idx="602">
                  <c:v>0.30150000000000021</c:v>
                </c:pt>
                <c:pt idx="603">
                  <c:v>0.30200000000000021</c:v>
                </c:pt>
                <c:pt idx="604">
                  <c:v>0.30250000000000021</c:v>
                </c:pt>
                <c:pt idx="605">
                  <c:v>0.30300000000000021</c:v>
                </c:pt>
                <c:pt idx="606">
                  <c:v>0.30350000000000021</c:v>
                </c:pt>
                <c:pt idx="607">
                  <c:v>0.30400000000000021</c:v>
                </c:pt>
                <c:pt idx="608">
                  <c:v>0.30450000000000021</c:v>
                </c:pt>
                <c:pt idx="609">
                  <c:v>0.30500000000000022</c:v>
                </c:pt>
                <c:pt idx="610">
                  <c:v>0.30550000000000022</c:v>
                </c:pt>
                <c:pt idx="611">
                  <c:v>0.30600000000000022</c:v>
                </c:pt>
                <c:pt idx="612">
                  <c:v>0.30650000000000022</c:v>
                </c:pt>
                <c:pt idx="613">
                  <c:v>0.30700000000000022</c:v>
                </c:pt>
                <c:pt idx="614">
                  <c:v>0.30750000000000022</c:v>
                </c:pt>
                <c:pt idx="615">
                  <c:v>0.30800000000000022</c:v>
                </c:pt>
                <c:pt idx="616">
                  <c:v>0.30850000000000022</c:v>
                </c:pt>
                <c:pt idx="617">
                  <c:v>0.30900000000000022</c:v>
                </c:pt>
                <c:pt idx="618">
                  <c:v>0.30950000000000022</c:v>
                </c:pt>
                <c:pt idx="619">
                  <c:v>0.31000000000000022</c:v>
                </c:pt>
                <c:pt idx="620">
                  <c:v>0.31050000000000022</c:v>
                </c:pt>
                <c:pt idx="621">
                  <c:v>0.31100000000000022</c:v>
                </c:pt>
                <c:pt idx="622">
                  <c:v>0.31150000000000022</c:v>
                </c:pt>
                <c:pt idx="623">
                  <c:v>0.31200000000000022</c:v>
                </c:pt>
                <c:pt idx="624">
                  <c:v>0.31250000000000022</c:v>
                </c:pt>
                <c:pt idx="625">
                  <c:v>0.31300000000000022</c:v>
                </c:pt>
                <c:pt idx="626">
                  <c:v>0.31350000000000022</c:v>
                </c:pt>
                <c:pt idx="627">
                  <c:v>0.31400000000000022</c:v>
                </c:pt>
                <c:pt idx="628">
                  <c:v>0.31450000000000022</c:v>
                </c:pt>
                <c:pt idx="629">
                  <c:v>0.31500000000000022</c:v>
                </c:pt>
                <c:pt idx="630">
                  <c:v>0.31550000000000022</c:v>
                </c:pt>
                <c:pt idx="631">
                  <c:v>0.31600000000000023</c:v>
                </c:pt>
                <c:pt idx="632">
                  <c:v>0.31650000000000023</c:v>
                </c:pt>
                <c:pt idx="633">
                  <c:v>0.31700000000000023</c:v>
                </c:pt>
                <c:pt idx="634">
                  <c:v>0.31750000000000023</c:v>
                </c:pt>
                <c:pt idx="635">
                  <c:v>0.31800000000000023</c:v>
                </c:pt>
                <c:pt idx="636">
                  <c:v>0.31850000000000023</c:v>
                </c:pt>
                <c:pt idx="637">
                  <c:v>0.31900000000000023</c:v>
                </c:pt>
                <c:pt idx="638">
                  <c:v>0.31950000000000023</c:v>
                </c:pt>
                <c:pt idx="639">
                  <c:v>0.32000000000000023</c:v>
                </c:pt>
                <c:pt idx="640">
                  <c:v>0.32050000000000023</c:v>
                </c:pt>
                <c:pt idx="641">
                  <c:v>0.32100000000000023</c:v>
                </c:pt>
                <c:pt idx="642">
                  <c:v>0.32150000000000023</c:v>
                </c:pt>
                <c:pt idx="643">
                  <c:v>0.32200000000000023</c:v>
                </c:pt>
                <c:pt idx="644">
                  <c:v>0.32250000000000023</c:v>
                </c:pt>
                <c:pt idx="645">
                  <c:v>0.32300000000000023</c:v>
                </c:pt>
                <c:pt idx="646">
                  <c:v>0.32350000000000023</c:v>
                </c:pt>
                <c:pt idx="647">
                  <c:v>0.32400000000000023</c:v>
                </c:pt>
                <c:pt idx="648">
                  <c:v>0.32450000000000023</c:v>
                </c:pt>
                <c:pt idx="649">
                  <c:v>0.32500000000000023</c:v>
                </c:pt>
                <c:pt idx="650">
                  <c:v>0.32550000000000023</c:v>
                </c:pt>
                <c:pt idx="651">
                  <c:v>0.32600000000000023</c:v>
                </c:pt>
                <c:pt idx="652">
                  <c:v>0.32650000000000023</c:v>
                </c:pt>
                <c:pt idx="653">
                  <c:v>0.32700000000000023</c:v>
                </c:pt>
                <c:pt idx="654">
                  <c:v>0.32750000000000024</c:v>
                </c:pt>
                <c:pt idx="655">
                  <c:v>0.32800000000000024</c:v>
                </c:pt>
                <c:pt idx="656">
                  <c:v>0.32850000000000024</c:v>
                </c:pt>
                <c:pt idx="657">
                  <c:v>0.32900000000000024</c:v>
                </c:pt>
                <c:pt idx="658">
                  <c:v>0.32950000000000024</c:v>
                </c:pt>
                <c:pt idx="659">
                  <c:v>0.33000000000000024</c:v>
                </c:pt>
                <c:pt idx="660">
                  <c:v>0.33050000000000024</c:v>
                </c:pt>
                <c:pt idx="661">
                  <c:v>0.33100000000000024</c:v>
                </c:pt>
                <c:pt idx="662">
                  <c:v>0.33150000000000024</c:v>
                </c:pt>
                <c:pt idx="663">
                  <c:v>0.33200000000000024</c:v>
                </c:pt>
                <c:pt idx="664">
                  <c:v>0.33250000000000024</c:v>
                </c:pt>
                <c:pt idx="665">
                  <c:v>0.33300000000000024</c:v>
                </c:pt>
                <c:pt idx="666">
                  <c:v>0.33350000000000024</c:v>
                </c:pt>
                <c:pt idx="667">
                  <c:v>0.33400000000000024</c:v>
                </c:pt>
                <c:pt idx="668">
                  <c:v>0.33450000000000024</c:v>
                </c:pt>
                <c:pt idx="669">
                  <c:v>0.33500000000000024</c:v>
                </c:pt>
                <c:pt idx="670">
                  <c:v>0.33550000000000024</c:v>
                </c:pt>
                <c:pt idx="671">
                  <c:v>0.33600000000000024</c:v>
                </c:pt>
                <c:pt idx="672">
                  <c:v>0.33650000000000024</c:v>
                </c:pt>
                <c:pt idx="673">
                  <c:v>0.33700000000000024</c:v>
                </c:pt>
                <c:pt idx="674">
                  <c:v>0.33750000000000024</c:v>
                </c:pt>
                <c:pt idx="675">
                  <c:v>0.33800000000000024</c:v>
                </c:pt>
                <c:pt idx="676">
                  <c:v>0.33850000000000025</c:v>
                </c:pt>
                <c:pt idx="677">
                  <c:v>0.33900000000000025</c:v>
                </c:pt>
                <c:pt idx="678">
                  <c:v>0.33950000000000025</c:v>
                </c:pt>
                <c:pt idx="679">
                  <c:v>0.34000000000000025</c:v>
                </c:pt>
                <c:pt idx="680">
                  <c:v>0.34050000000000025</c:v>
                </c:pt>
                <c:pt idx="681">
                  <c:v>0.34100000000000025</c:v>
                </c:pt>
                <c:pt idx="682">
                  <c:v>0.34150000000000025</c:v>
                </c:pt>
                <c:pt idx="683">
                  <c:v>0.34200000000000025</c:v>
                </c:pt>
                <c:pt idx="684">
                  <c:v>0.34250000000000025</c:v>
                </c:pt>
                <c:pt idx="685">
                  <c:v>0.34300000000000025</c:v>
                </c:pt>
                <c:pt idx="686">
                  <c:v>0.34350000000000025</c:v>
                </c:pt>
                <c:pt idx="687">
                  <c:v>0.34400000000000025</c:v>
                </c:pt>
                <c:pt idx="688">
                  <c:v>0.34450000000000025</c:v>
                </c:pt>
                <c:pt idx="689">
                  <c:v>0.34500000000000025</c:v>
                </c:pt>
                <c:pt idx="690">
                  <c:v>0.34550000000000025</c:v>
                </c:pt>
                <c:pt idx="691">
                  <c:v>0.34600000000000025</c:v>
                </c:pt>
                <c:pt idx="692">
                  <c:v>0.34650000000000025</c:v>
                </c:pt>
                <c:pt idx="693">
                  <c:v>0.34700000000000025</c:v>
                </c:pt>
                <c:pt idx="694">
                  <c:v>0.34750000000000025</c:v>
                </c:pt>
                <c:pt idx="695">
                  <c:v>0.34800000000000025</c:v>
                </c:pt>
                <c:pt idx="696">
                  <c:v>0.34850000000000025</c:v>
                </c:pt>
                <c:pt idx="697">
                  <c:v>0.34900000000000025</c:v>
                </c:pt>
                <c:pt idx="698">
                  <c:v>0.34950000000000025</c:v>
                </c:pt>
                <c:pt idx="699">
                  <c:v>0.35000000000000026</c:v>
                </c:pt>
                <c:pt idx="700">
                  <c:v>0.35050000000000026</c:v>
                </c:pt>
                <c:pt idx="701">
                  <c:v>0.35100000000000026</c:v>
                </c:pt>
                <c:pt idx="702">
                  <c:v>0.35150000000000026</c:v>
                </c:pt>
                <c:pt idx="703">
                  <c:v>0.35200000000000026</c:v>
                </c:pt>
                <c:pt idx="704">
                  <c:v>0.35250000000000026</c:v>
                </c:pt>
                <c:pt idx="705">
                  <c:v>0.35300000000000026</c:v>
                </c:pt>
                <c:pt idx="706">
                  <c:v>0.35350000000000026</c:v>
                </c:pt>
                <c:pt idx="707">
                  <c:v>0.35400000000000026</c:v>
                </c:pt>
                <c:pt idx="708">
                  <c:v>0.35450000000000026</c:v>
                </c:pt>
                <c:pt idx="709">
                  <c:v>0.35500000000000026</c:v>
                </c:pt>
                <c:pt idx="710">
                  <c:v>0.35550000000000026</c:v>
                </c:pt>
                <c:pt idx="711">
                  <c:v>0.35600000000000026</c:v>
                </c:pt>
                <c:pt idx="712">
                  <c:v>0.35650000000000026</c:v>
                </c:pt>
                <c:pt idx="713">
                  <c:v>0.35700000000000026</c:v>
                </c:pt>
                <c:pt idx="714">
                  <c:v>0.35750000000000026</c:v>
                </c:pt>
                <c:pt idx="715">
                  <c:v>0.35800000000000026</c:v>
                </c:pt>
                <c:pt idx="716">
                  <c:v>0.35850000000000026</c:v>
                </c:pt>
                <c:pt idx="717">
                  <c:v>0.35900000000000026</c:v>
                </c:pt>
                <c:pt idx="718">
                  <c:v>0.35950000000000026</c:v>
                </c:pt>
                <c:pt idx="719">
                  <c:v>0.36000000000000026</c:v>
                </c:pt>
                <c:pt idx="720">
                  <c:v>0.36050000000000026</c:v>
                </c:pt>
                <c:pt idx="721">
                  <c:v>0.36100000000000027</c:v>
                </c:pt>
                <c:pt idx="722">
                  <c:v>0.36150000000000027</c:v>
                </c:pt>
                <c:pt idx="723">
                  <c:v>0.36200000000000027</c:v>
                </c:pt>
                <c:pt idx="724">
                  <c:v>0.36250000000000027</c:v>
                </c:pt>
                <c:pt idx="725">
                  <c:v>0.36300000000000027</c:v>
                </c:pt>
                <c:pt idx="726">
                  <c:v>0.36350000000000027</c:v>
                </c:pt>
                <c:pt idx="727">
                  <c:v>0.36400000000000027</c:v>
                </c:pt>
                <c:pt idx="728">
                  <c:v>0.36450000000000027</c:v>
                </c:pt>
                <c:pt idx="729">
                  <c:v>0.36500000000000027</c:v>
                </c:pt>
                <c:pt idx="730">
                  <c:v>0.36550000000000027</c:v>
                </c:pt>
                <c:pt idx="731">
                  <c:v>0.36600000000000027</c:v>
                </c:pt>
                <c:pt idx="732">
                  <c:v>0.36650000000000027</c:v>
                </c:pt>
                <c:pt idx="733">
                  <c:v>0.36700000000000027</c:v>
                </c:pt>
                <c:pt idx="734">
                  <c:v>0.36750000000000027</c:v>
                </c:pt>
                <c:pt idx="735">
                  <c:v>0.36800000000000027</c:v>
                </c:pt>
                <c:pt idx="736">
                  <c:v>0.36850000000000027</c:v>
                </c:pt>
                <c:pt idx="737">
                  <c:v>0.36900000000000027</c:v>
                </c:pt>
                <c:pt idx="738">
                  <c:v>0.36950000000000027</c:v>
                </c:pt>
                <c:pt idx="739">
                  <c:v>0.37000000000000027</c:v>
                </c:pt>
                <c:pt idx="740">
                  <c:v>0.37050000000000027</c:v>
                </c:pt>
                <c:pt idx="741">
                  <c:v>0.37100000000000027</c:v>
                </c:pt>
                <c:pt idx="742">
                  <c:v>0.37150000000000027</c:v>
                </c:pt>
                <c:pt idx="743">
                  <c:v>0.37200000000000027</c:v>
                </c:pt>
                <c:pt idx="744">
                  <c:v>0.37250000000000028</c:v>
                </c:pt>
                <c:pt idx="745">
                  <c:v>0.37300000000000028</c:v>
                </c:pt>
                <c:pt idx="746">
                  <c:v>0.37350000000000028</c:v>
                </c:pt>
                <c:pt idx="747">
                  <c:v>0.37400000000000028</c:v>
                </c:pt>
                <c:pt idx="748">
                  <c:v>0.37450000000000028</c:v>
                </c:pt>
                <c:pt idx="749">
                  <c:v>0.37500000000000028</c:v>
                </c:pt>
                <c:pt idx="750">
                  <c:v>0.37550000000000028</c:v>
                </c:pt>
                <c:pt idx="751">
                  <c:v>0.37600000000000028</c:v>
                </c:pt>
                <c:pt idx="752">
                  <c:v>0.37650000000000028</c:v>
                </c:pt>
                <c:pt idx="753">
                  <c:v>0.37700000000000028</c:v>
                </c:pt>
                <c:pt idx="754">
                  <c:v>0.37750000000000028</c:v>
                </c:pt>
                <c:pt idx="755">
                  <c:v>0.37800000000000028</c:v>
                </c:pt>
                <c:pt idx="756">
                  <c:v>0.37850000000000028</c:v>
                </c:pt>
                <c:pt idx="757">
                  <c:v>0.37900000000000028</c:v>
                </c:pt>
                <c:pt idx="758">
                  <c:v>0.37950000000000028</c:v>
                </c:pt>
                <c:pt idx="759">
                  <c:v>0.38000000000000028</c:v>
                </c:pt>
                <c:pt idx="760">
                  <c:v>0.38050000000000028</c:v>
                </c:pt>
                <c:pt idx="761">
                  <c:v>0.38100000000000028</c:v>
                </c:pt>
                <c:pt idx="762">
                  <c:v>0.38150000000000028</c:v>
                </c:pt>
                <c:pt idx="763">
                  <c:v>0.38200000000000028</c:v>
                </c:pt>
                <c:pt idx="764">
                  <c:v>0.38250000000000028</c:v>
                </c:pt>
                <c:pt idx="765">
                  <c:v>0.38300000000000028</c:v>
                </c:pt>
                <c:pt idx="766">
                  <c:v>0.38350000000000029</c:v>
                </c:pt>
                <c:pt idx="767">
                  <c:v>0.38400000000000029</c:v>
                </c:pt>
                <c:pt idx="768">
                  <c:v>0.38450000000000029</c:v>
                </c:pt>
                <c:pt idx="769">
                  <c:v>0.38500000000000029</c:v>
                </c:pt>
                <c:pt idx="770">
                  <c:v>0.38550000000000029</c:v>
                </c:pt>
                <c:pt idx="771">
                  <c:v>0.38600000000000029</c:v>
                </c:pt>
                <c:pt idx="772">
                  <c:v>0.38650000000000029</c:v>
                </c:pt>
                <c:pt idx="773">
                  <c:v>0.38700000000000029</c:v>
                </c:pt>
                <c:pt idx="774">
                  <c:v>0.38750000000000029</c:v>
                </c:pt>
                <c:pt idx="775">
                  <c:v>0.38800000000000029</c:v>
                </c:pt>
                <c:pt idx="776">
                  <c:v>0.38850000000000029</c:v>
                </c:pt>
                <c:pt idx="777">
                  <c:v>0.38900000000000029</c:v>
                </c:pt>
                <c:pt idx="778">
                  <c:v>0.38950000000000029</c:v>
                </c:pt>
                <c:pt idx="779">
                  <c:v>0.39000000000000029</c:v>
                </c:pt>
                <c:pt idx="780">
                  <c:v>0.39050000000000029</c:v>
                </c:pt>
                <c:pt idx="781">
                  <c:v>0.39100000000000029</c:v>
                </c:pt>
                <c:pt idx="782">
                  <c:v>0.39150000000000029</c:v>
                </c:pt>
                <c:pt idx="783">
                  <c:v>0.39200000000000029</c:v>
                </c:pt>
                <c:pt idx="784">
                  <c:v>0.39250000000000029</c:v>
                </c:pt>
                <c:pt idx="785">
                  <c:v>0.39300000000000029</c:v>
                </c:pt>
                <c:pt idx="786">
                  <c:v>0.39350000000000029</c:v>
                </c:pt>
                <c:pt idx="787">
                  <c:v>0.39400000000000029</c:v>
                </c:pt>
                <c:pt idx="788">
                  <c:v>0.39450000000000029</c:v>
                </c:pt>
                <c:pt idx="789">
                  <c:v>0.3950000000000003</c:v>
                </c:pt>
                <c:pt idx="790">
                  <c:v>0.3955000000000003</c:v>
                </c:pt>
                <c:pt idx="791">
                  <c:v>0.3960000000000003</c:v>
                </c:pt>
                <c:pt idx="792">
                  <c:v>0.3965000000000003</c:v>
                </c:pt>
                <c:pt idx="793">
                  <c:v>0.3970000000000003</c:v>
                </c:pt>
                <c:pt idx="794">
                  <c:v>0.3975000000000003</c:v>
                </c:pt>
                <c:pt idx="795">
                  <c:v>0.3980000000000003</c:v>
                </c:pt>
                <c:pt idx="796">
                  <c:v>0.3985000000000003</c:v>
                </c:pt>
                <c:pt idx="797">
                  <c:v>0.3990000000000003</c:v>
                </c:pt>
                <c:pt idx="798">
                  <c:v>0.3995000000000003</c:v>
                </c:pt>
                <c:pt idx="799">
                  <c:v>0.4000000000000003</c:v>
                </c:pt>
                <c:pt idx="800">
                  <c:v>0.4005000000000003</c:v>
                </c:pt>
                <c:pt idx="801">
                  <c:v>0.4010000000000003</c:v>
                </c:pt>
                <c:pt idx="802">
                  <c:v>0.4015000000000003</c:v>
                </c:pt>
                <c:pt idx="803">
                  <c:v>0.4020000000000003</c:v>
                </c:pt>
                <c:pt idx="804">
                  <c:v>0.4025000000000003</c:v>
                </c:pt>
                <c:pt idx="805">
                  <c:v>0.4030000000000003</c:v>
                </c:pt>
                <c:pt idx="806">
                  <c:v>0.4035000000000003</c:v>
                </c:pt>
                <c:pt idx="807">
                  <c:v>0.4040000000000003</c:v>
                </c:pt>
                <c:pt idx="808">
                  <c:v>0.4045000000000003</c:v>
                </c:pt>
                <c:pt idx="809">
                  <c:v>0.4050000000000003</c:v>
                </c:pt>
                <c:pt idx="810">
                  <c:v>0.4055000000000003</c:v>
                </c:pt>
                <c:pt idx="811">
                  <c:v>0.40600000000000031</c:v>
                </c:pt>
                <c:pt idx="812">
                  <c:v>0.40650000000000031</c:v>
                </c:pt>
                <c:pt idx="813">
                  <c:v>0.40700000000000031</c:v>
                </c:pt>
                <c:pt idx="814">
                  <c:v>0.40750000000000031</c:v>
                </c:pt>
                <c:pt idx="815">
                  <c:v>0.40800000000000031</c:v>
                </c:pt>
                <c:pt idx="816">
                  <c:v>0.40850000000000031</c:v>
                </c:pt>
                <c:pt idx="817">
                  <c:v>0.40900000000000031</c:v>
                </c:pt>
                <c:pt idx="818">
                  <c:v>0.40950000000000031</c:v>
                </c:pt>
                <c:pt idx="819">
                  <c:v>0.41000000000000031</c:v>
                </c:pt>
                <c:pt idx="820">
                  <c:v>0.41050000000000031</c:v>
                </c:pt>
                <c:pt idx="821">
                  <c:v>0.41100000000000031</c:v>
                </c:pt>
                <c:pt idx="822">
                  <c:v>0.41150000000000031</c:v>
                </c:pt>
                <c:pt idx="823">
                  <c:v>0.41200000000000031</c:v>
                </c:pt>
                <c:pt idx="824">
                  <c:v>0.41250000000000031</c:v>
                </c:pt>
                <c:pt idx="825">
                  <c:v>0.41300000000000031</c:v>
                </c:pt>
                <c:pt idx="826">
                  <c:v>0.41350000000000031</c:v>
                </c:pt>
                <c:pt idx="827">
                  <c:v>0.41400000000000031</c:v>
                </c:pt>
                <c:pt idx="828">
                  <c:v>0.41450000000000031</c:v>
                </c:pt>
                <c:pt idx="829">
                  <c:v>0.41500000000000031</c:v>
                </c:pt>
                <c:pt idx="830">
                  <c:v>0.41550000000000031</c:v>
                </c:pt>
                <c:pt idx="831">
                  <c:v>0.41600000000000031</c:v>
                </c:pt>
                <c:pt idx="832">
                  <c:v>0.41650000000000031</c:v>
                </c:pt>
                <c:pt idx="833">
                  <c:v>0.41700000000000031</c:v>
                </c:pt>
                <c:pt idx="834">
                  <c:v>0.41750000000000032</c:v>
                </c:pt>
                <c:pt idx="835">
                  <c:v>0.41800000000000032</c:v>
                </c:pt>
                <c:pt idx="836">
                  <c:v>0.41850000000000032</c:v>
                </c:pt>
                <c:pt idx="837">
                  <c:v>0.41900000000000032</c:v>
                </c:pt>
                <c:pt idx="838">
                  <c:v>0.41950000000000032</c:v>
                </c:pt>
                <c:pt idx="839">
                  <c:v>0.42000000000000032</c:v>
                </c:pt>
                <c:pt idx="840">
                  <c:v>0.42050000000000032</c:v>
                </c:pt>
                <c:pt idx="841">
                  <c:v>0.42100000000000032</c:v>
                </c:pt>
                <c:pt idx="842">
                  <c:v>0.42150000000000032</c:v>
                </c:pt>
                <c:pt idx="843">
                  <c:v>0.42200000000000032</c:v>
                </c:pt>
                <c:pt idx="844">
                  <c:v>0.42250000000000032</c:v>
                </c:pt>
                <c:pt idx="845">
                  <c:v>0.42300000000000032</c:v>
                </c:pt>
                <c:pt idx="846">
                  <c:v>0.42350000000000032</c:v>
                </c:pt>
                <c:pt idx="847">
                  <c:v>0.42400000000000032</c:v>
                </c:pt>
                <c:pt idx="848">
                  <c:v>0.42450000000000032</c:v>
                </c:pt>
                <c:pt idx="849">
                  <c:v>0.42500000000000032</c:v>
                </c:pt>
                <c:pt idx="850">
                  <c:v>0.42550000000000032</c:v>
                </c:pt>
                <c:pt idx="851">
                  <c:v>0.42600000000000032</c:v>
                </c:pt>
                <c:pt idx="852">
                  <c:v>0.42650000000000032</c:v>
                </c:pt>
                <c:pt idx="853">
                  <c:v>0.42700000000000032</c:v>
                </c:pt>
                <c:pt idx="854">
                  <c:v>0.42750000000000032</c:v>
                </c:pt>
                <c:pt idx="855">
                  <c:v>0.42800000000000032</c:v>
                </c:pt>
                <c:pt idx="856">
                  <c:v>0.42850000000000033</c:v>
                </c:pt>
                <c:pt idx="857">
                  <c:v>0.42900000000000033</c:v>
                </c:pt>
                <c:pt idx="858">
                  <c:v>0.42950000000000033</c:v>
                </c:pt>
                <c:pt idx="859">
                  <c:v>0.43000000000000033</c:v>
                </c:pt>
                <c:pt idx="860">
                  <c:v>0.43050000000000033</c:v>
                </c:pt>
                <c:pt idx="861">
                  <c:v>0.43100000000000033</c:v>
                </c:pt>
                <c:pt idx="862">
                  <c:v>0.43150000000000033</c:v>
                </c:pt>
                <c:pt idx="863">
                  <c:v>0.43200000000000033</c:v>
                </c:pt>
                <c:pt idx="864">
                  <c:v>0.43250000000000033</c:v>
                </c:pt>
                <c:pt idx="865">
                  <c:v>0.43300000000000033</c:v>
                </c:pt>
                <c:pt idx="866">
                  <c:v>0.43350000000000033</c:v>
                </c:pt>
                <c:pt idx="867">
                  <c:v>0.43400000000000033</c:v>
                </c:pt>
                <c:pt idx="868">
                  <c:v>0.43450000000000033</c:v>
                </c:pt>
                <c:pt idx="869">
                  <c:v>0.43500000000000033</c:v>
                </c:pt>
                <c:pt idx="870">
                  <c:v>0.43550000000000033</c:v>
                </c:pt>
                <c:pt idx="871">
                  <c:v>0.43600000000000033</c:v>
                </c:pt>
                <c:pt idx="872">
                  <c:v>0.43650000000000033</c:v>
                </c:pt>
                <c:pt idx="873">
                  <c:v>0.43700000000000033</c:v>
                </c:pt>
                <c:pt idx="874">
                  <c:v>0.43750000000000033</c:v>
                </c:pt>
                <c:pt idx="875">
                  <c:v>0.43800000000000033</c:v>
                </c:pt>
                <c:pt idx="876">
                  <c:v>0.43850000000000033</c:v>
                </c:pt>
                <c:pt idx="877">
                  <c:v>0.43900000000000033</c:v>
                </c:pt>
                <c:pt idx="878">
                  <c:v>0.43950000000000033</c:v>
                </c:pt>
                <c:pt idx="879">
                  <c:v>0.44000000000000034</c:v>
                </c:pt>
                <c:pt idx="880">
                  <c:v>0.44050000000000034</c:v>
                </c:pt>
                <c:pt idx="881">
                  <c:v>0.44100000000000034</c:v>
                </c:pt>
                <c:pt idx="882">
                  <c:v>0.44150000000000034</c:v>
                </c:pt>
                <c:pt idx="883">
                  <c:v>0.44200000000000034</c:v>
                </c:pt>
                <c:pt idx="884">
                  <c:v>0.44250000000000034</c:v>
                </c:pt>
                <c:pt idx="885">
                  <c:v>0.44300000000000034</c:v>
                </c:pt>
                <c:pt idx="886">
                  <c:v>0.44350000000000034</c:v>
                </c:pt>
                <c:pt idx="887">
                  <c:v>0.44400000000000034</c:v>
                </c:pt>
                <c:pt idx="888">
                  <c:v>0.44450000000000034</c:v>
                </c:pt>
                <c:pt idx="889">
                  <c:v>0.44500000000000034</c:v>
                </c:pt>
                <c:pt idx="890">
                  <c:v>0.44550000000000034</c:v>
                </c:pt>
                <c:pt idx="891">
                  <c:v>0.44600000000000034</c:v>
                </c:pt>
                <c:pt idx="892">
                  <c:v>0.44650000000000034</c:v>
                </c:pt>
                <c:pt idx="893">
                  <c:v>0.44700000000000034</c:v>
                </c:pt>
                <c:pt idx="894">
                  <c:v>0.44750000000000034</c:v>
                </c:pt>
                <c:pt idx="895">
                  <c:v>0.44800000000000034</c:v>
                </c:pt>
                <c:pt idx="896">
                  <c:v>0.44850000000000034</c:v>
                </c:pt>
                <c:pt idx="897">
                  <c:v>0.44900000000000034</c:v>
                </c:pt>
                <c:pt idx="898">
                  <c:v>0.44950000000000034</c:v>
                </c:pt>
                <c:pt idx="899">
                  <c:v>0.45000000000000034</c:v>
                </c:pt>
                <c:pt idx="900">
                  <c:v>0.45050000000000034</c:v>
                </c:pt>
                <c:pt idx="901">
                  <c:v>0.45100000000000035</c:v>
                </c:pt>
                <c:pt idx="902">
                  <c:v>0.45150000000000035</c:v>
                </c:pt>
                <c:pt idx="903">
                  <c:v>0.45200000000000035</c:v>
                </c:pt>
                <c:pt idx="904">
                  <c:v>0.45250000000000035</c:v>
                </c:pt>
                <c:pt idx="905">
                  <c:v>0.45300000000000035</c:v>
                </c:pt>
                <c:pt idx="906">
                  <c:v>0.45350000000000035</c:v>
                </c:pt>
                <c:pt idx="907">
                  <c:v>0.45400000000000035</c:v>
                </c:pt>
                <c:pt idx="908">
                  <c:v>0.45450000000000035</c:v>
                </c:pt>
                <c:pt idx="909">
                  <c:v>0.45500000000000035</c:v>
                </c:pt>
                <c:pt idx="910">
                  <c:v>0.45550000000000035</c:v>
                </c:pt>
                <c:pt idx="911">
                  <c:v>0.45600000000000035</c:v>
                </c:pt>
                <c:pt idx="912">
                  <c:v>0.45650000000000035</c:v>
                </c:pt>
                <c:pt idx="913">
                  <c:v>0.45700000000000035</c:v>
                </c:pt>
                <c:pt idx="914">
                  <c:v>0.45750000000000035</c:v>
                </c:pt>
                <c:pt idx="915">
                  <c:v>0.45800000000000035</c:v>
                </c:pt>
                <c:pt idx="916">
                  <c:v>0.45850000000000035</c:v>
                </c:pt>
                <c:pt idx="917">
                  <c:v>0.45900000000000035</c:v>
                </c:pt>
                <c:pt idx="918">
                  <c:v>0.45950000000000035</c:v>
                </c:pt>
                <c:pt idx="919">
                  <c:v>0.46000000000000035</c:v>
                </c:pt>
                <c:pt idx="920">
                  <c:v>0.46050000000000035</c:v>
                </c:pt>
                <c:pt idx="921">
                  <c:v>0.46100000000000035</c:v>
                </c:pt>
                <c:pt idx="922">
                  <c:v>0.46150000000000035</c:v>
                </c:pt>
                <c:pt idx="923">
                  <c:v>0.46200000000000035</c:v>
                </c:pt>
                <c:pt idx="924">
                  <c:v>0.46250000000000036</c:v>
                </c:pt>
                <c:pt idx="925">
                  <c:v>0.46300000000000036</c:v>
                </c:pt>
                <c:pt idx="926">
                  <c:v>0.46350000000000036</c:v>
                </c:pt>
                <c:pt idx="927">
                  <c:v>0.46400000000000036</c:v>
                </c:pt>
                <c:pt idx="928">
                  <c:v>0.46450000000000036</c:v>
                </c:pt>
                <c:pt idx="929">
                  <c:v>0.46500000000000036</c:v>
                </c:pt>
                <c:pt idx="930">
                  <c:v>0.46550000000000036</c:v>
                </c:pt>
                <c:pt idx="931">
                  <c:v>0.46600000000000036</c:v>
                </c:pt>
                <c:pt idx="932">
                  <c:v>0.46650000000000036</c:v>
                </c:pt>
                <c:pt idx="933">
                  <c:v>0.46700000000000036</c:v>
                </c:pt>
                <c:pt idx="934">
                  <c:v>0.46750000000000036</c:v>
                </c:pt>
                <c:pt idx="935">
                  <c:v>0.46800000000000036</c:v>
                </c:pt>
                <c:pt idx="936">
                  <c:v>0.46850000000000036</c:v>
                </c:pt>
                <c:pt idx="937">
                  <c:v>0.46900000000000036</c:v>
                </c:pt>
                <c:pt idx="938">
                  <c:v>0.46950000000000036</c:v>
                </c:pt>
                <c:pt idx="939">
                  <c:v>0.47000000000000036</c:v>
                </c:pt>
                <c:pt idx="940">
                  <c:v>0.47050000000000036</c:v>
                </c:pt>
                <c:pt idx="941">
                  <c:v>0.47100000000000036</c:v>
                </c:pt>
                <c:pt idx="942">
                  <c:v>0.47150000000000036</c:v>
                </c:pt>
                <c:pt idx="943">
                  <c:v>0.47200000000000036</c:v>
                </c:pt>
                <c:pt idx="944">
                  <c:v>0.47250000000000036</c:v>
                </c:pt>
                <c:pt idx="945">
                  <c:v>0.47300000000000036</c:v>
                </c:pt>
                <c:pt idx="946">
                  <c:v>0.47350000000000037</c:v>
                </c:pt>
                <c:pt idx="947">
                  <c:v>0.47400000000000037</c:v>
                </c:pt>
                <c:pt idx="948">
                  <c:v>0.47450000000000037</c:v>
                </c:pt>
                <c:pt idx="949">
                  <c:v>0.47500000000000037</c:v>
                </c:pt>
                <c:pt idx="950">
                  <c:v>0.47550000000000037</c:v>
                </c:pt>
                <c:pt idx="951">
                  <c:v>0.47600000000000037</c:v>
                </c:pt>
                <c:pt idx="952">
                  <c:v>0.47650000000000037</c:v>
                </c:pt>
                <c:pt idx="953">
                  <c:v>0.47700000000000037</c:v>
                </c:pt>
                <c:pt idx="954">
                  <c:v>0.47750000000000037</c:v>
                </c:pt>
                <c:pt idx="955">
                  <c:v>0.47800000000000037</c:v>
                </c:pt>
                <c:pt idx="956">
                  <c:v>0.47850000000000037</c:v>
                </c:pt>
                <c:pt idx="957">
                  <c:v>0.47900000000000037</c:v>
                </c:pt>
                <c:pt idx="958">
                  <c:v>0.47950000000000037</c:v>
                </c:pt>
                <c:pt idx="959">
                  <c:v>0.48000000000000037</c:v>
                </c:pt>
                <c:pt idx="960">
                  <c:v>0.48050000000000037</c:v>
                </c:pt>
                <c:pt idx="961">
                  <c:v>0.48100000000000037</c:v>
                </c:pt>
                <c:pt idx="962">
                  <c:v>0.48150000000000037</c:v>
                </c:pt>
                <c:pt idx="963">
                  <c:v>0.48200000000000037</c:v>
                </c:pt>
                <c:pt idx="964">
                  <c:v>0.48250000000000037</c:v>
                </c:pt>
                <c:pt idx="965">
                  <c:v>0.48300000000000037</c:v>
                </c:pt>
                <c:pt idx="966">
                  <c:v>0.48350000000000037</c:v>
                </c:pt>
                <c:pt idx="967">
                  <c:v>0.48400000000000037</c:v>
                </c:pt>
                <c:pt idx="968">
                  <c:v>0.48450000000000037</c:v>
                </c:pt>
                <c:pt idx="969">
                  <c:v>0.48500000000000038</c:v>
                </c:pt>
                <c:pt idx="970">
                  <c:v>0.48550000000000038</c:v>
                </c:pt>
                <c:pt idx="971">
                  <c:v>0.48600000000000038</c:v>
                </c:pt>
                <c:pt idx="972">
                  <c:v>0.48650000000000038</c:v>
                </c:pt>
                <c:pt idx="973">
                  <c:v>0.48700000000000038</c:v>
                </c:pt>
                <c:pt idx="974">
                  <c:v>0.48750000000000038</c:v>
                </c:pt>
                <c:pt idx="975">
                  <c:v>0.48800000000000038</c:v>
                </c:pt>
                <c:pt idx="976">
                  <c:v>0.48850000000000038</c:v>
                </c:pt>
                <c:pt idx="977">
                  <c:v>0.48900000000000038</c:v>
                </c:pt>
                <c:pt idx="978">
                  <c:v>0.48950000000000038</c:v>
                </c:pt>
                <c:pt idx="979">
                  <c:v>0.49000000000000038</c:v>
                </c:pt>
                <c:pt idx="980">
                  <c:v>0.49050000000000038</c:v>
                </c:pt>
                <c:pt idx="981">
                  <c:v>0.49100000000000038</c:v>
                </c:pt>
                <c:pt idx="982">
                  <c:v>0.49150000000000038</c:v>
                </c:pt>
                <c:pt idx="983">
                  <c:v>0.49200000000000038</c:v>
                </c:pt>
                <c:pt idx="984">
                  <c:v>0.49250000000000038</c:v>
                </c:pt>
                <c:pt idx="985">
                  <c:v>0.49300000000000038</c:v>
                </c:pt>
                <c:pt idx="986">
                  <c:v>0.49350000000000038</c:v>
                </c:pt>
                <c:pt idx="987">
                  <c:v>0.49400000000000038</c:v>
                </c:pt>
                <c:pt idx="988">
                  <c:v>0.49450000000000038</c:v>
                </c:pt>
                <c:pt idx="989">
                  <c:v>0.49500000000000038</c:v>
                </c:pt>
                <c:pt idx="990">
                  <c:v>0.49550000000000038</c:v>
                </c:pt>
                <c:pt idx="991">
                  <c:v>0.49600000000000039</c:v>
                </c:pt>
                <c:pt idx="992">
                  <c:v>0.49650000000000039</c:v>
                </c:pt>
                <c:pt idx="993">
                  <c:v>0.49700000000000039</c:v>
                </c:pt>
                <c:pt idx="994">
                  <c:v>0.49750000000000039</c:v>
                </c:pt>
                <c:pt idx="995">
                  <c:v>0.49800000000000039</c:v>
                </c:pt>
                <c:pt idx="996">
                  <c:v>0.49850000000000039</c:v>
                </c:pt>
                <c:pt idx="997">
                  <c:v>0.49900000000000039</c:v>
                </c:pt>
                <c:pt idx="998">
                  <c:v>0.49950000000000039</c:v>
                </c:pt>
                <c:pt idx="999">
                  <c:v>0.50000000000000033</c:v>
                </c:pt>
                <c:pt idx="1000">
                  <c:v>0.50050000000000028</c:v>
                </c:pt>
                <c:pt idx="1001">
                  <c:v>0.50100000000000022</c:v>
                </c:pt>
                <c:pt idx="1002">
                  <c:v>0.50150000000000017</c:v>
                </c:pt>
                <c:pt idx="1003">
                  <c:v>0.50200000000000011</c:v>
                </c:pt>
                <c:pt idx="1004">
                  <c:v>0.50250000000000006</c:v>
                </c:pt>
                <c:pt idx="1005">
                  <c:v>0.503</c:v>
                </c:pt>
                <c:pt idx="1006">
                  <c:v>0.50349999999999995</c:v>
                </c:pt>
                <c:pt idx="1007">
                  <c:v>0.50399999999999989</c:v>
                </c:pt>
                <c:pt idx="1008">
                  <c:v>0.50449999999999984</c:v>
                </c:pt>
                <c:pt idx="1009">
                  <c:v>0.50499999999999978</c:v>
                </c:pt>
                <c:pt idx="1010">
                  <c:v>0.50549999999999973</c:v>
                </c:pt>
                <c:pt idx="1011">
                  <c:v>0.50599999999999967</c:v>
                </c:pt>
                <c:pt idx="1012">
                  <c:v>0.50649999999999962</c:v>
                </c:pt>
                <c:pt idx="1013">
                  <c:v>0.50699999999999956</c:v>
                </c:pt>
                <c:pt idx="1014">
                  <c:v>0.50749999999999951</c:v>
                </c:pt>
                <c:pt idx="1015">
                  <c:v>0.50799999999999945</c:v>
                </c:pt>
                <c:pt idx="1016">
                  <c:v>0.5084999999999994</c:v>
                </c:pt>
                <c:pt idx="1017">
                  <c:v>0.50899999999999934</c:v>
                </c:pt>
                <c:pt idx="1018">
                  <c:v>0.50949999999999929</c:v>
                </c:pt>
                <c:pt idx="1019">
                  <c:v>0.50999999999999923</c:v>
                </c:pt>
                <c:pt idx="1020">
                  <c:v>0.51049999999999918</c:v>
                </c:pt>
                <c:pt idx="1021">
                  <c:v>0.51099999999999912</c:v>
                </c:pt>
                <c:pt idx="1022">
                  <c:v>0.51149999999999907</c:v>
                </c:pt>
                <c:pt idx="1023">
                  <c:v>0.51199999999999901</c:v>
                </c:pt>
                <c:pt idx="1024">
                  <c:v>0.51249999999999896</c:v>
                </c:pt>
                <c:pt idx="1025">
                  <c:v>0.5129999999999989</c:v>
                </c:pt>
                <c:pt idx="1026">
                  <c:v>0.51349999999999885</c:v>
                </c:pt>
                <c:pt idx="1027">
                  <c:v>0.51399999999999879</c:v>
                </c:pt>
                <c:pt idx="1028">
                  <c:v>0.51449999999999874</c:v>
                </c:pt>
                <c:pt idx="1029">
                  <c:v>0.51499999999999868</c:v>
                </c:pt>
                <c:pt idx="1030">
                  <c:v>0.51549999999999863</c:v>
                </c:pt>
                <c:pt idx="1031">
                  <c:v>0.51599999999999857</c:v>
                </c:pt>
                <c:pt idx="1032">
                  <c:v>0.51649999999999852</c:v>
                </c:pt>
                <c:pt idx="1033">
                  <c:v>0.51699999999999846</c:v>
                </c:pt>
                <c:pt idx="1034">
                  <c:v>0.51749999999999841</c:v>
                </c:pt>
                <c:pt idx="1035">
                  <c:v>0.51799999999999835</c:v>
                </c:pt>
                <c:pt idx="1036">
                  <c:v>0.5184999999999983</c:v>
                </c:pt>
                <c:pt idx="1037">
                  <c:v>0.51899999999999824</c:v>
                </c:pt>
                <c:pt idx="1038">
                  <c:v>0.51949999999999819</c:v>
                </c:pt>
                <c:pt idx="1039">
                  <c:v>0.51999999999999813</c:v>
                </c:pt>
                <c:pt idx="1040">
                  <c:v>0.52049999999999808</c:v>
                </c:pt>
                <c:pt idx="1041">
                  <c:v>0.52099999999999802</c:v>
                </c:pt>
                <c:pt idx="1042">
                  <c:v>0.52149999999999797</c:v>
                </c:pt>
                <c:pt idx="1043">
                  <c:v>0.52199999999999791</c:v>
                </c:pt>
                <c:pt idx="1044">
                  <c:v>0.52249999999999786</c:v>
                </c:pt>
                <c:pt idx="1045">
                  <c:v>0.5229999999999978</c:v>
                </c:pt>
                <c:pt idx="1046">
                  <c:v>0.52349999999999774</c:v>
                </c:pt>
                <c:pt idx="1047">
                  <c:v>0.52399999999999769</c:v>
                </c:pt>
                <c:pt idx="1048">
                  <c:v>0.52449999999999763</c:v>
                </c:pt>
                <c:pt idx="1049">
                  <c:v>0.52499999999999758</c:v>
                </c:pt>
                <c:pt idx="1050">
                  <c:v>0.52549999999999752</c:v>
                </c:pt>
                <c:pt idx="1051">
                  <c:v>0.52599999999999747</c:v>
                </c:pt>
                <c:pt idx="1052">
                  <c:v>0.52649999999999741</c:v>
                </c:pt>
                <c:pt idx="1053">
                  <c:v>0.52699999999999736</c:v>
                </c:pt>
                <c:pt idx="1054">
                  <c:v>0.5274999999999973</c:v>
                </c:pt>
                <c:pt idx="1055">
                  <c:v>0.52799999999999725</c:v>
                </c:pt>
                <c:pt idx="1056">
                  <c:v>0.52849999999999719</c:v>
                </c:pt>
                <c:pt idx="1057">
                  <c:v>0.52899999999999714</c:v>
                </c:pt>
                <c:pt idx="1058">
                  <c:v>0.52949999999999708</c:v>
                </c:pt>
                <c:pt idx="1059">
                  <c:v>0.52999999999999703</c:v>
                </c:pt>
                <c:pt idx="1060">
                  <c:v>0.53049999999999697</c:v>
                </c:pt>
                <c:pt idx="1061">
                  <c:v>0.53099999999999692</c:v>
                </c:pt>
                <c:pt idx="1062">
                  <c:v>0.53149999999999686</c:v>
                </c:pt>
                <c:pt idx="1063">
                  <c:v>0.53199999999999681</c:v>
                </c:pt>
                <c:pt idx="1064">
                  <c:v>0.53249999999999675</c:v>
                </c:pt>
                <c:pt idx="1065">
                  <c:v>0.5329999999999967</c:v>
                </c:pt>
                <c:pt idx="1066">
                  <c:v>0.53349999999999664</c:v>
                </c:pt>
                <c:pt idx="1067">
                  <c:v>0.53399999999999659</c:v>
                </c:pt>
                <c:pt idx="1068">
                  <c:v>0.53449999999999653</c:v>
                </c:pt>
                <c:pt idx="1069">
                  <c:v>0.53499999999999648</c:v>
                </c:pt>
                <c:pt idx="1070">
                  <c:v>0.53549999999999642</c:v>
                </c:pt>
                <c:pt idx="1071">
                  <c:v>0.53599999999999637</c:v>
                </c:pt>
                <c:pt idx="1072">
                  <c:v>0.53649999999999631</c:v>
                </c:pt>
                <c:pt idx="1073">
                  <c:v>0.53699999999999626</c:v>
                </c:pt>
                <c:pt idx="1074">
                  <c:v>0.5374999999999962</c:v>
                </c:pt>
                <c:pt idx="1075">
                  <c:v>0.53799999999999615</c:v>
                </c:pt>
                <c:pt idx="1076">
                  <c:v>0.53849999999999609</c:v>
                </c:pt>
                <c:pt idx="1077">
                  <c:v>0.53899999999999604</c:v>
                </c:pt>
                <c:pt idx="1078">
                  <c:v>0.53949999999999598</c:v>
                </c:pt>
                <c:pt idx="1079">
                  <c:v>0.53999999999999593</c:v>
                </c:pt>
                <c:pt idx="1080">
                  <c:v>0.54049999999999587</c:v>
                </c:pt>
                <c:pt idx="1081">
                  <c:v>0.54099999999999582</c:v>
                </c:pt>
                <c:pt idx="1082">
                  <c:v>0.54149999999999576</c:v>
                </c:pt>
                <c:pt idx="1083">
                  <c:v>0.54199999999999571</c:v>
                </c:pt>
                <c:pt idx="1084">
                  <c:v>0.54249999999999565</c:v>
                </c:pt>
                <c:pt idx="1085">
                  <c:v>0.5429999999999956</c:v>
                </c:pt>
                <c:pt idx="1086">
                  <c:v>0.54349999999999554</c:v>
                </c:pt>
                <c:pt idx="1087">
                  <c:v>0.54399999999999549</c:v>
                </c:pt>
                <c:pt idx="1088">
                  <c:v>0.54449999999999543</c:v>
                </c:pt>
                <c:pt idx="1089">
                  <c:v>0.54499999999999538</c:v>
                </c:pt>
                <c:pt idx="1090">
                  <c:v>0.54549999999999532</c:v>
                </c:pt>
                <c:pt idx="1091">
                  <c:v>0.54599999999999527</c:v>
                </c:pt>
                <c:pt idx="1092">
                  <c:v>0.54649999999999521</c:v>
                </c:pt>
                <c:pt idx="1093">
                  <c:v>0.54699999999999516</c:v>
                </c:pt>
                <c:pt idx="1094">
                  <c:v>0.5474999999999951</c:v>
                </c:pt>
                <c:pt idx="1095">
                  <c:v>0.54799999999999505</c:v>
                </c:pt>
                <c:pt idx="1096">
                  <c:v>0.54849999999999499</c:v>
                </c:pt>
                <c:pt idx="1097">
                  <c:v>0.54899999999999494</c:v>
                </c:pt>
                <c:pt idx="1098">
                  <c:v>0.54949999999999488</c:v>
                </c:pt>
                <c:pt idx="1099">
                  <c:v>0.54999999999999483</c:v>
                </c:pt>
                <c:pt idx="1100">
                  <c:v>0.55049999999999477</c:v>
                </c:pt>
                <c:pt idx="1101">
                  <c:v>0.55099999999999472</c:v>
                </c:pt>
                <c:pt idx="1102">
                  <c:v>0.55149999999999466</c:v>
                </c:pt>
                <c:pt idx="1103">
                  <c:v>0.55199999999999461</c:v>
                </c:pt>
                <c:pt idx="1104">
                  <c:v>0.55249999999999455</c:v>
                </c:pt>
                <c:pt idx="1105">
                  <c:v>0.5529999999999945</c:v>
                </c:pt>
                <c:pt idx="1106">
                  <c:v>0.55349999999999444</c:v>
                </c:pt>
                <c:pt idx="1107">
                  <c:v>0.55399999999999439</c:v>
                </c:pt>
                <c:pt idx="1108">
                  <c:v>0.55449999999999433</c:v>
                </c:pt>
                <c:pt idx="1109">
                  <c:v>0.55499999999999428</c:v>
                </c:pt>
                <c:pt idx="1110">
                  <c:v>0.55549999999999422</c:v>
                </c:pt>
                <c:pt idx="1111">
                  <c:v>0.55599999999999417</c:v>
                </c:pt>
                <c:pt idx="1112">
                  <c:v>0.55649999999999411</c:v>
                </c:pt>
                <c:pt idx="1113">
                  <c:v>0.55699999999999406</c:v>
                </c:pt>
                <c:pt idx="1114">
                  <c:v>0.557499999999994</c:v>
                </c:pt>
                <c:pt idx="1115">
                  <c:v>0.55799999999999395</c:v>
                </c:pt>
                <c:pt idx="1116">
                  <c:v>0.55849999999999389</c:v>
                </c:pt>
                <c:pt idx="1117">
                  <c:v>0.55899999999999384</c:v>
                </c:pt>
                <c:pt idx="1118">
                  <c:v>0.55949999999999378</c:v>
                </c:pt>
                <c:pt idx="1119">
                  <c:v>0.55999999999999373</c:v>
                </c:pt>
                <c:pt idx="1120">
                  <c:v>0.56049999999999367</c:v>
                </c:pt>
                <c:pt idx="1121">
                  <c:v>0.56099999999999361</c:v>
                </c:pt>
                <c:pt idx="1122">
                  <c:v>0.56149999999999356</c:v>
                </c:pt>
                <c:pt idx="1123">
                  <c:v>0.5619999999999935</c:v>
                </c:pt>
                <c:pt idx="1124">
                  <c:v>0.56249999999999345</c:v>
                </c:pt>
                <c:pt idx="1125">
                  <c:v>0.56299999999999339</c:v>
                </c:pt>
                <c:pt idx="1126">
                  <c:v>0.56349999999999334</c:v>
                </c:pt>
                <c:pt idx="1127">
                  <c:v>0.56399999999999328</c:v>
                </c:pt>
                <c:pt idx="1128">
                  <c:v>0.56449999999999323</c:v>
                </c:pt>
                <c:pt idx="1129">
                  <c:v>0.56499999999999317</c:v>
                </c:pt>
                <c:pt idx="1130">
                  <c:v>0.56549999999999312</c:v>
                </c:pt>
                <c:pt idx="1131">
                  <c:v>0.56599999999999306</c:v>
                </c:pt>
                <c:pt idx="1132">
                  <c:v>0.56649999999999301</c:v>
                </c:pt>
                <c:pt idx="1133">
                  <c:v>0.56699999999999295</c:v>
                </c:pt>
                <c:pt idx="1134">
                  <c:v>0.5674999999999929</c:v>
                </c:pt>
                <c:pt idx="1135">
                  <c:v>0.56799999999999284</c:v>
                </c:pt>
                <c:pt idx="1136">
                  <c:v>0.56849999999999279</c:v>
                </c:pt>
                <c:pt idx="1137">
                  <c:v>0.56899999999999273</c:v>
                </c:pt>
                <c:pt idx="1138">
                  <c:v>0.56949999999999268</c:v>
                </c:pt>
                <c:pt idx="1139">
                  <c:v>0.56999999999999262</c:v>
                </c:pt>
                <c:pt idx="1140">
                  <c:v>0.57049999999999257</c:v>
                </c:pt>
                <c:pt idx="1141">
                  <c:v>0.57099999999999251</c:v>
                </c:pt>
                <c:pt idx="1142">
                  <c:v>0.57149999999999246</c:v>
                </c:pt>
                <c:pt idx="1143">
                  <c:v>0.5719999999999924</c:v>
                </c:pt>
                <c:pt idx="1144">
                  <c:v>0.57249999999999235</c:v>
                </c:pt>
                <c:pt idx="1145">
                  <c:v>0.57299999999999229</c:v>
                </c:pt>
                <c:pt idx="1146">
                  <c:v>0.57349999999999224</c:v>
                </c:pt>
                <c:pt idx="1147">
                  <c:v>0.57399999999999218</c:v>
                </c:pt>
                <c:pt idx="1148">
                  <c:v>0.57449999999999213</c:v>
                </c:pt>
                <c:pt idx="1149">
                  <c:v>0.57499999999999207</c:v>
                </c:pt>
                <c:pt idx="1150">
                  <c:v>0.57549999999999202</c:v>
                </c:pt>
                <c:pt idx="1151">
                  <c:v>0.57599999999999196</c:v>
                </c:pt>
                <c:pt idx="1152">
                  <c:v>0.57649999999999191</c:v>
                </c:pt>
                <c:pt idx="1153">
                  <c:v>0.57699999999999185</c:v>
                </c:pt>
                <c:pt idx="1154">
                  <c:v>0.5774999999999918</c:v>
                </c:pt>
                <c:pt idx="1155">
                  <c:v>0.57799999999999174</c:v>
                </c:pt>
                <c:pt idx="1156">
                  <c:v>0.57849999999999169</c:v>
                </c:pt>
                <c:pt idx="1157">
                  <c:v>0.57899999999999163</c:v>
                </c:pt>
                <c:pt idx="1158">
                  <c:v>0.57949999999999158</c:v>
                </c:pt>
                <c:pt idx="1159">
                  <c:v>0.57999999999999152</c:v>
                </c:pt>
                <c:pt idx="1160">
                  <c:v>0.58049999999999147</c:v>
                </c:pt>
                <c:pt idx="1161">
                  <c:v>0.58099999999999141</c:v>
                </c:pt>
                <c:pt idx="1162">
                  <c:v>0.58149999999999136</c:v>
                </c:pt>
                <c:pt idx="1163">
                  <c:v>0.5819999999999913</c:v>
                </c:pt>
                <c:pt idx="1164">
                  <c:v>0.58249999999999125</c:v>
                </c:pt>
                <c:pt idx="1165">
                  <c:v>0.58299999999999119</c:v>
                </c:pt>
                <c:pt idx="1166">
                  <c:v>0.58349999999999114</c:v>
                </c:pt>
                <c:pt idx="1167">
                  <c:v>0.58399999999999108</c:v>
                </c:pt>
                <c:pt idx="1168">
                  <c:v>0.58449999999999103</c:v>
                </c:pt>
                <c:pt idx="1169">
                  <c:v>0.58499999999999097</c:v>
                </c:pt>
                <c:pt idx="1170">
                  <c:v>0.58549999999999092</c:v>
                </c:pt>
                <c:pt idx="1171">
                  <c:v>0.58599999999999086</c:v>
                </c:pt>
                <c:pt idx="1172">
                  <c:v>0.58649999999999081</c:v>
                </c:pt>
                <c:pt idx="1173">
                  <c:v>0.58699999999999075</c:v>
                </c:pt>
                <c:pt idx="1174">
                  <c:v>0.5874999999999907</c:v>
                </c:pt>
                <c:pt idx="1175">
                  <c:v>0.58799999999999064</c:v>
                </c:pt>
                <c:pt idx="1176">
                  <c:v>0.58849999999999059</c:v>
                </c:pt>
                <c:pt idx="1177">
                  <c:v>0.58899999999999053</c:v>
                </c:pt>
                <c:pt idx="1178">
                  <c:v>0.58949999999999048</c:v>
                </c:pt>
                <c:pt idx="1179">
                  <c:v>0.58999999999999042</c:v>
                </c:pt>
                <c:pt idx="1180">
                  <c:v>0.59049999999999037</c:v>
                </c:pt>
                <c:pt idx="1181">
                  <c:v>0.59099999999999031</c:v>
                </c:pt>
                <c:pt idx="1182">
                  <c:v>0.59149999999999026</c:v>
                </c:pt>
                <c:pt idx="1183">
                  <c:v>0.5919999999999902</c:v>
                </c:pt>
                <c:pt idx="1184">
                  <c:v>0.59249999999999015</c:v>
                </c:pt>
                <c:pt idx="1185">
                  <c:v>0.59299999999999009</c:v>
                </c:pt>
                <c:pt idx="1186">
                  <c:v>0.59349999999999004</c:v>
                </c:pt>
                <c:pt idx="1187">
                  <c:v>0.59399999999998998</c:v>
                </c:pt>
                <c:pt idx="1188">
                  <c:v>0.59449999999998993</c:v>
                </c:pt>
                <c:pt idx="1189">
                  <c:v>0.59499999999998987</c:v>
                </c:pt>
                <c:pt idx="1190">
                  <c:v>0.59549999999998982</c:v>
                </c:pt>
                <c:pt idx="1191">
                  <c:v>0.59599999999998976</c:v>
                </c:pt>
                <c:pt idx="1192">
                  <c:v>0.59649999999998971</c:v>
                </c:pt>
                <c:pt idx="1193">
                  <c:v>0.59699999999998965</c:v>
                </c:pt>
                <c:pt idx="1194">
                  <c:v>0.59749999999998959</c:v>
                </c:pt>
                <c:pt idx="1195">
                  <c:v>0.59799999999998954</c:v>
                </c:pt>
                <c:pt idx="1196">
                  <c:v>0.59849999999998948</c:v>
                </c:pt>
                <c:pt idx="1197">
                  <c:v>0.59899999999998943</c:v>
                </c:pt>
                <c:pt idx="1198">
                  <c:v>0.59949999999998937</c:v>
                </c:pt>
                <c:pt idx="1199">
                  <c:v>0.59999999999998932</c:v>
                </c:pt>
                <c:pt idx="1200">
                  <c:v>0.60049999999998926</c:v>
                </c:pt>
                <c:pt idx="1201">
                  <c:v>0.60099999999998921</c:v>
                </c:pt>
                <c:pt idx="1202">
                  <c:v>0.60149999999998915</c:v>
                </c:pt>
                <c:pt idx="1203">
                  <c:v>0.6019999999999891</c:v>
                </c:pt>
                <c:pt idx="1204">
                  <c:v>0.60249999999998904</c:v>
                </c:pt>
                <c:pt idx="1205">
                  <c:v>0.60299999999998899</c:v>
                </c:pt>
                <c:pt idx="1206">
                  <c:v>0.60349999999998893</c:v>
                </c:pt>
                <c:pt idx="1207">
                  <c:v>0.60399999999998888</c:v>
                </c:pt>
                <c:pt idx="1208">
                  <c:v>0.60449999999998882</c:v>
                </c:pt>
                <c:pt idx="1209">
                  <c:v>0.60499999999998877</c:v>
                </c:pt>
                <c:pt idx="1210">
                  <c:v>0.60549999999998871</c:v>
                </c:pt>
                <c:pt idx="1211">
                  <c:v>0.60599999999998866</c:v>
                </c:pt>
                <c:pt idx="1212">
                  <c:v>0.6064999999999886</c:v>
                </c:pt>
                <c:pt idx="1213">
                  <c:v>0.60699999999998855</c:v>
                </c:pt>
                <c:pt idx="1214">
                  <c:v>0.60749999999998849</c:v>
                </c:pt>
                <c:pt idx="1215">
                  <c:v>0.60799999999998844</c:v>
                </c:pt>
                <c:pt idx="1216">
                  <c:v>0.60849999999998838</c:v>
                </c:pt>
                <c:pt idx="1217">
                  <c:v>0.60899999999998833</c:v>
                </c:pt>
                <c:pt idx="1218">
                  <c:v>0.60949999999998827</c:v>
                </c:pt>
                <c:pt idx="1219">
                  <c:v>0.60999999999998822</c:v>
                </c:pt>
                <c:pt idx="1220">
                  <c:v>0.61049999999998816</c:v>
                </c:pt>
                <c:pt idx="1221">
                  <c:v>0.61099999999998811</c:v>
                </c:pt>
                <c:pt idx="1222">
                  <c:v>0.61149999999998805</c:v>
                </c:pt>
                <c:pt idx="1223">
                  <c:v>0.611999999999988</c:v>
                </c:pt>
                <c:pt idx="1224">
                  <c:v>0.61249999999998794</c:v>
                </c:pt>
                <c:pt idx="1225">
                  <c:v>0.61299999999998789</c:v>
                </c:pt>
                <c:pt idx="1226">
                  <c:v>0.61349999999998783</c:v>
                </c:pt>
                <c:pt idx="1227">
                  <c:v>0.61399999999998778</c:v>
                </c:pt>
                <c:pt idx="1228">
                  <c:v>0.61449999999998772</c:v>
                </c:pt>
                <c:pt idx="1229">
                  <c:v>0.61499999999998767</c:v>
                </c:pt>
                <c:pt idx="1230">
                  <c:v>0.61549999999998761</c:v>
                </c:pt>
                <c:pt idx="1231">
                  <c:v>0.61599999999998756</c:v>
                </c:pt>
                <c:pt idx="1232">
                  <c:v>0.6164999999999875</c:v>
                </c:pt>
                <c:pt idx="1233">
                  <c:v>0.61699999999998745</c:v>
                </c:pt>
                <c:pt idx="1234">
                  <c:v>0.61749999999998739</c:v>
                </c:pt>
                <c:pt idx="1235">
                  <c:v>0.61799999999998734</c:v>
                </c:pt>
                <c:pt idx="1236">
                  <c:v>0.61849999999998728</c:v>
                </c:pt>
                <c:pt idx="1237">
                  <c:v>0.61899999999998723</c:v>
                </c:pt>
                <c:pt idx="1238">
                  <c:v>0.61949999999998717</c:v>
                </c:pt>
                <c:pt idx="1239">
                  <c:v>0.61999999999998712</c:v>
                </c:pt>
                <c:pt idx="1240">
                  <c:v>0.62049999999998706</c:v>
                </c:pt>
                <c:pt idx="1241">
                  <c:v>0.62099999999998701</c:v>
                </c:pt>
                <c:pt idx="1242">
                  <c:v>0.62149999999998695</c:v>
                </c:pt>
                <c:pt idx="1243">
                  <c:v>0.6219999999999869</c:v>
                </c:pt>
                <c:pt idx="1244">
                  <c:v>0.62249999999998684</c:v>
                </c:pt>
                <c:pt idx="1245">
                  <c:v>0.62299999999998679</c:v>
                </c:pt>
                <c:pt idx="1246">
                  <c:v>0.62349999999998673</c:v>
                </c:pt>
                <c:pt idx="1247">
                  <c:v>0.62399999999998668</c:v>
                </c:pt>
                <c:pt idx="1248">
                  <c:v>0.62449999999998662</c:v>
                </c:pt>
                <c:pt idx="1249">
                  <c:v>0.62499999999998657</c:v>
                </c:pt>
                <c:pt idx="1250">
                  <c:v>0.62549999999998651</c:v>
                </c:pt>
                <c:pt idx="1251">
                  <c:v>0.62599999999998646</c:v>
                </c:pt>
                <c:pt idx="1252">
                  <c:v>0.6264999999999864</c:v>
                </c:pt>
                <c:pt idx="1253">
                  <c:v>0.62699999999998635</c:v>
                </c:pt>
                <c:pt idx="1254">
                  <c:v>0.62749999999998629</c:v>
                </c:pt>
                <c:pt idx="1255">
                  <c:v>0.62799999999998624</c:v>
                </c:pt>
                <c:pt idx="1256">
                  <c:v>0.62849999999998618</c:v>
                </c:pt>
                <c:pt idx="1257">
                  <c:v>0.62899999999998613</c:v>
                </c:pt>
                <c:pt idx="1258">
                  <c:v>0.62949999999998607</c:v>
                </c:pt>
                <c:pt idx="1259">
                  <c:v>0.62999999999998602</c:v>
                </c:pt>
                <c:pt idx="1260">
                  <c:v>0.63049999999998596</c:v>
                </c:pt>
                <c:pt idx="1261">
                  <c:v>0.63099999999998591</c:v>
                </c:pt>
                <c:pt idx="1262">
                  <c:v>0.63149999999998585</c:v>
                </c:pt>
                <c:pt idx="1263">
                  <c:v>0.6319999999999858</c:v>
                </c:pt>
                <c:pt idx="1264">
                  <c:v>0.63249999999998574</c:v>
                </c:pt>
                <c:pt idx="1265">
                  <c:v>0.63299999999998569</c:v>
                </c:pt>
                <c:pt idx="1266">
                  <c:v>0.63349999999998563</c:v>
                </c:pt>
                <c:pt idx="1267">
                  <c:v>0.63399999999998558</c:v>
                </c:pt>
                <c:pt idx="1268">
                  <c:v>0.63449999999998552</c:v>
                </c:pt>
                <c:pt idx="1269">
                  <c:v>0.63499999999998546</c:v>
                </c:pt>
                <c:pt idx="1270">
                  <c:v>0.63549999999998541</c:v>
                </c:pt>
                <c:pt idx="1271">
                  <c:v>0.63599999999998535</c:v>
                </c:pt>
                <c:pt idx="1272">
                  <c:v>0.6364999999999853</c:v>
                </c:pt>
                <c:pt idx="1273">
                  <c:v>0.63699999999998524</c:v>
                </c:pt>
                <c:pt idx="1274">
                  <c:v>0.63749999999998519</c:v>
                </c:pt>
                <c:pt idx="1275">
                  <c:v>0.63799999999998513</c:v>
                </c:pt>
                <c:pt idx="1276">
                  <c:v>0.63849999999998508</c:v>
                </c:pt>
                <c:pt idx="1277">
                  <c:v>0.63899999999998502</c:v>
                </c:pt>
                <c:pt idx="1278">
                  <c:v>0.63949999999998497</c:v>
                </c:pt>
                <c:pt idx="1279">
                  <c:v>0.63999999999998491</c:v>
                </c:pt>
                <c:pt idx="1280">
                  <c:v>0.64049999999998486</c:v>
                </c:pt>
                <c:pt idx="1281">
                  <c:v>0.6409999999999848</c:v>
                </c:pt>
                <c:pt idx="1282">
                  <c:v>0.64149999999998475</c:v>
                </c:pt>
                <c:pt idx="1283">
                  <c:v>0.64199999999998469</c:v>
                </c:pt>
                <c:pt idx="1284">
                  <c:v>0.64249999999998464</c:v>
                </c:pt>
                <c:pt idx="1285">
                  <c:v>0.64299999999998458</c:v>
                </c:pt>
                <c:pt idx="1286">
                  <c:v>0.64349999999998453</c:v>
                </c:pt>
                <c:pt idx="1287">
                  <c:v>0.64399999999998447</c:v>
                </c:pt>
                <c:pt idx="1288">
                  <c:v>0.64449999999998442</c:v>
                </c:pt>
                <c:pt idx="1289">
                  <c:v>0.64499999999998436</c:v>
                </c:pt>
                <c:pt idx="1290">
                  <c:v>0.64549999999998431</c:v>
                </c:pt>
                <c:pt idx="1291">
                  <c:v>0.64599999999998425</c:v>
                </c:pt>
                <c:pt idx="1292">
                  <c:v>0.6464999999999842</c:v>
                </c:pt>
                <c:pt idx="1293">
                  <c:v>0.64699999999998414</c:v>
                </c:pt>
                <c:pt idx="1294">
                  <c:v>0.64749999999998409</c:v>
                </c:pt>
                <c:pt idx="1295">
                  <c:v>0.64799999999998403</c:v>
                </c:pt>
                <c:pt idx="1296">
                  <c:v>0.64849999999998398</c:v>
                </c:pt>
                <c:pt idx="1297">
                  <c:v>0.64899999999998392</c:v>
                </c:pt>
                <c:pt idx="1298">
                  <c:v>0.64949999999998387</c:v>
                </c:pt>
                <c:pt idx="1299">
                  <c:v>0.64999999999998381</c:v>
                </c:pt>
                <c:pt idx="1300">
                  <c:v>0.65049999999998376</c:v>
                </c:pt>
                <c:pt idx="1301">
                  <c:v>0.6509999999999837</c:v>
                </c:pt>
                <c:pt idx="1302">
                  <c:v>0.65149999999998365</c:v>
                </c:pt>
                <c:pt idx="1303">
                  <c:v>0.65199999999998359</c:v>
                </c:pt>
                <c:pt idx="1304">
                  <c:v>0.65249999999998354</c:v>
                </c:pt>
                <c:pt idx="1305">
                  <c:v>0.65299999999998348</c:v>
                </c:pt>
                <c:pt idx="1306">
                  <c:v>0.65349999999998343</c:v>
                </c:pt>
                <c:pt idx="1307">
                  <c:v>0.65399999999998337</c:v>
                </c:pt>
                <c:pt idx="1308">
                  <c:v>0.65449999999998332</c:v>
                </c:pt>
                <c:pt idx="1309">
                  <c:v>0.65499999999998326</c:v>
                </c:pt>
                <c:pt idx="1310">
                  <c:v>0.65549999999998321</c:v>
                </c:pt>
                <c:pt idx="1311">
                  <c:v>0.65599999999998315</c:v>
                </c:pt>
                <c:pt idx="1312">
                  <c:v>0.6564999999999831</c:v>
                </c:pt>
                <c:pt idx="1313">
                  <c:v>0.65699999999998304</c:v>
                </c:pt>
                <c:pt idx="1314">
                  <c:v>0.65749999999998299</c:v>
                </c:pt>
                <c:pt idx="1315">
                  <c:v>0.65799999999998293</c:v>
                </c:pt>
                <c:pt idx="1316">
                  <c:v>0.65849999999998288</c:v>
                </c:pt>
                <c:pt idx="1317">
                  <c:v>0.65899999999998282</c:v>
                </c:pt>
                <c:pt idx="1318">
                  <c:v>0.65949999999998277</c:v>
                </c:pt>
                <c:pt idx="1319">
                  <c:v>0.65999999999998271</c:v>
                </c:pt>
                <c:pt idx="1320">
                  <c:v>0.66049999999998266</c:v>
                </c:pt>
                <c:pt idx="1321">
                  <c:v>0.6609999999999826</c:v>
                </c:pt>
                <c:pt idx="1322">
                  <c:v>0.66149999999998255</c:v>
                </c:pt>
                <c:pt idx="1323">
                  <c:v>0.66199999999998249</c:v>
                </c:pt>
                <c:pt idx="1324">
                  <c:v>0.66249999999998244</c:v>
                </c:pt>
                <c:pt idx="1325">
                  <c:v>0.66299999999998238</c:v>
                </c:pt>
                <c:pt idx="1326">
                  <c:v>0.66349999999998233</c:v>
                </c:pt>
                <c:pt idx="1327">
                  <c:v>0.66399999999998227</c:v>
                </c:pt>
                <c:pt idx="1328">
                  <c:v>0.66449999999998222</c:v>
                </c:pt>
                <c:pt idx="1329">
                  <c:v>0.66499999999998216</c:v>
                </c:pt>
                <c:pt idx="1330">
                  <c:v>0.66549999999998211</c:v>
                </c:pt>
                <c:pt idx="1331">
                  <c:v>0.66599999999998205</c:v>
                </c:pt>
                <c:pt idx="1332">
                  <c:v>0.666499999999982</c:v>
                </c:pt>
                <c:pt idx="1333">
                  <c:v>0.66699999999998194</c:v>
                </c:pt>
                <c:pt idx="1334">
                  <c:v>0.66749999999998189</c:v>
                </c:pt>
                <c:pt idx="1335">
                  <c:v>0.66799999999998183</c:v>
                </c:pt>
                <c:pt idx="1336">
                  <c:v>0.66849999999998178</c:v>
                </c:pt>
                <c:pt idx="1337">
                  <c:v>0.66899999999998172</c:v>
                </c:pt>
                <c:pt idx="1338">
                  <c:v>0.66949999999998167</c:v>
                </c:pt>
                <c:pt idx="1339">
                  <c:v>0.66999999999998161</c:v>
                </c:pt>
                <c:pt idx="1340">
                  <c:v>0.67049999999998156</c:v>
                </c:pt>
                <c:pt idx="1341">
                  <c:v>0.6709999999999815</c:v>
                </c:pt>
                <c:pt idx="1342">
                  <c:v>0.67149999999998145</c:v>
                </c:pt>
                <c:pt idx="1343">
                  <c:v>0.67199999999998139</c:v>
                </c:pt>
                <c:pt idx="1344">
                  <c:v>0.67249999999998133</c:v>
                </c:pt>
                <c:pt idx="1345">
                  <c:v>0.67299999999998128</c:v>
                </c:pt>
                <c:pt idx="1346">
                  <c:v>0.67349999999998122</c:v>
                </c:pt>
                <c:pt idx="1347">
                  <c:v>0.67399999999998117</c:v>
                </c:pt>
                <c:pt idx="1348">
                  <c:v>0.67449999999998111</c:v>
                </c:pt>
                <c:pt idx="1349">
                  <c:v>0.67499999999998106</c:v>
                </c:pt>
                <c:pt idx="1350">
                  <c:v>0.675499999999981</c:v>
                </c:pt>
                <c:pt idx="1351">
                  <c:v>0.67599999999998095</c:v>
                </c:pt>
                <c:pt idx="1352">
                  <c:v>0.67649999999998089</c:v>
                </c:pt>
                <c:pt idx="1353">
                  <c:v>0.67699999999998084</c:v>
                </c:pt>
                <c:pt idx="1354">
                  <c:v>0.67749999999998078</c:v>
                </c:pt>
                <c:pt idx="1355">
                  <c:v>0.67799999999998073</c:v>
                </c:pt>
                <c:pt idx="1356">
                  <c:v>0.67849999999998067</c:v>
                </c:pt>
                <c:pt idx="1357">
                  <c:v>0.67899999999998062</c:v>
                </c:pt>
                <c:pt idx="1358">
                  <c:v>0.67949999999998056</c:v>
                </c:pt>
                <c:pt idx="1359">
                  <c:v>0.67999999999998051</c:v>
                </c:pt>
                <c:pt idx="1360">
                  <c:v>0.68049999999998045</c:v>
                </c:pt>
                <c:pt idx="1361">
                  <c:v>0.6809999999999804</c:v>
                </c:pt>
                <c:pt idx="1362">
                  <c:v>0.68149999999998034</c:v>
                </c:pt>
                <c:pt idx="1363">
                  <c:v>0.68199999999998029</c:v>
                </c:pt>
                <c:pt idx="1364">
                  <c:v>0.68249999999998023</c:v>
                </c:pt>
                <c:pt idx="1365">
                  <c:v>0.68299999999998018</c:v>
                </c:pt>
                <c:pt idx="1366">
                  <c:v>0.68349999999998012</c:v>
                </c:pt>
                <c:pt idx="1367">
                  <c:v>0.68399999999998007</c:v>
                </c:pt>
                <c:pt idx="1368">
                  <c:v>0.68449999999998001</c:v>
                </c:pt>
                <c:pt idx="1369">
                  <c:v>0.68499999999997996</c:v>
                </c:pt>
                <c:pt idx="1370">
                  <c:v>0.6854999999999799</c:v>
                </c:pt>
                <c:pt idx="1371">
                  <c:v>0.68599999999997985</c:v>
                </c:pt>
                <c:pt idx="1372">
                  <c:v>0.68649999999997979</c:v>
                </c:pt>
                <c:pt idx="1373">
                  <c:v>0.68699999999997974</c:v>
                </c:pt>
                <c:pt idx="1374">
                  <c:v>0.68749999999997968</c:v>
                </c:pt>
                <c:pt idx="1375">
                  <c:v>0.68799999999997963</c:v>
                </c:pt>
                <c:pt idx="1376">
                  <c:v>0.68849999999997957</c:v>
                </c:pt>
                <c:pt idx="1377">
                  <c:v>0.68899999999997952</c:v>
                </c:pt>
                <c:pt idx="1378">
                  <c:v>0.68949999999997946</c:v>
                </c:pt>
                <c:pt idx="1379">
                  <c:v>0.68999999999997941</c:v>
                </c:pt>
                <c:pt idx="1380">
                  <c:v>0.69049999999997935</c:v>
                </c:pt>
                <c:pt idx="1381">
                  <c:v>0.6909999999999793</c:v>
                </c:pt>
                <c:pt idx="1382">
                  <c:v>0.69149999999997924</c:v>
                </c:pt>
                <c:pt idx="1383">
                  <c:v>0.69199999999997919</c:v>
                </c:pt>
                <c:pt idx="1384">
                  <c:v>0.69249999999997913</c:v>
                </c:pt>
                <c:pt idx="1385">
                  <c:v>0.69299999999997908</c:v>
                </c:pt>
                <c:pt idx="1386">
                  <c:v>0.69349999999997902</c:v>
                </c:pt>
                <c:pt idx="1387">
                  <c:v>0.69399999999997897</c:v>
                </c:pt>
                <c:pt idx="1388">
                  <c:v>0.69449999999997891</c:v>
                </c:pt>
                <c:pt idx="1389">
                  <c:v>0.69499999999997886</c:v>
                </c:pt>
                <c:pt idx="1390">
                  <c:v>0.6954999999999788</c:v>
                </c:pt>
                <c:pt idx="1391">
                  <c:v>0.69599999999997875</c:v>
                </c:pt>
                <c:pt idx="1392">
                  <c:v>0.69649999999997869</c:v>
                </c:pt>
                <c:pt idx="1393">
                  <c:v>0.69699999999997864</c:v>
                </c:pt>
                <c:pt idx="1394">
                  <c:v>0.69749999999997858</c:v>
                </c:pt>
                <c:pt idx="1395">
                  <c:v>0.69799999999997853</c:v>
                </c:pt>
                <c:pt idx="1396">
                  <c:v>0.69849999999997847</c:v>
                </c:pt>
                <c:pt idx="1397">
                  <c:v>0.69899999999997842</c:v>
                </c:pt>
                <c:pt idx="1398">
                  <c:v>0.69949999999997836</c:v>
                </c:pt>
                <c:pt idx="1399">
                  <c:v>0.69999999999997831</c:v>
                </c:pt>
                <c:pt idx="1400">
                  <c:v>0.70049999999997825</c:v>
                </c:pt>
                <c:pt idx="1401">
                  <c:v>0.7009999999999782</c:v>
                </c:pt>
                <c:pt idx="1402">
                  <c:v>0.70149999999997814</c:v>
                </c:pt>
                <c:pt idx="1403">
                  <c:v>0.70199999999997809</c:v>
                </c:pt>
                <c:pt idx="1404">
                  <c:v>0.70249999999997803</c:v>
                </c:pt>
                <c:pt idx="1405">
                  <c:v>0.70299999999997798</c:v>
                </c:pt>
                <c:pt idx="1406">
                  <c:v>0.70349999999997792</c:v>
                </c:pt>
                <c:pt idx="1407">
                  <c:v>0.70399999999997787</c:v>
                </c:pt>
                <c:pt idx="1408">
                  <c:v>0.70449999999997781</c:v>
                </c:pt>
                <c:pt idx="1409">
                  <c:v>0.70499999999997776</c:v>
                </c:pt>
                <c:pt idx="1410">
                  <c:v>0.7054999999999777</c:v>
                </c:pt>
                <c:pt idx="1411">
                  <c:v>0.70599999999997765</c:v>
                </c:pt>
                <c:pt idx="1412">
                  <c:v>0.70649999999997759</c:v>
                </c:pt>
                <c:pt idx="1413">
                  <c:v>0.70699999999997754</c:v>
                </c:pt>
                <c:pt idx="1414">
                  <c:v>0.70749999999997748</c:v>
                </c:pt>
                <c:pt idx="1415">
                  <c:v>0.70799999999997743</c:v>
                </c:pt>
                <c:pt idx="1416">
                  <c:v>0.70849999999997737</c:v>
                </c:pt>
                <c:pt idx="1417">
                  <c:v>0.70899999999997732</c:v>
                </c:pt>
                <c:pt idx="1418">
                  <c:v>0.70949999999997726</c:v>
                </c:pt>
                <c:pt idx="1419">
                  <c:v>0.7099999999999772</c:v>
                </c:pt>
                <c:pt idx="1420">
                  <c:v>0.71049999999997715</c:v>
                </c:pt>
                <c:pt idx="1421">
                  <c:v>0.71099999999997709</c:v>
                </c:pt>
                <c:pt idx="1422">
                  <c:v>0.71149999999997704</c:v>
                </c:pt>
                <c:pt idx="1423">
                  <c:v>0.71199999999997698</c:v>
                </c:pt>
                <c:pt idx="1424">
                  <c:v>0.71249999999997693</c:v>
                </c:pt>
                <c:pt idx="1425">
                  <c:v>0.71299999999997687</c:v>
                </c:pt>
                <c:pt idx="1426">
                  <c:v>0.71349999999997682</c:v>
                </c:pt>
                <c:pt idx="1427">
                  <c:v>0.71399999999997676</c:v>
                </c:pt>
                <c:pt idx="1428">
                  <c:v>0.71449999999997671</c:v>
                </c:pt>
                <c:pt idx="1429">
                  <c:v>0.71499999999997665</c:v>
                </c:pt>
                <c:pt idx="1430">
                  <c:v>0.7154999999999766</c:v>
                </c:pt>
                <c:pt idx="1431">
                  <c:v>0.71599999999997654</c:v>
                </c:pt>
                <c:pt idx="1432">
                  <c:v>0.71649999999997649</c:v>
                </c:pt>
                <c:pt idx="1433">
                  <c:v>0.71699999999997643</c:v>
                </c:pt>
                <c:pt idx="1434">
                  <c:v>0.71749999999997638</c:v>
                </c:pt>
                <c:pt idx="1435">
                  <c:v>0.71799999999997632</c:v>
                </c:pt>
                <c:pt idx="1436">
                  <c:v>0.71849999999997627</c:v>
                </c:pt>
                <c:pt idx="1437">
                  <c:v>0.71899999999997621</c:v>
                </c:pt>
                <c:pt idx="1438">
                  <c:v>0.71949999999997616</c:v>
                </c:pt>
                <c:pt idx="1439">
                  <c:v>0.7199999999999761</c:v>
                </c:pt>
                <c:pt idx="1440">
                  <c:v>0.72049999999997605</c:v>
                </c:pt>
                <c:pt idx="1441">
                  <c:v>0.72099999999997599</c:v>
                </c:pt>
                <c:pt idx="1442">
                  <c:v>0.72149999999997594</c:v>
                </c:pt>
                <c:pt idx="1443">
                  <c:v>0.72199999999997588</c:v>
                </c:pt>
                <c:pt idx="1444">
                  <c:v>0.72249999999997583</c:v>
                </c:pt>
                <c:pt idx="1445">
                  <c:v>0.72299999999997577</c:v>
                </c:pt>
                <c:pt idx="1446">
                  <c:v>0.72349999999997572</c:v>
                </c:pt>
                <c:pt idx="1447">
                  <c:v>0.72399999999997566</c:v>
                </c:pt>
                <c:pt idx="1448">
                  <c:v>0.72449999999997561</c:v>
                </c:pt>
                <c:pt idx="1449">
                  <c:v>0.72499999999997555</c:v>
                </c:pt>
                <c:pt idx="1450">
                  <c:v>0.7254999999999755</c:v>
                </c:pt>
                <c:pt idx="1451">
                  <c:v>0.72599999999997544</c:v>
                </c:pt>
                <c:pt idx="1452">
                  <c:v>0.72649999999997539</c:v>
                </c:pt>
                <c:pt idx="1453">
                  <c:v>0.72699999999997533</c:v>
                </c:pt>
                <c:pt idx="1454">
                  <c:v>0.72749999999997528</c:v>
                </c:pt>
                <c:pt idx="1455">
                  <c:v>0.72799999999997522</c:v>
                </c:pt>
                <c:pt idx="1456">
                  <c:v>0.72849999999997517</c:v>
                </c:pt>
                <c:pt idx="1457">
                  <c:v>0.72899999999997511</c:v>
                </c:pt>
                <c:pt idx="1458">
                  <c:v>0.72949999999997506</c:v>
                </c:pt>
                <c:pt idx="1459">
                  <c:v>0.729999999999975</c:v>
                </c:pt>
                <c:pt idx="1460">
                  <c:v>0.73049999999997495</c:v>
                </c:pt>
                <c:pt idx="1461">
                  <c:v>0.73099999999997489</c:v>
                </c:pt>
                <c:pt idx="1462">
                  <c:v>0.73149999999997484</c:v>
                </c:pt>
                <c:pt idx="1463">
                  <c:v>0.73199999999997478</c:v>
                </c:pt>
                <c:pt idx="1464">
                  <c:v>0.73249999999997473</c:v>
                </c:pt>
                <c:pt idx="1465">
                  <c:v>0.73299999999997467</c:v>
                </c:pt>
                <c:pt idx="1466">
                  <c:v>0.73349999999997462</c:v>
                </c:pt>
                <c:pt idx="1467">
                  <c:v>0.73399999999997456</c:v>
                </c:pt>
                <c:pt idx="1468">
                  <c:v>0.73449999999997451</c:v>
                </c:pt>
                <c:pt idx="1469">
                  <c:v>0.73499999999997445</c:v>
                </c:pt>
                <c:pt idx="1470">
                  <c:v>0.7354999999999744</c:v>
                </c:pt>
                <c:pt idx="1471">
                  <c:v>0.73599999999997434</c:v>
                </c:pt>
                <c:pt idx="1472">
                  <c:v>0.73649999999997429</c:v>
                </c:pt>
                <c:pt idx="1473">
                  <c:v>0.73699999999997423</c:v>
                </c:pt>
                <c:pt idx="1474">
                  <c:v>0.73749999999997418</c:v>
                </c:pt>
                <c:pt idx="1475">
                  <c:v>0.73799999999997412</c:v>
                </c:pt>
                <c:pt idx="1476">
                  <c:v>0.73849999999997407</c:v>
                </c:pt>
                <c:pt idx="1477">
                  <c:v>0.73899999999997401</c:v>
                </c:pt>
                <c:pt idx="1478">
                  <c:v>0.73949999999997396</c:v>
                </c:pt>
                <c:pt idx="1479">
                  <c:v>0.7399999999999739</c:v>
                </c:pt>
                <c:pt idx="1480">
                  <c:v>0.74049999999997385</c:v>
                </c:pt>
                <c:pt idx="1481">
                  <c:v>0.74099999999997379</c:v>
                </c:pt>
                <c:pt idx="1482">
                  <c:v>0.74149999999997374</c:v>
                </c:pt>
                <c:pt idx="1483">
                  <c:v>0.74199999999997368</c:v>
                </c:pt>
                <c:pt idx="1484">
                  <c:v>0.74249999999997363</c:v>
                </c:pt>
                <c:pt idx="1485">
                  <c:v>0.74299999999997357</c:v>
                </c:pt>
                <c:pt idx="1486">
                  <c:v>0.74349999999997352</c:v>
                </c:pt>
                <c:pt idx="1487">
                  <c:v>0.74399999999997346</c:v>
                </c:pt>
                <c:pt idx="1488">
                  <c:v>0.74449999999997341</c:v>
                </c:pt>
                <c:pt idx="1489">
                  <c:v>0.74499999999997335</c:v>
                </c:pt>
                <c:pt idx="1490">
                  <c:v>0.7454999999999733</c:v>
                </c:pt>
                <c:pt idx="1491">
                  <c:v>0.74599999999997324</c:v>
                </c:pt>
                <c:pt idx="1492">
                  <c:v>0.74649999999997319</c:v>
                </c:pt>
                <c:pt idx="1493">
                  <c:v>0.74699999999997313</c:v>
                </c:pt>
                <c:pt idx="1494">
                  <c:v>0.74749999999997307</c:v>
                </c:pt>
                <c:pt idx="1495">
                  <c:v>0.74799999999997302</c:v>
                </c:pt>
                <c:pt idx="1496">
                  <c:v>0.74849999999997296</c:v>
                </c:pt>
                <c:pt idx="1497">
                  <c:v>0.74899999999997291</c:v>
                </c:pt>
                <c:pt idx="1498">
                  <c:v>0.74949999999997285</c:v>
                </c:pt>
                <c:pt idx="1499">
                  <c:v>0.7499999999999728</c:v>
                </c:pt>
                <c:pt idx="1500">
                  <c:v>0.75049999999997274</c:v>
                </c:pt>
                <c:pt idx="1501">
                  <c:v>0.75099999999997269</c:v>
                </c:pt>
                <c:pt idx="1502">
                  <c:v>0.75149999999997263</c:v>
                </c:pt>
                <c:pt idx="1503">
                  <c:v>0.75199999999997258</c:v>
                </c:pt>
                <c:pt idx="1504">
                  <c:v>0.75249999999997252</c:v>
                </c:pt>
                <c:pt idx="1505">
                  <c:v>0.75299999999997247</c:v>
                </c:pt>
                <c:pt idx="1506">
                  <c:v>0.75349999999997241</c:v>
                </c:pt>
                <c:pt idx="1507">
                  <c:v>0.75399999999997236</c:v>
                </c:pt>
                <c:pt idx="1508">
                  <c:v>0.7544999999999723</c:v>
                </c:pt>
                <c:pt idx="1509">
                  <c:v>0.75499999999997225</c:v>
                </c:pt>
                <c:pt idx="1510">
                  <c:v>0.75549999999997219</c:v>
                </c:pt>
                <c:pt idx="1511">
                  <c:v>0.75599999999997214</c:v>
                </c:pt>
                <c:pt idx="1512">
                  <c:v>0.75649999999997208</c:v>
                </c:pt>
                <c:pt idx="1513">
                  <c:v>0.75699999999997203</c:v>
                </c:pt>
                <c:pt idx="1514">
                  <c:v>0.75749999999997197</c:v>
                </c:pt>
                <c:pt idx="1515">
                  <c:v>0.75799999999997192</c:v>
                </c:pt>
                <c:pt idx="1516">
                  <c:v>0.75849999999997186</c:v>
                </c:pt>
                <c:pt idx="1517">
                  <c:v>0.75899999999997181</c:v>
                </c:pt>
                <c:pt idx="1518">
                  <c:v>0.75949999999997175</c:v>
                </c:pt>
                <c:pt idx="1519">
                  <c:v>0.7599999999999717</c:v>
                </c:pt>
                <c:pt idx="1520">
                  <c:v>0.76049999999997164</c:v>
                </c:pt>
                <c:pt idx="1521">
                  <c:v>0.76099999999997159</c:v>
                </c:pt>
                <c:pt idx="1522">
                  <c:v>0.76149999999997153</c:v>
                </c:pt>
                <c:pt idx="1523">
                  <c:v>0.76199999999997148</c:v>
                </c:pt>
                <c:pt idx="1524">
                  <c:v>0.76249999999997142</c:v>
                </c:pt>
                <c:pt idx="1525">
                  <c:v>0.76299999999997137</c:v>
                </c:pt>
                <c:pt idx="1526">
                  <c:v>0.76349999999997131</c:v>
                </c:pt>
                <c:pt idx="1527">
                  <c:v>0.76399999999997126</c:v>
                </c:pt>
                <c:pt idx="1528">
                  <c:v>0.7644999999999712</c:v>
                </c:pt>
                <c:pt idx="1529">
                  <c:v>0.76499999999997115</c:v>
                </c:pt>
                <c:pt idx="1530">
                  <c:v>0.76549999999997109</c:v>
                </c:pt>
                <c:pt idx="1531">
                  <c:v>0.76599999999997104</c:v>
                </c:pt>
                <c:pt idx="1532">
                  <c:v>0.76649999999997098</c:v>
                </c:pt>
                <c:pt idx="1533">
                  <c:v>0.76699999999997093</c:v>
                </c:pt>
                <c:pt idx="1534">
                  <c:v>0.76749999999997087</c:v>
                </c:pt>
                <c:pt idx="1535">
                  <c:v>0.76799999999997082</c:v>
                </c:pt>
                <c:pt idx="1536">
                  <c:v>0.76849999999997076</c:v>
                </c:pt>
                <c:pt idx="1537">
                  <c:v>0.76899999999997071</c:v>
                </c:pt>
                <c:pt idx="1538">
                  <c:v>0.76949999999997065</c:v>
                </c:pt>
                <c:pt idx="1539">
                  <c:v>0.7699999999999706</c:v>
                </c:pt>
                <c:pt idx="1540">
                  <c:v>0.77049999999997054</c:v>
                </c:pt>
                <c:pt idx="1541">
                  <c:v>0.77099999999997049</c:v>
                </c:pt>
                <c:pt idx="1542">
                  <c:v>0.77149999999997043</c:v>
                </c:pt>
                <c:pt idx="1543">
                  <c:v>0.77199999999997038</c:v>
                </c:pt>
                <c:pt idx="1544">
                  <c:v>0.77249999999997032</c:v>
                </c:pt>
                <c:pt idx="1545">
                  <c:v>0.77299999999997027</c:v>
                </c:pt>
                <c:pt idx="1546">
                  <c:v>0.77349999999997021</c:v>
                </c:pt>
                <c:pt idx="1547">
                  <c:v>0.77399999999997016</c:v>
                </c:pt>
                <c:pt idx="1548">
                  <c:v>0.7744999999999701</c:v>
                </c:pt>
                <c:pt idx="1549">
                  <c:v>0.77499999999997005</c:v>
                </c:pt>
                <c:pt idx="1550">
                  <c:v>0.77549999999996999</c:v>
                </c:pt>
                <c:pt idx="1551">
                  <c:v>0.77599999999996994</c:v>
                </c:pt>
                <c:pt idx="1552">
                  <c:v>0.77649999999996988</c:v>
                </c:pt>
                <c:pt idx="1553">
                  <c:v>0.77699999999996983</c:v>
                </c:pt>
                <c:pt idx="1554">
                  <c:v>0.77749999999996977</c:v>
                </c:pt>
                <c:pt idx="1555">
                  <c:v>0.77799999999996972</c:v>
                </c:pt>
                <c:pt idx="1556">
                  <c:v>0.77849999999996966</c:v>
                </c:pt>
                <c:pt idx="1557">
                  <c:v>0.77899999999996961</c:v>
                </c:pt>
                <c:pt idx="1558">
                  <c:v>0.77949999999996955</c:v>
                </c:pt>
                <c:pt idx="1559">
                  <c:v>0.7799999999999695</c:v>
                </c:pt>
                <c:pt idx="1560">
                  <c:v>0.78049999999996944</c:v>
                </c:pt>
                <c:pt idx="1561">
                  <c:v>0.78099999999996939</c:v>
                </c:pt>
                <c:pt idx="1562">
                  <c:v>0.78149999999996933</c:v>
                </c:pt>
                <c:pt idx="1563">
                  <c:v>0.78199999999996928</c:v>
                </c:pt>
                <c:pt idx="1564">
                  <c:v>0.78249999999996922</c:v>
                </c:pt>
                <c:pt idx="1565">
                  <c:v>0.78299999999996917</c:v>
                </c:pt>
                <c:pt idx="1566">
                  <c:v>0.78349999999996911</c:v>
                </c:pt>
                <c:pt idx="1567">
                  <c:v>0.78399999999996905</c:v>
                </c:pt>
                <c:pt idx="1568">
                  <c:v>0.784499999999969</c:v>
                </c:pt>
                <c:pt idx="1569">
                  <c:v>0.78499999999996894</c:v>
                </c:pt>
                <c:pt idx="1570">
                  <c:v>0.78549999999996889</c:v>
                </c:pt>
                <c:pt idx="1571">
                  <c:v>0.78599999999996883</c:v>
                </c:pt>
                <c:pt idx="1572">
                  <c:v>0.78649999999996878</c:v>
                </c:pt>
                <c:pt idx="1573">
                  <c:v>0.78699999999996872</c:v>
                </c:pt>
                <c:pt idx="1574">
                  <c:v>0.78749999999996867</c:v>
                </c:pt>
                <c:pt idx="1575">
                  <c:v>0.78799999999996861</c:v>
                </c:pt>
                <c:pt idx="1576">
                  <c:v>0.78849999999996856</c:v>
                </c:pt>
                <c:pt idx="1577">
                  <c:v>0.7889999999999685</c:v>
                </c:pt>
                <c:pt idx="1578">
                  <c:v>0.78949999999996845</c:v>
                </c:pt>
                <c:pt idx="1579">
                  <c:v>0.78999999999996839</c:v>
                </c:pt>
                <c:pt idx="1580">
                  <c:v>0.79049999999996834</c:v>
                </c:pt>
                <c:pt idx="1581">
                  <c:v>0.79099999999996828</c:v>
                </c:pt>
                <c:pt idx="1582">
                  <c:v>0.79149999999996823</c:v>
                </c:pt>
                <c:pt idx="1583">
                  <c:v>0.79199999999996817</c:v>
                </c:pt>
                <c:pt idx="1584">
                  <c:v>0.79249999999996812</c:v>
                </c:pt>
                <c:pt idx="1585">
                  <c:v>0.79299999999996806</c:v>
                </c:pt>
                <c:pt idx="1586">
                  <c:v>0.79349999999996801</c:v>
                </c:pt>
                <c:pt idx="1587">
                  <c:v>0.79399999999996795</c:v>
                </c:pt>
                <c:pt idx="1588">
                  <c:v>0.7944999999999679</c:v>
                </c:pt>
                <c:pt idx="1589">
                  <c:v>0.79499999999996784</c:v>
                </c:pt>
                <c:pt idx="1590">
                  <c:v>0.79549999999996779</c:v>
                </c:pt>
                <c:pt idx="1591">
                  <c:v>0.79599999999996773</c:v>
                </c:pt>
                <c:pt idx="1592">
                  <c:v>0.79649999999996768</c:v>
                </c:pt>
                <c:pt idx="1593">
                  <c:v>0.79699999999996762</c:v>
                </c:pt>
                <c:pt idx="1594">
                  <c:v>0.79749999999996757</c:v>
                </c:pt>
                <c:pt idx="1595">
                  <c:v>0.79799999999996751</c:v>
                </c:pt>
                <c:pt idx="1596">
                  <c:v>0.79849999999996746</c:v>
                </c:pt>
                <c:pt idx="1597">
                  <c:v>0.7989999999999674</c:v>
                </c:pt>
                <c:pt idx="1598">
                  <c:v>0.79949999999996735</c:v>
                </c:pt>
                <c:pt idx="1599">
                  <c:v>0.79999999999996729</c:v>
                </c:pt>
                <c:pt idx="1600">
                  <c:v>0.80049999999996724</c:v>
                </c:pt>
                <c:pt idx="1601">
                  <c:v>0.80099999999996718</c:v>
                </c:pt>
                <c:pt idx="1602">
                  <c:v>0.80149999999996713</c:v>
                </c:pt>
                <c:pt idx="1603">
                  <c:v>0.80199999999996707</c:v>
                </c:pt>
                <c:pt idx="1604">
                  <c:v>0.80249999999996702</c:v>
                </c:pt>
                <c:pt idx="1605">
                  <c:v>0.80299999999996696</c:v>
                </c:pt>
                <c:pt idx="1606">
                  <c:v>0.80349999999996691</c:v>
                </c:pt>
                <c:pt idx="1607">
                  <c:v>0.80399999999996685</c:v>
                </c:pt>
                <c:pt idx="1608">
                  <c:v>0.8044999999999668</c:v>
                </c:pt>
                <c:pt idx="1609">
                  <c:v>0.80499999999996674</c:v>
                </c:pt>
                <c:pt idx="1610">
                  <c:v>0.80549999999996669</c:v>
                </c:pt>
                <c:pt idx="1611">
                  <c:v>0.80599999999996663</c:v>
                </c:pt>
                <c:pt idx="1612">
                  <c:v>0.80649999999996658</c:v>
                </c:pt>
                <c:pt idx="1613">
                  <c:v>0.80699999999996652</c:v>
                </c:pt>
                <c:pt idx="1614">
                  <c:v>0.80749999999996647</c:v>
                </c:pt>
                <c:pt idx="1615">
                  <c:v>0.80799999999996641</c:v>
                </c:pt>
                <c:pt idx="1616">
                  <c:v>0.80849999999996636</c:v>
                </c:pt>
                <c:pt idx="1617">
                  <c:v>0.8089999999999663</c:v>
                </c:pt>
                <c:pt idx="1618">
                  <c:v>0.80949999999996625</c:v>
                </c:pt>
                <c:pt idx="1619">
                  <c:v>0.80999999999996619</c:v>
                </c:pt>
                <c:pt idx="1620">
                  <c:v>0.81049999999996614</c:v>
                </c:pt>
                <c:pt idx="1621">
                  <c:v>0.81099999999996608</c:v>
                </c:pt>
                <c:pt idx="1622">
                  <c:v>0.81149999999996603</c:v>
                </c:pt>
                <c:pt idx="1623">
                  <c:v>0.81199999999996597</c:v>
                </c:pt>
                <c:pt idx="1624">
                  <c:v>0.81249999999996592</c:v>
                </c:pt>
                <c:pt idx="1625">
                  <c:v>0.81299999999996586</c:v>
                </c:pt>
                <c:pt idx="1626">
                  <c:v>0.81349999999996581</c:v>
                </c:pt>
                <c:pt idx="1627">
                  <c:v>0.81399999999996575</c:v>
                </c:pt>
                <c:pt idx="1628">
                  <c:v>0.8144999999999657</c:v>
                </c:pt>
                <c:pt idx="1629">
                  <c:v>0.81499999999996564</c:v>
                </c:pt>
                <c:pt idx="1630">
                  <c:v>0.81549999999996559</c:v>
                </c:pt>
                <c:pt idx="1631">
                  <c:v>0.81599999999996553</c:v>
                </c:pt>
                <c:pt idx="1632">
                  <c:v>0.81649999999996548</c:v>
                </c:pt>
                <c:pt idx="1633">
                  <c:v>0.81699999999996542</c:v>
                </c:pt>
                <c:pt idx="1634">
                  <c:v>0.81749999999996537</c:v>
                </c:pt>
                <c:pt idx="1635">
                  <c:v>0.81799999999996531</c:v>
                </c:pt>
                <c:pt idx="1636">
                  <c:v>0.81849999999996526</c:v>
                </c:pt>
                <c:pt idx="1637">
                  <c:v>0.8189999999999652</c:v>
                </c:pt>
                <c:pt idx="1638">
                  <c:v>0.81949999999996515</c:v>
                </c:pt>
                <c:pt idx="1639">
                  <c:v>0.81999999999996509</c:v>
                </c:pt>
                <c:pt idx="1640">
                  <c:v>0.82049999999996504</c:v>
                </c:pt>
                <c:pt idx="1641">
                  <c:v>0.82099999999996498</c:v>
                </c:pt>
                <c:pt idx="1642">
                  <c:v>0.82149999999996492</c:v>
                </c:pt>
                <c:pt idx="1643">
                  <c:v>0.82199999999996487</c:v>
                </c:pt>
                <c:pt idx="1644">
                  <c:v>0.82249999999996481</c:v>
                </c:pt>
                <c:pt idx="1645">
                  <c:v>0.82299999999996476</c:v>
                </c:pt>
                <c:pt idx="1646">
                  <c:v>0.8234999999999647</c:v>
                </c:pt>
                <c:pt idx="1647">
                  <c:v>0.82399999999996465</c:v>
                </c:pt>
                <c:pt idx="1648">
                  <c:v>0.82449999999996459</c:v>
                </c:pt>
                <c:pt idx="1649">
                  <c:v>0.82499999999996454</c:v>
                </c:pt>
                <c:pt idx="1650">
                  <c:v>0.82549999999996448</c:v>
                </c:pt>
                <c:pt idx="1651">
                  <c:v>0.82599999999996443</c:v>
                </c:pt>
                <c:pt idx="1652">
                  <c:v>0.82649999999996437</c:v>
                </c:pt>
                <c:pt idx="1653">
                  <c:v>0.82699999999996432</c:v>
                </c:pt>
                <c:pt idx="1654">
                  <c:v>0.82749999999996426</c:v>
                </c:pt>
                <c:pt idx="1655">
                  <c:v>0.82799999999996421</c:v>
                </c:pt>
                <c:pt idx="1656">
                  <c:v>0.82849999999996415</c:v>
                </c:pt>
                <c:pt idx="1657">
                  <c:v>0.8289999999999641</c:v>
                </c:pt>
                <c:pt idx="1658">
                  <c:v>0.82949999999996404</c:v>
                </c:pt>
                <c:pt idx="1659">
                  <c:v>0.82999999999996399</c:v>
                </c:pt>
                <c:pt idx="1660">
                  <c:v>0.83049999999996393</c:v>
                </c:pt>
                <c:pt idx="1661">
                  <c:v>0.83099999999996388</c:v>
                </c:pt>
                <c:pt idx="1662">
                  <c:v>0.83149999999996382</c:v>
                </c:pt>
                <c:pt idx="1663">
                  <c:v>0.83199999999996377</c:v>
                </c:pt>
                <c:pt idx="1664">
                  <c:v>0.83249999999996371</c:v>
                </c:pt>
                <c:pt idx="1665">
                  <c:v>0.83299999999996366</c:v>
                </c:pt>
                <c:pt idx="1666">
                  <c:v>0.8334999999999636</c:v>
                </c:pt>
                <c:pt idx="1667">
                  <c:v>0.83399999999996355</c:v>
                </c:pt>
                <c:pt idx="1668">
                  <c:v>0.83449999999996349</c:v>
                </c:pt>
                <c:pt idx="1669">
                  <c:v>0.83499999999996344</c:v>
                </c:pt>
                <c:pt idx="1670">
                  <c:v>0.83549999999996338</c:v>
                </c:pt>
                <c:pt idx="1671">
                  <c:v>0.83599999999996333</c:v>
                </c:pt>
                <c:pt idx="1672">
                  <c:v>0.83649999999996327</c:v>
                </c:pt>
                <c:pt idx="1673">
                  <c:v>0.83699999999996322</c:v>
                </c:pt>
                <c:pt idx="1674">
                  <c:v>0.83749999999996316</c:v>
                </c:pt>
                <c:pt idx="1675">
                  <c:v>0.83799999999996311</c:v>
                </c:pt>
                <c:pt idx="1676">
                  <c:v>0.83849999999996305</c:v>
                </c:pt>
                <c:pt idx="1677">
                  <c:v>0.838999999999963</c:v>
                </c:pt>
                <c:pt idx="1678">
                  <c:v>0.83949999999996294</c:v>
                </c:pt>
                <c:pt idx="1679">
                  <c:v>0.83999999999996289</c:v>
                </c:pt>
                <c:pt idx="1680">
                  <c:v>0.84049999999996283</c:v>
                </c:pt>
                <c:pt idx="1681">
                  <c:v>0.84099999999996278</c:v>
                </c:pt>
                <c:pt idx="1682">
                  <c:v>0.84149999999996272</c:v>
                </c:pt>
                <c:pt idx="1683">
                  <c:v>0.84199999999996267</c:v>
                </c:pt>
                <c:pt idx="1684">
                  <c:v>0.84249999999996261</c:v>
                </c:pt>
                <c:pt idx="1685">
                  <c:v>0.84299999999996256</c:v>
                </c:pt>
                <c:pt idx="1686">
                  <c:v>0.8434999999999625</c:v>
                </c:pt>
                <c:pt idx="1687">
                  <c:v>0.84399999999996245</c:v>
                </c:pt>
                <c:pt idx="1688">
                  <c:v>0.84449999999996239</c:v>
                </c:pt>
                <c:pt idx="1689">
                  <c:v>0.84499999999996234</c:v>
                </c:pt>
                <c:pt idx="1690">
                  <c:v>0.84549999999996228</c:v>
                </c:pt>
                <c:pt idx="1691">
                  <c:v>0.84599999999996223</c:v>
                </c:pt>
                <c:pt idx="1692">
                  <c:v>0.84649999999996217</c:v>
                </c:pt>
                <c:pt idx="1693">
                  <c:v>0.84699999999996212</c:v>
                </c:pt>
                <c:pt idx="1694">
                  <c:v>0.84749999999996206</c:v>
                </c:pt>
                <c:pt idx="1695">
                  <c:v>0.84799999999996201</c:v>
                </c:pt>
                <c:pt idx="1696">
                  <c:v>0.84849999999996195</c:v>
                </c:pt>
                <c:pt idx="1697">
                  <c:v>0.8489999999999619</c:v>
                </c:pt>
                <c:pt idx="1698">
                  <c:v>0.84949999999996184</c:v>
                </c:pt>
                <c:pt idx="1699">
                  <c:v>0.84999999999996179</c:v>
                </c:pt>
                <c:pt idx="1700">
                  <c:v>0.85049999999996173</c:v>
                </c:pt>
                <c:pt idx="1701">
                  <c:v>0.85099999999996168</c:v>
                </c:pt>
                <c:pt idx="1702">
                  <c:v>0.85149999999996162</c:v>
                </c:pt>
                <c:pt idx="1703">
                  <c:v>0.85199999999996157</c:v>
                </c:pt>
                <c:pt idx="1704">
                  <c:v>0.85249999999996151</c:v>
                </c:pt>
                <c:pt idx="1705">
                  <c:v>0.85299999999996146</c:v>
                </c:pt>
                <c:pt idx="1706">
                  <c:v>0.8534999999999614</c:v>
                </c:pt>
                <c:pt idx="1707">
                  <c:v>0.85399999999996135</c:v>
                </c:pt>
                <c:pt idx="1708">
                  <c:v>0.85449999999996129</c:v>
                </c:pt>
                <c:pt idx="1709">
                  <c:v>0.85499999999996124</c:v>
                </c:pt>
                <c:pt idx="1710">
                  <c:v>0.85549999999996118</c:v>
                </c:pt>
                <c:pt idx="1711">
                  <c:v>0.85599999999996113</c:v>
                </c:pt>
                <c:pt idx="1712">
                  <c:v>0.85649999999996107</c:v>
                </c:pt>
                <c:pt idx="1713">
                  <c:v>0.85699999999996102</c:v>
                </c:pt>
                <c:pt idx="1714">
                  <c:v>0.85749999999996096</c:v>
                </c:pt>
                <c:pt idx="1715">
                  <c:v>0.85799999999996091</c:v>
                </c:pt>
                <c:pt idx="1716">
                  <c:v>0.85849999999996085</c:v>
                </c:pt>
                <c:pt idx="1717">
                  <c:v>0.85899999999996079</c:v>
                </c:pt>
                <c:pt idx="1718">
                  <c:v>0.85949999999996074</c:v>
                </c:pt>
                <c:pt idx="1719">
                  <c:v>0.85999999999996068</c:v>
                </c:pt>
                <c:pt idx="1720">
                  <c:v>0.86049999999996063</c:v>
                </c:pt>
                <c:pt idx="1721">
                  <c:v>0.86099999999996057</c:v>
                </c:pt>
                <c:pt idx="1722">
                  <c:v>0.86149999999996052</c:v>
                </c:pt>
                <c:pt idx="1723">
                  <c:v>0.86199999999996046</c:v>
                </c:pt>
                <c:pt idx="1724">
                  <c:v>0.86249999999996041</c:v>
                </c:pt>
                <c:pt idx="1725">
                  <c:v>0.86299999999996035</c:v>
                </c:pt>
                <c:pt idx="1726">
                  <c:v>0.8634999999999603</c:v>
                </c:pt>
                <c:pt idx="1727">
                  <c:v>0.86399999999996024</c:v>
                </c:pt>
                <c:pt idx="1728">
                  <c:v>0.86449999999996019</c:v>
                </c:pt>
                <c:pt idx="1729">
                  <c:v>0.86499999999996013</c:v>
                </c:pt>
                <c:pt idx="1730">
                  <c:v>0.86549999999996008</c:v>
                </c:pt>
                <c:pt idx="1731">
                  <c:v>0.86599999999996002</c:v>
                </c:pt>
                <c:pt idx="1732">
                  <c:v>0.86649999999995997</c:v>
                </c:pt>
                <c:pt idx="1733">
                  <c:v>0.86699999999995991</c:v>
                </c:pt>
                <c:pt idx="1734">
                  <c:v>0.86749999999995986</c:v>
                </c:pt>
                <c:pt idx="1735">
                  <c:v>0.8679999999999598</c:v>
                </c:pt>
                <c:pt idx="1736">
                  <c:v>0.86849999999995975</c:v>
                </c:pt>
                <c:pt idx="1737">
                  <c:v>0.86899999999995969</c:v>
                </c:pt>
                <c:pt idx="1738">
                  <c:v>0.86949999999995964</c:v>
                </c:pt>
                <c:pt idx="1739">
                  <c:v>0.86999999999995958</c:v>
                </c:pt>
                <c:pt idx="1740">
                  <c:v>0.87049999999995953</c:v>
                </c:pt>
                <c:pt idx="1741">
                  <c:v>0.87099999999995947</c:v>
                </c:pt>
                <c:pt idx="1742">
                  <c:v>0.87149999999995942</c:v>
                </c:pt>
                <c:pt idx="1743">
                  <c:v>0.87199999999995936</c:v>
                </c:pt>
                <c:pt idx="1744">
                  <c:v>0.87249999999995931</c:v>
                </c:pt>
                <c:pt idx="1745">
                  <c:v>0.87299999999995925</c:v>
                </c:pt>
                <c:pt idx="1746">
                  <c:v>0.8734999999999592</c:v>
                </c:pt>
                <c:pt idx="1747">
                  <c:v>0.87399999999995914</c:v>
                </c:pt>
                <c:pt idx="1748">
                  <c:v>0.87449999999995909</c:v>
                </c:pt>
                <c:pt idx="1749">
                  <c:v>0.87499999999995903</c:v>
                </c:pt>
                <c:pt idx="1750">
                  <c:v>0.87549999999995898</c:v>
                </c:pt>
                <c:pt idx="1751">
                  <c:v>0.87599999999995892</c:v>
                </c:pt>
                <c:pt idx="1752">
                  <c:v>0.87649999999995887</c:v>
                </c:pt>
                <c:pt idx="1753">
                  <c:v>0.87699999999995881</c:v>
                </c:pt>
                <c:pt idx="1754">
                  <c:v>0.87749999999995876</c:v>
                </c:pt>
                <c:pt idx="1755">
                  <c:v>0.8779999999999587</c:v>
                </c:pt>
                <c:pt idx="1756">
                  <c:v>0.87849999999995865</c:v>
                </c:pt>
                <c:pt idx="1757">
                  <c:v>0.87899999999995859</c:v>
                </c:pt>
                <c:pt idx="1758">
                  <c:v>0.87949999999995854</c:v>
                </c:pt>
                <c:pt idx="1759">
                  <c:v>0.87999999999995848</c:v>
                </c:pt>
                <c:pt idx="1760">
                  <c:v>0.88049999999995843</c:v>
                </c:pt>
                <c:pt idx="1761">
                  <c:v>0.88099999999995837</c:v>
                </c:pt>
                <c:pt idx="1762">
                  <c:v>0.88149999999995832</c:v>
                </c:pt>
                <c:pt idx="1763">
                  <c:v>0.88199999999995826</c:v>
                </c:pt>
                <c:pt idx="1764">
                  <c:v>0.88249999999995821</c:v>
                </c:pt>
                <c:pt idx="1765">
                  <c:v>0.88299999999995815</c:v>
                </c:pt>
                <c:pt idx="1766">
                  <c:v>0.8834999999999581</c:v>
                </c:pt>
                <c:pt idx="1767">
                  <c:v>0.88399999999995804</c:v>
                </c:pt>
                <c:pt idx="1768">
                  <c:v>0.88449999999995799</c:v>
                </c:pt>
                <c:pt idx="1769">
                  <c:v>0.88499999999995793</c:v>
                </c:pt>
                <c:pt idx="1770">
                  <c:v>0.88549999999995788</c:v>
                </c:pt>
                <c:pt idx="1771">
                  <c:v>0.88599999999995782</c:v>
                </c:pt>
                <c:pt idx="1772">
                  <c:v>0.88649999999995777</c:v>
                </c:pt>
                <c:pt idx="1773">
                  <c:v>0.88699999999995771</c:v>
                </c:pt>
                <c:pt idx="1774">
                  <c:v>0.88749999999995766</c:v>
                </c:pt>
                <c:pt idx="1775">
                  <c:v>0.8879999999999576</c:v>
                </c:pt>
                <c:pt idx="1776">
                  <c:v>0.88849999999995755</c:v>
                </c:pt>
                <c:pt idx="1777">
                  <c:v>0.88899999999995749</c:v>
                </c:pt>
                <c:pt idx="1778">
                  <c:v>0.88949999999995744</c:v>
                </c:pt>
                <c:pt idx="1779">
                  <c:v>0.88999999999995738</c:v>
                </c:pt>
                <c:pt idx="1780">
                  <c:v>0.89049999999995733</c:v>
                </c:pt>
                <c:pt idx="1781">
                  <c:v>0.89099999999995727</c:v>
                </c:pt>
                <c:pt idx="1782">
                  <c:v>0.89149999999995722</c:v>
                </c:pt>
                <c:pt idx="1783">
                  <c:v>0.89199999999995716</c:v>
                </c:pt>
                <c:pt idx="1784">
                  <c:v>0.89249999999995711</c:v>
                </c:pt>
                <c:pt idx="1785">
                  <c:v>0.89299999999995705</c:v>
                </c:pt>
                <c:pt idx="1786">
                  <c:v>0.893499999999957</c:v>
                </c:pt>
                <c:pt idx="1787">
                  <c:v>0.89399999999995694</c:v>
                </c:pt>
                <c:pt idx="1788">
                  <c:v>0.89449999999995689</c:v>
                </c:pt>
                <c:pt idx="1789">
                  <c:v>0.89499999999995683</c:v>
                </c:pt>
                <c:pt idx="1790">
                  <c:v>0.89549999999995678</c:v>
                </c:pt>
                <c:pt idx="1791">
                  <c:v>0.89599999999995672</c:v>
                </c:pt>
                <c:pt idx="1792">
                  <c:v>0.89649999999995666</c:v>
                </c:pt>
                <c:pt idx="1793">
                  <c:v>0.89699999999995661</c:v>
                </c:pt>
                <c:pt idx="1794">
                  <c:v>0.89749999999995655</c:v>
                </c:pt>
                <c:pt idx="1795">
                  <c:v>0.8979999999999565</c:v>
                </c:pt>
                <c:pt idx="1796">
                  <c:v>0.89849999999995644</c:v>
                </c:pt>
                <c:pt idx="1797">
                  <c:v>0.89899999999995639</c:v>
                </c:pt>
                <c:pt idx="1798">
                  <c:v>0.89949999999995633</c:v>
                </c:pt>
                <c:pt idx="1799">
                  <c:v>0.89999999999995628</c:v>
                </c:pt>
                <c:pt idx="1800">
                  <c:v>0.90049999999995622</c:v>
                </c:pt>
                <c:pt idx="1801">
                  <c:v>0.90099999999995617</c:v>
                </c:pt>
                <c:pt idx="1802">
                  <c:v>0.90149999999995611</c:v>
                </c:pt>
                <c:pt idx="1803">
                  <c:v>0.90199999999995606</c:v>
                </c:pt>
                <c:pt idx="1804">
                  <c:v>0.902499999999956</c:v>
                </c:pt>
                <c:pt idx="1805">
                  <c:v>0.90299999999995595</c:v>
                </c:pt>
                <c:pt idx="1806">
                  <c:v>0.90349999999995589</c:v>
                </c:pt>
                <c:pt idx="1807">
                  <c:v>0.90399999999995584</c:v>
                </c:pt>
                <c:pt idx="1808">
                  <c:v>0.90449999999995578</c:v>
                </c:pt>
                <c:pt idx="1809">
                  <c:v>0.90499999999995573</c:v>
                </c:pt>
                <c:pt idx="1810">
                  <c:v>0.90549999999995567</c:v>
                </c:pt>
                <c:pt idx="1811">
                  <c:v>0.90599999999995562</c:v>
                </c:pt>
                <c:pt idx="1812">
                  <c:v>0.90649999999995556</c:v>
                </c:pt>
                <c:pt idx="1813">
                  <c:v>0.90699999999995551</c:v>
                </c:pt>
                <c:pt idx="1814">
                  <c:v>0.90749999999995545</c:v>
                </c:pt>
                <c:pt idx="1815">
                  <c:v>0.9079999999999554</c:v>
                </c:pt>
                <c:pt idx="1816">
                  <c:v>0.90849999999995534</c:v>
                </c:pt>
                <c:pt idx="1817">
                  <c:v>0.90899999999995529</c:v>
                </c:pt>
                <c:pt idx="1818">
                  <c:v>0.90949999999995523</c:v>
                </c:pt>
                <c:pt idx="1819">
                  <c:v>0.90999999999995518</c:v>
                </c:pt>
                <c:pt idx="1820">
                  <c:v>0.91049999999995512</c:v>
                </c:pt>
                <c:pt idx="1821">
                  <c:v>0.91099999999995507</c:v>
                </c:pt>
                <c:pt idx="1822">
                  <c:v>0.91149999999995501</c:v>
                </c:pt>
                <c:pt idx="1823">
                  <c:v>0.91199999999995496</c:v>
                </c:pt>
                <c:pt idx="1824">
                  <c:v>0.9124999999999549</c:v>
                </c:pt>
                <c:pt idx="1825">
                  <c:v>0.91299999999995485</c:v>
                </c:pt>
                <c:pt idx="1826">
                  <c:v>0.91349999999995479</c:v>
                </c:pt>
                <c:pt idx="1827">
                  <c:v>0.91399999999995474</c:v>
                </c:pt>
                <c:pt idx="1828">
                  <c:v>0.91449999999995468</c:v>
                </c:pt>
                <c:pt idx="1829">
                  <c:v>0.91499999999995463</c:v>
                </c:pt>
                <c:pt idx="1830">
                  <c:v>0.91549999999995457</c:v>
                </c:pt>
                <c:pt idx="1831">
                  <c:v>0.91599999999995452</c:v>
                </c:pt>
                <c:pt idx="1832">
                  <c:v>0.91649999999995446</c:v>
                </c:pt>
                <c:pt idx="1833">
                  <c:v>0.91699999999995441</c:v>
                </c:pt>
                <c:pt idx="1834">
                  <c:v>0.91749999999995435</c:v>
                </c:pt>
                <c:pt idx="1835">
                  <c:v>0.9179999999999543</c:v>
                </c:pt>
                <c:pt idx="1836">
                  <c:v>0.91849999999995424</c:v>
                </c:pt>
                <c:pt idx="1837">
                  <c:v>0.91899999999995419</c:v>
                </c:pt>
                <c:pt idx="1838">
                  <c:v>0.91949999999995413</c:v>
                </c:pt>
                <c:pt idx="1839">
                  <c:v>0.91999999999995408</c:v>
                </c:pt>
                <c:pt idx="1840">
                  <c:v>0.92049999999995402</c:v>
                </c:pt>
                <c:pt idx="1841">
                  <c:v>0.92099999999995397</c:v>
                </c:pt>
                <c:pt idx="1842">
                  <c:v>0.92149999999995391</c:v>
                </c:pt>
                <c:pt idx="1843">
                  <c:v>0.92199999999995386</c:v>
                </c:pt>
                <c:pt idx="1844">
                  <c:v>0.9224999999999538</c:v>
                </c:pt>
                <c:pt idx="1845">
                  <c:v>0.92299999999995375</c:v>
                </c:pt>
                <c:pt idx="1846">
                  <c:v>0.92349999999995369</c:v>
                </c:pt>
                <c:pt idx="1847">
                  <c:v>0.92399999999995364</c:v>
                </c:pt>
                <c:pt idx="1848">
                  <c:v>0.92449999999995358</c:v>
                </c:pt>
                <c:pt idx="1849">
                  <c:v>0.92499999999995353</c:v>
                </c:pt>
                <c:pt idx="1850">
                  <c:v>0.92549999999995347</c:v>
                </c:pt>
                <c:pt idx="1851">
                  <c:v>0.92599999999995342</c:v>
                </c:pt>
                <c:pt idx="1852">
                  <c:v>0.92649999999995336</c:v>
                </c:pt>
                <c:pt idx="1853">
                  <c:v>0.92699999999995331</c:v>
                </c:pt>
                <c:pt idx="1854">
                  <c:v>0.92749999999995325</c:v>
                </c:pt>
                <c:pt idx="1855">
                  <c:v>0.9279999999999532</c:v>
                </c:pt>
                <c:pt idx="1856">
                  <c:v>0.92849999999995314</c:v>
                </c:pt>
                <c:pt idx="1857">
                  <c:v>0.92899999999995309</c:v>
                </c:pt>
                <c:pt idx="1858">
                  <c:v>0.92949999999995303</c:v>
                </c:pt>
                <c:pt idx="1859">
                  <c:v>0.92999999999995298</c:v>
                </c:pt>
                <c:pt idx="1860">
                  <c:v>0.93049999999995292</c:v>
                </c:pt>
                <c:pt idx="1861">
                  <c:v>0.93099999999995287</c:v>
                </c:pt>
                <c:pt idx="1862">
                  <c:v>0.93149999999995281</c:v>
                </c:pt>
                <c:pt idx="1863">
                  <c:v>0.93199999999995276</c:v>
                </c:pt>
                <c:pt idx="1864">
                  <c:v>0.9324999999999527</c:v>
                </c:pt>
                <c:pt idx="1865">
                  <c:v>0.93299999999995264</c:v>
                </c:pt>
                <c:pt idx="1866">
                  <c:v>0.93349999999995259</c:v>
                </c:pt>
                <c:pt idx="1867">
                  <c:v>0.93399999999995253</c:v>
                </c:pt>
                <c:pt idx="1868">
                  <c:v>0.93449999999995248</c:v>
                </c:pt>
                <c:pt idx="1869">
                  <c:v>0.93499999999995242</c:v>
                </c:pt>
                <c:pt idx="1870">
                  <c:v>0.93549999999995237</c:v>
                </c:pt>
                <c:pt idx="1871">
                  <c:v>0.93599999999995231</c:v>
                </c:pt>
                <c:pt idx="1872">
                  <c:v>0.93649999999995226</c:v>
                </c:pt>
                <c:pt idx="1873">
                  <c:v>0.9369999999999522</c:v>
                </c:pt>
                <c:pt idx="1874">
                  <c:v>0.93749999999995215</c:v>
                </c:pt>
                <c:pt idx="1875">
                  <c:v>0.93799999999995209</c:v>
                </c:pt>
                <c:pt idx="1876">
                  <c:v>0.93849999999995204</c:v>
                </c:pt>
                <c:pt idx="1877">
                  <c:v>0.93899999999995198</c:v>
                </c:pt>
                <c:pt idx="1878">
                  <c:v>0.93949999999995193</c:v>
                </c:pt>
                <c:pt idx="1879">
                  <c:v>0.93999999999995187</c:v>
                </c:pt>
                <c:pt idx="1880">
                  <c:v>0.94049999999995182</c:v>
                </c:pt>
                <c:pt idx="1881">
                  <c:v>0.94099999999995176</c:v>
                </c:pt>
                <c:pt idx="1882">
                  <c:v>0.94149999999995171</c:v>
                </c:pt>
                <c:pt idx="1883">
                  <c:v>0.94199999999995165</c:v>
                </c:pt>
                <c:pt idx="1884">
                  <c:v>0.9424999999999516</c:v>
                </c:pt>
                <c:pt idx="1885">
                  <c:v>0.94299999999995154</c:v>
                </c:pt>
                <c:pt idx="1886">
                  <c:v>0.94349999999995149</c:v>
                </c:pt>
                <c:pt idx="1887">
                  <c:v>0.94399999999995143</c:v>
                </c:pt>
                <c:pt idx="1888">
                  <c:v>0.94449999999995138</c:v>
                </c:pt>
                <c:pt idx="1889">
                  <c:v>0.94499999999995132</c:v>
                </c:pt>
                <c:pt idx="1890">
                  <c:v>0.94549999999995127</c:v>
                </c:pt>
                <c:pt idx="1891">
                  <c:v>0.94599999999995121</c:v>
                </c:pt>
                <c:pt idx="1892">
                  <c:v>0.94649999999995116</c:v>
                </c:pt>
                <c:pt idx="1893">
                  <c:v>0.9469999999999511</c:v>
                </c:pt>
                <c:pt idx="1894">
                  <c:v>0.94749999999995105</c:v>
                </c:pt>
                <c:pt idx="1895">
                  <c:v>0.94799999999995099</c:v>
                </c:pt>
                <c:pt idx="1896">
                  <c:v>0.94849999999995094</c:v>
                </c:pt>
                <c:pt idx="1897">
                  <c:v>0.94899999999995088</c:v>
                </c:pt>
                <c:pt idx="1898">
                  <c:v>0.94949999999995083</c:v>
                </c:pt>
                <c:pt idx="1899">
                  <c:v>0.94999999999995077</c:v>
                </c:pt>
                <c:pt idx="1900">
                  <c:v>0.95049999999995072</c:v>
                </c:pt>
                <c:pt idx="1901">
                  <c:v>0.95099999999995066</c:v>
                </c:pt>
                <c:pt idx="1902">
                  <c:v>0.95149999999995061</c:v>
                </c:pt>
                <c:pt idx="1903">
                  <c:v>0.95199999999995055</c:v>
                </c:pt>
                <c:pt idx="1904">
                  <c:v>0.9524999999999505</c:v>
                </c:pt>
                <c:pt idx="1905">
                  <c:v>0.95299999999995044</c:v>
                </c:pt>
                <c:pt idx="1906">
                  <c:v>0.95349999999995039</c:v>
                </c:pt>
                <c:pt idx="1907">
                  <c:v>0.95399999999995033</c:v>
                </c:pt>
                <c:pt idx="1908">
                  <c:v>0.95449999999995028</c:v>
                </c:pt>
                <c:pt idx="1909">
                  <c:v>0.95499999999995022</c:v>
                </c:pt>
                <c:pt idx="1910">
                  <c:v>0.95549999999995017</c:v>
                </c:pt>
                <c:pt idx="1911">
                  <c:v>0.95599999999995011</c:v>
                </c:pt>
                <c:pt idx="1912">
                  <c:v>0.95649999999995006</c:v>
                </c:pt>
                <c:pt idx="1913">
                  <c:v>0.95699999999995</c:v>
                </c:pt>
                <c:pt idx="1914">
                  <c:v>0.95749999999994995</c:v>
                </c:pt>
                <c:pt idx="1915">
                  <c:v>0.95799999999994989</c:v>
                </c:pt>
                <c:pt idx="1916">
                  <c:v>0.95849999999994984</c:v>
                </c:pt>
                <c:pt idx="1917">
                  <c:v>0.95899999999994978</c:v>
                </c:pt>
                <c:pt idx="1918">
                  <c:v>0.95949999999994973</c:v>
                </c:pt>
                <c:pt idx="1919">
                  <c:v>0.95999999999994967</c:v>
                </c:pt>
                <c:pt idx="1920">
                  <c:v>0.96049999999994962</c:v>
                </c:pt>
                <c:pt idx="1921">
                  <c:v>0.96099999999994956</c:v>
                </c:pt>
                <c:pt idx="1922">
                  <c:v>0.96149999999994951</c:v>
                </c:pt>
                <c:pt idx="1923">
                  <c:v>0.96199999999994945</c:v>
                </c:pt>
                <c:pt idx="1924">
                  <c:v>0.9624999999999494</c:v>
                </c:pt>
                <c:pt idx="1925">
                  <c:v>0.96299999999994934</c:v>
                </c:pt>
                <c:pt idx="1926">
                  <c:v>0.96349999999994929</c:v>
                </c:pt>
                <c:pt idx="1927">
                  <c:v>0.96399999999994923</c:v>
                </c:pt>
                <c:pt idx="1928">
                  <c:v>0.96449999999994918</c:v>
                </c:pt>
                <c:pt idx="1929">
                  <c:v>0.96499999999994912</c:v>
                </c:pt>
                <c:pt idx="1930">
                  <c:v>0.96549999999994907</c:v>
                </c:pt>
                <c:pt idx="1931">
                  <c:v>0.96599999999994901</c:v>
                </c:pt>
                <c:pt idx="1932">
                  <c:v>0.96649999999994896</c:v>
                </c:pt>
                <c:pt idx="1933">
                  <c:v>0.9669999999999489</c:v>
                </c:pt>
                <c:pt idx="1934">
                  <c:v>0.96749999999994885</c:v>
                </c:pt>
                <c:pt idx="1935">
                  <c:v>0.96799999999994879</c:v>
                </c:pt>
                <c:pt idx="1936">
                  <c:v>0.96849999999994874</c:v>
                </c:pt>
                <c:pt idx="1937">
                  <c:v>0.96899999999994868</c:v>
                </c:pt>
                <c:pt idx="1938">
                  <c:v>0.96949999999994863</c:v>
                </c:pt>
                <c:pt idx="1939">
                  <c:v>0.96999999999994857</c:v>
                </c:pt>
                <c:pt idx="1940">
                  <c:v>0.97049999999994851</c:v>
                </c:pt>
                <c:pt idx="1941">
                  <c:v>0.97099999999994846</c:v>
                </c:pt>
                <c:pt idx="1942">
                  <c:v>0.9714999999999484</c:v>
                </c:pt>
                <c:pt idx="1943">
                  <c:v>0.97199999999994835</c:v>
                </c:pt>
                <c:pt idx="1944">
                  <c:v>0.97249999999994829</c:v>
                </c:pt>
                <c:pt idx="1945">
                  <c:v>0.97299999999994824</c:v>
                </c:pt>
                <c:pt idx="1946">
                  <c:v>0.97349999999994818</c:v>
                </c:pt>
                <c:pt idx="1947">
                  <c:v>0.97399999999994813</c:v>
                </c:pt>
                <c:pt idx="1948">
                  <c:v>0.97449999999994807</c:v>
                </c:pt>
                <c:pt idx="1949">
                  <c:v>0.97499999999994802</c:v>
                </c:pt>
                <c:pt idx="1950">
                  <c:v>0.97549999999994796</c:v>
                </c:pt>
                <c:pt idx="1951">
                  <c:v>0.97599999999994791</c:v>
                </c:pt>
                <c:pt idx="1952">
                  <c:v>0.97649999999994785</c:v>
                </c:pt>
                <c:pt idx="1953">
                  <c:v>0.9769999999999478</c:v>
                </c:pt>
                <c:pt idx="1954">
                  <c:v>0.97749999999994774</c:v>
                </c:pt>
                <c:pt idx="1955">
                  <c:v>0.97799999999994769</c:v>
                </c:pt>
                <c:pt idx="1956">
                  <c:v>0.97849999999994763</c:v>
                </c:pt>
                <c:pt idx="1957">
                  <c:v>0.97899999999994758</c:v>
                </c:pt>
                <c:pt idx="1958">
                  <c:v>0.97949999999994752</c:v>
                </c:pt>
                <c:pt idx="1959">
                  <c:v>0.97999999999994747</c:v>
                </c:pt>
                <c:pt idx="1960">
                  <c:v>0.98049999999994741</c:v>
                </c:pt>
                <c:pt idx="1961">
                  <c:v>0.98099999999994736</c:v>
                </c:pt>
                <c:pt idx="1962">
                  <c:v>0.9814999999999473</c:v>
                </c:pt>
                <c:pt idx="1963">
                  <c:v>0.98199999999994725</c:v>
                </c:pt>
                <c:pt idx="1964">
                  <c:v>0.98249999999994719</c:v>
                </c:pt>
                <c:pt idx="1965">
                  <c:v>0.98299999999994714</c:v>
                </c:pt>
                <c:pt idx="1966">
                  <c:v>0.98349999999994708</c:v>
                </c:pt>
                <c:pt idx="1967">
                  <c:v>0.98399999999994703</c:v>
                </c:pt>
                <c:pt idx="1968">
                  <c:v>0.98449999999994697</c:v>
                </c:pt>
                <c:pt idx="1969">
                  <c:v>0.98499999999994692</c:v>
                </c:pt>
                <c:pt idx="1970">
                  <c:v>0.98549999999994686</c:v>
                </c:pt>
                <c:pt idx="1971">
                  <c:v>0.98599999999994681</c:v>
                </c:pt>
                <c:pt idx="1972">
                  <c:v>0.98649999999994675</c:v>
                </c:pt>
                <c:pt idx="1973">
                  <c:v>0.9869999999999467</c:v>
                </c:pt>
                <c:pt idx="1974">
                  <c:v>0.98749999999994664</c:v>
                </c:pt>
                <c:pt idx="1975">
                  <c:v>0.98799999999994659</c:v>
                </c:pt>
                <c:pt idx="1976">
                  <c:v>0.98849999999994653</c:v>
                </c:pt>
                <c:pt idx="1977">
                  <c:v>0.98899999999994648</c:v>
                </c:pt>
                <c:pt idx="1978">
                  <c:v>0.98949999999994642</c:v>
                </c:pt>
                <c:pt idx="1979">
                  <c:v>0.98999999999994637</c:v>
                </c:pt>
                <c:pt idx="1980">
                  <c:v>0.99049999999994631</c:v>
                </c:pt>
                <c:pt idx="1981">
                  <c:v>0.99099999999994626</c:v>
                </c:pt>
                <c:pt idx="1982">
                  <c:v>0.9914999999999462</c:v>
                </c:pt>
                <c:pt idx="1983">
                  <c:v>0.99199999999994615</c:v>
                </c:pt>
                <c:pt idx="1984">
                  <c:v>0.99249999999994609</c:v>
                </c:pt>
                <c:pt idx="1985">
                  <c:v>0.99299999999994604</c:v>
                </c:pt>
                <c:pt idx="1986">
                  <c:v>0.99349999999994598</c:v>
                </c:pt>
                <c:pt idx="1987">
                  <c:v>0.99399999999994593</c:v>
                </c:pt>
                <c:pt idx="1988">
                  <c:v>0.99449999999994587</c:v>
                </c:pt>
                <c:pt idx="1989">
                  <c:v>0.99499999999994582</c:v>
                </c:pt>
                <c:pt idx="1990">
                  <c:v>0.99549999999994576</c:v>
                </c:pt>
                <c:pt idx="1991">
                  <c:v>0.99599999999994571</c:v>
                </c:pt>
                <c:pt idx="1992">
                  <c:v>0.99649999999994565</c:v>
                </c:pt>
                <c:pt idx="1993">
                  <c:v>0.9969999999999456</c:v>
                </c:pt>
                <c:pt idx="1994">
                  <c:v>0.99749999999994554</c:v>
                </c:pt>
                <c:pt idx="1995">
                  <c:v>0.99799999999994549</c:v>
                </c:pt>
                <c:pt idx="1996">
                  <c:v>0.99849999999994543</c:v>
                </c:pt>
                <c:pt idx="1997">
                  <c:v>0.99899999999994538</c:v>
                </c:pt>
                <c:pt idx="1998">
                  <c:v>0.99949999999994532</c:v>
                </c:pt>
                <c:pt idx="1999">
                  <c:v>0.99999999999994527</c:v>
                </c:pt>
                <c:pt idx="200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D65-472F-8895-487768412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992400"/>
        <c:axId val="415992792"/>
      </c:scatterChart>
      <c:valAx>
        <c:axId val="415992400"/>
        <c:scaling>
          <c:orientation val="minMax"/>
          <c:max val="1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Final fire size, ac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2792"/>
        <c:crosses val="autoZero"/>
        <c:crossBetween val="midCat"/>
      </c:valAx>
      <c:valAx>
        <c:axId val="41599279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24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5252735715727836"/>
          <c:y val="0.16669597087050958"/>
          <c:w val="0.12190499264515013"/>
          <c:h val="0.199754607073510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7-day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Data!$B$4:$B$1955</c:f>
              <c:numCache>
                <c:formatCode>General</c:formatCode>
                <c:ptCount val="1952"/>
              </c:numCache>
            </c:numRef>
          </c:xVal>
          <c:yVal>
            <c:numRef>
              <c:f>Data!$C$4:$C$1955</c:f>
              <c:numCache>
                <c:formatCode>0.0000</c:formatCode>
                <c:ptCount val="195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09-47AD-87DD-B1E62BCF5A4D}"/>
            </c:ext>
          </c:extLst>
        </c:ser>
        <c:ser>
          <c:idx val="4"/>
          <c:order val="4"/>
          <c:tx>
            <c:v>Aug-8 -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4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1109-47AD-87DD-B1E62BCF5A4D}"/>
              </c:ext>
            </c:extLst>
          </c:dPt>
          <c:xVal>
            <c:numRef>
              <c:f>Data!$B$1956:$B$2003</c:f>
              <c:numCache>
                <c:formatCode>0</c:formatCode>
                <c:ptCount val="48"/>
                <c:pt idx="0">
                  <c:v>-2.0437042162300001</c:v>
                </c:pt>
                <c:pt idx="1">
                  <c:v>-13.748045496</c:v>
                </c:pt>
                <c:pt idx="2">
                  <c:v>-16.115511287</c:v>
                </c:pt>
                <c:pt idx="3">
                  <c:v>-19.600107624</c:v>
                </c:pt>
                <c:pt idx="4">
                  <c:v>-21.531957438599999</c:v>
                </c:pt>
                <c:pt idx="5">
                  <c:v>-22.124462646400001</c:v>
                </c:pt>
                <c:pt idx="6">
                  <c:v>-24.4191609519</c:v>
                </c:pt>
                <c:pt idx="7">
                  <c:v>-26.874863752</c:v>
                </c:pt>
                <c:pt idx="8">
                  <c:v>-27.358190049699999</c:v>
                </c:pt>
                <c:pt idx="9">
                  <c:v>-29.935793563499999</c:v>
                </c:pt>
                <c:pt idx="10">
                  <c:v>-31.575129608200001</c:v>
                </c:pt>
                <c:pt idx="11">
                  <c:v>-37.543437644599997</c:v>
                </c:pt>
                <c:pt idx="12">
                  <c:v>-38.863447088800001</c:v>
                </c:pt>
                <c:pt idx="13">
                  <c:v>-40.342289786099997</c:v>
                </c:pt>
                <c:pt idx="14">
                  <c:v>-41.600552026800003</c:v>
                </c:pt>
                <c:pt idx="15">
                  <c:v>-45.434904378200002</c:v>
                </c:pt>
                <c:pt idx="16">
                  <c:v>-48.536420376099997</c:v>
                </c:pt>
                <c:pt idx="17">
                  <c:v>-52.7616357335</c:v>
                </c:pt>
                <c:pt idx="18">
                  <c:v>-54.309023727099998</c:v>
                </c:pt>
                <c:pt idx="19">
                  <c:v>-56.362911621899997</c:v>
                </c:pt>
                <c:pt idx="20">
                  <c:v>-57.196229329399998</c:v>
                </c:pt>
                <c:pt idx="21">
                  <c:v>-58.134009556000002</c:v>
                </c:pt>
                <c:pt idx="22">
                  <c:v>-59.981788418999997</c:v>
                </c:pt>
                <c:pt idx="23">
                  <c:v>-67.436356000399996</c:v>
                </c:pt>
                <c:pt idx="24">
                  <c:v>-69.213327719399999</c:v>
                </c:pt>
                <c:pt idx="25">
                  <c:v>-70.813477599899997</c:v>
                </c:pt>
                <c:pt idx="26">
                  <c:v>-73.143059219799994</c:v>
                </c:pt>
                <c:pt idx="27">
                  <c:v>-81.920405021899995</c:v>
                </c:pt>
                <c:pt idx="28">
                  <c:v>-83.312371308099998</c:v>
                </c:pt>
                <c:pt idx="29">
                  <c:v>-97.750171513200002</c:v>
                </c:pt>
                <c:pt idx="30">
                  <c:v>-102.228916274</c:v>
                </c:pt>
                <c:pt idx="31">
                  <c:v>-103.20025964</c:v>
                </c:pt>
                <c:pt idx="32">
                  <c:v>-122.232435604</c:v>
                </c:pt>
                <c:pt idx="33">
                  <c:v>-138.81509882</c:v>
                </c:pt>
                <c:pt idx="34">
                  <c:v>-143.44067232</c:v>
                </c:pt>
                <c:pt idx="35">
                  <c:v>-149.21095988600001</c:v>
                </c:pt>
                <c:pt idx="36">
                  <c:v>-167.430830184</c:v>
                </c:pt>
                <c:pt idx="37">
                  <c:v>-173.08434076699999</c:v>
                </c:pt>
                <c:pt idx="38">
                  <c:v>-189.192891344</c:v>
                </c:pt>
                <c:pt idx="39">
                  <c:v>-193.89390046099999</c:v>
                </c:pt>
                <c:pt idx="40">
                  <c:v>-203.815614727</c:v>
                </c:pt>
                <c:pt idx="41">
                  <c:v>-205.49685408400001</c:v>
                </c:pt>
                <c:pt idx="42">
                  <c:v>-211.29638008500001</c:v>
                </c:pt>
                <c:pt idx="43">
                  <c:v>-226.615943612</c:v>
                </c:pt>
                <c:pt idx="44">
                  <c:v>-226.71878806800001</c:v>
                </c:pt>
                <c:pt idx="45">
                  <c:v>-271.05919823800002</c:v>
                </c:pt>
                <c:pt idx="46">
                  <c:v>-284.93750860099999</c:v>
                </c:pt>
                <c:pt idx="47">
                  <c:v>-1648.7285572999999</c:v>
                </c:pt>
              </c:numCache>
            </c:numRef>
          </c:xVal>
          <c:yVal>
            <c:numRef>
              <c:f>Data!$C$1956:$C$2003</c:f>
              <c:numCache>
                <c:formatCode>0.0000</c:formatCode>
                <c:ptCount val="48"/>
                <c:pt idx="0">
                  <c:v>2.3500000000052146E-2</c:v>
                </c:pt>
                <c:pt idx="1">
                  <c:v>2.3000000000052201E-2</c:v>
                </c:pt>
                <c:pt idx="2">
                  <c:v>2.2500000000052256E-2</c:v>
                </c:pt>
                <c:pt idx="3">
                  <c:v>2.2000000000052311E-2</c:v>
                </c:pt>
                <c:pt idx="4">
                  <c:v>2.1500000000052366E-2</c:v>
                </c:pt>
                <c:pt idx="5">
                  <c:v>2.1000000000052421E-2</c:v>
                </c:pt>
                <c:pt idx="6">
                  <c:v>2.0500000000052476E-2</c:v>
                </c:pt>
                <c:pt idx="7">
                  <c:v>2.0000000000052531E-2</c:v>
                </c:pt>
                <c:pt idx="8">
                  <c:v>1.9500000000052586E-2</c:v>
                </c:pt>
                <c:pt idx="9">
                  <c:v>1.9000000000052641E-2</c:v>
                </c:pt>
                <c:pt idx="10">
                  <c:v>1.8500000000052697E-2</c:v>
                </c:pt>
                <c:pt idx="11">
                  <c:v>1.8000000000052752E-2</c:v>
                </c:pt>
                <c:pt idx="12">
                  <c:v>1.7500000000052807E-2</c:v>
                </c:pt>
                <c:pt idx="13">
                  <c:v>1.7000000000052862E-2</c:v>
                </c:pt>
                <c:pt idx="14">
                  <c:v>1.6500000000052917E-2</c:v>
                </c:pt>
                <c:pt idx="15">
                  <c:v>1.6000000000052972E-2</c:v>
                </c:pt>
                <c:pt idx="16">
                  <c:v>1.5500000000053027E-2</c:v>
                </c:pt>
                <c:pt idx="17">
                  <c:v>1.5000000000053082E-2</c:v>
                </c:pt>
                <c:pt idx="18">
                  <c:v>1.4500000000053137E-2</c:v>
                </c:pt>
                <c:pt idx="19">
                  <c:v>1.4000000000053192E-2</c:v>
                </c:pt>
                <c:pt idx="20">
                  <c:v>1.3500000000053247E-2</c:v>
                </c:pt>
                <c:pt idx="21">
                  <c:v>1.3000000000053302E-2</c:v>
                </c:pt>
                <c:pt idx="22">
                  <c:v>1.2500000000053357E-2</c:v>
                </c:pt>
                <c:pt idx="23">
                  <c:v>1.2000000000053412E-2</c:v>
                </c:pt>
                <c:pt idx="24">
                  <c:v>1.1500000000053467E-2</c:v>
                </c:pt>
                <c:pt idx="25">
                  <c:v>1.1000000000053523E-2</c:v>
                </c:pt>
                <c:pt idx="26">
                  <c:v>1.0500000000053578E-2</c:v>
                </c:pt>
                <c:pt idx="27">
                  <c:v>1.0000000000053633E-2</c:v>
                </c:pt>
                <c:pt idx="28">
                  <c:v>9.5000000000536877E-3</c:v>
                </c:pt>
                <c:pt idx="29">
                  <c:v>9.0000000000537428E-3</c:v>
                </c:pt>
                <c:pt idx="30">
                  <c:v>8.5000000000537979E-3</c:v>
                </c:pt>
                <c:pt idx="31">
                  <c:v>8.0000000000538529E-3</c:v>
                </c:pt>
                <c:pt idx="32">
                  <c:v>7.500000000053908E-3</c:v>
                </c:pt>
                <c:pt idx="33">
                  <c:v>7.0000000000539631E-3</c:v>
                </c:pt>
                <c:pt idx="34">
                  <c:v>6.5000000000540181E-3</c:v>
                </c:pt>
                <c:pt idx="35">
                  <c:v>6.0000000000540732E-3</c:v>
                </c:pt>
                <c:pt idx="36">
                  <c:v>5.5000000000541283E-3</c:v>
                </c:pt>
                <c:pt idx="37">
                  <c:v>5.0000000000541833E-3</c:v>
                </c:pt>
                <c:pt idx="38">
                  <c:v>4.5000000000542384E-3</c:v>
                </c:pt>
                <c:pt idx="39">
                  <c:v>4.0000000000542935E-3</c:v>
                </c:pt>
                <c:pt idx="40">
                  <c:v>3.5000000000543485E-3</c:v>
                </c:pt>
                <c:pt idx="41">
                  <c:v>3.0000000000544036E-3</c:v>
                </c:pt>
                <c:pt idx="42">
                  <c:v>2.5000000000544587E-3</c:v>
                </c:pt>
                <c:pt idx="43">
                  <c:v>2.0000000000545137E-3</c:v>
                </c:pt>
                <c:pt idx="44">
                  <c:v>1.5000000000545688E-3</c:v>
                </c:pt>
                <c:pt idx="45">
                  <c:v>1.0000000000546239E-3</c:v>
                </c:pt>
                <c:pt idx="46">
                  <c:v>5.0000000005467893E-4</c:v>
                </c:pt>
                <c:pt idx="47">
                  <c:v>5.4733995114020217E-14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09-47AD-87DD-B1E62BCF5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994360"/>
        <c:axId val="41599475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15-Aug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Data!$D$4:$D$1449</c15:sqref>
                        </c15:formulaRef>
                      </c:ext>
                    </c:extLst>
                    <c:numCache>
                      <c:formatCode>0</c:formatCode>
                      <c:ptCount val="1446"/>
                      <c:pt idx="0">
                        <c:v>5011.5954633299998</c:v>
                      </c:pt>
                      <c:pt idx="1">
                        <c:v>4555.4005725500001</c:v>
                      </c:pt>
                      <c:pt idx="2">
                        <c:v>4482.05310723</c:v>
                      </c:pt>
                      <c:pt idx="3">
                        <c:v>4178.9960016699997</c:v>
                      </c:pt>
                      <c:pt idx="4">
                        <c:v>4093.0485170400002</c:v>
                      </c:pt>
                      <c:pt idx="5">
                        <c:v>4059.7297416900001</c:v>
                      </c:pt>
                      <c:pt idx="6">
                        <c:v>3964.6268685300001</c:v>
                      </c:pt>
                      <c:pt idx="7">
                        <c:v>3918.4361719200001</c:v>
                      </c:pt>
                      <c:pt idx="8">
                        <c:v>3880.0917852600001</c:v>
                      </c:pt>
                      <c:pt idx="9">
                        <c:v>3809.8475177800001</c:v>
                      </c:pt>
                      <c:pt idx="10">
                        <c:v>3793.1958441800002</c:v>
                      </c:pt>
                      <c:pt idx="11">
                        <c:v>3792.4809610299999</c:v>
                      </c:pt>
                      <c:pt idx="12">
                        <c:v>3776.32470048</c:v>
                      </c:pt>
                      <c:pt idx="13">
                        <c:v>3653.8120870600001</c:v>
                      </c:pt>
                      <c:pt idx="14">
                        <c:v>3547.0934794</c:v>
                      </c:pt>
                      <c:pt idx="15">
                        <c:v>3503.7295009099998</c:v>
                      </c:pt>
                      <c:pt idx="16">
                        <c:v>3436.1257461300002</c:v>
                      </c:pt>
                      <c:pt idx="17">
                        <c:v>3375.54314836</c:v>
                      </c:pt>
                      <c:pt idx="18">
                        <c:v>3318.0567108300002</c:v>
                      </c:pt>
                      <c:pt idx="19">
                        <c:v>3317.5915673700001</c:v>
                      </c:pt>
                      <c:pt idx="20">
                        <c:v>3276.7449322500001</c:v>
                      </c:pt>
                      <c:pt idx="21">
                        <c:v>3257.7372060399998</c:v>
                      </c:pt>
                      <c:pt idx="22">
                        <c:v>3166.6898421999999</c:v>
                      </c:pt>
                      <c:pt idx="23">
                        <c:v>3141.94058688</c:v>
                      </c:pt>
                      <c:pt idx="24">
                        <c:v>3074.2091689499998</c:v>
                      </c:pt>
                      <c:pt idx="25">
                        <c:v>3065.3980460299999</c:v>
                      </c:pt>
                      <c:pt idx="26">
                        <c:v>3062.3747830000002</c:v>
                      </c:pt>
                      <c:pt idx="27">
                        <c:v>3031.39660959</c:v>
                      </c:pt>
                      <c:pt idx="28">
                        <c:v>3012.53812556</c:v>
                      </c:pt>
                      <c:pt idx="29">
                        <c:v>3002.9544761000002</c:v>
                      </c:pt>
                      <c:pt idx="30">
                        <c:v>2996.9578443999999</c:v>
                      </c:pt>
                      <c:pt idx="31">
                        <c:v>2969.2483192</c:v>
                      </c:pt>
                      <c:pt idx="32">
                        <c:v>2961.8001836100002</c:v>
                      </c:pt>
                      <c:pt idx="33">
                        <c:v>2914.9684026099999</c:v>
                      </c:pt>
                      <c:pt idx="34">
                        <c:v>2912.7378209399999</c:v>
                      </c:pt>
                      <c:pt idx="35">
                        <c:v>2899.6234607400002</c:v>
                      </c:pt>
                      <c:pt idx="36">
                        <c:v>2894.5628401200001</c:v>
                      </c:pt>
                      <c:pt idx="37">
                        <c:v>2882.9262719899998</c:v>
                      </c:pt>
                      <c:pt idx="38">
                        <c:v>2872.8990228900002</c:v>
                      </c:pt>
                      <c:pt idx="39">
                        <c:v>2844.4331010999999</c:v>
                      </c:pt>
                      <c:pt idx="40">
                        <c:v>2832.8538946499998</c:v>
                      </c:pt>
                      <c:pt idx="41">
                        <c:v>2808.77984105</c:v>
                      </c:pt>
                      <c:pt idx="42">
                        <c:v>2792.03772751</c:v>
                      </c:pt>
                      <c:pt idx="43">
                        <c:v>2778.3292863000001</c:v>
                      </c:pt>
                      <c:pt idx="44">
                        <c:v>2766.2325689099998</c:v>
                      </c:pt>
                      <c:pt idx="45">
                        <c:v>2742.5428159399999</c:v>
                      </c:pt>
                      <c:pt idx="46">
                        <c:v>2734.6166722799999</c:v>
                      </c:pt>
                      <c:pt idx="47">
                        <c:v>2734.1279503800001</c:v>
                      </c:pt>
                      <c:pt idx="48">
                        <c:v>2716.30559563</c:v>
                      </c:pt>
                      <c:pt idx="49">
                        <c:v>2675.2958304099998</c:v>
                      </c:pt>
                      <c:pt idx="50">
                        <c:v>2615.7990126999998</c:v>
                      </c:pt>
                      <c:pt idx="51">
                        <c:v>2603.2091740199999</c:v>
                      </c:pt>
                      <c:pt idx="52">
                        <c:v>2602.5355917100001</c:v>
                      </c:pt>
                      <c:pt idx="53">
                        <c:v>2591.8966073400002</c:v>
                      </c:pt>
                      <c:pt idx="54">
                        <c:v>2586.0407510599998</c:v>
                      </c:pt>
                      <c:pt idx="55">
                        <c:v>2584.8872481399999</c:v>
                      </c:pt>
                      <c:pt idx="56">
                        <c:v>2574.96454683</c:v>
                      </c:pt>
                      <c:pt idx="57">
                        <c:v>2546.6079171199999</c:v>
                      </c:pt>
                      <c:pt idx="58">
                        <c:v>2538.3424334800002</c:v>
                      </c:pt>
                      <c:pt idx="59">
                        <c:v>2529.7349646399998</c:v>
                      </c:pt>
                      <c:pt idx="60">
                        <c:v>2496.7886220599999</c:v>
                      </c:pt>
                      <c:pt idx="61">
                        <c:v>2489.9486816200001</c:v>
                      </c:pt>
                      <c:pt idx="62">
                        <c:v>2481.1503007299998</c:v>
                      </c:pt>
                      <c:pt idx="63">
                        <c:v>2479.62066297</c:v>
                      </c:pt>
                      <c:pt idx="64">
                        <c:v>2476.8601706700001</c:v>
                      </c:pt>
                      <c:pt idx="65">
                        <c:v>2474.6202732800002</c:v>
                      </c:pt>
                      <c:pt idx="66">
                        <c:v>2444.3326731000002</c:v>
                      </c:pt>
                      <c:pt idx="67">
                        <c:v>2433.1260561399999</c:v>
                      </c:pt>
                      <c:pt idx="68">
                        <c:v>2412.3902566500001</c:v>
                      </c:pt>
                      <c:pt idx="69">
                        <c:v>2407.3542351400001</c:v>
                      </c:pt>
                      <c:pt idx="70">
                        <c:v>2406.8134120599998</c:v>
                      </c:pt>
                      <c:pt idx="71">
                        <c:v>2404.1765089800001</c:v>
                      </c:pt>
                      <c:pt idx="72">
                        <c:v>2383.5831346800001</c:v>
                      </c:pt>
                      <c:pt idx="73">
                        <c:v>2375.6132090999999</c:v>
                      </c:pt>
                      <c:pt idx="74">
                        <c:v>2367.9997815500001</c:v>
                      </c:pt>
                      <c:pt idx="75">
                        <c:v>2367.5741414499998</c:v>
                      </c:pt>
                      <c:pt idx="76">
                        <c:v>2367.0683689799998</c:v>
                      </c:pt>
                      <c:pt idx="77">
                        <c:v>2350.90677684</c:v>
                      </c:pt>
                      <c:pt idx="78">
                        <c:v>2334.56081692</c:v>
                      </c:pt>
                      <c:pt idx="79">
                        <c:v>2322.3463154800002</c:v>
                      </c:pt>
                      <c:pt idx="80">
                        <c:v>2319.58205997</c:v>
                      </c:pt>
                      <c:pt idx="81">
                        <c:v>2312.8873040499998</c:v>
                      </c:pt>
                      <c:pt idx="82">
                        <c:v>2306.8125639199998</c:v>
                      </c:pt>
                      <c:pt idx="83">
                        <c:v>2300.8805991300001</c:v>
                      </c:pt>
                      <c:pt idx="84">
                        <c:v>2286.0487154000002</c:v>
                      </c:pt>
                      <c:pt idx="85">
                        <c:v>2282.4968869700001</c:v>
                      </c:pt>
                      <c:pt idx="86">
                        <c:v>2280.9678739699998</c:v>
                      </c:pt>
                      <c:pt idx="87">
                        <c:v>2266.27793574</c:v>
                      </c:pt>
                      <c:pt idx="88">
                        <c:v>2255.4541244400002</c:v>
                      </c:pt>
                      <c:pt idx="89">
                        <c:v>2253.3611842</c:v>
                      </c:pt>
                      <c:pt idx="90">
                        <c:v>2249.5918129299998</c:v>
                      </c:pt>
                      <c:pt idx="91">
                        <c:v>2246.5759706399999</c:v>
                      </c:pt>
                      <c:pt idx="92">
                        <c:v>2241.8515194900001</c:v>
                      </c:pt>
                      <c:pt idx="93">
                        <c:v>2241.5843339500002</c:v>
                      </c:pt>
                      <c:pt idx="94">
                        <c:v>2236.8698890999999</c:v>
                      </c:pt>
                      <c:pt idx="95">
                        <c:v>2228.6342719899999</c:v>
                      </c:pt>
                      <c:pt idx="96">
                        <c:v>2214.4212379099999</c:v>
                      </c:pt>
                      <c:pt idx="97">
                        <c:v>2213.2250039800001</c:v>
                      </c:pt>
                      <c:pt idx="98">
                        <c:v>2211.15836025</c:v>
                      </c:pt>
                      <c:pt idx="99">
                        <c:v>2205.7554406700001</c:v>
                      </c:pt>
                      <c:pt idx="100">
                        <c:v>2203.7892686599998</c:v>
                      </c:pt>
                      <c:pt idx="101">
                        <c:v>2199.9493496800001</c:v>
                      </c:pt>
                      <c:pt idx="102">
                        <c:v>2191.7006604600001</c:v>
                      </c:pt>
                      <c:pt idx="103">
                        <c:v>2174.9056392000002</c:v>
                      </c:pt>
                      <c:pt idx="104">
                        <c:v>2170.06434631</c:v>
                      </c:pt>
                      <c:pt idx="105">
                        <c:v>2152.5121559499999</c:v>
                      </c:pt>
                      <c:pt idx="106">
                        <c:v>2122.4676387600002</c:v>
                      </c:pt>
                      <c:pt idx="107">
                        <c:v>2116.2857958</c:v>
                      </c:pt>
                      <c:pt idx="108">
                        <c:v>2110.2137408499998</c:v>
                      </c:pt>
                      <c:pt idx="109">
                        <c:v>2092.1659876799999</c:v>
                      </c:pt>
                      <c:pt idx="110">
                        <c:v>2083.9137511499998</c:v>
                      </c:pt>
                      <c:pt idx="111">
                        <c:v>2079.8733361300001</c:v>
                      </c:pt>
                      <c:pt idx="112">
                        <c:v>2071.6989358999999</c:v>
                      </c:pt>
                      <c:pt idx="113">
                        <c:v>2062.6297675000001</c:v>
                      </c:pt>
                      <c:pt idx="114">
                        <c:v>2053.9213853800002</c:v>
                      </c:pt>
                      <c:pt idx="115">
                        <c:v>2050.4791279800002</c:v>
                      </c:pt>
                      <c:pt idx="116">
                        <c:v>2036.67673913</c:v>
                      </c:pt>
                      <c:pt idx="117">
                        <c:v>2036.2569133100001</c:v>
                      </c:pt>
                      <c:pt idx="118">
                        <c:v>2018.4872492500001</c:v>
                      </c:pt>
                      <c:pt idx="119">
                        <c:v>2018.3097946299999</c:v>
                      </c:pt>
                      <c:pt idx="120">
                        <c:v>2017.0763862199999</c:v>
                      </c:pt>
                      <c:pt idx="121">
                        <c:v>2011.0528011500001</c:v>
                      </c:pt>
                      <c:pt idx="122">
                        <c:v>1998.32044864</c:v>
                      </c:pt>
                      <c:pt idx="123">
                        <c:v>1995.3688368099999</c:v>
                      </c:pt>
                      <c:pt idx="124">
                        <c:v>1992.74747637</c:v>
                      </c:pt>
                      <c:pt idx="125">
                        <c:v>1990.6338037400001</c:v>
                      </c:pt>
                      <c:pt idx="126">
                        <c:v>1965.1543574100001</c:v>
                      </c:pt>
                      <c:pt idx="127">
                        <c:v>1960.0786891099999</c:v>
                      </c:pt>
                      <c:pt idx="128">
                        <c:v>1947.46874916</c:v>
                      </c:pt>
                      <c:pt idx="129">
                        <c:v>1947.0467525199999</c:v>
                      </c:pt>
                      <c:pt idx="130">
                        <c:v>1935.19242687</c:v>
                      </c:pt>
                      <c:pt idx="131">
                        <c:v>1933.2389680799999</c:v>
                      </c:pt>
                      <c:pt idx="132">
                        <c:v>1931.24611209</c:v>
                      </c:pt>
                      <c:pt idx="133">
                        <c:v>1930.2095958299999</c:v>
                      </c:pt>
                      <c:pt idx="134">
                        <c:v>1922.6387602</c:v>
                      </c:pt>
                      <c:pt idx="135">
                        <c:v>1904.19519433</c:v>
                      </c:pt>
                      <c:pt idx="136">
                        <c:v>1899.8599364300001</c:v>
                      </c:pt>
                      <c:pt idx="137">
                        <c:v>1898.4602353400001</c:v>
                      </c:pt>
                      <c:pt idx="138">
                        <c:v>1897.90028792</c:v>
                      </c:pt>
                      <c:pt idx="139">
                        <c:v>1893.6081977700001</c:v>
                      </c:pt>
                      <c:pt idx="140">
                        <c:v>1881.121991</c:v>
                      </c:pt>
                      <c:pt idx="141">
                        <c:v>1879.1162359299999</c:v>
                      </c:pt>
                      <c:pt idx="142">
                        <c:v>1875.09419701</c:v>
                      </c:pt>
                      <c:pt idx="143">
                        <c:v>1864.3562561700001</c:v>
                      </c:pt>
                      <c:pt idx="144">
                        <c:v>1862.75781854</c:v>
                      </c:pt>
                      <c:pt idx="145">
                        <c:v>1860.99203569</c:v>
                      </c:pt>
                      <c:pt idx="146">
                        <c:v>1855.1373905200001</c:v>
                      </c:pt>
                      <c:pt idx="147">
                        <c:v>1851.0641437300001</c:v>
                      </c:pt>
                      <c:pt idx="148">
                        <c:v>1850.0785248899999</c:v>
                      </c:pt>
                      <c:pt idx="149">
                        <c:v>1849.2734638500001</c:v>
                      </c:pt>
                      <c:pt idx="150">
                        <c:v>1842.5817089899999</c:v>
                      </c:pt>
                      <c:pt idx="151">
                        <c:v>1839.67147135</c:v>
                      </c:pt>
                      <c:pt idx="152">
                        <c:v>1836.9049084200001</c:v>
                      </c:pt>
                      <c:pt idx="153">
                        <c:v>1829.96047692</c:v>
                      </c:pt>
                      <c:pt idx="154">
                        <c:v>1817.9895660899999</c:v>
                      </c:pt>
                      <c:pt idx="155">
                        <c:v>1814.9162657500001</c:v>
                      </c:pt>
                      <c:pt idx="156">
                        <c:v>1811.3310291299999</c:v>
                      </c:pt>
                      <c:pt idx="157">
                        <c:v>1807.70155787</c:v>
                      </c:pt>
                      <c:pt idx="158">
                        <c:v>1805.37862006</c:v>
                      </c:pt>
                      <c:pt idx="159">
                        <c:v>1803.5368951200001</c:v>
                      </c:pt>
                      <c:pt idx="160">
                        <c:v>1792.1355181700001</c:v>
                      </c:pt>
                      <c:pt idx="161">
                        <c:v>1792.1223006099999</c:v>
                      </c:pt>
                      <c:pt idx="162">
                        <c:v>1790.81712098</c:v>
                      </c:pt>
                      <c:pt idx="163">
                        <c:v>1790.6297045199999</c:v>
                      </c:pt>
                      <c:pt idx="164">
                        <c:v>1788.56678569</c:v>
                      </c:pt>
                      <c:pt idx="165">
                        <c:v>1787.2978918199999</c:v>
                      </c:pt>
                      <c:pt idx="166">
                        <c:v>1776.91081869</c:v>
                      </c:pt>
                      <c:pt idx="167">
                        <c:v>1775.59094031</c:v>
                      </c:pt>
                      <c:pt idx="168">
                        <c:v>1765.5780486900001</c:v>
                      </c:pt>
                      <c:pt idx="169">
                        <c:v>1763.43501277</c:v>
                      </c:pt>
                      <c:pt idx="170">
                        <c:v>1763.1518371</c:v>
                      </c:pt>
                      <c:pt idx="171">
                        <c:v>1762.82117571</c:v>
                      </c:pt>
                      <c:pt idx="172">
                        <c:v>1762.6869345499999</c:v>
                      </c:pt>
                      <c:pt idx="173">
                        <c:v>1760.63118409</c:v>
                      </c:pt>
                      <c:pt idx="174">
                        <c:v>1751.5410490300001</c:v>
                      </c:pt>
                      <c:pt idx="175">
                        <c:v>1747.7415967100001</c:v>
                      </c:pt>
                      <c:pt idx="176">
                        <c:v>1746.90165174</c:v>
                      </c:pt>
                      <c:pt idx="177">
                        <c:v>1737.0081959500001</c:v>
                      </c:pt>
                      <c:pt idx="178">
                        <c:v>1736.8385348700001</c:v>
                      </c:pt>
                      <c:pt idx="179">
                        <c:v>1731.1781706100001</c:v>
                      </c:pt>
                      <c:pt idx="180">
                        <c:v>1729.3072373800001</c:v>
                      </c:pt>
                      <c:pt idx="181">
                        <c:v>1719.1370428600001</c:v>
                      </c:pt>
                      <c:pt idx="182">
                        <c:v>1715.92578841</c:v>
                      </c:pt>
                      <c:pt idx="183">
                        <c:v>1715.4565359400001</c:v>
                      </c:pt>
                      <c:pt idx="184">
                        <c:v>1714.1935950899999</c:v>
                      </c:pt>
                      <c:pt idx="185">
                        <c:v>1711.9045082499999</c:v>
                      </c:pt>
                      <c:pt idx="186">
                        <c:v>1708.1919378</c:v>
                      </c:pt>
                      <c:pt idx="187">
                        <c:v>1704.65905333</c:v>
                      </c:pt>
                      <c:pt idx="188">
                        <c:v>1703.6494415499999</c:v>
                      </c:pt>
                      <c:pt idx="189">
                        <c:v>1701.0403186999999</c:v>
                      </c:pt>
                      <c:pt idx="190">
                        <c:v>1699.9925083999999</c:v>
                      </c:pt>
                      <c:pt idx="191">
                        <c:v>1685.1534771399999</c:v>
                      </c:pt>
                      <c:pt idx="192">
                        <c:v>1684.6032278800001</c:v>
                      </c:pt>
                      <c:pt idx="193">
                        <c:v>1679.9474592199999</c:v>
                      </c:pt>
                      <c:pt idx="194">
                        <c:v>1678.5734160100001</c:v>
                      </c:pt>
                      <c:pt idx="195">
                        <c:v>1671.58655557</c:v>
                      </c:pt>
                      <c:pt idx="196">
                        <c:v>1667.57606311</c:v>
                      </c:pt>
                      <c:pt idx="197">
                        <c:v>1663.2447569799999</c:v>
                      </c:pt>
                      <c:pt idx="198">
                        <c:v>1662.4606236</c:v>
                      </c:pt>
                      <c:pt idx="199">
                        <c:v>1656.22728203</c:v>
                      </c:pt>
                      <c:pt idx="200">
                        <c:v>1655.1437612699999</c:v>
                      </c:pt>
                      <c:pt idx="201">
                        <c:v>1647.5844174900001</c:v>
                      </c:pt>
                      <c:pt idx="202">
                        <c:v>1643.32905213</c:v>
                      </c:pt>
                      <c:pt idx="203">
                        <c:v>1640.2330270499999</c:v>
                      </c:pt>
                      <c:pt idx="204">
                        <c:v>1638.32361842</c:v>
                      </c:pt>
                      <c:pt idx="205">
                        <c:v>1635.10109291</c:v>
                      </c:pt>
                      <c:pt idx="206">
                        <c:v>1633.34985123</c:v>
                      </c:pt>
                      <c:pt idx="207">
                        <c:v>1633.1679955699999</c:v>
                      </c:pt>
                      <c:pt idx="208">
                        <c:v>1630.9592545200001</c:v>
                      </c:pt>
                      <c:pt idx="209">
                        <c:v>1628.7407678100001</c:v>
                      </c:pt>
                      <c:pt idx="210">
                        <c:v>1625.9005307699999</c:v>
                      </c:pt>
                      <c:pt idx="211">
                        <c:v>1623.0274337599999</c:v>
                      </c:pt>
                      <c:pt idx="212">
                        <c:v>1616.7404613399999</c:v>
                      </c:pt>
                      <c:pt idx="213">
                        <c:v>1593.1618684699999</c:v>
                      </c:pt>
                      <c:pt idx="214">
                        <c:v>1583.8389281899999</c:v>
                      </c:pt>
                      <c:pt idx="215">
                        <c:v>1580.3008200700001</c:v>
                      </c:pt>
                      <c:pt idx="216">
                        <c:v>1574.2072791000001</c:v>
                      </c:pt>
                      <c:pt idx="217">
                        <c:v>1574.0214608599999</c:v>
                      </c:pt>
                      <c:pt idx="218">
                        <c:v>1572.3148087500001</c:v>
                      </c:pt>
                      <c:pt idx="219">
                        <c:v>1572.2079542700001</c:v>
                      </c:pt>
                      <c:pt idx="220">
                        <c:v>1571.4518275</c:v>
                      </c:pt>
                      <c:pt idx="221">
                        <c:v>1558.2024745199999</c:v>
                      </c:pt>
                      <c:pt idx="222">
                        <c:v>1554.32182732</c:v>
                      </c:pt>
                      <c:pt idx="223">
                        <c:v>1548.35661914</c:v>
                      </c:pt>
                      <c:pt idx="224">
                        <c:v>1546.27425165</c:v>
                      </c:pt>
                      <c:pt idx="225">
                        <c:v>1545.0945779399999</c:v>
                      </c:pt>
                      <c:pt idx="226">
                        <c:v>1543.5365632999999</c:v>
                      </c:pt>
                      <c:pt idx="227">
                        <c:v>1542.3848777200001</c:v>
                      </c:pt>
                      <c:pt idx="228">
                        <c:v>1541.94836663</c:v>
                      </c:pt>
                      <c:pt idx="229">
                        <c:v>1541.6979361900001</c:v>
                      </c:pt>
                      <c:pt idx="230">
                        <c:v>1540.3365282899999</c:v>
                      </c:pt>
                      <c:pt idx="231">
                        <c:v>1539.2410549700001</c:v>
                      </c:pt>
                      <c:pt idx="232">
                        <c:v>1538.2099687100001</c:v>
                      </c:pt>
                      <c:pt idx="233">
                        <c:v>1536.31455291</c:v>
                      </c:pt>
                      <c:pt idx="234">
                        <c:v>1533.435086</c:v>
                      </c:pt>
                      <c:pt idx="235">
                        <c:v>1532.91510298</c:v>
                      </c:pt>
                      <c:pt idx="236">
                        <c:v>1532.61799036</c:v>
                      </c:pt>
                      <c:pt idx="237">
                        <c:v>1530.8091924</c:v>
                      </c:pt>
                      <c:pt idx="238">
                        <c:v>1521.65714587</c:v>
                      </c:pt>
                      <c:pt idx="239">
                        <c:v>1518.88432388</c:v>
                      </c:pt>
                      <c:pt idx="240">
                        <c:v>1518.1183836600001</c:v>
                      </c:pt>
                      <c:pt idx="241">
                        <c:v>1518.0285490000001</c:v>
                      </c:pt>
                      <c:pt idx="242">
                        <c:v>1514.6992022699999</c:v>
                      </c:pt>
                      <c:pt idx="243">
                        <c:v>1514.6690449</c:v>
                      </c:pt>
                      <c:pt idx="244">
                        <c:v>1513.2259418399999</c:v>
                      </c:pt>
                      <c:pt idx="245">
                        <c:v>1512.3288636699999</c:v>
                      </c:pt>
                      <c:pt idx="246">
                        <c:v>1511.96887283</c:v>
                      </c:pt>
                      <c:pt idx="247">
                        <c:v>1511.9532696900001</c:v>
                      </c:pt>
                      <c:pt idx="248">
                        <c:v>1503.34242015</c:v>
                      </c:pt>
                      <c:pt idx="249">
                        <c:v>1501.24849505</c:v>
                      </c:pt>
                      <c:pt idx="250">
                        <c:v>1498.63963711</c:v>
                      </c:pt>
                      <c:pt idx="251">
                        <c:v>1494.80839917</c:v>
                      </c:pt>
                      <c:pt idx="252">
                        <c:v>1493.91666399</c:v>
                      </c:pt>
                      <c:pt idx="253">
                        <c:v>1485.61467395</c:v>
                      </c:pt>
                      <c:pt idx="254">
                        <c:v>1483.90544716</c:v>
                      </c:pt>
                      <c:pt idx="255">
                        <c:v>1481.97814887</c:v>
                      </c:pt>
                      <c:pt idx="256">
                        <c:v>1480.97386852</c:v>
                      </c:pt>
                      <c:pt idx="257">
                        <c:v>1480.50887397</c:v>
                      </c:pt>
                      <c:pt idx="258">
                        <c:v>1480.1743956299999</c:v>
                      </c:pt>
                      <c:pt idx="259">
                        <c:v>1476.98881289</c:v>
                      </c:pt>
                      <c:pt idx="260">
                        <c:v>1475.17151917</c:v>
                      </c:pt>
                      <c:pt idx="261">
                        <c:v>1473.5036692900001</c:v>
                      </c:pt>
                      <c:pt idx="262">
                        <c:v>1470.5969815599999</c:v>
                      </c:pt>
                      <c:pt idx="263">
                        <c:v>1469.4337336599999</c:v>
                      </c:pt>
                      <c:pt idx="264">
                        <c:v>1467.4008223400001</c:v>
                      </c:pt>
                      <c:pt idx="265">
                        <c:v>1465.9725803399999</c:v>
                      </c:pt>
                      <c:pt idx="266">
                        <c:v>1462.67404966</c:v>
                      </c:pt>
                      <c:pt idx="267">
                        <c:v>1460.2329381300001</c:v>
                      </c:pt>
                      <c:pt idx="268">
                        <c:v>1457.8140744100001</c:v>
                      </c:pt>
                      <c:pt idx="269">
                        <c:v>1457.72854968</c:v>
                      </c:pt>
                      <c:pt idx="270">
                        <c:v>1457.0262115999999</c:v>
                      </c:pt>
                      <c:pt idx="271">
                        <c:v>1452.98289557</c:v>
                      </c:pt>
                      <c:pt idx="272">
                        <c:v>1452.9820001099999</c:v>
                      </c:pt>
                      <c:pt idx="273">
                        <c:v>1451.7786679999999</c:v>
                      </c:pt>
                      <c:pt idx="274">
                        <c:v>1449.83537286</c:v>
                      </c:pt>
                      <c:pt idx="275">
                        <c:v>1446.9245487999999</c:v>
                      </c:pt>
                      <c:pt idx="276">
                        <c:v>1444.1188431200001</c:v>
                      </c:pt>
                      <c:pt idx="277">
                        <c:v>1443.5337336099999</c:v>
                      </c:pt>
                      <c:pt idx="278">
                        <c:v>1441.5895627499999</c:v>
                      </c:pt>
                      <c:pt idx="279">
                        <c:v>1441.17781803</c:v>
                      </c:pt>
                      <c:pt idx="280">
                        <c:v>1440.3540681500001</c:v>
                      </c:pt>
                      <c:pt idx="281">
                        <c:v>1439.97623073</c:v>
                      </c:pt>
                      <c:pt idx="282">
                        <c:v>1434.00338549</c:v>
                      </c:pt>
                      <c:pt idx="283">
                        <c:v>1433.18121013</c:v>
                      </c:pt>
                      <c:pt idx="284">
                        <c:v>1432.6993435899999</c:v>
                      </c:pt>
                      <c:pt idx="285">
                        <c:v>1429.6297583200001</c:v>
                      </c:pt>
                      <c:pt idx="286">
                        <c:v>1429.1579690900001</c:v>
                      </c:pt>
                      <c:pt idx="287">
                        <c:v>1428.0440102600001</c:v>
                      </c:pt>
                      <c:pt idx="288">
                        <c:v>1427.69672156</c:v>
                      </c:pt>
                      <c:pt idx="289">
                        <c:v>1425.7503681999999</c:v>
                      </c:pt>
                      <c:pt idx="290">
                        <c:v>1424.8602983999999</c:v>
                      </c:pt>
                      <c:pt idx="291">
                        <c:v>1423.6522986699999</c:v>
                      </c:pt>
                      <c:pt idx="292">
                        <c:v>1423.5247090400001</c:v>
                      </c:pt>
                      <c:pt idx="293">
                        <c:v>1421.2171650299999</c:v>
                      </c:pt>
                      <c:pt idx="294">
                        <c:v>1420.3090788500001</c:v>
                      </c:pt>
                      <c:pt idx="295">
                        <c:v>1419.5998433300001</c:v>
                      </c:pt>
                      <c:pt idx="296">
                        <c:v>1419.3098468400001</c:v>
                      </c:pt>
                      <c:pt idx="297">
                        <c:v>1418.5024544400001</c:v>
                      </c:pt>
                      <c:pt idx="298">
                        <c:v>1414.3659156399999</c:v>
                      </c:pt>
                      <c:pt idx="299">
                        <c:v>1410.4649350499999</c:v>
                      </c:pt>
                      <c:pt idx="300">
                        <c:v>1409.75105381</c:v>
                      </c:pt>
                      <c:pt idx="301">
                        <c:v>1409.0366806100001</c:v>
                      </c:pt>
                      <c:pt idx="302">
                        <c:v>1405.41169264</c:v>
                      </c:pt>
                      <c:pt idx="303">
                        <c:v>1405.2987966600001</c:v>
                      </c:pt>
                      <c:pt idx="304">
                        <c:v>1402.4101139300001</c:v>
                      </c:pt>
                      <c:pt idx="305">
                        <c:v>1400.08084229</c:v>
                      </c:pt>
                      <c:pt idx="306">
                        <c:v>1395.9292604</c:v>
                      </c:pt>
                      <c:pt idx="307">
                        <c:v>1393.48058558</c:v>
                      </c:pt>
                      <c:pt idx="308">
                        <c:v>1392.63711199</c:v>
                      </c:pt>
                      <c:pt idx="309">
                        <c:v>1391.63682363</c:v>
                      </c:pt>
                      <c:pt idx="310">
                        <c:v>1391.3000895099999</c:v>
                      </c:pt>
                      <c:pt idx="311">
                        <c:v>1388.8971625199999</c:v>
                      </c:pt>
                      <c:pt idx="312">
                        <c:v>1388.5720324900001</c:v>
                      </c:pt>
                      <c:pt idx="313">
                        <c:v>1386.66138832</c:v>
                      </c:pt>
                      <c:pt idx="314">
                        <c:v>1385.2719110200001</c:v>
                      </c:pt>
                      <c:pt idx="315">
                        <c:v>1379.86665737</c:v>
                      </c:pt>
                      <c:pt idx="316">
                        <c:v>1376.0477947100001</c:v>
                      </c:pt>
                      <c:pt idx="317">
                        <c:v>1374.68513011</c:v>
                      </c:pt>
                      <c:pt idx="318">
                        <c:v>1370.3382269799999</c:v>
                      </c:pt>
                      <c:pt idx="319">
                        <c:v>1368.9443535099999</c:v>
                      </c:pt>
                      <c:pt idx="320">
                        <c:v>1368.51080628</c:v>
                      </c:pt>
                      <c:pt idx="321">
                        <c:v>1366.29452838</c:v>
                      </c:pt>
                      <c:pt idx="322">
                        <c:v>1362.99211347</c:v>
                      </c:pt>
                      <c:pt idx="323">
                        <c:v>1362.8973041700001</c:v>
                      </c:pt>
                      <c:pt idx="324">
                        <c:v>1362.7105421399999</c:v>
                      </c:pt>
                      <c:pt idx="325">
                        <c:v>1359.78295521</c:v>
                      </c:pt>
                      <c:pt idx="326">
                        <c:v>1354.9450457400001</c:v>
                      </c:pt>
                      <c:pt idx="327">
                        <c:v>1350.51783692</c:v>
                      </c:pt>
                      <c:pt idx="328">
                        <c:v>1350.44984555</c:v>
                      </c:pt>
                      <c:pt idx="329">
                        <c:v>1345.3382113600001</c:v>
                      </c:pt>
                      <c:pt idx="330">
                        <c:v>1344.6751544900001</c:v>
                      </c:pt>
                      <c:pt idx="331">
                        <c:v>1343.3601419199999</c:v>
                      </c:pt>
                      <c:pt idx="332">
                        <c:v>1343.18701414</c:v>
                      </c:pt>
                      <c:pt idx="333">
                        <c:v>1337.1310804300001</c:v>
                      </c:pt>
                      <c:pt idx="334">
                        <c:v>1333.18059963</c:v>
                      </c:pt>
                      <c:pt idx="335">
                        <c:v>1331.40375761</c:v>
                      </c:pt>
                      <c:pt idx="336">
                        <c:v>1330.7487733200001</c:v>
                      </c:pt>
                      <c:pt idx="337">
                        <c:v>1329.9259782500001</c:v>
                      </c:pt>
                      <c:pt idx="338">
                        <c:v>1328.51911791</c:v>
                      </c:pt>
                      <c:pt idx="339">
                        <c:v>1321.11859968</c:v>
                      </c:pt>
                      <c:pt idx="340">
                        <c:v>1317.2648868799999</c:v>
                      </c:pt>
                      <c:pt idx="341">
                        <c:v>1316.3801694700001</c:v>
                      </c:pt>
                      <c:pt idx="342">
                        <c:v>1315.7532514300001</c:v>
                      </c:pt>
                      <c:pt idx="343">
                        <c:v>1310.62014886</c:v>
                      </c:pt>
                      <c:pt idx="344">
                        <c:v>1306.1753327700001</c:v>
                      </c:pt>
                      <c:pt idx="345">
                        <c:v>1305.7975536900001</c:v>
                      </c:pt>
                      <c:pt idx="346">
                        <c:v>1304.44564773</c:v>
                      </c:pt>
                      <c:pt idx="347">
                        <c:v>1300.9414031700001</c:v>
                      </c:pt>
                      <c:pt idx="348">
                        <c:v>1300.45333147</c:v>
                      </c:pt>
                      <c:pt idx="349">
                        <c:v>1299.34036012</c:v>
                      </c:pt>
                      <c:pt idx="350">
                        <c:v>1299.2005801299999</c:v>
                      </c:pt>
                      <c:pt idx="351">
                        <c:v>1297.08257589</c:v>
                      </c:pt>
                      <c:pt idx="352">
                        <c:v>1295.4158669999999</c:v>
                      </c:pt>
                      <c:pt idx="353">
                        <c:v>1293.78582979</c:v>
                      </c:pt>
                      <c:pt idx="354">
                        <c:v>1293.7575324100001</c:v>
                      </c:pt>
                      <c:pt idx="355">
                        <c:v>1292.0986960800001</c:v>
                      </c:pt>
                      <c:pt idx="356">
                        <c:v>1291.4326267500001</c:v>
                      </c:pt>
                      <c:pt idx="357">
                        <c:v>1290.22444419</c:v>
                      </c:pt>
                      <c:pt idx="358">
                        <c:v>1286.1279974300001</c:v>
                      </c:pt>
                      <c:pt idx="359">
                        <c:v>1281.43383285</c:v>
                      </c:pt>
                      <c:pt idx="360">
                        <c:v>1276.52211425</c:v>
                      </c:pt>
                      <c:pt idx="361">
                        <c:v>1275.6604997899999</c:v>
                      </c:pt>
                      <c:pt idx="362">
                        <c:v>1270.19014857</c:v>
                      </c:pt>
                      <c:pt idx="363">
                        <c:v>1269.45645143</c:v>
                      </c:pt>
                      <c:pt idx="364">
                        <c:v>1268.08930328</c:v>
                      </c:pt>
                      <c:pt idx="365">
                        <c:v>1265.99361628</c:v>
                      </c:pt>
                      <c:pt idx="366">
                        <c:v>1265.9118754000001</c:v>
                      </c:pt>
                      <c:pt idx="367">
                        <c:v>1265.0929449800001</c:v>
                      </c:pt>
                      <c:pt idx="368">
                        <c:v>1261.9438560799999</c:v>
                      </c:pt>
                      <c:pt idx="369">
                        <c:v>1261.2419902500001</c:v>
                      </c:pt>
                      <c:pt idx="370">
                        <c:v>1260.8167204599999</c:v>
                      </c:pt>
                      <c:pt idx="371">
                        <c:v>1253.0101886</c:v>
                      </c:pt>
                      <c:pt idx="372">
                        <c:v>1252.4601654799999</c:v>
                      </c:pt>
                      <c:pt idx="373">
                        <c:v>1251.3212142299999</c:v>
                      </c:pt>
                      <c:pt idx="374">
                        <c:v>1250.7271770699999</c:v>
                      </c:pt>
                      <c:pt idx="375">
                        <c:v>1250.68203479</c:v>
                      </c:pt>
                      <c:pt idx="376">
                        <c:v>1249.8691835499999</c:v>
                      </c:pt>
                      <c:pt idx="377">
                        <c:v>1249.5383532799999</c:v>
                      </c:pt>
                      <c:pt idx="378">
                        <c:v>1247.6533194799999</c:v>
                      </c:pt>
                      <c:pt idx="379">
                        <c:v>1246.13964882</c:v>
                      </c:pt>
                      <c:pt idx="380">
                        <c:v>1244.83931955</c:v>
                      </c:pt>
                      <c:pt idx="381">
                        <c:v>1240.65699827</c:v>
                      </c:pt>
                      <c:pt idx="382">
                        <c:v>1238.71812892</c:v>
                      </c:pt>
                      <c:pt idx="383">
                        <c:v>1236.0433078000001</c:v>
                      </c:pt>
                      <c:pt idx="384">
                        <c:v>1234.3239036</c:v>
                      </c:pt>
                      <c:pt idx="385">
                        <c:v>1234.2138247600001</c:v>
                      </c:pt>
                      <c:pt idx="386">
                        <c:v>1234.16355703</c:v>
                      </c:pt>
                      <c:pt idx="387">
                        <c:v>1232.3958435100001</c:v>
                      </c:pt>
                      <c:pt idx="388">
                        <c:v>1226.3681613700001</c:v>
                      </c:pt>
                      <c:pt idx="389">
                        <c:v>1224.60582342</c:v>
                      </c:pt>
                      <c:pt idx="390">
                        <c:v>1219.33850934</c:v>
                      </c:pt>
                      <c:pt idx="391">
                        <c:v>1218.4716132799999</c:v>
                      </c:pt>
                      <c:pt idx="392">
                        <c:v>1214.5264430499999</c:v>
                      </c:pt>
                      <c:pt idx="393">
                        <c:v>1213.3415186699999</c:v>
                      </c:pt>
                      <c:pt idx="394">
                        <c:v>1212.34713833</c:v>
                      </c:pt>
                      <c:pt idx="395">
                        <c:v>1210.7802338500001</c:v>
                      </c:pt>
                      <c:pt idx="396">
                        <c:v>1210.1862479700001</c:v>
                      </c:pt>
                      <c:pt idx="397">
                        <c:v>1206.69502891</c:v>
                      </c:pt>
                      <c:pt idx="398">
                        <c:v>1205.5073477399999</c:v>
                      </c:pt>
                      <c:pt idx="399">
                        <c:v>1204.5847759000001</c:v>
                      </c:pt>
                      <c:pt idx="400">
                        <c:v>1198.2039414999999</c:v>
                      </c:pt>
                      <c:pt idx="401">
                        <c:v>1192.07336485</c:v>
                      </c:pt>
                      <c:pt idx="402">
                        <c:v>1189.6513842700001</c:v>
                      </c:pt>
                      <c:pt idx="403">
                        <c:v>1189.44693992</c:v>
                      </c:pt>
                      <c:pt idx="404">
                        <c:v>1189.3994979500001</c:v>
                      </c:pt>
                      <c:pt idx="405">
                        <c:v>1189.1789793400001</c:v>
                      </c:pt>
                      <c:pt idx="406">
                        <c:v>1188.72339571</c:v>
                      </c:pt>
                      <c:pt idx="407">
                        <c:v>1187.63790698</c:v>
                      </c:pt>
                      <c:pt idx="408">
                        <c:v>1186.3635910099999</c:v>
                      </c:pt>
                      <c:pt idx="409">
                        <c:v>1184.3203154299999</c:v>
                      </c:pt>
                      <c:pt idx="410">
                        <c:v>1183.9004940699999</c:v>
                      </c:pt>
                      <c:pt idx="411">
                        <c:v>1183.1258686399999</c:v>
                      </c:pt>
                      <c:pt idx="412">
                        <c:v>1182.9846697800001</c:v>
                      </c:pt>
                      <c:pt idx="413">
                        <c:v>1177.1909840599999</c:v>
                      </c:pt>
                      <c:pt idx="414">
                        <c:v>1176.17496577</c:v>
                      </c:pt>
                      <c:pt idx="415">
                        <c:v>1173.35223486</c:v>
                      </c:pt>
                      <c:pt idx="416">
                        <c:v>1172.8318835600001</c:v>
                      </c:pt>
                      <c:pt idx="417">
                        <c:v>1168.1419232400001</c:v>
                      </c:pt>
                      <c:pt idx="418">
                        <c:v>1160.78238874</c:v>
                      </c:pt>
                      <c:pt idx="419">
                        <c:v>1158.39672025</c:v>
                      </c:pt>
                      <c:pt idx="420">
                        <c:v>1156.8437967299999</c:v>
                      </c:pt>
                      <c:pt idx="421">
                        <c:v>1156.3573609800001</c:v>
                      </c:pt>
                      <c:pt idx="422">
                        <c:v>1155.1385226699999</c:v>
                      </c:pt>
                      <c:pt idx="423">
                        <c:v>1149.2948531</c:v>
                      </c:pt>
                      <c:pt idx="424">
                        <c:v>1147.7760077999999</c:v>
                      </c:pt>
                      <c:pt idx="425">
                        <c:v>1143.5021622899999</c:v>
                      </c:pt>
                      <c:pt idx="426">
                        <c:v>1142.6106490100001</c:v>
                      </c:pt>
                      <c:pt idx="427">
                        <c:v>1141.26543242</c:v>
                      </c:pt>
                      <c:pt idx="428">
                        <c:v>1137.7818932600001</c:v>
                      </c:pt>
                      <c:pt idx="429">
                        <c:v>1134.12594911</c:v>
                      </c:pt>
                      <c:pt idx="430">
                        <c:v>1130.9891337399999</c:v>
                      </c:pt>
                      <c:pt idx="431">
                        <c:v>1128.6324552900001</c:v>
                      </c:pt>
                      <c:pt idx="432">
                        <c:v>1128.6310051299999</c:v>
                      </c:pt>
                      <c:pt idx="433">
                        <c:v>1127.9391379000001</c:v>
                      </c:pt>
                      <c:pt idx="434">
                        <c:v>1127.75618147</c:v>
                      </c:pt>
                      <c:pt idx="435">
                        <c:v>1126.0729186200001</c:v>
                      </c:pt>
                      <c:pt idx="436">
                        <c:v>1125.6181973299999</c:v>
                      </c:pt>
                      <c:pt idx="437">
                        <c:v>1122.1262607000001</c:v>
                      </c:pt>
                      <c:pt idx="438">
                        <c:v>1120.4590902699999</c:v>
                      </c:pt>
                      <c:pt idx="439">
                        <c:v>1119.3018883100001</c:v>
                      </c:pt>
                      <c:pt idx="440">
                        <c:v>1112.4613332900001</c:v>
                      </c:pt>
                      <c:pt idx="441">
                        <c:v>1112.3538865099999</c:v>
                      </c:pt>
                      <c:pt idx="442">
                        <c:v>1110.1391968999999</c:v>
                      </c:pt>
                      <c:pt idx="443">
                        <c:v>1109.75354449</c:v>
                      </c:pt>
                      <c:pt idx="444">
                        <c:v>1107.77009355</c:v>
                      </c:pt>
                      <c:pt idx="445">
                        <c:v>1107.3403831200001</c:v>
                      </c:pt>
                      <c:pt idx="446">
                        <c:v>1103.48519306</c:v>
                      </c:pt>
                      <c:pt idx="447">
                        <c:v>1102.2183235</c:v>
                      </c:pt>
                      <c:pt idx="448">
                        <c:v>1101.70149023</c:v>
                      </c:pt>
                      <c:pt idx="449">
                        <c:v>1096.2571992000001</c:v>
                      </c:pt>
                      <c:pt idx="450">
                        <c:v>1093.97563758</c:v>
                      </c:pt>
                      <c:pt idx="451">
                        <c:v>1093.8315284600001</c:v>
                      </c:pt>
                      <c:pt idx="452">
                        <c:v>1093.8277745</c:v>
                      </c:pt>
                      <c:pt idx="453">
                        <c:v>1092.24595557</c:v>
                      </c:pt>
                      <c:pt idx="454">
                        <c:v>1088.59227463</c:v>
                      </c:pt>
                      <c:pt idx="455">
                        <c:v>1086.9587723899999</c:v>
                      </c:pt>
                      <c:pt idx="456">
                        <c:v>1085.7505530200001</c:v>
                      </c:pt>
                      <c:pt idx="457">
                        <c:v>1082.83806456</c:v>
                      </c:pt>
                      <c:pt idx="458">
                        <c:v>1079.4042954199999</c:v>
                      </c:pt>
                      <c:pt idx="459">
                        <c:v>1078.73883492</c:v>
                      </c:pt>
                      <c:pt idx="460">
                        <c:v>1075.1919041000001</c:v>
                      </c:pt>
                      <c:pt idx="461">
                        <c:v>1074.81504473</c:v>
                      </c:pt>
                      <c:pt idx="462">
                        <c:v>1074.0175408099999</c:v>
                      </c:pt>
                      <c:pt idx="463">
                        <c:v>1072.44552049</c:v>
                      </c:pt>
                      <c:pt idx="464">
                        <c:v>1071.88489295</c:v>
                      </c:pt>
                      <c:pt idx="465">
                        <c:v>1071.8436668700001</c:v>
                      </c:pt>
                      <c:pt idx="466">
                        <c:v>1066.94707309</c:v>
                      </c:pt>
                      <c:pt idx="467">
                        <c:v>1063.6627160800001</c:v>
                      </c:pt>
                      <c:pt idx="468">
                        <c:v>1060.5337687000001</c:v>
                      </c:pt>
                      <c:pt idx="469">
                        <c:v>1060.2480622200001</c:v>
                      </c:pt>
                      <c:pt idx="470">
                        <c:v>1052.84737025</c:v>
                      </c:pt>
                      <c:pt idx="471">
                        <c:v>1050.4630290699999</c:v>
                      </c:pt>
                      <c:pt idx="472">
                        <c:v>1046.64398216</c:v>
                      </c:pt>
                      <c:pt idx="473">
                        <c:v>1045.65003288</c:v>
                      </c:pt>
                      <c:pt idx="474">
                        <c:v>1042.9786471899999</c:v>
                      </c:pt>
                      <c:pt idx="475">
                        <c:v>1041.9389471</c:v>
                      </c:pt>
                      <c:pt idx="476">
                        <c:v>1040.92264755</c:v>
                      </c:pt>
                      <c:pt idx="477">
                        <c:v>1039.5993639999999</c:v>
                      </c:pt>
                      <c:pt idx="478">
                        <c:v>1038.8682447799999</c:v>
                      </c:pt>
                      <c:pt idx="479">
                        <c:v>1035.8917643299999</c:v>
                      </c:pt>
                      <c:pt idx="480">
                        <c:v>1034.2963314599999</c:v>
                      </c:pt>
                      <c:pt idx="481">
                        <c:v>1034.1272595400001</c:v>
                      </c:pt>
                      <c:pt idx="482">
                        <c:v>1032.7644881799999</c:v>
                      </c:pt>
                      <c:pt idx="483">
                        <c:v>1031.3343884400001</c:v>
                      </c:pt>
                      <c:pt idx="484">
                        <c:v>1030.7363436200001</c:v>
                      </c:pt>
                      <c:pt idx="485">
                        <c:v>1028.15595768</c:v>
                      </c:pt>
                      <c:pt idx="486">
                        <c:v>1027.54263904</c:v>
                      </c:pt>
                      <c:pt idx="487">
                        <c:v>1026.8099551099999</c:v>
                      </c:pt>
                      <c:pt idx="488">
                        <c:v>1025.6032606199999</c:v>
                      </c:pt>
                      <c:pt idx="489">
                        <c:v>1025.1733402499999</c:v>
                      </c:pt>
                      <c:pt idx="490">
                        <c:v>1023.40700849</c:v>
                      </c:pt>
                      <c:pt idx="491">
                        <c:v>1023.14389752</c:v>
                      </c:pt>
                      <c:pt idx="492">
                        <c:v>1023.07600709</c:v>
                      </c:pt>
                      <c:pt idx="493">
                        <c:v>1021.1652676</c:v>
                      </c:pt>
                      <c:pt idx="494">
                        <c:v>1020.16188454</c:v>
                      </c:pt>
                      <c:pt idx="495">
                        <c:v>1018.88973171</c:v>
                      </c:pt>
                      <c:pt idx="496">
                        <c:v>1016.6242025400001</c:v>
                      </c:pt>
                      <c:pt idx="497">
                        <c:v>1016.32040049</c:v>
                      </c:pt>
                      <c:pt idx="498">
                        <c:v>1013.593202</c:v>
                      </c:pt>
                      <c:pt idx="499">
                        <c:v>1012.43701205</c:v>
                      </c:pt>
                      <c:pt idx="500">
                        <c:v>1012.41814855</c:v>
                      </c:pt>
                      <c:pt idx="501">
                        <c:v>1010.80973955</c:v>
                      </c:pt>
                      <c:pt idx="502">
                        <c:v>1008.38032127</c:v>
                      </c:pt>
                      <c:pt idx="503">
                        <c:v>1008.37023612</c:v>
                      </c:pt>
                      <c:pt idx="504">
                        <c:v>1007.52797099</c:v>
                      </c:pt>
                      <c:pt idx="505">
                        <c:v>1007.06133788</c:v>
                      </c:pt>
                      <c:pt idx="506">
                        <c:v>1006.99523382</c:v>
                      </c:pt>
                      <c:pt idx="507">
                        <c:v>1004.92076585</c:v>
                      </c:pt>
                      <c:pt idx="508">
                        <c:v>1003.9986163999999</c:v>
                      </c:pt>
                      <c:pt idx="509">
                        <c:v>1002.76367619</c:v>
                      </c:pt>
                      <c:pt idx="510">
                        <c:v>1000.97983678</c:v>
                      </c:pt>
                      <c:pt idx="511">
                        <c:v>1000.0406053200001</c:v>
                      </c:pt>
                      <c:pt idx="512">
                        <c:v>998.53516501399997</c:v>
                      </c:pt>
                      <c:pt idx="513">
                        <c:v>996.62972014800005</c:v>
                      </c:pt>
                      <c:pt idx="514">
                        <c:v>995.43061738500001</c:v>
                      </c:pt>
                      <c:pt idx="515">
                        <c:v>993.42235023399996</c:v>
                      </c:pt>
                      <c:pt idx="516">
                        <c:v>991.63316346800002</c:v>
                      </c:pt>
                      <c:pt idx="517">
                        <c:v>988.38730620000001</c:v>
                      </c:pt>
                      <c:pt idx="518">
                        <c:v>987.87425306499995</c:v>
                      </c:pt>
                      <c:pt idx="519">
                        <c:v>985.71162113299999</c:v>
                      </c:pt>
                      <c:pt idx="520">
                        <c:v>985.36541750699996</c:v>
                      </c:pt>
                      <c:pt idx="521">
                        <c:v>983.86885317199994</c:v>
                      </c:pt>
                      <c:pt idx="522">
                        <c:v>983.02704898599995</c:v>
                      </c:pt>
                      <c:pt idx="523">
                        <c:v>977.26126580599998</c:v>
                      </c:pt>
                      <c:pt idx="524">
                        <c:v>972.97550597300005</c:v>
                      </c:pt>
                      <c:pt idx="525">
                        <c:v>968.754899013</c:v>
                      </c:pt>
                      <c:pt idx="526">
                        <c:v>968.66786759900003</c:v>
                      </c:pt>
                      <c:pt idx="527">
                        <c:v>968.22405865300004</c:v>
                      </c:pt>
                      <c:pt idx="528">
                        <c:v>964.41238490600006</c:v>
                      </c:pt>
                      <c:pt idx="529">
                        <c:v>960.29612807000001</c:v>
                      </c:pt>
                      <c:pt idx="530">
                        <c:v>958.55335405799997</c:v>
                      </c:pt>
                      <c:pt idx="531">
                        <c:v>956.68173261799996</c:v>
                      </c:pt>
                      <c:pt idx="532">
                        <c:v>954.02330760200005</c:v>
                      </c:pt>
                      <c:pt idx="533">
                        <c:v>951.79990214600002</c:v>
                      </c:pt>
                      <c:pt idx="534">
                        <c:v>950.44915859900004</c:v>
                      </c:pt>
                      <c:pt idx="535">
                        <c:v>948.44802917100003</c:v>
                      </c:pt>
                      <c:pt idx="536">
                        <c:v>948.22912460700002</c:v>
                      </c:pt>
                      <c:pt idx="537">
                        <c:v>944.87673023100001</c:v>
                      </c:pt>
                      <c:pt idx="538">
                        <c:v>940.08304590399996</c:v>
                      </c:pt>
                      <c:pt idx="539">
                        <c:v>939.25046380599997</c:v>
                      </c:pt>
                      <c:pt idx="540">
                        <c:v>932.99567098099999</c:v>
                      </c:pt>
                      <c:pt idx="541">
                        <c:v>932.87822077299995</c:v>
                      </c:pt>
                      <c:pt idx="542">
                        <c:v>929.65724898200006</c:v>
                      </c:pt>
                      <c:pt idx="543">
                        <c:v>929.33123981999995</c:v>
                      </c:pt>
                      <c:pt idx="544">
                        <c:v>929.03047396700003</c:v>
                      </c:pt>
                      <c:pt idx="545">
                        <c:v>927.77078159400003</c:v>
                      </c:pt>
                      <c:pt idx="546">
                        <c:v>925.88990014000001</c:v>
                      </c:pt>
                      <c:pt idx="547">
                        <c:v>925.03724405499997</c:v>
                      </c:pt>
                      <c:pt idx="548">
                        <c:v>923.41994964100002</c:v>
                      </c:pt>
                      <c:pt idx="549">
                        <c:v>921.52897425599997</c:v>
                      </c:pt>
                      <c:pt idx="550">
                        <c:v>918.87535749999995</c:v>
                      </c:pt>
                      <c:pt idx="551">
                        <c:v>916.52790696600005</c:v>
                      </c:pt>
                      <c:pt idx="552">
                        <c:v>916.27906522900003</c:v>
                      </c:pt>
                      <c:pt idx="553">
                        <c:v>915.74159636800005</c:v>
                      </c:pt>
                      <c:pt idx="554">
                        <c:v>915.11029867299999</c:v>
                      </c:pt>
                      <c:pt idx="555">
                        <c:v>912.61827517500001</c:v>
                      </c:pt>
                      <c:pt idx="556">
                        <c:v>909.08959090799999</c:v>
                      </c:pt>
                      <c:pt idx="557">
                        <c:v>908.153857776</c:v>
                      </c:pt>
                      <c:pt idx="558">
                        <c:v>902.34026945200003</c:v>
                      </c:pt>
                      <c:pt idx="559">
                        <c:v>901.95793818899995</c:v>
                      </c:pt>
                      <c:pt idx="560">
                        <c:v>900.81879138600004</c:v>
                      </c:pt>
                      <c:pt idx="561">
                        <c:v>898.62961106099999</c:v>
                      </c:pt>
                      <c:pt idx="562">
                        <c:v>897.81430976299998</c:v>
                      </c:pt>
                      <c:pt idx="563">
                        <c:v>897.75701799499996</c:v>
                      </c:pt>
                      <c:pt idx="564">
                        <c:v>896.816032081</c:v>
                      </c:pt>
                      <c:pt idx="565">
                        <c:v>895.33516459400005</c:v>
                      </c:pt>
                      <c:pt idx="566">
                        <c:v>894.03123125900004</c:v>
                      </c:pt>
                      <c:pt idx="567">
                        <c:v>890.11095468899998</c:v>
                      </c:pt>
                      <c:pt idx="568">
                        <c:v>888.95377285200004</c:v>
                      </c:pt>
                      <c:pt idx="569">
                        <c:v>888.39056485900005</c:v>
                      </c:pt>
                      <c:pt idx="570">
                        <c:v>886.13982629500003</c:v>
                      </c:pt>
                      <c:pt idx="571">
                        <c:v>880.60022853400005</c:v>
                      </c:pt>
                      <c:pt idx="572">
                        <c:v>878.37569606099999</c:v>
                      </c:pt>
                      <c:pt idx="573">
                        <c:v>876.59387088000005</c:v>
                      </c:pt>
                      <c:pt idx="574">
                        <c:v>872.13294907199997</c:v>
                      </c:pt>
                      <c:pt idx="575">
                        <c:v>871.73219113899995</c:v>
                      </c:pt>
                      <c:pt idx="576">
                        <c:v>870.35590578400002</c:v>
                      </c:pt>
                      <c:pt idx="577">
                        <c:v>868.79594035499997</c:v>
                      </c:pt>
                      <c:pt idx="578">
                        <c:v>867.18688357300005</c:v>
                      </c:pt>
                      <c:pt idx="579">
                        <c:v>866.16768062400001</c:v>
                      </c:pt>
                      <c:pt idx="580">
                        <c:v>864.56375446000004</c:v>
                      </c:pt>
                      <c:pt idx="581">
                        <c:v>864.44218959199998</c:v>
                      </c:pt>
                      <c:pt idx="582">
                        <c:v>863.28279905700003</c:v>
                      </c:pt>
                      <c:pt idx="583">
                        <c:v>859.05930370600004</c:v>
                      </c:pt>
                      <c:pt idx="584">
                        <c:v>858.96025980900004</c:v>
                      </c:pt>
                      <c:pt idx="585">
                        <c:v>857.36149506699996</c:v>
                      </c:pt>
                      <c:pt idx="586">
                        <c:v>857.06599984800005</c:v>
                      </c:pt>
                      <c:pt idx="587">
                        <c:v>856.24687162700002</c:v>
                      </c:pt>
                      <c:pt idx="588">
                        <c:v>854.91669880200004</c:v>
                      </c:pt>
                      <c:pt idx="589">
                        <c:v>853.60615732999997</c:v>
                      </c:pt>
                      <c:pt idx="590">
                        <c:v>851.03300155500006</c:v>
                      </c:pt>
                      <c:pt idx="591">
                        <c:v>850.81523145400001</c:v>
                      </c:pt>
                      <c:pt idx="592">
                        <c:v>849.97842712399995</c:v>
                      </c:pt>
                      <c:pt idx="593">
                        <c:v>848.32065781300003</c:v>
                      </c:pt>
                      <c:pt idx="594">
                        <c:v>846.65189737000003</c:v>
                      </c:pt>
                      <c:pt idx="595">
                        <c:v>844.34937823600001</c:v>
                      </c:pt>
                      <c:pt idx="596">
                        <c:v>841.767897898</c:v>
                      </c:pt>
                      <c:pt idx="597">
                        <c:v>839.39428362299998</c:v>
                      </c:pt>
                      <c:pt idx="598">
                        <c:v>838.01214018899998</c:v>
                      </c:pt>
                      <c:pt idx="599">
                        <c:v>836.24139178799999</c:v>
                      </c:pt>
                      <c:pt idx="600">
                        <c:v>835.82598937700004</c:v>
                      </c:pt>
                      <c:pt idx="601">
                        <c:v>835.31364915699999</c:v>
                      </c:pt>
                      <c:pt idx="602">
                        <c:v>834.368063517</c:v>
                      </c:pt>
                      <c:pt idx="603">
                        <c:v>834.21638537299998</c:v>
                      </c:pt>
                      <c:pt idx="604">
                        <c:v>833.39750399900004</c:v>
                      </c:pt>
                      <c:pt idx="605">
                        <c:v>832.44191764699997</c:v>
                      </c:pt>
                      <c:pt idx="606">
                        <c:v>827.71165099300003</c:v>
                      </c:pt>
                      <c:pt idx="607">
                        <c:v>827.39386854199995</c:v>
                      </c:pt>
                      <c:pt idx="608">
                        <c:v>823.50453783600005</c:v>
                      </c:pt>
                      <c:pt idx="609">
                        <c:v>820.88005032299998</c:v>
                      </c:pt>
                      <c:pt idx="610">
                        <c:v>820.02943098399999</c:v>
                      </c:pt>
                      <c:pt idx="611">
                        <c:v>819.25358778099996</c:v>
                      </c:pt>
                      <c:pt idx="612">
                        <c:v>818.11913739600004</c:v>
                      </c:pt>
                      <c:pt idx="613">
                        <c:v>815.65494404699996</c:v>
                      </c:pt>
                      <c:pt idx="614">
                        <c:v>808.712283394</c:v>
                      </c:pt>
                      <c:pt idx="615">
                        <c:v>806.57318219299998</c:v>
                      </c:pt>
                      <c:pt idx="616">
                        <c:v>805.58631956800002</c:v>
                      </c:pt>
                      <c:pt idx="617">
                        <c:v>805.17197188600005</c:v>
                      </c:pt>
                      <c:pt idx="618">
                        <c:v>803.67327732800004</c:v>
                      </c:pt>
                      <c:pt idx="619">
                        <c:v>802.92876591499999</c:v>
                      </c:pt>
                      <c:pt idx="620">
                        <c:v>797.18239803999995</c:v>
                      </c:pt>
                      <c:pt idx="621">
                        <c:v>796.262516807</c:v>
                      </c:pt>
                      <c:pt idx="622">
                        <c:v>796.22064911500001</c:v>
                      </c:pt>
                      <c:pt idx="623">
                        <c:v>793.20740186900002</c:v>
                      </c:pt>
                      <c:pt idx="624">
                        <c:v>791.17272532100003</c:v>
                      </c:pt>
                      <c:pt idx="625">
                        <c:v>790.19363732099998</c:v>
                      </c:pt>
                      <c:pt idx="626">
                        <c:v>790.08046157000001</c:v>
                      </c:pt>
                      <c:pt idx="627">
                        <c:v>787.59780170700003</c:v>
                      </c:pt>
                      <c:pt idx="628">
                        <c:v>787.333822564</c:v>
                      </c:pt>
                      <c:pt idx="629">
                        <c:v>786.64017188699995</c:v>
                      </c:pt>
                      <c:pt idx="630">
                        <c:v>785.091421072</c:v>
                      </c:pt>
                      <c:pt idx="631">
                        <c:v>783.60659597100005</c:v>
                      </c:pt>
                      <c:pt idx="632">
                        <c:v>783.10901750899995</c:v>
                      </c:pt>
                      <c:pt idx="633">
                        <c:v>780.03047080600004</c:v>
                      </c:pt>
                      <c:pt idx="634">
                        <c:v>779.60774866600002</c:v>
                      </c:pt>
                      <c:pt idx="635">
                        <c:v>779.14159753900003</c:v>
                      </c:pt>
                      <c:pt idx="636">
                        <c:v>776.15445305799994</c:v>
                      </c:pt>
                      <c:pt idx="637">
                        <c:v>776.02608054500001</c:v>
                      </c:pt>
                      <c:pt idx="638">
                        <c:v>774.43854240300004</c:v>
                      </c:pt>
                      <c:pt idx="639">
                        <c:v>773.78305896899997</c:v>
                      </c:pt>
                      <c:pt idx="640">
                        <c:v>772.14320698699999</c:v>
                      </c:pt>
                      <c:pt idx="641">
                        <c:v>771.10699109300003</c:v>
                      </c:pt>
                      <c:pt idx="642">
                        <c:v>766.44093219700005</c:v>
                      </c:pt>
                      <c:pt idx="643">
                        <c:v>763.57818442500002</c:v>
                      </c:pt>
                      <c:pt idx="644">
                        <c:v>763.40364916199997</c:v>
                      </c:pt>
                      <c:pt idx="645">
                        <c:v>761.926922762</c:v>
                      </c:pt>
                      <c:pt idx="646">
                        <c:v>759.23714120299996</c:v>
                      </c:pt>
                      <c:pt idx="647">
                        <c:v>758.95321361599997</c:v>
                      </c:pt>
                      <c:pt idx="648">
                        <c:v>751.16270474500004</c:v>
                      </c:pt>
                      <c:pt idx="649">
                        <c:v>744.01540109099994</c:v>
                      </c:pt>
                      <c:pt idx="650">
                        <c:v>743.22736236399999</c:v>
                      </c:pt>
                      <c:pt idx="651">
                        <c:v>743.00849886200001</c:v>
                      </c:pt>
                      <c:pt idx="652">
                        <c:v>737.53972674500005</c:v>
                      </c:pt>
                      <c:pt idx="653">
                        <c:v>733.56142877699995</c:v>
                      </c:pt>
                      <c:pt idx="654">
                        <c:v>733.207494419</c:v>
                      </c:pt>
                      <c:pt idx="655">
                        <c:v>732.32021409000004</c:v>
                      </c:pt>
                      <c:pt idx="656">
                        <c:v>730.37414327299996</c:v>
                      </c:pt>
                      <c:pt idx="657">
                        <c:v>730.36824243800004</c:v>
                      </c:pt>
                      <c:pt idx="658">
                        <c:v>728.79591642900004</c:v>
                      </c:pt>
                      <c:pt idx="659">
                        <c:v>724.50936724899998</c:v>
                      </c:pt>
                      <c:pt idx="660">
                        <c:v>722.53867190300002</c:v>
                      </c:pt>
                      <c:pt idx="661">
                        <c:v>717.775639404</c:v>
                      </c:pt>
                      <c:pt idx="662">
                        <c:v>716.55781787399997</c:v>
                      </c:pt>
                      <c:pt idx="663">
                        <c:v>716.08523846000003</c:v>
                      </c:pt>
                      <c:pt idx="664">
                        <c:v>715.08950272300001</c:v>
                      </c:pt>
                      <c:pt idx="665">
                        <c:v>712.39553170800002</c:v>
                      </c:pt>
                      <c:pt idx="666">
                        <c:v>711.63554613899998</c:v>
                      </c:pt>
                      <c:pt idx="667">
                        <c:v>708.35332146799999</c:v>
                      </c:pt>
                      <c:pt idx="668">
                        <c:v>707.65403732499999</c:v>
                      </c:pt>
                      <c:pt idx="669">
                        <c:v>703.99653458499995</c:v>
                      </c:pt>
                      <c:pt idx="670">
                        <c:v>700.42015075200004</c:v>
                      </c:pt>
                      <c:pt idx="671">
                        <c:v>700.35377826800004</c:v>
                      </c:pt>
                      <c:pt idx="672">
                        <c:v>699.95565623300001</c:v>
                      </c:pt>
                      <c:pt idx="673">
                        <c:v>699.60170442699996</c:v>
                      </c:pt>
                      <c:pt idx="674">
                        <c:v>696.12988767800005</c:v>
                      </c:pt>
                      <c:pt idx="675">
                        <c:v>696.07702779500005</c:v>
                      </c:pt>
                      <c:pt idx="676">
                        <c:v>695.83486870499996</c:v>
                      </c:pt>
                      <c:pt idx="677">
                        <c:v>694.47031988000003</c:v>
                      </c:pt>
                      <c:pt idx="678">
                        <c:v>687.23266413500005</c:v>
                      </c:pt>
                      <c:pt idx="679">
                        <c:v>683.59519621699997</c:v>
                      </c:pt>
                      <c:pt idx="680">
                        <c:v>683.46388049300003</c:v>
                      </c:pt>
                      <c:pt idx="681">
                        <c:v>683.46312322200004</c:v>
                      </c:pt>
                      <c:pt idx="682">
                        <c:v>683.24413878300004</c:v>
                      </c:pt>
                      <c:pt idx="683">
                        <c:v>682.97363048900002</c:v>
                      </c:pt>
                      <c:pt idx="684">
                        <c:v>682.14567248599997</c:v>
                      </c:pt>
                      <c:pt idx="685">
                        <c:v>680.48967081599994</c:v>
                      </c:pt>
                      <c:pt idx="686">
                        <c:v>680.08818201700001</c:v>
                      </c:pt>
                      <c:pt idx="687">
                        <c:v>675.48093151700004</c:v>
                      </c:pt>
                      <c:pt idx="688">
                        <c:v>674.58932390400003</c:v>
                      </c:pt>
                      <c:pt idx="689">
                        <c:v>674.26044030200001</c:v>
                      </c:pt>
                      <c:pt idx="690">
                        <c:v>669.30943755999999</c:v>
                      </c:pt>
                      <c:pt idx="691">
                        <c:v>669.09872276099998</c:v>
                      </c:pt>
                      <c:pt idx="692">
                        <c:v>668.73063259900005</c:v>
                      </c:pt>
                      <c:pt idx="693">
                        <c:v>665.83838107899999</c:v>
                      </c:pt>
                      <c:pt idx="694">
                        <c:v>664.87932862100001</c:v>
                      </c:pt>
                      <c:pt idx="695">
                        <c:v>662.59181736999994</c:v>
                      </c:pt>
                      <c:pt idx="696">
                        <c:v>661.79700384900002</c:v>
                      </c:pt>
                      <c:pt idx="697">
                        <c:v>661.51771497000004</c:v>
                      </c:pt>
                      <c:pt idx="698">
                        <c:v>660.39864068300005</c:v>
                      </c:pt>
                      <c:pt idx="699">
                        <c:v>660.19413063499996</c:v>
                      </c:pt>
                      <c:pt idx="700">
                        <c:v>659.02002295099999</c:v>
                      </c:pt>
                      <c:pt idx="701">
                        <c:v>657.76253947400005</c:v>
                      </c:pt>
                      <c:pt idx="702">
                        <c:v>657.39981880300002</c:v>
                      </c:pt>
                      <c:pt idx="703">
                        <c:v>654.65641384100002</c:v>
                      </c:pt>
                      <c:pt idx="704">
                        <c:v>654.16460557100004</c:v>
                      </c:pt>
                      <c:pt idx="705">
                        <c:v>653.22334001199999</c:v>
                      </c:pt>
                      <c:pt idx="706">
                        <c:v>650.73405697299995</c:v>
                      </c:pt>
                      <c:pt idx="707">
                        <c:v>649.96580232300005</c:v>
                      </c:pt>
                      <c:pt idx="708">
                        <c:v>649.91440015399996</c:v>
                      </c:pt>
                      <c:pt idx="709">
                        <c:v>648.77847227999996</c:v>
                      </c:pt>
                      <c:pt idx="710">
                        <c:v>646.14385305300004</c:v>
                      </c:pt>
                      <c:pt idx="711">
                        <c:v>644.873207837</c:v>
                      </c:pt>
                      <c:pt idx="712">
                        <c:v>642.76806036100004</c:v>
                      </c:pt>
                      <c:pt idx="713">
                        <c:v>638.80995790300005</c:v>
                      </c:pt>
                      <c:pt idx="714">
                        <c:v>636.39761588199997</c:v>
                      </c:pt>
                      <c:pt idx="715">
                        <c:v>635.72570536000001</c:v>
                      </c:pt>
                      <c:pt idx="716">
                        <c:v>634.01510184799997</c:v>
                      </c:pt>
                      <c:pt idx="717">
                        <c:v>633.86435557699997</c:v>
                      </c:pt>
                      <c:pt idx="718">
                        <c:v>633.12144449100003</c:v>
                      </c:pt>
                      <c:pt idx="719">
                        <c:v>631.54606694400002</c:v>
                      </c:pt>
                      <c:pt idx="720">
                        <c:v>631.033713025</c:v>
                      </c:pt>
                      <c:pt idx="721">
                        <c:v>630.33619516500005</c:v>
                      </c:pt>
                      <c:pt idx="722">
                        <c:v>629.34738417899996</c:v>
                      </c:pt>
                      <c:pt idx="723">
                        <c:v>629.04546780400005</c:v>
                      </c:pt>
                      <c:pt idx="724">
                        <c:v>628.75461320299996</c:v>
                      </c:pt>
                      <c:pt idx="725">
                        <c:v>627.83190401499996</c:v>
                      </c:pt>
                      <c:pt idx="726">
                        <c:v>627.47003275199995</c:v>
                      </c:pt>
                      <c:pt idx="727">
                        <c:v>627.05663166500005</c:v>
                      </c:pt>
                      <c:pt idx="728">
                        <c:v>626.73311548499998</c:v>
                      </c:pt>
                      <c:pt idx="729">
                        <c:v>625.50068162900004</c:v>
                      </c:pt>
                      <c:pt idx="730">
                        <c:v>624.49773761999995</c:v>
                      </c:pt>
                      <c:pt idx="731">
                        <c:v>624.41386032499997</c:v>
                      </c:pt>
                      <c:pt idx="732">
                        <c:v>623.73843173399996</c:v>
                      </c:pt>
                      <c:pt idx="733">
                        <c:v>623.464202312</c:v>
                      </c:pt>
                      <c:pt idx="734">
                        <c:v>622.74120061199994</c:v>
                      </c:pt>
                      <c:pt idx="735">
                        <c:v>621.62175411400005</c:v>
                      </c:pt>
                      <c:pt idx="736">
                        <c:v>621.00480892999997</c:v>
                      </c:pt>
                      <c:pt idx="737">
                        <c:v>621.00279863100002</c:v>
                      </c:pt>
                      <c:pt idx="738">
                        <c:v>619.96530329999996</c:v>
                      </c:pt>
                      <c:pt idx="739">
                        <c:v>619.25545453999996</c:v>
                      </c:pt>
                      <c:pt idx="740">
                        <c:v>619.19085664399995</c:v>
                      </c:pt>
                      <c:pt idx="741">
                        <c:v>617.37350999399996</c:v>
                      </c:pt>
                      <c:pt idx="742">
                        <c:v>614.71447017200001</c:v>
                      </c:pt>
                      <c:pt idx="743">
                        <c:v>612.472672149</c:v>
                      </c:pt>
                      <c:pt idx="744">
                        <c:v>612.18741282300005</c:v>
                      </c:pt>
                      <c:pt idx="745">
                        <c:v>611.74290953100001</c:v>
                      </c:pt>
                      <c:pt idx="746">
                        <c:v>609.81918184799997</c:v>
                      </c:pt>
                      <c:pt idx="747">
                        <c:v>609.56932730000005</c:v>
                      </c:pt>
                      <c:pt idx="748">
                        <c:v>608.72558126000001</c:v>
                      </c:pt>
                      <c:pt idx="749">
                        <c:v>607.98075079499995</c:v>
                      </c:pt>
                      <c:pt idx="750">
                        <c:v>604.54961871900002</c:v>
                      </c:pt>
                      <c:pt idx="751">
                        <c:v>604.44847638600004</c:v>
                      </c:pt>
                      <c:pt idx="752">
                        <c:v>602.085656954</c:v>
                      </c:pt>
                      <c:pt idx="753">
                        <c:v>600.82841973999996</c:v>
                      </c:pt>
                      <c:pt idx="754">
                        <c:v>598.93662407500005</c:v>
                      </c:pt>
                      <c:pt idx="755">
                        <c:v>598.47517835099995</c:v>
                      </c:pt>
                      <c:pt idx="756">
                        <c:v>596.65323072399997</c:v>
                      </c:pt>
                      <c:pt idx="757">
                        <c:v>596.00647150299994</c:v>
                      </c:pt>
                      <c:pt idx="758">
                        <c:v>595.44698377700001</c:v>
                      </c:pt>
                      <c:pt idx="759">
                        <c:v>593.49910397199994</c:v>
                      </c:pt>
                      <c:pt idx="760">
                        <c:v>592.10800713799995</c:v>
                      </c:pt>
                      <c:pt idx="761">
                        <c:v>591.62685736599997</c:v>
                      </c:pt>
                      <c:pt idx="762">
                        <c:v>591.09935695499996</c:v>
                      </c:pt>
                      <c:pt idx="763">
                        <c:v>590.84648998700004</c:v>
                      </c:pt>
                      <c:pt idx="764">
                        <c:v>589.26964634000001</c:v>
                      </c:pt>
                      <c:pt idx="765">
                        <c:v>589.09771789700005</c:v>
                      </c:pt>
                      <c:pt idx="766">
                        <c:v>588.22433600800002</c:v>
                      </c:pt>
                      <c:pt idx="767">
                        <c:v>587.81017638499998</c:v>
                      </c:pt>
                      <c:pt idx="768">
                        <c:v>586.690104518</c:v>
                      </c:pt>
                      <c:pt idx="769">
                        <c:v>586.05251370500002</c:v>
                      </c:pt>
                      <c:pt idx="770">
                        <c:v>585.588904372</c:v>
                      </c:pt>
                      <c:pt idx="771">
                        <c:v>584.599809177</c:v>
                      </c:pt>
                      <c:pt idx="772">
                        <c:v>581.27209816100003</c:v>
                      </c:pt>
                      <c:pt idx="773">
                        <c:v>580.05009354499998</c:v>
                      </c:pt>
                      <c:pt idx="774">
                        <c:v>580.01338478599996</c:v>
                      </c:pt>
                      <c:pt idx="775">
                        <c:v>579.74971226000002</c:v>
                      </c:pt>
                      <c:pt idx="776">
                        <c:v>579.636725845</c:v>
                      </c:pt>
                      <c:pt idx="777">
                        <c:v>578.19942718000004</c:v>
                      </c:pt>
                      <c:pt idx="778">
                        <c:v>577.15667952599995</c:v>
                      </c:pt>
                      <c:pt idx="779">
                        <c:v>576.54212851499994</c:v>
                      </c:pt>
                      <c:pt idx="780">
                        <c:v>576.28188678100003</c:v>
                      </c:pt>
                      <c:pt idx="781">
                        <c:v>576.04789788100004</c:v>
                      </c:pt>
                      <c:pt idx="782">
                        <c:v>575.73327627599997</c:v>
                      </c:pt>
                      <c:pt idx="783">
                        <c:v>575.44851989999995</c:v>
                      </c:pt>
                      <c:pt idx="784">
                        <c:v>574.57757868500005</c:v>
                      </c:pt>
                      <c:pt idx="785">
                        <c:v>573.65213721700002</c:v>
                      </c:pt>
                      <c:pt idx="786">
                        <c:v>572.53225615999997</c:v>
                      </c:pt>
                      <c:pt idx="787">
                        <c:v>571.25369615800003</c:v>
                      </c:pt>
                      <c:pt idx="788">
                        <c:v>571.14085338300004</c:v>
                      </c:pt>
                      <c:pt idx="789">
                        <c:v>570.15931994599998</c:v>
                      </c:pt>
                      <c:pt idx="790">
                        <c:v>568.86225102100002</c:v>
                      </c:pt>
                      <c:pt idx="791">
                        <c:v>568.76490738899997</c:v>
                      </c:pt>
                      <c:pt idx="792">
                        <c:v>567.26173538800003</c:v>
                      </c:pt>
                      <c:pt idx="793">
                        <c:v>566.49781497699996</c:v>
                      </c:pt>
                      <c:pt idx="794">
                        <c:v>565.535326403</c:v>
                      </c:pt>
                      <c:pt idx="795">
                        <c:v>565.50846912099996</c:v>
                      </c:pt>
                      <c:pt idx="796">
                        <c:v>563.68706373600003</c:v>
                      </c:pt>
                      <c:pt idx="797">
                        <c:v>563.18908878100001</c:v>
                      </c:pt>
                      <c:pt idx="798">
                        <c:v>562.44522801999994</c:v>
                      </c:pt>
                      <c:pt idx="799">
                        <c:v>562.21003158600001</c:v>
                      </c:pt>
                      <c:pt idx="800">
                        <c:v>561.52102368099997</c:v>
                      </c:pt>
                      <c:pt idx="801">
                        <c:v>561.50201540499995</c:v>
                      </c:pt>
                      <c:pt idx="802">
                        <c:v>560.92267891500001</c:v>
                      </c:pt>
                      <c:pt idx="803">
                        <c:v>559.03791162699997</c:v>
                      </c:pt>
                      <c:pt idx="804">
                        <c:v>556.61291904699999</c:v>
                      </c:pt>
                      <c:pt idx="805">
                        <c:v>555.72218174499994</c:v>
                      </c:pt>
                      <c:pt idx="806">
                        <c:v>555.60334780599999</c:v>
                      </c:pt>
                      <c:pt idx="807">
                        <c:v>555.10841087300003</c:v>
                      </c:pt>
                      <c:pt idx="808">
                        <c:v>553.97825574299998</c:v>
                      </c:pt>
                      <c:pt idx="809">
                        <c:v>553.77187231599999</c:v>
                      </c:pt>
                      <c:pt idx="810">
                        <c:v>553.443499815</c:v>
                      </c:pt>
                      <c:pt idx="811">
                        <c:v>553.01383593200001</c:v>
                      </c:pt>
                      <c:pt idx="812">
                        <c:v>552.62161503599998</c:v>
                      </c:pt>
                      <c:pt idx="813">
                        <c:v>552.10145830600004</c:v>
                      </c:pt>
                      <c:pt idx="814">
                        <c:v>551.58887511600005</c:v>
                      </c:pt>
                      <c:pt idx="815">
                        <c:v>551.21053758200003</c:v>
                      </c:pt>
                      <c:pt idx="816">
                        <c:v>550.80947284199999</c:v>
                      </c:pt>
                      <c:pt idx="817">
                        <c:v>550.60837894300005</c:v>
                      </c:pt>
                      <c:pt idx="818">
                        <c:v>550.30950135900002</c:v>
                      </c:pt>
                      <c:pt idx="819">
                        <c:v>547.86520911399998</c:v>
                      </c:pt>
                      <c:pt idx="820">
                        <c:v>547.83095729000001</c:v>
                      </c:pt>
                      <c:pt idx="821">
                        <c:v>547.53933948899999</c:v>
                      </c:pt>
                      <c:pt idx="822">
                        <c:v>546.71776558900001</c:v>
                      </c:pt>
                      <c:pt idx="823">
                        <c:v>546.58977379099997</c:v>
                      </c:pt>
                      <c:pt idx="824">
                        <c:v>544.36477238999998</c:v>
                      </c:pt>
                      <c:pt idx="825">
                        <c:v>542.313003353</c:v>
                      </c:pt>
                      <c:pt idx="826">
                        <c:v>542.19836071899999</c:v>
                      </c:pt>
                      <c:pt idx="827">
                        <c:v>541.29398251199996</c:v>
                      </c:pt>
                      <c:pt idx="828">
                        <c:v>540.70948869400002</c:v>
                      </c:pt>
                      <c:pt idx="829">
                        <c:v>540.16195170599997</c:v>
                      </c:pt>
                      <c:pt idx="830">
                        <c:v>539.08521548399995</c:v>
                      </c:pt>
                      <c:pt idx="831">
                        <c:v>538.56172519899997</c:v>
                      </c:pt>
                      <c:pt idx="832">
                        <c:v>537.82137889700005</c:v>
                      </c:pt>
                      <c:pt idx="833">
                        <c:v>535.52739242400003</c:v>
                      </c:pt>
                      <c:pt idx="834">
                        <c:v>533.72144296800002</c:v>
                      </c:pt>
                      <c:pt idx="835">
                        <c:v>533.61104550000005</c:v>
                      </c:pt>
                      <c:pt idx="836">
                        <c:v>532.87569236900003</c:v>
                      </c:pt>
                      <c:pt idx="837">
                        <c:v>530.22887904599997</c:v>
                      </c:pt>
                      <c:pt idx="838">
                        <c:v>530.15618816699998</c:v>
                      </c:pt>
                      <c:pt idx="839">
                        <c:v>529.04664206200005</c:v>
                      </c:pt>
                      <c:pt idx="840">
                        <c:v>528.96670957499998</c:v>
                      </c:pt>
                      <c:pt idx="841">
                        <c:v>528.42367331000003</c:v>
                      </c:pt>
                      <c:pt idx="842">
                        <c:v>526.41921196700002</c:v>
                      </c:pt>
                      <c:pt idx="843">
                        <c:v>525.43738500999996</c:v>
                      </c:pt>
                      <c:pt idx="844">
                        <c:v>524.84136308999996</c:v>
                      </c:pt>
                      <c:pt idx="845">
                        <c:v>524.04087838400005</c:v>
                      </c:pt>
                      <c:pt idx="846">
                        <c:v>523.93994030299996</c:v>
                      </c:pt>
                      <c:pt idx="847">
                        <c:v>523.60057903100005</c:v>
                      </c:pt>
                      <c:pt idx="848">
                        <c:v>523.45234132099995</c:v>
                      </c:pt>
                      <c:pt idx="849">
                        <c:v>523.424506124</c:v>
                      </c:pt>
                      <c:pt idx="850">
                        <c:v>523.16165762000003</c:v>
                      </c:pt>
                      <c:pt idx="851">
                        <c:v>518.39631561600004</c:v>
                      </c:pt>
                      <c:pt idx="852">
                        <c:v>518.37194321699997</c:v>
                      </c:pt>
                      <c:pt idx="853">
                        <c:v>518.22749371099997</c:v>
                      </c:pt>
                      <c:pt idx="854">
                        <c:v>517.58171239399996</c:v>
                      </c:pt>
                      <c:pt idx="855">
                        <c:v>517.52475371599996</c:v>
                      </c:pt>
                      <c:pt idx="856">
                        <c:v>517.51894749999997</c:v>
                      </c:pt>
                      <c:pt idx="857">
                        <c:v>517.39319542400006</c:v>
                      </c:pt>
                      <c:pt idx="858">
                        <c:v>516.62082019499996</c:v>
                      </c:pt>
                      <c:pt idx="859">
                        <c:v>516.24531133899995</c:v>
                      </c:pt>
                      <c:pt idx="860">
                        <c:v>515.90935862499998</c:v>
                      </c:pt>
                      <c:pt idx="861">
                        <c:v>515.73886362099995</c:v>
                      </c:pt>
                      <c:pt idx="862">
                        <c:v>515.706532004</c:v>
                      </c:pt>
                      <c:pt idx="863">
                        <c:v>515.25022311199996</c:v>
                      </c:pt>
                      <c:pt idx="864">
                        <c:v>513.64269364500001</c:v>
                      </c:pt>
                      <c:pt idx="865">
                        <c:v>513.04658692700002</c:v>
                      </c:pt>
                      <c:pt idx="866">
                        <c:v>512.71675552399995</c:v>
                      </c:pt>
                      <c:pt idx="867">
                        <c:v>512.32160365599998</c:v>
                      </c:pt>
                      <c:pt idx="868">
                        <c:v>511.058128447</c:v>
                      </c:pt>
                      <c:pt idx="869">
                        <c:v>510.25423357800003</c:v>
                      </c:pt>
                      <c:pt idx="870">
                        <c:v>509.51256706599997</c:v>
                      </c:pt>
                      <c:pt idx="871">
                        <c:v>509.47315203099998</c:v>
                      </c:pt>
                      <c:pt idx="872">
                        <c:v>509.37973676799999</c:v>
                      </c:pt>
                      <c:pt idx="873">
                        <c:v>509.15210288600002</c:v>
                      </c:pt>
                      <c:pt idx="874">
                        <c:v>508.60639224599998</c:v>
                      </c:pt>
                      <c:pt idx="875">
                        <c:v>507.305210837</c:v>
                      </c:pt>
                      <c:pt idx="876">
                        <c:v>506.85041710000002</c:v>
                      </c:pt>
                      <c:pt idx="877">
                        <c:v>505.47163968900003</c:v>
                      </c:pt>
                      <c:pt idx="878">
                        <c:v>504.65793938500002</c:v>
                      </c:pt>
                      <c:pt idx="879">
                        <c:v>504.38737421000002</c:v>
                      </c:pt>
                      <c:pt idx="880">
                        <c:v>503.760789961</c:v>
                      </c:pt>
                      <c:pt idx="881">
                        <c:v>503.27787555700002</c:v>
                      </c:pt>
                      <c:pt idx="882">
                        <c:v>501.77516795600002</c:v>
                      </c:pt>
                      <c:pt idx="883">
                        <c:v>500.627144988</c:v>
                      </c:pt>
                      <c:pt idx="884">
                        <c:v>499.61009274100002</c:v>
                      </c:pt>
                      <c:pt idx="885">
                        <c:v>498.57537385099999</c:v>
                      </c:pt>
                      <c:pt idx="886">
                        <c:v>497.68974028299999</c:v>
                      </c:pt>
                      <c:pt idx="887">
                        <c:v>497.196978946</c:v>
                      </c:pt>
                      <c:pt idx="888">
                        <c:v>497.11258505500001</c:v>
                      </c:pt>
                      <c:pt idx="889">
                        <c:v>497.101636724</c:v>
                      </c:pt>
                      <c:pt idx="890">
                        <c:v>497.08906506199997</c:v>
                      </c:pt>
                      <c:pt idx="891">
                        <c:v>496.22888584999998</c:v>
                      </c:pt>
                      <c:pt idx="892">
                        <c:v>495.89493035200002</c:v>
                      </c:pt>
                      <c:pt idx="893">
                        <c:v>493.941099307</c:v>
                      </c:pt>
                      <c:pt idx="894">
                        <c:v>493.04001840699999</c:v>
                      </c:pt>
                      <c:pt idx="895">
                        <c:v>492.63027957999998</c:v>
                      </c:pt>
                      <c:pt idx="896">
                        <c:v>490.88766990099998</c:v>
                      </c:pt>
                      <c:pt idx="897">
                        <c:v>490.39342357800001</c:v>
                      </c:pt>
                      <c:pt idx="898">
                        <c:v>489.87330270400003</c:v>
                      </c:pt>
                      <c:pt idx="899">
                        <c:v>489.74808772400002</c:v>
                      </c:pt>
                      <c:pt idx="900">
                        <c:v>489.61357839200002</c:v>
                      </c:pt>
                      <c:pt idx="901">
                        <c:v>488.63055966299999</c:v>
                      </c:pt>
                      <c:pt idx="902">
                        <c:v>487.81368528600001</c:v>
                      </c:pt>
                      <c:pt idx="903">
                        <c:v>487.45953632999999</c:v>
                      </c:pt>
                      <c:pt idx="904">
                        <c:v>487.26955244300001</c:v>
                      </c:pt>
                      <c:pt idx="905">
                        <c:v>485.20495721700001</c:v>
                      </c:pt>
                      <c:pt idx="906">
                        <c:v>484.96730877300001</c:v>
                      </c:pt>
                      <c:pt idx="907">
                        <c:v>484.712516607</c:v>
                      </c:pt>
                      <c:pt idx="908">
                        <c:v>483.94130394799998</c:v>
                      </c:pt>
                      <c:pt idx="909">
                        <c:v>483.50246183399997</c:v>
                      </c:pt>
                      <c:pt idx="910">
                        <c:v>483.20719131999999</c:v>
                      </c:pt>
                      <c:pt idx="911">
                        <c:v>483.16099989499997</c:v>
                      </c:pt>
                      <c:pt idx="912">
                        <c:v>482.57169338400001</c:v>
                      </c:pt>
                      <c:pt idx="913">
                        <c:v>482.51548493799999</c:v>
                      </c:pt>
                      <c:pt idx="914">
                        <c:v>482.10008044400001</c:v>
                      </c:pt>
                      <c:pt idx="915">
                        <c:v>481.59882741500002</c:v>
                      </c:pt>
                      <c:pt idx="916">
                        <c:v>478.09354551600001</c:v>
                      </c:pt>
                      <c:pt idx="917">
                        <c:v>477.26415066800001</c:v>
                      </c:pt>
                      <c:pt idx="918">
                        <c:v>476.962029728</c:v>
                      </c:pt>
                      <c:pt idx="919">
                        <c:v>475.895251422</c:v>
                      </c:pt>
                      <c:pt idx="920">
                        <c:v>475.37026824200001</c:v>
                      </c:pt>
                      <c:pt idx="921">
                        <c:v>474.37616564799998</c:v>
                      </c:pt>
                      <c:pt idx="922">
                        <c:v>474.21674214799998</c:v>
                      </c:pt>
                      <c:pt idx="923">
                        <c:v>473.341771736</c:v>
                      </c:pt>
                      <c:pt idx="924">
                        <c:v>472.93246091999998</c:v>
                      </c:pt>
                      <c:pt idx="925">
                        <c:v>471.64935780600001</c:v>
                      </c:pt>
                      <c:pt idx="926">
                        <c:v>471.515278072</c:v>
                      </c:pt>
                      <c:pt idx="927">
                        <c:v>470.94302162499997</c:v>
                      </c:pt>
                      <c:pt idx="928">
                        <c:v>470.50924447699998</c:v>
                      </c:pt>
                      <c:pt idx="929">
                        <c:v>468.50929711499998</c:v>
                      </c:pt>
                      <c:pt idx="930">
                        <c:v>467.577160886</c:v>
                      </c:pt>
                      <c:pt idx="931">
                        <c:v>467.33636436699999</c:v>
                      </c:pt>
                      <c:pt idx="932">
                        <c:v>466.82193571400001</c:v>
                      </c:pt>
                      <c:pt idx="933">
                        <c:v>465.195390702</c:v>
                      </c:pt>
                      <c:pt idx="934">
                        <c:v>464.79814034899999</c:v>
                      </c:pt>
                      <c:pt idx="935">
                        <c:v>464.27151438200002</c:v>
                      </c:pt>
                      <c:pt idx="936">
                        <c:v>464.19689229099998</c:v>
                      </c:pt>
                      <c:pt idx="937">
                        <c:v>462.81095568400002</c:v>
                      </c:pt>
                      <c:pt idx="938">
                        <c:v>462.26672311499999</c:v>
                      </c:pt>
                      <c:pt idx="939">
                        <c:v>461.12827334600001</c:v>
                      </c:pt>
                      <c:pt idx="940">
                        <c:v>460.417312095</c:v>
                      </c:pt>
                      <c:pt idx="941">
                        <c:v>459.64725331900001</c:v>
                      </c:pt>
                      <c:pt idx="942">
                        <c:v>456.73952095800001</c:v>
                      </c:pt>
                      <c:pt idx="943">
                        <c:v>456.668367687</c:v>
                      </c:pt>
                      <c:pt idx="944">
                        <c:v>455.527121964</c:v>
                      </c:pt>
                      <c:pt idx="945">
                        <c:v>454.685850496</c:v>
                      </c:pt>
                      <c:pt idx="946">
                        <c:v>454.20227933799998</c:v>
                      </c:pt>
                      <c:pt idx="947">
                        <c:v>454.13626920799999</c:v>
                      </c:pt>
                      <c:pt idx="948">
                        <c:v>452.93000979499999</c:v>
                      </c:pt>
                      <c:pt idx="949">
                        <c:v>449.54688459400001</c:v>
                      </c:pt>
                      <c:pt idx="950">
                        <c:v>448.58849611699998</c:v>
                      </c:pt>
                      <c:pt idx="951">
                        <c:v>446.933536344</c:v>
                      </c:pt>
                      <c:pt idx="952">
                        <c:v>444.907662781</c:v>
                      </c:pt>
                      <c:pt idx="953">
                        <c:v>444.86793861699999</c:v>
                      </c:pt>
                      <c:pt idx="954">
                        <c:v>441.53647410799999</c:v>
                      </c:pt>
                      <c:pt idx="955">
                        <c:v>440.25284696300002</c:v>
                      </c:pt>
                      <c:pt idx="956">
                        <c:v>437.46870427499999</c:v>
                      </c:pt>
                      <c:pt idx="957">
                        <c:v>436.17940354000001</c:v>
                      </c:pt>
                      <c:pt idx="958">
                        <c:v>431.538938589</c:v>
                      </c:pt>
                      <c:pt idx="959">
                        <c:v>431.31818449000002</c:v>
                      </c:pt>
                      <c:pt idx="960">
                        <c:v>429.99363108099999</c:v>
                      </c:pt>
                      <c:pt idx="961">
                        <c:v>428.84387053299997</c:v>
                      </c:pt>
                      <c:pt idx="962">
                        <c:v>428.28955368300001</c:v>
                      </c:pt>
                      <c:pt idx="963">
                        <c:v>428.042727743</c:v>
                      </c:pt>
                      <c:pt idx="964">
                        <c:v>423.080678546</c:v>
                      </c:pt>
                      <c:pt idx="965">
                        <c:v>422.84777972400002</c:v>
                      </c:pt>
                      <c:pt idx="966">
                        <c:v>421.87219914799999</c:v>
                      </c:pt>
                      <c:pt idx="967">
                        <c:v>420.74844149799998</c:v>
                      </c:pt>
                      <c:pt idx="968">
                        <c:v>420.70951872000001</c:v>
                      </c:pt>
                      <c:pt idx="969">
                        <c:v>419.27816264900002</c:v>
                      </c:pt>
                      <c:pt idx="970">
                        <c:v>418.10702908899998</c:v>
                      </c:pt>
                      <c:pt idx="971">
                        <c:v>418.03843926100001</c:v>
                      </c:pt>
                      <c:pt idx="972">
                        <c:v>416.22667401799998</c:v>
                      </c:pt>
                      <c:pt idx="973">
                        <c:v>416.059515014</c:v>
                      </c:pt>
                      <c:pt idx="974">
                        <c:v>414.44632201899998</c:v>
                      </c:pt>
                      <c:pt idx="975">
                        <c:v>414.21557295999997</c:v>
                      </c:pt>
                      <c:pt idx="976">
                        <c:v>413.82259017600001</c:v>
                      </c:pt>
                      <c:pt idx="977">
                        <c:v>413.36881573599999</c:v>
                      </c:pt>
                      <c:pt idx="978">
                        <c:v>411.31825473599997</c:v>
                      </c:pt>
                      <c:pt idx="979">
                        <c:v>411.02056325500001</c:v>
                      </c:pt>
                      <c:pt idx="980">
                        <c:v>410.61301135299999</c:v>
                      </c:pt>
                      <c:pt idx="981">
                        <c:v>410.13857357099999</c:v>
                      </c:pt>
                      <c:pt idx="982">
                        <c:v>408.13413812300001</c:v>
                      </c:pt>
                      <c:pt idx="983">
                        <c:v>407.49855996700001</c:v>
                      </c:pt>
                      <c:pt idx="984">
                        <c:v>406.94429067900001</c:v>
                      </c:pt>
                      <c:pt idx="985">
                        <c:v>405.50691770700001</c:v>
                      </c:pt>
                      <c:pt idx="986">
                        <c:v>405.05330067900002</c:v>
                      </c:pt>
                      <c:pt idx="987">
                        <c:v>403.70868063099999</c:v>
                      </c:pt>
                      <c:pt idx="988">
                        <c:v>402.38272145799999</c:v>
                      </c:pt>
                      <c:pt idx="989">
                        <c:v>401.72628584799997</c:v>
                      </c:pt>
                      <c:pt idx="990">
                        <c:v>401.35471847100001</c:v>
                      </c:pt>
                      <c:pt idx="991">
                        <c:v>398.52692963099997</c:v>
                      </c:pt>
                      <c:pt idx="992">
                        <c:v>397.35977514299998</c:v>
                      </c:pt>
                      <c:pt idx="993">
                        <c:v>396.904775374</c:v>
                      </c:pt>
                      <c:pt idx="994">
                        <c:v>396.46914685199999</c:v>
                      </c:pt>
                      <c:pt idx="995">
                        <c:v>396.025409352</c:v>
                      </c:pt>
                      <c:pt idx="996">
                        <c:v>395.416393261</c:v>
                      </c:pt>
                      <c:pt idx="997">
                        <c:v>394.68261946199999</c:v>
                      </c:pt>
                      <c:pt idx="998">
                        <c:v>389.53536512199997</c:v>
                      </c:pt>
                      <c:pt idx="999">
                        <c:v>389.27105419499998</c:v>
                      </c:pt>
                      <c:pt idx="1000">
                        <c:v>388.220624504</c:v>
                      </c:pt>
                      <c:pt idx="1001">
                        <c:v>387.40692572099999</c:v>
                      </c:pt>
                      <c:pt idx="1002">
                        <c:v>386.44807692000001</c:v>
                      </c:pt>
                      <c:pt idx="1003">
                        <c:v>385.343898497</c:v>
                      </c:pt>
                      <c:pt idx="1004">
                        <c:v>383.22448799799997</c:v>
                      </c:pt>
                      <c:pt idx="1005">
                        <c:v>383.10839776500001</c:v>
                      </c:pt>
                      <c:pt idx="1006">
                        <c:v>382.80183842700001</c:v>
                      </c:pt>
                      <c:pt idx="1007">
                        <c:v>379.13294219099998</c:v>
                      </c:pt>
                      <c:pt idx="1008">
                        <c:v>378.49120741899998</c:v>
                      </c:pt>
                      <c:pt idx="1009">
                        <c:v>378.29365189700002</c:v>
                      </c:pt>
                      <c:pt idx="1010">
                        <c:v>378.1551801</c:v>
                      </c:pt>
                      <c:pt idx="1011">
                        <c:v>377.85590285900003</c:v>
                      </c:pt>
                      <c:pt idx="1012">
                        <c:v>376.50439282500002</c:v>
                      </c:pt>
                      <c:pt idx="1013">
                        <c:v>375.32163902399998</c:v>
                      </c:pt>
                      <c:pt idx="1014">
                        <c:v>374.82588894499997</c:v>
                      </c:pt>
                      <c:pt idx="1015">
                        <c:v>374.20470581299998</c:v>
                      </c:pt>
                      <c:pt idx="1016">
                        <c:v>373.53281650299999</c:v>
                      </c:pt>
                      <c:pt idx="1017">
                        <c:v>373.355080015</c:v>
                      </c:pt>
                      <c:pt idx="1018">
                        <c:v>372.90840192399997</c:v>
                      </c:pt>
                      <c:pt idx="1019">
                        <c:v>372.72932018199998</c:v>
                      </c:pt>
                      <c:pt idx="1020">
                        <c:v>372.51920224499997</c:v>
                      </c:pt>
                      <c:pt idx="1021">
                        <c:v>371.80133731900003</c:v>
                      </c:pt>
                      <c:pt idx="1022">
                        <c:v>371.75271487200001</c:v>
                      </c:pt>
                      <c:pt idx="1023">
                        <c:v>371.46071582600001</c:v>
                      </c:pt>
                      <c:pt idx="1024">
                        <c:v>370.63685101900001</c:v>
                      </c:pt>
                      <c:pt idx="1025">
                        <c:v>367.48465406700001</c:v>
                      </c:pt>
                      <c:pt idx="1026">
                        <c:v>367.39679031399999</c:v>
                      </c:pt>
                      <c:pt idx="1027">
                        <c:v>366.91232699400001</c:v>
                      </c:pt>
                      <c:pt idx="1028">
                        <c:v>366.66719287799998</c:v>
                      </c:pt>
                      <c:pt idx="1029">
                        <c:v>366.34248521400002</c:v>
                      </c:pt>
                      <c:pt idx="1030">
                        <c:v>364.52539766400002</c:v>
                      </c:pt>
                      <c:pt idx="1031">
                        <c:v>364.251918085</c:v>
                      </c:pt>
                      <c:pt idx="1032">
                        <c:v>363.830417619</c:v>
                      </c:pt>
                      <c:pt idx="1033">
                        <c:v>363.393117964</c:v>
                      </c:pt>
                      <c:pt idx="1034">
                        <c:v>359.54492899100001</c:v>
                      </c:pt>
                      <c:pt idx="1035">
                        <c:v>357.75006354200002</c:v>
                      </c:pt>
                      <c:pt idx="1036">
                        <c:v>355.806760575</c:v>
                      </c:pt>
                      <c:pt idx="1037">
                        <c:v>355.36127064900001</c:v>
                      </c:pt>
                      <c:pt idx="1038">
                        <c:v>355.13268348299999</c:v>
                      </c:pt>
                      <c:pt idx="1039">
                        <c:v>352.85543184400001</c:v>
                      </c:pt>
                      <c:pt idx="1040">
                        <c:v>352.48852114599998</c:v>
                      </c:pt>
                      <c:pt idx="1041">
                        <c:v>349.44265891399999</c:v>
                      </c:pt>
                      <c:pt idx="1042">
                        <c:v>349.32808263999999</c:v>
                      </c:pt>
                      <c:pt idx="1043">
                        <c:v>349.32437905400002</c:v>
                      </c:pt>
                      <c:pt idx="1044">
                        <c:v>349.29630471500002</c:v>
                      </c:pt>
                      <c:pt idx="1045">
                        <c:v>348.04582591100001</c:v>
                      </c:pt>
                      <c:pt idx="1046">
                        <c:v>347.86193612599999</c:v>
                      </c:pt>
                      <c:pt idx="1047">
                        <c:v>347.31171039700001</c:v>
                      </c:pt>
                      <c:pt idx="1048">
                        <c:v>346.95264701899998</c:v>
                      </c:pt>
                      <c:pt idx="1049">
                        <c:v>344.89355700300001</c:v>
                      </c:pt>
                      <c:pt idx="1050">
                        <c:v>344.05476823599997</c:v>
                      </c:pt>
                      <c:pt idx="1051">
                        <c:v>344.00068856199999</c:v>
                      </c:pt>
                      <c:pt idx="1052">
                        <c:v>342.88238765199998</c:v>
                      </c:pt>
                      <c:pt idx="1053">
                        <c:v>342.55331615</c:v>
                      </c:pt>
                      <c:pt idx="1054">
                        <c:v>341.53677445300002</c:v>
                      </c:pt>
                      <c:pt idx="1055">
                        <c:v>340.216652646</c:v>
                      </c:pt>
                      <c:pt idx="1056">
                        <c:v>339.20244576800002</c:v>
                      </c:pt>
                      <c:pt idx="1057">
                        <c:v>338.982259253</c:v>
                      </c:pt>
                      <c:pt idx="1058">
                        <c:v>337.90566564099998</c:v>
                      </c:pt>
                      <c:pt idx="1059">
                        <c:v>336.90323441499999</c:v>
                      </c:pt>
                      <c:pt idx="1060">
                        <c:v>336.03969784499998</c:v>
                      </c:pt>
                      <c:pt idx="1061">
                        <c:v>334.87130404300001</c:v>
                      </c:pt>
                      <c:pt idx="1062">
                        <c:v>334.22065187700002</c:v>
                      </c:pt>
                      <c:pt idx="1063">
                        <c:v>334.05417645300003</c:v>
                      </c:pt>
                      <c:pt idx="1064">
                        <c:v>333.91735865800001</c:v>
                      </c:pt>
                      <c:pt idx="1065">
                        <c:v>333.72619036899999</c:v>
                      </c:pt>
                      <c:pt idx="1066">
                        <c:v>333.47315467999999</c:v>
                      </c:pt>
                      <c:pt idx="1067">
                        <c:v>332.49083681399998</c:v>
                      </c:pt>
                      <c:pt idx="1068">
                        <c:v>331.08050301100002</c:v>
                      </c:pt>
                      <c:pt idx="1069">
                        <c:v>330.63478419299997</c:v>
                      </c:pt>
                      <c:pt idx="1070">
                        <c:v>330.05764252</c:v>
                      </c:pt>
                      <c:pt idx="1071">
                        <c:v>329.65097238200002</c:v>
                      </c:pt>
                      <c:pt idx="1072">
                        <c:v>326.95252454600001</c:v>
                      </c:pt>
                      <c:pt idx="1073">
                        <c:v>325.30722649199998</c:v>
                      </c:pt>
                      <c:pt idx="1074">
                        <c:v>320.29956078999999</c:v>
                      </c:pt>
                      <c:pt idx="1075">
                        <c:v>320.26553075599998</c:v>
                      </c:pt>
                      <c:pt idx="1076">
                        <c:v>319.74371403800001</c:v>
                      </c:pt>
                      <c:pt idx="1077">
                        <c:v>319.55107287200002</c:v>
                      </c:pt>
                      <c:pt idx="1078">
                        <c:v>319.17248852699998</c:v>
                      </c:pt>
                      <c:pt idx="1079">
                        <c:v>316.79554829</c:v>
                      </c:pt>
                      <c:pt idx="1080">
                        <c:v>316.58210576800002</c:v>
                      </c:pt>
                      <c:pt idx="1081">
                        <c:v>314.984189501</c:v>
                      </c:pt>
                      <c:pt idx="1082">
                        <c:v>310.91173574300001</c:v>
                      </c:pt>
                      <c:pt idx="1083">
                        <c:v>310.39324239799998</c:v>
                      </c:pt>
                      <c:pt idx="1084">
                        <c:v>309.46674111599998</c:v>
                      </c:pt>
                      <c:pt idx="1085">
                        <c:v>308.17717255700001</c:v>
                      </c:pt>
                      <c:pt idx="1086">
                        <c:v>308.06075301700002</c:v>
                      </c:pt>
                      <c:pt idx="1087">
                        <c:v>303.93367203399998</c:v>
                      </c:pt>
                      <c:pt idx="1088">
                        <c:v>303.68750299300001</c:v>
                      </c:pt>
                      <c:pt idx="1089">
                        <c:v>300.98303608700002</c:v>
                      </c:pt>
                      <c:pt idx="1090">
                        <c:v>300.89203561599999</c:v>
                      </c:pt>
                      <c:pt idx="1091">
                        <c:v>300.77072407499998</c:v>
                      </c:pt>
                      <c:pt idx="1092">
                        <c:v>299.27158241000001</c:v>
                      </c:pt>
                      <c:pt idx="1093">
                        <c:v>298.97688897099999</c:v>
                      </c:pt>
                      <c:pt idx="1094">
                        <c:v>298.92737217199999</c:v>
                      </c:pt>
                      <c:pt idx="1095">
                        <c:v>289.86773163999999</c:v>
                      </c:pt>
                      <c:pt idx="1096">
                        <c:v>289.84897198499999</c:v>
                      </c:pt>
                      <c:pt idx="1097">
                        <c:v>289.327593369</c:v>
                      </c:pt>
                      <c:pt idx="1098">
                        <c:v>285.62349386099999</c:v>
                      </c:pt>
                      <c:pt idx="1099">
                        <c:v>285.62126339500003</c:v>
                      </c:pt>
                      <c:pt idx="1100">
                        <c:v>285.46997377000002</c:v>
                      </c:pt>
                      <c:pt idx="1101">
                        <c:v>284.63561534600001</c:v>
                      </c:pt>
                      <c:pt idx="1102">
                        <c:v>284.17764765099997</c:v>
                      </c:pt>
                      <c:pt idx="1103">
                        <c:v>283.47541320099998</c:v>
                      </c:pt>
                      <c:pt idx="1104">
                        <c:v>283.36422479200002</c:v>
                      </c:pt>
                      <c:pt idx="1105">
                        <c:v>283.22087191600002</c:v>
                      </c:pt>
                      <c:pt idx="1106">
                        <c:v>283.03521334800001</c:v>
                      </c:pt>
                      <c:pt idx="1107">
                        <c:v>282.53276419899998</c:v>
                      </c:pt>
                      <c:pt idx="1108">
                        <c:v>281.91440414099998</c:v>
                      </c:pt>
                      <c:pt idx="1109">
                        <c:v>280.289123964</c:v>
                      </c:pt>
                      <c:pt idx="1110">
                        <c:v>276.018022702</c:v>
                      </c:pt>
                      <c:pt idx="1111">
                        <c:v>275.23107494300001</c:v>
                      </c:pt>
                      <c:pt idx="1112">
                        <c:v>274.26990533499998</c:v>
                      </c:pt>
                      <c:pt idx="1113">
                        <c:v>274.24994035899999</c:v>
                      </c:pt>
                      <c:pt idx="1114">
                        <c:v>273.91663135800002</c:v>
                      </c:pt>
                      <c:pt idx="1115">
                        <c:v>273.02485779599999</c:v>
                      </c:pt>
                      <c:pt idx="1116">
                        <c:v>272.838901717</c:v>
                      </c:pt>
                      <c:pt idx="1117">
                        <c:v>272.56849645800003</c:v>
                      </c:pt>
                      <c:pt idx="1118">
                        <c:v>271.811174515</c:v>
                      </c:pt>
                      <c:pt idx="1119">
                        <c:v>271.52587406399999</c:v>
                      </c:pt>
                      <c:pt idx="1120">
                        <c:v>270.46529363500002</c:v>
                      </c:pt>
                      <c:pt idx="1121">
                        <c:v>270.23405379799999</c:v>
                      </c:pt>
                      <c:pt idx="1122">
                        <c:v>269.17339265300001</c:v>
                      </c:pt>
                      <c:pt idx="1123">
                        <c:v>268.28406884499998</c:v>
                      </c:pt>
                      <c:pt idx="1124">
                        <c:v>266.48445850799999</c:v>
                      </c:pt>
                      <c:pt idx="1125">
                        <c:v>265.14150598999998</c:v>
                      </c:pt>
                      <c:pt idx="1126">
                        <c:v>262.36175598800003</c:v>
                      </c:pt>
                      <c:pt idx="1127">
                        <c:v>262.30748325600001</c:v>
                      </c:pt>
                      <c:pt idx="1128">
                        <c:v>261.752849475</c:v>
                      </c:pt>
                      <c:pt idx="1129">
                        <c:v>261.35892263599999</c:v>
                      </c:pt>
                      <c:pt idx="1130">
                        <c:v>260.00588219500003</c:v>
                      </c:pt>
                      <c:pt idx="1131">
                        <c:v>258.281101466</c:v>
                      </c:pt>
                      <c:pt idx="1132">
                        <c:v>257.76653600700001</c:v>
                      </c:pt>
                      <c:pt idx="1133">
                        <c:v>257.35267189699999</c:v>
                      </c:pt>
                      <c:pt idx="1134">
                        <c:v>256.08354955800002</c:v>
                      </c:pt>
                      <c:pt idx="1135">
                        <c:v>254.96618143399999</c:v>
                      </c:pt>
                      <c:pt idx="1136">
                        <c:v>254.30561439799999</c:v>
                      </c:pt>
                      <c:pt idx="1137">
                        <c:v>253.56309866300001</c:v>
                      </c:pt>
                      <c:pt idx="1138">
                        <c:v>252.37613011100001</c:v>
                      </c:pt>
                      <c:pt idx="1139">
                        <c:v>251.062942701</c:v>
                      </c:pt>
                      <c:pt idx="1140">
                        <c:v>250.50373393000001</c:v>
                      </c:pt>
                      <c:pt idx="1141">
                        <c:v>250.48915294</c:v>
                      </c:pt>
                      <c:pt idx="1142">
                        <c:v>250.027210341</c:v>
                      </c:pt>
                      <c:pt idx="1143">
                        <c:v>249.97616697699999</c:v>
                      </c:pt>
                      <c:pt idx="1144">
                        <c:v>249.333482836</c:v>
                      </c:pt>
                      <c:pt idx="1145">
                        <c:v>248.876719966</c:v>
                      </c:pt>
                      <c:pt idx="1146">
                        <c:v>247.488995966</c:v>
                      </c:pt>
                      <c:pt idx="1147">
                        <c:v>247.14926613399999</c:v>
                      </c:pt>
                      <c:pt idx="1148">
                        <c:v>246.738098235</c:v>
                      </c:pt>
                      <c:pt idx="1149">
                        <c:v>246.48913712199999</c:v>
                      </c:pt>
                      <c:pt idx="1150">
                        <c:v>246.40553831099999</c:v>
                      </c:pt>
                      <c:pt idx="1151">
                        <c:v>243.33166852400001</c:v>
                      </c:pt>
                      <c:pt idx="1152">
                        <c:v>242.99808081899999</c:v>
                      </c:pt>
                      <c:pt idx="1153">
                        <c:v>242.874110204</c:v>
                      </c:pt>
                      <c:pt idx="1154">
                        <c:v>242.852527546</c:v>
                      </c:pt>
                      <c:pt idx="1155">
                        <c:v>241.50405170499999</c:v>
                      </c:pt>
                      <c:pt idx="1156">
                        <c:v>240.87543275300001</c:v>
                      </c:pt>
                      <c:pt idx="1157">
                        <c:v>240.74021031300001</c:v>
                      </c:pt>
                      <c:pt idx="1158">
                        <c:v>240.65735830200001</c:v>
                      </c:pt>
                      <c:pt idx="1159">
                        <c:v>239.94918836799999</c:v>
                      </c:pt>
                      <c:pt idx="1160">
                        <c:v>238.87776954399999</c:v>
                      </c:pt>
                      <c:pt idx="1161">
                        <c:v>238.668581926</c:v>
                      </c:pt>
                      <c:pt idx="1162">
                        <c:v>237.001163284</c:v>
                      </c:pt>
                      <c:pt idx="1163">
                        <c:v>236.313369653</c:v>
                      </c:pt>
                      <c:pt idx="1164">
                        <c:v>235.37546563999999</c:v>
                      </c:pt>
                      <c:pt idx="1165">
                        <c:v>233.57291334600001</c:v>
                      </c:pt>
                      <c:pt idx="1166">
                        <c:v>233.33026541300001</c:v>
                      </c:pt>
                      <c:pt idx="1167">
                        <c:v>232.58350209700001</c:v>
                      </c:pt>
                      <c:pt idx="1168">
                        <c:v>230.70707254300001</c:v>
                      </c:pt>
                      <c:pt idx="1169">
                        <c:v>230.42984805699999</c:v>
                      </c:pt>
                      <c:pt idx="1170">
                        <c:v>227.60871259000001</c:v>
                      </c:pt>
                      <c:pt idx="1171">
                        <c:v>224.735752813</c:v>
                      </c:pt>
                      <c:pt idx="1172">
                        <c:v>223.38185807299999</c:v>
                      </c:pt>
                      <c:pt idx="1173">
                        <c:v>220.93036369699999</c:v>
                      </c:pt>
                      <c:pt idx="1174">
                        <c:v>220.16329945300001</c:v>
                      </c:pt>
                      <c:pt idx="1175">
                        <c:v>217.639803169</c:v>
                      </c:pt>
                      <c:pt idx="1176">
                        <c:v>217.573512064</c:v>
                      </c:pt>
                      <c:pt idx="1177">
                        <c:v>217.16725111</c:v>
                      </c:pt>
                      <c:pt idx="1178">
                        <c:v>216.30113459</c:v>
                      </c:pt>
                      <c:pt idx="1179">
                        <c:v>215.14322035000001</c:v>
                      </c:pt>
                      <c:pt idx="1180">
                        <c:v>213.91923365100001</c:v>
                      </c:pt>
                      <c:pt idx="1181">
                        <c:v>212.996498543</c:v>
                      </c:pt>
                      <c:pt idx="1182">
                        <c:v>212.95698818100001</c:v>
                      </c:pt>
                      <c:pt idx="1183">
                        <c:v>210.76978891900001</c:v>
                      </c:pt>
                      <c:pt idx="1184">
                        <c:v>210.72903573299999</c:v>
                      </c:pt>
                      <c:pt idx="1185">
                        <c:v>209.79141851200001</c:v>
                      </c:pt>
                      <c:pt idx="1186">
                        <c:v>208.584026236</c:v>
                      </c:pt>
                      <c:pt idx="1187">
                        <c:v>207.882177834</c:v>
                      </c:pt>
                      <c:pt idx="1188">
                        <c:v>207.74251667300001</c:v>
                      </c:pt>
                      <c:pt idx="1189">
                        <c:v>207.52657437299999</c:v>
                      </c:pt>
                      <c:pt idx="1190">
                        <c:v>207.46925127399999</c:v>
                      </c:pt>
                      <c:pt idx="1191">
                        <c:v>207.04433563500001</c:v>
                      </c:pt>
                      <c:pt idx="1192">
                        <c:v>206.474551545</c:v>
                      </c:pt>
                      <c:pt idx="1193">
                        <c:v>205.511506685</c:v>
                      </c:pt>
                      <c:pt idx="1194">
                        <c:v>204.48965798699999</c:v>
                      </c:pt>
                      <c:pt idx="1195">
                        <c:v>204.17642303599999</c:v>
                      </c:pt>
                      <c:pt idx="1196">
                        <c:v>203.61698640899999</c:v>
                      </c:pt>
                      <c:pt idx="1197">
                        <c:v>203.19544062400001</c:v>
                      </c:pt>
                      <c:pt idx="1198">
                        <c:v>202.33749637</c:v>
                      </c:pt>
                      <c:pt idx="1199">
                        <c:v>202.309922906</c:v>
                      </c:pt>
                      <c:pt idx="1200">
                        <c:v>201.89722316699999</c:v>
                      </c:pt>
                      <c:pt idx="1201">
                        <c:v>201.06621711700001</c:v>
                      </c:pt>
                      <c:pt idx="1202">
                        <c:v>199.48994680300001</c:v>
                      </c:pt>
                      <c:pt idx="1203">
                        <c:v>199.17294897100001</c:v>
                      </c:pt>
                      <c:pt idx="1204">
                        <c:v>198.61597047999999</c:v>
                      </c:pt>
                      <c:pt idx="1205">
                        <c:v>196.09733726600001</c:v>
                      </c:pt>
                      <c:pt idx="1206">
                        <c:v>195.30468341700001</c:v>
                      </c:pt>
                      <c:pt idx="1207">
                        <c:v>194.78269980600001</c:v>
                      </c:pt>
                      <c:pt idx="1208">
                        <c:v>194.35548481399999</c:v>
                      </c:pt>
                      <c:pt idx="1209">
                        <c:v>194.14578645099999</c:v>
                      </c:pt>
                      <c:pt idx="1210">
                        <c:v>192.101786191</c:v>
                      </c:pt>
                      <c:pt idx="1211">
                        <c:v>191.448099767</c:v>
                      </c:pt>
                      <c:pt idx="1212">
                        <c:v>189.573383439</c:v>
                      </c:pt>
                      <c:pt idx="1213">
                        <c:v>189.52435330200001</c:v>
                      </c:pt>
                      <c:pt idx="1214">
                        <c:v>187.78418601499999</c:v>
                      </c:pt>
                      <c:pt idx="1215">
                        <c:v>187.001097421</c:v>
                      </c:pt>
                      <c:pt idx="1216">
                        <c:v>186.25567074099999</c:v>
                      </c:pt>
                      <c:pt idx="1217">
                        <c:v>185.805312289</c:v>
                      </c:pt>
                      <c:pt idx="1218">
                        <c:v>185.13814390799999</c:v>
                      </c:pt>
                      <c:pt idx="1219">
                        <c:v>184.87447922600001</c:v>
                      </c:pt>
                      <c:pt idx="1220">
                        <c:v>184.10136849899999</c:v>
                      </c:pt>
                      <c:pt idx="1221">
                        <c:v>182.67948388600001</c:v>
                      </c:pt>
                      <c:pt idx="1222">
                        <c:v>182.649102922</c:v>
                      </c:pt>
                      <c:pt idx="1223">
                        <c:v>181.20366334400001</c:v>
                      </c:pt>
                      <c:pt idx="1224">
                        <c:v>181.07123135399999</c:v>
                      </c:pt>
                      <c:pt idx="1225">
                        <c:v>179.752032141</c:v>
                      </c:pt>
                      <c:pt idx="1226">
                        <c:v>178.79286349099999</c:v>
                      </c:pt>
                      <c:pt idx="1227">
                        <c:v>177.76288861200001</c:v>
                      </c:pt>
                      <c:pt idx="1228">
                        <c:v>177.41827968600001</c:v>
                      </c:pt>
                      <c:pt idx="1229">
                        <c:v>176.818072484</c:v>
                      </c:pt>
                      <c:pt idx="1230">
                        <c:v>176.37222951800001</c:v>
                      </c:pt>
                      <c:pt idx="1231">
                        <c:v>175.96898035999999</c:v>
                      </c:pt>
                      <c:pt idx="1232">
                        <c:v>175.16052178999999</c:v>
                      </c:pt>
                      <c:pt idx="1233">
                        <c:v>174.99261891200001</c:v>
                      </c:pt>
                      <c:pt idx="1234">
                        <c:v>173.891103829</c:v>
                      </c:pt>
                      <c:pt idx="1235">
                        <c:v>173.71670237800001</c:v>
                      </c:pt>
                      <c:pt idx="1236">
                        <c:v>172.596711376</c:v>
                      </c:pt>
                      <c:pt idx="1237">
                        <c:v>172.08342288899999</c:v>
                      </c:pt>
                      <c:pt idx="1238">
                        <c:v>169.820548933</c:v>
                      </c:pt>
                      <c:pt idx="1239">
                        <c:v>169.18057929899999</c:v>
                      </c:pt>
                      <c:pt idx="1240">
                        <c:v>168.28974807399999</c:v>
                      </c:pt>
                      <c:pt idx="1241">
                        <c:v>168.28576146699999</c:v>
                      </c:pt>
                      <c:pt idx="1242">
                        <c:v>168.282640679</c:v>
                      </c:pt>
                      <c:pt idx="1243">
                        <c:v>167.773222315</c:v>
                      </c:pt>
                      <c:pt idx="1244">
                        <c:v>166.90205895</c:v>
                      </c:pt>
                      <c:pt idx="1245">
                        <c:v>164.43924734800001</c:v>
                      </c:pt>
                      <c:pt idx="1246">
                        <c:v>161.293851918</c:v>
                      </c:pt>
                      <c:pt idx="1247">
                        <c:v>159.58768476099999</c:v>
                      </c:pt>
                      <c:pt idx="1248">
                        <c:v>158.178291573</c:v>
                      </c:pt>
                      <c:pt idx="1249">
                        <c:v>157.97303543199999</c:v>
                      </c:pt>
                      <c:pt idx="1250">
                        <c:v>157.45759339</c:v>
                      </c:pt>
                      <c:pt idx="1251">
                        <c:v>156.23723751399999</c:v>
                      </c:pt>
                      <c:pt idx="1252">
                        <c:v>154.78995359000001</c:v>
                      </c:pt>
                      <c:pt idx="1253">
                        <c:v>153.744635512</c:v>
                      </c:pt>
                      <c:pt idx="1254">
                        <c:v>153.17728842400001</c:v>
                      </c:pt>
                      <c:pt idx="1255">
                        <c:v>153.081164258</c:v>
                      </c:pt>
                      <c:pt idx="1256">
                        <c:v>153.02141496799999</c:v>
                      </c:pt>
                      <c:pt idx="1257">
                        <c:v>152.90895874200001</c:v>
                      </c:pt>
                      <c:pt idx="1258">
                        <c:v>152.63930461499999</c:v>
                      </c:pt>
                      <c:pt idx="1259">
                        <c:v>151.60795175499999</c:v>
                      </c:pt>
                      <c:pt idx="1260">
                        <c:v>149.017787836</c:v>
                      </c:pt>
                      <c:pt idx="1261">
                        <c:v>148.56042955800001</c:v>
                      </c:pt>
                      <c:pt idx="1262">
                        <c:v>148.317934482</c:v>
                      </c:pt>
                      <c:pt idx="1263">
                        <c:v>147.31493741200001</c:v>
                      </c:pt>
                      <c:pt idx="1264">
                        <c:v>147.27846381699999</c:v>
                      </c:pt>
                      <c:pt idx="1265">
                        <c:v>145.85048648599999</c:v>
                      </c:pt>
                      <c:pt idx="1266">
                        <c:v>145.83704802700001</c:v>
                      </c:pt>
                      <c:pt idx="1267">
                        <c:v>144.16898333200001</c:v>
                      </c:pt>
                      <c:pt idx="1268">
                        <c:v>142.33520790200001</c:v>
                      </c:pt>
                      <c:pt idx="1269">
                        <c:v>141.66989344500001</c:v>
                      </c:pt>
                      <c:pt idx="1270">
                        <c:v>141.58496956900001</c:v>
                      </c:pt>
                      <c:pt idx="1271">
                        <c:v>139.811342518</c:v>
                      </c:pt>
                      <c:pt idx="1272">
                        <c:v>139.123678571</c:v>
                      </c:pt>
                      <c:pt idx="1273">
                        <c:v>138.456069695</c:v>
                      </c:pt>
                      <c:pt idx="1274">
                        <c:v>137.605389578</c:v>
                      </c:pt>
                      <c:pt idx="1275">
                        <c:v>137.28742324800001</c:v>
                      </c:pt>
                      <c:pt idx="1276">
                        <c:v>137.03305731099999</c:v>
                      </c:pt>
                      <c:pt idx="1277">
                        <c:v>137.00965334899999</c:v>
                      </c:pt>
                      <c:pt idx="1278">
                        <c:v>136.51330025199999</c:v>
                      </c:pt>
                      <c:pt idx="1279">
                        <c:v>136.428852573</c:v>
                      </c:pt>
                      <c:pt idx="1280">
                        <c:v>136.420900781</c:v>
                      </c:pt>
                      <c:pt idx="1281">
                        <c:v>136.09817804599999</c:v>
                      </c:pt>
                      <c:pt idx="1282">
                        <c:v>136.08582299400001</c:v>
                      </c:pt>
                      <c:pt idx="1283">
                        <c:v>135.94458043</c:v>
                      </c:pt>
                      <c:pt idx="1284">
                        <c:v>135.228435002</c:v>
                      </c:pt>
                      <c:pt idx="1285">
                        <c:v>135.120628837</c:v>
                      </c:pt>
                      <c:pt idx="1286">
                        <c:v>134.96344655799999</c:v>
                      </c:pt>
                      <c:pt idx="1287">
                        <c:v>134.73874060099999</c:v>
                      </c:pt>
                      <c:pt idx="1288">
                        <c:v>133.616556761</c:v>
                      </c:pt>
                      <c:pt idx="1289">
                        <c:v>133.19857325800001</c:v>
                      </c:pt>
                      <c:pt idx="1290">
                        <c:v>132.77219282499999</c:v>
                      </c:pt>
                      <c:pt idx="1291">
                        <c:v>132.22690885700001</c:v>
                      </c:pt>
                      <c:pt idx="1292">
                        <c:v>131.421336373</c:v>
                      </c:pt>
                      <c:pt idx="1293">
                        <c:v>129.94191801900001</c:v>
                      </c:pt>
                      <c:pt idx="1294">
                        <c:v>129.41753849</c:v>
                      </c:pt>
                      <c:pt idx="1295">
                        <c:v>128.29053164000001</c:v>
                      </c:pt>
                      <c:pt idx="1296">
                        <c:v>127.808774325</c:v>
                      </c:pt>
                      <c:pt idx="1297">
                        <c:v>127.704877184</c:v>
                      </c:pt>
                      <c:pt idx="1298">
                        <c:v>127.51800215999999</c:v>
                      </c:pt>
                      <c:pt idx="1299">
                        <c:v>127.092383627</c:v>
                      </c:pt>
                      <c:pt idx="1300">
                        <c:v>124.513868808</c:v>
                      </c:pt>
                      <c:pt idx="1301">
                        <c:v>121.629198433</c:v>
                      </c:pt>
                      <c:pt idx="1302">
                        <c:v>120.79034845</c:v>
                      </c:pt>
                      <c:pt idx="1303">
                        <c:v>119.961993171</c:v>
                      </c:pt>
                      <c:pt idx="1304">
                        <c:v>119.09019428000001</c:v>
                      </c:pt>
                      <c:pt idx="1305">
                        <c:v>118.423687395</c:v>
                      </c:pt>
                      <c:pt idx="1306">
                        <c:v>118.152675657</c:v>
                      </c:pt>
                      <c:pt idx="1307">
                        <c:v>115.806896537</c:v>
                      </c:pt>
                      <c:pt idx="1308">
                        <c:v>114.87319452600001</c:v>
                      </c:pt>
                      <c:pt idx="1309">
                        <c:v>114.424482634</c:v>
                      </c:pt>
                      <c:pt idx="1310">
                        <c:v>113.91016906999999</c:v>
                      </c:pt>
                      <c:pt idx="1311">
                        <c:v>113.738471776</c:v>
                      </c:pt>
                      <c:pt idx="1312">
                        <c:v>113.643300801</c:v>
                      </c:pt>
                      <c:pt idx="1313">
                        <c:v>113.57731396299999</c:v>
                      </c:pt>
                      <c:pt idx="1314">
                        <c:v>113.48412683700001</c:v>
                      </c:pt>
                      <c:pt idx="1315">
                        <c:v>113.44034137600001</c:v>
                      </c:pt>
                      <c:pt idx="1316">
                        <c:v>113.318318287</c:v>
                      </c:pt>
                      <c:pt idx="1317">
                        <c:v>112.267126968</c:v>
                      </c:pt>
                      <c:pt idx="1318">
                        <c:v>111.781254551</c:v>
                      </c:pt>
                      <c:pt idx="1319">
                        <c:v>111.13781208899999</c:v>
                      </c:pt>
                      <c:pt idx="1320">
                        <c:v>110.57322682100001</c:v>
                      </c:pt>
                      <c:pt idx="1321">
                        <c:v>110.533892069</c:v>
                      </c:pt>
                      <c:pt idx="1322">
                        <c:v>109.504620669</c:v>
                      </c:pt>
                      <c:pt idx="1323">
                        <c:v>109.31370108199999</c:v>
                      </c:pt>
                      <c:pt idx="1324">
                        <c:v>108.68372230600001</c:v>
                      </c:pt>
                      <c:pt idx="1325">
                        <c:v>107.713275688</c:v>
                      </c:pt>
                      <c:pt idx="1326">
                        <c:v>107.566173611</c:v>
                      </c:pt>
                      <c:pt idx="1327">
                        <c:v>107.30201841500001</c:v>
                      </c:pt>
                      <c:pt idx="1328">
                        <c:v>107.220120697</c:v>
                      </c:pt>
                      <c:pt idx="1329">
                        <c:v>107.14576924799999</c:v>
                      </c:pt>
                      <c:pt idx="1330">
                        <c:v>106.97701222400001</c:v>
                      </c:pt>
                      <c:pt idx="1331">
                        <c:v>106.71541686499999</c:v>
                      </c:pt>
                      <c:pt idx="1332">
                        <c:v>106.627919257</c:v>
                      </c:pt>
                      <c:pt idx="1333">
                        <c:v>100.560915799</c:v>
                      </c:pt>
                      <c:pt idx="1334">
                        <c:v>100.139007815</c:v>
                      </c:pt>
                      <c:pt idx="1335">
                        <c:v>99.577986797400001</c:v>
                      </c:pt>
                      <c:pt idx="1336">
                        <c:v>98.978631113899993</c:v>
                      </c:pt>
                      <c:pt idx="1337">
                        <c:v>97.921620160100005</c:v>
                      </c:pt>
                      <c:pt idx="1338">
                        <c:v>97.736004799</c:v>
                      </c:pt>
                      <c:pt idx="1339">
                        <c:v>97.4747112676</c:v>
                      </c:pt>
                      <c:pt idx="1340">
                        <c:v>96.840915497300003</c:v>
                      </c:pt>
                      <c:pt idx="1341">
                        <c:v>95.713866742199997</c:v>
                      </c:pt>
                      <c:pt idx="1342">
                        <c:v>95.686810925399996</c:v>
                      </c:pt>
                      <c:pt idx="1343">
                        <c:v>93.823263561100006</c:v>
                      </c:pt>
                      <c:pt idx="1344">
                        <c:v>93.684781489900004</c:v>
                      </c:pt>
                      <c:pt idx="1345">
                        <c:v>92.599780704099999</c:v>
                      </c:pt>
                      <c:pt idx="1346">
                        <c:v>92.172200493999995</c:v>
                      </c:pt>
                      <c:pt idx="1347">
                        <c:v>91.111563757499994</c:v>
                      </c:pt>
                      <c:pt idx="1348">
                        <c:v>90.683028853799996</c:v>
                      </c:pt>
                      <c:pt idx="1349">
                        <c:v>90.644574814999999</c:v>
                      </c:pt>
                      <c:pt idx="1350">
                        <c:v>90.631879681000001</c:v>
                      </c:pt>
                      <c:pt idx="1351">
                        <c:v>89.836052804299996</c:v>
                      </c:pt>
                      <c:pt idx="1352">
                        <c:v>87.666275100700005</c:v>
                      </c:pt>
                      <c:pt idx="1353">
                        <c:v>86.156049956900006</c:v>
                      </c:pt>
                      <c:pt idx="1354">
                        <c:v>85.447911429300007</c:v>
                      </c:pt>
                      <c:pt idx="1355">
                        <c:v>84.959235700400001</c:v>
                      </c:pt>
                      <c:pt idx="1356">
                        <c:v>84.115568079499994</c:v>
                      </c:pt>
                      <c:pt idx="1357">
                        <c:v>83.835919367900004</c:v>
                      </c:pt>
                      <c:pt idx="1358">
                        <c:v>82.496828825199998</c:v>
                      </c:pt>
                      <c:pt idx="1359">
                        <c:v>81.439923260800001</c:v>
                      </c:pt>
                      <c:pt idx="1360">
                        <c:v>81.281841554300001</c:v>
                      </c:pt>
                      <c:pt idx="1361">
                        <c:v>80.975602389700001</c:v>
                      </c:pt>
                      <c:pt idx="1362">
                        <c:v>79.309533070599997</c:v>
                      </c:pt>
                      <c:pt idx="1363">
                        <c:v>78.057934295500004</c:v>
                      </c:pt>
                      <c:pt idx="1364">
                        <c:v>77.637030495600001</c:v>
                      </c:pt>
                      <c:pt idx="1365">
                        <c:v>77.122580706700006</c:v>
                      </c:pt>
                      <c:pt idx="1366">
                        <c:v>75.354116688199994</c:v>
                      </c:pt>
                      <c:pt idx="1367">
                        <c:v>74.750751146599995</c:v>
                      </c:pt>
                      <c:pt idx="1368">
                        <c:v>73.986177615499997</c:v>
                      </c:pt>
                      <c:pt idx="1369">
                        <c:v>73.763307262500007</c:v>
                      </c:pt>
                      <c:pt idx="1370">
                        <c:v>71.308097834099996</c:v>
                      </c:pt>
                      <c:pt idx="1371">
                        <c:v>70.766572222700006</c:v>
                      </c:pt>
                      <c:pt idx="1372">
                        <c:v>70.140877121800003</c:v>
                      </c:pt>
                      <c:pt idx="1373">
                        <c:v>66.669267579800007</c:v>
                      </c:pt>
                      <c:pt idx="1374">
                        <c:v>64.771100658799995</c:v>
                      </c:pt>
                      <c:pt idx="1375">
                        <c:v>64.560275824100003</c:v>
                      </c:pt>
                      <c:pt idx="1376">
                        <c:v>64.422487774100006</c:v>
                      </c:pt>
                      <c:pt idx="1377">
                        <c:v>61.780202133099998</c:v>
                      </c:pt>
                      <c:pt idx="1378">
                        <c:v>61.741620420399997</c:v>
                      </c:pt>
                      <c:pt idx="1379">
                        <c:v>58.4274889458</c:v>
                      </c:pt>
                      <c:pt idx="1380">
                        <c:v>58.051627421900001</c:v>
                      </c:pt>
                      <c:pt idx="1381">
                        <c:v>55.580192373300001</c:v>
                      </c:pt>
                      <c:pt idx="1382">
                        <c:v>54.326080238199999</c:v>
                      </c:pt>
                      <c:pt idx="1383">
                        <c:v>52.066575999100003</c:v>
                      </c:pt>
                      <c:pt idx="1384">
                        <c:v>52.044752881400001</c:v>
                      </c:pt>
                      <c:pt idx="1385">
                        <c:v>51.037158534</c:v>
                      </c:pt>
                      <c:pt idx="1386">
                        <c:v>50.972340555099997</c:v>
                      </c:pt>
                      <c:pt idx="1387">
                        <c:v>50.2579787337</c:v>
                      </c:pt>
                      <c:pt idx="1388">
                        <c:v>50.037099286699998</c:v>
                      </c:pt>
                      <c:pt idx="1389">
                        <c:v>49.680996044899999</c:v>
                      </c:pt>
                      <c:pt idx="1390">
                        <c:v>49.083023470800001</c:v>
                      </c:pt>
                      <c:pt idx="1391">
                        <c:v>48.765519464</c:v>
                      </c:pt>
                      <c:pt idx="1392">
                        <c:v>46.5100251191</c:v>
                      </c:pt>
                      <c:pt idx="1393">
                        <c:v>44.772378769900001</c:v>
                      </c:pt>
                      <c:pt idx="1394">
                        <c:v>43.738749693800003</c:v>
                      </c:pt>
                      <c:pt idx="1395">
                        <c:v>43.581861831099999</c:v>
                      </c:pt>
                      <c:pt idx="1396">
                        <c:v>39.142558015399999</c:v>
                      </c:pt>
                      <c:pt idx="1397">
                        <c:v>38.989898904299999</c:v>
                      </c:pt>
                      <c:pt idx="1398">
                        <c:v>38.675799512300003</c:v>
                      </c:pt>
                      <c:pt idx="1399">
                        <c:v>38.4308976644</c:v>
                      </c:pt>
                      <c:pt idx="1400">
                        <c:v>38.324788285700002</c:v>
                      </c:pt>
                      <c:pt idx="1401">
                        <c:v>37.3827081879</c:v>
                      </c:pt>
                      <c:pt idx="1402">
                        <c:v>35.6267877979</c:v>
                      </c:pt>
                      <c:pt idx="1403">
                        <c:v>34.955240920999998</c:v>
                      </c:pt>
                      <c:pt idx="1404">
                        <c:v>33.4511046788</c:v>
                      </c:pt>
                      <c:pt idx="1405">
                        <c:v>33.161445003099999</c:v>
                      </c:pt>
                      <c:pt idx="1406">
                        <c:v>33.091615955100004</c:v>
                      </c:pt>
                      <c:pt idx="1407">
                        <c:v>32.873094705299998</c:v>
                      </c:pt>
                      <c:pt idx="1408">
                        <c:v>31.9741134792</c:v>
                      </c:pt>
                      <c:pt idx="1409">
                        <c:v>31.224971336500001</c:v>
                      </c:pt>
                      <c:pt idx="1410">
                        <c:v>30.235369351500001</c:v>
                      </c:pt>
                      <c:pt idx="1411">
                        <c:v>29.8276608137</c:v>
                      </c:pt>
                      <c:pt idx="1412">
                        <c:v>29.5048920447</c:v>
                      </c:pt>
                      <c:pt idx="1413">
                        <c:v>27.527565170900001</c:v>
                      </c:pt>
                      <c:pt idx="1414">
                        <c:v>25.409188415700001</c:v>
                      </c:pt>
                      <c:pt idx="1415">
                        <c:v>25.190394819600002</c:v>
                      </c:pt>
                      <c:pt idx="1416">
                        <c:v>24.9528351226</c:v>
                      </c:pt>
                      <c:pt idx="1417">
                        <c:v>24.935549397900001</c:v>
                      </c:pt>
                      <c:pt idx="1418">
                        <c:v>24.608506798299999</c:v>
                      </c:pt>
                      <c:pt idx="1419">
                        <c:v>24.472087174199999</c:v>
                      </c:pt>
                      <c:pt idx="1420">
                        <c:v>23.738200769500001</c:v>
                      </c:pt>
                      <c:pt idx="1421">
                        <c:v>22.700731439199998</c:v>
                      </c:pt>
                      <c:pt idx="1422">
                        <c:v>22.5758891451</c:v>
                      </c:pt>
                      <c:pt idx="1423">
                        <c:v>21.571931732300001</c:v>
                      </c:pt>
                      <c:pt idx="1424">
                        <c:v>21.569581941300001</c:v>
                      </c:pt>
                      <c:pt idx="1425">
                        <c:v>21.477685961300001</c:v>
                      </c:pt>
                      <c:pt idx="1426">
                        <c:v>21.1416560352</c:v>
                      </c:pt>
                      <c:pt idx="1427">
                        <c:v>20.7095837534</c:v>
                      </c:pt>
                      <c:pt idx="1428">
                        <c:v>20.225361811199999</c:v>
                      </c:pt>
                      <c:pt idx="1429">
                        <c:v>17.1595775258</c:v>
                      </c:pt>
                      <c:pt idx="1430">
                        <c:v>16.3463279196</c:v>
                      </c:pt>
                      <c:pt idx="1431">
                        <c:v>16.3128861842</c:v>
                      </c:pt>
                      <c:pt idx="1432">
                        <c:v>15.9813649508</c:v>
                      </c:pt>
                      <c:pt idx="1433">
                        <c:v>12.8305494728</c:v>
                      </c:pt>
                      <c:pt idx="1434">
                        <c:v>12.5416392104</c:v>
                      </c:pt>
                      <c:pt idx="1435">
                        <c:v>11.203733313700001</c:v>
                      </c:pt>
                      <c:pt idx="1436">
                        <c:v>9.5786605795900002</c:v>
                      </c:pt>
                      <c:pt idx="1437">
                        <c:v>7.3563061029599996</c:v>
                      </c:pt>
                      <c:pt idx="1438">
                        <c:v>6.6753710353200004</c:v>
                      </c:pt>
                      <c:pt idx="1439">
                        <c:v>5.6042348935200001</c:v>
                      </c:pt>
                      <c:pt idx="1440">
                        <c:v>4.2039229240199996</c:v>
                      </c:pt>
                      <c:pt idx="1441">
                        <c:v>1.99496624995</c:v>
                      </c:pt>
                      <c:pt idx="1442">
                        <c:v>1.95555839784</c:v>
                      </c:pt>
                      <c:pt idx="1443">
                        <c:v>1.7312060739199999</c:v>
                      </c:pt>
                      <c:pt idx="1444">
                        <c:v>1.0088992624299999</c:v>
                      </c:pt>
                      <c:pt idx="1445">
                        <c:v>0.73224289052000002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Data!$E$4:$E$1449</c15:sqref>
                        </c15:formulaRef>
                      </c:ext>
                    </c:extLst>
                    <c:numCache>
                      <c:formatCode>0.0000</c:formatCode>
                      <c:ptCount val="1446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1109-47AD-87DD-B1E62BCF5A4D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22-Aug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Data!$F$4:$F$947</c15:sqref>
                        </c15:formulaRef>
                      </c:ext>
                    </c:extLst>
                    <c:numCache>
                      <c:formatCode>0</c:formatCode>
                      <c:ptCount val="944"/>
                      <c:pt idx="0">
                        <c:v>7790.3900051000001</c:v>
                      </c:pt>
                      <c:pt idx="1">
                        <c:v>6687.2598706500003</c:v>
                      </c:pt>
                      <c:pt idx="2">
                        <c:v>6195.4655241500004</c:v>
                      </c:pt>
                      <c:pt idx="3">
                        <c:v>6066.1404415200004</c:v>
                      </c:pt>
                      <c:pt idx="4">
                        <c:v>5732.1945697900001</c:v>
                      </c:pt>
                      <c:pt idx="5">
                        <c:v>5593.0061086200003</c:v>
                      </c:pt>
                      <c:pt idx="6">
                        <c:v>5530.2647391399996</c:v>
                      </c:pt>
                      <c:pt idx="7">
                        <c:v>5109.1656106399996</c:v>
                      </c:pt>
                      <c:pt idx="8">
                        <c:v>4912.5313761400002</c:v>
                      </c:pt>
                      <c:pt idx="9">
                        <c:v>4855.55230321</c:v>
                      </c:pt>
                      <c:pt idx="10">
                        <c:v>4839.2260965300002</c:v>
                      </c:pt>
                      <c:pt idx="11">
                        <c:v>4593.3903799399995</c:v>
                      </c:pt>
                      <c:pt idx="12">
                        <c:v>4546.2923470899996</c:v>
                      </c:pt>
                      <c:pt idx="13">
                        <c:v>4404.2231336799996</c:v>
                      </c:pt>
                      <c:pt idx="14">
                        <c:v>4391.8613414600004</c:v>
                      </c:pt>
                      <c:pt idx="15">
                        <c:v>4356.8067952299998</c:v>
                      </c:pt>
                      <c:pt idx="16">
                        <c:v>4316.2476850399999</c:v>
                      </c:pt>
                      <c:pt idx="17">
                        <c:v>4085.2921357599998</c:v>
                      </c:pt>
                      <c:pt idx="18">
                        <c:v>4063.5436483399999</c:v>
                      </c:pt>
                      <c:pt idx="19">
                        <c:v>4017.6026912900002</c:v>
                      </c:pt>
                      <c:pt idx="20">
                        <c:v>4011.0200183000002</c:v>
                      </c:pt>
                      <c:pt idx="21">
                        <c:v>3922.98750402</c:v>
                      </c:pt>
                      <c:pt idx="22">
                        <c:v>3919.98774972</c:v>
                      </c:pt>
                      <c:pt idx="23">
                        <c:v>3871.08317829</c:v>
                      </c:pt>
                      <c:pt idx="24">
                        <c:v>3827.3524074400002</c:v>
                      </c:pt>
                      <c:pt idx="25">
                        <c:v>3824.7627163400002</c:v>
                      </c:pt>
                      <c:pt idx="26">
                        <c:v>3809.7043522899999</c:v>
                      </c:pt>
                      <c:pt idx="27">
                        <c:v>3685.9508668799999</c:v>
                      </c:pt>
                      <c:pt idx="28">
                        <c:v>3651.6646363099999</c:v>
                      </c:pt>
                      <c:pt idx="29">
                        <c:v>3631.57970793</c:v>
                      </c:pt>
                      <c:pt idx="30">
                        <c:v>3572.0487878200001</c:v>
                      </c:pt>
                      <c:pt idx="31">
                        <c:v>3527.9028506300001</c:v>
                      </c:pt>
                      <c:pt idx="32">
                        <c:v>3483.62442401</c:v>
                      </c:pt>
                      <c:pt idx="33">
                        <c:v>3462.6170326199999</c:v>
                      </c:pt>
                      <c:pt idx="34">
                        <c:v>3446.2516299899999</c:v>
                      </c:pt>
                      <c:pt idx="35">
                        <c:v>3434.4823127499999</c:v>
                      </c:pt>
                      <c:pt idx="36">
                        <c:v>3423.4806686299999</c:v>
                      </c:pt>
                      <c:pt idx="37">
                        <c:v>3400.8386626900001</c:v>
                      </c:pt>
                      <c:pt idx="38">
                        <c:v>3364.0919046399999</c:v>
                      </c:pt>
                      <c:pt idx="39">
                        <c:v>3360.0082300899999</c:v>
                      </c:pt>
                      <c:pt idx="40">
                        <c:v>3348.8837388299999</c:v>
                      </c:pt>
                      <c:pt idx="41">
                        <c:v>3332.3632423700001</c:v>
                      </c:pt>
                      <c:pt idx="42">
                        <c:v>3285.8413329499999</c:v>
                      </c:pt>
                      <c:pt idx="43">
                        <c:v>3258.5990858599998</c:v>
                      </c:pt>
                      <c:pt idx="44">
                        <c:v>3238.2245298299999</c:v>
                      </c:pt>
                      <c:pt idx="45">
                        <c:v>3216.8463463600001</c:v>
                      </c:pt>
                      <c:pt idx="46">
                        <c:v>3153.9085596999998</c:v>
                      </c:pt>
                      <c:pt idx="47">
                        <c:v>3151.4479886300001</c:v>
                      </c:pt>
                      <c:pt idx="48">
                        <c:v>3096.58766156</c:v>
                      </c:pt>
                      <c:pt idx="49">
                        <c:v>3089.7582601899999</c:v>
                      </c:pt>
                      <c:pt idx="50">
                        <c:v>3079.2024999499999</c:v>
                      </c:pt>
                      <c:pt idx="51">
                        <c:v>3075.0424358700002</c:v>
                      </c:pt>
                      <c:pt idx="52">
                        <c:v>3055.2959676800001</c:v>
                      </c:pt>
                      <c:pt idx="53">
                        <c:v>3048.0405311300001</c:v>
                      </c:pt>
                      <c:pt idx="54">
                        <c:v>3045.70232369</c:v>
                      </c:pt>
                      <c:pt idx="55">
                        <c:v>3041.4341457099999</c:v>
                      </c:pt>
                      <c:pt idx="56">
                        <c:v>3027.2024828200001</c:v>
                      </c:pt>
                      <c:pt idx="57">
                        <c:v>2996.34753942</c:v>
                      </c:pt>
                      <c:pt idx="58">
                        <c:v>2949.1830406499998</c:v>
                      </c:pt>
                      <c:pt idx="59">
                        <c:v>2945.8254510500001</c:v>
                      </c:pt>
                      <c:pt idx="60">
                        <c:v>2924.4616397700001</c:v>
                      </c:pt>
                      <c:pt idx="61">
                        <c:v>2917.0153964000001</c:v>
                      </c:pt>
                      <c:pt idx="62">
                        <c:v>2902.0039516100001</c:v>
                      </c:pt>
                      <c:pt idx="63">
                        <c:v>2900.3999036999999</c:v>
                      </c:pt>
                      <c:pt idx="64">
                        <c:v>2895.8067352500002</c:v>
                      </c:pt>
                      <c:pt idx="65">
                        <c:v>2885.9498173100001</c:v>
                      </c:pt>
                      <c:pt idx="66">
                        <c:v>2875.54887719</c:v>
                      </c:pt>
                      <c:pt idx="67">
                        <c:v>2875.2237501899999</c:v>
                      </c:pt>
                      <c:pt idx="68">
                        <c:v>2875.1115004500002</c:v>
                      </c:pt>
                      <c:pt idx="69">
                        <c:v>2828.8444699199999</c:v>
                      </c:pt>
                      <c:pt idx="70">
                        <c:v>2823.8778158300001</c:v>
                      </c:pt>
                      <c:pt idx="71">
                        <c:v>2816.3558801499998</c:v>
                      </c:pt>
                      <c:pt idx="72">
                        <c:v>2815.7271797100002</c:v>
                      </c:pt>
                      <c:pt idx="73">
                        <c:v>2807.0997013599999</c:v>
                      </c:pt>
                      <c:pt idx="74">
                        <c:v>2795.2107463900002</c:v>
                      </c:pt>
                      <c:pt idx="75">
                        <c:v>2790.01836258</c:v>
                      </c:pt>
                      <c:pt idx="76">
                        <c:v>2781.9226309000001</c:v>
                      </c:pt>
                      <c:pt idx="77">
                        <c:v>2779.81452145</c:v>
                      </c:pt>
                      <c:pt idx="78">
                        <c:v>2773.36273067</c:v>
                      </c:pt>
                      <c:pt idx="79">
                        <c:v>2714.97741507</c:v>
                      </c:pt>
                      <c:pt idx="80">
                        <c:v>2700.96558215</c:v>
                      </c:pt>
                      <c:pt idx="81">
                        <c:v>2700.1637331299999</c:v>
                      </c:pt>
                      <c:pt idx="82">
                        <c:v>2681.5713934999999</c:v>
                      </c:pt>
                      <c:pt idx="83">
                        <c:v>2677.43649426</c:v>
                      </c:pt>
                      <c:pt idx="84">
                        <c:v>2673.7961759099999</c:v>
                      </c:pt>
                      <c:pt idx="85">
                        <c:v>2666.7626211299998</c:v>
                      </c:pt>
                      <c:pt idx="86">
                        <c:v>2665.8572267899999</c:v>
                      </c:pt>
                      <c:pt idx="87">
                        <c:v>2553.54006076</c:v>
                      </c:pt>
                      <c:pt idx="88">
                        <c:v>2513.27722563</c:v>
                      </c:pt>
                      <c:pt idx="89">
                        <c:v>2508.1906719799999</c:v>
                      </c:pt>
                      <c:pt idx="90">
                        <c:v>2504.6329337000002</c:v>
                      </c:pt>
                      <c:pt idx="91">
                        <c:v>2489.5089464299999</c:v>
                      </c:pt>
                      <c:pt idx="92">
                        <c:v>2480.98993797</c:v>
                      </c:pt>
                      <c:pt idx="93">
                        <c:v>2474.5435762500001</c:v>
                      </c:pt>
                      <c:pt idx="94">
                        <c:v>2446.7474275700001</c:v>
                      </c:pt>
                      <c:pt idx="95">
                        <c:v>2442.6409907500001</c:v>
                      </c:pt>
                      <c:pt idx="96">
                        <c:v>2438.68815537</c:v>
                      </c:pt>
                      <c:pt idx="97">
                        <c:v>2438.17595003</c:v>
                      </c:pt>
                      <c:pt idx="98">
                        <c:v>2422.2553105400002</c:v>
                      </c:pt>
                      <c:pt idx="99">
                        <c:v>2414.2470494600002</c:v>
                      </c:pt>
                      <c:pt idx="100">
                        <c:v>2412.30090909</c:v>
                      </c:pt>
                      <c:pt idx="101">
                        <c:v>2412.2624973900001</c:v>
                      </c:pt>
                      <c:pt idx="102">
                        <c:v>2407.8253874000002</c:v>
                      </c:pt>
                      <c:pt idx="103">
                        <c:v>2405.8947318599999</c:v>
                      </c:pt>
                      <c:pt idx="104">
                        <c:v>2401.3000505999998</c:v>
                      </c:pt>
                      <c:pt idx="105">
                        <c:v>2394.4733324899998</c:v>
                      </c:pt>
                      <c:pt idx="106">
                        <c:v>2388.5387594499998</c:v>
                      </c:pt>
                      <c:pt idx="107">
                        <c:v>2376.18028129</c:v>
                      </c:pt>
                      <c:pt idx="108">
                        <c:v>2345.2387767599998</c:v>
                      </c:pt>
                      <c:pt idx="109">
                        <c:v>2327.3623824800002</c:v>
                      </c:pt>
                      <c:pt idx="110">
                        <c:v>2325.3664586700002</c:v>
                      </c:pt>
                      <c:pt idx="111">
                        <c:v>2297.6991519799999</c:v>
                      </c:pt>
                      <c:pt idx="112">
                        <c:v>2278.5271673799998</c:v>
                      </c:pt>
                      <c:pt idx="113">
                        <c:v>2271.0223012800002</c:v>
                      </c:pt>
                      <c:pt idx="114">
                        <c:v>2264.9618437099998</c:v>
                      </c:pt>
                      <c:pt idx="115">
                        <c:v>2247.6233785099998</c:v>
                      </c:pt>
                      <c:pt idx="116">
                        <c:v>2245.4079686199998</c:v>
                      </c:pt>
                      <c:pt idx="117">
                        <c:v>2244.6026647200001</c:v>
                      </c:pt>
                      <c:pt idx="118">
                        <c:v>2238.1916840600002</c:v>
                      </c:pt>
                      <c:pt idx="119">
                        <c:v>2216.37720653</c:v>
                      </c:pt>
                      <c:pt idx="120">
                        <c:v>2195.3822000199998</c:v>
                      </c:pt>
                      <c:pt idx="121">
                        <c:v>2184.70367932</c:v>
                      </c:pt>
                      <c:pt idx="122">
                        <c:v>2183.9243804399998</c:v>
                      </c:pt>
                      <c:pt idx="123">
                        <c:v>2165.4566174000001</c:v>
                      </c:pt>
                      <c:pt idx="124">
                        <c:v>2157.3030234799999</c:v>
                      </c:pt>
                      <c:pt idx="125">
                        <c:v>2152.2977429399998</c:v>
                      </c:pt>
                      <c:pt idx="126">
                        <c:v>2148.38581148</c:v>
                      </c:pt>
                      <c:pt idx="127">
                        <c:v>2131.7785374300001</c:v>
                      </c:pt>
                      <c:pt idx="128">
                        <c:v>2131.0102332400002</c:v>
                      </c:pt>
                      <c:pt idx="129">
                        <c:v>2121.82460907</c:v>
                      </c:pt>
                      <c:pt idx="130">
                        <c:v>2109.4680936099999</c:v>
                      </c:pt>
                      <c:pt idx="131">
                        <c:v>2102.8621268699999</c:v>
                      </c:pt>
                      <c:pt idx="132">
                        <c:v>2089.58999718</c:v>
                      </c:pt>
                      <c:pt idx="133">
                        <c:v>2085.3535311099999</c:v>
                      </c:pt>
                      <c:pt idx="134">
                        <c:v>2077.53580569</c:v>
                      </c:pt>
                      <c:pt idx="135">
                        <c:v>2070.27259443</c:v>
                      </c:pt>
                      <c:pt idx="136">
                        <c:v>2065.8804665600001</c:v>
                      </c:pt>
                      <c:pt idx="137">
                        <c:v>2055.5931583500001</c:v>
                      </c:pt>
                      <c:pt idx="138">
                        <c:v>2035.81628443</c:v>
                      </c:pt>
                      <c:pt idx="139">
                        <c:v>2031.8641910599999</c:v>
                      </c:pt>
                      <c:pt idx="140">
                        <c:v>2031.0119258100001</c:v>
                      </c:pt>
                      <c:pt idx="141">
                        <c:v>2029.02814571</c:v>
                      </c:pt>
                      <c:pt idx="142">
                        <c:v>2027.65720012</c:v>
                      </c:pt>
                      <c:pt idx="143">
                        <c:v>2026.4458595900001</c:v>
                      </c:pt>
                      <c:pt idx="144">
                        <c:v>2026.1131299900001</c:v>
                      </c:pt>
                      <c:pt idx="145">
                        <c:v>2023.58643846</c:v>
                      </c:pt>
                      <c:pt idx="146">
                        <c:v>2020.57426609</c:v>
                      </c:pt>
                      <c:pt idx="147">
                        <c:v>2017.1202659200001</c:v>
                      </c:pt>
                      <c:pt idx="148">
                        <c:v>2015.38407476</c:v>
                      </c:pt>
                      <c:pt idx="149">
                        <c:v>2010.41943087</c:v>
                      </c:pt>
                      <c:pt idx="150">
                        <c:v>2003.9807264799999</c:v>
                      </c:pt>
                      <c:pt idx="151">
                        <c:v>1990.56869714</c:v>
                      </c:pt>
                      <c:pt idx="152">
                        <c:v>1987.44172411</c:v>
                      </c:pt>
                      <c:pt idx="153">
                        <c:v>1980.9185852400001</c:v>
                      </c:pt>
                      <c:pt idx="154">
                        <c:v>1976.8752194399999</c:v>
                      </c:pt>
                      <c:pt idx="155">
                        <c:v>1952.58262952</c:v>
                      </c:pt>
                      <c:pt idx="156">
                        <c:v>1943.86590729</c:v>
                      </c:pt>
                      <c:pt idx="157">
                        <c:v>1936.4166976900001</c:v>
                      </c:pt>
                      <c:pt idx="158">
                        <c:v>1931.3603006999999</c:v>
                      </c:pt>
                      <c:pt idx="159">
                        <c:v>1924.0571471999999</c:v>
                      </c:pt>
                      <c:pt idx="160">
                        <c:v>1920.22346333</c:v>
                      </c:pt>
                      <c:pt idx="161">
                        <c:v>1919.0675770299999</c:v>
                      </c:pt>
                      <c:pt idx="162">
                        <c:v>1904.6998946599999</c:v>
                      </c:pt>
                      <c:pt idx="163">
                        <c:v>1885.31044873</c:v>
                      </c:pt>
                      <c:pt idx="164">
                        <c:v>1884.7516258200001</c:v>
                      </c:pt>
                      <c:pt idx="165">
                        <c:v>1884.2967245699999</c:v>
                      </c:pt>
                      <c:pt idx="166">
                        <c:v>1864.1051219799999</c:v>
                      </c:pt>
                      <c:pt idx="167">
                        <c:v>1863.8848248700001</c:v>
                      </c:pt>
                      <c:pt idx="168">
                        <c:v>1856.5355410699999</c:v>
                      </c:pt>
                      <c:pt idx="169">
                        <c:v>1849.1185076199999</c:v>
                      </c:pt>
                      <c:pt idx="170">
                        <c:v>1846.5111750000001</c:v>
                      </c:pt>
                      <c:pt idx="171">
                        <c:v>1843.8055865900001</c:v>
                      </c:pt>
                      <c:pt idx="172">
                        <c:v>1841.26936535</c:v>
                      </c:pt>
                      <c:pt idx="173">
                        <c:v>1821.80594367</c:v>
                      </c:pt>
                      <c:pt idx="174">
                        <c:v>1816.1920083499999</c:v>
                      </c:pt>
                      <c:pt idx="175">
                        <c:v>1806.51865907</c:v>
                      </c:pt>
                      <c:pt idx="176">
                        <c:v>1800.68810102</c:v>
                      </c:pt>
                      <c:pt idx="177">
                        <c:v>1787.7638204100001</c:v>
                      </c:pt>
                      <c:pt idx="178">
                        <c:v>1785.58715317</c:v>
                      </c:pt>
                      <c:pt idx="179">
                        <c:v>1785.42353813</c:v>
                      </c:pt>
                      <c:pt idx="180">
                        <c:v>1784.84242124</c:v>
                      </c:pt>
                      <c:pt idx="181">
                        <c:v>1783.4734676999999</c:v>
                      </c:pt>
                      <c:pt idx="182">
                        <c:v>1780.4091470599999</c:v>
                      </c:pt>
                      <c:pt idx="183">
                        <c:v>1776.85726211</c:v>
                      </c:pt>
                      <c:pt idx="184">
                        <c:v>1776.44693768</c:v>
                      </c:pt>
                      <c:pt idx="185">
                        <c:v>1768.48471008</c:v>
                      </c:pt>
                      <c:pt idx="186">
                        <c:v>1768.1623960500001</c:v>
                      </c:pt>
                      <c:pt idx="187">
                        <c:v>1766.72498322</c:v>
                      </c:pt>
                      <c:pt idx="188">
                        <c:v>1765.45436103</c:v>
                      </c:pt>
                      <c:pt idx="189">
                        <c:v>1765.3820307999999</c:v>
                      </c:pt>
                      <c:pt idx="190">
                        <c:v>1763.1706017399999</c:v>
                      </c:pt>
                      <c:pt idx="191">
                        <c:v>1756.1403179700001</c:v>
                      </c:pt>
                      <c:pt idx="192">
                        <c:v>1745.87162648</c:v>
                      </c:pt>
                      <c:pt idx="193">
                        <c:v>1739.7966884699999</c:v>
                      </c:pt>
                      <c:pt idx="194">
                        <c:v>1734.5971461900001</c:v>
                      </c:pt>
                      <c:pt idx="195">
                        <c:v>1717.27740599</c:v>
                      </c:pt>
                      <c:pt idx="196">
                        <c:v>1710.6004979899999</c:v>
                      </c:pt>
                      <c:pt idx="197">
                        <c:v>1710.15734391</c:v>
                      </c:pt>
                      <c:pt idx="198">
                        <c:v>1703.4816016299999</c:v>
                      </c:pt>
                      <c:pt idx="199">
                        <c:v>1696.33452257</c:v>
                      </c:pt>
                      <c:pt idx="200">
                        <c:v>1690.3981434</c:v>
                      </c:pt>
                      <c:pt idx="201">
                        <c:v>1687.9441328600001</c:v>
                      </c:pt>
                      <c:pt idx="202">
                        <c:v>1685.4377586200001</c:v>
                      </c:pt>
                      <c:pt idx="203">
                        <c:v>1678.84720019</c:v>
                      </c:pt>
                      <c:pt idx="204">
                        <c:v>1672.2978024199999</c:v>
                      </c:pt>
                      <c:pt idx="205">
                        <c:v>1671.4873801900001</c:v>
                      </c:pt>
                      <c:pt idx="206">
                        <c:v>1671.4202944799999</c:v>
                      </c:pt>
                      <c:pt idx="207">
                        <c:v>1669.3537888799999</c:v>
                      </c:pt>
                      <c:pt idx="208">
                        <c:v>1669.1814087099999</c:v>
                      </c:pt>
                      <c:pt idx="209">
                        <c:v>1667.34724921</c:v>
                      </c:pt>
                      <c:pt idx="210">
                        <c:v>1663.9921206500001</c:v>
                      </c:pt>
                      <c:pt idx="211">
                        <c:v>1663.92908055</c:v>
                      </c:pt>
                      <c:pt idx="212">
                        <c:v>1645.8341599400001</c:v>
                      </c:pt>
                      <c:pt idx="213">
                        <c:v>1643.16648485</c:v>
                      </c:pt>
                      <c:pt idx="214">
                        <c:v>1631.3356819000001</c:v>
                      </c:pt>
                      <c:pt idx="215">
                        <c:v>1630.62420404</c:v>
                      </c:pt>
                      <c:pt idx="216">
                        <c:v>1627.5525981799999</c:v>
                      </c:pt>
                      <c:pt idx="217">
                        <c:v>1627.4712586999999</c:v>
                      </c:pt>
                      <c:pt idx="218">
                        <c:v>1626.7788195099999</c:v>
                      </c:pt>
                      <c:pt idx="219">
                        <c:v>1626.24277648</c:v>
                      </c:pt>
                      <c:pt idx="220">
                        <c:v>1624.6193613600001</c:v>
                      </c:pt>
                      <c:pt idx="221">
                        <c:v>1623.2342776800001</c:v>
                      </c:pt>
                      <c:pt idx="222">
                        <c:v>1620.1916159800001</c:v>
                      </c:pt>
                      <c:pt idx="223">
                        <c:v>1616.4335162299999</c:v>
                      </c:pt>
                      <c:pt idx="224">
                        <c:v>1615.79070606</c:v>
                      </c:pt>
                      <c:pt idx="225">
                        <c:v>1611.78517362</c:v>
                      </c:pt>
                      <c:pt idx="226">
                        <c:v>1610.45492603</c:v>
                      </c:pt>
                      <c:pt idx="227">
                        <c:v>1602.85913375</c:v>
                      </c:pt>
                      <c:pt idx="228">
                        <c:v>1601.14301585</c:v>
                      </c:pt>
                      <c:pt idx="229">
                        <c:v>1597.90995959</c:v>
                      </c:pt>
                      <c:pt idx="230">
                        <c:v>1590.1495419099999</c:v>
                      </c:pt>
                      <c:pt idx="231">
                        <c:v>1590.0257381199999</c:v>
                      </c:pt>
                      <c:pt idx="232">
                        <c:v>1589.8103827699999</c:v>
                      </c:pt>
                      <c:pt idx="233">
                        <c:v>1583.86915589</c:v>
                      </c:pt>
                      <c:pt idx="234">
                        <c:v>1579.10811571</c:v>
                      </c:pt>
                      <c:pt idx="235">
                        <c:v>1568.6083290500001</c:v>
                      </c:pt>
                      <c:pt idx="236">
                        <c:v>1566.8007519099999</c:v>
                      </c:pt>
                      <c:pt idx="237">
                        <c:v>1564.8320451</c:v>
                      </c:pt>
                      <c:pt idx="238">
                        <c:v>1562.4067236799999</c:v>
                      </c:pt>
                      <c:pt idx="239">
                        <c:v>1562.3125484</c:v>
                      </c:pt>
                      <c:pt idx="240">
                        <c:v>1559.8436369000001</c:v>
                      </c:pt>
                      <c:pt idx="241">
                        <c:v>1555.59132927</c:v>
                      </c:pt>
                      <c:pt idx="242">
                        <c:v>1551.17355903</c:v>
                      </c:pt>
                      <c:pt idx="243">
                        <c:v>1550.38542057</c:v>
                      </c:pt>
                      <c:pt idx="244">
                        <c:v>1548.98130449</c:v>
                      </c:pt>
                      <c:pt idx="245">
                        <c:v>1547.65106904</c:v>
                      </c:pt>
                      <c:pt idx="246">
                        <c:v>1544.70898167</c:v>
                      </c:pt>
                      <c:pt idx="247">
                        <c:v>1544.3417362099999</c:v>
                      </c:pt>
                      <c:pt idx="248">
                        <c:v>1543.7947092899999</c:v>
                      </c:pt>
                      <c:pt idx="249">
                        <c:v>1541.57979131</c:v>
                      </c:pt>
                      <c:pt idx="250">
                        <c:v>1539.8762859599999</c:v>
                      </c:pt>
                      <c:pt idx="251">
                        <c:v>1538.8609943900001</c:v>
                      </c:pt>
                      <c:pt idx="252">
                        <c:v>1533.75033237</c:v>
                      </c:pt>
                      <c:pt idx="253">
                        <c:v>1527.8002540699999</c:v>
                      </c:pt>
                      <c:pt idx="254">
                        <c:v>1514.5024306400001</c:v>
                      </c:pt>
                      <c:pt idx="255">
                        <c:v>1511.2433931099999</c:v>
                      </c:pt>
                      <c:pt idx="256">
                        <c:v>1504.5882783899999</c:v>
                      </c:pt>
                      <c:pt idx="257">
                        <c:v>1496.2548325299999</c:v>
                      </c:pt>
                      <c:pt idx="258">
                        <c:v>1489.2125296199999</c:v>
                      </c:pt>
                      <c:pt idx="259">
                        <c:v>1487.7474816900001</c:v>
                      </c:pt>
                      <c:pt idx="260">
                        <c:v>1485.6210734700001</c:v>
                      </c:pt>
                      <c:pt idx="261">
                        <c:v>1484.2851474700001</c:v>
                      </c:pt>
                      <c:pt idx="262">
                        <c:v>1483.8306204099999</c:v>
                      </c:pt>
                      <c:pt idx="263">
                        <c:v>1481.31835482</c:v>
                      </c:pt>
                      <c:pt idx="264">
                        <c:v>1478.48490191</c:v>
                      </c:pt>
                      <c:pt idx="265">
                        <c:v>1473.2021442</c:v>
                      </c:pt>
                      <c:pt idx="266">
                        <c:v>1467.1694873399999</c:v>
                      </c:pt>
                      <c:pt idx="267">
                        <c:v>1465.67045207</c:v>
                      </c:pt>
                      <c:pt idx="268">
                        <c:v>1463.5750762299999</c:v>
                      </c:pt>
                      <c:pt idx="269">
                        <c:v>1463.2395592099999</c:v>
                      </c:pt>
                      <c:pt idx="270">
                        <c:v>1462.42497114</c:v>
                      </c:pt>
                      <c:pt idx="271">
                        <c:v>1453.5736681000001</c:v>
                      </c:pt>
                      <c:pt idx="272">
                        <c:v>1444.03873675</c:v>
                      </c:pt>
                      <c:pt idx="273">
                        <c:v>1430.6544591700001</c:v>
                      </c:pt>
                      <c:pt idx="274">
                        <c:v>1428.5600292900001</c:v>
                      </c:pt>
                      <c:pt idx="275">
                        <c:v>1427.61576483</c:v>
                      </c:pt>
                      <c:pt idx="276">
                        <c:v>1424.2676148099999</c:v>
                      </c:pt>
                      <c:pt idx="277">
                        <c:v>1423.8583630400001</c:v>
                      </c:pt>
                      <c:pt idx="278">
                        <c:v>1420.76638923</c:v>
                      </c:pt>
                      <c:pt idx="279">
                        <c:v>1418.45514933</c:v>
                      </c:pt>
                      <c:pt idx="280">
                        <c:v>1417.88846734</c:v>
                      </c:pt>
                      <c:pt idx="281">
                        <c:v>1416.06216204</c:v>
                      </c:pt>
                      <c:pt idx="282">
                        <c:v>1411.3879496300001</c:v>
                      </c:pt>
                      <c:pt idx="283">
                        <c:v>1402.25851801</c:v>
                      </c:pt>
                      <c:pt idx="284">
                        <c:v>1392.7529928900001</c:v>
                      </c:pt>
                      <c:pt idx="285">
                        <c:v>1391.4534770099999</c:v>
                      </c:pt>
                      <c:pt idx="286">
                        <c:v>1388.5736489799999</c:v>
                      </c:pt>
                      <c:pt idx="287">
                        <c:v>1386.7915653</c:v>
                      </c:pt>
                      <c:pt idx="288">
                        <c:v>1383.91807313</c:v>
                      </c:pt>
                      <c:pt idx="289">
                        <c:v>1381.9007987</c:v>
                      </c:pt>
                      <c:pt idx="290">
                        <c:v>1375.7789187799999</c:v>
                      </c:pt>
                      <c:pt idx="291">
                        <c:v>1371.2427884399999</c:v>
                      </c:pt>
                      <c:pt idx="292">
                        <c:v>1371.1716619900001</c:v>
                      </c:pt>
                      <c:pt idx="293">
                        <c:v>1369.3259258099999</c:v>
                      </c:pt>
                      <c:pt idx="294">
                        <c:v>1366.9689351699999</c:v>
                      </c:pt>
                      <c:pt idx="295">
                        <c:v>1366.86155345</c:v>
                      </c:pt>
                      <c:pt idx="296">
                        <c:v>1358.33200035</c:v>
                      </c:pt>
                      <c:pt idx="297">
                        <c:v>1351.3948573099999</c:v>
                      </c:pt>
                      <c:pt idx="298">
                        <c:v>1350.8129912899999</c:v>
                      </c:pt>
                      <c:pt idx="299">
                        <c:v>1349.9883297900001</c:v>
                      </c:pt>
                      <c:pt idx="300">
                        <c:v>1349.56334333</c:v>
                      </c:pt>
                      <c:pt idx="301">
                        <c:v>1346.9151237399999</c:v>
                      </c:pt>
                      <c:pt idx="302">
                        <c:v>1344.2049097700001</c:v>
                      </c:pt>
                      <c:pt idx="303">
                        <c:v>1340.26231665</c:v>
                      </c:pt>
                      <c:pt idx="304">
                        <c:v>1334.11566057</c:v>
                      </c:pt>
                      <c:pt idx="305">
                        <c:v>1327.2377772</c:v>
                      </c:pt>
                      <c:pt idx="306">
                        <c:v>1326.43547334</c:v>
                      </c:pt>
                      <c:pt idx="307">
                        <c:v>1324.8641502999999</c:v>
                      </c:pt>
                      <c:pt idx="308">
                        <c:v>1320.8242268500001</c:v>
                      </c:pt>
                      <c:pt idx="309">
                        <c:v>1319.85061855</c:v>
                      </c:pt>
                      <c:pt idx="310">
                        <c:v>1315.22287222</c:v>
                      </c:pt>
                      <c:pt idx="311">
                        <c:v>1315.09209065</c:v>
                      </c:pt>
                      <c:pt idx="312">
                        <c:v>1308.91870002</c:v>
                      </c:pt>
                      <c:pt idx="313">
                        <c:v>1308.24667479</c:v>
                      </c:pt>
                      <c:pt idx="314">
                        <c:v>1306.38061971</c:v>
                      </c:pt>
                      <c:pt idx="315">
                        <c:v>1303.11672249</c:v>
                      </c:pt>
                      <c:pt idx="316">
                        <c:v>1301.9817033300001</c:v>
                      </c:pt>
                      <c:pt idx="317">
                        <c:v>1301.57831349</c:v>
                      </c:pt>
                      <c:pt idx="318">
                        <c:v>1298.2356037699999</c:v>
                      </c:pt>
                      <c:pt idx="319">
                        <c:v>1291.77968031</c:v>
                      </c:pt>
                      <c:pt idx="320">
                        <c:v>1291.38243769</c:v>
                      </c:pt>
                      <c:pt idx="321">
                        <c:v>1290.4463803199999</c:v>
                      </c:pt>
                      <c:pt idx="322">
                        <c:v>1288.5942116000001</c:v>
                      </c:pt>
                      <c:pt idx="323">
                        <c:v>1286.5422370700001</c:v>
                      </c:pt>
                      <c:pt idx="324">
                        <c:v>1284.64702429</c:v>
                      </c:pt>
                      <c:pt idx="325">
                        <c:v>1283.7417571399999</c:v>
                      </c:pt>
                      <c:pt idx="326">
                        <c:v>1282.11455533</c:v>
                      </c:pt>
                      <c:pt idx="327">
                        <c:v>1282.08755421</c:v>
                      </c:pt>
                      <c:pt idx="328">
                        <c:v>1282.07252468</c:v>
                      </c:pt>
                      <c:pt idx="329">
                        <c:v>1279.37789759</c:v>
                      </c:pt>
                      <c:pt idx="330">
                        <c:v>1277.87827496</c:v>
                      </c:pt>
                      <c:pt idx="331">
                        <c:v>1274.6931969899999</c:v>
                      </c:pt>
                      <c:pt idx="332">
                        <c:v>1274.1881991600001</c:v>
                      </c:pt>
                      <c:pt idx="333">
                        <c:v>1274.0414808999999</c:v>
                      </c:pt>
                      <c:pt idx="334">
                        <c:v>1273.59266996</c:v>
                      </c:pt>
                      <c:pt idx="335">
                        <c:v>1270.9770837000001</c:v>
                      </c:pt>
                      <c:pt idx="336">
                        <c:v>1266.4411066800001</c:v>
                      </c:pt>
                      <c:pt idx="337">
                        <c:v>1265.7575024299999</c:v>
                      </c:pt>
                      <c:pt idx="338">
                        <c:v>1259.38397553</c:v>
                      </c:pt>
                      <c:pt idx="339">
                        <c:v>1259.2768909700001</c:v>
                      </c:pt>
                      <c:pt idx="340">
                        <c:v>1255.2395381199999</c:v>
                      </c:pt>
                      <c:pt idx="341">
                        <c:v>1253.26379468</c:v>
                      </c:pt>
                      <c:pt idx="342">
                        <c:v>1252.4754649700001</c:v>
                      </c:pt>
                      <c:pt idx="343">
                        <c:v>1248.53252909</c:v>
                      </c:pt>
                      <c:pt idx="344">
                        <c:v>1247.9996748000001</c:v>
                      </c:pt>
                      <c:pt idx="345">
                        <c:v>1236.59351552</c:v>
                      </c:pt>
                      <c:pt idx="346">
                        <c:v>1233.25552758</c:v>
                      </c:pt>
                      <c:pt idx="347">
                        <c:v>1230.32534607</c:v>
                      </c:pt>
                      <c:pt idx="348">
                        <c:v>1229.81622634</c:v>
                      </c:pt>
                      <c:pt idx="349">
                        <c:v>1221.59825976</c:v>
                      </c:pt>
                      <c:pt idx="350">
                        <c:v>1218.73760814</c:v>
                      </c:pt>
                      <c:pt idx="351">
                        <c:v>1218.53576716</c:v>
                      </c:pt>
                      <c:pt idx="352">
                        <c:v>1210.97799543</c:v>
                      </c:pt>
                      <c:pt idx="353">
                        <c:v>1199.41115595</c:v>
                      </c:pt>
                      <c:pt idx="354">
                        <c:v>1196.2939524599999</c:v>
                      </c:pt>
                      <c:pt idx="355">
                        <c:v>1195.1259798799999</c:v>
                      </c:pt>
                      <c:pt idx="356">
                        <c:v>1194.8000268400001</c:v>
                      </c:pt>
                      <c:pt idx="357">
                        <c:v>1193.46418591</c:v>
                      </c:pt>
                      <c:pt idx="358">
                        <c:v>1193.3006769199999</c:v>
                      </c:pt>
                      <c:pt idx="359">
                        <c:v>1187.8800010699999</c:v>
                      </c:pt>
                      <c:pt idx="360">
                        <c:v>1185.03651827</c:v>
                      </c:pt>
                      <c:pt idx="361">
                        <c:v>1184.86318267</c:v>
                      </c:pt>
                      <c:pt idx="362">
                        <c:v>1180.6108248999999</c:v>
                      </c:pt>
                      <c:pt idx="363">
                        <c:v>1179.6722055299999</c:v>
                      </c:pt>
                      <c:pt idx="364">
                        <c:v>1172.6802157899999</c:v>
                      </c:pt>
                      <c:pt idx="365">
                        <c:v>1170.62194187</c:v>
                      </c:pt>
                      <c:pt idx="366">
                        <c:v>1169.8705908300001</c:v>
                      </c:pt>
                      <c:pt idx="367">
                        <c:v>1166.29924504</c:v>
                      </c:pt>
                      <c:pt idx="368">
                        <c:v>1160.54200646</c:v>
                      </c:pt>
                      <c:pt idx="369">
                        <c:v>1157.1310307000001</c:v>
                      </c:pt>
                      <c:pt idx="370">
                        <c:v>1153.6192629699999</c:v>
                      </c:pt>
                      <c:pt idx="371">
                        <c:v>1152.3532822100001</c:v>
                      </c:pt>
                      <c:pt idx="372">
                        <c:v>1147.41460082</c:v>
                      </c:pt>
                      <c:pt idx="373">
                        <c:v>1145.1943614500001</c:v>
                      </c:pt>
                      <c:pt idx="374">
                        <c:v>1143.67068823</c:v>
                      </c:pt>
                      <c:pt idx="375">
                        <c:v>1142.26612082</c:v>
                      </c:pt>
                      <c:pt idx="376">
                        <c:v>1141.61036936</c:v>
                      </c:pt>
                      <c:pt idx="377">
                        <c:v>1139.13003987</c:v>
                      </c:pt>
                      <c:pt idx="378">
                        <c:v>1137.4291565599999</c:v>
                      </c:pt>
                      <c:pt idx="379">
                        <c:v>1136.0894685400001</c:v>
                      </c:pt>
                      <c:pt idx="380">
                        <c:v>1131.3453611499999</c:v>
                      </c:pt>
                      <c:pt idx="381">
                        <c:v>1130.4623081899999</c:v>
                      </c:pt>
                      <c:pt idx="382">
                        <c:v>1130.4114069699999</c:v>
                      </c:pt>
                      <c:pt idx="383">
                        <c:v>1129.8880004499999</c:v>
                      </c:pt>
                      <c:pt idx="384">
                        <c:v>1128.98082789</c:v>
                      </c:pt>
                      <c:pt idx="385">
                        <c:v>1124.1060975600001</c:v>
                      </c:pt>
                      <c:pt idx="386">
                        <c:v>1121.07381123</c:v>
                      </c:pt>
                      <c:pt idx="387">
                        <c:v>1120.9338259399999</c:v>
                      </c:pt>
                      <c:pt idx="388">
                        <c:v>1118.08940469</c:v>
                      </c:pt>
                      <c:pt idx="389">
                        <c:v>1117.81529456</c:v>
                      </c:pt>
                      <c:pt idx="390">
                        <c:v>1114.90300256</c:v>
                      </c:pt>
                      <c:pt idx="391">
                        <c:v>1114.29595892</c:v>
                      </c:pt>
                      <c:pt idx="392">
                        <c:v>1106.50395693</c:v>
                      </c:pt>
                      <c:pt idx="393">
                        <c:v>1106.1662203599999</c:v>
                      </c:pt>
                      <c:pt idx="394">
                        <c:v>1103.3673204700001</c:v>
                      </c:pt>
                      <c:pt idx="395">
                        <c:v>1101.31854494</c:v>
                      </c:pt>
                      <c:pt idx="396">
                        <c:v>1101.21959068</c:v>
                      </c:pt>
                      <c:pt idx="397">
                        <c:v>1099.96344802</c:v>
                      </c:pt>
                      <c:pt idx="398">
                        <c:v>1096.47868064</c:v>
                      </c:pt>
                      <c:pt idx="399">
                        <c:v>1094.6703800499999</c:v>
                      </c:pt>
                      <c:pt idx="400">
                        <c:v>1094.4733121300001</c:v>
                      </c:pt>
                      <c:pt idx="401">
                        <c:v>1092.0446496699999</c:v>
                      </c:pt>
                      <c:pt idx="402">
                        <c:v>1087.0491026699999</c:v>
                      </c:pt>
                      <c:pt idx="403">
                        <c:v>1084.59592198</c:v>
                      </c:pt>
                      <c:pt idx="404">
                        <c:v>1084.3749930399999</c:v>
                      </c:pt>
                      <c:pt idx="405">
                        <c:v>1081.31500056</c:v>
                      </c:pt>
                      <c:pt idx="406">
                        <c:v>1080.53445713</c:v>
                      </c:pt>
                      <c:pt idx="407">
                        <c:v>1079.0947896299999</c:v>
                      </c:pt>
                      <c:pt idx="408">
                        <c:v>1077.8196288199999</c:v>
                      </c:pt>
                      <c:pt idx="409">
                        <c:v>1076.39819657</c:v>
                      </c:pt>
                      <c:pt idx="410">
                        <c:v>1075.83029272</c:v>
                      </c:pt>
                      <c:pt idx="411">
                        <c:v>1075.1407342499999</c:v>
                      </c:pt>
                      <c:pt idx="412">
                        <c:v>1073.5058398900001</c:v>
                      </c:pt>
                      <c:pt idx="413">
                        <c:v>1073.4702105900001</c:v>
                      </c:pt>
                      <c:pt idx="414">
                        <c:v>1073.41397508</c:v>
                      </c:pt>
                      <c:pt idx="415">
                        <c:v>1071.96823139</c:v>
                      </c:pt>
                      <c:pt idx="416">
                        <c:v>1070.4295572599999</c:v>
                      </c:pt>
                      <c:pt idx="417">
                        <c:v>1063.07974517</c:v>
                      </c:pt>
                      <c:pt idx="418">
                        <c:v>1061.9771299399999</c:v>
                      </c:pt>
                      <c:pt idx="419">
                        <c:v>1061.62839239</c:v>
                      </c:pt>
                      <c:pt idx="420">
                        <c:v>1061.45825962</c:v>
                      </c:pt>
                      <c:pt idx="421">
                        <c:v>1055.8909184199999</c:v>
                      </c:pt>
                      <c:pt idx="422">
                        <c:v>1055.2389045100001</c:v>
                      </c:pt>
                      <c:pt idx="423">
                        <c:v>1051.597921</c:v>
                      </c:pt>
                      <c:pt idx="424">
                        <c:v>1050.76317806</c:v>
                      </c:pt>
                      <c:pt idx="425">
                        <c:v>1050.0376202800001</c:v>
                      </c:pt>
                      <c:pt idx="426">
                        <c:v>1049.93280815</c:v>
                      </c:pt>
                      <c:pt idx="427">
                        <c:v>1049.0705271300001</c:v>
                      </c:pt>
                      <c:pt idx="428">
                        <c:v>1047.94627212</c:v>
                      </c:pt>
                      <c:pt idx="429">
                        <c:v>1046.2769433200001</c:v>
                      </c:pt>
                      <c:pt idx="430">
                        <c:v>1044.83719789</c:v>
                      </c:pt>
                      <c:pt idx="431">
                        <c:v>1037.7549352000001</c:v>
                      </c:pt>
                      <c:pt idx="432">
                        <c:v>1037.55622135</c:v>
                      </c:pt>
                      <c:pt idx="433">
                        <c:v>1037.4728442200001</c:v>
                      </c:pt>
                      <c:pt idx="434">
                        <c:v>1031.3448746900001</c:v>
                      </c:pt>
                      <c:pt idx="435">
                        <c:v>1030.41674474</c:v>
                      </c:pt>
                      <c:pt idx="436">
                        <c:v>1030.1470513500001</c:v>
                      </c:pt>
                      <c:pt idx="437">
                        <c:v>1026.27464201</c:v>
                      </c:pt>
                      <c:pt idx="438">
                        <c:v>1023.5619397299999</c:v>
                      </c:pt>
                      <c:pt idx="439">
                        <c:v>1023.4443215</c:v>
                      </c:pt>
                      <c:pt idx="440">
                        <c:v>1022.37821489</c:v>
                      </c:pt>
                      <c:pt idx="441">
                        <c:v>1012.01824694</c:v>
                      </c:pt>
                      <c:pt idx="442">
                        <c:v>1009.60952864</c:v>
                      </c:pt>
                      <c:pt idx="443">
                        <c:v>1007.97694057</c:v>
                      </c:pt>
                      <c:pt idx="444">
                        <c:v>1005.24986801</c:v>
                      </c:pt>
                      <c:pt idx="445">
                        <c:v>999.96664485500003</c:v>
                      </c:pt>
                      <c:pt idx="446">
                        <c:v>997.86480436600004</c:v>
                      </c:pt>
                      <c:pt idx="447">
                        <c:v>994.38695300100005</c:v>
                      </c:pt>
                      <c:pt idx="448">
                        <c:v>991.10238268099999</c:v>
                      </c:pt>
                      <c:pt idx="449">
                        <c:v>990.79938373699997</c:v>
                      </c:pt>
                      <c:pt idx="450">
                        <c:v>989.64814187499996</c:v>
                      </c:pt>
                      <c:pt idx="451">
                        <c:v>989.52584133699997</c:v>
                      </c:pt>
                      <c:pt idx="452">
                        <c:v>987.87602215200002</c:v>
                      </c:pt>
                      <c:pt idx="453">
                        <c:v>985.40681432899999</c:v>
                      </c:pt>
                      <c:pt idx="454">
                        <c:v>982.42095150199998</c:v>
                      </c:pt>
                      <c:pt idx="455">
                        <c:v>980.20126871299999</c:v>
                      </c:pt>
                      <c:pt idx="456">
                        <c:v>978.25491837899995</c:v>
                      </c:pt>
                      <c:pt idx="457">
                        <c:v>976.44227823999995</c:v>
                      </c:pt>
                      <c:pt idx="458">
                        <c:v>976.17086423199999</c:v>
                      </c:pt>
                      <c:pt idx="459">
                        <c:v>975.19493472500005</c:v>
                      </c:pt>
                      <c:pt idx="460">
                        <c:v>972.25834908399997</c:v>
                      </c:pt>
                      <c:pt idx="461">
                        <c:v>971.76625033400001</c:v>
                      </c:pt>
                      <c:pt idx="462">
                        <c:v>970.88436114499996</c:v>
                      </c:pt>
                      <c:pt idx="463">
                        <c:v>966.37078363600006</c:v>
                      </c:pt>
                      <c:pt idx="464">
                        <c:v>963.12257685500003</c:v>
                      </c:pt>
                      <c:pt idx="465">
                        <c:v>961.44749788900003</c:v>
                      </c:pt>
                      <c:pt idx="466">
                        <c:v>958.40226072200005</c:v>
                      </c:pt>
                      <c:pt idx="467">
                        <c:v>957.19269610100002</c:v>
                      </c:pt>
                      <c:pt idx="468">
                        <c:v>956.31121742200003</c:v>
                      </c:pt>
                      <c:pt idx="469">
                        <c:v>955.444158238</c:v>
                      </c:pt>
                      <c:pt idx="470">
                        <c:v>955.33776129199998</c:v>
                      </c:pt>
                      <c:pt idx="471">
                        <c:v>954.25971927800003</c:v>
                      </c:pt>
                      <c:pt idx="472">
                        <c:v>950.08014687100001</c:v>
                      </c:pt>
                      <c:pt idx="473">
                        <c:v>947.38996869499999</c:v>
                      </c:pt>
                      <c:pt idx="474">
                        <c:v>947.35234346599998</c:v>
                      </c:pt>
                      <c:pt idx="475">
                        <c:v>944.63931373599996</c:v>
                      </c:pt>
                      <c:pt idx="476">
                        <c:v>943.73906274900003</c:v>
                      </c:pt>
                      <c:pt idx="477">
                        <c:v>937.85830640999995</c:v>
                      </c:pt>
                      <c:pt idx="478">
                        <c:v>932.37358150099999</c:v>
                      </c:pt>
                      <c:pt idx="479">
                        <c:v>928.24256970199997</c:v>
                      </c:pt>
                      <c:pt idx="480">
                        <c:v>927.20991168499995</c:v>
                      </c:pt>
                      <c:pt idx="481">
                        <c:v>926.82153305500003</c:v>
                      </c:pt>
                      <c:pt idx="482">
                        <c:v>925.84490507999999</c:v>
                      </c:pt>
                      <c:pt idx="483">
                        <c:v>924.46284572900004</c:v>
                      </c:pt>
                      <c:pt idx="484">
                        <c:v>923.60624872899996</c:v>
                      </c:pt>
                      <c:pt idx="485">
                        <c:v>921.30468651399997</c:v>
                      </c:pt>
                      <c:pt idx="486">
                        <c:v>917.64017076000005</c:v>
                      </c:pt>
                      <c:pt idx="487">
                        <c:v>908.09216784399996</c:v>
                      </c:pt>
                      <c:pt idx="488">
                        <c:v>900.28563637000002</c:v>
                      </c:pt>
                      <c:pt idx="489">
                        <c:v>900.214328163</c:v>
                      </c:pt>
                      <c:pt idx="490">
                        <c:v>893.30545279099999</c:v>
                      </c:pt>
                      <c:pt idx="491">
                        <c:v>893.21602157999996</c:v>
                      </c:pt>
                      <c:pt idx="492">
                        <c:v>890.00345953500005</c:v>
                      </c:pt>
                      <c:pt idx="493">
                        <c:v>889.53908204100003</c:v>
                      </c:pt>
                      <c:pt idx="494">
                        <c:v>888.56948607200002</c:v>
                      </c:pt>
                      <c:pt idx="495">
                        <c:v>888.01411894399996</c:v>
                      </c:pt>
                      <c:pt idx="496">
                        <c:v>885.89752360600005</c:v>
                      </c:pt>
                      <c:pt idx="497">
                        <c:v>885.53525173800006</c:v>
                      </c:pt>
                      <c:pt idx="498">
                        <c:v>885.45745613199995</c:v>
                      </c:pt>
                      <c:pt idx="499">
                        <c:v>884.49758510200002</c:v>
                      </c:pt>
                      <c:pt idx="500">
                        <c:v>875.40771984399998</c:v>
                      </c:pt>
                      <c:pt idx="501">
                        <c:v>874.57766953299995</c:v>
                      </c:pt>
                      <c:pt idx="502">
                        <c:v>872.78927214199996</c:v>
                      </c:pt>
                      <c:pt idx="503">
                        <c:v>864.87269795099996</c:v>
                      </c:pt>
                      <c:pt idx="504">
                        <c:v>862.98086734799995</c:v>
                      </c:pt>
                      <c:pt idx="505">
                        <c:v>862.41597464500001</c:v>
                      </c:pt>
                      <c:pt idx="506">
                        <c:v>860.38691987100003</c:v>
                      </c:pt>
                      <c:pt idx="507">
                        <c:v>857.92174566300002</c:v>
                      </c:pt>
                      <c:pt idx="508">
                        <c:v>857.47189729900003</c:v>
                      </c:pt>
                      <c:pt idx="509">
                        <c:v>854.75374780699997</c:v>
                      </c:pt>
                      <c:pt idx="510">
                        <c:v>854.66922625899997</c:v>
                      </c:pt>
                      <c:pt idx="511">
                        <c:v>853.65976342099998</c:v>
                      </c:pt>
                      <c:pt idx="512">
                        <c:v>852.21920259700005</c:v>
                      </c:pt>
                      <c:pt idx="513">
                        <c:v>851.22658982200005</c:v>
                      </c:pt>
                      <c:pt idx="514">
                        <c:v>846.94259689199998</c:v>
                      </c:pt>
                      <c:pt idx="515">
                        <c:v>844.58108120600002</c:v>
                      </c:pt>
                      <c:pt idx="516">
                        <c:v>840.76100368699997</c:v>
                      </c:pt>
                      <c:pt idx="517">
                        <c:v>840.40084787399996</c:v>
                      </c:pt>
                      <c:pt idx="518">
                        <c:v>838.20824466399995</c:v>
                      </c:pt>
                      <c:pt idx="519">
                        <c:v>837.97090624999998</c:v>
                      </c:pt>
                      <c:pt idx="520">
                        <c:v>836.52511600599996</c:v>
                      </c:pt>
                      <c:pt idx="521">
                        <c:v>836.43964707199996</c:v>
                      </c:pt>
                      <c:pt idx="522">
                        <c:v>832.04408979599998</c:v>
                      </c:pt>
                      <c:pt idx="523">
                        <c:v>832.00936945900003</c:v>
                      </c:pt>
                      <c:pt idx="524">
                        <c:v>829.17892012899995</c:v>
                      </c:pt>
                      <c:pt idx="525">
                        <c:v>825.74042255300003</c:v>
                      </c:pt>
                      <c:pt idx="526">
                        <c:v>825.10253002800005</c:v>
                      </c:pt>
                      <c:pt idx="527">
                        <c:v>825.02513502199997</c:v>
                      </c:pt>
                      <c:pt idx="528">
                        <c:v>815.37127106399998</c:v>
                      </c:pt>
                      <c:pt idx="529">
                        <c:v>814.04449749900004</c:v>
                      </c:pt>
                      <c:pt idx="530">
                        <c:v>810.91520576100004</c:v>
                      </c:pt>
                      <c:pt idx="531">
                        <c:v>808.86104595799998</c:v>
                      </c:pt>
                      <c:pt idx="532">
                        <c:v>804.16189989300005</c:v>
                      </c:pt>
                      <c:pt idx="533">
                        <c:v>803.46666457499998</c:v>
                      </c:pt>
                      <c:pt idx="534">
                        <c:v>803.21684109600005</c:v>
                      </c:pt>
                      <c:pt idx="535">
                        <c:v>802.35525506299996</c:v>
                      </c:pt>
                      <c:pt idx="536">
                        <c:v>798.22366395200004</c:v>
                      </c:pt>
                      <c:pt idx="537">
                        <c:v>793.57801118700002</c:v>
                      </c:pt>
                      <c:pt idx="538">
                        <c:v>793.56297494399996</c:v>
                      </c:pt>
                      <c:pt idx="539">
                        <c:v>791.26683181099997</c:v>
                      </c:pt>
                      <c:pt idx="540">
                        <c:v>790.36736499100004</c:v>
                      </c:pt>
                      <c:pt idx="541">
                        <c:v>789.77368392000005</c:v>
                      </c:pt>
                      <c:pt idx="542">
                        <c:v>789.56157582100002</c:v>
                      </c:pt>
                      <c:pt idx="543">
                        <c:v>787.74303290299997</c:v>
                      </c:pt>
                      <c:pt idx="544">
                        <c:v>787.19485167400001</c:v>
                      </c:pt>
                      <c:pt idx="545">
                        <c:v>782.80909564599995</c:v>
                      </c:pt>
                      <c:pt idx="546">
                        <c:v>776.43030407000003</c:v>
                      </c:pt>
                      <c:pt idx="547">
                        <c:v>770.73705425000003</c:v>
                      </c:pt>
                      <c:pt idx="548">
                        <c:v>769.11597507900001</c:v>
                      </c:pt>
                      <c:pt idx="549">
                        <c:v>764.72583406700005</c:v>
                      </c:pt>
                      <c:pt idx="550">
                        <c:v>759.867472873</c:v>
                      </c:pt>
                      <c:pt idx="551">
                        <c:v>759.47813983699996</c:v>
                      </c:pt>
                      <c:pt idx="552">
                        <c:v>758.98492653400001</c:v>
                      </c:pt>
                      <c:pt idx="553">
                        <c:v>750.82791689600003</c:v>
                      </c:pt>
                      <c:pt idx="554">
                        <c:v>749.14537322900003</c:v>
                      </c:pt>
                      <c:pt idx="555">
                        <c:v>748.50049529199998</c:v>
                      </c:pt>
                      <c:pt idx="556">
                        <c:v>745.99578328500002</c:v>
                      </c:pt>
                      <c:pt idx="557">
                        <c:v>745.53978670000004</c:v>
                      </c:pt>
                      <c:pt idx="558">
                        <c:v>739.83409873899996</c:v>
                      </c:pt>
                      <c:pt idx="559">
                        <c:v>739.51229397600002</c:v>
                      </c:pt>
                      <c:pt idx="560">
                        <c:v>735.74488715200005</c:v>
                      </c:pt>
                      <c:pt idx="561">
                        <c:v>729.95276541099997</c:v>
                      </c:pt>
                      <c:pt idx="562">
                        <c:v>725.81261966199997</c:v>
                      </c:pt>
                      <c:pt idx="563">
                        <c:v>725.499870977</c:v>
                      </c:pt>
                      <c:pt idx="564">
                        <c:v>722.52315541200005</c:v>
                      </c:pt>
                      <c:pt idx="565">
                        <c:v>718.24668802899998</c:v>
                      </c:pt>
                      <c:pt idx="566">
                        <c:v>717.88481953600001</c:v>
                      </c:pt>
                      <c:pt idx="567">
                        <c:v>717.867161452</c:v>
                      </c:pt>
                      <c:pt idx="568">
                        <c:v>715.67096428299999</c:v>
                      </c:pt>
                      <c:pt idx="569">
                        <c:v>709.02038417599999</c:v>
                      </c:pt>
                      <c:pt idx="570">
                        <c:v>708.01285988200004</c:v>
                      </c:pt>
                      <c:pt idx="571">
                        <c:v>707.81090374600001</c:v>
                      </c:pt>
                      <c:pt idx="572">
                        <c:v>705.67463414199995</c:v>
                      </c:pt>
                      <c:pt idx="573">
                        <c:v>705.51651353399996</c:v>
                      </c:pt>
                      <c:pt idx="574">
                        <c:v>702.38779575000001</c:v>
                      </c:pt>
                      <c:pt idx="575">
                        <c:v>701.73046212700001</c:v>
                      </c:pt>
                      <c:pt idx="576">
                        <c:v>699.44975566100004</c:v>
                      </c:pt>
                      <c:pt idx="577">
                        <c:v>698.48063419599998</c:v>
                      </c:pt>
                      <c:pt idx="578">
                        <c:v>694.83441952299995</c:v>
                      </c:pt>
                      <c:pt idx="579">
                        <c:v>694.80090905600002</c:v>
                      </c:pt>
                      <c:pt idx="580">
                        <c:v>694.604037941</c:v>
                      </c:pt>
                      <c:pt idx="581">
                        <c:v>689.70456855299994</c:v>
                      </c:pt>
                      <c:pt idx="582">
                        <c:v>689.66816047299994</c:v>
                      </c:pt>
                      <c:pt idx="583">
                        <c:v>688.21204923200003</c:v>
                      </c:pt>
                      <c:pt idx="584">
                        <c:v>685.78588133699998</c:v>
                      </c:pt>
                      <c:pt idx="585">
                        <c:v>679.85176570800002</c:v>
                      </c:pt>
                      <c:pt idx="586">
                        <c:v>678.30852521400004</c:v>
                      </c:pt>
                      <c:pt idx="587">
                        <c:v>678.24081347399999</c:v>
                      </c:pt>
                      <c:pt idx="588">
                        <c:v>676.46075042999996</c:v>
                      </c:pt>
                      <c:pt idx="589">
                        <c:v>675.13448668399997</c:v>
                      </c:pt>
                      <c:pt idx="590">
                        <c:v>673.83007055899998</c:v>
                      </c:pt>
                      <c:pt idx="591">
                        <c:v>673.62146371400001</c:v>
                      </c:pt>
                      <c:pt idx="592">
                        <c:v>672.859416829</c:v>
                      </c:pt>
                      <c:pt idx="593">
                        <c:v>672.29462298600004</c:v>
                      </c:pt>
                      <c:pt idx="594">
                        <c:v>669.38890324600004</c:v>
                      </c:pt>
                      <c:pt idx="595">
                        <c:v>668.143930039</c:v>
                      </c:pt>
                      <c:pt idx="596">
                        <c:v>663.62164886799997</c:v>
                      </c:pt>
                      <c:pt idx="597">
                        <c:v>663.24970960899998</c:v>
                      </c:pt>
                      <c:pt idx="598">
                        <c:v>662.95984127999998</c:v>
                      </c:pt>
                      <c:pt idx="599">
                        <c:v>662.84795316500004</c:v>
                      </c:pt>
                      <c:pt idx="600">
                        <c:v>661.43660229</c:v>
                      </c:pt>
                      <c:pt idx="601">
                        <c:v>660.29340994200004</c:v>
                      </c:pt>
                      <c:pt idx="602">
                        <c:v>658.58984567599998</c:v>
                      </c:pt>
                      <c:pt idx="603">
                        <c:v>654.63059991</c:v>
                      </c:pt>
                      <c:pt idx="604">
                        <c:v>653.44419905999996</c:v>
                      </c:pt>
                      <c:pt idx="605">
                        <c:v>652.86514206699997</c:v>
                      </c:pt>
                      <c:pt idx="606">
                        <c:v>650.53051183299999</c:v>
                      </c:pt>
                      <c:pt idx="607">
                        <c:v>648.25256206500001</c:v>
                      </c:pt>
                      <c:pt idx="608">
                        <c:v>646.271768759</c:v>
                      </c:pt>
                      <c:pt idx="609">
                        <c:v>641.23851657099999</c:v>
                      </c:pt>
                      <c:pt idx="610">
                        <c:v>637.980380997</c:v>
                      </c:pt>
                      <c:pt idx="611">
                        <c:v>637.35268680199999</c:v>
                      </c:pt>
                      <c:pt idx="612">
                        <c:v>636.85422001899997</c:v>
                      </c:pt>
                      <c:pt idx="613">
                        <c:v>636.43594042999996</c:v>
                      </c:pt>
                      <c:pt idx="614">
                        <c:v>634.49594949200002</c:v>
                      </c:pt>
                      <c:pt idx="615">
                        <c:v>631.68480207200002</c:v>
                      </c:pt>
                      <c:pt idx="616">
                        <c:v>629.28037497699995</c:v>
                      </c:pt>
                      <c:pt idx="617">
                        <c:v>625.58149485499996</c:v>
                      </c:pt>
                      <c:pt idx="618">
                        <c:v>624.80364596100003</c:v>
                      </c:pt>
                      <c:pt idx="619">
                        <c:v>623.94807625299995</c:v>
                      </c:pt>
                      <c:pt idx="620">
                        <c:v>621.33710311000004</c:v>
                      </c:pt>
                      <c:pt idx="621">
                        <c:v>620.45646724599999</c:v>
                      </c:pt>
                      <c:pt idx="622">
                        <c:v>619.99812335599995</c:v>
                      </c:pt>
                      <c:pt idx="623">
                        <c:v>619.63284087700004</c:v>
                      </c:pt>
                      <c:pt idx="624">
                        <c:v>619.13822396900002</c:v>
                      </c:pt>
                      <c:pt idx="625">
                        <c:v>618.39994940199995</c:v>
                      </c:pt>
                      <c:pt idx="626">
                        <c:v>616.75457687799997</c:v>
                      </c:pt>
                      <c:pt idx="627">
                        <c:v>614.37034645200004</c:v>
                      </c:pt>
                      <c:pt idx="628">
                        <c:v>612.38464648499996</c:v>
                      </c:pt>
                      <c:pt idx="629">
                        <c:v>611.13212632600005</c:v>
                      </c:pt>
                      <c:pt idx="630">
                        <c:v>604.00526811999998</c:v>
                      </c:pt>
                      <c:pt idx="631">
                        <c:v>602.79520264300004</c:v>
                      </c:pt>
                      <c:pt idx="632">
                        <c:v>600.96805259099995</c:v>
                      </c:pt>
                      <c:pt idx="633">
                        <c:v>600.59308249900005</c:v>
                      </c:pt>
                      <c:pt idx="634">
                        <c:v>595.841536088</c:v>
                      </c:pt>
                      <c:pt idx="635">
                        <c:v>594.48014835200001</c:v>
                      </c:pt>
                      <c:pt idx="636">
                        <c:v>590.14059218600005</c:v>
                      </c:pt>
                      <c:pt idx="637">
                        <c:v>589.00370032000001</c:v>
                      </c:pt>
                      <c:pt idx="638">
                        <c:v>587.06399528099996</c:v>
                      </c:pt>
                      <c:pt idx="639">
                        <c:v>585.40476148699997</c:v>
                      </c:pt>
                      <c:pt idx="640">
                        <c:v>583.87633139399998</c:v>
                      </c:pt>
                      <c:pt idx="641">
                        <c:v>579.82601697699999</c:v>
                      </c:pt>
                      <c:pt idx="642">
                        <c:v>576.06758664200004</c:v>
                      </c:pt>
                      <c:pt idx="643">
                        <c:v>575.75965642300002</c:v>
                      </c:pt>
                      <c:pt idx="644">
                        <c:v>573.99362417299994</c:v>
                      </c:pt>
                      <c:pt idx="645">
                        <c:v>571.89105109699995</c:v>
                      </c:pt>
                      <c:pt idx="646">
                        <c:v>570.90044244399996</c:v>
                      </c:pt>
                      <c:pt idx="647">
                        <c:v>570.65790760699997</c:v>
                      </c:pt>
                      <c:pt idx="648">
                        <c:v>570.59657003100006</c:v>
                      </c:pt>
                      <c:pt idx="649">
                        <c:v>565.90906711499997</c:v>
                      </c:pt>
                      <c:pt idx="650">
                        <c:v>562.206586679</c:v>
                      </c:pt>
                      <c:pt idx="651">
                        <c:v>552.89534925600003</c:v>
                      </c:pt>
                      <c:pt idx="652">
                        <c:v>546.63418445499997</c:v>
                      </c:pt>
                      <c:pt idx="653">
                        <c:v>546.01198087600005</c:v>
                      </c:pt>
                      <c:pt idx="654">
                        <c:v>544.493527578</c:v>
                      </c:pt>
                      <c:pt idx="655">
                        <c:v>543.50314022299995</c:v>
                      </c:pt>
                      <c:pt idx="656">
                        <c:v>543.07665291399996</c:v>
                      </c:pt>
                      <c:pt idx="657">
                        <c:v>542.67119555199997</c:v>
                      </c:pt>
                      <c:pt idx="658">
                        <c:v>540.67678026500005</c:v>
                      </c:pt>
                      <c:pt idx="659">
                        <c:v>534.48500936100004</c:v>
                      </c:pt>
                      <c:pt idx="660">
                        <c:v>531.07454309800005</c:v>
                      </c:pt>
                      <c:pt idx="661">
                        <c:v>530.494518395</c:v>
                      </c:pt>
                      <c:pt idx="662">
                        <c:v>528.83016219599995</c:v>
                      </c:pt>
                      <c:pt idx="663">
                        <c:v>525.08225996700003</c:v>
                      </c:pt>
                      <c:pt idx="664">
                        <c:v>522.49954934799996</c:v>
                      </c:pt>
                      <c:pt idx="665">
                        <c:v>518.59118586299996</c:v>
                      </c:pt>
                      <c:pt idx="666">
                        <c:v>518.22144768299995</c:v>
                      </c:pt>
                      <c:pt idx="667">
                        <c:v>517.97926778999999</c:v>
                      </c:pt>
                      <c:pt idx="668">
                        <c:v>515.80095412000003</c:v>
                      </c:pt>
                      <c:pt idx="669">
                        <c:v>514.62410518299998</c:v>
                      </c:pt>
                      <c:pt idx="670">
                        <c:v>513.61722439300001</c:v>
                      </c:pt>
                      <c:pt idx="671">
                        <c:v>507.89306828600002</c:v>
                      </c:pt>
                      <c:pt idx="672">
                        <c:v>506.76029337599999</c:v>
                      </c:pt>
                      <c:pt idx="673">
                        <c:v>502.92544035700001</c:v>
                      </c:pt>
                      <c:pt idx="674">
                        <c:v>501.20467923400003</c:v>
                      </c:pt>
                      <c:pt idx="675">
                        <c:v>493.95081269600001</c:v>
                      </c:pt>
                      <c:pt idx="676">
                        <c:v>493.89086873500003</c:v>
                      </c:pt>
                      <c:pt idx="677">
                        <c:v>491.61241718799999</c:v>
                      </c:pt>
                      <c:pt idx="678">
                        <c:v>488.69734821399999</c:v>
                      </c:pt>
                      <c:pt idx="679">
                        <c:v>488.34488737599997</c:v>
                      </c:pt>
                      <c:pt idx="680">
                        <c:v>488.220026233</c:v>
                      </c:pt>
                      <c:pt idx="681">
                        <c:v>486.11035363399998</c:v>
                      </c:pt>
                      <c:pt idx="682">
                        <c:v>485.65696464400003</c:v>
                      </c:pt>
                      <c:pt idx="683">
                        <c:v>485.48590141199998</c:v>
                      </c:pt>
                      <c:pt idx="684">
                        <c:v>483.90940310600001</c:v>
                      </c:pt>
                      <c:pt idx="685">
                        <c:v>480.773274286</c:v>
                      </c:pt>
                      <c:pt idx="686">
                        <c:v>480.72293093899998</c:v>
                      </c:pt>
                      <c:pt idx="687">
                        <c:v>480.51675545099999</c:v>
                      </c:pt>
                      <c:pt idx="688">
                        <c:v>477.25579173400001</c:v>
                      </c:pt>
                      <c:pt idx="689">
                        <c:v>475.42177892000001</c:v>
                      </c:pt>
                      <c:pt idx="690">
                        <c:v>475.11273438000001</c:v>
                      </c:pt>
                      <c:pt idx="691">
                        <c:v>474.90747153400002</c:v>
                      </c:pt>
                      <c:pt idx="692">
                        <c:v>474.48133273799999</c:v>
                      </c:pt>
                      <c:pt idx="693">
                        <c:v>471.60779066600003</c:v>
                      </c:pt>
                      <c:pt idx="694">
                        <c:v>468.89704844099998</c:v>
                      </c:pt>
                      <c:pt idx="695">
                        <c:v>467.11155512699997</c:v>
                      </c:pt>
                      <c:pt idx="696">
                        <c:v>466.83972082399998</c:v>
                      </c:pt>
                      <c:pt idx="697">
                        <c:v>465.41013142999998</c:v>
                      </c:pt>
                      <c:pt idx="698">
                        <c:v>463.71080538199999</c:v>
                      </c:pt>
                      <c:pt idx="699">
                        <c:v>463.57003765399998</c:v>
                      </c:pt>
                      <c:pt idx="700">
                        <c:v>463.36578957799998</c:v>
                      </c:pt>
                      <c:pt idx="701">
                        <c:v>461.14555602600001</c:v>
                      </c:pt>
                      <c:pt idx="702">
                        <c:v>455.09942480699999</c:v>
                      </c:pt>
                      <c:pt idx="703">
                        <c:v>451.88126841600001</c:v>
                      </c:pt>
                      <c:pt idx="704">
                        <c:v>451.71328463600003</c:v>
                      </c:pt>
                      <c:pt idx="705">
                        <c:v>448.60327582000002</c:v>
                      </c:pt>
                      <c:pt idx="706">
                        <c:v>447.84288099700001</c:v>
                      </c:pt>
                      <c:pt idx="707">
                        <c:v>447.18294470299998</c:v>
                      </c:pt>
                      <c:pt idx="708">
                        <c:v>438.895825307</c:v>
                      </c:pt>
                      <c:pt idx="709">
                        <c:v>438.86257239399998</c:v>
                      </c:pt>
                      <c:pt idx="710">
                        <c:v>435.90346800399999</c:v>
                      </c:pt>
                      <c:pt idx="711">
                        <c:v>432.83046000799999</c:v>
                      </c:pt>
                      <c:pt idx="712">
                        <c:v>428.84152556100003</c:v>
                      </c:pt>
                      <c:pt idx="713">
                        <c:v>428.19246476500001</c:v>
                      </c:pt>
                      <c:pt idx="714">
                        <c:v>426.79431110799999</c:v>
                      </c:pt>
                      <c:pt idx="715">
                        <c:v>426.08371579200002</c:v>
                      </c:pt>
                      <c:pt idx="716">
                        <c:v>422.86457694000001</c:v>
                      </c:pt>
                      <c:pt idx="717">
                        <c:v>421.26728961700002</c:v>
                      </c:pt>
                      <c:pt idx="718">
                        <c:v>418.84858183</c:v>
                      </c:pt>
                      <c:pt idx="719">
                        <c:v>417.784910223</c:v>
                      </c:pt>
                      <c:pt idx="720">
                        <c:v>417.29598552800002</c:v>
                      </c:pt>
                      <c:pt idx="721">
                        <c:v>416.56715571000001</c:v>
                      </c:pt>
                      <c:pt idx="722">
                        <c:v>414.825937737</c:v>
                      </c:pt>
                      <c:pt idx="723">
                        <c:v>408.34574556000001</c:v>
                      </c:pt>
                      <c:pt idx="724">
                        <c:v>407.88962987899998</c:v>
                      </c:pt>
                      <c:pt idx="725">
                        <c:v>407.55678992499998</c:v>
                      </c:pt>
                      <c:pt idx="726">
                        <c:v>407.34206797500002</c:v>
                      </c:pt>
                      <c:pt idx="727">
                        <c:v>406.93056734999999</c:v>
                      </c:pt>
                      <c:pt idx="728">
                        <c:v>404.92161528899999</c:v>
                      </c:pt>
                      <c:pt idx="729">
                        <c:v>404.06412933299998</c:v>
                      </c:pt>
                      <c:pt idx="730">
                        <c:v>403.46387301800002</c:v>
                      </c:pt>
                      <c:pt idx="731">
                        <c:v>401.495956406</c:v>
                      </c:pt>
                      <c:pt idx="732">
                        <c:v>397.83824507700001</c:v>
                      </c:pt>
                      <c:pt idx="733">
                        <c:v>397.20537540200002</c:v>
                      </c:pt>
                      <c:pt idx="734">
                        <c:v>393.58749099599999</c:v>
                      </c:pt>
                      <c:pt idx="735">
                        <c:v>392.807665574</c:v>
                      </c:pt>
                      <c:pt idx="736">
                        <c:v>391.19098519300002</c:v>
                      </c:pt>
                      <c:pt idx="737">
                        <c:v>386.88934592999999</c:v>
                      </c:pt>
                      <c:pt idx="738">
                        <c:v>383.45572685399998</c:v>
                      </c:pt>
                      <c:pt idx="739">
                        <c:v>382.09048946399997</c:v>
                      </c:pt>
                      <c:pt idx="740">
                        <c:v>381.69800762800003</c:v>
                      </c:pt>
                      <c:pt idx="741">
                        <c:v>380.44979656300001</c:v>
                      </c:pt>
                      <c:pt idx="742">
                        <c:v>377.57848858199998</c:v>
                      </c:pt>
                      <c:pt idx="743">
                        <c:v>375.64019333300001</c:v>
                      </c:pt>
                      <c:pt idx="744">
                        <c:v>372.83514916000001</c:v>
                      </c:pt>
                      <c:pt idx="745">
                        <c:v>371.68376495400003</c:v>
                      </c:pt>
                      <c:pt idx="746">
                        <c:v>368.49252426800001</c:v>
                      </c:pt>
                      <c:pt idx="747">
                        <c:v>364.53856277900002</c:v>
                      </c:pt>
                      <c:pt idx="748">
                        <c:v>360.877141177</c:v>
                      </c:pt>
                      <c:pt idx="749">
                        <c:v>360.64970286900001</c:v>
                      </c:pt>
                      <c:pt idx="750">
                        <c:v>360.520967235</c:v>
                      </c:pt>
                      <c:pt idx="751">
                        <c:v>357.43482744200003</c:v>
                      </c:pt>
                      <c:pt idx="752">
                        <c:v>355.31627102300001</c:v>
                      </c:pt>
                      <c:pt idx="753">
                        <c:v>355.20444385899998</c:v>
                      </c:pt>
                      <c:pt idx="754">
                        <c:v>350.64997602900002</c:v>
                      </c:pt>
                      <c:pt idx="755">
                        <c:v>348.158339635</c:v>
                      </c:pt>
                      <c:pt idx="756">
                        <c:v>344.36060734300003</c:v>
                      </c:pt>
                      <c:pt idx="757">
                        <c:v>343.679946282</c:v>
                      </c:pt>
                      <c:pt idx="758">
                        <c:v>341.73909008800001</c:v>
                      </c:pt>
                      <c:pt idx="759">
                        <c:v>339.954286787</c:v>
                      </c:pt>
                      <c:pt idx="760">
                        <c:v>338.26480325799997</c:v>
                      </c:pt>
                      <c:pt idx="761">
                        <c:v>337.17064646799997</c:v>
                      </c:pt>
                      <c:pt idx="762">
                        <c:v>332.68654823399999</c:v>
                      </c:pt>
                      <c:pt idx="763">
                        <c:v>331.14384034900002</c:v>
                      </c:pt>
                      <c:pt idx="764">
                        <c:v>330.56792895699999</c:v>
                      </c:pt>
                      <c:pt idx="765">
                        <c:v>329.89321432499997</c:v>
                      </c:pt>
                      <c:pt idx="766">
                        <c:v>329.04884154699999</c:v>
                      </c:pt>
                      <c:pt idx="767">
                        <c:v>326.61043300599999</c:v>
                      </c:pt>
                      <c:pt idx="768">
                        <c:v>323.68319209700002</c:v>
                      </c:pt>
                      <c:pt idx="769">
                        <c:v>323.18895029100003</c:v>
                      </c:pt>
                      <c:pt idx="770">
                        <c:v>323.00693041099998</c:v>
                      </c:pt>
                      <c:pt idx="771">
                        <c:v>321.13530573100002</c:v>
                      </c:pt>
                      <c:pt idx="772">
                        <c:v>319.36180134699998</c:v>
                      </c:pt>
                      <c:pt idx="773">
                        <c:v>316.06978041899998</c:v>
                      </c:pt>
                      <c:pt idx="774">
                        <c:v>314.12359674499999</c:v>
                      </c:pt>
                      <c:pt idx="775">
                        <c:v>312.68319075400001</c:v>
                      </c:pt>
                      <c:pt idx="776">
                        <c:v>308.01457539400002</c:v>
                      </c:pt>
                      <c:pt idx="777">
                        <c:v>306.61245788000002</c:v>
                      </c:pt>
                      <c:pt idx="778">
                        <c:v>303.14923634000002</c:v>
                      </c:pt>
                      <c:pt idx="779">
                        <c:v>300.168213208</c:v>
                      </c:pt>
                      <c:pt idx="780">
                        <c:v>300.13296791400001</c:v>
                      </c:pt>
                      <c:pt idx="781">
                        <c:v>298.890595932</c:v>
                      </c:pt>
                      <c:pt idx="782">
                        <c:v>298.46282676800001</c:v>
                      </c:pt>
                      <c:pt idx="783">
                        <c:v>293.82138402499999</c:v>
                      </c:pt>
                      <c:pt idx="784">
                        <c:v>293.525355752</c:v>
                      </c:pt>
                      <c:pt idx="785">
                        <c:v>293.48804375200001</c:v>
                      </c:pt>
                      <c:pt idx="786">
                        <c:v>292.94085063599999</c:v>
                      </c:pt>
                      <c:pt idx="787">
                        <c:v>291.45063928799999</c:v>
                      </c:pt>
                      <c:pt idx="788">
                        <c:v>290.437624744</c:v>
                      </c:pt>
                      <c:pt idx="789">
                        <c:v>289.24314324199997</c:v>
                      </c:pt>
                      <c:pt idx="790">
                        <c:v>280.93795370999999</c:v>
                      </c:pt>
                      <c:pt idx="791">
                        <c:v>280.28408433099997</c:v>
                      </c:pt>
                      <c:pt idx="792">
                        <c:v>276.71257691900001</c:v>
                      </c:pt>
                      <c:pt idx="793">
                        <c:v>274.42916894400003</c:v>
                      </c:pt>
                      <c:pt idx="794">
                        <c:v>266.55981470799998</c:v>
                      </c:pt>
                      <c:pt idx="795">
                        <c:v>266.27635586999997</c:v>
                      </c:pt>
                      <c:pt idx="796">
                        <c:v>263.55542777300002</c:v>
                      </c:pt>
                      <c:pt idx="797">
                        <c:v>250.26816652799999</c:v>
                      </c:pt>
                      <c:pt idx="798">
                        <c:v>247.18935410899999</c:v>
                      </c:pt>
                      <c:pt idx="799">
                        <c:v>247.08290574200001</c:v>
                      </c:pt>
                      <c:pt idx="800">
                        <c:v>245.32523380000001</c:v>
                      </c:pt>
                      <c:pt idx="801">
                        <c:v>243.631922702</c:v>
                      </c:pt>
                      <c:pt idx="802">
                        <c:v>242.316600542</c:v>
                      </c:pt>
                      <c:pt idx="803">
                        <c:v>239.83668750199999</c:v>
                      </c:pt>
                      <c:pt idx="804">
                        <c:v>239.801124319</c:v>
                      </c:pt>
                      <c:pt idx="805">
                        <c:v>239.30618880700001</c:v>
                      </c:pt>
                      <c:pt idx="806">
                        <c:v>235.23571426800001</c:v>
                      </c:pt>
                      <c:pt idx="807">
                        <c:v>235.12356189499999</c:v>
                      </c:pt>
                      <c:pt idx="808">
                        <c:v>231.52450419799999</c:v>
                      </c:pt>
                      <c:pt idx="809">
                        <c:v>229.91111180199999</c:v>
                      </c:pt>
                      <c:pt idx="810">
                        <c:v>229.68677054899999</c:v>
                      </c:pt>
                      <c:pt idx="811">
                        <c:v>229.57428338700001</c:v>
                      </c:pt>
                      <c:pt idx="812">
                        <c:v>226.77044086800001</c:v>
                      </c:pt>
                      <c:pt idx="813">
                        <c:v>226.37291919399999</c:v>
                      </c:pt>
                      <c:pt idx="814">
                        <c:v>226.14128437400001</c:v>
                      </c:pt>
                      <c:pt idx="815">
                        <c:v>224.36146248099999</c:v>
                      </c:pt>
                      <c:pt idx="816">
                        <c:v>223.917437232</c:v>
                      </c:pt>
                      <c:pt idx="817">
                        <c:v>223.254300812</c:v>
                      </c:pt>
                      <c:pt idx="818">
                        <c:v>221.56485164899999</c:v>
                      </c:pt>
                      <c:pt idx="819">
                        <c:v>220.567876141</c:v>
                      </c:pt>
                      <c:pt idx="820">
                        <c:v>220.36063309599999</c:v>
                      </c:pt>
                      <c:pt idx="821">
                        <c:v>220.06729881199999</c:v>
                      </c:pt>
                      <c:pt idx="822">
                        <c:v>219.66341594900001</c:v>
                      </c:pt>
                      <c:pt idx="823">
                        <c:v>219.27178558099999</c:v>
                      </c:pt>
                      <c:pt idx="824">
                        <c:v>216.81682042</c:v>
                      </c:pt>
                      <c:pt idx="825">
                        <c:v>215.299130787</c:v>
                      </c:pt>
                      <c:pt idx="826">
                        <c:v>215.27779495999999</c:v>
                      </c:pt>
                      <c:pt idx="827">
                        <c:v>214.879543071</c:v>
                      </c:pt>
                      <c:pt idx="828">
                        <c:v>211.43234370299999</c:v>
                      </c:pt>
                      <c:pt idx="829">
                        <c:v>210.65164356400001</c:v>
                      </c:pt>
                      <c:pt idx="830">
                        <c:v>208.600979526</c:v>
                      </c:pt>
                      <c:pt idx="831">
                        <c:v>207.83784926800001</c:v>
                      </c:pt>
                      <c:pt idx="832">
                        <c:v>207.64081408199999</c:v>
                      </c:pt>
                      <c:pt idx="833">
                        <c:v>207.24681760799999</c:v>
                      </c:pt>
                      <c:pt idx="834">
                        <c:v>207.227686049</c:v>
                      </c:pt>
                      <c:pt idx="835">
                        <c:v>207.10674481800001</c:v>
                      </c:pt>
                      <c:pt idx="836">
                        <c:v>206.01745158599999</c:v>
                      </c:pt>
                      <c:pt idx="837">
                        <c:v>205.56787328199999</c:v>
                      </c:pt>
                      <c:pt idx="838">
                        <c:v>203.865727271</c:v>
                      </c:pt>
                      <c:pt idx="839">
                        <c:v>202.779174248</c:v>
                      </c:pt>
                      <c:pt idx="840">
                        <c:v>201.75172615</c:v>
                      </c:pt>
                      <c:pt idx="841">
                        <c:v>201.291420504</c:v>
                      </c:pt>
                      <c:pt idx="842">
                        <c:v>199.54827732699999</c:v>
                      </c:pt>
                      <c:pt idx="843">
                        <c:v>199.543855573</c:v>
                      </c:pt>
                      <c:pt idx="844">
                        <c:v>198.663571354</c:v>
                      </c:pt>
                      <c:pt idx="845">
                        <c:v>197.736684959</c:v>
                      </c:pt>
                      <c:pt idx="846">
                        <c:v>197.460984803</c:v>
                      </c:pt>
                      <c:pt idx="847">
                        <c:v>195.48782736499999</c:v>
                      </c:pt>
                      <c:pt idx="848">
                        <c:v>192.83807299599999</c:v>
                      </c:pt>
                      <c:pt idx="849">
                        <c:v>192.52751464599999</c:v>
                      </c:pt>
                      <c:pt idx="850">
                        <c:v>184.74404546400001</c:v>
                      </c:pt>
                      <c:pt idx="851">
                        <c:v>184.60177974600001</c:v>
                      </c:pt>
                      <c:pt idx="852">
                        <c:v>180.57313829500001</c:v>
                      </c:pt>
                      <c:pt idx="853">
                        <c:v>177.35612138499999</c:v>
                      </c:pt>
                      <c:pt idx="854">
                        <c:v>175.167348901</c:v>
                      </c:pt>
                      <c:pt idx="855">
                        <c:v>174.77520236399999</c:v>
                      </c:pt>
                      <c:pt idx="856">
                        <c:v>172.942654597</c:v>
                      </c:pt>
                      <c:pt idx="857">
                        <c:v>172.03447011399999</c:v>
                      </c:pt>
                      <c:pt idx="858">
                        <c:v>169.095754218</c:v>
                      </c:pt>
                      <c:pt idx="859">
                        <c:v>169.02696688200001</c:v>
                      </c:pt>
                      <c:pt idx="860">
                        <c:v>167.875362448</c:v>
                      </c:pt>
                      <c:pt idx="861">
                        <c:v>163.395948503</c:v>
                      </c:pt>
                      <c:pt idx="862">
                        <c:v>161.899802123</c:v>
                      </c:pt>
                      <c:pt idx="863">
                        <c:v>160.36578936800001</c:v>
                      </c:pt>
                      <c:pt idx="864">
                        <c:v>160.09951668900001</c:v>
                      </c:pt>
                      <c:pt idx="865">
                        <c:v>159.868817648</c:v>
                      </c:pt>
                      <c:pt idx="866">
                        <c:v>157.33924827600001</c:v>
                      </c:pt>
                      <c:pt idx="867">
                        <c:v>156.222051679</c:v>
                      </c:pt>
                      <c:pt idx="868">
                        <c:v>154.99337367300001</c:v>
                      </c:pt>
                      <c:pt idx="869">
                        <c:v>154.279771436</c:v>
                      </c:pt>
                      <c:pt idx="870">
                        <c:v>154.02054533099999</c:v>
                      </c:pt>
                      <c:pt idx="871">
                        <c:v>149.15341537099999</c:v>
                      </c:pt>
                      <c:pt idx="872">
                        <c:v>148.74961480600001</c:v>
                      </c:pt>
                      <c:pt idx="873">
                        <c:v>146.34634429499999</c:v>
                      </c:pt>
                      <c:pt idx="874">
                        <c:v>145.36658826600001</c:v>
                      </c:pt>
                      <c:pt idx="875">
                        <c:v>143.34903647199999</c:v>
                      </c:pt>
                      <c:pt idx="876">
                        <c:v>138.291665419</c:v>
                      </c:pt>
                      <c:pt idx="877">
                        <c:v>138.07200660300001</c:v>
                      </c:pt>
                      <c:pt idx="878">
                        <c:v>137.443827989</c:v>
                      </c:pt>
                      <c:pt idx="879">
                        <c:v>136.262769195</c:v>
                      </c:pt>
                      <c:pt idx="880">
                        <c:v>135.75814438</c:v>
                      </c:pt>
                      <c:pt idx="881">
                        <c:v>130.268200294</c:v>
                      </c:pt>
                      <c:pt idx="882">
                        <c:v>129.958969188</c:v>
                      </c:pt>
                      <c:pt idx="883">
                        <c:v>129.675081522</c:v>
                      </c:pt>
                      <c:pt idx="884">
                        <c:v>127.23883687199999</c:v>
                      </c:pt>
                      <c:pt idx="885">
                        <c:v>124.546111971</c:v>
                      </c:pt>
                      <c:pt idx="886">
                        <c:v>117.918668504</c:v>
                      </c:pt>
                      <c:pt idx="887">
                        <c:v>117.86887272600001</c:v>
                      </c:pt>
                      <c:pt idx="888">
                        <c:v>114.799599973</c:v>
                      </c:pt>
                      <c:pt idx="889">
                        <c:v>114.12327150500001</c:v>
                      </c:pt>
                      <c:pt idx="890">
                        <c:v>113.528079944</c:v>
                      </c:pt>
                      <c:pt idx="891">
                        <c:v>106.759451915</c:v>
                      </c:pt>
                      <c:pt idx="892">
                        <c:v>105.03847435</c:v>
                      </c:pt>
                      <c:pt idx="893">
                        <c:v>104.89913060400001</c:v>
                      </c:pt>
                      <c:pt idx="894">
                        <c:v>104.727772214</c:v>
                      </c:pt>
                      <c:pt idx="895">
                        <c:v>104.722110828</c:v>
                      </c:pt>
                      <c:pt idx="896">
                        <c:v>103.892114652</c:v>
                      </c:pt>
                      <c:pt idx="897">
                        <c:v>102.235320876</c:v>
                      </c:pt>
                      <c:pt idx="898">
                        <c:v>99.769518567600002</c:v>
                      </c:pt>
                      <c:pt idx="899">
                        <c:v>96.954123167500001</c:v>
                      </c:pt>
                      <c:pt idx="900">
                        <c:v>96.115157237800005</c:v>
                      </c:pt>
                      <c:pt idx="901">
                        <c:v>94.809836261300006</c:v>
                      </c:pt>
                      <c:pt idx="902">
                        <c:v>93.482766526600003</c:v>
                      </c:pt>
                      <c:pt idx="903">
                        <c:v>92.591953465200007</c:v>
                      </c:pt>
                      <c:pt idx="904">
                        <c:v>91.895570624699999</c:v>
                      </c:pt>
                      <c:pt idx="905">
                        <c:v>91.3369015902</c:v>
                      </c:pt>
                      <c:pt idx="906">
                        <c:v>87.761947381699997</c:v>
                      </c:pt>
                      <c:pt idx="907">
                        <c:v>87.362072062199999</c:v>
                      </c:pt>
                      <c:pt idx="908">
                        <c:v>86.340600203700006</c:v>
                      </c:pt>
                      <c:pt idx="909">
                        <c:v>85.607199133899996</c:v>
                      </c:pt>
                      <c:pt idx="910">
                        <c:v>82.038991213700001</c:v>
                      </c:pt>
                      <c:pt idx="911">
                        <c:v>80.202163065099995</c:v>
                      </c:pt>
                      <c:pt idx="912">
                        <c:v>79.279307364800005</c:v>
                      </c:pt>
                      <c:pt idx="913">
                        <c:v>78.260100982400004</c:v>
                      </c:pt>
                      <c:pt idx="914">
                        <c:v>76.061804481300001</c:v>
                      </c:pt>
                      <c:pt idx="915">
                        <c:v>70.545691186400006</c:v>
                      </c:pt>
                      <c:pt idx="916">
                        <c:v>69.4315012207</c:v>
                      </c:pt>
                      <c:pt idx="917">
                        <c:v>68.700206151700002</c:v>
                      </c:pt>
                      <c:pt idx="918">
                        <c:v>67.425242939900002</c:v>
                      </c:pt>
                      <c:pt idx="919">
                        <c:v>66.683919785399993</c:v>
                      </c:pt>
                      <c:pt idx="920">
                        <c:v>65.679174160700001</c:v>
                      </c:pt>
                      <c:pt idx="921">
                        <c:v>59.492570729100002</c:v>
                      </c:pt>
                      <c:pt idx="922">
                        <c:v>56.7650235065</c:v>
                      </c:pt>
                      <c:pt idx="923">
                        <c:v>48.587635018599997</c:v>
                      </c:pt>
                      <c:pt idx="924">
                        <c:v>46.726283281199997</c:v>
                      </c:pt>
                      <c:pt idx="925">
                        <c:v>46.529369584199998</c:v>
                      </c:pt>
                      <c:pt idx="926">
                        <c:v>45.648577769900001</c:v>
                      </c:pt>
                      <c:pt idx="927">
                        <c:v>42.3173842717</c:v>
                      </c:pt>
                      <c:pt idx="928">
                        <c:v>39.042779731099998</c:v>
                      </c:pt>
                      <c:pt idx="929">
                        <c:v>38.775306945399997</c:v>
                      </c:pt>
                      <c:pt idx="930">
                        <c:v>38.330368425099998</c:v>
                      </c:pt>
                      <c:pt idx="931">
                        <c:v>36.216163919400003</c:v>
                      </c:pt>
                      <c:pt idx="932">
                        <c:v>32.593755906299997</c:v>
                      </c:pt>
                      <c:pt idx="933">
                        <c:v>31.474454249800001</c:v>
                      </c:pt>
                      <c:pt idx="934">
                        <c:v>31.351771686599999</c:v>
                      </c:pt>
                      <c:pt idx="935">
                        <c:v>29.613176859300001</c:v>
                      </c:pt>
                      <c:pt idx="936">
                        <c:v>27.997239772499999</c:v>
                      </c:pt>
                      <c:pt idx="937">
                        <c:v>24.166818192800001</c:v>
                      </c:pt>
                      <c:pt idx="938">
                        <c:v>17.269055632499999</c:v>
                      </c:pt>
                      <c:pt idx="939">
                        <c:v>8.2854072532499998</c:v>
                      </c:pt>
                      <c:pt idx="940">
                        <c:v>7.1256930300199999</c:v>
                      </c:pt>
                      <c:pt idx="941">
                        <c:v>3.9126168152999998</c:v>
                      </c:pt>
                      <c:pt idx="942">
                        <c:v>3.0684463539600002</c:v>
                      </c:pt>
                      <c:pt idx="943">
                        <c:v>9.7727549486699997E-2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Data!$G$4:$G$947</c15:sqref>
                        </c15:formulaRef>
                      </c:ext>
                    </c:extLst>
                    <c:numCache>
                      <c:formatCode>0.0000</c:formatCode>
                      <c:ptCount val="944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09-47AD-87DD-B1E62BCF5A4D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29-Aug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Data!$H$4:$H$736</c15:sqref>
                        </c15:formulaRef>
                      </c:ext>
                    </c:extLst>
                    <c:numCache>
                      <c:formatCode>0</c:formatCode>
                      <c:ptCount val="733"/>
                      <c:pt idx="0">
                        <c:v>12200.7708805</c:v>
                      </c:pt>
                      <c:pt idx="1">
                        <c:v>11592.6628795</c:v>
                      </c:pt>
                      <c:pt idx="2">
                        <c:v>11512.742513200001</c:v>
                      </c:pt>
                      <c:pt idx="3">
                        <c:v>10989.569619600001</c:v>
                      </c:pt>
                      <c:pt idx="4">
                        <c:v>10349.451266</c:v>
                      </c:pt>
                      <c:pt idx="5">
                        <c:v>10214.4605973</c:v>
                      </c:pt>
                      <c:pt idx="6">
                        <c:v>10169.8103969</c:v>
                      </c:pt>
                      <c:pt idx="7">
                        <c:v>10080.4618001</c:v>
                      </c:pt>
                      <c:pt idx="8">
                        <c:v>9834.91747192</c:v>
                      </c:pt>
                      <c:pt idx="9">
                        <c:v>9748.0015996999991</c:v>
                      </c:pt>
                      <c:pt idx="10">
                        <c:v>9233.1666839499994</c:v>
                      </c:pt>
                      <c:pt idx="11">
                        <c:v>9223.3086146500009</c:v>
                      </c:pt>
                      <c:pt idx="12">
                        <c:v>9132.4495105000005</c:v>
                      </c:pt>
                      <c:pt idx="13">
                        <c:v>9084.4020418799992</c:v>
                      </c:pt>
                      <c:pt idx="14">
                        <c:v>8977.4275826199992</c:v>
                      </c:pt>
                      <c:pt idx="15">
                        <c:v>8776.1708756900007</c:v>
                      </c:pt>
                      <c:pt idx="16">
                        <c:v>8561.4877914999997</c:v>
                      </c:pt>
                      <c:pt idx="17">
                        <c:v>8523.3510190800007</c:v>
                      </c:pt>
                      <c:pt idx="18">
                        <c:v>8511.6828763800004</c:v>
                      </c:pt>
                      <c:pt idx="19">
                        <c:v>8465.05186417</c:v>
                      </c:pt>
                      <c:pt idx="20">
                        <c:v>8452.7534897299993</c:v>
                      </c:pt>
                      <c:pt idx="21">
                        <c:v>8436.7453956000008</c:v>
                      </c:pt>
                      <c:pt idx="22">
                        <c:v>8410.4891467399993</c:v>
                      </c:pt>
                      <c:pt idx="23">
                        <c:v>8388.8171377800008</c:v>
                      </c:pt>
                      <c:pt idx="24">
                        <c:v>8354.4428959199995</c:v>
                      </c:pt>
                      <c:pt idx="25">
                        <c:v>8346.8311844</c:v>
                      </c:pt>
                      <c:pt idx="26">
                        <c:v>8314.1549791100006</c:v>
                      </c:pt>
                      <c:pt idx="27">
                        <c:v>8169.08383013</c:v>
                      </c:pt>
                      <c:pt idx="28">
                        <c:v>8083.7402627399997</c:v>
                      </c:pt>
                      <c:pt idx="29">
                        <c:v>8016.8919785600001</c:v>
                      </c:pt>
                      <c:pt idx="30">
                        <c:v>8014.5228140999998</c:v>
                      </c:pt>
                      <c:pt idx="31">
                        <c:v>7829.7574050699995</c:v>
                      </c:pt>
                      <c:pt idx="32">
                        <c:v>7719.3147185899998</c:v>
                      </c:pt>
                      <c:pt idx="33">
                        <c:v>7660.0359111899998</c:v>
                      </c:pt>
                      <c:pt idx="34">
                        <c:v>7636.1699262800003</c:v>
                      </c:pt>
                      <c:pt idx="35">
                        <c:v>7628.1011889900001</c:v>
                      </c:pt>
                      <c:pt idx="36">
                        <c:v>7623.0039938199998</c:v>
                      </c:pt>
                      <c:pt idx="37">
                        <c:v>7578.4195444200004</c:v>
                      </c:pt>
                      <c:pt idx="38">
                        <c:v>7563.6017090300002</c:v>
                      </c:pt>
                      <c:pt idx="39">
                        <c:v>7533.6093641099997</c:v>
                      </c:pt>
                      <c:pt idx="40">
                        <c:v>7493.3153885900001</c:v>
                      </c:pt>
                      <c:pt idx="41">
                        <c:v>7478.1576894899999</c:v>
                      </c:pt>
                      <c:pt idx="42">
                        <c:v>7447.3025711099999</c:v>
                      </c:pt>
                      <c:pt idx="43">
                        <c:v>7393.9805291599996</c:v>
                      </c:pt>
                      <c:pt idx="44">
                        <c:v>7324.0945669599996</c:v>
                      </c:pt>
                      <c:pt idx="45">
                        <c:v>7307.7414984099996</c:v>
                      </c:pt>
                      <c:pt idx="46">
                        <c:v>7171.9220907299996</c:v>
                      </c:pt>
                      <c:pt idx="47">
                        <c:v>7043.9666938600003</c:v>
                      </c:pt>
                      <c:pt idx="48">
                        <c:v>6993.7364004499996</c:v>
                      </c:pt>
                      <c:pt idx="49">
                        <c:v>6986.34247409</c:v>
                      </c:pt>
                      <c:pt idx="50">
                        <c:v>6872.7202832499997</c:v>
                      </c:pt>
                      <c:pt idx="51">
                        <c:v>6863.5474543299997</c:v>
                      </c:pt>
                      <c:pt idx="52">
                        <c:v>6857.4617050099996</c:v>
                      </c:pt>
                      <c:pt idx="53">
                        <c:v>6810.9466887400004</c:v>
                      </c:pt>
                      <c:pt idx="54">
                        <c:v>6778.3067607499997</c:v>
                      </c:pt>
                      <c:pt idx="55">
                        <c:v>6704.83095804</c:v>
                      </c:pt>
                      <c:pt idx="56">
                        <c:v>6699.5765468999998</c:v>
                      </c:pt>
                      <c:pt idx="57">
                        <c:v>6689.3499625000004</c:v>
                      </c:pt>
                      <c:pt idx="58">
                        <c:v>6683.4899686099998</c:v>
                      </c:pt>
                      <c:pt idx="59">
                        <c:v>6683.1603709999999</c:v>
                      </c:pt>
                      <c:pt idx="60">
                        <c:v>6659.9874865499996</c:v>
                      </c:pt>
                      <c:pt idx="61">
                        <c:v>6641.6171195400002</c:v>
                      </c:pt>
                      <c:pt idx="62">
                        <c:v>6637.4653520600004</c:v>
                      </c:pt>
                      <c:pt idx="63">
                        <c:v>6618.3508738</c:v>
                      </c:pt>
                      <c:pt idx="64">
                        <c:v>6612.9008853100004</c:v>
                      </c:pt>
                      <c:pt idx="65">
                        <c:v>6593.6005664200002</c:v>
                      </c:pt>
                      <c:pt idx="66">
                        <c:v>6556.55551801</c:v>
                      </c:pt>
                      <c:pt idx="67">
                        <c:v>6551.58237525</c:v>
                      </c:pt>
                      <c:pt idx="68">
                        <c:v>6509.82498596</c:v>
                      </c:pt>
                      <c:pt idx="69">
                        <c:v>6509.3731572099996</c:v>
                      </c:pt>
                      <c:pt idx="70">
                        <c:v>6465.6416213700004</c:v>
                      </c:pt>
                      <c:pt idx="71">
                        <c:v>6439.9314434400003</c:v>
                      </c:pt>
                      <c:pt idx="72">
                        <c:v>6435.3667355600001</c:v>
                      </c:pt>
                      <c:pt idx="73">
                        <c:v>6411.1646971099999</c:v>
                      </c:pt>
                      <c:pt idx="74">
                        <c:v>6382.8374836499997</c:v>
                      </c:pt>
                      <c:pt idx="75">
                        <c:v>6363.5508272799998</c:v>
                      </c:pt>
                      <c:pt idx="76">
                        <c:v>6359.0216965600002</c:v>
                      </c:pt>
                      <c:pt idx="77">
                        <c:v>6338.89423205</c:v>
                      </c:pt>
                      <c:pt idx="78">
                        <c:v>6331.0597145600004</c:v>
                      </c:pt>
                      <c:pt idx="79">
                        <c:v>6309.7424417000002</c:v>
                      </c:pt>
                      <c:pt idx="80">
                        <c:v>6262.2844688300002</c:v>
                      </c:pt>
                      <c:pt idx="81">
                        <c:v>6250.8523426199999</c:v>
                      </c:pt>
                      <c:pt idx="82">
                        <c:v>6226.4675421100001</c:v>
                      </c:pt>
                      <c:pt idx="83">
                        <c:v>6203.3000377199996</c:v>
                      </c:pt>
                      <c:pt idx="84">
                        <c:v>6185.5841975900003</c:v>
                      </c:pt>
                      <c:pt idx="85">
                        <c:v>6181.0919970699997</c:v>
                      </c:pt>
                      <c:pt idx="86">
                        <c:v>6176.1504544600002</c:v>
                      </c:pt>
                      <c:pt idx="87">
                        <c:v>6160.35239757</c:v>
                      </c:pt>
                      <c:pt idx="88">
                        <c:v>6158.4282286600001</c:v>
                      </c:pt>
                      <c:pt idx="89">
                        <c:v>6105.4416689999998</c:v>
                      </c:pt>
                      <c:pt idx="90">
                        <c:v>6096.5401758400003</c:v>
                      </c:pt>
                      <c:pt idx="91">
                        <c:v>6060.0072209099999</c:v>
                      </c:pt>
                      <c:pt idx="92">
                        <c:v>6036.7877141600002</c:v>
                      </c:pt>
                      <c:pt idx="93">
                        <c:v>6030.5575217300002</c:v>
                      </c:pt>
                      <c:pt idx="94">
                        <c:v>5991.0688980599998</c:v>
                      </c:pt>
                      <c:pt idx="95">
                        <c:v>5984.8196507399998</c:v>
                      </c:pt>
                      <c:pt idx="96">
                        <c:v>5969.3633235699999</c:v>
                      </c:pt>
                      <c:pt idx="97">
                        <c:v>5948.5747438099997</c:v>
                      </c:pt>
                      <c:pt idx="98">
                        <c:v>5939.9494304</c:v>
                      </c:pt>
                      <c:pt idx="99">
                        <c:v>5910.6070050500002</c:v>
                      </c:pt>
                      <c:pt idx="100">
                        <c:v>5909.9478457599998</c:v>
                      </c:pt>
                      <c:pt idx="101">
                        <c:v>5903.3356869299996</c:v>
                      </c:pt>
                      <c:pt idx="102">
                        <c:v>5893.9540642399998</c:v>
                      </c:pt>
                      <c:pt idx="103">
                        <c:v>5889.3694834999997</c:v>
                      </c:pt>
                      <c:pt idx="104">
                        <c:v>5888.8974699600003</c:v>
                      </c:pt>
                      <c:pt idx="105">
                        <c:v>5876.0908318399997</c:v>
                      </c:pt>
                      <c:pt idx="106">
                        <c:v>5811.55799389</c:v>
                      </c:pt>
                      <c:pt idx="107">
                        <c:v>5806.1026168600001</c:v>
                      </c:pt>
                      <c:pt idx="108">
                        <c:v>5745.3855004899997</c:v>
                      </c:pt>
                      <c:pt idx="109">
                        <c:v>5725.6638534200001</c:v>
                      </c:pt>
                      <c:pt idx="110">
                        <c:v>5713.2954914399998</c:v>
                      </c:pt>
                      <c:pt idx="111">
                        <c:v>5682.4579383199998</c:v>
                      </c:pt>
                      <c:pt idx="112">
                        <c:v>5675.2862740299997</c:v>
                      </c:pt>
                      <c:pt idx="113">
                        <c:v>5661.2994859099999</c:v>
                      </c:pt>
                      <c:pt idx="114">
                        <c:v>5613.3836609600003</c:v>
                      </c:pt>
                      <c:pt idx="115">
                        <c:v>5595.8042916499999</c:v>
                      </c:pt>
                      <c:pt idx="116">
                        <c:v>5578.2865089300003</c:v>
                      </c:pt>
                      <c:pt idx="117">
                        <c:v>5563.1465820599997</c:v>
                      </c:pt>
                      <c:pt idx="118">
                        <c:v>5551.2835433</c:v>
                      </c:pt>
                      <c:pt idx="119">
                        <c:v>5536.4198186100002</c:v>
                      </c:pt>
                      <c:pt idx="120">
                        <c:v>5522.8534577399996</c:v>
                      </c:pt>
                      <c:pt idx="121">
                        <c:v>5508.4649808000004</c:v>
                      </c:pt>
                      <c:pt idx="122">
                        <c:v>5496.7917403900001</c:v>
                      </c:pt>
                      <c:pt idx="123">
                        <c:v>5488.9639775699998</c:v>
                      </c:pt>
                      <c:pt idx="124">
                        <c:v>5479.5413054700002</c:v>
                      </c:pt>
                      <c:pt idx="125">
                        <c:v>5464.1082668299996</c:v>
                      </c:pt>
                      <c:pt idx="126">
                        <c:v>5457.0292130799999</c:v>
                      </c:pt>
                      <c:pt idx="127">
                        <c:v>5448.0140427599999</c:v>
                      </c:pt>
                      <c:pt idx="128">
                        <c:v>5438.8781283199996</c:v>
                      </c:pt>
                      <c:pt idx="129">
                        <c:v>5417.7424043999999</c:v>
                      </c:pt>
                      <c:pt idx="130">
                        <c:v>5399.5179334300001</c:v>
                      </c:pt>
                      <c:pt idx="131">
                        <c:v>5369.5795083499997</c:v>
                      </c:pt>
                      <c:pt idx="132">
                        <c:v>5357.5715681199999</c:v>
                      </c:pt>
                      <c:pt idx="133">
                        <c:v>5355.5927000299998</c:v>
                      </c:pt>
                      <c:pt idx="134">
                        <c:v>5349.92893482</c:v>
                      </c:pt>
                      <c:pt idx="135">
                        <c:v>5337.1932295699999</c:v>
                      </c:pt>
                      <c:pt idx="136">
                        <c:v>5325.1238939799996</c:v>
                      </c:pt>
                      <c:pt idx="137">
                        <c:v>5302.4903080000004</c:v>
                      </c:pt>
                      <c:pt idx="138">
                        <c:v>5294.9296781700004</c:v>
                      </c:pt>
                      <c:pt idx="139">
                        <c:v>5294.4784678100004</c:v>
                      </c:pt>
                      <c:pt idx="140">
                        <c:v>5285.1187949100004</c:v>
                      </c:pt>
                      <c:pt idx="141">
                        <c:v>5284.4371814100004</c:v>
                      </c:pt>
                      <c:pt idx="142">
                        <c:v>5278.37786839</c:v>
                      </c:pt>
                      <c:pt idx="143">
                        <c:v>5238.3369421300004</c:v>
                      </c:pt>
                      <c:pt idx="144">
                        <c:v>5232.7533437299999</c:v>
                      </c:pt>
                      <c:pt idx="145">
                        <c:v>5224.5030662299996</c:v>
                      </c:pt>
                      <c:pt idx="146">
                        <c:v>5220.30107322</c:v>
                      </c:pt>
                      <c:pt idx="147">
                        <c:v>5213.5879604700003</c:v>
                      </c:pt>
                      <c:pt idx="148">
                        <c:v>5201.5810863300003</c:v>
                      </c:pt>
                      <c:pt idx="149">
                        <c:v>5191.7299031700004</c:v>
                      </c:pt>
                      <c:pt idx="150">
                        <c:v>5189.5009733999996</c:v>
                      </c:pt>
                      <c:pt idx="151">
                        <c:v>5165.6888767800001</c:v>
                      </c:pt>
                      <c:pt idx="152">
                        <c:v>5109.6692474499996</c:v>
                      </c:pt>
                      <c:pt idx="153">
                        <c:v>5105.9855578799998</c:v>
                      </c:pt>
                      <c:pt idx="154">
                        <c:v>5077.69579359</c:v>
                      </c:pt>
                      <c:pt idx="155">
                        <c:v>5064.1409080100002</c:v>
                      </c:pt>
                      <c:pt idx="156">
                        <c:v>5032.2831858299996</c:v>
                      </c:pt>
                      <c:pt idx="157">
                        <c:v>5026.3818515399998</c:v>
                      </c:pt>
                      <c:pt idx="158">
                        <c:v>5026.00734259</c:v>
                      </c:pt>
                      <c:pt idx="159">
                        <c:v>5002.2160558599999</c:v>
                      </c:pt>
                      <c:pt idx="160">
                        <c:v>4997.0366152400002</c:v>
                      </c:pt>
                      <c:pt idx="161">
                        <c:v>4988.4881636199998</c:v>
                      </c:pt>
                      <c:pt idx="162">
                        <c:v>4956.3646802399999</c:v>
                      </c:pt>
                      <c:pt idx="163">
                        <c:v>4937.2935303499999</c:v>
                      </c:pt>
                      <c:pt idx="164">
                        <c:v>4910.9654821499998</c:v>
                      </c:pt>
                      <c:pt idx="165">
                        <c:v>4900.6396031200002</c:v>
                      </c:pt>
                      <c:pt idx="166">
                        <c:v>4878.2576290799998</c:v>
                      </c:pt>
                      <c:pt idx="167">
                        <c:v>4857.0300974399997</c:v>
                      </c:pt>
                      <c:pt idx="168">
                        <c:v>4839.54801288</c:v>
                      </c:pt>
                      <c:pt idx="169">
                        <c:v>4836.1291748699996</c:v>
                      </c:pt>
                      <c:pt idx="170">
                        <c:v>4832.8003019099997</c:v>
                      </c:pt>
                      <c:pt idx="171">
                        <c:v>4825.6107070199996</c:v>
                      </c:pt>
                      <c:pt idx="172">
                        <c:v>4813.8309665799998</c:v>
                      </c:pt>
                      <c:pt idx="173">
                        <c:v>4786.0850450300004</c:v>
                      </c:pt>
                      <c:pt idx="174">
                        <c:v>4775.6652598500004</c:v>
                      </c:pt>
                      <c:pt idx="175">
                        <c:v>4750.5063610099996</c:v>
                      </c:pt>
                      <c:pt idx="176">
                        <c:v>4741.5050008400003</c:v>
                      </c:pt>
                      <c:pt idx="177">
                        <c:v>4720.6731161899997</c:v>
                      </c:pt>
                      <c:pt idx="178">
                        <c:v>4712.5898532800002</c:v>
                      </c:pt>
                      <c:pt idx="179">
                        <c:v>4706.7267030100002</c:v>
                      </c:pt>
                      <c:pt idx="180">
                        <c:v>4699.7112405300004</c:v>
                      </c:pt>
                      <c:pt idx="181">
                        <c:v>4692.6184080100002</c:v>
                      </c:pt>
                      <c:pt idx="182">
                        <c:v>4687.5175336700004</c:v>
                      </c:pt>
                      <c:pt idx="183">
                        <c:v>4656.55350911</c:v>
                      </c:pt>
                      <c:pt idx="184">
                        <c:v>4624.15942378</c:v>
                      </c:pt>
                      <c:pt idx="185">
                        <c:v>4621.2644521499997</c:v>
                      </c:pt>
                      <c:pt idx="186">
                        <c:v>4609.1607270699997</c:v>
                      </c:pt>
                      <c:pt idx="187">
                        <c:v>4592.5708921799996</c:v>
                      </c:pt>
                      <c:pt idx="188">
                        <c:v>4577.8820804200004</c:v>
                      </c:pt>
                      <c:pt idx="189">
                        <c:v>4556.3422252800001</c:v>
                      </c:pt>
                      <c:pt idx="190">
                        <c:v>4552.5373226199999</c:v>
                      </c:pt>
                      <c:pt idx="191">
                        <c:v>4549.3937276400002</c:v>
                      </c:pt>
                      <c:pt idx="192">
                        <c:v>4543.0911638400003</c:v>
                      </c:pt>
                      <c:pt idx="193">
                        <c:v>4529.56549</c:v>
                      </c:pt>
                      <c:pt idx="194">
                        <c:v>4520.6065179999996</c:v>
                      </c:pt>
                      <c:pt idx="195">
                        <c:v>4519.8744444000004</c:v>
                      </c:pt>
                      <c:pt idx="196">
                        <c:v>4464.0570235100004</c:v>
                      </c:pt>
                      <c:pt idx="197">
                        <c:v>4457.1796703500004</c:v>
                      </c:pt>
                      <c:pt idx="198">
                        <c:v>4441.9213358400002</c:v>
                      </c:pt>
                      <c:pt idx="199">
                        <c:v>4425.3780643299997</c:v>
                      </c:pt>
                      <c:pt idx="200">
                        <c:v>4408.2399144499996</c:v>
                      </c:pt>
                      <c:pt idx="201">
                        <c:v>4393.8045924600001</c:v>
                      </c:pt>
                      <c:pt idx="202">
                        <c:v>4389.9105072900002</c:v>
                      </c:pt>
                      <c:pt idx="203">
                        <c:v>4382.2152746199999</c:v>
                      </c:pt>
                      <c:pt idx="204">
                        <c:v>4381.6369384099999</c:v>
                      </c:pt>
                      <c:pt idx="205">
                        <c:v>4367.4126684399998</c:v>
                      </c:pt>
                      <c:pt idx="206">
                        <c:v>4364.0844689400001</c:v>
                      </c:pt>
                      <c:pt idx="207">
                        <c:v>4363.7813122500002</c:v>
                      </c:pt>
                      <c:pt idx="208">
                        <c:v>4358.2210007499998</c:v>
                      </c:pt>
                      <c:pt idx="209">
                        <c:v>4355.4556962400002</c:v>
                      </c:pt>
                      <c:pt idx="210">
                        <c:v>4347.0784141499998</c:v>
                      </c:pt>
                      <c:pt idx="211">
                        <c:v>4345.17693796</c:v>
                      </c:pt>
                      <c:pt idx="212">
                        <c:v>4314.2267587200004</c:v>
                      </c:pt>
                      <c:pt idx="213">
                        <c:v>4283.0375331300002</c:v>
                      </c:pt>
                      <c:pt idx="214">
                        <c:v>4261.9349280699998</c:v>
                      </c:pt>
                      <c:pt idx="215">
                        <c:v>4254.1830610400002</c:v>
                      </c:pt>
                      <c:pt idx="216">
                        <c:v>4252.6145006699999</c:v>
                      </c:pt>
                      <c:pt idx="217">
                        <c:v>4221.3267711199996</c:v>
                      </c:pt>
                      <c:pt idx="218">
                        <c:v>4205.9414016000001</c:v>
                      </c:pt>
                      <c:pt idx="219">
                        <c:v>4185.98762042</c:v>
                      </c:pt>
                      <c:pt idx="220">
                        <c:v>4150.4085207799999</c:v>
                      </c:pt>
                      <c:pt idx="221">
                        <c:v>4140.5744347999998</c:v>
                      </c:pt>
                      <c:pt idx="222">
                        <c:v>4138.5641031200003</c:v>
                      </c:pt>
                      <c:pt idx="223">
                        <c:v>4126.3123490199996</c:v>
                      </c:pt>
                      <c:pt idx="224">
                        <c:v>4104.1164168599998</c:v>
                      </c:pt>
                      <c:pt idx="225">
                        <c:v>4096.1174316500001</c:v>
                      </c:pt>
                      <c:pt idx="226">
                        <c:v>4079.9180027900002</c:v>
                      </c:pt>
                      <c:pt idx="227">
                        <c:v>4079.31184936</c:v>
                      </c:pt>
                      <c:pt idx="228">
                        <c:v>4057.7441438000001</c:v>
                      </c:pt>
                      <c:pt idx="229">
                        <c:v>4037.9750139600001</c:v>
                      </c:pt>
                      <c:pt idx="230">
                        <c:v>4016.76583527</c:v>
                      </c:pt>
                      <c:pt idx="231">
                        <c:v>4011.1197600700002</c:v>
                      </c:pt>
                      <c:pt idx="232">
                        <c:v>4003.0087192599999</c:v>
                      </c:pt>
                      <c:pt idx="233">
                        <c:v>4001.51122618</c:v>
                      </c:pt>
                      <c:pt idx="234">
                        <c:v>3984.2916356599999</c:v>
                      </c:pt>
                      <c:pt idx="235">
                        <c:v>3975.4118728899998</c:v>
                      </c:pt>
                      <c:pt idx="236">
                        <c:v>3968.25665359</c:v>
                      </c:pt>
                      <c:pt idx="237">
                        <c:v>3909.76800194</c:v>
                      </c:pt>
                      <c:pt idx="238">
                        <c:v>3867.5146130899998</c:v>
                      </c:pt>
                      <c:pt idx="239">
                        <c:v>3858.79726347</c:v>
                      </c:pt>
                      <c:pt idx="240">
                        <c:v>3850.1840713000001</c:v>
                      </c:pt>
                      <c:pt idx="241">
                        <c:v>3828.6203159299998</c:v>
                      </c:pt>
                      <c:pt idx="242">
                        <c:v>3804.2610588900002</c:v>
                      </c:pt>
                      <c:pt idx="243">
                        <c:v>3798.2683613600002</c:v>
                      </c:pt>
                      <c:pt idx="244">
                        <c:v>3796.1117946700001</c:v>
                      </c:pt>
                      <c:pt idx="245">
                        <c:v>3780.3171271199999</c:v>
                      </c:pt>
                      <c:pt idx="246">
                        <c:v>3773.2851489599998</c:v>
                      </c:pt>
                      <c:pt idx="247">
                        <c:v>3772.67980756</c:v>
                      </c:pt>
                      <c:pt idx="248">
                        <c:v>3764.5728166399999</c:v>
                      </c:pt>
                      <c:pt idx="249">
                        <c:v>3747.7130941800001</c:v>
                      </c:pt>
                      <c:pt idx="250">
                        <c:v>3738.6997246300002</c:v>
                      </c:pt>
                      <c:pt idx="251">
                        <c:v>3725.0624402200001</c:v>
                      </c:pt>
                      <c:pt idx="252">
                        <c:v>3685.2726947400001</c:v>
                      </c:pt>
                      <c:pt idx="253">
                        <c:v>3666.0278868199998</c:v>
                      </c:pt>
                      <c:pt idx="254">
                        <c:v>3610.4675775999999</c:v>
                      </c:pt>
                      <c:pt idx="255">
                        <c:v>3601.3816961699999</c:v>
                      </c:pt>
                      <c:pt idx="256">
                        <c:v>3597.0015352599999</c:v>
                      </c:pt>
                      <c:pt idx="257">
                        <c:v>3596.5461364399998</c:v>
                      </c:pt>
                      <c:pt idx="258">
                        <c:v>3584.0737415399999</c:v>
                      </c:pt>
                      <c:pt idx="259">
                        <c:v>3583.48397024</c:v>
                      </c:pt>
                      <c:pt idx="260">
                        <c:v>3575.47143362</c:v>
                      </c:pt>
                      <c:pt idx="261">
                        <c:v>3551.6451255400002</c:v>
                      </c:pt>
                      <c:pt idx="262">
                        <c:v>3547.1232394499998</c:v>
                      </c:pt>
                      <c:pt idx="263">
                        <c:v>3539.2154171400002</c:v>
                      </c:pt>
                      <c:pt idx="264">
                        <c:v>3522.0694592700002</c:v>
                      </c:pt>
                      <c:pt idx="265">
                        <c:v>3517.37069492</c:v>
                      </c:pt>
                      <c:pt idx="266">
                        <c:v>3476.77263485</c:v>
                      </c:pt>
                      <c:pt idx="267">
                        <c:v>3469.6536301699998</c:v>
                      </c:pt>
                      <c:pt idx="268">
                        <c:v>3465.2657330500001</c:v>
                      </c:pt>
                      <c:pt idx="269">
                        <c:v>3461.0592793199999</c:v>
                      </c:pt>
                      <c:pt idx="270">
                        <c:v>3446.8973164099998</c:v>
                      </c:pt>
                      <c:pt idx="271">
                        <c:v>3443.94754676</c:v>
                      </c:pt>
                      <c:pt idx="272">
                        <c:v>3430.0687850200002</c:v>
                      </c:pt>
                      <c:pt idx="273">
                        <c:v>3422.9327895000001</c:v>
                      </c:pt>
                      <c:pt idx="274">
                        <c:v>3409.5986663399999</c:v>
                      </c:pt>
                      <c:pt idx="275">
                        <c:v>3397.79848004</c:v>
                      </c:pt>
                      <c:pt idx="276">
                        <c:v>3385.4069703</c:v>
                      </c:pt>
                      <c:pt idx="277">
                        <c:v>3377.2390798199999</c:v>
                      </c:pt>
                      <c:pt idx="278">
                        <c:v>3365.0317096600002</c:v>
                      </c:pt>
                      <c:pt idx="279">
                        <c:v>3360.2521063099998</c:v>
                      </c:pt>
                      <c:pt idx="280">
                        <c:v>3357.9107244400002</c:v>
                      </c:pt>
                      <c:pt idx="281">
                        <c:v>3354.62498482</c:v>
                      </c:pt>
                      <c:pt idx="282">
                        <c:v>3335.0034889799999</c:v>
                      </c:pt>
                      <c:pt idx="283">
                        <c:v>3326.4033350999998</c:v>
                      </c:pt>
                      <c:pt idx="284">
                        <c:v>3302.0547843999998</c:v>
                      </c:pt>
                      <c:pt idx="285">
                        <c:v>3255.0762894700001</c:v>
                      </c:pt>
                      <c:pt idx="286">
                        <c:v>3245.0103257999999</c:v>
                      </c:pt>
                      <c:pt idx="287">
                        <c:v>3240.13204881</c:v>
                      </c:pt>
                      <c:pt idx="288">
                        <c:v>3204.00786432</c:v>
                      </c:pt>
                      <c:pt idx="289">
                        <c:v>3192.36715559</c:v>
                      </c:pt>
                      <c:pt idx="290">
                        <c:v>3184.52379445</c:v>
                      </c:pt>
                      <c:pt idx="291">
                        <c:v>3173.1245579400002</c:v>
                      </c:pt>
                      <c:pt idx="292">
                        <c:v>3149.9917340900001</c:v>
                      </c:pt>
                      <c:pt idx="293">
                        <c:v>3149.8987535800002</c:v>
                      </c:pt>
                      <c:pt idx="294">
                        <c:v>3131.03557</c:v>
                      </c:pt>
                      <c:pt idx="295">
                        <c:v>3120.8799205700002</c:v>
                      </c:pt>
                      <c:pt idx="296">
                        <c:v>3112.6880694400002</c:v>
                      </c:pt>
                      <c:pt idx="297">
                        <c:v>3109.8630556500002</c:v>
                      </c:pt>
                      <c:pt idx="298">
                        <c:v>3093.4449425299999</c:v>
                      </c:pt>
                      <c:pt idx="299">
                        <c:v>3092.2683663900002</c:v>
                      </c:pt>
                      <c:pt idx="300">
                        <c:v>3080.6190341400002</c:v>
                      </c:pt>
                      <c:pt idx="301">
                        <c:v>3062.0126098300002</c:v>
                      </c:pt>
                      <c:pt idx="302">
                        <c:v>3055.71613093</c:v>
                      </c:pt>
                      <c:pt idx="303">
                        <c:v>3035.56081163</c:v>
                      </c:pt>
                      <c:pt idx="304">
                        <c:v>3023.7627670699999</c:v>
                      </c:pt>
                      <c:pt idx="305">
                        <c:v>3011.60462091</c:v>
                      </c:pt>
                      <c:pt idx="306">
                        <c:v>3008.38986548</c:v>
                      </c:pt>
                      <c:pt idx="307">
                        <c:v>3007.1407737899999</c:v>
                      </c:pt>
                      <c:pt idx="308">
                        <c:v>3000.5248016400001</c:v>
                      </c:pt>
                      <c:pt idx="309">
                        <c:v>2985.3990498200001</c:v>
                      </c:pt>
                      <c:pt idx="310">
                        <c:v>2981.1760001500002</c:v>
                      </c:pt>
                      <c:pt idx="311">
                        <c:v>2979.4489447699998</c:v>
                      </c:pt>
                      <c:pt idx="312">
                        <c:v>2963.94803873</c:v>
                      </c:pt>
                      <c:pt idx="313">
                        <c:v>2959.6862483</c:v>
                      </c:pt>
                      <c:pt idx="314">
                        <c:v>2946.7934253100002</c:v>
                      </c:pt>
                      <c:pt idx="315">
                        <c:v>2940.1019827800001</c:v>
                      </c:pt>
                      <c:pt idx="316">
                        <c:v>2912.1153131800002</c:v>
                      </c:pt>
                      <c:pt idx="317">
                        <c:v>2888.7146201</c:v>
                      </c:pt>
                      <c:pt idx="318">
                        <c:v>2877.3986492399999</c:v>
                      </c:pt>
                      <c:pt idx="319">
                        <c:v>2866.8119773899998</c:v>
                      </c:pt>
                      <c:pt idx="320">
                        <c:v>2848.0011365199998</c:v>
                      </c:pt>
                      <c:pt idx="321">
                        <c:v>2840.76153995</c:v>
                      </c:pt>
                      <c:pt idx="322">
                        <c:v>2814.16538171</c:v>
                      </c:pt>
                      <c:pt idx="323">
                        <c:v>2812.6115248800002</c:v>
                      </c:pt>
                      <c:pt idx="324">
                        <c:v>2812.5625011100001</c:v>
                      </c:pt>
                      <c:pt idx="325">
                        <c:v>2811.6972928</c:v>
                      </c:pt>
                      <c:pt idx="326">
                        <c:v>2799.1552045499998</c:v>
                      </c:pt>
                      <c:pt idx="327">
                        <c:v>2798.3059174599998</c:v>
                      </c:pt>
                      <c:pt idx="328">
                        <c:v>2779.2788800399999</c:v>
                      </c:pt>
                      <c:pt idx="329">
                        <c:v>2773.1890548299998</c:v>
                      </c:pt>
                      <c:pt idx="330">
                        <c:v>2771.70054536</c:v>
                      </c:pt>
                      <c:pt idx="331">
                        <c:v>2755.2534733900002</c:v>
                      </c:pt>
                      <c:pt idx="332">
                        <c:v>2742.70117312</c:v>
                      </c:pt>
                      <c:pt idx="333">
                        <c:v>2734.1784180599998</c:v>
                      </c:pt>
                      <c:pt idx="334">
                        <c:v>2732.8784389000002</c:v>
                      </c:pt>
                      <c:pt idx="335">
                        <c:v>2711.5535849100002</c:v>
                      </c:pt>
                      <c:pt idx="336">
                        <c:v>2704.4835723699998</c:v>
                      </c:pt>
                      <c:pt idx="337">
                        <c:v>2688.30331927</c:v>
                      </c:pt>
                      <c:pt idx="338">
                        <c:v>2671.5532962699999</c:v>
                      </c:pt>
                      <c:pt idx="339">
                        <c:v>2649.7219499299999</c:v>
                      </c:pt>
                      <c:pt idx="340">
                        <c:v>2630.1576070800002</c:v>
                      </c:pt>
                      <c:pt idx="341">
                        <c:v>2624.2626580699998</c:v>
                      </c:pt>
                      <c:pt idx="342">
                        <c:v>2622.8016087599999</c:v>
                      </c:pt>
                      <c:pt idx="343">
                        <c:v>2615.98652554</c:v>
                      </c:pt>
                      <c:pt idx="344">
                        <c:v>2604.3974107600002</c:v>
                      </c:pt>
                      <c:pt idx="345">
                        <c:v>2564.3344925199999</c:v>
                      </c:pt>
                      <c:pt idx="346">
                        <c:v>2553.2622895700001</c:v>
                      </c:pt>
                      <c:pt idx="347">
                        <c:v>2536.1905733600001</c:v>
                      </c:pt>
                      <c:pt idx="348">
                        <c:v>2535.1480580900002</c:v>
                      </c:pt>
                      <c:pt idx="349">
                        <c:v>2527.4846083500001</c:v>
                      </c:pt>
                      <c:pt idx="350">
                        <c:v>2506.1740405099999</c:v>
                      </c:pt>
                      <c:pt idx="351">
                        <c:v>2497.0913364100002</c:v>
                      </c:pt>
                      <c:pt idx="352">
                        <c:v>2487.4913788700001</c:v>
                      </c:pt>
                      <c:pt idx="353">
                        <c:v>2486.9917134399998</c:v>
                      </c:pt>
                      <c:pt idx="354">
                        <c:v>2474.3710395500002</c:v>
                      </c:pt>
                      <c:pt idx="355">
                        <c:v>2473.1188040699999</c:v>
                      </c:pt>
                      <c:pt idx="356">
                        <c:v>2465.9774081199998</c:v>
                      </c:pt>
                      <c:pt idx="357">
                        <c:v>2461.83488154</c:v>
                      </c:pt>
                      <c:pt idx="358">
                        <c:v>2460.6286370600001</c:v>
                      </c:pt>
                      <c:pt idx="359">
                        <c:v>2444.82706125</c:v>
                      </c:pt>
                      <c:pt idx="360">
                        <c:v>2443.69327131</c:v>
                      </c:pt>
                      <c:pt idx="361">
                        <c:v>2440.5775492500002</c:v>
                      </c:pt>
                      <c:pt idx="362">
                        <c:v>2430.7539355899999</c:v>
                      </c:pt>
                      <c:pt idx="363">
                        <c:v>2427.7923351200002</c:v>
                      </c:pt>
                      <c:pt idx="364">
                        <c:v>2425.5591596200002</c:v>
                      </c:pt>
                      <c:pt idx="365">
                        <c:v>2419.9622120200002</c:v>
                      </c:pt>
                      <c:pt idx="366">
                        <c:v>2413.5198854999999</c:v>
                      </c:pt>
                      <c:pt idx="367">
                        <c:v>2396.7747358900001</c:v>
                      </c:pt>
                      <c:pt idx="368">
                        <c:v>2387.6176216899999</c:v>
                      </c:pt>
                      <c:pt idx="369">
                        <c:v>2380.2893784299999</c:v>
                      </c:pt>
                      <c:pt idx="370">
                        <c:v>2373.6717596499998</c:v>
                      </c:pt>
                      <c:pt idx="371">
                        <c:v>2366.6374309100001</c:v>
                      </c:pt>
                      <c:pt idx="372">
                        <c:v>2322.4812294899998</c:v>
                      </c:pt>
                      <c:pt idx="373">
                        <c:v>2306.0001099999999</c:v>
                      </c:pt>
                      <c:pt idx="374">
                        <c:v>2302.7704022500002</c:v>
                      </c:pt>
                      <c:pt idx="375">
                        <c:v>2301.59226287</c:v>
                      </c:pt>
                      <c:pt idx="376">
                        <c:v>2291.5245740800001</c:v>
                      </c:pt>
                      <c:pt idx="377">
                        <c:v>2287.2417112899998</c:v>
                      </c:pt>
                      <c:pt idx="378">
                        <c:v>2277.4089637400002</c:v>
                      </c:pt>
                      <c:pt idx="379">
                        <c:v>2266.42503807</c:v>
                      </c:pt>
                      <c:pt idx="380">
                        <c:v>2261.7393871200002</c:v>
                      </c:pt>
                      <c:pt idx="381">
                        <c:v>2257.6534169400002</c:v>
                      </c:pt>
                      <c:pt idx="382">
                        <c:v>2215.2975970000002</c:v>
                      </c:pt>
                      <c:pt idx="383">
                        <c:v>2210.8416888100001</c:v>
                      </c:pt>
                      <c:pt idx="384">
                        <c:v>2210.54122865</c:v>
                      </c:pt>
                      <c:pt idx="385">
                        <c:v>2208.7936016899998</c:v>
                      </c:pt>
                      <c:pt idx="386">
                        <c:v>2173.3620203</c:v>
                      </c:pt>
                      <c:pt idx="387">
                        <c:v>2164.6531731300001</c:v>
                      </c:pt>
                      <c:pt idx="388">
                        <c:v>2124.70844072</c:v>
                      </c:pt>
                      <c:pt idx="389">
                        <c:v>2121.9761814899998</c:v>
                      </c:pt>
                      <c:pt idx="390">
                        <c:v>2102.25935734</c:v>
                      </c:pt>
                      <c:pt idx="391">
                        <c:v>2098.6411957400001</c:v>
                      </c:pt>
                      <c:pt idx="392">
                        <c:v>2087.6863447599999</c:v>
                      </c:pt>
                      <c:pt idx="393">
                        <c:v>2085.3246251400001</c:v>
                      </c:pt>
                      <c:pt idx="394">
                        <c:v>2056.02403357</c:v>
                      </c:pt>
                      <c:pt idx="395">
                        <c:v>2026.2444142300001</c:v>
                      </c:pt>
                      <c:pt idx="396">
                        <c:v>2021.9291821500001</c:v>
                      </c:pt>
                      <c:pt idx="397">
                        <c:v>2009.0754360999999</c:v>
                      </c:pt>
                      <c:pt idx="398">
                        <c:v>1993.4060683299999</c:v>
                      </c:pt>
                      <c:pt idx="399">
                        <c:v>1991.9467341500001</c:v>
                      </c:pt>
                      <c:pt idx="400">
                        <c:v>1966.72387123</c:v>
                      </c:pt>
                      <c:pt idx="401">
                        <c:v>1957.63363013</c:v>
                      </c:pt>
                      <c:pt idx="402">
                        <c:v>1955.7827703299999</c:v>
                      </c:pt>
                      <c:pt idx="403">
                        <c:v>1955.17216315</c:v>
                      </c:pt>
                      <c:pt idx="404">
                        <c:v>1953.6926122899999</c:v>
                      </c:pt>
                      <c:pt idx="405">
                        <c:v>1951.8256729</c:v>
                      </c:pt>
                      <c:pt idx="406">
                        <c:v>1938.61438445</c:v>
                      </c:pt>
                      <c:pt idx="407">
                        <c:v>1911.73302872</c:v>
                      </c:pt>
                      <c:pt idx="408">
                        <c:v>1874.7226556200001</c:v>
                      </c:pt>
                      <c:pt idx="409">
                        <c:v>1864.45058376</c:v>
                      </c:pt>
                      <c:pt idx="410">
                        <c:v>1862.64495042</c:v>
                      </c:pt>
                      <c:pt idx="411">
                        <c:v>1860.4144651500001</c:v>
                      </c:pt>
                      <c:pt idx="412">
                        <c:v>1856.4676058299999</c:v>
                      </c:pt>
                      <c:pt idx="413">
                        <c:v>1852.1151885300001</c:v>
                      </c:pt>
                      <c:pt idx="414">
                        <c:v>1833.7097077999999</c:v>
                      </c:pt>
                      <c:pt idx="415">
                        <c:v>1827.4563492899999</c:v>
                      </c:pt>
                      <c:pt idx="416">
                        <c:v>1819.18250977</c:v>
                      </c:pt>
                      <c:pt idx="417">
                        <c:v>1816.72927344</c:v>
                      </c:pt>
                      <c:pt idx="418">
                        <c:v>1816.3907722399999</c:v>
                      </c:pt>
                      <c:pt idx="419">
                        <c:v>1802.1911077499999</c:v>
                      </c:pt>
                      <c:pt idx="420">
                        <c:v>1780.5600133400001</c:v>
                      </c:pt>
                      <c:pt idx="421">
                        <c:v>1764.3042210799999</c:v>
                      </c:pt>
                      <c:pt idx="422">
                        <c:v>1754.32319869</c:v>
                      </c:pt>
                      <c:pt idx="423">
                        <c:v>1744.7334849700001</c:v>
                      </c:pt>
                      <c:pt idx="424">
                        <c:v>1743.03063322</c:v>
                      </c:pt>
                      <c:pt idx="425">
                        <c:v>1741.27621888</c:v>
                      </c:pt>
                      <c:pt idx="426">
                        <c:v>1737.7965434299999</c:v>
                      </c:pt>
                      <c:pt idx="427">
                        <c:v>1715.07465897</c:v>
                      </c:pt>
                      <c:pt idx="428">
                        <c:v>1711.9140520999999</c:v>
                      </c:pt>
                      <c:pt idx="429">
                        <c:v>1711.84139383</c:v>
                      </c:pt>
                      <c:pt idx="430">
                        <c:v>1708.9035932199999</c:v>
                      </c:pt>
                      <c:pt idx="431">
                        <c:v>1701.58557905</c:v>
                      </c:pt>
                      <c:pt idx="432">
                        <c:v>1690.8866655700001</c:v>
                      </c:pt>
                      <c:pt idx="433">
                        <c:v>1682.36165783</c:v>
                      </c:pt>
                      <c:pt idx="434">
                        <c:v>1676.6829362000001</c:v>
                      </c:pt>
                      <c:pt idx="435">
                        <c:v>1666.1015357399999</c:v>
                      </c:pt>
                      <c:pt idx="436">
                        <c:v>1649.74224611</c:v>
                      </c:pt>
                      <c:pt idx="437">
                        <c:v>1639.9509459200001</c:v>
                      </c:pt>
                      <c:pt idx="438">
                        <c:v>1628.8122558800001</c:v>
                      </c:pt>
                      <c:pt idx="439">
                        <c:v>1623.39459425</c:v>
                      </c:pt>
                      <c:pt idx="440">
                        <c:v>1623.31865902</c:v>
                      </c:pt>
                      <c:pt idx="441">
                        <c:v>1614.7413166599999</c:v>
                      </c:pt>
                      <c:pt idx="442">
                        <c:v>1614.56415685</c:v>
                      </c:pt>
                      <c:pt idx="443">
                        <c:v>1592.38946298</c:v>
                      </c:pt>
                      <c:pt idx="444">
                        <c:v>1574.24151762</c:v>
                      </c:pt>
                      <c:pt idx="445">
                        <c:v>1573.0705153599999</c:v>
                      </c:pt>
                      <c:pt idx="446">
                        <c:v>1570.26800871</c:v>
                      </c:pt>
                      <c:pt idx="447">
                        <c:v>1569.94394059</c:v>
                      </c:pt>
                      <c:pt idx="448">
                        <c:v>1556.30960774</c:v>
                      </c:pt>
                      <c:pt idx="449">
                        <c:v>1544.1645203999999</c:v>
                      </c:pt>
                      <c:pt idx="450">
                        <c:v>1539.53072619</c:v>
                      </c:pt>
                      <c:pt idx="451">
                        <c:v>1526.2935332699999</c:v>
                      </c:pt>
                      <c:pt idx="452">
                        <c:v>1525.8878665499999</c:v>
                      </c:pt>
                      <c:pt idx="453">
                        <c:v>1518.7119963299999</c:v>
                      </c:pt>
                      <c:pt idx="454">
                        <c:v>1516.0944190299999</c:v>
                      </c:pt>
                      <c:pt idx="455">
                        <c:v>1503.05970637</c:v>
                      </c:pt>
                      <c:pt idx="456">
                        <c:v>1497.62074968</c:v>
                      </c:pt>
                      <c:pt idx="457">
                        <c:v>1496.55516231</c:v>
                      </c:pt>
                      <c:pt idx="458">
                        <c:v>1462.42116197</c:v>
                      </c:pt>
                      <c:pt idx="459">
                        <c:v>1459.1126576300001</c:v>
                      </c:pt>
                      <c:pt idx="460">
                        <c:v>1458.33035537</c:v>
                      </c:pt>
                      <c:pt idx="461">
                        <c:v>1447.40343297</c:v>
                      </c:pt>
                      <c:pt idx="462">
                        <c:v>1445.22181649</c:v>
                      </c:pt>
                      <c:pt idx="463">
                        <c:v>1433.5525738399999</c:v>
                      </c:pt>
                      <c:pt idx="464">
                        <c:v>1430.09404283</c:v>
                      </c:pt>
                      <c:pt idx="465">
                        <c:v>1395.6208320799999</c:v>
                      </c:pt>
                      <c:pt idx="466">
                        <c:v>1381.0371582099999</c:v>
                      </c:pt>
                      <c:pt idx="467">
                        <c:v>1370.29143866</c:v>
                      </c:pt>
                      <c:pt idx="468">
                        <c:v>1370.14191944</c:v>
                      </c:pt>
                      <c:pt idx="469">
                        <c:v>1368.52774671</c:v>
                      </c:pt>
                      <c:pt idx="470">
                        <c:v>1356.2283500799999</c:v>
                      </c:pt>
                      <c:pt idx="471">
                        <c:v>1354.64679497</c:v>
                      </c:pt>
                      <c:pt idx="472">
                        <c:v>1352.6230445599999</c:v>
                      </c:pt>
                      <c:pt idx="473">
                        <c:v>1346.3731109800001</c:v>
                      </c:pt>
                      <c:pt idx="474">
                        <c:v>1342.4834212200001</c:v>
                      </c:pt>
                      <c:pt idx="475">
                        <c:v>1341.4007411099999</c:v>
                      </c:pt>
                      <c:pt idx="476">
                        <c:v>1339.25951274</c:v>
                      </c:pt>
                      <c:pt idx="477">
                        <c:v>1326.2447778999999</c:v>
                      </c:pt>
                      <c:pt idx="478">
                        <c:v>1321.8795455699999</c:v>
                      </c:pt>
                      <c:pt idx="479">
                        <c:v>1314.28278363</c:v>
                      </c:pt>
                      <c:pt idx="480">
                        <c:v>1301.53479657</c:v>
                      </c:pt>
                      <c:pt idx="481">
                        <c:v>1297.20242764</c:v>
                      </c:pt>
                      <c:pt idx="482">
                        <c:v>1296.2540216699999</c:v>
                      </c:pt>
                      <c:pt idx="483">
                        <c:v>1293.23909845</c:v>
                      </c:pt>
                      <c:pt idx="484">
                        <c:v>1289.91168483</c:v>
                      </c:pt>
                      <c:pt idx="485">
                        <c:v>1282.8019190499999</c:v>
                      </c:pt>
                      <c:pt idx="486">
                        <c:v>1277.3223172999999</c:v>
                      </c:pt>
                      <c:pt idx="487">
                        <c:v>1275.4965287299999</c:v>
                      </c:pt>
                      <c:pt idx="488">
                        <c:v>1274.6315610900001</c:v>
                      </c:pt>
                      <c:pt idx="489">
                        <c:v>1261.03569698</c:v>
                      </c:pt>
                      <c:pt idx="490">
                        <c:v>1221.08355282</c:v>
                      </c:pt>
                      <c:pt idx="491">
                        <c:v>1219.75447444</c:v>
                      </c:pt>
                      <c:pt idx="492">
                        <c:v>1206.61926773</c:v>
                      </c:pt>
                      <c:pt idx="493">
                        <c:v>1206.1564560500001</c:v>
                      </c:pt>
                      <c:pt idx="494">
                        <c:v>1189.6869139299999</c:v>
                      </c:pt>
                      <c:pt idx="495">
                        <c:v>1169.98009271</c:v>
                      </c:pt>
                      <c:pt idx="496">
                        <c:v>1164.03824822</c:v>
                      </c:pt>
                      <c:pt idx="497">
                        <c:v>1161.9805339</c:v>
                      </c:pt>
                      <c:pt idx="498">
                        <c:v>1156.9796419500001</c:v>
                      </c:pt>
                      <c:pt idx="499">
                        <c:v>1153.5025734599999</c:v>
                      </c:pt>
                      <c:pt idx="500">
                        <c:v>1147.74398987</c:v>
                      </c:pt>
                      <c:pt idx="501">
                        <c:v>1146.97568553</c:v>
                      </c:pt>
                      <c:pt idx="502">
                        <c:v>1145.5795495100001</c:v>
                      </c:pt>
                      <c:pt idx="503">
                        <c:v>1134.6031435100001</c:v>
                      </c:pt>
                      <c:pt idx="504">
                        <c:v>1133.67116061</c:v>
                      </c:pt>
                      <c:pt idx="505">
                        <c:v>1125.1631179599999</c:v>
                      </c:pt>
                      <c:pt idx="506">
                        <c:v>1110.84619563</c:v>
                      </c:pt>
                      <c:pt idx="507">
                        <c:v>1108.12502262</c:v>
                      </c:pt>
                      <c:pt idx="508">
                        <c:v>1106.7676547900001</c:v>
                      </c:pt>
                      <c:pt idx="509">
                        <c:v>1104.3090495399999</c:v>
                      </c:pt>
                      <c:pt idx="510">
                        <c:v>1097.11011104</c:v>
                      </c:pt>
                      <c:pt idx="511">
                        <c:v>1096.63531999</c:v>
                      </c:pt>
                      <c:pt idx="512">
                        <c:v>1091.39155063</c:v>
                      </c:pt>
                      <c:pt idx="513">
                        <c:v>1082.5650766799999</c:v>
                      </c:pt>
                      <c:pt idx="514">
                        <c:v>1077.09970692</c:v>
                      </c:pt>
                      <c:pt idx="515">
                        <c:v>1074.0153067000001</c:v>
                      </c:pt>
                      <c:pt idx="516">
                        <c:v>1055.14724538</c:v>
                      </c:pt>
                      <c:pt idx="517">
                        <c:v>1051.04330048</c:v>
                      </c:pt>
                      <c:pt idx="518">
                        <c:v>1041.05693462</c:v>
                      </c:pt>
                      <c:pt idx="519">
                        <c:v>1038.7342903399999</c:v>
                      </c:pt>
                      <c:pt idx="520">
                        <c:v>1033.27625945</c:v>
                      </c:pt>
                      <c:pt idx="521">
                        <c:v>1022.01034715</c:v>
                      </c:pt>
                      <c:pt idx="522">
                        <c:v>1021.93630572</c:v>
                      </c:pt>
                      <c:pt idx="523">
                        <c:v>1005.56516333</c:v>
                      </c:pt>
                      <c:pt idx="524">
                        <c:v>1001.93775581</c:v>
                      </c:pt>
                      <c:pt idx="525">
                        <c:v>990.92942984800004</c:v>
                      </c:pt>
                      <c:pt idx="526">
                        <c:v>989.29755242099998</c:v>
                      </c:pt>
                      <c:pt idx="527">
                        <c:v>987.16269423599999</c:v>
                      </c:pt>
                      <c:pt idx="528">
                        <c:v>979.45632184999999</c:v>
                      </c:pt>
                      <c:pt idx="529">
                        <c:v>979.09111428300002</c:v>
                      </c:pt>
                      <c:pt idx="530">
                        <c:v>976.31360349500005</c:v>
                      </c:pt>
                      <c:pt idx="531">
                        <c:v>966.80234008900004</c:v>
                      </c:pt>
                      <c:pt idx="532">
                        <c:v>949.18001518899996</c:v>
                      </c:pt>
                      <c:pt idx="533">
                        <c:v>945.83793687599996</c:v>
                      </c:pt>
                      <c:pt idx="534">
                        <c:v>944.59039433500004</c:v>
                      </c:pt>
                      <c:pt idx="535">
                        <c:v>935.25376102099995</c:v>
                      </c:pt>
                      <c:pt idx="536">
                        <c:v>931.88099093799997</c:v>
                      </c:pt>
                      <c:pt idx="537">
                        <c:v>914.06267462100004</c:v>
                      </c:pt>
                      <c:pt idx="538">
                        <c:v>909.63377263300004</c:v>
                      </c:pt>
                      <c:pt idx="539">
                        <c:v>903.97780720699996</c:v>
                      </c:pt>
                      <c:pt idx="540">
                        <c:v>902.61705774999996</c:v>
                      </c:pt>
                      <c:pt idx="541">
                        <c:v>901.79882588099997</c:v>
                      </c:pt>
                      <c:pt idx="542">
                        <c:v>897.52573981700004</c:v>
                      </c:pt>
                      <c:pt idx="543">
                        <c:v>888.59246312100004</c:v>
                      </c:pt>
                      <c:pt idx="544">
                        <c:v>887.79416609500004</c:v>
                      </c:pt>
                      <c:pt idx="545">
                        <c:v>874.914396614</c:v>
                      </c:pt>
                      <c:pt idx="546">
                        <c:v>861.89014634299997</c:v>
                      </c:pt>
                      <c:pt idx="547">
                        <c:v>855.66892644799998</c:v>
                      </c:pt>
                      <c:pt idx="548">
                        <c:v>855.14831563999996</c:v>
                      </c:pt>
                      <c:pt idx="549">
                        <c:v>850.59491619300002</c:v>
                      </c:pt>
                      <c:pt idx="550">
                        <c:v>847.42555886599996</c:v>
                      </c:pt>
                      <c:pt idx="551">
                        <c:v>842.15464452499998</c:v>
                      </c:pt>
                      <c:pt idx="552">
                        <c:v>836.41425729599996</c:v>
                      </c:pt>
                      <c:pt idx="553">
                        <c:v>826.87736099699998</c:v>
                      </c:pt>
                      <c:pt idx="554">
                        <c:v>813.66141150299995</c:v>
                      </c:pt>
                      <c:pt idx="555">
                        <c:v>808.76615892999996</c:v>
                      </c:pt>
                      <c:pt idx="556">
                        <c:v>803.20005307300005</c:v>
                      </c:pt>
                      <c:pt idx="557">
                        <c:v>797.89756196999997</c:v>
                      </c:pt>
                      <c:pt idx="558">
                        <c:v>790.87027712199995</c:v>
                      </c:pt>
                      <c:pt idx="559">
                        <c:v>790.52959138999995</c:v>
                      </c:pt>
                      <c:pt idx="560">
                        <c:v>776.04626806800002</c:v>
                      </c:pt>
                      <c:pt idx="561">
                        <c:v>775.37505024999996</c:v>
                      </c:pt>
                      <c:pt idx="562">
                        <c:v>774.59891224399996</c:v>
                      </c:pt>
                      <c:pt idx="563">
                        <c:v>769.43217717499999</c:v>
                      </c:pt>
                      <c:pt idx="564">
                        <c:v>768.63137653700005</c:v>
                      </c:pt>
                      <c:pt idx="565">
                        <c:v>766.75380982900003</c:v>
                      </c:pt>
                      <c:pt idx="566">
                        <c:v>764.60274057300001</c:v>
                      </c:pt>
                      <c:pt idx="567">
                        <c:v>757.72669800200003</c:v>
                      </c:pt>
                      <c:pt idx="568">
                        <c:v>756.36246066599995</c:v>
                      </c:pt>
                      <c:pt idx="569">
                        <c:v>744.01886029100001</c:v>
                      </c:pt>
                      <c:pt idx="570">
                        <c:v>743.40688914999998</c:v>
                      </c:pt>
                      <c:pt idx="571">
                        <c:v>742.29001847500001</c:v>
                      </c:pt>
                      <c:pt idx="572">
                        <c:v>739.20809059199996</c:v>
                      </c:pt>
                      <c:pt idx="573">
                        <c:v>734.43888864099995</c:v>
                      </c:pt>
                      <c:pt idx="574">
                        <c:v>731.839811973</c:v>
                      </c:pt>
                      <c:pt idx="575">
                        <c:v>727.26313355699995</c:v>
                      </c:pt>
                      <c:pt idx="576">
                        <c:v>722.25417174200004</c:v>
                      </c:pt>
                      <c:pt idx="577">
                        <c:v>717.77257500099995</c:v>
                      </c:pt>
                      <c:pt idx="578">
                        <c:v>714.66009250800005</c:v>
                      </c:pt>
                      <c:pt idx="579">
                        <c:v>712.10093560200005</c:v>
                      </c:pt>
                      <c:pt idx="580">
                        <c:v>704.94318714099995</c:v>
                      </c:pt>
                      <c:pt idx="581">
                        <c:v>702.093149692</c:v>
                      </c:pt>
                      <c:pt idx="582">
                        <c:v>701.68026231199997</c:v>
                      </c:pt>
                      <c:pt idx="583">
                        <c:v>701.50472232499999</c:v>
                      </c:pt>
                      <c:pt idx="584">
                        <c:v>698.04242241700001</c:v>
                      </c:pt>
                      <c:pt idx="585">
                        <c:v>683.41628489000004</c:v>
                      </c:pt>
                      <c:pt idx="586">
                        <c:v>673.65065419500002</c:v>
                      </c:pt>
                      <c:pt idx="587">
                        <c:v>673.09611704199995</c:v>
                      </c:pt>
                      <c:pt idx="588">
                        <c:v>665.66068722499995</c:v>
                      </c:pt>
                      <c:pt idx="589">
                        <c:v>650.13102588100003</c:v>
                      </c:pt>
                      <c:pt idx="590">
                        <c:v>646.49238549400002</c:v>
                      </c:pt>
                      <c:pt idx="591">
                        <c:v>642.09351642599995</c:v>
                      </c:pt>
                      <c:pt idx="592">
                        <c:v>632.84501757299995</c:v>
                      </c:pt>
                      <c:pt idx="593">
                        <c:v>620.92235383900004</c:v>
                      </c:pt>
                      <c:pt idx="594">
                        <c:v>599.84838659299999</c:v>
                      </c:pt>
                      <c:pt idx="595">
                        <c:v>596.11958737700002</c:v>
                      </c:pt>
                      <c:pt idx="596">
                        <c:v>596.10374127199998</c:v>
                      </c:pt>
                      <c:pt idx="597">
                        <c:v>595.15186333999998</c:v>
                      </c:pt>
                      <c:pt idx="598">
                        <c:v>594.620857398</c:v>
                      </c:pt>
                      <c:pt idx="599">
                        <c:v>594.21456573800003</c:v>
                      </c:pt>
                      <c:pt idx="600">
                        <c:v>590.76219712700004</c:v>
                      </c:pt>
                      <c:pt idx="601">
                        <c:v>589.57329199900005</c:v>
                      </c:pt>
                      <c:pt idx="602">
                        <c:v>577.39138273499998</c:v>
                      </c:pt>
                      <c:pt idx="603">
                        <c:v>568.08381490199997</c:v>
                      </c:pt>
                      <c:pt idx="604">
                        <c:v>567.58316474699996</c:v>
                      </c:pt>
                      <c:pt idx="605">
                        <c:v>562.98751018799999</c:v>
                      </c:pt>
                      <c:pt idx="606">
                        <c:v>559.08584905099997</c:v>
                      </c:pt>
                      <c:pt idx="607">
                        <c:v>548.21863206900002</c:v>
                      </c:pt>
                      <c:pt idx="608">
                        <c:v>546.43749078600001</c:v>
                      </c:pt>
                      <c:pt idx="609">
                        <c:v>538.20280463799998</c:v>
                      </c:pt>
                      <c:pt idx="610">
                        <c:v>536.09998574700001</c:v>
                      </c:pt>
                      <c:pt idx="611">
                        <c:v>535.22733716799996</c:v>
                      </c:pt>
                      <c:pt idx="612">
                        <c:v>524.27548060399999</c:v>
                      </c:pt>
                      <c:pt idx="613">
                        <c:v>522.84513109700003</c:v>
                      </c:pt>
                      <c:pt idx="614">
                        <c:v>520.3952812</c:v>
                      </c:pt>
                      <c:pt idx="615">
                        <c:v>519.93805970100004</c:v>
                      </c:pt>
                      <c:pt idx="616">
                        <c:v>515.59401500199999</c:v>
                      </c:pt>
                      <c:pt idx="617">
                        <c:v>501.87685405799999</c:v>
                      </c:pt>
                      <c:pt idx="618">
                        <c:v>501.11113315199998</c:v>
                      </c:pt>
                      <c:pt idx="619">
                        <c:v>494.021399417</c:v>
                      </c:pt>
                      <c:pt idx="620">
                        <c:v>492.17692754199999</c:v>
                      </c:pt>
                      <c:pt idx="621">
                        <c:v>488.78715920299999</c:v>
                      </c:pt>
                      <c:pt idx="622">
                        <c:v>486.71423589400001</c:v>
                      </c:pt>
                      <c:pt idx="623">
                        <c:v>483.46200574699998</c:v>
                      </c:pt>
                      <c:pt idx="624">
                        <c:v>481.34850291100003</c:v>
                      </c:pt>
                      <c:pt idx="625">
                        <c:v>473.41004467900001</c:v>
                      </c:pt>
                      <c:pt idx="626">
                        <c:v>471.567977122</c:v>
                      </c:pt>
                      <c:pt idx="627">
                        <c:v>469.04930131999998</c:v>
                      </c:pt>
                      <c:pt idx="628">
                        <c:v>467.34618768199999</c:v>
                      </c:pt>
                      <c:pt idx="629">
                        <c:v>465.74136242899999</c:v>
                      </c:pt>
                      <c:pt idx="630">
                        <c:v>465.23305908899999</c:v>
                      </c:pt>
                      <c:pt idx="631">
                        <c:v>463.42855991300002</c:v>
                      </c:pt>
                      <c:pt idx="632">
                        <c:v>461.41233756000003</c:v>
                      </c:pt>
                      <c:pt idx="633">
                        <c:v>458.01064211599999</c:v>
                      </c:pt>
                      <c:pt idx="634">
                        <c:v>456.852100259</c:v>
                      </c:pt>
                      <c:pt idx="635">
                        <c:v>449.074902882</c:v>
                      </c:pt>
                      <c:pt idx="636">
                        <c:v>435.64473897599999</c:v>
                      </c:pt>
                      <c:pt idx="637">
                        <c:v>435.60662824399998</c:v>
                      </c:pt>
                      <c:pt idx="638">
                        <c:v>432.06167146000001</c:v>
                      </c:pt>
                      <c:pt idx="639">
                        <c:v>430.18795870399998</c:v>
                      </c:pt>
                      <c:pt idx="640">
                        <c:v>422.17427394399999</c:v>
                      </c:pt>
                      <c:pt idx="641">
                        <c:v>418.71265188199999</c:v>
                      </c:pt>
                      <c:pt idx="642">
                        <c:v>417.13553136299998</c:v>
                      </c:pt>
                      <c:pt idx="643">
                        <c:v>415.87969729100001</c:v>
                      </c:pt>
                      <c:pt idx="644">
                        <c:v>404.20467609999997</c:v>
                      </c:pt>
                      <c:pt idx="645">
                        <c:v>396.94192129499999</c:v>
                      </c:pt>
                      <c:pt idx="646">
                        <c:v>395.29783456400003</c:v>
                      </c:pt>
                      <c:pt idx="647">
                        <c:v>393.48631738799997</c:v>
                      </c:pt>
                      <c:pt idx="648">
                        <c:v>383.84398517699998</c:v>
                      </c:pt>
                      <c:pt idx="649">
                        <c:v>372.74998500499998</c:v>
                      </c:pt>
                      <c:pt idx="650">
                        <c:v>371.86653989899997</c:v>
                      </c:pt>
                      <c:pt idx="651">
                        <c:v>366.21451760000002</c:v>
                      </c:pt>
                      <c:pt idx="652">
                        <c:v>359.998855021</c:v>
                      </c:pt>
                      <c:pt idx="653">
                        <c:v>353.92553311</c:v>
                      </c:pt>
                      <c:pt idx="654">
                        <c:v>350.31409921599999</c:v>
                      </c:pt>
                      <c:pt idx="655">
                        <c:v>343.960862088</c:v>
                      </c:pt>
                      <c:pt idx="656">
                        <c:v>342.02410893299998</c:v>
                      </c:pt>
                      <c:pt idx="657">
                        <c:v>333.99669801900001</c:v>
                      </c:pt>
                      <c:pt idx="658">
                        <c:v>328.02998964900002</c:v>
                      </c:pt>
                      <c:pt idx="659">
                        <c:v>326.64360095900003</c:v>
                      </c:pt>
                      <c:pt idx="660">
                        <c:v>326.19621199099998</c:v>
                      </c:pt>
                      <c:pt idx="661">
                        <c:v>326.02274472099998</c:v>
                      </c:pt>
                      <c:pt idx="662">
                        <c:v>318.87581754500002</c:v>
                      </c:pt>
                      <c:pt idx="663">
                        <c:v>318.43684350400002</c:v>
                      </c:pt>
                      <c:pt idx="664">
                        <c:v>310.21108602700002</c:v>
                      </c:pt>
                      <c:pt idx="665">
                        <c:v>303.16925387700002</c:v>
                      </c:pt>
                      <c:pt idx="666">
                        <c:v>302.59454225500002</c:v>
                      </c:pt>
                      <c:pt idx="667">
                        <c:v>290.90706986200001</c:v>
                      </c:pt>
                      <c:pt idx="668">
                        <c:v>282.762468716</c:v>
                      </c:pt>
                      <c:pt idx="669">
                        <c:v>280.36761882000002</c:v>
                      </c:pt>
                      <c:pt idx="670">
                        <c:v>279.28943964600001</c:v>
                      </c:pt>
                      <c:pt idx="671">
                        <c:v>274.17960028800002</c:v>
                      </c:pt>
                      <c:pt idx="672">
                        <c:v>272.14439912300003</c:v>
                      </c:pt>
                      <c:pt idx="673">
                        <c:v>250.57113590700001</c:v>
                      </c:pt>
                      <c:pt idx="674">
                        <c:v>245.931380655</c:v>
                      </c:pt>
                      <c:pt idx="675">
                        <c:v>243.83464948599999</c:v>
                      </c:pt>
                      <c:pt idx="676">
                        <c:v>240.84810431299999</c:v>
                      </c:pt>
                      <c:pt idx="677">
                        <c:v>239.61522608499999</c:v>
                      </c:pt>
                      <c:pt idx="678">
                        <c:v>230.45043445499999</c:v>
                      </c:pt>
                      <c:pt idx="679">
                        <c:v>229.99837113800001</c:v>
                      </c:pt>
                      <c:pt idx="680">
                        <c:v>229.443547314</c:v>
                      </c:pt>
                      <c:pt idx="681">
                        <c:v>222.12117665</c:v>
                      </c:pt>
                      <c:pt idx="682">
                        <c:v>216.34215371100001</c:v>
                      </c:pt>
                      <c:pt idx="683">
                        <c:v>214.45202303900001</c:v>
                      </c:pt>
                      <c:pt idx="684">
                        <c:v>210.84816465899999</c:v>
                      </c:pt>
                      <c:pt idx="685">
                        <c:v>208.718525798</c:v>
                      </c:pt>
                      <c:pt idx="686">
                        <c:v>207.94016302399999</c:v>
                      </c:pt>
                      <c:pt idx="687">
                        <c:v>195.569462386</c:v>
                      </c:pt>
                      <c:pt idx="688">
                        <c:v>193.90548352900001</c:v>
                      </c:pt>
                      <c:pt idx="689">
                        <c:v>190.52652301800001</c:v>
                      </c:pt>
                      <c:pt idx="690">
                        <c:v>183.67911646499999</c:v>
                      </c:pt>
                      <c:pt idx="691">
                        <c:v>180.916741511</c:v>
                      </c:pt>
                      <c:pt idx="692">
                        <c:v>177.64340317</c:v>
                      </c:pt>
                      <c:pt idx="693">
                        <c:v>177.22793036600001</c:v>
                      </c:pt>
                      <c:pt idx="694">
                        <c:v>170.94604410599999</c:v>
                      </c:pt>
                      <c:pt idx="695">
                        <c:v>161.160703168</c:v>
                      </c:pt>
                      <c:pt idx="696">
                        <c:v>153.34649204300001</c:v>
                      </c:pt>
                      <c:pt idx="697">
                        <c:v>147.81445784799999</c:v>
                      </c:pt>
                      <c:pt idx="698">
                        <c:v>145.94354605699999</c:v>
                      </c:pt>
                      <c:pt idx="699">
                        <c:v>133.00206985700001</c:v>
                      </c:pt>
                      <c:pt idx="700">
                        <c:v>132.94931610699999</c:v>
                      </c:pt>
                      <c:pt idx="701">
                        <c:v>126.839621341</c:v>
                      </c:pt>
                      <c:pt idx="702">
                        <c:v>124.756724725</c:v>
                      </c:pt>
                      <c:pt idx="703">
                        <c:v>122.90786878599999</c:v>
                      </c:pt>
                      <c:pt idx="704">
                        <c:v>116.46918695700001</c:v>
                      </c:pt>
                      <c:pt idx="705">
                        <c:v>116.347635455</c:v>
                      </c:pt>
                      <c:pt idx="706">
                        <c:v>112.494694907</c:v>
                      </c:pt>
                      <c:pt idx="707">
                        <c:v>109.16132376199999</c:v>
                      </c:pt>
                      <c:pt idx="708">
                        <c:v>102.193000313</c:v>
                      </c:pt>
                      <c:pt idx="709">
                        <c:v>101.168652712</c:v>
                      </c:pt>
                      <c:pt idx="710">
                        <c:v>94.030848951099998</c:v>
                      </c:pt>
                      <c:pt idx="711">
                        <c:v>92.261725378199998</c:v>
                      </c:pt>
                      <c:pt idx="712">
                        <c:v>89.827985580999993</c:v>
                      </c:pt>
                      <c:pt idx="713">
                        <c:v>71.356290040199994</c:v>
                      </c:pt>
                      <c:pt idx="714">
                        <c:v>71.008434864099996</c:v>
                      </c:pt>
                      <c:pt idx="715">
                        <c:v>66.098094829000004</c:v>
                      </c:pt>
                      <c:pt idx="716">
                        <c:v>58.499930678699997</c:v>
                      </c:pt>
                      <c:pt idx="717">
                        <c:v>57.116412109199999</c:v>
                      </c:pt>
                      <c:pt idx="718">
                        <c:v>55.582193472500002</c:v>
                      </c:pt>
                      <c:pt idx="719">
                        <c:v>55.165063551199999</c:v>
                      </c:pt>
                      <c:pt idx="720">
                        <c:v>51.439582794400003</c:v>
                      </c:pt>
                      <c:pt idx="721">
                        <c:v>47.010519027599997</c:v>
                      </c:pt>
                      <c:pt idx="722">
                        <c:v>40.974781366599998</c:v>
                      </c:pt>
                      <c:pt idx="723">
                        <c:v>33.146255181999997</c:v>
                      </c:pt>
                      <c:pt idx="724">
                        <c:v>32.633846761800001</c:v>
                      </c:pt>
                      <c:pt idx="725">
                        <c:v>30.9369898689</c:v>
                      </c:pt>
                      <c:pt idx="726">
                        <c:v>25.495722092099999</c:v>
                      </c:pt>
                      <c:pt idx="727">
                        <c:v>24.5710820408</c:v>
                      </c:pt>
                      <c:pt idx="728">
                        <c:v>22.9276590226</c:v>
                      </c:pt>
                      <c:pt idx="729">
                        <c:v>18.247137846600001</c:v>
                      </c:pt>
                      <c:pt idx="730">
                        <c:v>11.886117948300001</c:v>
                      </c:pt>
                      <c:pt idx="731">
                        <c:v>8.7724430609699997</c:v>
                      </c:pt>
                      <c:pt idx="732">
                        <c:v>3.1817885153400001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Data!$I$4:$I$2003</c15:sqref>
                        </c15:formulaRef>
                      </c:ext>
                    </c:extLst>
                    <c:numCache>
                      <c:formatCode>0.0000</c:formatCode>
                      <c:ptCount val="2000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  <c:pt idx="1952">
                        <c:v>0.97649999999994785</c:v>
                      </c:pt>
                      <c:pt idx="1953">
                        <c:v>0.9769999999999478</c:v>
                      </c:pt>
                      <c:pt idx="1954">
                        <c:v>0.97749999999994774</c:v>
                      </c:pt>
                      <c:pt idx="1955">
                        <c:v>0.97799999999994769</c:v>
                      </c:pt>
                      <c:pt idx="1956">
                        <c:v>0.97849999999994763</c:v>
                      </c:pt>
                      <c:pt idx="1957">
                        <c:v>0.97899999999994758</c:v>
                      </c:pt>
                      <c:pt idx="1958">
                        <c:v>0.97949999999994752</c:v>
                      </c:pt>
                      <c:pt idx="1959">
                        <c:v>0.97999999999994747</c:v>
                      </c:pt>
                      <c:pt idx="1960">
                        <c:v>0.98049999999994741</c:v>
                      </c:pt>
                      <c:pt idx="1961">
                        <c:v>0.98099999999994736</c:v>
                      </c:pt>
                      <c:pt idx="1962">
                        <c:v>0.9814999999999473</c:v>
                      </c:pt>
                      <c:pt idx="1963">
                        <c:v>0.98199999999994725</c:v>
                      </c:pt>
                      <c:pt idx="1964">
                        <c:v>0.98249999999994719</c:v>
                      </c:pt>
                      <c:pt idx="1965">
                        <c:v>0.98299999999994714</c:v>
                      </c:pt>
                      <c:pt idx="1966">
                        <c:v>0.98349999999994708</c:v>
                      </c:pt>
                      <c:pt idx="1967">
                        <c:v>0.98399999999994703</c:v>
                      </c:pt>
                      <c:pt idx="1968">
                        <c:v>0.98449999999994697</c:v>
                      </c:pt>
                      <c:pt idx="1969">
                        <c:v>0.98499999999994692</c:v>
                      </c:pt>
                      <c:pt idx="1970">
                        <c:v>0.98549999999994686</c:v>
                      </c:pt>
                      <c:pt idx="1971">
                        <c:v>0.98599999999994681</c:v>
                      </c:pt>
                      <c:pt idx="1972">
                        <c:v>0.98649999999994675</c:v>
                      </c:pt>
                      <c:pt idx="1973">
                        <c:v>0.9869999999999467</c:v>
                      </c:pt>
                      <c:pt idx="1974">
                        <c:v>0.98749999999994664</c:v>
                      </c:pt>
                      <c:pt idx="1975">
                        <c:v>0.98799999999994659</c:v>
                      </c:pt>
                      <c:pt idx="1976">
                        <c:v>0.98849999999994653</c:v>
                      </c:pt>
                      <c:pt idx="1977">
                        <c:v>0.98899999999994648</c:v>
                      </c:pt>
                      <c:pt idx="1978">
                        <c:v>0.98949999999994642</c:v>
                      </c:pt>
                      <c:pt idx="1979">
                        <c:v>0.98999999999994637</c:v>
                      </c:pt>
                      <c:pt idx="1980">
                        <c:v>0.99049999999994631</c:v>
                      </c:pt>
                      <c:pt idx="1981">
                        <c:v>0.99099999999994626</c:v>
                      </c:pt>
                      <c:pt idx="1982">
                        <c:v>0.9914999999999462</c:v>
                      </c:pt>
                      <c:pt idx="1983">
                        <c:v>0.99199999999994615</c:v>
                      </c:pt>
                      <c:pt idx="1984">
                        <c:v>0.99249999999994609</c:v>
                      </c:pt>
                      <c:pt idx="1985">
                        <c:v>0.99299999999994604</c:v>
                      </c:pt>
                      <c:pt idx="1986">
                        <c:v>0.99349999999994598</c:v>
                      </c:pt>
                      <c:pt idx="1987">
                        <c:v>0.99399999999994593</c:v>
                      </c:pt>
                      <c:pt idx="1988">
                        <c:v>0.99449999999994587</c:v>
                      </c:pt>
                      <c:pt idx="1989">
                        <c:v>0.99499999999994582</c:v>
                      </c:pt>
                      <c:pt idx="1990">
                        <c:v>0.99549999999994576</c:v>
                      </c:pt>
                      <c:pt idx="1991">
                        <c:v>0.99599999999994571</c:v>
                      </c:pt>
                      <c:pt idx="1992">
                        <c:v>0.99649999999994565</c:v>
                      </c:pt>
                      <c:pt idx="1993">
                        <c:v>0.9969999999999456</c:v>
                      </c:pt>
                      <c:pt idx="1994">
                        <c:v>0.99749999999994554</c:v>
                      </c:pt>
                      <c:pt idx="1995">
                        <c:v>0.99799999999994549</c:v>
                      </c:pt>
                      <c:pt idx="1996">
                        <c:v>0.99849999999994543</c:v>
                      </c:pt>
                      <c:pt idx="1997">
                        <c:v>0.99899999999994538</c:v>
                      </c:pt>
                      <c:pt idx="1998">
                        <c:v>0.99949999999994532</c:v>
                      </c:pt>
                      <c:pt idx="1999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09-47AD-87DD-B1E62BCF5A4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Aug 15 -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Data!$D$1450:$D$2003</c15:sqref>
                        </c15:formulaRef>
                      </c:ext>
                    </c:extLst>
                    <c:numCache>
                      <c:formatCode>0</c:formatCode>
                      <c:ptCount val="554"/>
                      <c:pt idx="0">
                        <c:v>-0.30352636117100001</c:v>
                      </c:pt>
                      <c:pt idx="1">
                        <c:v>-0.76248238808199997</c:v>
                      </c:pt>
                      <c:pt idx="2">
                        <c:v>-2.0535541952399998</c:v>
                      </c:pt>
                      <c:pt idx="3">
                        <c:v>-2.3611307018900001</c:v>
                      </c:pt>
                      <c:pt idx="4">
                        <c:v>-2.45853573656</c:v>
                      </c:pt>
                      <c:pt idx="5">
                        <c:v>-5.2534223020999997</c:v>
                      </c:pt>
                      <c:pt idx="6">
                        <c:v>-5.3735438646700002</c:v>
                      </c:pt>
                      <c:pt idx="7">
                        <c:v>-5.3790372203699999</c:v>
                      </c:pt>
                      <c:pt idx="8">
                        <c:v>-5.7658679828799997</c:v>
                      </c:pt>
                      <c:pt idx="9">
                        <c:v>-6.1142794985900002</c:v>
                      </c:pt>
                      <c:pt idx="10">
                        <c:v>-6.2717344293600004</c:v>
                      </c:pt>
                      <c:pt idx="11">
                        <c:v>-6.3985803235500001</c:v>
                      </c:pt>
                      <c:pt idx="12">
                        <c:v>-6.6916236387000003</c:v>
                      </c:pt>
                      <c:pt idx="13">
                        <c:v>-9.2776572152900005</c:v>
                      </c:pt>
                      <c:pt idx="14">
                        <c:v>-9.7490524778100003</c:v>
                      </c:pt>
                      <c:pt idx="15">
                        <c:v>-10.110158270199999</c:v>
                      </c:pt>
                      <c:pt idx="16">
                        <c:v>-11.365432176800001</c:v>
                      </c:pt>
                      <c:pt idx="17">
                        <c:v>-12.613992146399999</c:v>
                      </c:pt>
                      <c:pt idx="18">
                        <c:v>-14.558809564300001</c:v>
                      </c:pt>
                      <c:pt idx="19">
                        <c:v>-15.901172089899999</c:v>
                      </c:pt>
                      <c:pt idx="20">
                        <c:v>-17.722545932700001</c:v>
                      </c:pt>
                      <c:pt idx="21">
                        <c:v>-19.101768010099999</c:v>
                      </c:pt>
                      <c:pt idx="22">
                        <c:v>-19.806999060100001</c:v>
                      </c:pt>
                      <c:pt idx="23">
                        <c:v>-20.6796554652</c:v>
                      </c:pt>
                      <c:pt idx="24">
                        <c:v>-24.598469999199999</c:v>
                      </c:pt>
                      <c:pt idx="25">
                        <c:v>-26.254655570899999</c:v>
                      </c:pt>
                      <c:pt idx="26">
                        <c:v>-26.826357625699998</c:v>
                      </c:pt>
                      <c:pt idx="27">
                        <c:v>-29.1447662908</c:v>
                      </c:pt>
                      <c:pt idx="28">
                        <c:v>-30.6831480912</c:v>
                      </c:pt>
                      <c:pt idx="29">
                        <c:v>-32.350539251800001</c:v>
                      </c:pt>
                      <c:pt idx="30">
                        <c:v>-32.987591001799998</c:v>
                      </c:pt>
                      <c:pt idx="31">
                        <c:v>-34.723184774899998</c:v>
                      </c:pt>
                      <c:pt idx="32">
                        <c:v>-35.072304941500001</c:v>
                      </c:pt>
                      <c:pt idx="33">
                        <c:v>-36.136328835900002</c:v>
                      </c:pt>
                      <c:pt idx="34">
                        <c:v>-37.075698694400003</c:v>
                      </c:pt>
                      <c:pt idx="35">
                        <c:v>-37.264098429699999</c:v>
                      </c:pt>
                      <c:pt idx="36">
                        <c:v>-37.4223215516</c:v>
                      </c:pt>
                      <c:pt idx="37">
                        <c:v>-37.828655990100003</c:v>
                      </c:pt>
                      <c:pt idx="38">
                        <c:v>-40.7243129258</c:v>
                      </c:pt>
                      <c:pt idx="39">
                        <c:v>-41.020568472800001</c:v>
                      </c:pt>
                      <c:pt idx="40">
                        <c:v>-42.762688653399998</c:v>
                      </c:pt>
                      <c:pt idx="41">
                        <c:v>-43.184672336799999</c:v>
                      </c:pt>
                      <c:pt idx="42">
                        <c:v>-48.244148193100003</c:v>
                      </c:pt>
                      <c:pt idx="43">
                        <c:v>-49.4817481726</c:v>
                      </c:pt>
                      <c:pt idx="44">
                        <c:v>-53.092392235699997</c:v>
                      </c:pt>
                      <c:pt idx="45">
                        <c:v>-53.700068891999997</c:v>
                      </c:pt>
                      <c:pt idx="46">
                        <c:v>-54.826386768799999</c:v>
                      </c:pt>
                      <c:pt idx="47">
                        <c:v>-55.762248271700003</c:v>
                      </c:pt>
                      <c:pt idx="48">
                        <c:v>-56.078238530599997</c:v>
                      </c:pt>
                      <c:pt idx="49">
                        <c:v>-56.8673388315</c:v>
                      </c:pt>
                      <c:pt idx="50">
                        <c:v>-60.116186071999998</c:v>
                      </c:pt>
                      <c:pt idx="51">
                        <c:v>-64.934872163799994</c:v>
                      </c:pt>
                      <c:pt idx="52">
                        <c:v>-65.083719916299998</c:v>
                      </c:pt>
                      <c:pt idx="53">
                        <c:v>-68.263774485699997</c:v>
                      </c:pt>
                      <c:pt idx="54">
                        <c:v>-68.8462355411</c:v>
                      </c:pt>
                      <c:pt idx="55">
                        <c:v>-76.785776689100004</c:v>
                      </c:pt>
                      <c:pt idx="56">
                        <c:v>-76.892644032999996</c:v>
                      </c:pt>
                      <c:pt idx="57">
                        <c:v>-78.114240089199996</c:v>
                      </c:pt>
                      <c:pt idx="58">
                        <c:v>-81.281515442400007</c:v>
                      </c:pt>
                      <c:pt idx="59">
                        <c:v>-84.213151066400002</c:v>
                      </c:pt>
                      <c:pt idx="60">
                        <c:v>-89.180309758600004</c:v>
                      </c:pt>
                      <c:pt idx="61">
                        <c:v>-89.803096599100002</c:v>
                      </c:pt>
                      <c:pt idx="62">
                        <c:v>-89.891169463300002</c:v>
                      </c:pt>
                      <c:pt idx="63">
                        <c:v>-91.929246957800004</c:v>
                      </c:pt>
                      <c:pt idx="64">
                        <c:v>-95.982475172600004</c:v>
                      </c:pt>
                      <c:pt idx="65">
                        <c:v>-98.506467274399995</c:v>
                      </c:pt>
                      <c:pt idx="66">
                        <c:v>-103.682333185</c:v>
                      </c:pt>
                      <c:pt idx="67">
                        <c:v>-110.340016545</c:v>
                      </c:pt>
                      <c:pt idx="68">
                        <c:v>-113.112242357</c:v>
                      </c:pt>
                      <c:pt idx="69">
                        <c:v>-113.482902118</c:v>
                      </c:pt>
                      <c:pt idx="70">
                        <c:v>-117.026221386</c:v>
                      </c:pt>
                      <c:pt idx="71">
                        <c:v>-118.44768460900001</c:v>
                      </c:pt>
                      <c:pt idx="72">
                        <c:v>-122.29728926200001</c:v>
                      </c:pt>
                      <c:pt idx="73">
                        <c:v>-123.726002978</c:v>
                      </c:pt>
                      <c:pt idx="74">
                        <c:v>-125.226390674</c:v>
                      </c:pt>
                      <c:pt idx="75">
                        <c:v>-127.13344775</c:v>
                      </c:pt>
                      <c:pt idx="76">
                        <c:v>-133.156746973</c:v>
                      </c:pt>
                      <c:pt idx="77">
                        <c:v>-136.40310281000001</c:v>
                      </c:pt>
                      <c:pt idx="78">
                        <c:v>-136.66164462699999</c:v>
                      </c:pt>
                      <c:pt idx="79">
                        <c:v>-141.71332634500001</c:v>
                      </c:pt>
                      <c:pt idx="80">
                        <c:v>-144.13216279599999</c:v>
                      </c:pt>
                      <c:pt idx="81">
                        <c:v>-145.024299466</c:v>
                      </c:pt>
                      <c:pt idx="82">
                        <c:v>-153.269311571</c:v>
                      </c:pt>
                      <c:pt idx="83">
                        <c:v>-155.66115240100001</c:v>
                      </c:pt>
                      <c:pt idx="84">
                        <c:v>-156.90051649399999</c:v>
                      </c:pt>
                      <c:pt idx="85">
                        <c:v>-159.73406992299999</c:v>
                      </c:pt>
                      <c:pt idx="86">
                        <c:v>-160.50981883200001</c:v>
                      </c:pt>
                      <c:pt idx="87">
                        <c:v>-162.79004557299999</c:v>
                      </c:pt>
                      <c:pt idx="88">
                        <c:v>-164.234446819</c:v>
                      </c:pt>
                      <c:pt idx="89">
                        <c:v>-166.45762424700001</c:v>
                      </c:pt>
                      <c:pt idx="90">
                        <c:v>-167.57594517800001</c:v>
                      </c:pt>
                      <c:pt idx="91">
                        <c:v>-175.28587618200001</c:v>
                      </c:pt>
                      <c:pt idx="92">
                        <c:v>-179.96291190900001</c:v>
                      </c:pt>
                      <c:pt idx="93">
                        <c:v>-181.70937741200001</c:v>
                      </c:pt>
                      <c:pt idx="94">
                        <c:v>-184.737063906</c:v>
                      </c:pt>
                      <c:pt idx="95">
                        <c:v>-186.94516753600001</c:v>
                      </c:pt>
                      <c:pt idx="96">
                        <c:v>-191.218153884</c:v>
                      </c:pt>
                      <c:pt idx="97">
                        <c:v>-193.13736913100001</c:v>
                      </c:pt>
                      <c:pt idx="98">
                        <c:v>-202.36395847399999</c:v>
                      </c:pt>
                      <c:pt idx="99">
                        <c:v>-212.22437506099999</c:v>
                      </c:pt>
                      <c:pt idx="100">
                        <c:v>-216.361658629</c:v>
                      </c:pt>
                      <c:pt idx="101">
                        <c:v>-216.79530473</c:v>
                      </c:pt>
                      <c:pt idx="102">
                        <c:v>-221.97706431200001</c:v>
                      </c:pt>
                      <c:pt idx="103">
                        <c:v>-224.859343061</c:v>
                      </c:pt>
                      <c:pt idx="104">
                        <c:v>-226.30607684</c:v>
                      </c:pt>
                      <c:pt idx="105">
                        <c:v>-232.538709606</c:v>
                      </c:pt>
                      <c:pt idx="106">
                        <c:v>-236.04463142</c:v>
                      </c:pt>
                      <c:pt idx="107">
                        <c:v>-242.29113063599999</c:v>
                      </c:pt>
                      <c:pt idx="108">
                        <c:v>-246.13730402600001</c:v>
                      </c:pt>
                      <c:pt idx="109">
                        <c:v>-247.316239083</c:v>
                      </c:pt>
                      <c:pt idx="110">
                        <c:v>-248.132103148</c:v>
                      </c:pt>
                      <c:pt idx="111">
                        <c:v>-251.20755678899999</c:v>
                      </c:pt>
                      <c:pt idx="112">
                        <c:v>-257.33390921900002</c:v>
                      </c:pt>
                      <c:pt idx="113">
                        <c:v>-263.98219849899999</c:v>
                      </c:pt>
                      <c:pt idx="114">
                        <c:v>-270.04717282199999</c:v>
                      </c:pt>
                      <c:pt idx="115">
                        <c:v>-271.95447327599999</c:v>
                      </c:pt>
                      <c:pt idx="116">
                        <c:v>-273.10701847899998</c:v>
                      </c:pt>
                      <c:pt idx="117">
                        <c:v>-274.11861223800003</c:v>
                      </c:pt>
                      <c:pt idx="118">
                        <c:v>-276.30632812900001</c:v>
                      </c:pt>
                      <c:pt idx="119">
                        <c:v>-276.41978478300001</c:v>
                      </c:pt>
                      <c:pt idx="120">
                        <c:v>-282.29921095499998</c:v>
                      </c:pt>
                      <c:pt idx="121">
                        <c:v>-300.16006085999999</c:v>
                      </c:pt>
                      <c:pt idx="122">
                        <c:v>-307.724216775</c:v>
                      </c:pt>
                      <c:pt idx="123">
                        <c:v>-308.864009076</c:v>
                      </c:pt>
                      <c:pt idx="124">
                        <c:v>-311.73026172900001</c:v>
                      </c:pt>
                      <c:pt idx="125">
                        <c:v>-311.90828266699998</c:v>
                      </c:pt>
                      <c:pt idx="126">
                        <c:v>-313.63427250900003</c:v>
                      </c:pt>
                      <c:pt idx="127">
                        <c:v>-315.23609087099999</c:v>
                      </c:pt>
                      <c:pt idx="128">
                        <c:v>-315.54067971199999</c:v>
                      </c:pt>
                      <c:pt idx="129">
                        <c:v>-316.65854854499997</c:v>
                      </c:pt>
                      <c:pt idx="130">
                        <c:v>-317.16607370700001</c:v>
                      </c:pt>
                      <c:pt idx="131">
                        <c:v>-319.31739023900002</c:v>
                      </c:pt>
                      <c:pt idx="132">
                        <c:v>-322.68961057899998</c:v>
                      </c:pt>
                      <c:pt idx="133">
                        <c:v>-325.95119141599997</c:v>
                      </c:pt>
                      <c:pt idx="134">
                        <c:v>-326.01552575400001</c:v>
                      </c:pt>
                      <c:pt idx="135">
                        <c:v>-335.04331545500003</c:v>
                      </c:pt>
                      <c:pt idx="136">
                        <c:v>-335.32176173900001</c:v>
                      </c:pt>
                      <c:pt idx="137">
                        <c:v>-337.61563259899998</c:v>
                      </c:pt>
                      <c:pt idx="138">
                        <c:v>-339.18966651</c:v>
                      </c:pt>
                      <c:pt idx="139">
                        <c:v>-341.48368334499997</c:v>
                      </c:pt>
                      <c:pt idx="140">
                        <c:v>-348.76776932199999</c:v>
                      </c:pt>
                      <c:pt idx="141">
                        <c:v>-349.53618846000001</c:v>
                      </c:pt>
                      <c:pt idx="142">
                        <c:v>-354.36803883699997</c:v>
                      </c:pt>
                      <c:pt idx="143">
                        <c:v>-354.73744918099999</c:v>
                      </c:pt>
                      <c:pt idx="144">
                        <c:v>-368.75306664700003</c:v>
                      </c:pt>
                      <c:pt idx="145">
                        <c:v>-376.28190727600003</c:v>
                      </c:pt>
                      <c:pt idx="146">
                        <c:v>-379.46155734799999</c:v>
                      </c:pt>
                      <c:pt idx="147">
                        <c:v>-379.66080649600002</c:v>
                      </c:pt>
                      <c:pt idx="148">
                        <c:v>-387.51236393099998</c:v>
                      </c:pt>
                      <c:pt idx="149">
                        <c:v>-388.78763767999999</c:v>
                      </c:pt>
                      <c:pt idx="150">
                        <c:v>-398.33365320000001</c:v>
                      </c:pt>
                      <c:pt idx="151">
                        <c:v>-404.61237298600003</c:v>
                      </c:pt>
                      <c:pt idx="152">
                        <c:v>-407.86479008999999</c:v>
                      </c:pt>
                      <c:pt idx="153">
                        <c:v>-409.49573664899998</c:v>
                      </c:pt>
                      <c:pt idx="154">
                        <c:v>-414.01752498600001</c:v>
                      </c:pt>
                      <c:pt idx="155">
                        <c:v>-422.66364675099999</c:v>
                      </c:pt>
                      <c:pt idx="156">
                        <c:v>-424.06032176000002</c:v>
                      </c:pt>
                      <c:pt idx="157">
                        <c:v>-429.22278273400002</c:v>
                      </c:pt>
                      <c:pt idx="158">
                        <c:v>-429.43360424100001</c:v>
                      </c:pt>
                      <c:pt idx="159">
                        <c:v>-430.39462453800002</c:v>
                      </c:pt>
                      <c:pt idx="160">
                        <c:v>-432.649812365</c:v>
                      </c:pt>
                      <c:pt idx="161">
                        <c:v>-437.14267432999998</c:v>
                      </c:pt>
                      <c:pt idx="162">
                        <c:v>-438.92425604599998</c:v>
                      </c:pt>
                      <c:pt idx="163">
                        <c:v>-440.09305396299999</c:v>
                      </c:pt>
                      <c:pt idx="164">
                        <c:v>-449.35799297199998</c:v>
                      </c:pt>
                      <c:pt idx="165">
                        <c:v>-449.75841359899999</c:v>
                      </c:pt>
                      <c:pt idx="166">
                        <c:v>-464.59356063299998</c:v>
                      </c:pt>
                      <c:pt idx="167">
                        <c:v>-464.74785727900002</c:v>
                      </c:pt>
                      <c:pt idx="168">
                        <c:v>-465.56288827200001</c:v>
                      </c:pt>
                      <c:pt idx="169">
                        <c:v>-466.09598604199999</c:v>
                      </c:pt>
                      <c:pt idx="170">
                        <c:v>-474.71399356299997</c:v>
                      </c:pt>
                      <c:pt idx="171">
                        <c:v>-478.61669559400002</c:v>
                      </c:pt>
                      <c:pt idx="172">
                        <c:v>-485.43298083600001</c:v>
                      </c:pt>
                      <c:pt idx="173">
                        <c:v>-488.470870547</c:v>
                      </c:pt>
                      <c:pt idx="174">
                        <c:v>-490.93365919000001</c:v>
                      </c:pt>
                      <c:pt idx="175">
                        <c:v>-497.90043757500001</c:v>
                      </c:pt>
                      <c:pt idx="176">
                        <c:v>-501.333496271</c:v>
                      </c:pt>
                      <c:pt idx="177">
                        <c:v>-506.50154127799999</c:v>
                      </c:pt>
                      <c:pt idx="178">
                        <c:v>-508.943576463</c:v>
                      </c:pt>
                      <c:pt idx="179">
                        <c:v>-514.33572586900004</c:v>
                      </c:pt>
                      <c:pt idx="180">
                        <c:v>-516.166243302</c:v>
                      </c:pt>
                      <c:pt idx="181">
                        <c:v>-519.29503073700005</c:v>
                      </c:pt>
                      <c:pt idx="182">
                        <c:v>-530.08971952100001</c:v>
                      </c:pt>
                      <c:pt idx="183">
                        <c:v>-533.78457609999998</c:v>
                      </c:pt>
                      <c:pt idx="184">
                        <c:v>-539.63388384200005</c:v>
                      </c:pt>
                      <c:pt idx="185">
                        <c:v>-554.14225912699999</c:v>
                      </c:pt>
                      <c:pt idx="186">
                        <c:v>-579.57509316999995</c:v>
                      </c:pt>
                      <c:pt idx="187">
                        <c:v>-580.34759754799995</c:v>
                      </c:pt>
                      <c:pt idx="188">
                        <c:v>-590.363098337</c:v>
                      </c:pt>
                      <c:pt idx="189">
                        <c:v>-592.03207057199995</c:v>
                      </c:pt>
                      <c:pt idx="190">
                        <c:v>-594.60581322999997</c:v>
                      </c:pt>
                      <c:pt idx="191">
                        <c:v>-610.26161616399997</c:v>
                      </c:pt>
                      <c:pt idx="192">
                        <c:v>-617.021986373</c:v>
                      </c:pt>
                      <c:pt idx="193">
                        <c:v>-622.53623074100005</c:v>
                      </c:pt>
                      <c:pt idx="194">
                        <c:v>-622.72714048399996</c:v>
                      </c:pt>
                      <c:pt idx="195">
                        <c:v>-623.25850591300002</c:v>
                      </c:pt>
                      <c:pt idx="196">
                        <c:v>-629.06240733499999</c:v>
                      </c:pt>
                      <c:pt idx="197">
                        <c:v>-637.51503743399996</c:v>
                      </c:pt>
                      <c:pt idx="198">
                        <c:v>-641.34813387400004</c:v>
                      </c:pt>
                      <c:pt idx="199">
                        <c:v>-648.89324588199997</c:v>
                      </c:pt>
                      <c:pt idx="200">
                        <c:v>-653.35328839900001</c:v>
                      </c:pt>
                      <c:pt idx="201">
                        <c:v>-654.36864697999999</c:v>
                      </c:pt>
                      <c:pt idx="202">
                        <c:v>-655.27876411499994</c:v>
                      </c:pt>
                      <c:pt idx="203">
                        <c:v>-659.59308095599999</c:v>
                      </c:pt>
                      <c:pt idx="204">
                        <c:v>-667.57785029599995</c:v>
                      </c:pt>
                      <c:pt idx="205">
                        <c:v>-668.84228201899998</c:v>
                      </c:pt>
                      <c:pt idx="206">
                        <c:v>-674.87297277100004</c:v>
                      </c:pt>
                      <c:pt idx="207">
                        <c:v>-678.870987431</c:v>
                      </c:pt>
                      <c:pt idx="208">
                        <c:v>-683.52918499999998</c:v>
                      </c:pt>
                      <c:pt idx="209">
                        <c:v>-684.32059429900005</c:v>
                      </c:pt>
                      <c:pt idx="210">
                        <c:v>-696.83489381499999</c:v>
                      </c:pt>
                      <c:pt idx="211">
                        <c:v>-710.97491761900005</c:v>
                      </c:pt>
                      <c:pt idx="212">
                        <c:v>-724.29421072699995</c:v>
                      </c:pt>
                      <c:pt idx="213">
                        <c:v>-726.98420713999997</c:v>
                      </c:pt>
                      <c:pt idx="214">
                        <c:v>-731.05779151000002</c:v>
                      </c:pt>
                      <c:pt idx="215">
                        <c:v>-737.68468861600002</c:v>
                      </c:pt>
                      <c:pt idx="216">
                        <c:v>-741.61273395399996</c:v>
                      </c:pt>
                      <c:pt idx="217">
                        <c:v>-743.77654540499998</c:v>
                      </c:pt>
                      <c:pt idx="218">
                        <c:v>-745.90212637499997</c:v>
                      </c:pt>
                      <c:pt idx="219">
                        <c:v>-751.20000423500005</c:v>
                      </c:pt>
                      <c:pt idx="220">
                        <c:v>-769.32305570899996</c:v>
                      </c:pt>
                      <c:pt idx="221">
                        <c:v>-787.999987455</c:v>
                      </c:pt>
                      <c:pt idx="222">
                        <c:v>-792.63918143199999</c:v>
                      </c:pt>
                      <c:pt idx="223">
                        <c:v>-813.76504178300002</c:v>
                      </c:pt>
                      <c:pt idx="224">
                        <c:v>-814.75059469600001</c:v>
                      </c:pt>
                      <c:pt idx="225">
                        <c:v>-830.43891550199999</c:v>
                      </c:pt>
                      <c:pt idx="226">
                        <c:v>-831.97544858599997</c:v>
                      </c:pt>
                      <c:pt idx="227">
                        <c:v>-832.517792816</c:v>
                      </c:pt>
                      <c:pt idx="228">
                        <c:v>-849.69852731900005</c:v>
                      </c:pt>
                      <c:pt idx="229">
                        <c:v>-852.00907447600002</c:v>
                      </c:pt>
                      <c:pt idx="230">
                        <c:v>-861.86448589700001</c:v>
                      </c:pt>
                      <c:pt idx="231">
                        <c:v>-867.80054376999999</c:v>
                      </c:pt>
                      <c:pt idx="232">
                        <c:v>-872.22043171400003</c:v>
                      </c:pt>
                      <c:pt idx="233">
                        <c:v>-877.251547749</c:v>
                      </c:pt>
                      <c:pt idx="234">
                        <c:v>-897.07483149699999</c:v>
                      </c:pt>
                      <c:pt idx="235">
                        <c:v>-904.33333428100002</c:v>
                      </c:pt>
                      <c:pt idx="236">
                        <c:v>-916.861981141</c:v>
                      </c:pt>
                      <c:pt idx="237">
                        <c:v>-925.04088193600001</c:v>
                      </c:pt>
                      <c:pt idx="238">
                        <c:v>-926.84133902099995</c:v>
                      </c:pt>
                      <c:pt idx="239">
                        <c:v>-934.13340015300003</c:v>
                      </c:pt>
                      <c:pt idx="240">
                        <c:v>-936.25802080999995</c:v>
                      </c:pt>
                      <c:pt idx="241">
                        <c:v>-941.10051262100001</c:v>
                      </c:pt>
                      <c:pt idx="242">
                        <c:v>-947.80246302600005</c:v>
                      </c:pt>
                      <c:pt idx="243">
                        <c:v>-948.18354433000002</c:v>
                      </c:pt>
                      <c:pt idx="244">
                        <c:v>-965.62056822399995</c:v>
                      </c:pt>
                      <c:pt idx="245">
                        <c:v>-969.25472328800004</c:v>
                      </c:pt>
                      <c:pt idx="246">
                        <c:v>-976.99315855099996</c:v>
                      </c:pt>
                      <c:pt idx="247">
                        <c:v>-995.85378509500003</c:v>
                      </c:pt>
                      <c:pt idx="248">
                        <c:v>-1000.1329666399999</c:v>
                      </c:pt>
                      <c:pt idx="249">
                        <c:v>-1005.74365865</c:v>
                      </c:pt>
                      <c:pt idx="250">
                        <c:v>-1007.83449081</c:v>
                      </c:pt>
                      <c:pt idx="251">
                        <c:v>-1008.84717243</c:v>
                      </c:pt>
                      <c:pt idx="252">
                        <c:v>-1014.75465984</c:v>
                      </c:pt>
                      <c:pt idx="253">
                        <c:v>-1016.3728876500001</c:v>
                      </c:pt>
                      <c:pt idx="254">
                        <c:v>-1019.8122731</c:v>
                      </c:pt>
                      <c:pt idx="255">
                        <c:v>-1022.02496232</c:v>
                      </c:pt>
                      <c:pt idx="256">
                        <c:v>-1034.78265835</c:v>
                      </c:pt>
                      <c:pt idx="257">
                        <c:v>-1040.39118347</c:v>
                      </c:pt>
                      <c:pt idx="258">
                        <c:v>-1045.0998137700001</c:v>
                      </c:pt>
                      <c:pt idx="259">
                        <c:v>-1050.8736832</c:v>
                      </c:pt>
                      <c:pt idx="260">
                        <c:v>-1057.61393099</c:v>
                      </c:pt>
                      <c:pt idx="261">
                        <c:v>-1060.2795520699999</c:v>
                      </c:pt>
                      <c:pt idx="262">
                        <c:v>-1061.3916370300001</c:v>
                      </c:pt>
                      <c:pt idx="263">
                        <c:v>-1069.62294475</c:v>
                      </c:pt>
                      <c:pt idx="264">
                        <c:v>-1080.5936799200001</c:v>
                      </c:pt>
                      <c:pt idx="265">
                        <c:v>-1087.29992322</c:v>
                      </c:pt>
                      <c:pt idx="266">
                        <c:v>-1089.2824043999999</c:v>
                      </c:pt>
                      <c:pt idx="267">
                        <c:v>-1090.0554415900001</c:v>
                      </c:pt>
                      <c:pt idx="268">
                        <c:v>-1093.1407661799999</c:v>
                      </c:pt>
                      <c:pt idx="269">
                        <c:v>-1115.19023085</c:v>
                      </c:pt>
                      <c:pt idx="270">
                        <c:v>-1116.04971267</c:v>
                      </c:pt>
                      <c:pt idx="271">
                        <c:v>-1120.24088024</c:v>
                      </c:pt>
                      <c:pt idx="272">
                        <c:v>-1135.8464122400001</c:v>
                      </c:pt>
                      <c:pt idx="273">
                        <c:v>-1152.5257103199999</c:v>
                      </c:pt>
                      <c:pt idx="274">
                        <c:v>-1162.4967532200001</c:v>
                      </c:pt>
                      <c:pt idx="275">
                        <c:v>-1169.9837227400001</c:v>
                      </c:pt>
                      <c:pt idx="276">
                        <c:v>-1173.1893345799999</c:v>
                      </c:pt>
                      <c:pt idx="277">
                        <c:v>-1189.3701502700001</c:v>
                      </c:pt>
                      <c:pt idx="278">
                        <c:v>-1214.4489750099999</c:v>
                      </c:pt>
                      <c:pt idx="279">
                        <c:v>-1238.07883236</c:v>
                      </c:pt>
                      <c:pt idx="280">
                        <c:v>-1238.81520989</c:v>
                      </c:pt>
                      <c:pt idx="281">
                        <c:v>-1239.3722197699999</c:v>
                      </c:pt>
                      <c:pt idx="282">
                        <c:v>-1263.8796622499999</c:v>
                      </c:pt>
                      <c:pt idx="283">
                        <c:v>-1267.90131251</c:v>
                      </c:pt>
                      <c:pt idx="284">
                        <c:v>-1287.6032432500001</c:v>
                      </c:pt>
                      <c:pt idx="285">
                        <c:v>-1289.35499465</c:v>
                      </c:pt>
                      <c:pt idx="286">
                        <c:v>-1300.2143480100001</c:v>
                      </c:pt>
                      <c:pt idx="287">
                        <c:v>-1308.9368028199999</c:v>
                      </c:pt>
                      <c:pt idx="288">
                        <c:v>-1312.2909651499999</c:v>
                      </c:pt>
                      <c:pt idx="289">
                        <c:v>-1321.3388614200001</c:v>
                      </c:pt>
                      <c:pt idx="290">
                        <c:v>-1335.2147178499999</c:v>
                      </c:pt>
                      <c:pt idx="291">
                        <c:v>-1352.3694582099999</c:v>
                      </c:pt>
                      <c:pt idx="292">
                        <c:v>-1353.88293836</c:v>
                      </c:pt>
                      <c:pt idx="293">
                        <c:v>-1365.6817569699999</c:v>
                      </c:pt>
                      <c:pt idx="294">
                        <c:v>-1379.94324742</c:v>
                      </c:pt>
                      <c:pt idx="295">
                        <c:v>-1381.03067659</c:v>
                      </c:pt>
                      <c:pt idx="296">
                        <c:v>-1393.3893735500001</c:v>
                      </c:pt>
                      <c:pt idx="297">
                        <c:v>-1406.6795331799999</c:v>
                      </c:pt>
                      <c:pt idx="298">
                        <c:v>-1411.8879004600001</c:v>
                      </c:pt>
                      <c:pt idx="299">
                        <c:v>-1414.43328374</c:v>
                      </c:pt>
                      <c:pt idx="300">
                        <c:v>-1425.3565407799999</c:v>
                      </c:pt>
                      <c:pt idx="301">
                        <c:v>-1425.5869682499999</c:v>
                      </c:pt>
                      <c:pt idx="302">
                        <c:v>-1428.5022015100001</c:v>
                      </c:pt>
                      <c:pt idx="303">
                        <c:v>-1439.0252366100001</c:v>
                      </c:pt>
                      <c:pt idx="304">
                        <c:v>-1458.60400009</c:v>
                      </c:pt>
                      <c:pt idx="305">
                        <c:v>-1463.79875249</c:v>
                      </c:pt>
                      <c:pt idx="306">
                        <c:v>-1482.08153522</c:v>
                      </c:pt>
                      <c:pt idx="307">
                        <c:v>-1487.6497274599999</c:v>
                      </c:pt>
                      <c:pt idx="308">
                        <c:v>-1488.1529501099999</c:v>
                      </c:pt>
                      <c:pt idx="309">
                        <c:v>-1490.5232413599999</c:v>
                      </c:pt>
                      <c:pt idx="310">
                        <c:v>-1496.2998376600001</c:v>
                      </c:pt>
                      <c:pt idx="311">
                        <c:v>-1498.2651965699999</c:v>
                      </c:pt>
                      <c:pt idx="312">
                        <c:v>-1506.6306627900001</c:v>
                      </c:pt>
                      <c:pt idx="313">
                        <c:v>-1513.2287657700001</c:v>
                      </c:pt>
                      <c:pt idx="314">
                        <c:v>-1518.2608092600001</c:v>
                      </c:pt>
                      <c:pt idx="315">
                        <c:v>-1521.6612958600001</c:v>
                      </c:pt>
                      <c:pt idx="316">
                        <c:v>-1524.7660897799999</c:v>
                      </c:pt>
                      <c:pt idx="317">
                        <c:v>-1525.3649962100001</c:v>
                      </c:pt>
                      <c:pt idx="318">
                        <c:v>-1527.51995369</c:v>
                      </c:pt>
                      <c:pt idx="319">
                        <c:v>-1530.43275969</c:v>
                      </c:pt>
                      <c:pt idx="320">
                        <c:v>-1532.0217225199999</c:v>
                      </c:pt>
                      <c:pt idx="321">
                        <c:v>-1537.2056991300001</c:v>
                      </c:pt>
                      <c:pt idx="322">
                        <c:v>-1545.26439003</c:v>
                      </c:pt>
                      <c:pt idx="323">
                        <c:v>-1557.0669150000001</c:v>
                      </c:pt>
                      <c:pt idx="324">
                        <c:v>-1559.98946028</c:v>
                      </c:pt>
                      <c:pt idx="325">
                        <c:v>-1568.19016126</c:v>
                      </c:pt>
                      <c:pt idx="326">
                        <c:v>-1569.06398203</c:v>
                      </c:pt>
                      <c:pt idx="327">
                        <c:v>-1570.6271717699999</c:v>
                      </c:pt>
                      <c:pt idx="328">
                        <c:v>-1584.1819182300001</c:v>
                      </c:pt>
                      <c:pt idx="329">
                        <c:v>-1602.71524565</c:v>
                      </c:pt>
                      <c:pt idx="330">
                        <c:v>-1604.1107331799999</c:v>
                      </c:pt>
                      <c:pt idx="331">
                        <c:v>-1612.49829649</c:v>
                      </c:pt>
                      <c:pt idx="332">
                        <c:v>-1614.07103893</c:v>
                      </c:pt>
                      <c:pt idx="333">
                        <c:v>-1623.97032545</c:v>
                      </c:pt>
                      <c:pt idx="334">
                        <c:v>-1625.0008877800001</c:v>
                      </c:pt>
                      <c:pt idx="335">
                        <c:v>-1634.97688685</c:v>
                      </c:pt>
                      <c:pt idx="336">
                        <c:v>-1635.59117631</c:v>
                      </c:pt>
                      <c:pt idx="337">
                        <c:v>-1642.4633419700001</c:v>
                      </c:pt>
                      <c:pt idx="338">
                        <c:v>-1663.5546769</c:v>
                      </c:pt>
                      <c:pt idx="339">
                        <c:v>-1675.4997686700001</c:v>
                      </c:pt>
                      <c:pt idx="340">
                        <c:v>-1690.4788527400001</c:v>
                      </c:pt>
                      <c:pt idx="341">
                        <c:v>-1693.5769272699999</c:v>
                      </c:pt>
                      <c:pt idx="342">
                        <c:v>-1700.60735757</c:v>
                      </c:pt>
                      <c:pt idx="343">
                        <c:v>-1703.04139609</c:v>
                      </c:pt>
                      <c:pt idx="344">
                        <c:v>-1717.32649668</c:v>
                      </c:pt>
                      <c:pt idx="345">
                        <c:v>-1725.50340504</c:v>
                      </c:pt>
                      <c:pt idx="346">
                        <c:v>-1749.75946245</c:v>
                      </c:pt>
                      <c:pt idx="347">
                        <c:v>-1752.8953462699999</c:v>
                      </c:pt>
                      <c:pt idx="348">
                        <c:v>-1777.3379622699999</c:v>
                      </c:pt>
                      <c:pt idx="349">
                        <c:v>-1792.7447999000001</c:v>
                      </c:pt>
                      <c:pt idx="350">
                        <c:v>-1793.2325819299999</c:v>
                      </c:pt>
                      <c:pt idx="351">
                        <c:v>-1804.1959336</c:v>
                      </c:pt>
                      <c:pt idx="352">
                        <c:v>-1817.35629036</c:v>
                      </c:pt>
                      <c:pt idx="353">
                        <c:v>-1818.1474511700001</c:v>
                      </c:pt>
                      <c:pt idx="354">
                        <c:v>-1818.7436835000001</c:v>
                      </c:pt>
                      <c:pt idx="355">
                        <c:v>-1856.8556673400001</c:v>
                      </c:pt>
                      <c:pt idx="356">
                        <c:v>-1881.5197628400001</c:v>
                      </c:pt>
                      <c:pt idx="357">
                        <c:v>-1894.13069445</c:v>
                      </c:pt>
                      <c:pt idx="358">
                        <c:v>-1909.3602408199999</c:v>
                      </c:pt>
                      <c:pt idx="359">
                        <c:v>-1922.9358329900001</c:v>
                      </c:pt>
                      <c:pt idx="360">
                        <c:v>-1923.93510066</c:v>
                      </c:pt>
                      <c:pt idx="361">
                        <c:v>-1928.2945254000001</c:v>
                      </c:pt>
                      <c:pt idx="362">
                        <c:v>-1933.58565578</c:v>
                      </c:pt>
                      <c:pt idx="363">
                        <c:v>-1957.2652111499999</c:v>
                      </c:pt>
                      <c:pt idx="364">
                        <c:v>-1962.35202398</c:v>
                      </c:pt>
                      <c:pt idx="365">
                        <c:v>-1970.4480787499999</c:v>
                      </c:pt>
                      <c:pt idx="366">
                        <c:v>-2012.9145332799999</c:v>
                      </c:pt>
                      <c:pt idx="367">
                        <c:v>-2014.2617272299999</c:v>
                      </c:pt>
                      <c:pt idx="368">
                        <c:v>-2022.95533531</c:v>
                      </c:pt>
                      <c:pt idx="369">
                        <c:v>-2029.0375239800001</c:v>
                      </c:pt>
                      <c:pt idx="370">
                        <c:v>-2031.22578223</c:v>
                      </c:pt>
                      <c:pt idx="371">
                        <c:v>-2045.2896701499999</c:v>
                      </c:pt>
                      <c:pt idx="372">
                        <c:v>-2055.8844037099998</c:v>
                      </c:pt>
                      <c:pt idx="373">
                        <c:v>-2088.2768555600001</c:v>
                      </c:pt>
                      <c:pt idx="374">
                        <c:v>-2099.06179479</c:v>
                      </c:pt>
                      <c:pt idx="375">
                        <c:v>-2105.61545836</c:v>
                      </c:pt>
                      <c:pt idx="376">
                        <c:v>-2107.3781081900001</c:v>
                      </c:pt>
                      <c:pt idx="377">
                        <c:v>-2107.9382639</c:v>
                      </c:pt>
                      <c:pt idx="378">
                        <c:v>-2115.8643019699998</c:v>
                      </c:pt>
                      <c:pt idx="379">
                        <c:v>-2116.26497681</c:v>
                      </c:pt>
                      <c:pt idx="380">
                        <c:v>-2129.6168555700001</c:v>
                      </c:pt>
                      <c:pt idx="381">
                        <c:v>-2136.40444991</c:v>
                      </c:pt>
                      <c:pt idx="382">
                        <c:v>-2162.6819615899999</c:v>
                      </c:pt>
                      <c:pt idx="383">
                        <c:v>-2168.23880151</c:v>
                      </c:pt>
                      <c:pt idx="384">
                        <c:v>-2172.1863495399998</c:v>
                      </c:pt>
                      <c:pt idx="385">
                        <c:v>-2176.21438954</c:v>
                      </c:pt>
                      <c:pt idx="386">
                        <c:v>-2206.4798163800001</c:v>
                      </c:pt>
                      <c:pt idx="387">
                        <c:v>-2225.01631507</c:v>
                      </c:pt>
                      <c:pt idx="388">
                        <c:v>-2239.6187047499998</c:v>
                      </c:pt>
                      <c:pt idx="389">
                        <c:v>-2255.3723579100001</c:v>
                      </c:pt>
                      <c:pt idx="390">
                        <c:v>-2271.6739430500002</c:v>
                      </c:pt>
                      <c:pt idx="391">
                        <c:v>-2274.0975678899999</c:v>
                      </c:pt>
                      <c:pt idx="392">
                        <c:v>-2282.2475521699998</c:v>
                      </c:pt>
                      <c:pt idx="393">
                        <c:v>-2286.3402199100001</c:v>
                      </c:pt>
                      <c:pt idx="394">
                        <c:v>-2303.41686699</c:v>
                      </c:pt>
                      <c:pt idx="395">
                        <c:v>-2327.0585050999998</c:v>
                      </c:pt>
                      <c:pt idx="396">
                        <c:v>-2329.42606475</c:v>
                      </c:pt>
                      <c:pt idx="397">
                        <c:v>-2333.8617435599999</c:v>
                      </c:pt>
                      <c:pt idx="398">
                        <c:v>-2335.79198739</c:v>
                      </c:pt>
                      <c:pt idx="399">
                        <c:v>-2340.8885586000001</c:v>
                      </c:pt>
                      <c:pt idx="400">
                        <c:v>-2359.6414231499998</c:v>
                      </c:pt>
                      <c:pt idx="401">
                        <c:v>-2360.12814665</c:v>
                      </c:pt>
                      <c:pt idx="402">
                        <c:v>-2372.5543133699998</c:v>
                      </c:pt>
                      <c:pt idx="403">
                        <c:v>-2392.4943776700002</c:v>
                      </c:pt>
                      <c:pt idx="404">
                        <c:v>-2393.6430250200001</c:v>
                      </c:pt>
                      <c:pt idx="405">
                        <c:v>-2429.22058062</c:v>
                      </c:pt>
                      <c:pt idx="406">
                        <c:v>-2431.01077682</c:v>
                      </c:pt>
                      <c:pt idx="407">
                        <c:v>-2445.8928640899999</c:v>
                      </c:pt>
                      <c:pt idx="408">
                        <c:v>-2446.4386912700002</c:v>
                      </c:pt>
                      <c:pt idx="409">
                        <c:v>-2456.8379150599999</c:v>
                      </c:pt>
                      <c:pt idx="410">
                        <c:v>-2462.5657040299998</c:v>
                      </c:pt>
                      <c:pt idx="411">
                        <c:v>-2476.01522492</c:v>
                      </c:pt>
                      <c:pt idx="412">
                        <c:v>-2492.7433886200001</c:v>
                      </c:pt>
                      <c:pt idx="413">
                        <c:v>-2500.7249109700001</c:v>
                      </c:pt>
                      <c:pt idx="414">
                        <c:v>-2509.2783231399999</c:v>
                      </c:pt>
                      <c:pt idx="415">
                        <c:v>-2525.8746435899998</c:v>
                      </c:pt>
                      <c:pt idx="416">
                        <c:v>-2526.4298112800002</c:v>
                      </c:pt>
                      <c:pt idx="417">
                        <c:v>-2537.9201436799999</c:v>
                      </c:pt>
                      <c:pt idx="418">
                        <c:v>-2543.2480351999998</c:v>
                      </c:pt>
                      <c:pt idx="419">
                        <c:v>-2565.7566063700001</c:v>
                      </c:pt>
                      <c:pt idx="420">
                        <c:v>-2566.0670496500002</c:v>
                      </c:pt>
                      <c:pt idx="421">
                        <c:v>-2572.7231051099998</c:v>
                      </c:pt>
                      <c:pt idx="422">
                        <c:v>-2611.8574150999998</c:v>
                      </c:pt>
                      <c:pt idx="423">
                        <c:v>-2624.2681964499998</c:v>
                      </c:pt>
                      <c:pt idx="424">
                        <c:v>-2633.2955232600002</c:v>
                      </c:pt>
                      <c:pt idx="425">
                        <c:v>-2638.9555480200002</c:v>
                      </c:pt>
                      <c:pt idx="426">
                        <c:v>-2639.8041178200001</c:v>
                      </c:pt>
                      <c:pt idx="427">
                        <c:v>-2650.5869802900002</c:v>
                      </c:pt>
                      <c:pt idx="428">
                        <c:v>-2657.6823705500001</c:v>
                      </c:pt>
                      <c:pt idx="429">
                        <c:v>-2666.4160644499998</c:v>
                      </c:pt>
                      <c:pt idx="430">
                        <c:v>-2686.8531053699999</c:v>
                      </c:pt>
                      <c:pt idx="431">
                        <c:v>-2714.7158158100001</c:v>
                      </c:pt>
                      <c:pt idx="432">
                        <c:v>-2723.0234948100001</c:v>
                      </c:pt>
                      <c:pt idx="433">
                        <c:v>-2739.6310094999999</c:v>
                      </c:pt>
                      <c:pt idx="434">
                        <c:v>-2741.6602361499999</c:v>
                      </c:pt>
                      <c:pt idx="435">
                        <c:v>-2742.8038907800001</c:v>
                      </c:pt>
                      <c:pt idx="436">
                        <c:v>-2782.69447691</c:v>
                      </c:pt>
                      <c:pt idx="437">
                        <c:v>-2796.1188552100002</c:v>
                      </c:pt>
                      <c:pt idx="438">
                        <c:v>-2827.3766621099999</c:v>
                      </c:pt>
                      <c:pt idx="439">
                        <c:v>-2853.2539669500002</c:v>
                      </c:pt>
                      <c:pt idx="440">
                        <c:v>-2854.5015427100002</c:v>
                      </c:pt>
                      <c:pt idx="441">
                        <c:v>-2871.7800970500002</c:v>
                      </c:pt>
                      <c:pt idx="442">
                        <c:v>-2882.89166583</c:v>
                      </c:pt>
                      <c:pt idx="443">
                        <c:v>-2884.1705493200002</c:v>
                      </c:pt>
                      <c:pt idx="444">
                        <c:v>-2930.5579456999999</c:v>
                      </c:pt>
                      <c:pt idx="445">
                        <c:v>-2931.2556051900001</c:v>
                      </c:pt>
                      <c:pt idx="446">
                        <c:v>-2944.2841602600001</c:v>
                      </c:pt>
                      <c:pt idx="447">
                        <c:v>-2953.91104421</c:v>
                      </c:pt>
                      <c:pt idx="448">
                        <c:v>-2959.7239411700002</c:v>
                      </c:pt>
                      <c:pt idx="449">
                        <c:v>-2965.4030351000001</c:v>
                      </c:pt>
                      <c:pt idx="450">
                        <c:v>-2974.7393487700001</c:v>
                      </c:pt>
                      <c:pt idx="451">
                        <c:v>-3005.4357245699998</c:v>
                      </c:pt>
                      <c:pt idx="452">
                        <c:v>-3025.3541044499998</c:v>
                      </c:pt>
                      <c:pt idx="453">
                        <c:v>-3035.2112517599999</c:v>
                      </c:pt>
                      <c:pt idx="454">
                        <c:v>-3036.20830475</c:v>
                      </c:pt>
                      <c:pt idx="455">
                        <c:v>-3039.0541068000002</c:v>
                      </c:pt>
                      <c:pt idx="456">
                        <c:v>-3048.2792025700001</c:v>
                      </c:pt>
                      <c:pt idx="457">
                        <c:v>-3058.6108533000001</c:v>
                      </c:pt>
                      <c:pt idx="458">
                        <c:v>-3082.2278279100001</c:v>
                      </c:pt>
                      <c:pt idx="459">
                        <c:v>-3105.5843812500002</c:v>
                      </c:pt>
                      <c:pt idx="460">
                        <c:v>-3142.9740227699999</c:v>
                      </c:pt>
                      <c:pt idx="461">
                        <c:v>-3149.5009898899998</c:v>
                      </c:pt>
                      <c:pt idx="462">
                        <c:v>-3183.3547812500001</c:v>
                      </c:pt>
                      <c:pt idx="463">
                        <c:v>-3200.2746824999999</c:v>
                      </c:pt>
                      <c:pt idx="464">
                        <c:v>-3219.6744252399999</c:v>
                      </c:pt>
                      <c:pt idx="465">
                        <c:v>-3227.3007943100001</c:v>
                      </c:pt>
                      <c:pt idx="466">
                        <c:v>-3242.05419609</c:v>
                      </c:pt>
                      <c:pt idx="467">
                        <c:v>-3282.61188459</c:v>
                      </c:pt>
                      <c:pt idx="468">
                        <c:v>-3305.7454575900001</c:v>
                      </c:pt>
                      <c:pt idx="469">
                        <c:v>-3317.07799153</c:v>
                      </c:pt>
                      <c:pt idx="470">
                        <c:v>-3342.8994994200002</c:v>
                      </c:pt>
                      <c:pt idx="471">
                        <c:v>-3351.2512104399998</c:v>
                      </c:pt>
                      <c:pt idx="472">
                        <c:v>-3360.6028765800002</c:v>
                      </c:pt>
                      <c:pt idx="473">
                        <c:v>-3389.7117595</c:v>
                      </c:pt>
                      <c:pt idx="474">
                        <c:v>-3412.72649434</c:v>
                      </c:pt>
                      <c:pt idx="475">
                        <c:v>-3415.6751385799998</c:v>
                      </c:pt>
                      <c:pt idx="476">
                        <c:v>-3419.77620634</c:v>
                      </c:pt>
                      <c:pt idx="477">
                        <c:v>-3432.7614126499998</c:v>
                      </c:pt>
                      <c:pt idx="478">
                        <c:v>-3443.9798003400001</c:v>
                      </c:pt>
                      <c:pt idx="479">
                        <c:v>-3451.33754533</c:v>
                      </c:pt>
                      <c:pt idx="480">
                        <c:v>-3464.8884739199998</c:v>
                      </c:pt>
                      <c:pt idx="481">
                        <c:v>-3466.88745638</c:v>
                      </c:pt>
                      <c:pt idx="482">
                        <c:v>-3477.2042053</c:v>
                      </c:pt>
                      <c:pt idx="483">
                        <c:v>-3509.4735268999998</c:v>
                      </c:pt>
                      <c:pt idx="484">
                        <c:v>-3510.6642411500002</c:v>
                      </c:pt>
                      <c:pt idx="485">
                        <c:v>-3511.84677577</c:v>
                      </c:pt>
                      <c:pt idx="486">
                        <c:v>-3517.2498137600001</c:v>
                      </c:pt>
                      <c:pt idx="487">
                        <c:v>-3539.2584294500002</c:v>
                      </c:pt>
                      <c:pt idx="488">
                        <c:v>-3560.00346868</c:v>
                      </c:pt>
                      <c:pt idx="489">
                        <c:v>-3561.0733316699998</c:v>
                      </c:pt>
                      <c:pt idx="490">
                        <c:v>-3571.4277900900001</c:v>
                      </c:pt>
                      <c:pt idx="491">
                        <c:v>-3624.8618872100001</c:v>
                      </c:pt>
                      <c:pt idx="492">
                        <c:v>-3636.2358021800001</c:v>
                      </c:pt>
                      <c:pt idx="493">
                        <c:v>-3636.7342076999998</c:v>
                      </c:pt>
                      <c:pt idx="494">
                        <c:v>-3718.9245527100002</c:v>
                      </c:pt>
                      <c:pt idx="495">
                        <c:v>-3726.4244460499999</c:v>
                      </c:pt>
                      <c:pt idx="496">
                        <c:v>-3727.47200492</c:v>
                      </c:pt>
                      <c:pt idx="497">
                        <c:v>-3744.78348525</c:v>
                      </c:pt>
                      <c:pt idx="498">
                        <c:v>-3759.20591702</c:v>
                      </c:pt>
                      <c:pt idx="499">
                        <c:v>-3812.83316887</c:v>
                      </c:pt>
                      <c:pt idx="500">
                        <c:v>-3820.7550903900001</c:v>
                      </c:pt>
                      <c:pt idx="501">
                        <c:v>-3821.43217263</c:v>
                      </c:pt>
                      <c:pt idx="502">
                        <c:v>-3823.3093749599998</c:v>
                      </c:pt>
                      <c:pt idx="503">
                        <c:v>-3834.2868643500001</c:v>
                      </c:pt>
                      <c:pt idx="504">
                        <c:v>-3849.3287700800001</c:v>
                      </c:pt>
                      <c:pt idx="505">
                        <c:v>-3850.5050272399999</c:v>
                      </c:pt>
                      <c:pt idx="506">
                        <c:v>-3897.4711383200001</c:v>
                      </c:pt>
                      <c:pt idx="507">
                        <c:v>-3908.35092717</c:v>
                      </c:pt>
                      <c:pt idx="508">
                        <c:v>-3925.2510971800002</c:v>
                      </c:pt>
                      <c:pt idx="509">
                        <c:v>-3987.2532212299998</c:v>
                      </c:pt>
                      <c:pt idx="510">
                        <c:v>-4020.4125939099999</c:v>
                      </c:pt>
                      <c:pt idx="511">
                        <c:v>-4033.4552979599998</c:v>
                      </c:pt>
                      <c:pt idx="512">
                        <c:v>-4043.0116173299998</c:v>
                      </c:pt>
                      <c:pt idx="513">
                        <c:v>-4048.39117257</c:v>
                      </c:pt>
                      <c:pt idx="514">
                        <c:v>-4073.3934026799998</c:v>
                      </c:pt>
                      <c:pt idx="515">
                        <c:v>-4125.1217775200003</c:v>
                      </c:pt>
                      <c:pt idx="516">
                        <c:v>-4132.5279426699999</c:v>
                      </c:pt>
                      <c:pt idx="517">
                        <c:v>-4136.0332583700001</c:v>
                      </c:pt>
                      <c:pt idx="518">
                        <c:v>-4142.3911225299998</c:v>
                      </c:pt>
                      <c:pt idx="519">
                        <c:v>-4238.13862075</c:v>
                      </c:pt>
                      <c:pt idx="520">
                        <c:v>-4299.0025818800004</c:v>
                      </c:pt>
                      <c:pt idx="521">
                        <c:v>-4337.5652843999997</c:v>
                      </c:pt>
                      <c:pt idx="522">
                        <c:v>-4373.5959179700003</c:v>
                      </c:pt>
                      <c:pt idx="523">
                        <c:v>-4453.9395693099996</c:v>
                      </c:pt>
                      <c:pt idx="524">
                        <c:v>-4471.8435962599997</c:v>
                      </c:pt>
                      <c:pt idx="525">
                        <c:v>-4502.8732215399996</c:v>
                      </c:pt>
                      <c:pt idx="526">
                        <c:v>-4527.0738234199998</c:v>
                      </c:pt>
                      <c:pt idx="527">
                        <c:v>-4572.5355603600001</c:v>
                      </c:pt>
                      <c:pt idx="528">
                        <c:v>-4702.1200695099997</c:v>
                      </c:pt>
                      <c:pt idx="529">
                        <c:v>-4740.864896</c:v>
                      </c:pt>
                      <c:pt idx="530">
                        <c:v>-4870.9057727600002</c:v>
                      </c:pt>
                      <c:pt idx="531">
                        <c:v>-4873.9071070199998</c:v>
                      </c:pt>
                      <c:pt idx="532">
                        <c:v>-4903.45495183</c:v>
                      </c:pt>
                      <c:pt idx="533">
                        <c:v>-4946.4269641800001</c:v>
                      </c:pt>
                      <c:pt idx="534">
                        <c:v>-5027.5733220800003</c:v>
                      </c:pt>
                      <c:pt idx="535">
                        <c:v>-5148.7479626699997</c:v>
                      </c:pt>
                      <c:pt idx="536">
                        <c:v>-5208.0551910200002</c:v>
                      </c:pt>
                      <c:pt idx="537">
                        <c:v>-5217.9882838499998</c:v>
                      </c:pt>
                      <c:pt idx="538">
                        <c:v>-5279.6799282000002</c:v>
                      </c:pt>
                      <c:pt idx="539">
                        <c:v>-5397.2165558300003</c:v>
                      </c:pt>
                      <c:pt idx="540">
                        <c:v>-5425.4656101500004</c:v>
                      </c:pt>
                      <c:pt idx="541">
                        <c:v>-5502.0208796899997</c:v>
                      </c:pt>
                      <c:pt idx="542">
                        <c:v>-5560.7659762000003</c:v>
                      </c:pt>
                      <c:pt idx="543">
                        <c:v>-5568.7714622499998</c:v>
                      </c:pt>
                      <c:pt idx="544">
                        <c:v>-5595.2451611699998</c:v>
                      </c:pt>
                      <c:pt idx="545">
                        <c:v>-5954.9663589700003</c:v>
                      </c:pt>
                      <c:pt idx="546">
                        <c:v>-5957.9872851399996</c:v>
                      </c:pt>
                      <c:pt idx="547">
                        <c:v>-5959.9273774599997</c:v>
                      </c:pt>
                      <c:pt idx="548">
                        <c:v>-5999.8677165899999</c:v>
                      </c:pt>
                      <c:pt idx="549">
                        <c:v>-6008.6898009799997</c:v>
                      </c:pt>
                      <c:pt idx="550">
                        <c:v>-6160.1183938900003</c:v>
                      </c:pt>
                      <c:pt idx="551">
                        <c:v>-6340.8675976000004</c:v>
                      </c:pt>
                      <c:pt idx="552">
                        <c:v>-6819.5112708400002</c:v>
                      </c:pt>
                      <c:pt idx="553">
                        <c:v>-7225.3390425899997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Data!$E$1450:$E$2003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0.72349999999997572</c:v>
                      </c:pt>
                      <c:pt idx="1">
                        <c:v>0.72399999999997566</c:v>
                      </c:pt>
                      <c:pt idx="2">
                        <c:v>0.72449999999997561</c:v>
                      </c:pt>
                      <c:pt idx="3">
                        <c:v>0.72499999999997555</c:v>
                      </c:pt>
                      <c:pt idx="4">
                        <c:v>0.7254999999999755</c:v>
                      </c:pt>
                      <c:pt idx="5">
                        <c:v>0.72599999999997544</c:v>
                      </c:pt>
                      <c:pt idx="6">
                        <c:v>0.72649999999997539</c:v>
                      </c:pt>
                      <c:pt idx="7">
                        <c:v>0.72699999999997533</c:v>
                      </c:pt>
                      <c:pt idx="8">
                        <c:v>0.72749999999997528</c:v>
                      </c:pt>
                      <c:pt idx="9">
                        <c:v>0.72799999999997522</c:v>
                      </c:pt>
                      <c:pt idx="10">
                        <c:v>0.72849999999997517</c:v>
                      </c:pt>
                      <c:pt idx="11">
                        <c:v>0.72899999999997511</c:v>
                      </c:pt>
                      <c:pt idx="12">
                        <c:v>0.72949999999997506</c:v>
                      </c:pt>
                      <c:pt idx="13">
                        <c:v>0.729999999999975</c:v>
                      </c:pt>
                      <c:pt idx="14">
                        <c:v>0.73049999999997495</c:v>
                      </c:pt>
                      <c:pt idx="15">
                        <c:v>0.73099999999997489</c:v>
                      </c:pt>
                      <c:pt idx="16">
                        <c:v>0.73149999999997484</c:v>
                      </c:pt>
                      <c:pt idx="17">
                        <c:v>0.73199999999997478</c:v>
                      </c:pt>
                      <c:pt idx="18">
                        <c:v>0.73249999999997473</c:v>
                      </c:pt>
                      <c:pt idx="19">
                        <c:v>0.73299999999997467</c:v>
                      </c:pt>
                      <c:pt idx="20">
                        <c:v>0.73349999999997462</c:v>
                      </c:pt>
                      <c:pt idx="21">
                        <c:v>0.73399999999997456</c:v>
                      </c:pt>
                      <c:pt idx="22">
                        <c:v>0.73449999999997451</c:v>
                      </c:pt>
                      <c:pt idx="23">
                        <c:v>0.73499999999997445</c:v>
                      </c:pt>
                      <c:pt idx="24">
                        <c:v>0.7354999999999744</c:v>
                      </c:pt>
                      <c:pt idx="25">
                        <c:v>0.73599999999997434</c:v>
                      </c:pt>
                      <c:pt idx="26">
                        <c:v>0.73649999999997429</c:v>
                      </c:pt>
                      <c:pt idx="27">
                        <c:v>0.73699999999997423</c:v>
                      </c:pt>
                      <c:pt idx="28">
                        <c:v>0.73749999999997418</c:v>
                      </c:pt>
                      <c:pt idx="29">
                        <c:v>0.73799999999997412</c:v>
                      </c:pt>
                      <c:pt idx="30">
                        <c:v>0.73849999999997407</c:v>
                      </c:pt>
                      <c:pt idx="31">
                        <c:v>0.73899999999997401</c:v>
                      </c:pt>
                      <c:pt idx="32">
                        <c:v>0.73949999999997396</c:v>
                      </c:pt>
                      <c:pt idx="33">
                        <c:v>0.7399999999999739</c:v>
                      </c:pt>
                      <c:pt idx="34">
                        <c:v>0.74049999999997385</c:v>
                      </c:pt>
                      <c:pt idx="35">
                        <c:v>0.74099999999997379</c:v>
                      </c:pt>
                      <c:pt idx="36">
                        <c:v>0.74149999999997374</c:v>
                      </c:pt>
                      <c:pt idx="37">
                        <c:v>0.74199999999997368</c:v>
                      </c:pt>
                      <c:pt idx="38">
                        <c:v>0.74249999999997363</c:v>
                      </c:pt>
                      <c:pt idx="39">
                        <c:v>0.74299999999997357</c:v>
                      </c:pt>
                      <c:pt idx="40">
                        <c:v>0.74349999999997352</c:v>
                      </c:pt>
                      <c:pt idx="41">
                        <c:v>0.74399999999997346</c:v>
                      </c:pt>
                      <c:pt idx="42">
                        <c:v>0.74449999999997341</c:v>
                      </c:pt>
                      <c:pt idx="43">
                        <c:v>0.74499999999997335</c:v>
                      </c:pt>
                      <c:pt idx="44">
                        <c:v>0.7454999999999733</c:v>
                      </c:pt>
                      <c:pt idx="45">
                        <c:v>0.74599999999997324</c:v>
                      </c:pt>
                      <c:pt idx="46">
                        <c:v>0.74649999999997319</c:v>
                      </c:pt>
                      <c:pt idx="47">
                        <c:v>0.74699999999997313</c:v>
                      </c:pt>
                      <c:pt idx="48">
                        <c:v>0.74749999999997307</c:v>
                      </c:pt>
                      <c:pt idx="49">
                        <c:v>0.74799999999997302</c:v>
                      </c:pt>
                      <c:pt idx="50">
                        <c:v>0.74849999999997296</c:v>
                      </c:pt>
                      <c:pt idx="51">
                        <c:v>0.74899999999997291</c:v>
                      </c:pt>
                      <c:pt idx="52">
                        <c:v>0.74949999999997285</c:v>
                      </c:pt>
                      <c:pt idx="53">
                        <c:v>0.7499999999999728</c:v>
                      </c:pt>
                      <c:pt idx="54">
                        <c:v>0.75049999999997274</c:v>
                      </c:pt>
                      <c:pt idx="55">
                        <c:v>0.75099999999997269</c:v>
                      </c:pt>
                      <c:pt idx="56">
                        <c:v>0.75149999999997263</c:v>
                      </c:pt>
                      <c:pt idx="57">
                        <c:v>0.75199999999997258</c:v>
                      </c:pt>
                      <c:pt idx="58">
                        <c:v>0.75249999999997252</c:v>
                      </c:pt>
                      <c:pt idx="59">
                        <c:v>0.75299999999997247</c:v>
                      </c:pt>
                      <c:pt idx="60">
                        <c:v>0.75349999999997241</c:v>
                      </c:pt>
                      <c:pt idx="61">
                        <c:v>0.75399999999997236</c:v>
                      </c:pt>
                      <c:pt idx="62">
                        <c:v>0.7544999999999723</c:v>
                      </c:pt>
                      <c:pt idx="63">
                        <c:v>0.75499999999997225</c:v>
                      </c:pt>
                      <c:pt idx="64">
                        <c:v>0.75549999999997219</c:v>
                      </c:pt>
                      <c:pt idx="65">
                        <c:v>0.75599999999997214</c:v>
                      </c:pt>
                      <c:pt idx="66">
                        <c:v>0.75649999999997208</c:v>
                      </c:pt>
                      <c:pt idx="67">
                        <c:v>0.75699999999997203</c:v>
                      </c:pt>
                      <c:pt idx="68">
                        <c:v>0.75749999999997197</c:v>
                      </c:pt>
                      <c:pt idx="69">
                        <c:v>0.75799999999997192</c:v>
                      </c:pt>
                      <c:pt idx="70">
                        <c:v>0.75849999999997186</c:v>
                      </c:pt>
                      <c:pt idx="71">
                        <c:v>0.75899999999997181</c:v>
                      </c:pt>
                      <c:pt idx="72">
                        <c:v>0.75949999999997175</c:v>
                      </c:pt>
                      <c:pt idx="73">
                        <c:v>0.7599999999999717</c:v>
                      </c:pt>
                      <c:pt idx="74">
                        <c:v>0.76049999999997164</c:v>
                      </c:pt>
                      <c:pt idx="75">
                        <c:v>0.76099999999997159</c:v>
                      </c:pt>
                      <c:pt idx="76">
                        <c:v>0.76149999999997153</c:v>
                      </c:pt>
                      <c:pt idx="77">
                        <c:v>0.76199999999997148</c:v>
                      </c:pt>
                      <c:pt idx="78">
                        <c:v>0.76249999999997142</c:v>
                      </c:pt>
                      <c:pt idx="79">
                        <c:v>0.76299999999997137</c:v>
                      </c:pt>
                      <c:pt idx="80">
                        <c:v>0.76349999999997131</c:v>
                      </c:pt>
                      <c:pt idx="81">
                        <c:v>0.76399999999997126</c:v>
                      </c:pt>
                      <c:pt idx="82">
                        <c:v>0.7644999999999712</c:v>
                      </c:pt>
                      <c:pt idx="83">
                        <c:v>0.76499999999997115</c:v>
                      </c:pt>
                      <c:pt idx="84">
                        <c:v>0.76549999999997109</c:v>
                      </c:pt>
                      <c:pt idx="85">
                        <c:v>0.76599999999997104</c:v>
                      </c:pt>
                      <c:pt idx="86">
                        <c:v>0.76649999999997098</c:v>
                      </c:pt>
                      <c:pt idx="87">
                        <c:v>0.76699999999997093</c:v>
                      </c:pt>
                      <c:pt idx="88">
                        <c:v>0.76749999999997087</c:v>
                      </c:pt>
                      <c:pt idx="89">
                        <c:v>0.76799999999997082</c:v>
                      </c:pt>
                      <c:pt idx="90">
                        <c:v>0.76849999999997076</c:v>
                      </c:pt>
                      <c:pt idx="91">
                        <c:v>0.76899999999997071</c:v>
                      </c:pt>
                      <c:pt idx="92">
                        <c:v>0.76949999999997065</c:v>
                      </c:pt>
                      <c:pt idx="93">
                        <c:v>0.7699999999999706</c:v>
                      </c:pt>
                      <c:pt idx="94">
                        <c:v>0.77049999999997054</c:v>
                      </c:pt>
                      <c:pt idx="95">
                        <c:v>0.77099999999997049</c:v>
                      </c:pt>
                      <c:pt idx="96">
                        <c:v>0.77149999999997043</c:v>
                      </c:pt>
                      <c:pt idx="97">
                        <c:v>0.77199999999997038</c:v>
                      </c:pt>
                      <c:pt idx="98">
                        <c:v>0.77249999999997032</c:v>
                      </c:pt>
                      <c:pt idx="99">
                        <c:v>0.77299999999997027</c:v>
                      </c:pt>
                      <c:pt idx="100">
                        <c:v>0.77349999999997021</c:v>
                      </c:pt>
                      <c:pt idx="101">
                        <c:v>0.77399999999997016</c:v>
                      </c:pt>
                      <c:pt idx="102">
                        <c:v>0.7744999999999701</c:v>
                      </c:pt>
                      <c:pt idx="103">
                        <c:v>0.77499999999997005</c:v>
                      </c:pt>
                      <c:pt idx="104">
                        <c:v>0.77549999999996999</c:v>
                      </c:pt>
                      <c:pt idx="105">
                        <c:v>0.77599999999996994</c:v>
                      </c:pt>
                      <c:pt idx="106">
                        <c:v>0.77649999999996988</c:v>
                      </c:pt>
                      <c:pt idx="107">
                        <c:v>0.77699999999996983</c:v>
                      </c:pt>
                      <c:pt idx="108">
                        <c:v>0.77749999999996977</c:v>
                      </c:pt>
                      <c:pt idx="109">
                        <c:v>0.77799999999996972</c:v>
                      </c:pt>
                      <c:pt idx="110">
                        <c:v>0.77849999999996966</c:v>
                      </c:pt>
                      <c:pt idx="111">
                        <c:v>0.77899999999996961</c:v>
                      </c:pt>
                      <c:pt idx="112">
                        <c:v>0.77949999999996955</c:v>
                      </c:pt>
                      <c:pt idx="113">
                        <c:v>0.7799999999999695</c:v>
                      </c:pt>
                      <c:pt idx="114">
                        <c:v>0.78049999999996944</c:v>
                      </c:pt>
                      <c:pt idx="115">
                        <c:v>0.78099999999996939</c:v>
                      </c:pt>
                      <c:pt idx="116">
                        <c:v>0.78149999999996933</c:v>
                      </c:pt>
                      <c:pt idx="117">
                        <c:v>0.78199999999996928</c:v>
                      </c:pt>
                      <c:pt idx="118">
                        <c:v>0.78249999999996922</c:v>
                      </c:pt>
                      <c:pt idx="119">
                        <c:v>0.78299999999996917</c:v>
                      </c:pt>
                      <c:pt idx="120">
                        <c:v>0.78349999999996911</c:v>
                      </c:pt>
                      <c:pt idx="121">
                        <c:v>0.78399999999996905</c:v>
                      </c:pt>
                      <c:pt idx="122">
                        <c:v>0.784499999999969</c:v>
                      </c:pt>
                      <c:pt idx="123">
                        <c:v>0.78499999999996894</c:v>
                      </c:pt>
                      <c:pt idx="124">
                        <c:v>0.78549999999996889</c:v>
                      </c:pt>
                      <c:pt idx="125">
                        <c:v>0.78599999999996883</c:v>
                      </c:pt>
                      <c:pt idx="126">
                        <c:v>0.78649999999996878</c:v>
                      </c:pt>
                      <c:pt idx="127">
                        <c:v>0.78699999999996872</c:v>
                      </c:pt>
                      <c:pt idx="128">
                        <c:v>0.78749999999996867</c:v>
                      </c:pt>
                      <c:pt idx="129">
                        <c:v>0.78799999999996861</c:v>
                      </c:pt>
                      <c:pt idx="130">
                        <c:v>0.78849999999996856</c:v>
                      </c:pt>
                      <c:pt idx="131">
                        <c:v>0.7889999999999685</c:v>
                      </c:pt>
                      <c:pt idx="132">
                        <c:v>0.78949999999996845</c:v>
                      </c:pt>
                      <c:pt idx="133">
                        <c:v>0.78999999999996839</c:v>
                      </c:pt>
                      <c:pt idx="134">
                        <c:v>0.79049999999996834</c:v>
                      </c:pt>
                      <c:pt idx="135">
                        <c:v>0.79099999999996828</c:v>
                      </c:pt>
                      <c:pt idx="136">
                        <c:v>0.79149999999996823</c:v>
                      </c:pt>
                      <c:pt idx="137">
                        <c:v>0.79199999999996817</c:v>
                      </c:pt>
                      <c:pt idx="138">
                        <c:v>0.79249999999996812</c:v>
                      </c:pt>
                      <c:pt idx="139">
                        <c:v>0.79299999999996806</c:v>
                      </c:pt>
                      <c:pt idx="140">
                        <c:v>0.79349999999996801</c:v>
                      </c:pt>
                      <c:pt idx="141">
                        <c:v>0.79399999999996795</c:v>
                      </c:pt>
                      <c:pt idx="142">
                        <c:v>0.7944999999999679</c:v>
                      </c:pt>
                      <c:pt idx="143">
                        <c:v>0.79499999999996784</c:v>
                      </c:pt>
                      <c:pt idx="144">
                        <c:v>0.79549999999996779</c:v>
                      </c:pt>
                      <c:pt idx="145">
                        <c:v>0.79599999999996773</c:v>
                      </c:pt>
                      <c:pt idx="146">
                        <c:v>0.79649999999996768</c:v>
                      </c:pt>
                      <c:pt idx="147">
                        <c:v>0.79699999999996762</c:v>
                      </c:pt>
                      <c:pt idx="148">
                        <c:v>0.79749999999996757</c:v>
                      </c:pt>
                      <c:pt idx="149">
                        <c:v>0.79799999999996751</c:v>
                      </c:pt>
                      <c:pt idx="150">
                        <c:v>0.79849999999996746</c:v>
                      </c:pt>
                      <c:pt idx="151">
                        <c:v>0.7989999999999674</c:v>
                      </c:pt>
                      <c:pt idx="152">
                        <c:v>0.79949999999996735</c:v>
                      </c:pt>
                      <c:pt idx="153">
                        <c:v>0.79999999999996729</c:v>
                      </c:pt>
                      <c:pt idx="154">
                        <c:v>0.80049999999996724</c:v>
                      </c:pt>
                      <c:pt idx="155">
                        <c:v>0.80099999999996718</c:v>
                      </c:pt>
                      <c:pt idx="156">
                        <c:v>0.80149999999996713</c:v>
                      </c:pt>
                      <c:pt idx="157">
                        <c:v>0.80199999999996707</c:v>
                      </c:pt>
                      <c:pt idx="158">
                        <c:v>0.80249999999996702</c:v>
                      </c:pt>
                      <c:pt idx="159">
                        <c:v>0.80299999999996696</c:v>
                      </c:pt>
                      <c:pt idx="160">
                        <c:v>0.80349999999996691</c:v>
                      </c:pt>
                      <c:pt idx="161">
                        <c:v>0.80399999999996685</c:v>
                      </c:pt>
                      <c:pt idx="162">
                        <c:v>0.8044999999999668</c:v>
                      </c:pt>
                      <c:pt idx="163">
                        <c:v>0.80499999999996674</c:v>
                      </c:pt>
                      <c:pt idx="164">
                        <c:v>0.80549999999996669</c:v>
                      </c:pt>
                      <c:pt idx="165">
                        <c:v>0.80599999999996663</c:v>
                      </c:pt>
                      <c:pt idx="166">
                        <c:v>0.80649999999996658</c:v>
                      </c:pt>
                      <c:pt idx="167">
                        <c:v>0.80699999999996652</c:v>
                      </c:pt>
                      <c:pt idx="168">
                        <c:v>0.80749999999996647</c:v>
                      </c:pt>
                      <c:pt idx="169">
                        <c:v>0.80799999999996641</c:v>
                      </c:pt>
                      <c:pt idx="170">
                        <c:v>0.80849999999996636</c:v>
                      </c:pt>
                      <c:pt idx="171">
                        <c:v>0.8089999999999663</c:v>
                      </c:pt>
                      <c:pt idx="172">
                        <c:v>0.80949999999996625</c:v>
                      </c:pt>
                      <c:pt idx="173">
                        <c:v>0.80999999999996619</c:v>
                      </c:pt>
                      <c:pt idx="174">
                        <c:v>0.81049999999996614</c:v>
                      </c:pt>
                      <c:pt idx="175">
                        <c:v>0.81099999999996608</c:v>
                      </c:pt>
                      <c:pt idx="176">
                        <c:v>0.81149999999996603</c:v>
                      </c:pt>
                      <c:pt idx="177">
                        <c:v>0.81199999999996597</c:v>
                      </c:pt>
                      <c:pt idx="178">
                        <c:v>0.81249999999996592</c:v>
                      </c:pt>
                      <c:pt idx="179">
                        <c:v>0.81299999999996586</c:v>
                      </c:pt>
                      <c:pt idx="180">
                        <c:v>0.81349999999996581</c:v>
                      </c:pt>
                      <c:pt idx="181">
                        <c:v>0.81399999999996575</c:v>
                      </c:pt>
                      <c:pt idx="182">
                        <c:v>0.8144999999999657</c:v>
                      </c:pt>
                      <c:pt idx="183">
                        <c:v>0.81499999999996564</c:v>
                      </c:pt>
                      <c:pt idx="184">
                        <c:v>0.81549999999996559</c:v>
                      </c:pt>
                      <c:pt idx="185">
                        <c:v>0.81599999999996553</c:v>
                      </c:pt>
                      <c:pt idx="186">
                        <c:v>0.81649999999996548</c:v>
                      </c:pt>
                      <c:pt idx="187">
                        <c:v>0.81699999999996542</c:v>
                      </c:pt>
                      <c:pt idx="188">
                        <c:v>0.81749999999996537</c:v>
                      </c:pt>
                      <c:pt idx="189">
                        <c:v>0.81799999999996531</c:v>
                      </c:pt>
                      <c:pt idx="190">
                        <c:v>0.81849999999996526</c:v>
                      </c:pt>
                      <c:pt idx="191">
                        <c:v>0.8189999999999652</c:v>
                      </c:pt>
                      <c:pt idx="192">
                        <c:v>0.81949999999996515</c:v>
                      </c:pt>
                      <c:pt idx="193">
                        <c:v>0.81999999999996509</c:v>
                      </c:pt>
                      <c:pt idx="194">
                        <c:v>0.82049999999996504</c:v>
                      </c:pt>
                      <c:pt idx="195">
                        <c:v>0.82099999999996498</c:v>
                      </c:pt>
                      <c:pt idx="196">
                        <c:v>0.82149999999996492</c:v>
                      </c:pt>
                      <c:pt idx="197">
                        <c:v>0.82199999999996487</c:v>
                      </c:pt>
                      <c:pt idx="198">
                        <c:v>0.82249999999996481</c:v>
                      </c:pt>
                      <c:pt idx="199">
                        <c:v>0.82299999999996476</c:v>
                      </c:pt>
                      <c:pt idx="200">
                        <c:v>0.8234999999999647</c:v>
                      </c:pt>
                      <c:pt idx="201">
                        <c:v>0.82399999999996465</c:v>
                      </c:pt>
                      <c:pt idx="202">
                        <c:v>0.82449999999996459</c:v>
                      </c:pt>
                      <c:pt idx="203">
                        <c:v>0.82499999999996454</c:v>
                      </c:pt>
                      <c:pt idx="204">
                        <c:v>0.82549999999996448</c:v>
                      </c:pt>
                      <c:pt idx="205">
                        <c:v>0.82599999999996443</c:v>
                      </c:pt>
                      <c:pt idx="206">
                        <c:v>0.82649999999996437</c:v>
                      </c:pt>
                      <c:pt idx="207">
                        <c:v>0.82699999999996432</c:v>
                      </c:pt>
                      <c:pt idx="208">
                        <c:v>0.82749999999996426</c:v>
                      </c:pt>
                      <c:pt idx="209">
                        <c:v>0.82799999999996421</c:v>
                      </c:pt>
                      <c:pt idx="210">
                        <c:v>0.82849999999996415</c:v>
                      </c:pt>
                      <c:pt idx="211">
                        <c:v>0.8289999999999641</c:v>
                      </c:pt>
                      <c:pt idx="212">
                        <c:v>0.82949999999996404</c:v>
                      </c:pt>
                      <c:pt idx="213">
                        <c:v>0.82999999999996399</c:v>
                      </c:pt>
                      <c:pt idx="214">
                        <c:v>0.83049999999996393</c:v>
                      </c:pt>
                      <c:pt idx="215">
                        <c:v>0.83099999999996388</c:v>
                      </c:pt>
                      <c:pt idx="216">
                        <c:v>0.83149999999996382</c:v>
                      </c:pt>
                      <c:pt idx="217">
                        <c:v>0.83199999999996377</c:v>
                      </c:pt>
                      <c:pt idx="218">
                        <c:v>0.83249999999996371</c:v>
                      </c:pt>
                      <c:pt idx="219">
                        <c:v>0.83299999999996366</c:v>
                      </c:pt>
                      <c:pt idx="220">
                        <c:v>0.8334999999999636</c:v>
                      </c:pt>
                      <c:pt idx="221">
                        <c:v>0.83399999999996355</c:v>
                      </c:pt>
                      <c:pt idx="222">
                        <c:v>0.83449999999996349</c:v>
                      </c:pt>
                      <c:pt idx="223">
                        <c:v>0.83499999999996344</c:v>
                      </c:pt>
                      <c:pt idx="224">
                        <c:v>0.83549999999996338</c:v>
                      </c:pt>
                      <c:pt idx="225">
                        <c:v>0.83599999999996333</c:v>
                      </c:pt>
                      <c:pt idx="226">
                        <c:v>0.83649999999996327</c:v>
                      </c:pt>
                      <c:pt idx="227">
                        <c:v>0.83699999999996322</c:v>
                      </c:pt>
                      <c:pt idx="228">
                        <c:v>0.83749999999996316</c:v>
                      </c:pt>
                      <c:pt idx="229">
                        <c:v>0.83799999999996311</c:v>
                      </c:pt>
                      <c:pt idx="230">
                        <c:v>0.83849999999996305</c:v>
                      </c:pt>
                      <c:pt idx="231">
                        <c:v>0.838999999999963</c:v>
                      </c:pt>
                      <c:pt idx="232">
                        <c:v>0.83949999999996294</c:v>
                      </c:pt>
                      <c:pt idx="233">
                        <c:v>0.83999999999996289</c:v>
                      </c:pt>
                      <c:pt idx="234">
                        <c:v>0.84049999999996283</c:v>
                      </c:pt>
                      <c:pt idx="235">
                        <c:v>0.84099999999996278</c:v>
                      </c:pt>
                      <c:pt idx="236">
                        <c:v>0.84149999999996272</c:v>
                      </c:pt>
                      <c:pt idx="237">
                        <c:v>0.84199999999996267</c:v>
                      </c:pt>
                      <c:pt idx="238">
                        <c:v>0.84249999999996261</c:v>
                      </c:pt>
                      <c:pt idx="239">
                        <c:v>0.84299999999996256</c:v>
                      </c:pt>
                      <c:pt idx="240">
                        <c:v>0.8434999999999625</c:v>
                      </c:pt>
                      <c:pt idx="241">
                        <c:v>0.84399999999996245</c:v>
                      </c:pt>
                      <c:pt idx="242">
                        <c:v>0.84449999999996239</c:v>
                      </c:pt>
                      <c:pt idx="243">
                        <c:v>0.84499999999996234</c:v>
                      </c:pt>
                      <c:pt idx="244">
                        <c:v>0.84549999999996228</c:v>
                      </c:pt>
                      <c:pt idx="245">
                        <c:v>0.84599999999996223</c:v>
                      </c:pt>
                      <c:pt idx="246">
                        <c:v>0.84649999999996217</c:v>
                      </c:pt>
                      <c:pt idx="247">
                        <c:v>0.84699999999996212</c:v>
                      </c:pt>
                      <c:pt idx="248">
                        <c:v>0.84749999999996206</c:v>
                      </c:pt>
                      <c:pt idx="249">
                        <c:v>0.84799999999996201</c:v>
                      </c:pt>
                      <c:pt idx="250">
                        <c:v>0.84849999999996195</c:v>
                      </c:pt>
                      <c:pt idx="251">
                        <c:v>0.8489999999999619</c:v>
                      </c:pt>
                      <c:pt idx="252">
                        <c:v>0.84949999999996184</c:v>
                      </c:pt>
                      <c:pt idx="253">
                        <c:v>0.84999999999996179</c:v>
                      </c:pt>
                      <c:pt idx="254">
                        <c:v>0.85049999999996173</c:v>
                      </c:pt>
                      <c:pt idx="255">
                        <c:v>0.85099999999996168</c:v>
                      </c:pt>
                      <c:pt idx="256">
                        <c:v>0.85149999999996162</c:v>
                      </c:pt>
                      <c:pt idx="257">
                        <c:v>0.85199999999996157</c:v>
                      </c:pt>
                      <c:pt idx="258">
                        <c:v>0.85249999999996151</c:v>
                      </c:pt>
                      <c:pt idx="259">
                        <c:v>0.85299999999996146</c:v>
                      </c:pt>
                      <c:pt idx="260">
                        <c:v>0.8534999999999614</c:v>
                      </c:pt>
                      <c:pt idx="261">
                        <c:v>0.85399999999996135</c:v>
                      </c:pt>
                      <c:pt idx="262">
                        <c:v>0.85449999999996129</c:v>
                      </c:pt>
                      <c:pt idx="263">
                        <c:v>0.85499999999996124</c:v>
                      </c:pt>
                      <c:pt idx="264">
                        <c:v>0.85549999999996118</c:v>
                      </c:pt>
                      <c:pt idx="265">
                        <c:v>0.85599999999996113</c:v>
                      </c:pt>
                      <c:pt idx="266">
                        <c:v>0.85649999999996107</c:v>
                      </c:pt>
                      <c:pt idx="267">
                        <c:v>0.85699999999996102</c:v>
                      </c:pt>
                      <c:pt idx="268">
                        <c:v>0.85749999999996096</c:v>
                      </c:pt>
                      <c:pt idx="269">
                        <c:v>0.85799999999996091</c:v>
                      </c:pt>
                      <c:pt idx="270">
                        <c:v>0.85849999999996085</c:v>
                      </c:pt>
                      <c:pt idx="271">
                        <c:v>0.85899999999996079</c:v>
                      </c:pt>
                      <c:pt idx="272">
                        <c:v>0.85949999999996074</c:v>
                      </c:pt>
                      <c:pt idx="273">
                        <c:v>0.85999999999996068</c:v>
                      </c:pt>
                      <c:pt idx="274">
                        <c:v>0.86049999999996063</c:v>
                      </c:pt>
                      <c:pt idx="275">
                        <c:v>0.86099999999996057</c:v>
                      </c:pt>
                      <c:pt idx="276">
                        <c:v>0.86149999999996052</c:v>
                      </c:pt>
                      <c:pt idx="277">
                        <c:v>0.86199999999996046</c:v>
                      </c:pt>
                      <c:pt idx="278">
                        <c:v>0.86249999999996041</c:v>
                      </c:pt>
                      <c:pt idx="279">
                        <c:v>0.86299999999996035</c:v>
                      </c:pt>
                      <c:pt idx="280">
                        <c:v>0.8634999999999603</c:v>
                      </c:pt>
                      <c:pt idx="281">
                        <c:v>0.86399999999996024</c:v>
                      </c:pt>
                      <c:pt idx="282">
                        <c:v>0.86449999999996019</c:v>
                      </c:pt>
                      <c:pt idx="283">
                        <c:v>0.86499999999996013</c:v>
                      </c:pt>
                      <c:pt idx="284">
                        <c:v>0.86549999999996008</c:v>
                      </c:pt>
                      <c:pt idx="285">
                        <c:v>0.86599999999996002</c:v>
                      </c:pt>
                      <c:pt idx="286">
                        <c:v>0.86649999999995997</c:v>
                      </c:pt>
                      <c:pt idx="287">
                        <c:v>0.86699999999995991</c:v>
                      </c:pt>
                      <c:pt idx="288">
                        <c:v>0.86749999999995986</c:v>
                      </c:pt>
                      <c:pt idx="289">
                        <c:v>0.8679999999999598</c:v>
                      </c:pt>
                      <c:pt idx="290">
                        <c:v>0.86849999999995975</c:v>
                      </c:pt>
                      <c:pt idx="291">
                        <c:v>0.86899999999995969</c:v>
                      </c:pt>
                      <c:pt idx="292">
                        <c:v>0.86949999999995964</c:v>
                      </c:pt>
                      <c:pt idx="293">
                        <c:v>0.86999999999995958</c:v>
                      </c:pt>
                      <c:pt idx="294">
                        <c:v>0.87049999999995953</c:v>
                      </c:pt>
                      <c:pt idx="295">
                        <c:v>0.87099999999995947</c:v>
                      </c:pt>
                      <c:pt idx="296">
                        <c:v>0.87149999999995942</c:v>
                      </c:pt>
                      <c:pt idx="297">
                        <c:v>0.87199999999995936</c:v>
                      </c:pt>
                      <c:pt idx="298">
                        <c:v>0.87249999999995931</c:v>
                      </c:pt>
                      <c:pt idx="299">
                        <c:v>0.87299999999995925</c:v>
                      </c:pt>
                      <c:pt idx="300">
                        <c:v>0.8734999999999592</c:v>
                      </c:pt>
                      <c:pt idx="301">
                        <c:v>0.87399999999995914</c:v>
                      </c:pt>
                      <c:pt idx="302">
                        <c:v>0.87449999999995909</c:v>
                      </c:pt>
                      <c:pt idx="303">
                        <c:v>0.87499999999995903</c:v>
                      </c:pt>
                      <c:pt idx="304">
                        <c:v>0.87549999999995898</c:v>
                      </c:pt>
                      <c:pt idx="305">
                        <c:v>0.87599999999995892</c:v>
                      </c:pt>
                      <c:pt idx="306">
                        <c:v>0.87649999999995887</c:v>
                      </c:pt>
                      <c:pt idx="307">
                        <c:v>0.87699999999995881</c:v>
                      </c:pt>
                      <c:pt idx="308">
                        <c:v>0.87749999999995876</c:v>
                      </c:pt>
                      <c:pt idx="309">
                        <c:v>0.8779999999999587</c:v>
                      </c:pt>
                      <c:pt idx="310">
                        <c:v>0.87849999999995865</c:v>
                      </c:pt>
                      <c:pt idx="311">
                        <c:v>0.87899999999995859</c:v>
                      </c:pt>
                      <c:pt idx="312">
                        <c:v>0.87949999999995854</c:v>
                      </c:pt>
                      <c:pt idx="313">
                        <c:v>0.87999999999995848</c:v>
                      </c:pt>
                      <c:pt idx="314">
                        <c:v>0.88049999999995843</c:v>
                      </c:pt>
                      <c:pt idx="315">
                        <c:v>0.88099999999995837</c:v>
                      </c:pt>
                      <c:pt idx="316">
                        <c:v>0.88149999999995832</c:v>
                      </c:pt>
                      <c:pt idx="317">
                        <c:v>0.88199999999995826</c:v>
                      </c:pt>
                      <c:pt idx="318">
                        <c:v>0.88249999999995821</c:v>
                      </c:pt>
                      <c:pt idx="319">
                        <c:v>0.88299999999995815</c:v>
                      </c:pt>
                      <c:pt idx="320">
                        <c:v>0.8834999999999581</c:v>
                      </c:pt>
                      <c:pt idx="321">
                        <c:v>0.88399999999995804</c:v>
                      </c:pt>
                      <c:pt idx="322">
                        <c:v>0.88449999999995799</c:v>
                      </c:pt>
                      <c:pt idx="323">
                        <c:v>0.88499999999995793</c:v>
                      </c:pt>
                      <c:pt idx="324">
                        <c:v>0.88549999999995788</c:v>
                      </c:pt>
                      <c:pt idx="325">
                        <c:v>0.88599999999995782</c:v>
                      </c:pt>
                      <c:pt idx="326">
                        <c:v>0.88649999999995777</c:v>
                      </c:pt>
                      <c:pt idx="327">
                        <c:v>0.88699999999995771</c:v>
                      </c:pt>
                      <c:pt idx="328">
                        <c:v>0.88749999999995766</c:v>
                      </c:pt>
                      <c:pt idx="329">
                        <c:v>0.8879999999999576</c:v>
                      </c:pt>
                      <c:pt idx="330">
                        <c:v>0.88849999999995755</c:v>
                      </c:pt>
                      <c:pt idx="331">
                        <c:v>0.88899999999995749</c:v>
                      </c:pt>
                      <c:pt idx="332">
                        <c:v>0.88949999999995744</c:v>
                      </c:pt>
                      <c:pt idx="333">
                        <c:v>0.88999999999995738</c:v>
                      </c:pt>
                      <c:pt idx="334">
                        <c:v>0.89049999999995733</c:v>
                      </c:pt>
                      <c:pt idx="335">
                        <c:v>0.89099999999995727</c:v>
                      </c:pt>
                      <c:pt idx="336">
                        <c:v>0.89149999999995722</c:v>
                      </c:pt>
                      <c:pt idx="337">
                        <c:v>0.89199999999995716</c:v>
                      </c:pt>
                      <c:pt idx="338">
                        <c:v>0.89249999999995711</c:v>
                      </c:pt>
                      <c:pt idx="339">
                        <c:v>0.89299999999995705</c:v>
                      </c:pt>
                      <c:pt idx="340">
                        <c:v>0.893499999999957</c:v>
                      </c:pt>
                      <c:pt idx="341">
                        <c:v>0.89399999999995694</c:v>
                      </c:pt>
                      <c:pt idx="342">
                        <c:v>0.89449999999995689</c:v>
                      </c:pt>
                      <c:pt idx="343">
                        <c:v>0.89499999999995683</c:v>
                      </c:pt>
                      <c:pt idx="344">
                        <c:v>0.89549999999995678</c:v>
                      </c:pt>
                      <c:pt idx="345">
                        <c:v>0.89599999999995672</c:v>
                      </c:pt>
                      <c:pt idx="346">
                        <c:v>0.89649999999995666</c:v>
                      </c:pt>
                      <c:pt idx="347">
                        <c:v>0.89699999999995661</c:v>
                      </c:pt>
                      <c:pt idx="348">
                        <c:v>0.89749999999995655</c:v>
                      </c:pt>
                      <c:pt idx="349">
                        <c:v>0.8979999999999565</c:v>
                      </c:pt>
                      <c:pt idx="350">
                        <c:v>0.89849999999995644</c:v>
                      </c:pt>
                      <c:pt idx="351">
                        <c:v>0.89899999999995639</c:v>
                      </c:pt>
                      <c:pt idx="352">
                        <c:v>0.89949999999995633</c:v>
                      </c:pt>
                      <c:pt idx="353">
                        <c:v>0.89999999999995628</c:v>
                      </c:pt>
                      <c:pt idx="354">
                        <c:v>0.90049999999995622</c:v>
                      </c:pt>
                      <c:pt idx="355">
                        <c:v>0.90099999999995617</c:v>
                      </c:pt>
                      <c:pt idx="356">
                        <c:v>0.90149999999995611</c:v>
                      </c:pt>
                      <c:pt idx="357">
                        <c:v>0.90199999999995606</c:v>
                      </c:pt>
                      <c:pt idx="358">
                        <c:v>0.902499999999956</c:v>
                      </c:pt>
                      <c:pt idx="359">
                        <c:v>0.90299999999995595</c:v>
                      </c:pt>
                      <c:pt idx="360">
                        <c:v>0.90349999999995589</c:v>
                      </c:pt>
                      <c:pt idx="361">
                        <c:v>0.90399999999995584</c:v>
                      </c:pt>
                      <c:pt idx="362">
                        <c:v>0.90449999999995578</c:v>
                      </c:pt>
                      <c:pt idx="363">
                        <c:v>0.90499999999995573</c:v>
                      </c:pt>
                      <c:pt idx="364">
                        <c:v>0.90549999999995567</c:v>
                      </c:pt>
                      <c:pt idx="365">
                        <c:v>0.90599999999995562</c:v>
                      </c:pt>
                      <c:pt idx="366">
                        <c:v>0.90649999999995556</c:v>
                      </c:pt>
                      <c:pt idx="367">
                        <c:v>0.90699999999995551</c:v>
                      </c:pt>
                      <c:pt idx="368">
                        <c:v>0.90749999999995545</c:v>
                      </c:pt>
                      <c:pt idx="369">
                        <c:v>0.9079999999999554</c:v>
                      </c:pt>
                      <c:pt idx="370">
                        <c:v>0.90849999999995534</c:v>
                      </c:pt>
                      <c:pt idx="371">
                        <c:v>0.90899999999995529</c:v>
                      </c:pt>
                      <c:pt idx="372">
                        <c:v>0.90949999999995523</c:v>
                      </c:pt>
                      <c:pt idx="373">
                        <c:v>0.90999999999995518</c:v>
                      </c:pt>
                      <c:pt idx="374">
                        <c:v>0.91049999999995512</c:v>
                      </c:pt>
                      <c:pt idx="375">
                        <c:v>0.91099999999995507</c:v>
                      </c:pt>
                      <c:pt idx="376">
                        <c:v>0.91149999999995501</c:v>
                      </c:pt>
                      <c:pt idx="377">
                        <c:v>0.91199999999995496</c:v>
                      </c:pt>
                      <c:pt idx="378">
                        <c:v>0.9124999999999549</c:v>
                      </c:pt>
                      <c:pt idx="379">
                        <c:v>0.91299999999995485</c:v>
                      </c:pt>
                      <c:pt idx="380">
                        <c:v>0.91349999999995479</c:v>
                      </c:pt>
                      <c:pt idx="381">
                        <c:v>0.91399999999995474</c:v>
                      </c:pt>
                      <c:pt idx="382">
                        <c:v>0.91449999999995468</c:v>
                      </c:pt>
                      <c:pt idx="383">
                        <c:v>0.91499999999995463</c:v>
                      </c:pt>
                      <c:pt idx="384">
                        <c:v>0.91549999999995457</c:v>
                      </c:pt>
                      <c:pt idx="385">
                        <c:v>0.91599999999995452</c:v>
                      </c:pt>
                      <c:pt idx="386">
                        <c:v>0.91649999999995446</c:v>
                      </c:pt>
                      <c:pt idx="387">
                        <c:v>0.91699999999995441</c:v>
                      </c:pt>
                      <c:pt idx="388">
                        <c:v>0.91749999999995435</c:v>
                      </c:pt>
                      <c:pt idx="389">
                        <c:v>0.9179999999999543</c:v>
                      </c:pt>
                      <c:pt idx="390">
                        <c:v>0.91849999999995424</c:v>
                      </c:pt>
                      <c:pt idx="391">
                        <c:v>0.91899999999995419</c:v>
                      </c:pt>
                      <c:pt idx="392">
                        <c:v>0.91949999999995413</c:v>
                      </c:pt>
                      <c:pt idx="393">
                        <c:v>0.91999999999995408</c:v>
                      </c:pt>
                      <c:pt idx="394">
                        <c:v>0.92049999999995402</c:v>
                      </c:pt>
                      <c:pt idx="395">
                        <c:v>0.92099999999995397</c:v>
                      </c:pt>
                      <c:pt idx="396">
                        <c:v>0.92149999999995391</c:v>
                      </c:pt>
                      <c:pt idx="397">
                        <c:v>0.92199999999995386</c:v>
                      </c:pt>
                      <c:pt idx="398">
                        <c:v>0.9224999999999538</c:v>
                      </c:pt>
                      <c:pt idx="399">
                        <c:v>0.92299999999995375</c:v>
                      </c:pt>
                      <c:pt idx="400">
                        <c:v>0.92349999999995369</c:v>
                      </c:pt>
                      <c:pt idx="401">
                        <c:v>0.92399999999995364</c:v>
                      </c:pt>
                      <c:pt idx="402">
                        <c:v>0.92449999999995358</c:v>
                      </c:pt>
                      <c:pt idx="403">
                        <c:v>0.92499999999995353</c:v>
                      </c:pt>
                      <c:pt idx="404">
                        <c:v>0.92549999999995347</c:v>
                      </c:pt>
                      <c:pt idx="405">
                        <c:v>0.92599999999995342</c:v>
                      </c:pt>
                      <c:pt idx="406">
                        <c:v>0.92649999999995336</c:v>
                      </c:pt>
                      <c:pt idx="407">
                        <c:v>0.92699999999995331</c:v>
                      </c:pt>
                      <c:pt idx="408">
                        <c:v>0.92749999999995325</c:v>
                      </c:pt>
                      <c:pt idx="409">
                        <c:v>0.9279999999999532</c:v>
                      </c:pt>
                      <c:pt idx="410">
                        <c:v>0.92849999999995314</c:v>
                      </c:pt>
                      <c:pt idx="411">
                        <c:v>0.92899999999995309</c:v>
                      </c:pt>
                      <c:pt idx="412">
                        <c:v>0.92949999999995303</c:v>
                      </c:pt>
                      <c:pt idx="413">
                        <c:v>0.92999999999995298</c:v>
                      </c:pt>
                      <c:pt idx="414">
                        <c:v>0.93049999999995292</c:v>
                      </c:pt>
                      <c:pt idx="415">
                        <c:v>0.93099999999995287</c:v>
                      </c:pt>
                      <c:pt idx="416">
                        <c:v>0.93149999999995281</c:v>
                      </c:pt>
                      <c:pt idx="417">
                        <c:v>0.93199999999995276</c:v>
                      </c:pt>
                      <c:pt idx="418">
                        <c:v>0.9324999999999527</c:v>
                      </c:pt>
                      <c:pt idx="419">
                        <c:v>0.93299999999995264</c:v>
                      </c:pt>
                      <c:pt idx="420">
                        <c:v>0.93349999999995259</c:v>
                      </c:pt>
                      <c:pt idx="421">
                        <c:v>0.93399999999995253</c:v>
                      </c:pt>
                      <c:pt idx="422">
                        <c:v>0.93449999999995248</c:v>
                      </c:pt>
                      <c:pt idx="423">
                        <c:v>0.93499999999995242</c:v>
                      </c:pt>
                      <c:pt idx="424">
                        <c:v>0.93549999999995237</c:v>
                      </c:pt>
                      <c:pt idx="425">
                        <c:v>0.93599999999995231</c:v>
                      </c:pt>
                      <c:pt idx="426">
                        <c:v>0.93649999999995226</c:v>
                      </c:pt>
                      <c:pt idx="427">
                        <c:v>0.9369999999999522</c:v>
                      </c:pt>
                      <c:pt idx="428">
                        <c:v>0.93749999999995215</c:v>
                      </c:pt>
                      <c:pt idx="429">
                        <c:v>0.93799999999995209</c:v>
                      </c:pt>
                      <c:pt idx="430">
                        <c:v>0.93849999999995204</c:v>
                      </c:pt>
                      <c:pt idx="431">
                        <c:v>0.93899999999995198</c:v>
                      </c:pt>
                      <c:pt idx="432">
                        <c:v>0.93949999999995193</c:v>
                      </c:pt>
                      <c:pt idx="433">
                        <c:v>0.93999999999995187</c:v>
                      </c:pt>
                      <c:pt idx="434">
                        <c:v>0.94049999999995182</c:v>
                      </c:pt>
                      <c:pt idx="435">
                        <c:v>0.94099999999995176</c:v>
                      </c:pt>
                      <c:pt idx="436">
                        <c:v>0.94149999999995171</c:v>
                      </c:pt>
                      <c:pt idx="437">
                        <c:v>0.94199999999995165</c:v>
                      </c:pt>
                      <c:pt idx="438">
                        <c:v>0.9424999999999516</c:v>
                      </c:pt>
                      <c:pt idx="439">
                        <c:v>0.94299999999995154</c:v>
                      </c:pt>
                      <c:pt idx="440">
                        <c:v>0.94349999999995149</c:v>
                      </c:pt>
                      <c:pt idx="441">
                        <c:v>0.94399999999995143</c:v>
                      </c:pt>
                      <c:pt idx="442">
                        <c:v>0.94449999999995138</c:v>
                      </c:pt>
                      <c:pt idx="443">
                        <c:v>0.94499999999995132</c:v>
                      </c:pt>
                      <c:pt idx="444">
                        <c:v>0.94549999999995127</c:v>
                      </c:pt>
                      <c:pt idx="445">
                        <c:v>0.94599999999995121</c:v>
                      </c:pt>
                      <c:pt idx="446">
                        <c:v>0.94649999999995116</c:v>
                      </c:pt>
                      <c:pt idx="447">
                        <c:v>0.9469999999999511</c:v>
                      </c:pt>
                      <c:pt idx="448">
                        <c:v>0.94749999999995105</c:v>
                      </c:pt>
                      <c:pt idx="449">
                        <c:v>0.94799999999995099</c:v>
                      </c:pt>
                      <c:pt idx="450">
                        <c:v>0.94849999999995094</c:v>
                      </c:pt>
                      <c:pt idx="451">
                        <c:v>0.94899999999995088</c:v>
                      </c:pt>
                      <c:pt idx="452">
                        <c:v>0.94949999999995083</c:v>
                      </c:pt>
                      <c:pt idx="453">
                        <c:v>0.94999999999995077</c:v>
                      </c:pt>
                      <c:pt idx="454">
                        <c:v>0.95049999999995072</c:v>
                      </c:pt>
                      <c:pt idx="455">
                        <c:v>0.95099999999995066</c:v>
                      </c:pt>
                      <c:pt idx="456">
                        <c:v>0.95149999999995061</c:v>
                      </c:pt>
                      <c:pt idx="457">
                        <c:v>0.95199999999995055</c:v>
                      </c:pt>
                      <c:pt idx="458">
                        <c:v>0.9524999999999505</c:v>
                      </c:pt>
                      <c:pt idx="459">
                        <c:v>0.95299999999995044</c:v>
                      </c:pt>
                      <c:pt idx="460">
                        <c:v>0.95349999999995039</c:v>
                      </c:pt>
                      <c:pt idx="461">
                        <c:v>0.95399999999995033</c:v>
                      </c:pt>
                      <c:pt idx="462">
                        <c:v>0.95449999999995028</c:v>
                      </c:pt>
                      <c:pt idx="463">
                        <c:v>0.95499999999995022</c:v>
                      </c:pt>
                      <c:pt idx="464">
                        <c:v>0.95549999999995017</c:v>
                      </c:pt>
                      <c:pt idx="465">
                        <c:v>0.95599999999995011</c:v>
                      </c:pt>
                      <c:pt idx="466">
                        <c:v>0.95649999999995006</c:v>
                      </c:pt>
                      <c:pt idx="467">
                        <c:v>0.95699999999995</c:v>
                      </c:pt>
                      <c:pt idx="468">
                        <c:v>0.95749999999994995</c:v>
                      </c:pt>
                      <c:pt idx="469">
                        <c:v>0.95799999999994989</c:v>
                      </c:pt>
                      <c:pt idx="470">
                        <c:v>0.95849999999994984</c:v>
                      </c:pt>
                      <c:pt idx="471">
                        <c:v>0.95899999999994978</c:v>
                      </c:pt>
                      <c:pt idx="472">
                        <c:v>0.95949999999994973</c:v>
                      </c:pt>
                      <c:pt idx="473">
                        <c:v>0.95999999999994967</c:v>
                      </c:pt>
                      <c:pt idx="474">
                        <c:v>0.96049999999994962</c:v>
                      </c:pt>
                      <c:pt idx="475">
                        <c:v>0.96099999999994956</c:v>
                      </c:pt>
                      <c:pt idx="476">
                        <c:v>0.96149999999994951</c:v>
                      </c:pt>
                      <c:pt idx="477">
                        <c:v>0.96199999999994945</c:v>
                      </c:pt>
                      <c:pt idx="478">
                        <c:v>0.9624999999999494</c:v>
                      </c:pt>
                      <c:pt idx="479">
                        <c:v>0.96299999999994934</c:v>
                      </c:pt>
                      <c:pt idx="480">
                        <c:v>0.96349999999994929</c:v>
                      </c:pt>
                      <c:pt idx="481">
                        <c:v>0.96399999999994923</c:v>
                      </c:pt>
                      <c:pt idx="482">
                        <c:v>0.96449999999994918</c:v>
                      </c:pt>
                      <c:pt idx="483">
                        <c:v>0.96499999999994912</c:v>
                      </c:pt>
                      <c:pt idx="484">
                        <c:v>0.96549999999994907</c:v>
                      </c:pt>
                      <c:pt idx="485">
                        <c:v>0.96599999999994901</c:v>
                      </c:pt>
                      <c:pt idx="486">
                        <c:v>0.96649999999994896</c:v>
                      </c:pt>
                      <c:pt idx="487">
                        <c:v>0.9669999999999489</c:v>
                      </c:pt>
                      <c:pt idx="488">
                        <c:v>0.96749999999994885</c:v>
                      </c:pt>
                      <c:pt idx="489">
                        <c:v>0.96799999999994879</c:v>
                      </c:pt>
                      <c:pt idx="490">
                        <c:v>0.96849999999994874</c:v>
                      </c:pt>
                      <c:pt idx="491">
                        <c:v>0.96899999999994868</c:v>
                      </c:pt>
                      <c:pt idx="492">
                        <c:v>0.96949999999994863</c:v>
                      </c:pt>
                      <c:pt idx="493">
                        <c:v>0.96999999999994857</c:v>
                      </c:pt>
                      <c:pt idx="494">
                        <c:v>0.97049999999994851</c:v>
                      </c:pt>
                      <c:pt idx="495">
                        <c:v>0.97099999999994846</c:v>
                      </c:pt>
                      <c:pt idx="496">
                        <c:v>0.9714999999999484</c:v>
                      </c:pt>
                      <c:pt idx="497">
                        <c:v>0.97199999999994835</c:v>
                      </c:pt>
                      <c:pt idx="498">
                        <c:v>0.97249999999994829</c:v>
                      </c:pt>
                      <c:pt idx="499">
                        <c:v>0.97299999999994824</c:v>
                      </c:pt>
                      <c:pt idx="500">
                        <c:v>0.97349999999994818</c:v>
                      </c:pt>
                      <c:pt idx="501">
                        <c:v>0.97399999999994813</c:v>
                      </c:pt>
                      <c:pt idx="502">
                        <c:v>0.97449999999994807</c:v>
                      </c:pt>
                      <c:pt idx="503">
                        <c:v>0.97499999999994802</c:v>
                      </c:pt>
                      <c:pt idx="504">
                        <c:v>0.97549999999994796</c:v>
                      </c:pt>
                      <c:pt idx="505">
                        <c:v>0.97599999999994791</c:v>
                      </c:pt>
                      <c:pt idx="506">
                        <c:v>0.97649999999994785</c:v>
                      </c:pt>
                      <c:pt idx="507">
                        <c:v>0.9769999999999478</c:v>
                      </c:pt>
                      <c:pt idx="508">
                        <c:v>0.97749999999994774</c:v>
                      </c:pt>
                      <c:pt idx="509">
                        <c:v>0.97799999999994769</c:v>
                      </c:pt>
                      <c:pt idx="510">
                        <c:v>0.97849999999994763</c:v>
                      </c:pt>
                      <c:pt idx="511">
                        <c:v>0.97899999999994758</c:v>
                      </c:pt>
                      <c:pt idx="512">
                        <c:v>0.97949999999994752</c:v>
                      </c:pt>
                      <c:pt idx="513">
                        <c:v>0.97999999999994747</c:v>
                      </c:pt>
                      <c:pt idx="514">
                        <c:v>0.98049999999994741</c:v>
                      </c:pt>
                      <c:pt idx="515">
                        <c:v>0.98099999999994736</c:v>
                      </c:pt>
                      <c:pt idx="516">
                        <c:v>0.9814999999999473</c:v>
                      </c:pt>
                      <c:pt idx="517">
                        <c:v>0.98199999999994725</c:v>
                      </c:pt>
                      <c:pt idx="518">
                        <c:v>0.98249999999994719</c:v>
                      </c:pt>
                      <c:pt idx="519">
                        <c:v>0.98299999999994714</c:v>
                      </c:pt>
                      <c:pt idx="520">
                        <c:v>0.98349999999994708</c:v>
                      </c:pt>
                      <c:pt idx="521">
                        <c:v>0.98399999999994703</c:v>
                      </c:pt>
                      <c:pt idx="522">
                        <c:v>0.98449999999994697</c:v>
                      </c:pt>
                      <c:pt idx="523">
                        <c:v>0.98499999999994692</c:v>
                      </c:pt>
                      <c:pt idx="524">
                        <c:v>0.98549999999994686</c:v>
                      </c:pt>
                      <c:pt idx="525">
                        <c:v>0.98599999999994681</c:v>
                      </c:pt>
                      <c:pt idx="526">
                        <c:v>0.98649999999994675</c:v>
                      </c:pt>
                      <c:pt idx="527">
                        <c:v>0.9869999999999467</c:v>
                      </c:pt>
                      <c:pt idx="528">
                        <c:v>0.98749999999994664</c:v>
                      </c:pt>
                      <c:pt idx="529">
                        <c:v>0.98799999999994659</c:v>
                      </c:pt>
                      <c:pt idx="530">
                        <c:v>0.98849999999994653</c:v>
                      </c:pt>
                      <c:pt idx="531">
                        <c:v>0.98899999999994648</c:v>
                      </c:pt>
                      <c:pt idx="532">
                        <c:v>0.98949999999994642</c:v>
                      </c:pt>
                      <c:pt idx="533">
                        <c:v>0.98999999999994637</c:v>
                      </c:pt>
                      <c:pt idx="534">
                        <c:v>0.99049999999994631</c:v>
                      </c:pt>
                      <c:pt idx="535">
                        <c:v>0.99099999999994626</c:v>
                      </c:pt>
                      <c:pt idx="536">
                        <c:v>0.9914999999999462</c:v>
                      </c:pt>
                      <c:pt idx="537">
                        <c:v>0.99199999999994615</c:v>
                      </c:pt>
                      <c:pt idx="538">
                        <c:v>0.99249999999994609</c:v>
                      </c:pt>
                      <c:pt idx="539">
                        <c:v>0.99299999999994604</c:v>
                      </c:pt>
                      <c:pt idx="540">
                        <c:v>0.99349999999994598</c:v>
                      </c:pt>
                      <c:pt idx="541">
                        <c:v>0.99399999999994593</c:v>
                      </c:pt>
                      <c:pt idx="542">
                        <c:v>0.99449999999994587</c:v>
                      </c:pt>
                      <c:pt idx="543">
                        <c:v>0.99499999999994582</c:v>
                      </c:pt>
                      <c:pt idx="544">
                        <c:v>0.99549999999994576</c:v>
                      </c:pt>
                      <c:pt idx="545">
                        <c:v>0.99599999999994571</c:v>
                      </c:pt>
                      <c:pt idx="546">
                        <c:v>0.99649999999994565</c:v>
                      </c:pt>
                      <c:pt idx="547">
                        <c:v>0.9969999999999456</c:v>
                      </c:pt>
                      <c:pt idx="548">
                        <c:v>0.99749999999994554</c:v>
                      </c:pt>
                      <c:pt idx="549">
                        <c:v>0.99799999999994549</c:v>
                      </c:pt>
                      <c:pt idx="550">
                        <c:v>0.99849999999994543</c:v>
                      </c:pt>
                      <c:pt idx="551">
                        <c:v>0.99899999999994538</c:v>
                      </c:pt>
                      <c:pt idx="552">
                        <c:v>0.99949999999994532</c:v>
                      </c:pt>
                      <c:pt idx="553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109-47AD-87DD-B1E62BCF5A4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aug 22 -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Data!$F$948:$F$2003</c15:sqref>
                        </c15:formulaRef>
                      </c:ext>
                    </c:extLst>
                    <c:numCache>
                      <c:formatCode>0</c:formatCode>
                      <c:ptCount val="1056"/>
                      <c:pt idx="0">
                        <c:v>-1.3898350881999999</c:v>
                      </c:pt>
                      <c:pt idx="1">
                        <c:v>-2.3601467813500001</c:v>
                      </c:pt>
                      <c:pt idx="2">
                        <c:v>-3.08281488593</c:v>
                      </c:pt>
                      <c:pt idx="3">
                        <c:v>-8.0425389403</c:v>
                      </c:pt>
                      <c:pt idx="4">
                        <c:v>-8.6336949681600004</c:v>
                      </c:pt>
                      <c:pt idx="5">
                        <c:v>-9.2370009553700001</c:v>
                      </c:pt>
                      <c:pt idx="6">
                        <c:v>-9.5147865810599992</c:v>
                      </c:pt>
                      <c:pt idx="7">
                        <c:v>-9.6300252493799992</c:v>
                      </c:pt>
                      <c:pt idx="8">
                        <c:v>-10.563432688800001</c:v>
                      </c:pt>
                      <c:pt idx="9">
                        <c:v>-11.414566454299999</c:v>
                      </c:pt>
                      <c:pt idx="10">
                        <c:v>-12.2646231494</c:v>
                      </c:pt>
                      <c:pt idx="11">
                        <c:v>-14.138413782800001</c:v>
                      </c:pt>
                      <c:pt idx="12">
                        <c:v>-15.719651949099999</c:v>
                      </c:pt>
                      <c:pt idx="13">
                        <c:v>-17.643709016399999</c:v>
                      </c:pt>
                      <c:pt idx="14">
                        <c:v>-17.793854918200001</c:v>
                      </c:pt>
                      <c:pt idx="15">
                        <c:v>-19.138732124600001</c:v>
                      </c:pt>
                      <c:pt idx="16">
                        <c:v>-23.503111083099999</c:v>
                      </c:pt>
                      <c:pt idx="17">
                        <c:v>-24.895819721399999</c:v>
                      </c:pt>
                      <c:pt idx="18">
                        <c:v>-25.058533193100001</c:v>
                      </c:pt>
                      <c:pt idx="19">
                        <c:v>-25.2252964439</c:v>
                      </c:pt>
                      <c:pt idx="20">
                        <c:v>-25.763032240499999</c:v>
                      </c:pt>
                      <c:pt idx="21">
                        <c:v>-32.558811630199997</c:v>
                      </c:pt>
                      <c:pt idx="22">
                        <c:v>-37.803541924400001</c:v>
                      </c:pt>
                      <c:pt idx="23">
                        <c:v>-38.765126627500003</c:v>
                      </c:pt>
                      <c:pt idx="24">
                        <c:v>-40.738522325399998</c:v>
                      </c:pt>
                      <c:pt idx="25">
                        <c:v>-42.276254723299999</c:v>
                      </c:pt>
                      <c:pt idx="26">
                        <c:v>-45.710209969300003</c:v>
                      </c:pt>
                      <c:pt idx="27">
                        <c:v>-45.7865298551</c:v>
                      </c:pt>
                      <c:pt idx="28">
                        <c:v>-48.589382024899997</c:v>
                      </c:pt>
                      <c:pt idx="29">
                        <c:v>-51.834159504100001</c:v>
                      </c:pt>
                      <c:pt idx="30">
                        <c:v>-51.9949378799</c:v>
                      </c:pt>
                      <c:pt idx="31">
                        <c:v>-52.3807502931</c:v>
                      </c:pt>
                      <c:pt idx="32">
                        <c:v>-53.849163195099997</c:v>
                      </c:pt>
                      <c:pt idx="33">
                        <c:v>-57.234113557999997</c:v>
                      </c:pt>
                      <c:pt idx="34">
                        <c:v>-57.6496610847</c:v>
                      </c:pt>
                      <c:pt idx="35">
                        <c:v>-59.123320652399997</c:v>
                      </c:pt>
                      <c:pt idx="36">
                        <c:v>-59.687574681500003</c:v>
                      </c:pt>
                      <c:pt idx="37">
                        <c:v>-60.104617795099998</c:v>
                      </c:pt>
                      <c:pt idx="38">
                        <c:v>-60.111213555299997</c:v>
                      </c:pt>
                      <c:pt idx="39">
                        <c:v>-67.676520633899997</c:v>
                      </c:pt>
                      <c:pt idx="40">
                        <c:v>-73.663580301400003</c:v>
                      </c:pt>
                      <c:pt idx="41">
                        <c:v>-74.054514699199999</c:v>
                      </c:pt>
                      <c:pt idx="42">
                        <c:v>-75.774617205499993</c:v>
                      </c:pt>
                      <c:pt idx="43">
                        <c:v>-75.804088398199994</c:v>
                      </c:pt>
                      <c:pt idx="44">
                        <c:v>-83.964062558500004</c:v>
                      </c:pt>
                      <c:pt idx="45">
                        <c:v>-85.164334634300005</c:v>
                      </c:pt>
                      <c:pt idx="46">
                        <c:v>-85.784428994099997</c:v>
                      </c:pt>
                      <c:pt idx="47">
                        <c:v>-98.618083234599993</c:v>
                      </c:pt>
                      <c:pt idx="48">
                        <c:v>-100.79555213099999</c:v>
                      </c:pt>
                      <c:pt idx="49">
                        <c:v>-103.67865512</c:v>
                      </c:pt>
                      <c:pt idx="50">
                        <c:v>-103.889833039</c:v>
                      </c:pt>
                      <c:pt idx="51">
                        <c:v>-108.12604546599999</c:v>
                      </c:pt>
                      <c:pt idx="52">
                        <c:v>-108.14554167199999</c:v>
                      </c:pt>
                      <c:pt idx="53">
                        <c:v>-109.55598725500001</c:v>
                      </c:pt>
                      <c:pt idx="54">
                        <c:v>-112.844974476</c:v>
                      </c:pt>
                      <c:pt idx="55">
                        <c:v>-114.700311615</c:v>
                      </c:pt>
                      <c:pt idx="56">
                        <c:v>-115.52545176300001</c:v>
                      </c:pt>
                      <c:pt idx="57">
                        <c:v>-117.97085846100001</c:v>
                      </c:pt>
                      <c:pt idx="58">
                        <c:v>-120.982382418</c:v>
                      </c:pt>
                      <c:pt idx="59">
                        <c:v>-121.795268691</c:v>
                      </c:pt>
                      <c:pt idx="60">
                        <c:v>-123.191666148</c:v>
                      </c:pt>
                      <c:pt idx="61">
                        <c:v>-123.681362849</c:v>
                      </c:pt>
                      <c:pt idx="62">
                        <c:v>-123.77594173999999</c:v>
                      </c:pt>
                      <c:pt idx="63">
                        <c:v>-126.461505084</c:v>
                      </c:pt>
                      <c:pt idx="64">
                        <c:v>-130.73451957699999</c:v>
                      </c:pt>
                      <c:pt idx="65">
                        <c:v>-131.59535600199999</c:v>
                      </c:pt>
                      <c:pt idx="66">
                        <c:v>-142.50771622799999</c:v>
                      </c:pt>
                      <c:pt idx="67">
                        <c:v>-143.51436728900001</c:v>
                      </c:pt>
                      <c:pt idx="68">
                        <c:v>-145.64122652699999</c:v>
                      </c:pt>
                      <c:pt idx="69">
                        <c:v>-146.78697575800001</c:v>
                      </c:pt>
                      <c:pt idx="70">
                        <c:v>-161.37804630700001</c:v>
                      </c:pt>
                      <c:pt idx="71">
                        <c:v>-163.13342586499999</c:v>
                      </c:pt>
                      <c:pt idx="72">
                        <c:v>-164.86636263099999</c:v>
                      </c:pt>
                      <c:pt idx="73">
                        <c:v>-167.73974021699999</c:v>
                      </c:pt>
                      <c:pt idx="74">
                        <c:v>-170.97382592700001</c:v>
                      </c:pt>
                      <c:pt idx="75">
                        <c:v>-172.346546582</c:v>
                      </c:pt>
                      <c:pt idx="76">
                        <c:v>-175.18257059699999</c:v>
                      </c:pt>
                      <c:pt idx="77">
                        <c:v>-176.36027241400001</c:v>
                      </c:pt>
                      <c:pt idx="78">
                        <c:v>-176.464285566</c:v>
                      </c:pt>
                      <c:pt idx="79">
                        <c:v>-177.819148877</c:v>
                      </c:pt>
                      <c:pt idx="80">
                        <c:v>-182.786573006</c:v>
                      </c:pt>
                      <c:pt idx="81">
                        <c:v>-184.304060835</c:v>
                      </c:pt>
                      <c:pt idx="82">
                        <c:v>-184.97485799099999</c:v>
                      </c:pt>
                      <c:pt idx="83">
                        <c:v>-187.10715153300001</c:v>
                      </c:pt>
                      <c:pt idx="84">
                        <c:v>-190.72403407499999</c:v>
                      </c:pt>
                      <c:pt idx="85">
                        <c:v>-191.005647686</c:v>
                      </c:pt>
                      <c:pt idx="86">
                        <c:v>-193.05257743600001</c:v>
                      </c:pt>
                      <c:pt idx="87">
                        <c:v>-193.67066649700001</c:v>
                      </c:pt>
                      <c:pt idx="88">
                        <c:v>-195.20425398399999</c:v>
                      </c:pt>
                      <c:pt idx="89">
                        <c:v>-196.547640285</c:v>
                      </c:pt>
                      <c:pt idx="90">
                        <c:v>-197.12465853500001</c:v>
                      </c:pt>
                      <c:pt idx="91">
                        <c:v>-199.338831959</c:v>
                      </c:pt>
                      <c:pt idx="92">
                        <c:v>-201.656731952</c:v>
                      </c:pt>
                      <c:pt idx="93">
                        <c:v>-202.640863741</c:v>
                      </c:pt>
                      <c:pt idx="94">
                        <c:v>-202.901765165</c:v>
                      </c:pt>
                      <c:pt idx="95">
                        <c:v>-202.97579160800001</c:v>
                      </c:pt>
                      <c:pt idx="96">
                        <c:v>-204.754461244</c:v>
                      </c:pt>
                      <c:pt idx="97">
                        <c:v>-208.42214713499999</c:v>
                      </c:pt>
                      <c:pt idx="98">
                        <c:v>-209.326293902</c:v>
                      </c:pt>
                      <c:pt idx="99">
                        <c:v>-209.985341476</c:v>
                      </c:pt>
                      <c:pt idx="100">
                        <c:v>-210.18569608999999</c:v>
                      </c:pt>
                      <c:pt idx="101">
                        <c:v>-210.30012530600001</c:v>
                      </c:pt>
                      <c:pt idx="102">
                        <c:v>-216.31742394400001</c:v>
                      </c:pt>
                      <c:pt idx="103">
                        <c:v>-216.929562449</c:v>
                      </c:pt>
                      <c:pt idx="104">
                        <c:v>-217.790763089</c:v>
                      </c:pt>
                      <c:pt idx="105">
                        <c:v>-218.341430699</c:v>
                      </c:pt>
                      <c:pt idx="106">
                        <c:v>-218.449529727</c:v>
                      </c:pt>
                      <c:pt idx="107">
                        <c:v>-225.348509737</c:v>
                      </c:pt>
                      <c:pt idx="108">
                        <c:v>-229.357197367</c:v>
                      </c:pt>
                      <c:pt idx="109">
                        <c:v>-231.13684779600001</c:v>
                      </c:pt>
                      <c:pt idx="110">
                        <c:v>-234.13762996</c:v>
                      </c:pt>
                      <c:pt idx="111">
                        <c:v>-239.25289410799999</c:v>
                      </c:pt>
                      <c:pt idx="112">
                        <c:v>-245.59387169499999</c:v>
                      </c:pt>
                      <c:pt idx="113">
                        <c:v>-248.229582975</c:v>
                      </c:pt>
                      <c:pt idx="114">
                        <c:v>-262.47296550800002</c:v>
                      </c:pt>
                      <c:pt idx="115">
                        <c:v>-280.12012324699998</c:v>
                      </c:pt>
                      <c:pt idx="116">
                        <c:v>-281.49581163099998</c:v>
                      </c:pt>
                      <c:pt idx="117">
                        <c:v>-284.685502267</c:v>
                      </c:pt>
                      <c:pt idx="118">
                        <c:v>-286.58476470400001</c:v>
                      </c:pt>
                      <c:pt idx="119">
                        <c:v>-288.95232517099998</c:v>
                      </c:pt>
                      <c:pt idx="120">
                        <c:v>-292.64718193800002</c:v>
                      </c:pt>
                      <c:pt idx="121">
                        <c:v>-294.22639848199998</c:v>
                      </c:pt>
                      <c:pt idx="122">
                        <c:v>-299.183786967</c:v>
                      </c:pt>
                      <c:pt idx="123">
                        <c:v>-301.416489953</c:v>
                      </c:pt>
                      <c:pt idx="124">
                        <c:v>-303.06996979799999</c:v>
                      </c:pt>
                      <c:pt idx="125">
                        <c:v>-305.69029811399997</c:v>
                      </c:pt>
                      <c:pt idx="126">
                        <c:v>-317.69897206100001</c:v>
                      </c:pt>
                      <c:pt idx="127">
                        <c:v>-319.22752157100001</c:v>
                      </c:pt>
                      <c:pt idx="128">
                        <c:v>-320.45100685900002</c:v>
                      </c:pt>
                      <c:pt idx="129">
                        <c:v>-326.37180198800002</c:v>
                      </c:pt>
                      <c:pt idx="130">
                        <c:v>-327.34159809599998</c:v>
                      </c:pt>
                      <c:pt idx="131">
                        <c:v>-340.356476751</c:v>
                      </c:pt>
                      <c:pt idx="132">
                        <c:v>-341.93825375400002</c:v>
                      </c:pt>
                      <c:pt idx="133">
                        <c:v>-344.61256804499999</c:v>
                      </c:pt>
                      <c:pt idx="134">
                        <c:v>-350.39348255900001</c:v>
                      </c:pt>
                      <c:pt idx="135">
                        <c:v>-356.33928970400001</c:v>
                      </c:pt>
                      <c:pt idx="136">
                        <c:v>-362.07249262599998</c:v>
                      </c:pt>
                      <c:pt idx="137">
                        <c:v>-363.26498296</c:v>
                      </c:pt>
                      <c:pt idx="138">
                        <c:v>-371.40604405599998</c:v>
                      </c:pt>
                      <c:pt idx="139">
                        <c:v>-371.97090490400001</c:v>
                      </c:pt>
                      <c:pt idx="140">
                        <c:v>-374.771295372</c:v>
                      </c:pt>
                      <c:pt idx="141">
                        <c:v>-375.74398436000001</c:v>
                      </c:pt>
                      <c:pt idx="142">
                        <c:v>-382.21578288900002</c:v>
                      </c:pt>
                      <c:pt idx="143">
                        <c:v>-391.04554050500002</c:v>
                      </c:pt>
                      <c:pt idx="144">
                        <c:v>-394.32774767400002</c:v>
                      </c:pt>
                      <c:pt idx="145">
                        <c:v>-400.95556283000002</c:v>
                      </c:pt>
                      <c:pt idx="146">
                        <c:v>-408.35846289400001</c:v>
                      </c:pt>
                      <c:pt idx="147">
                        <c:v>-415.27916258800002</c:v>
                      </c:pt>
                      <c:pt idx="148">
                        <c:v>-417.13671321300001</c:v>
                      </c:pt>
                      <c:pt idx="149">
                        <c:v>-420.70538422599998</c:v>
                      </c:pt>
                      <c:pt idx="150">
                        <c:v>-424.87552745400001</c:v>
                      </c:pt>
                      <c:pt idx="151">
                        <c:v>-444.535939353</c:v>
                      </c:pt>
                      <c:pt idx="152">
                        <c:v>-453.63198201300003</c:v>
                      </c:pt>
                      <c:pt idx="153">
                        <c:v>-463.78281598199999</c:v>
                      </c:pt>
                      <c:pt idx="154">
                        <c:v>-468.291970311</c:v>
                      </c:pt>
                      <c:pt idx="155">
                        <c:v>-474.55252683600003</c:v>
                      </c:pt>
                      <c:pt idx="156">
                        <c:v>-475.09018103300002</c:v>
                      </c:pt>
                      <c:pt idx="157">
                        <c:v>-475.77206141400001</c:v>
                      </c:pt>
                      <c:pt idx="158">
                        <c:v>-476.20949642800002</c:v>
                      </c:pt>
                      <c:pt idx="159">
                        <c:v>-476.42705607400001</c:v>
                      </c:pt>
                      <c:pt idx="160">
                        <c:v>-480.74015397099998</c:v>
                      </c:pt>
                      <c:pt idx="161">
                        <c:v>-483.20486940500001</c:v>
                      </c:pt>
                      <c:pt idx="162">
                        <c:v>-503.76560332700001</c:v>
                      </c:pt>
                      <c:pt idx="163">
                        <c:v>-505.26053265799999</c:v>
                      </c:pt>
                      <c:pt idx="164">
                        <c:v>-505.39090780399999</c:v>
                      </c:pt>
                      <c:pt idx="165">
                        <c:v>-505.94569143299998</c:v>
                      </c:pt>
                      <c:pt idx="166">
                        <c:v>-506.72792647300002</c:v>
                      </c:pt>
                      <c:pt idx="167">
                        <c:v>-507.80965861499999</c:v>
                      </c:pt>
                      <c:pt idx="168">
                        <c:v>-508.66436374199998</c:v>
                      </c:pt>
                      <c:pt idx="169">
                        <c:v>-516.72722303700004</c:v>
                      </c:pt>
                      <c:pt idx="170">
                        <c:v>-518.57194371699995</c:v>
                      </c:pt>
                      <c:pt idx="171">
                        <c:v>-523.043770817</c:v>
                      </c:pt>
                      <c:pt idx="172">
                        <c:v>-524.963330369</c:v>
                      </c:pt>
                      <c:pt idx="173">
                        <c:v>-526.399692899</c:v>
                      </c:pt>
                      <c:pt idx="174">
                        <c:v>-528.46255763900001</c:v>
                      </c:pt>
                      <c:pt idx="175">
                        <c:v>-529.44571954499997</c:v>
                      </c:pt>
                      <c:pt idx="176">
                        <c:v>-529.772261168</c:v>
                      </c:pt>
                      <c:pt idx="177">
                        <c:v>-529.98627893000003</c:v>
                      </c:pt>
                      <c:pt idx="178">
                        <c:v>-531.04380945699995</c:v>
                      </c:pt>
                      <c:pt idx="179">
                        <c:v>-533.44568870900002</c:v>
                      </c:pt>
                      <c:pt idx="180">
                        <c:v>-535.936465172</c:v>
                      </c:pt>
                      <c:pt idx="181">
                        <c:v>-542.809995179</c:v>
                      </c:pt>
                      <c:pt idx="182">
                        <c:v>-543.90098671500004</c:v>
                      </c:pt>
                      <c:pt idx="183">
                        <c:v>-553.60686475</c:v>
                      </c:pt>
                      <c:pt idx="184">
                        <c:v>-554.02430882500005</c:v>
                      </c:pt>
                      <c:pt idx="185">
                        <c:v>-560.80971429099998</c:v>
                      </c:pt>
                      <c:pt idx="186">
                        <c:v>-565.00764152399995</c:v>
                      </c:pt>
                      <c:pt idx="187">
                        <c:v>-566.03213210299998</c:v>
                      </c:pt>
                      <c:pt idx="188">
                        <c:v>-566.23435187300004</c:v>
                      </c:pt>
                      <c:pt idx="189">
                        <c:v>-566.44696623300001</c:v>
                      </c:pt>
                      <c:pt idx="190">
                        <c:v>-567.16358020899997</c:v>
                      </c:pt>
                      <c:pt idx="191">
                        <c:v>-571.58837950700001</c:v>
                      </c:pt>
                      <c:pt idx="192">
                        <c:v>-584.65597429900004</c:v>
                      </c:pt>
                      <c:pt idx="193">
                        <c:v>-592.16508928500002</c:v>
                      </c:pt>
                      <c:pt idx="194">
                        <c:v>-600.00306533699995</c:v>
                      </c:pt>
                      <c:pt idx="195">
                        <c:v>-606.74564092799994</c:v>
                      </c:pt>
                      <c:pt idx="196">
                        <c:v>-607.72045419100004</c:v>
                      </c:pt>
                      <c:pt idx="197">
                        <c:v>-616.86019226200006</c:v>
                      </c:pt>
                      <c:pt idx="198">
                        <c:v>-617.50933651399998</c:v>
                      </c:pt>
                      <c:pt idx="199">
                        <c:v>-618.95017476700002</c:v>
                      </c:pt>
                      <c:pt idx="200">
                        <c:v>-621.76994244900004</c:v>
                      </c:pt>
                      <c:pt idx="201">
                        <c:v>-623.03417239800001</c:v>
                      </c:pt>
                      <c:pt idx="202">
                        <c:v>-630.41531321699995</c:v>
                      </c:pt>
                      <c:pt idx="203">
                        <c:v>-632.15422208400003</c:v>
                      </c:pt>
                      <c:pt idx="204">
                        <c:v>-632.28377155500004</c:v>
                      </c:pt>
                      <c:pt idx="205">
                        <c:v>-632.81174380599998</c:v>
                      </c:pt>
                      <c:pt idx="206">
                        <c:v>-635.52856349299998</c:v>
                      </c:pt>
                      <c:pt idx="207">
                        <c:v>-639.00941983899997</c:v>
                      </c:pt>
                      <c:pt idx="208">
                        <c:v>-640.55165038099994</c:v>
                      </c:pt>
                      <c:pt idx="209">
                        <c:v>-648.86409005500002</c:v>
                      </c:pt>
                      <c:pt idx="210">
                        <c:v>-650.81416857399995</c:v>
                      </c:pt>
                      <c:pt idx="211">
                        <c:v>-651.206048764</c:v>
                      </c:pt>
                      <c:pt idx="212">
                        <c:v>-657.107631298</c:v>
                      </c:pt>
                      <c:pt idx="213">
                        <c:v>-662.11321333800004</c:v>
                      </c:pt>
                      <c:pt idx="214">
                        <c:v>-664.29001140599996</c:v>
                      </c:pt>
                      <c:pt idx="215">
                        <c:v>-665.61367671799997</c:v>
                      </c:pt>
                      <c:pt idx="216">
                        <c:v>-669.27987386899997</c:v>
                      </c:pt>
                      <c:pt idx="217">
                        <c:v>-675.55213261200004</c:v>
                      </c:pt>
                      <c:pt idx="218">
                        <c:v>-677.68009190600003</c:v>
                      </c:pt>
                      <c:pt idx="219">
                        <c:v>-685.42051460300002</c:v>
                      </c:pt>
                      <c:pt idx="220">
                        <c:v>-692.83540656100001</c:v>
                      </c:pt>
                      <c:pt idx="221">
                        <c:v>-695.32032561200003</c:v>
                      </c:pt>
                      <c:pt idx="222">
                        <c:v>-697.16072842899996</c:v>
                      </c:pt>
                      <c:pt idx="223">
                        <c:v>-698.34457753200002</c:v>
                      </c:pt>
                      <c:pt idx="224">
                        <c:v>-698.88834447299996</c:v>
                      </c:pt>
                      <c:pt idx="225">
                        <c:v>-699.889598912</c:v>
                      </c:pt>
                      <c:pt idx="226">
                        <c:v>-703.16080538699998</c:v>
                      </c:pt>
                      <c:pt idx="227">
                        <c:v>-710.76468303900003</c:v>
                      </c:pt>
                      <c:pt idx="228">
                        <c:v>-719.00822743699996</c:v>
                      </c:pt>
                      <c:pt idx="229">
                        <c:v>-719.85178103600003</c:v>
                      </c:pt>
                      <c:pt idx="230">
                        <c:v>-723.23725020100005</c:v>
                      </c:pt>
                      <c:pt idx="231">
                        <c:v>-729.97840052399999</c:v>
                      </c:pt>
                      <c:pt idx="232">
                        <c:v>-730.76539638600002</c:v>
                      </c:pt>
                      <c:pt idx="233">
                        <c:v>-739.14723967999998</c:v>
                      </c:pt>
                      <c:pt idx="234">
                        <c:v>-742.56214942899999</c:v>
                      </c:pt>
                      <c:pt idx="235">
                        <c:v>-743.59751739299998</c:v>
                      </c:pt>
                      <c:pt idx="236">
                        <c:v>-753.46977390799998</c:v>
                      </c:pt>
                      <c:pt idx="237">
                        <c:v>-754.06450858799997</c:v>
                      </c:pt>
                      <c:pt idx="238">
                        <c:v>-756.72492254700001</c:v>
                      </c:pt>
                      <c:pt idx="239">
                        <c:v>-757.02341160200001</c:v>
                      </c:pt>
                      <c:pt idx="240">
                        <c:v>-757.89151448200005</c:v>
                      </c:pt>
                      <c:pt idx="241">
                        <c:v>-767.76756845600005</c:v>
                      </c:pt>
                      <c:pt idx="242">
                        <c:v>-772.67447778099995</c:v>
                      </c:pt>
                      <c:pt idx="243">
                        <c:v>-775.07715476199996</c:v>
                      </c:pt>
                      <c:pt idx="244">
                        <c:v>-781.70777573999999</c:v>
                      </c:pt>
                      <c:pt idx="245">
                        <c:v>-783.004827396</c:v>
                      </c:pt>
                      <c:pt idx="246">
                        <c:v>-784.37495052199995</c:v>
                      </c:pt>
                      <c:pt idx="247">
                        <c:v>-788.95381823599996</c:v>
                      </c:pt>
                      <c:pt idx="248">
                        <c:v>-789.99373111099999</c:v>
                      </c:pt>
                      <c:pt idx="249">
                        <c:v>-790.85035525299998</c:v>
                      </c:pt>
                      <c:pt idx="250">
                        <c:v>-791.16358968099996</c:v>
                      </c:pt>
                      <c:pt idx="251">
                        <c:v>-795.287217693</c:v>
                      </c:pt>
                      <c:pt idx="252">
                        <c:v>-795.35100931299996</c:v>
                      </c:pt>
                      <c:pt idx="253">
                        <c:v>-795.67357642800005</c:v>
                      </c:pt>
                      <c:pt idx="254">
                        <c:v>-798.70123758800003</c:v>
                      </c:pt>
                      <c:pt idx="255">
                        <c:v>-800.877292356</c:v>
                      </c:pt>
                      <c:pt idx="256">
                        <c:v>-801.47555874600005</c:v>
                      </c:pt>
                      <c:pt idx="257">
                        <c:v>-802.98091759099998</c:v>
                      </c:pt>
                      <c:pt idx="258">
                        <c:v>-805.07471058800002</c:v>
                      </c:pt>
                      <c:pt idx="259">
                        <c:v>-806.06588041600003</c:v>
                      </c:pt>
                      <c:pt idx="260">
                        <c:v>-806.73593238199999</c:v>
                      </c:pt>
                      <c:pt idx="261">
                        <c:v>-812.13064809000002</c:v>
                      </c:pt>
                      <c:pt idx="262">
                        <c:v>-816.62571711700002</c:v>
                      </c:pt>
                      <c:pt idx="263">
                        <c:v>-822.268903077</c:v>
                      </c:pt>
                      <c:pt idx="264">
                        <c:v>-826.14838664700005</c:v>
                      </c:pt>
                      <c:pt idx="265">
                        <c:v>-830.37529037800005</c:v>
                      </c:pt>
                      <c:pt idx="266">
                        <c:v>-831.02048911899999</c:v>
                      </c:pt>
                      <c:pt idx="267">
                        <c:v>-839.75853092299997</c:v>
                      </c:pt>
                      <c:pt idx="268">
                        <c:v>-848.78285762400003</c:v>
                      </c:pt>
                      <c:pt idx="269">
                        <c:v>-855.84469900800002</c:v>
                      </c:pt>
                      <c:pt idx="270">
                        <c:v>-856.92911379999998</c:v>
                      </c:pt>
                      <c:pt idx="271">
                        <c:v>-859.12789693399998</c:v>
                      </c:pt>
                      <c:pt idx="272">
                        <c:v>-874.36795766900002</c:v>
                      </c:pt>
                      <c:pt idx="273">
                        <c:v>-876.22031031500001</c:v>
                      </c:pt>
                      <c:pt idx="274">
                        <c:v>-878.89625781100005</c:v>
                      </c:pt>
                      <c:pt idx="275">
                        <c:v>-880.59459912199998</c:v>
                      </c:pt>
                      <c:pt idx="276">
                        <c:v>-883.293868245</c:v>
                      </c:pt>
                      <c:pt idx="277">
                        <c:v>-889.34689668999999</c:v>
                      </c:pt>
                      <c:pt idx="278">
                        <c:v>-890.97810241499997</c:v>
                      </c:pt>
                      <c:pt idx="279">
                        <c:v>-895.239999399</c:v>
                      </c:pt>
                      <c:pt idx="280">
                        <c:v>-899.26341211600004</c:v>
                      </c:pt>
                      <c:pt idx="281">
                        <c:v>-904.02597816499997</c:v>
                      </c:pt>
                      <c:pt idx="282">
                        <c:v>-905.19461706599998</c:v>
                      </c:pt>
                      <c:pt idx="283">
                        <c:v>-909.34710677700002</c:v>
                      </c:pt>
                      <c:pt idx="284">
                        <c:v>-909.65816648700002</c:v>
                      </c:pt>
                      <c:pt idx="285">
                        <c:v>-910.684401815</c:v>
                      </c:pt>
                      <c:pt idx="286">
                        <c:v>-920.59126848699998</c:v>
                      </c:pt>
                      <c:pt idx="287">
                        <c:v>-922.06311791200005</c:v>
                      </c:pt>
                      <c:pt idx="288">
                        <c:v>-922.26090625899997</c:v>
                      </c:pt>
                      <c:pt idx="289">
                        <c:v>-922.96062947899998</c:v>
                      </c:pt>
                      <c:pt idx="290">
                        <c:v>-926.86599617399997</c:v>
                      </c:pt>
                      <c:pt idx="291">
                        <c:v>-927.92035590399996</c:v>
                      </c:pt>
                      <c:pt idx="292">
                        <c:v>-930.01113462800004</c:v>
                      </c:pt>
                      <c:pt idx="293">
                        <c:v>-936.85716573900004</c:v>
                      </c:pt>
                      <c:pt idx="294">
                        <c:v>-937.97874441399995</c:v>
                      </c:pt>
                      <c:pt idx="295">
                        <c:v>-942.67840593799997</c:v>
                      </c:pt>
                      <c:pt idx="296">
                        <c:v>-943.41590828699998</c:v>
                      </c:pt>
                      <c:pt idx="297">
                        <c:v>-946.46945865999999</c:v>
                      </c:pt>
                      <c:pt idx="298">
                        <c:v>-946.62788456999999</c:v>
                      </c:pt>
                      <c:pt idx="299">
                        <c:v>-951.59758682799998</c:v>
                      </c:pt>
                      <c:pt idx="300">
                        <c:v>-956.91998925799999</c:v>
                      </c:pt>
                      <c:pt idx="301">
                        <c:v>-960.12890796800002</c:v>
                      </c:pt>
                      <c:pt idx="302">
                        <c:v>-960.33761880199995</c:v>
                      </c:pt>
                      <c:pt idx="303">
                        <c:v>-963.30894794300002</c:v>
                      </c:pt>
                      <c:pt idx="304">
                        <c:v>-964.63757105599996</c:v>
                      </c:pt>
                      <c:pt idx="305">
                        <c:v>-965.45302663899997</c:v>
                      </c:pt>
                      <c:pt idx="306">
                        <c:v>-972.08519392400001</c:v>
                      </c:pt>
                      <c:pt idx="307">
                        <c:v>-982.47133485500001</c:v>
                      </c:pt>
                      <c:pt idx="308">
                        <c:v>-995.79736862300001</c:v>
                      </c:pt>
                      <c:pt idx="309">
                        <c:v>-1001.89347713</c:v>
                      </c:pt>
                      <c:pt idx="310">
                        <c:v>-1007.05549516</c:v>
                      </c:pt>
                      <c:pt idx="311">
                        <c:v>-1009.77881519</c:v>
                      </c:pt>
                      <c:pt idx="312">
                        <c:v>-1018.87009029</c:v>
                      </c:pt>
                      <c:pt idx="313">
                        <c:v>-1023.34638109</c:v>
                      </c:pt>
                      <c:pt idx="314">
                        <c:v>-1024.3791584600001</c:v>
                      </c:pt>
                      <c:pt idx="315">
                        <c:v>-1028.4809301600001</c:v>
                      </c:pt>
                      <c:pt idx="316">
                        <c:v>-1029.5795578499999</c:v>
                      </c:pt>
                      <c:pt idx="317">
                        <c:v>-1030.83095488</c:v>
                      </c:pt>
                      <c:pt idx="318">
                        <c:v>-1035.1537972199999</c:v>
                      </c:pt>
                      <c:pt idx="319">
                        <c:v>-1039.10618841</c:v>
                      </c:pt>
                      <c:pt idx="320">
                        <c:v>-1043.18624907</c:v>
                      </c:pt>
                      <c:pt idx="321">
                        <c:v>-1046.2986045800001</c:v>
                      </c:pt>
                      <c:pt idx="322">
                        <c:v>-1050.2994340299999</c:v>
                      </c:pt>
                      <c:pt idx="323">
                        <c:v>-1050.8472598999999</c:v>
                      </c:pt>
                      <c:pt idx="324">
                        <c:v>-1051.9568211999999</c:v>
                      </c:pt>
                      <c:pt idx="325">
                        <c:v>-1055.9825328899999</c:v>
                      </c:pt>
                      <c:pt idx="326">
                        <c:v>-1056.5672014500001</c:v>
                      </c:pt>
                      <c:pt idx="327">
                        <c:v>-1058.7729942200001</c:v>
                      </c:pt>
                      <c:pt idx="328">
                        <c:v>-1060.0869336400001</c:v>
                      </c:pt>
                      <c:pt idx="329">
                        <c:v>-1068.84876766</c:v>
                      </c:pt>
                      <c:pt idx="330">
                        <c:v>-1071.5582109100001</c:v>
                      </c:pt>
                      <c:pt idx="331">
                        <c:v>-1074.27370202</c:v>
                      </c:pt>
                      <c:pt idx="332">
                        <c:v>-1077.76912535</c:v>
                      </c:pt>
                      <c:pt idx="333">
                        <c:v>-1079.0759655899999</c:v>
                      </c:pt>
                      <c:pt idx="334">
                        <c:v>-1094.5698620600001</c:v>
                      </c:pt>
                      <c:pt idx="335">
                        <c:v>-1100.5006069900001</c:v>
                      </c:pt>
                      <c:pt idx="336">
                        <c:v>-1100.7351229999999</c:v>
                      </c:pt>
                      <c:pt idx="337">
                        <c:v>-1105.6552909699999</c:v>
                      </c:pt>
                      <c:pt idx="338">
                        <c:v>-1106.48901669</c:v>
                      </c:pt>
                      <c:pt idx="339">
                        <c:v>-1112.88429658</c:v>
                      </c:pt>
                      <c:pt idx="340">
                        <c:v>-1116.38975977</c:v>
                      </c:pt>
                      <c:pt idx="341">
                        <c:v>-1116.8103783900001</c:v>
                      </c:pt>
                      <c:pt idx="342">
                        <c:v>-1124.9928267600001</c:v>
                      </c:pt>
                      <c:pt idx="343">
                        <c:v>-1126.7338265200001</c:v>
                      </c:pt>
                      <c:pt idx="344">
                        <c:v>-1126.9576890999999</c:v>
                      </c:pt>
                      <c:pt idx="345">
                        <c:v>-1129.2480429899999</c:v>
                      </c:pt>
                      <c:pt idx="346">
                        <c:v>-1130.64193761</c:v>
                      </c:pt>
                      <c:pt idx="347">
                        <c:v>-1134.50120606</c:v>
                      </c:pt>
                      <c:pt idx="348">
                        <c:v>-1141.07639425</c:v>
                      </c:pt>
                      <c:pt idx="349">
                        <c:v>-1143.2608285700001</c:v>
                      </c:pt>
                      <c:pt idx="350">
                        <c:v>-1143.9610081999999</c:v>
                      </c:pt>
                      <c:pt idx="351">
                        <c:v>-1151.0229939200001</c:v>
                      </c:pt>
                      <c:pt idx="352">
                        <c:v>-1151.7882695200001</c:v>
                      </c:pt>
                      <c:pt idx="353">
                        <c:v>-1154.8751662100001</c:v>
                      </c:pt>
                      <c:pt idx="354">
                        <c:v>-1158.87679688</c:v>
                      </c:pt>
                      <c:pt idx="355">
                        <c:v>-1164.66632585</c:v>
                      </c:pt>
                      <c:pt idx="356">
                        <c:v>-1177.93934605</c:v>
                      </c:pt>
                      <c:pt idx="357">
                        <c:v>-1179.5295940599999</c:v>
                      </c:pt>
                      <c:pt idx="358">
                        <c:v>-1179.5506948</c:v>
                      </c:pt>
                      <c:pt idx="359">
                        <c:v>-1180.18371093</c:v>
                      </c:pt>
                      <c:pt idx="360">
                        <c:v>-1181.7666830600001</c:v>
                      </c:pt>
                      <c:pt idx="361">
                        <c:v>-1192.08689041</c:v>
                      </c:pt>
                      <c:pt idx="362">
                        <c:v>-1194.3038873</c:v>
                      </c:pt>
                      <c:pt idx="363">
                        <c:v>-1198.8266020000001</c:v>
                      </c:pt>
                      <c:pt idx="364">
                        <c:v>-1199.7923036899999</c:v>
                      </c:pt>
                      <c:pt idx="365">
                        <c:v>-1203.8436367100001</c:v>
                      </c:pt>
                      <c:pt idx="366">
                        <c:v>-1220.06300934</c:v>
                      </c:pt>
                      <c:pt idx="367">
                        <c:v>-1226.7286379499999</c:v>
                      </c:pt>
                      <c:pt idx="368">
                        <c:v>-1227.1239787899999</c:v>
                      </c:pt>
                      <c:pt idx="369">
                        <c:v>-1234.0276431699999</c:v>
                      </c:pt>
                      <c:pt idx="370">
                        <c:v>-1234.59380332</c:v>
                      </c:pt>
                      <c:pt idx="371">
                        <c:v>-1236.10761626</c:v>
                      </c:pt>
                      <c:pt idx="372">
                        <c:v>-1244.8702075799999</c:v>
                      </c:pt>
                      <c:pt idx="373">
                        <c:v>-1256.2245069600001</c:v>
                      </c:pt>
                      <c:pt idx="374">
                        <c:v>-1256.47875273</c:v>
                      </c:pt>
                      <c:pt idx="375">
                        <c:v>-1260.8771171599999</c:v>
                      </c:pt>
                      <c:pt idx="376">
                        <c:v>-1266.7894246999999</c:v>
                      </c:pt>
                      <c:pt idx="377">
                        <c:v>-1268.71922496</c:v>
                      </c:pt>
                      <c:pt idx="378">
                        <c:v>-1283.1356449</c:v>
                      </c:pt>
                      <c:pt idx="379">
                        <c:v>-1287.5118181600001</c:v>
                      </c:pt>
                      <c:pt idx="380">
                        <c:v>-1287.5664340000001</c:v>
                      </c:pt>
                      <c:pt idx="381">
                        <c:v>-1293.6939929299999</c:v>
                      </c:pt>
                      <c:pt idx="382">
                        <c:v>-1295.2826477999999</c:v>
                      </c:pt>
                      <c:pt idx="383">
                        <c:v>-1300.0183712800001</c:v>
                      </c:pt>
                      <c:pt idx="384">
                        <c:v>-1306.2829725900001</c:v>
                      </c:pt>
                      <c:pt idx="385">
                        <c:v>-1311.9496289599999</c:v>
                      </c:pt>
                      <c:pt idx="386">
                        <c:v>-1319.02026933</c:v>
                      </c:pt>
                      <c:pt idx="387">
                        <c:v>-1323.1216287300001</c:v>
                      </c:pt>
                      <c:pt idx="388">
                        <c:v>-1324.4603610900001</c:v>
                      </c:pt>
                      <c:pt idx="389">
                        <c:v>-1334.89638193</c:v>
                      </c:pt>
                      <c:pt idx="390">
                        <c:v>-1339.21768318</c:v>
                      </c:pt>
                      <c:pt idx="391">
                        <c:v>-1343.97232803</c:v>
                      </c:pt>
                      <c:pt idx="392">
                        <c:v>-1352.05786592</c:v>
                      </c:pt>
                      <c:pt idx="393">
                        <c:v>-1356.6199733999999</c:v>
                      </c:pt>
                      <c:pt idx="394">
                        <c:v>-1357.8799233</c:v>
                      </c:pt>
                      <c:pt idx="395">
                        <c:v>-1360.4254827899999</c:v>
                      </c:pt>
                      <c:pt idx="396">
                        <c:v>-1362.69453512</c:v>
                      </c:pt>
                      <c:pt idx="397">
                        <c:v>-1366.9060477999999</c:v>
                      </c:pt>
                      <c:pt idx="398">
                        <c:v>-1379.16394833</c:v>
                      </c:pt>
                      <c:pt idx="399">
                        <c:v>-1380.11537155</c:v>
                      </c:pt>
                      <c:pt idx="400">
                        <c:v>-1381.1054061</c:v>
                      </c:pt>
                      <c:pt idx="401">
                        <c:v>-1381.7913512800001</c:v>
                      </c:pt>
                      <c:pt idx="402">
                        <c:v>-1403.21901207</c:v>
                      </c:pt>
                      <c:pt idx="403">
                        <c:v>-1404.6538378800001</c:v>
                      </c:pt>
                      <c:pt idx="404">
                        <c:v>-1405.1778869100001</c:v>
                      </c:pt>
                      <c:pt idx="405">
                        <c:v>-1411.0035733899999</c:v>
                      </c:pt>
                      <c:pt idx="406">
                        <c:v>-1413.8603935199999</c:v>
                      </c:pt>
                      <c:pt idx="407">
                        <c:v>-1417.0087998199999</c:v>
                      </c:pt>
                      <c:pt idx="408">
                        <c:v>-1417.15617634</c:v>
                      </c:pt>
                      <c:pt idx="409">
                        <c:v>-1418.9737128500001</c:v>
                      </c:pt>
                      <c:pt idx="410">
                        <c:v>-1422.66545335</c:v>
                      </c:pt>
                      <c:pt idx="411">
                        <c:v>-1429.8252716300001</c:v>
                      </c:pt>
                      <c:pt idx="412">
                        <c:v>-1432.68403339</c:v>
                      </c:pt>
                      <c:pt idx="413">
                        <c:v>-1432.8252937100001</c:v>
                      </c:pt>
                      <c:pt idx="414">
                        <c:v>-1434.0360918599999</c:v>
                      </c:pt>
                      <c:pt idx="415">
                        <c:v>-1435.38362966</c:v>
                      </c:pt>
                      <c:pt idx="416">
                        <c:v>-1439.38257013</c:v>
                      </c:pt>
                      <c:pt idx="417">
                        <c:v>-1442.0029496699999</c:v>
                      </c:pt>
                      <c:pt idx="418">
                        <c:v>-1443.0807103499999</c:v>
                      </c:pt>
                      <c:pt idx="419">
                        <c:v>-1444.8540157699999</c:v>
                      </c:pt>
                      <c:pt idx="420">
                        <c:v>-1449.5060090300001</c:v>
                      </c:pt>
                      <c:pt idx="421">
                        <c:v>-1449.7100374500001</c:v>
                      </c:pt>
                      <c:pt idx="422">
                        <c:v>-1451.41306375</c:v>
                      </c:pt>
                      <c:pt idx="423">
                        <c:v>-1451.47986294</c:v>
                      </c:pt>
                      <c:pt idx="424">
                        <c:v>-1451.5848532499999</c:v>
                      </c:pt>
                      <c:pt idx="425">
                        <c:v>-1461.3523888899999</c:v>
                      </c:pt>
                      <c:pt idx="426">
                        <c:v>-1461.42004853</c:v>
                      </c:pt>
                      <c:pt idx="427">
                        <c:v>-1468.7010692399999</c:v>
                      </c:pt>
                      <c:pt idx="428">
                        <c:v>-1477.41383638</c:v>
                      </c:pt>
                      <c:pt idx="429">
                        <c:v>-1481.1436484799999</c:v>
                      </c:pt>
                      <c:pt idx="430">
                        <c:v>-1481.78399223</c:v>
                      </c:pt>
                      <c:pt idx="431">
                        <c:v>-1484.0816690700001</c:v>
                      </c:pt>
                      <c:pt idx="432">
                        <c:v>-1487.11039701</c:v>
                      </c:pt>
                      <c:pt idx="433">
                        <c:v>-1488.4069046100001</c:v>
                      </c:pt>
                      <c:pt idx="434">
                        <c:v>-1496.80476565</c:v>
                      </c:pt>
                      <c:pt idx="435">
                        <c:v>-1502.75925287</c:v>
                      </c:pt>
                      <c:pt idx="436">
                        <c:v>-1503.47958202</c:v>
                      </c:pt>
                      <c:pt idx="437">
                        <c:v>-1503.5003731500001</c:v>
                      </c:pt>
                      <c:pt idx="438">
                        <c:v>-1506.4240464699999</c:v>
                      </c:pt>
                      <c:pt idx="439">
                        <c:v>-1507.6709204900001</c:v>
                      </c:pt>
                      <c:pt idx="440">
                        <c:v>-1520.4862222899999</c:v>
                      </c:pt>
                      <c:pt idx="441">
                        <c:v>-1537.6922209899999</c:v>
                      </c:pt>
                      <c:pt idx="442">
                        <c:v>-1538.1862525700001</c:v>
                      </c:pt>
                      <c:pt idx="443">
                        <c:v>-1544.0414460500001</c:v>
                      </c:pt>
                      <c:pt idx="444">
                        <c:v>-1546.7109673499999</c:v>
                      </c:pt>
                      <c:pt idx="445">
                        <c:v>-1567.43225381</c:v>
                      </c:pt>
                      <c:pt idx="446">
                        <c:v>-1570.8268362599999</c:v>
                      </c:pt>
                      <c:pt idx="447">
                        <c:v>-1572.65444454</c:v>
                      </c:pt>
                      <c:pt idx="448">
                        <c:v>-1573.11966323</c:v>
                      </c:pt>
                      <c:pt idx="449">
                        <c:v>-1573.3511090699999</c:v>
                      </c:pt>
                      <c:pt idx="450">
                        <c:v>-1576.6595958099999</c:v>
                      </c:pt>
                      <c:pt idx="451">
                        <c:v>-1579.1307906100001</c:v>
                      </c:pt>
                      <c:pt idx="452">
                        <c:v>-1583.6603486199999</c:v>
                      </c:pt>
                      <c:pt idx="453">
                        <c:v>-1591.1654712100001</c:v>
                      </c:pt>
                      <c:pt idx="454">
                        <c:v>-1591.73481896</c:v>
                      </c:pt>
                      <c:pt idx="455">
                        <c:v>-1595.17202836</c:v>
                      </c:pt>
                      <c:pt idx="456">
                        <c:v>-1600.1013498499999</c:v>
                      </c:pt>
                      <c:pt idx="457">
                        <c:v>-1602.0069232999999</c:v>
                      </c:pt>
                      <c:pt idx="458">
                        <c:v>-1606.9948539699999</c:v>
                      </c:pt>
                      <c:pt idx="459">
                        <c:v>-1607.56799916</c:v>
                      </c:pt>
                      <c:pt idx="460">
                        <c:v>-1609.16075927</c:v>
                      </c:pt>
                      <c:pt idx="461">
                        <c:v>-1614.3732849600001</c:v>
                      </c:pt>
                      <c:pt idx="462">
                        <c:v>-1615.9107315900001</c:v>
                      </c:pt>
                      <c:pt idx="463">
                        <c:v>-1618.0679729799999</c:v>
                      </c:pt>
                      <c:pt idx="464">
                        <c:v>-1623.8061585299999</c:v>
                      </c:pt>
                      <c:pt idx="465">
                        <c:v>-1624.75547781</c:v>
                      </c:pt>
                      <c:pt idx="466">
                        <c:v>-1626.9739944800001</c:v>
                      </c:pt>
                      <c:pt idx="467">
                        <c:v>-1629.3257994799999</c:v>
                      </c:pt>
                      <c:pt idx="468">
                        <c:v>-1630.33924697</c:v>
                      </c:pt>
                      <c:pt idx="469">
                        <c:v>-1630.96677292</c:v>
                      </c:pt>
                      <c:pt idx="470">
                        <c:v>-1632.94171181</c:v>
                      </c:pt>
                      <c:pt idx="471">
                        <c:v>-1634.97329919</c:v>
                      </c:pt>
                      <c:pt idx="472">
                        <c:v>-1642.52106678</c:v>
                      </c:pt>
                      <c:pt idx="473">
                        <c:v>-1644.37572086</c:v>
                      </c:pt>
                      <c:pt idx="474">
                        <c:v>-1650.4202853500001</c:v>
                      </c:pt>
                      <c:pt idx="475">
                        <c:v>-1664.5096483100001</c:v>
                      </c:pt>
                      <c:pt idx="476">
                        <c:v>-1669.0566959099999</c:v>
                      </c:pt>
                      <c:pt idx="477">
                        <c:v>-1675.9316375799999</c:v>
                      </c:pt>
                      <c:pt idx="478">
                        <c:v>-1676.2895441799999</c:v>
                      </c:pt>
                      <c:pt idx="479">
                        <c:v>-1681.6053346199999</c:v>
                      </c:pt>
                      <c:pt idx="480">
                        <c:v>-1688.6758029099999</c:v>
                      </c:pt>
                      <c:pt idx="481">
                        <c:v>-1689.65979655</c:v>
                      </c:pt>
                      <c:pt idx="482">
                        <c:v>-1694.0346458500001</c:v>
                      </c:pt>
                      <c:pt idx="483">
                        <c:v>-1698.39578205</c:v>
                      </c:pt>
                      <c:pt idx="484">
                        <c:v>-1699.96374657</c:v>
                      </c:pt>
                      <c:pt idx="485">
                        <c:v>-1705.29367671</c:v>
                      </c:pt>
                      <c:pt idx="486">
                        <c:v>-1707.2030702300001</c:v>
                      </c:pt>
                      <c:pt idx="487">
                        <c:v>-1707.8685372699999</c:v>
                      </c:pt>
                      <c:pt idx="488">
                        <c:v>-1711.520002</c:v>
                      </c:pt>
                      <c:pt idx="489">
                        <c:v>-1712.70029234</c:v>
                      </c:pt>
                      <c:pt idx="490">
                        <c:v>-1718.29822743</c:v>
                      </c:pt>
                      <c:pt idx="491">
                        <c:v>-1720.5776949000001</c:v>
                      </c:pt>
                      <c:pt idx="492">
                        <c:v>-1722.11131486</c:v>
                      </c:pt>
                      <c:pt idx="493">
                        <c:v>-1722.17605095</c:v>
                      </c:pt>
                      <c:pt idx="494">
                        <c:v>-1724.1071360799999</c:v>
                      </c:pt>
                      <c:pt idx="495">
                        <c:v>-1733.8792181399999</c:v>
                      </c:pt>
                      <c:pt idx="496">
                        <c:v>-1736.35902321</c:v>
                      </c:pt>
                      <c:pt idx="497">
                        <c:v>-1737.2571044399999</c:v>
                      </c:pt>
                      <c:pt idx="498">
                        <c:v>-1738.1803807700001</c:v>
                      </c:pt>
                      <c:pt idx="499">
                        <c:v>-1739.07372343</c:v>
                      </c:pt>
                      <c:pt idx="500">
                        <c:v>-1746.3228134599999</c:v>
                      </c:pt>
                      <c:pt idx="501">
                        <c:v>-1756.5409870799999</c:v>
                      </c:pt>
                      <c:pt idx="502">
                        <c:v>-1756.6036756599999</c:v>
                      </c:pt>
                      <c:pt idx="503">
                        <c:v>-1769.8358526500001</c:v>
                      </c:pt>
                      <c:pt idx="504">
                        <c:v>-1772.7844079199999</c:v>
                      </c:pt>
                      <c:pt idx="505">
                        <c:v>-1773.0010229500001</c:v>
                      </c:pt>
                      <c:pt idx="506">
                        <c:v>-1776.4789631399999</c:v>
                      </c:pt>
                      <c:pt idx="507">
                        <c:v>-1777.51480668</c:v>
                      </c:pt>
                      <c:pt idx="508">
                        <c:v>-1777.8833108900001</c:v>
                      </c:pt>
                      <c:pt idx="509">
                        <c:v>-1781.0531127700001</c:v>
                      </c:pt>
                      <c:pt idx="510">
                        <c:v>-1782.1657338099999</c:v>
                      </c:pt>
                      <c:pt idx="511">
                        <c:v>-1783.1148239900001</c:v>
                      </c:pt>
                      <c:pt idx="512">
                        <c:v>-1790.2260908999999</c:v>
                      </c:pt>
                      <c:pt idx="513">
                        <c:v>-1792.1981247599999</c:v>
                      </c:pt>
                      <c:pt idx="514">
                        <c:v>-1809.1451303700001</c:v>
                      </c:pt>
                      <c:pt idx="515">
                        <c:v>-1812.15117412</c:v>
                      </c:pt>
                      <c:pt idx="516">
                        <c:v>-1825.612259</c:v>
                      </c:pt>
                      <c:pt idx="517">
                        <c:v>-1829.54996519</c:v>
                      </c:pt>
                      <c:pt idx="518">
                        <c:v>-1830.27198015</c:v>
                      </c:pt>
                      <c:pt idx="519">
                        <c:v>-1831.67885817</c:v>
                      </c:pt>
                      <c:pt idx="520">
                        <c:v>-1837.6022616499999</c:v>
                      </c:pt>
                      <c:pt idx="521">
                        <c:v>-1841.67956559</c:v>
                      </c:pt>
                      <c:pt idx="522">
                        <c:v>-1847.7670726700001</c:v>
                      </c:pt>
                      <c:pt idx="523">
                        <c:v>-1851.6430318600001</c:v>
                      </c:pt>
                      <c:pt idx="524">
                        <c:v>-1855.0616183899999</c:v>
                      </c:pt>
                      <c:pt idx="525">
                        <c:v>-1857.38151771</c:v>
                      </c:pt>
                      <c:pt idx="526">
                        <c:v>-1863.24486355</c:v>
                      </c:pt>
                      <c:pt idx="527">
                        <c:v>-1874.412812</c:v>
                      </c:pt>
                      <c:pt idx="528">
                        <c:v>-1883.45509453</c:v>
                      </c:pt>
                      <c:pt idx="529">
                        <c:v>-1885.5090003800001</c:v>
                      </c:pt>
                      <c:pt idx="530">
                        <c:v>-1888.45163944</c:v>
                      </c:pt>
                      <c:pt idx="531">
                        <c:v>-1890.78874716</c:v>
                      </c:pt>
                      <c:pt idx="532">
                        <c:v>-1901.9964578300001</c:v>
                      </c:pt>
                      <c:pt idx="533">
                        <c:v>-1904.2467243599999</c:v>
                      </c:pt>
                      <c:pt idx="534">
                        <c:v>-1906.5431764499999</c:v>
                      </c:pt>
                      <c:pt idx="535">
                        <c:v>-1907.18119615</c:v>
                      </c:pt>
                      <c:pt idx="536">
                        <c:v>-1908.17450781</c:v>
                      </c:pt>
                      <c:pt idx="537">
                        <c:v>-1910.811416</c:v>
                      </c:pt>
                      <c:pt idx="538">
                        <c:v>-1912.4687600899999</c:v>
                      </c:pt>
                      <c:pt idx="539">
                        <c:v>-1916.01531774</c:v>
                      </c:pt>
                      <c:pt idx="540">
                        <c:v>-1921.69483842</c:v>
                      </c:pt>
                      <c:pt idx="541">
                        <c:v>-1925.71169534</c:v>
                      </c:pt>
                      <c:pt idx="542">
                        <c:v>-1926.1162879799999</c:v>
                      </c:pt>
                      <c:pt idx="543">
                        <c:v>-1935.9584049699999</c:v>
                      </c:pt>
                      <c:pt idx="544">
                        <c:v>-1937.80631236</c:v>
                      </c:pt>
                      <c:pt idx="545">
                        <c:v>-1940.3984019300001</c:v>
                      </c:pt>
                      <c:pt idx="546">
                        <c:v>-1942.44609982</c:v>
                      </c:pt>
                      <c:pt idx="547">
                        <c:v>-1946.28661708</c:v>
                      </c:pt>
                      <c:pt idx="548">
                        <c:v>-1947.7005420400001</c:v>
                      </c:pt>
                      <c:pt idx="549">
                        <c:v>-1948.2838033400001</c:v>
                      </c:pt>
                      <c:pt idx="550">
                        <c:v>-1948.62216554</c:v>
                      </c:pt>
                      <c:pt idx="551">
                        <c:v>-1956.7398045100001</c:v>
                      </c:pt>
                      <c:pt idx="552">
                        <c:v>-1956.7646265799999</c:v>
                      </c:pt>
                      <c:pt idx="553">
                        <c:v>-1961.32736576</c:v>
                      </c:pt>
                      <c:pt idx="554">
                        <c:v>-1967.2974343000001</c:v>
                      </c:pt>
                      <c:pt idx="555">
                        <c:v>-1976.33555826</c:v>
                      </c:pt>
                      <c:pt idx="556">
                        <c:v>-1982.5938653999999</c:v>
                      </c:pt>
                      <c:pt idx="557">
                        <c:v>-2001.6649158800001</c:v>
                      </c:pt>
                      <c:pt idx="558">
                        <c:v>-2007.2134151600001</c:v>
                      </c:pt>
                      <c:pt idx="559">
                        <c:v>-2008.4523606600001</c:v>
                      </c:pt>
                      <c:pt idx="560">
                        <c:v>-2016.91170786</c:v>
                      </c:pt>
                      <c:pt idx="561">
                        <c:v>-2034.5456697699999</c:v>
                      </c:pt>
                      <c:pt idx="562">
                        <c:v>-2034.6161972100001</c:v>
                      </c:pt>
                      <c:pt idx="563">
                        <c:v>-2039.4517066799999</c:v>
                      </c:pt>
                      <c:pt idx="564">
                        <c:v>-2039.5934289899999</c:v>
                      </c:pt>
                      <c:pt idx="565">
                        <c:v>-2043.3534079799999</c:v>
                      </c:pt>
                      <c:pt idx="566">
                        <c:v>-2055.3443885500001</c:v>
                      </c:pt>
                      <c:pt idx="567">
                        <c:v>-2056.8403325899999</c:v>
                      </c:pt>
                      <c:pt idx="568">
                        <c:v>-2061.9168022399999</c:v>
                      </c:pt>
                      <c:pt idx="569">
                        <c:v>-2066.0397359499998</c:v>
                      </c:pt>
                      <c:pt idx="570">
                        <c:v>-2067.5056384700001</c:v>
                      </c:pt>
                      <c:pt idx="571">
                        <c:v>-2069.49720454</c:v>
                      </c:pt>
                      <c:pt idx="572">
                        <c:v>-2075.9971963900002</c:v>
                      </c:pt>
                      <c:pt idx="573">
                        <c:v>-2076.47385717</c:v>
                      </c:pt>
                      <c:pt idx="574">
                        <c:v>-2080.58619344</c:v>
                      </c:pt>
                      <c:pt idx="575">
                        <c:v>-2082.9089859199999</c:v>
                      </c:pt>
                      <c:pt idx="576">
                        <c:v>-2093.98977014</c:v>
                      </c:pt>
                      <c:pt idx="577">
                        <c:v>-2102.8942387699999</c:v>
                      </c:pt>
                      <c:pt idx="578">
                        <c:v>-2104.9670682300002</c:v>
                      </c:pt>
                      <c:pt idx="579">
                        <c:v>-2107.2296428599998</c:v>
                      </c:pt>
                      <c:pt idx="580">
                        <c:v>-2110.42973828</c:v>
                      </c:pt>
                      <c:pt idx="581">
                        <c:v>-2111.31882554</c:v>
                      </c:pt>
                      <c:pt idx="582">
                        <c:v>-2112.7976286799999</c:v>
                      </c:pt>
                      <c:pt idx="583">
                        <c:v>-2118.2919858400001</c:v>
                      </c:pt>
                      <c:pt idx="584">
                        <c:v>-2121.02038601</c:v>
                      </c:pt>
                      <c:pt idx="585">
                        <c:v>-2125.31840844</c:v>
                      </c:pt>
                      <c:pt idx="586">
                        <c:v>-2139.1422190600001</c:v>
                      </c:pt>
                      <c:pt idx="587">
                        <c:v>-2144.3453277100002</c:v>
                      </c:pt>
                      <c:pt idx="588">
                        <c:v>-2144.4256557200001</c:v>
                      </c:pt>
                      <c:pt idx="589">
                        <c:v>-2148.0251675700001</c:v>
                      </c:pt>
                      <c:pt idx="590">
                        <c:v>-2151.3403018099998</c:v>
                      </c:pt>
                      <c:pt idx="591">
                        <c:v>-2154.8290206800002</c:v>
                      </c:pt>
                      <c:pt idx="592">
                        <c:v>-2157.8983511699998</c:v>
                      </c:pt>
                      <c:pt idx="593">
                        <c:v>-2167.0887366299999</c:v>
                      </c:pt>
                      <c:pt idx="594">
                        <c:v>-2179.7212878999999</c:v>
                      </c:pt>
                      <c:pt idx="595">
                        <c:v>-2186.4302432999998</c:v>
                      </c:pt>
                      <c:pt idx="596">
                        <c:v>-2188.28503026</c:v>
                      </c:pt>
                      <c:pt idx="597">
                        <c:v>-2189.2588657000001</c:v>
                      </c:pt>
                      <c:pt idx="598">
                        <c:v>-2194.195467</c:v>
                      </c:pt>
                      <c:pt idx="599">
                        <c:v>-2199.4838777999998</c:v>
                      </c:pt>
                      <c:pt idx="600">
                        <c:v>-2201.4697005399998</c:v>
                      </c:pt>
                      <c:pt idx="601">
                        <c:v>-2214.6797688500001</c:v>
                      </c:pt>
                      <c:pt idx="602">
                        <c:v>-2216.81418639</c:v>
                      </c:pt>
                      <c:pt idx="603">
                        <c:v>-2235.2576868900001</c:v>
                      </c:pt>
                      <c:pt idx="604">
                        <c:v>-2237.6369268499998</c:v>
                      </c:pt>
                      <c:pt idx="605">
                        <c:v>-2245.1411366699999</c:v>
                      </c:pt>
                      <c:pt idx="606">
                        <c:v>-2248.5705472300001</c:v>
                      </c:pt>
                      <c:pt idx="607">
                        <c:v>-2252.1149789199999</c:v>
                      </c:pt>
                      <c:pt idx="608">
                        <c:v>-2256.7289681500001</c:v>
                      </c:pt>
                      <c:pt idx="609">
                        <c:v>-2257.40602644</c:v>
                      </c:pt>
                      <c:pt idx="610">
                        <c:v>-2261.30284489</c:v>
                      </c:pt>
                      <c:pt idx="611">
                        <c:v>-2263.7478410200001</c:v>
                      </c:pt>
                      <c:pt idx="612">
                        <c:v>-2265.0558351599998</c:v>
                      </c:pt>
                      <c:pt idx="613">
                        <c:v>-2267.2067609699998</c:v>
                      </c:pt>
                      <c:pt idx="614">
                        <c:v>-2274.02651616</c:v>
                      </c:pt>
                      <c:pt idx="615">
                        <c:v>-2286.22285792</c:v>
                      </c:pt>
                      <c:pt idx="616">
                        <c:v>-2290.5336765900001</c:v>
                      </c:pt>
                      <c:pt idx="617">
                        <c:v>-2292.0748908300002</c:v>
                      </c:pt>
                      <c:pt idx="618">
                        <c:v>-2292.8016089100001</c:v>
                      </c:pt>
                      <c:pt idx="619">
                        <c:v>-2296.6643553700001</c:v>
                      </c:pt>
                      <c:pt idx="620">
                        <c:v>-2296.6950273299999</c:v>
                      </c:pt>
                      <c:pt idx="621">
                        <c:v>-2306.3725768600002</c:v>
                      </c:pt>
                      <c:pt idx="622">
                        <c:v>-2310.0723430899998</c:v>
                      </c:pt>
                      <c:pt idx="623">
                        <c:v>-2312.16403218</c:v>
                      </c:pt>
                      <c:pt idx="624">
                        <c:v>-2314.1174062700002</c:v>
                      </c:pt>
                      <c:pt idx="625">
                        <c:v>-2314.2973443999999</c:v>
                      </c:pt>
                      <c:pt idx="626">
                        <c:v>-2325.7148671599998</c:v>
                      </c:pt>
                      <c:pt idx="627">
                        <c:v>-2326.0144497800002</c:v>
                      </c:pt>
                      <c:pt idx="628">
                        <c:v>-2326.88852855</c:v>
                      </c:pt>
                      <c:pt idx="629">
                        <c:v>-2330.45094169</c:v>
                      </c:pt>
                      <c:pt idx="630">
                        <c:v>-2348.0579085999998</c:v>
                      </c:pt>
                      <c:pt idx="631">
                        <c:v>-2354.7151793899998</c:v>
                      </c:pt>
                      <c:pt idx="632">
                        <c:v>-2355.3015453100002</c:v>
                      </c:pt>
                      <c:pt idx="633">
                        <c:v>-2356.4574991600002</c:v>
                      </c:pt>
                      <c:pt idx="634">
                        <c:v>-2360.8228885799999</c:v>
                      </c:pt>
                      <c:pt idx="635">
                        <c:v>-2392.2318033199999</c:v>
                      </c:pt>
                      <c:pt idx="636">
                        <c:v>-2395.7610169200002</c:v>
                      </c:pt>
                      <c:pt idx="637">
                        <c:v>-2397.5056001299999</c:v>
                      </c:pt>
                      <c:pt idx="638">
                        <c:v>-2408.3936737600002</c:v>
                      </c:pt>
                      <c:pt idx="639">
                        <c:v>-2411.2568768400001</c:v>
                      </c:pt>
                      <c:pt idx="640">
                        <c:v>-2413.4161071200001</c:v>
                      </c:pt>
                      <c:pt idx="641">
                        <c:v>-2418.7206254900002</c:v>
                      </c:pt>
                      <c:pt idx="642">
                        <c:v>-2419.28150065</c:v>
                      </c:pt>
                      <c:pt idx="643">
                        <c:v>-2426.92131767</c:v>
                      </c:pt>
                      <c:pt idx="644">
                        <c:v>-2428.6061270800001</c:v>
                      </c:pt>
                      <c:pt idx="645">
                        <c:v>-2431.2537263499999</c:v>
                      </c:pt>
                      <c:pt idx="646">
                        <c:v>-2431.2651364399999</c:v>
                      </c:pt>
                      <c:pt idx="647">
                        <c:v>-2444.5933004399999</c:v>
                      </c:pt>
                      <c:pt idx="648">
                        <c:v>-2448.2120773699999</c:v>
                      </c:pt>
                      <c:pt idx="649">
                        <c:v>-2448.6546897500002</c:v>
                      </c:pt>
                      <c:pt idx="650">
                        <c:v>-2454.7687657000001</c:v>
                      </c:pt>
                      <c:pt idx="651">
                        <c:v>-2456.70220986</c:v>
                      </c:pt>
                      <c:pt idx="652">
                        <c:v>-2466.83342593</c:v>
                      </c:pt>
                      <c:pt idx="653">
                        <c:v>-2468.6988315799999</c:v>
                      </c:pt>
                      <c:pt idx="654">
                        <c:v>-2482.5919509700002</c:v>
                      </c:pt>
                      <c:pt idx="655">
                        <c:v>-2482.6210683200002</c:v>
                      </c:pt>
                      <c:pt idx="656">
                        <c:v>-2482.87968976</c:v>
                      </c:pt>
                      <c:pt idx="657">
                        <c:v>-2483.8595879999998</c:v>
                      </c:pt>
                      <c:pt idx="658">
                        <c:v>-2489.1029854799999</c:v>
                      </c:pt>
                      <c:pt idx="659">
                        <c:v>-2490.62478882</c:v>
                      </c:pt>
                      <c:pt idx="660">
                        <c:v>-2497.6417504400001</c:v>
                      </c:pt>
                      <c:pt idx="661">
                        <c:v>-2498.3685758000001</c:v>
                      </c:pt>
                      <c:pt idx="662">
                        <c:v>-2507.5291334600001</c:v>
                      </c:pt>
                      <c:pt idx="663">
                        <c:v>-2508.2808088800002</c:v>
                      </c:pt>
                      <c:pt idx="664">
                        <c:v>-2508.3690717600002</c:v>
                      </c:pt>
                      <c:pt idx="665">
                        <c:v>-2512.3387532500001</c:v>
                      </c:pt>
                      <c:pt idx="666">
                        <c:v>-2512.79184549</c:v>
                      </c:pt>
                      <c:pt idx="667">
                        <c:v>-2517.2974096299999</c:v>
                      </c:pt>
                      <c:pt idx="668">
                        <c:v>-2525.65162676</c:v>
                      </c:pt>
                      <c:pt idx="669">
                        <c:v>-2528.3865631799999</c:v>
                      </c:pt>
                      <c:pt idx="670">
                        <c:v>-2529.9134620200002</c:v>
                      </c:pt>
                      <c:pt idx="671">
                        <c:v>-2536.7772805499999</c:v>
                      </c:pt>
                      <c:pt idx="672">
                        <c:v>-2562.46918568</c:v>
                      </c:pt>
                      <c:pt idx="673">
                        <c:v>-2579.5973518300002</c:v>
                      </c:pt>
                      <c:pt idx="674">
                        <c:v>-2582.27361415</c:v>
                      </c:pt>
                      <c:pt idx="675">
                        <c:v>-2591.4099374500001</c:v>
                      </c:pt>
                      <c:pt idx="676">
                        <c:v>-2596.33250834</c:v>
                      </c:pt>
                      <c:pt idx="677">
                        <c:v>-2598.7314572499999</c:v>
                      </c:pt>
                      <c:pt idx="678">
                        <c:v>-2601.67582554</c:v>
                      </c:pt>
                      <c:pt idx="679">
                        <c:v>-2603.6836025500002</c:v>
                      </c:pt>
                      <c:pt idx="680">
                        <c:v>-2606.3261937900002</c:v>
                      </c:pt>
                      <c:pt idx="681">
                        <c:v>-2608.1536253899999</c:v>
                      </c:pt>
                      <c:pt idx="682">
                        <c:v>-2608.4733713199998</c:v>
                      </c:pt>
                      <c:pt idx="683">
                        <c:v>-2610.1987124399998</c:v>
                      </c:pt>
                      <c:pt idx="684">
                        <c:v>-2611.5155553</c:v>
                      </c:pt>
                      <c:pt idx="685">
                        <c:v>-2612.02262114</c:v>
                      </c:pt>
                      <c:pt idx="686">
                        <c:v>-2615.5099272799998</c:v>
                      </c:pt>
                      <c:pt idx="687">
                        <c:v>-2616.6721492500001</c:v>
                      </c:pt>
                      <c:pt idx="688">
                        <c:v>-2624.6508839899998</c:v>
                      </c:pt>
                      <c:pt idx="689">
                        <c:v>-2652.5615820799999</c:v>
                      </c:pt>
                      <c:pt idx="690">
                        <c:v>-2659.0065226299998</c:v>
                      </c:pt>
                      <c:pt idx="691">
                        <c:v>-2661.4685537700002</c:v>
                      </c:pt>
                      <c:pt idx="692">
                        <c:v>-2662.1727620699999</c:v>
                      </c:pt>
                      <c:pt idx="693">
                        <c:v>-2668.6169123200002</c:v>
                      </c:pt>
                      <c:pt idx="694">
                        <c:v>-2670.0888925899999</c:v>
                      </c:pt>
                      <c:pt idx="695">
                        <c:v>-2673.9291290800002</c:v>
                      </c:pt>
                      <c:pt idx="696">
                        <c:v>-2678.2495250000002</c:v>
                      </c:pt>
                      <c:pt idx="697">
                        <c:v>-2689.7135678200002</c:v>
                      </c:pt>
                      <c:pt idx="698">
                        <c:v>-2690.1913166999998</c:v>
                      </c:pt>
                      <c:pt idx="699">
                        <c:v>-2690.3736759200001</c:v>
                      </c:pt>
                      <c:pt idx="700">
                        <c:v>-2692.1423502600001</c:v>
                      </c:pt>
                      <c:pt idx="701">
                        <c:v>-2695.8822448599999</c:v>
                      </c:pt>
                      <c:pt idx="702">
                        <c:v>-2699.8522224899998</c:v>
                      </c:pt>
                      <c:pt idx="703">
                        <c:v>-2702.3724891699999</c:v>
                      </c:pt>
                      <c:pt idx="704">
                        <c:v>-2706.1769331999999</c:v>
                      </c:pt>
                      <c:pt idx="705">
                        <c:v>-2707.0311566400001</c:v>
                      </c:pt>
                      <c:pt idx="706">
                        <c:v>-2716.58965975</c:v>
                      </c:pt>
                      <c:pt idx="707">
                        <c:v>-2734.9632155200002</c:v>
                      </c:pt>
                      <c:pt idx="708">
                        <c:v>-2735.7571731799999</c:v>
                      </c:pt>
                      <c:pt idx="709">
                        <c:v>-2737.28779188</c:v>
                      </c:pt>
                      <c:pt idx="710">
                        <c:v>-2737.8998778499999</c:v>
                      </c:pt>
                      <c:pt idx="711">
                        <c:v>-2743.7305284499998</c:v>
                      </c:pt>
                      <c:pt idx="712">
                        <c:v>-2746.2870599799999</c:v>
                      </c:pt>
                      <c:pt idx="713">
                        <c:v>-2746.9487602999998</c:v>
                      </c:pt>
                      <c:pt idx="714">
                        <c:v>-2748.7274817299999</c:v>
                      </c:pt>
                      <c:pt idx="715">
                        <c:v>-2749.5931092300002</c:v>
                      </c:pt>
                      <c:pt idx="716">
                        <c:v>-2750.5381663399999</c:v>
                      </c:pt>
                      <c:pt idx="717">
                        <c:v>-2750.5622343800001</c:v>
                      </c:pt>
                      <c:pt idx="718">
                        <c:v>-2753.78556807</c:v>
                      </c:pt>
                      <c:pt idx="719">
                        <c:v>-2755.3277130199999</c:v>
                      </c:pt>
                      <c:pt idx="720">
                        <c:v>-2769.89443618</c:v>
                      </c:pt>
                      <c:pt idx="721">
                        <c:v>-2787.2793542499999</c:v>
                      </c:pt>
                      <c:pt idx="722">
                        <c:v>-2788.7384563199998</c:v>
                      </c:pt>
                      <c:pt idx="723">
                        <c:v>-2814.0840374499999</c:v>
                      </c:pt>
                      <c:pt idx="724">
                        <c:v>-2815.9138597199999</c:v>
                      </c:pt>
                      <c:pt idx="725">
                        <c:v>-2820.6870943700001</c:v>
                      </c:pt>
                      <c:pt idx="726">
                        <c:v>-2825.2872594599999</c:v>
                      </c:pt>
                      <c:pt idx="727">
                        <c:v>-2829.2926773700001</c:v>
                      </c:pt>
                      <c:pt idx="728">
                        <c:v>-2834.54683875</c:v>
                      </c:pt>
                      <c:pt idx="729">
                        <c:v>-2835.95861165</c:v>
                      </c:pt>
                      <c:pt idx="730">
                        <c:v>-2839.4175402800001</c:v>
                      </c:pt>
                      <c:pt idx="731">
                        <c:v>-2842.4014926599998</c:v>
                      </c:pt>
                      <c:pt idx="732">
                        <c:v>-2850.8220652099999</c:v>
                      </c:pt>
                      <c:pt idx="733">
                        <c:v>-2852.99428016</c:v>
                      </c:pt>
                      <c:pt idx="734">
                        <c:v>-2856.83809888</c:v>
                      </c:pt>
                      <c:pt idx="735">
                        <c:v>-2860.2964855599998</c:v>
                      </c:pt>
                      <c:pt idx="736">
                        <c:v>-2865.7126619199998</c:v>
                      </c:pt>
                      <c:pt idx="737">
                        <c:v>-2870.0714828800001</c:v>
                      </c:pt>
                      <c:pt idx="738">
                        <c:v>-2877.9540201899999</c:v>
                      </c:pt>
                      <c:pt idx="739">
                        <c:v>-2880.27194388</c:v>
                      </c:pt>
                      <c:pt idx="740">
                        <c:v>-2900.43322734</c:v>
                      </c:pt>
                      <c:pt idx="741">
                        <c:v>-2902.0269527099999</c:v>
                      </c:pt>
                      <c:pt idx="742">
                        <c:v>-2919.1216655600001</c:v>
                      </c:pt>
                      <c:pt idx="743">
                        <c:v>-2922.54996407</c:v>
                      </c:pt>
                      <c:pt idx="744">
                        <c:v>-2928.3401590600001</c:v>
                      </c:pt>
                      <c:pt idx="745">
                        <c:v>-2930.3083832699999</c:v>
                      </c:pt>
                      <c:pt idx="746">
                        <c:v>-2931.5921012899998</c:v>
                      </c:pt>
                      <c:pt idx="747">
                        <c:v>-2939.4648529000001</c:v>
                      </c:pt>
                      <c:pt idx="748">
                        <c:v>-2940.6784710699999</c:v>
                      </c:pt>
                      <c:pt idx="749">
                        <c:v>-2946.2097788999999</c:v>
                      </c:pt>
                      <c:pt idx="750">
                        <c:v>-2947.3197402599999</c:v>
                      </c:pt>
                      <c:pt idx="751">
                        <c:v>-2948.46753429</c:v>
                      </c:pt>
                      <c:pt idx="752">
                        <c:v>-2948.7984837899999</c:v>
                      </c:pt>
                      <c:pt idx="753">
                        <c:v>-2958.3902587600001</c:v>
                      </c:pt>
                      <c:pt idx="754">
                        <c:v>-2960.3003951699998</c:v>
                      </c:pt>
                      <c:pt idx="755">
                        <c:v>-2964.6857472299998</c:v>
                      </c:pt>
                      <c:pt idx="756">
                        <c:v>-2966.41780367</c:v>
                      </c:pt>
                      <c:pt idx="757">
                        <c:v>-2972.1766030799999</c:v>
                      </c:pt>
                      <c:pt idx="758">
                        <c:v>-2973.6162638000001</c:v>
                      </c:pt>
                      <c:pt idx="759">
                        <c:v>-2974.6454724</c:v>
                      </c:pt>
                      <c:pt idx="760">
                        <c:v>-2975.0384445899999</c:v>
                      </c:pt>
                      <c:pt idx="761">
                        <c:v>-2976.2764355099998</c:v>
                      </c:pt>
                      <c:pt idx="762">
                        <c:v>-2977.8388540300002</c:v>
                      </c:pt>
                      <c:pt idx="763">
                        <c:v>-2980.5992943400001</c:v>
                      </c:pt>
                      <c:pt idx="764">
                        <c:v>-2983.0937373400002</c:v>
                      </c:pt>
                      <c:pt idx="765">
                        <c:v>-2986.1014710700001</c:v>
                      </c:pt>
                      <c:pt idx="766">
                        <c:v>-2995.3611594700001</c:v>
                      </c:pt>
                      <c:pt idx="767">
                        <c:v>-2997.7205225600001</c:v>
                      </c:pt>
                      <c:pt idx="768">
                        <c:v>-3002.1639604100001</c:v>
                      </c:pt>
                      <c:pt idx="769">
                        <c:v>-3003.5321393899999</c:v>
                      </c:pt>
                      <c:pt idx="770">
                        <c:v>-3005.1809569400002</c:v>
                      </c:pt>
                      <c:pt idx="771">
                        <c:v>-3006.79623838</c:v>
                      </c:pt>
                      <c:pt idx="772">
                        <c:v>-3009.6706828199999</c:v>
                      </c:pt>
                      <c:pt idx="773">
                        <c:v>-3014.04859773</c:v>
                      </c:pt>
                      <c:pt idx="774">
                        <c:v>-3014.6400389999999</c:v>
                      </c:pt>
                      <c:pt idx="775">
                        <c:v>-3028.0828103399999</c:v>
                      </c:pt>
                      <c:pt idx="776">
                        <c:v>-3034.2018171899999</c:v>
                      </c:pt>
                      <c:pt idx="777">
                        <c:v>-3041.24376433</c:v>
                      </c:pt>
                      <c:pt idx="778">
                        <c:v>-3043.2907582799999</c:v>
                      </c:pt>
                      <c:pt idx="779">
                        <c:v>-3051.5487536999999</c:v>
                      </c:pt>
                      <c:pt idx="780">
                        <c:v>-3051.6511173899999</c:v>
                      </c:pt>
                      <c:pt idx="781">
                        <c:v>-3075.8693598499999</c:v>
                      </c:pt>
                      <c:pt idx="782">
                        <c:v>-3080.2354018599999</c:v>
                      </c:pt>
                      <c:pt idx="783">
                        <c:v>-3080.6061661200001</c:v>
                      </c:pt>
                      <c:pt idx="784">
                        <c:v>-3084.2521443000001</c:v>
                      </c:pt>
                      <c:pt idx="785">
                        <c:v>-3085.3884155599999</c:v>
                      </c:pt>
                      <c:pt idx="786">
                        <c:v>-3097.5297327200001</c:v>
                      </c:pt>
                      <c:pt idx="787">
                        <c:v>-3105.0865836900002</c:v>
                      </c:pt>
                      <c:pt idx="788">
                        <c:v>-3105.2886049700001</c:v>
                      </c:pt>
                      <c:pt idx="789">
                        <c:v>-3107.8666244299998</c:v>
                      </c:pt>
                      <c:pt idx="790">
                        <c:v>-3109.96125381</c:v>
                      </c:pt>
                      <c:pt idx="791">
                        <c:v>-3111.1400504399999</c:v>
                      </c:pt>
                      <c:pt idx="792">
                        <c:v>-3114.0407955300002</c:v>
                      </c:pt>
                      <c:pt idx="793">
                        <c:v>-3116.2227574799999</c:v>
                      </c:pt>
                      <c:pt idx="794">
                        <c:v>-3128.7423377599998</c:v>
                      </c:pt>
                      <c:pt idx="795">
                        <c:v>-3132.59441118</c:v>
                      </c:pt>
                      <c:pt idx="796">
                        <c:v>-3141.7276278300001</c:v>
                      </c:pt>
                      <c:pt idx="797">
                        <c:v>-3145.98496682</c:v>
                      </c:pt>
                      <c:pt idx="798">
                        <c:v>-3156.8395064699998</c:v>
                      </c:pt>
                      <c:pt idx="799">
                        <c:v>-3167.4419834700002</c:v>
                      </c:pt>
                      <c:pt idx="800">
                        <c:v>-3170.2334428300001</c:v>
                      </c:pt>
                      <c:pt idx="801">
                        <c:v>-3174.0931665799999</c:v>
                      </c:pt>
                      <c:pt idx="802">
                        <c:v>-3179.6677033199999</c:v>
                      </c:pt>
                      <c:pt idx="803">
                        <c:v>-3185.1925500799998</c:v>
                      </c:pt>
                      <c:pt idx="804">
                        <c:v>-3188.7873474200001</c:v>
                      </c:pt>
                      <c:pt idx="805">
                        <c:v>-3197.8576199200002</c:v>
                      </c:pt>
                      <c:pt idx="806">
                        <c:v>-3206.4029401500002</c:v>
                      </c:pt>
                      <c:pt idx="807">
                        <c:v>-3217.2901311800001</c:v>
                      </c:pt>
                      <c:pt idx="808">
                        <c:v>-3221.0766750500002</c:v>
                      </c:pt>
                      <c:pt idx="809">
                        <c:v>-3224.74893187</c:v>
                      </c:pt>
                      <c:pt idx="810">
                        <c:v>-3227.4855515899999</c:v>
                      </c:pt>
                      <c:pt idx="811">
                        <c:v>-3228.5082759699999</c:v>
                      </c:pt>
                      <c:pt idx="812">
                        <c:v>-3235.7471961299998</c:v>
                      </c:pt>
                      <c:pt idx="813">
                        <c:v>-3241.3719471899999</c:v>
                      </c:pt>
                      <c:pt idx="814">
                        <c:v>-3246.0118358700001</c:v>
                      </c:pt>
                      <c:pt idx="815">
                        <c:v>-3257.5265824899998</c:v>
                      </c:pt>
                      <c:pt idx="816">
                        <c:v>-3258.1628197800001</c:v>
                      </c:pt>
                      <c:pt idx="817">
                        <c:v>-3259.4389002399998</c:v>
                      </c:pt>
                      <c:pt idx="818">
                        <c:v>-3265.6137235699998</c:v>
                      </c:pt>
                      <c:pt idx="819">
                        <c:v>-3266.1566326900002</c:v>
                      </c:pt>
                      <c:pt idx="820">
                        <c:v>-3267.6760979400001</c:v>
                      </c:pt>
                      <c:pt idx="821">
                        <c:v>-3271.7132384400002</c:v>
                      </c:pt>
                      <c:pt idx="822">
                        <c:v>-3272.0906549199999</c:v>
                      </c:pt>
                      <c:pt idx="823">
                        <c:v>-3277.7599292700002</c:v>
                      </c:pt>
                      <c:pt idx="824">
                        <c:v>-3279.9939369600002</c:v>
                      </c:pt>
                      <c:pt idx="825">
                        <c:v>-3292.2101990400001</c:v>
                      </c:pt>
                      <c:pt idx="826">
                        <c:v>-3303.2905427300002</c:v>
                      </c:pt>
                      <c:pt idx="827">
                        <c:v>-3305.7719436399998</c:v>
                      </c:pt>
                      <c:pt idx="828">
                        <c:v>-3307.7145703800002</c:v>
                      </c:pt>
                      <c:pt idx="829">
                        <c:v>-3314.3527370199999</c:v>
                      </c:pt>
                      <c:pt idx="830">
                        <c:v>-3315.29981907</c:v>
                      </c:pt>
                      <c:pt idx="831">
                        <c:v>-3317.5215404700002</c:v>
                      </c:pt>
                      <c:pt idx="832">
                        <c:v>-3322.3612863200001</c:v>
                      </c:pt>
                      <c:pt idx="833">
                        <c:v>-3331.0860946100001</c:v>
                      </c:pt>
                      <c:pt idx="834">
                        <c:v>-3331.9216470599999</c:v>
                      </c:pt>
                      <c:pt idx="835">
                        <c:v>-3344.2325754399999</c:v>
                      </c:pt>
                      <c:pt idx="836">
                        <c:v>-3345.3351691399998</c:v>
                      </c:pt>
                      <c:pt idx="837">
                        <c:v>-3347.6849708499999</c:v>
                      </c:pt>
                      <c:pt idx="838">
                        <c:v>-3349.9383711800001</c:v>
                      </c:pt>
                      <c:pt idx="839">
                        <c:v>-3350.6876327599998</c:v>
                      </c:pt>
                      <c:pt idx="840">
                        <c:v>-3352.7372204100002</c:v>
                      </c:pt>
                      <c:pt idx="841">
                        <c:v>-3353.1069461299999</c:v>
                      </c:pt>
                      <c:pt idx="842">
                        <c:v>-3360.3884521300001</c:v>
                      </c:pt>
                      <c:pt idx="843">
                        <c:v>-3371.7929422399998</c:v>
                      </c:pt>
                      <c:pt idx="844">
                        <c:v>-3378.3415850199999</c:v>
                      </c:pt>
                      <c:pt idx="845">
                        <c:v>-3380.30584813</c:v>
                      </c:pt>
                      <c:pt idx="846">
                        <c:v>-3383.7209798600002</c:v>
                      </c:pt>
                      <c:pt idx="847">
                        <c:v>-3392.4705844199998</c:v>
                      </c:pt>
                      <c:pt idx="848">
                        <c:v>-3395.5050368699999</c:v>
                      </c:pt>
                      <c:pt idx="849">
                        <c:v>-3426.5385508600002</c:v>
                      </c:pt>
                      <c:pt idx="850">
                        <c:v>-3434.66231896</c:v>
                      </c:pt>
                      <c:pt idx="851">
                        <c:v>-3434.9821045899998</c:v>
                      </c:pt>
                      <c:pt idx="852">
                        <c:v>-3436.2337859200002</c:v>
                      </c:pt>
                      <c:pt idx="853">
                        <c:v>-3439.3784335999999</c:v>
                      </c:pt>
                      <c:pt idx="854">
                        <c:v>-3449.4986942400001</c:v>
                      </c:pt>
                      <c:pt idx="855">
                        <c:v>-3450.23630473</c:v>
                      </c:pt>
                      <c:pt idx="856">
                        <c:v>-3454.8066724300002</c:v>
                      </c:pt>
                      <c:pt idx="857">
                        <c:v>-3471.7932458999999</c:v>
                      </c:pt>
                      <c:pt idx="858">
                        <c:v>-3485.5225823199999</c:v>
                      </c:pt>
                      <c:pt idx="859">
                        <c:v>-3490.1648992800001</c:v>
                      </c:pt>
                      <c:pt idx="860">
                        <c:v>-3492.8234242399999</c:v>
                      </c:pt>
                      <c:pt idx="861">
                        <c:v>-3493.2042734800002</c:v>
                      </c:pt>
                      <c:pt idx="862">
                        <c:v>-3494.2599388499998</c:v>
                      </c:pt>
                      <c:pt idx="863">
                        <c:v>-3494.2605914599999</c:v>
                      </c:pt>
                      <c:pt idx="864">
                        <c:v>-3497.1710140300002</c:v>
                      </c:pt>
                      <c:pt idx="865">
                        <c:v>-3505.6250181999999</c:v>
                      </c:pt>
                      <c:pt idx="866">
                        <c:v>-3539.5691055699999</c:v>
                      </c:pt>
                      <c:pt idx="867">
                        <c:v>-3542.2390421099999</c:v>
                      </c:pt>
                      <c:pt idx="868">
                        <c:v>-3542.4736000100002</c:v>
                      </c:pt>
                      <c:pt idx="869">
                        <c:v>-3542.9126058000002</c:v>
                      </c:pt>
                      <c:pt idx="870">
                        <c:v>-3553.6820954099999</c:v>
                      </c:pt>
                      <c:pt idx="871">
                        <c:v>-3557.02681807</c:v>
                      </c:pt>
                      <c:pt idx="872">
                        <c:v>-3560.6753076999998</c:v>
                      </c:pt>
                      <c:pt idx="873">
                        <c:v>-3562.0250033500001</c:v>
                      </c:pt>
                      <c:pt idx="874">
                        <c:v>-3569.1062261500001</c:v>
                      </c:pt>
                      <c:pt idx="875">
                        <c:v>-3576.45424602</c:v>
                      </c:pt>
                      <c:pt idx="876">
                        <c:v>-3577.9600801299998</c:v>
                      </c:pt>
                      <c:pt idx="877">
                        <c:v>-3579.0486645599999</c:v>
                      </c:pt>
                      <c:pt idx="878">
                        <c:v>-3583.6903380799999</c:v>
                      </c:pt>
                      <c:pt idx="879">
                        <c:v>-3598.2833223600001</c:v>
                      </c:pt>
                      <c:pt idx="880">
                        <c:v>-3617.9541218099998</c:v>
                      </c:pt>
                      <c:pt idx="881">
                        <c:v>-3623.0420019600001</c:v>
                      </c:pt>
                      <c:pt idx="882">
                        <c:v>-3631.85088597</c:v>
                      </c:pt>
                      <c:pt idx="883">
                        <c:v>-3635.0531034400001</c:v>
                      </c:pt>
                      <c:pt idx="884">
                        <c:v>-3643.2521604499998</c:v>
                      </c:pt>
                      <c:pt idx="885">
                        <c:v>-3648.3611897199999</c:v>
                      </c:pt>
                      <c:pt idx="886">
                        <c:v>-3652.4555936500001</c:v>
                      </c:pt>
                      <c:pt idx="887">
                        <c:v>-3660.6958565899999</c:v>
                      </c:pt>
                      <c:pt idx="888">
                        <c:v>-3663.72789715</c:v>
                      </c:pt>
                      <c:pt idx="889">
                        <c:v>-3674.4855960199998</c:v>
                      </c:pt>
                      <c:pt idx="890">
                        <c:v>-3675.0812434499999</c:v>
                      </c:pt>
                      <c:pt idx="891">
                        <c:v>-3689.4263505899999</c:v>
                      </c:pt>
                      <c:pt idx="892">
                        <c:v>-3690.09087563</c:v>
                      </c:pt>
                      <c:pt idx="893">
                        <c:v>-3697.6863991999999</c:v>
                      </c:pt>
                      <c:pt idx="894">
                        <c:v>-3717.1028568800002</c:v>
                      </c:pt>
                      <c:pt idx="895">
                        <c:v>-3720.3614627100001</c:v>
                      </c:pt>
                      <c:pt idx="896">
                        <c:v>-3724.0871189300001</c:v>
                      </c:pt>
                      <c:pt idx="897">
                        <c:v>-3725.0026393799999</c:v>
                      </c:pt>
                      <c:pt idx="898">
                        <c:v>-3751.1786532599999</c:v>
                      </c:pt>
                      <c:pt idx="899">
                        <c:v>-3755.5539963400001</c:v>
                      </c:pt>
                      <c:pt idx="900">
                        <c:v>-3756.7033778800001</c:v>
                      </c:pt>
                      <c:pt idx="901">
                        <c:v>-3758.9901108700001</c:v>
                      </c:pt>
                      <c:pt idx="902">
                        <c:v>-3769.2851255</c:v>
                      </c:pt>
                      <c:pt idx="903">
                        <c:v>-3773.7539246400002</c:v>
                      </c:pt>
                      <c:pt idx="904">
                        <c:v>-3776.9131890399999</c:v>
                      </c:pt>
                      <c:pt idx="905">
                        <c:v>-3784.5150419800002</c:v>
                      </c:pt>
                      <c:pt idx="906">
                        <c:v>-3787.73661821</c:v>
                      </c:pt>
                      <c:pt idx="907">
                        <c:v>-3788.5249032699999</c:v>
                      </c:pt>
                      <c:pt idx="908">
                        <c:v>-3792.5186737899999</c:v>
                      </c:pt>
                      <c:pt idx="909">
                        <c:v>-3808.4402796600002</c:v>
                      </c:pt>
                      <c:pt idx="910">
                        <c:v>-3809.0874244900001</c:v>
                      </c:pt>
                      <c:pt idx="911">
                        <c:v>-3817.6373825000001</c:v>
                      </c:pt>
                      <c:pt idx="912">
                        <c:v>-3833.7081433600001</c:v>
                      </c:pt>
                      <c:pt idx="913">
                        <c:v>-3839.0869596399998</c:v>
                      </c:pt>
                      <c:pt idx="914">
                        <c:v>-3842.1575876299999</c:v>
                      </c:pt>
                      <c:pt idx="915">
                        <c:v>-3853.46461903</c:v>
                      </c:pt>
                      <c:pt idx="916">
                        <c:v>-3865.6774151200002</c:v>
                      </c:pt>
                      <c:pt idx="917">
                        <c:v>-3886.8535857000002</c:v>
                      </c:pt>
                      <c:pt idx="918">
                        <c:v>-3900.46057526</c:v>
                      </c:pt>
                      <c:pt idx="919">
                        <c:v>-3901.9763788099999</c:v>
                      </c:pt>
                      <c:pt idx="920">
                        <c:v>-3904.2373055200001</c:v>
                      </c:pt>
                      <c:pt idx="921">
                        <c:v>-3916.3602351999998</c:v>
                      </c:pt>
                      <c:pt idx="922">
                        <c:v>-3921.7236887200002</c:v>
                      </c:pt>
                      <c:pt idx="923">
                        <c:v>-3921.85751768</c:v>
                      </c:pt>
                      <c:pt idx="924">
                        <c:v>-3922.10491761</c:v>
                      </c:pt>
                      <c:pt idx="925">
                        <c:v>-3933.1653009699999</c:v>
                      </c:pt>
                      <c:pt idx="926">
                        <c:v>-3936.17630839</c:v>
                      </c:pt>
                      <c:pt idx="927">
                        <c:v>-3938.79938778</c:v>
                      </c:pt>
                      <c:pt idx="928">
                        <c:v>-3941.6718962499999</c:v>
                      </c:pt>
                      <c:pt idx="929">
                        <c:v>-3942.42038017</c:v>
                      </c:pt>
                      <c:pt idx="930">
                        <c:v>-3950.7547251000001</c:v>
                      </c:pt>
                      <c:pt idx="931">
                        <c:v>-3953.0951132199998</c:v>
                      </c:pt>
                      <c:pt idx="932">
                        <c:v>-3956.19683953</c:v>
                      </c:pt>
                      <c:pt idx="933">
                        <c:v>-3957.41387721</c:v>
                      </c:pt>
                      <c:pt idx="934">
                        <c:v>-3962.66173867</c:v>
                      </c:pt>
                      <c:pt idx="935">
                        <c:v>-3969.6488508399998</c:v>
                      </c:pt>
                      <c:pt idx="936">
                        <c:v>-3970.5042304799999</c:v>
                      </c:pt>
                      <c:pt idx="937">
                        <c:v>-3984.9079872900002</c:v>
                      </c:pt>
                      <c:pt idx="938">
                        <c:v>-3994.4963661299998</c:v>
                      </c:pt>
                      <c:pt idx="939">
                        <c:v>-4001.26832367</c:v>
                      </c:pt>
                      <c:pt idx="940">
                        <c:v>-4009.7322701500002</c:v>
                      </c:pt>
                      <c:pt idx="941">
                        <c:v>-4013.8426275400002</c:v>
                      </c:pt>
                      <c:pt idx="942">
                        <c:v>-4026.2209813999998</c:v>
                      </c:pt>
                      <c:pt idx="943">
                        <c:v>-4042.0907297600002</c:v>
                      </c:pt>
                      <c:pt idx="944">
                        <c:v>-4044.3518026299998</c:v>
                      </c:pt>
                      <c:pt idx="945">
                        <c:v>-4074.35420608</c:v>
                      </c:pt>
                      <c:pt idx="946">
                        <c:v>-4088.6379929099999</c:v>
                      </c:pt>
                      <c:pt idx="947">
                        <c:v>-4103.70624271</c:v>
                      </c:pt>
                      <c:pt idx="948">
                        <c:v>-4106.3543729900002</c:v>
                      </c:pt>
                      <c:pt idx="949">
                        <c:v>-4108.0739183200003</c:v>
                      </c:pt>
                      <c:pt idx="950">
                        <c:v>-4119.40725406</c:v>
                      </c:pt>
                      <c:pt idx="951">
                        <c:v>-4127.5004433800004</c:v>
                      </c:pt>
                      <c:pt idx="952">
                        <c:v>-4130.1567671100001</c:v>
                      </c:pt>
                      <c:pt idx="953">
                        <c:v>-4139.8701306900002</c:v>
                      </c:pt>
                      <c:pt idx="954">
                        <c:v>-4143.0672885100003</c:v>
                      </c:pt>
                      <c:pt idx="955">
                        <c:v>-4144.8159345000004</c:v>
                      </c:pt>
                      <c:pt idx="956">
                        <c:v>-4145.2575779700001</c:v>
                      </c:pt>
                      <c:pt idx="957">
                        <c:v>-4147.88893525</c:v>
                      </c:pt>
                      <c:pt idx="958">
                        <c:v>-4148.9220122400002</c:v>
                      </c:pt>
                      <c:pt idx="959">
                        <c:v>-4163.02294841</c:v>
                      </c:pt>
                      <c:pt idx="960">
                        <c:v>-4170.4936698299998</c:v>
                      </c:pt>
                      <c:pt idx="961">
                        <c:v>-4175.6890737699996</c:v>
                      </c:pt>
                      <c:pt idx="962">
                        <c:v>-4181.5262059500001</c:v>
                      </c:pt>
                      <c:pt idx="963">
                        <c:v>-4189.9171746499997</c:v>
                      </c:pt>
                      <c:pt idx="964">
                        <c:v>-4193.8123538</c:v>
                      </c:pt>
                      <c:pt idx="965">
                        <c:v>-4195.9118400400002</c:v>
                      </c:pt>
                      <c:pt idx="966">
                        <c:v>-4200.09181567</c:v>
                      </c:pt>
                      <c:pt idx="967">
                        <c:v>-4201.97598208</c:v>
                      </c:pt>
                      <c:pt idx="968">
                        <c:v>-4203.49158119</c:v>
                      </c:pt>
                      <c:pt idx="969">
                        <c:v>-4215.9010458299999</c:v>
                      </c:pt>
                      <c:pt idx="970">
                        <c:v>-4216.1736966899998</c:v>
                      </c:pt>
                      <c:pt idx="971">
                        <c:v>-4216.2755658300002</c:v>
                      </c:pt>
                      <c:pt idx="972">
                        <c:v>-4216.4201267799999</c:v>
                      </c:pt>
                      <c:pt idx="973">
                        <c:v>-4217.48034886</c:v>
                      </c:pt>
                      <c:pt idx="974">
                        <c:v>-4219.61580013</c:v>
                      </c:pt>
                      <c:pt idx="975">
                        <c:v>-4224.0419489300002</c:v>
                      </c:pt>
                      <c:pt idx="976">
                        <c:v>-4226.2547550899999</c:v>
                      </c:pt>
                      <c:pt idx="977">
                        <c:v>-4228.3445362000002</c:v>
                      </c:pt>
                      <c:pt idx="978">
                        <c:v>-4232.0305020400001</c:v>
                      </c:pt>
                      <c:pt idx="979">
                        <c:v>-4267.0560724799998</c:v>
                      </c:pt>
                      <c:pt idx="980">
                        <c:v>-4276.9672378300002</c:v>
                      </c:pt>
                      <c:pt idx="981">
                        <c:v>-4285.3441170300002</c:v>
                      </c:pt>
                      <c:pt idx="982">
                        <c:v>-4298.4881804300003</c:v>
                      </c:pt>
                      <c:pt idx="983">
                        <c:v>-4309.7693262800003</c:v>
                      </c:pt>
                      <c:pt idx="984">
                        <c:v>-4317.9661368899997</c:v>
                      </c:pt>
                      <c:pt idx="985">
                        <c:v>-4329.7565438000001</c:v>
                      </c:pt>
                      <c:pt idx="986">
                        <c:v>-4357.72135101</c:v>
                      </c:pt>
                      <c:pt idx="987">
                        <c:v>-4362.0351844899997</c:v>
                      </c:pt>
                      <c:pt idx="988">
                        <c:v>-4364.3962349399999</c:v>
                      </c:pt>
                      <c:pt idx="989">
                        <c:v>-4371.2555530600002</c:v>
                      </c:pt>
                      <c:pt idx="990">
                        <c:v>-4379.1374688699998</c:v>
                      </c:pt>
                      <c:pt idx="991">
                        <c:v>-4389.3204270699998</c:v>
                      </c:pt>
                      <c:pt idx="992">
                        <c:v>-4399.4914611499999</c:v>
                      </c:pt>
                      <c:pt idx="993">
                        <c:v>-4401.05355547</c:v>
                      </c:pt>
                      <c:pt idx="994">
                        <c:v>-4402.9222235099996</c:v>
                      </c:pt>
                      <c:pt idx="995">
                        <c:v>-4410.3050677700003</c:v>
                      </c:pt>
                      <c:pt idx="996">
                        <c:v>-4410.8303557099998</c:v>
                      </c:pt>
                      <c:pt idx="997">
                        <c:v>-4430.0442330699998</c:v>
                      </c:pt>
                      <c:pt idx="998">
                        <c:v>-4443.40554926</c:v>
                      </c:pt>
                      <c:pt idx="999">
                        <c:v>-4447.4767740799998</c:v>
                      </c:pt>
                      <c:pt idx="1000">
                        <c:v>-4450.2072422000001</c:v>
                      </c:pt>
                      <c:pt idx="1001">
                        <c:v>-4457.2652750899997</c:v>
                      </c:pt>
                      <c:pt idx="1002">
                        <c:v>-4461.6617764100001</c:v>
                      </c:pt>
                      <c:pt idx="1003">
                        <c:v>-4466.0952062400002</c:v>
                      </c:pt>
                      <c:pt idx="1004">
                        <c:v>-4473.3427086600004</c:v>
                      </c:pt>
                      <c:pt idx="1005">
                        <c:v>-4488.0221396500001</c:v>
                      </c:pt>
                      <c:pt idx="1006">
                        <c:v>-4488.2168108400001</c:v>
                      </c:pt>
                      <c:pt idx="1007">
                        <c:v>-4510.2134839999999</c:v>
                      </c:pt>
                      <c:pt idx="1008">
                        <c:v>-4517.30811343</c:v>
                      </c:pt>
                      <c:pt idx="1009">
                        <c:v>-4521.10215711</c:v>
                      </c:pt>
                      <c:pt idx="1010">
                        <c:v>-4521.8183109199999</c:v>
                      </c:pt>
                      <c:pt idx="1011">
                        <c:v>-4522.0252062500003</c:v>
                      </c:pt>
                      <c:pt idx="1012">
                        <c:v>-4522.9111113899999</c:v>
                      </c:pt>
                      <c:pt idx="1013">
                        <c:v>-4522.9789874099997</c:v>
                      </c:pt>
                      <c:pt idx="1014">
                        <c:v>-4531.2356510500003</c:v>
                      </c:pt>
                      <c:pt idx="1015">
                        <c:v>-4533.6453753300002</c:v>
                      </c:pt>
                      <c:pt idx="1016">
                        <c:v>-4544.7340973500004</c:v>
                      </c:pt>
                      <c:pt idx="1017">
                        <c:v>-4558.9013244300004</c:v>
                      </c:pt>
                      <c:pt idx="1018">
                        <c:v>-4560.7523681599996</c:v>
                      </c:pt>
                      <c:pt idx="1019">
                        <c:v>-4574.9853796099997</c:v>
                      </c:pt>
                      <c:pt idx="1020">
                        <c:v>-4601.4171698299997</c:v>
                      </c:pt>
                      <c:pt idx="1021">
                        <c:v>-4601.4571176099998</c:v>
                      </c:pt>
                      <c:pt idx="1022">
                        <c:v>-4712.5202447700003</c:v>
                      </c:pt>
                      <c:pt idx="1023">
                        <c:v>-4713.8257173600005</c:v>
                      </c:pt>
                      <c:pt idx="1024">
                        <c:v>-4714.3042677100002</c:v>
                      </c:pt>
                      <c:pt idx="1025">
                        <c:v>-4727.2361127800004</c:v>
                      </c:pt>
                      <c:pt idx="1026">
                        <c:v>-4727.8495165699997</c:v>
                      </c:pt>
                      <c:pt idx="1027">
                        <c:v>-4735.0555179800003</c:v>
                      </c:pt>
                      <c:pt idx="1028">
                        <c:v>-4736.8560464100001</c:v>
                      </c:pt>
                      <c:pt idx="1029">
                        <c:v>-4749.0561540899998</c:v>
                      </c:pt>
                      <c:pt idx="1030">
                        <c:v>-4751.33169593</c:v>
                      </c:pt>
                      <c:pt idx="1031">
                        <c:v>-4751.9584695800004</c:v>
                      </c:pt>
                      <c:pt idx="1032">
                        <c:v>-4770.0076896399996</c:v>
                      </c:pt>
                      <c:pt idx="1033">
                        <c:v>-4772.9565876799998</c:v>
                      </c:pt>
                      <c:pt idx="1034">
                        <c:v>-4776.9891318500004</c:v>
                      </c:pt>
                      <c:pt idx="1035">
                        <c:v>-4782.67682676</c:v>
                      </c:pt>
                      <c:pt idx="1036">
                        <c:v>-4791.5848749300003</c:v>
                      </c:pt>
                      <c:pt idx="1037">
                        <c:v>-4889.8775831299999</c:v>
                      </c:pt>
                      <c:pt idx="1038">
                        <c:v>-4897.8598446899996</c:v>
                      </c:pt>
                      <c:pt idx="1039">
                        <c:v>-4903.0950764700001</c:v>
                      </c:pt>
                      <c:pt idx="1040">
                        <c:v>-5136.3823816100003</c:v>
                      </c:pt>
                      <c:pt idx="1041">
                        <c:v>-5143.9145143699998</c:v>
                      </c:pt>
                      <c:pt idx="1042">
                        <c:v>-5146.96030522</c:v>
                      </c:pt>
                      <c:pt idx="1043">
                        <c:v>-5180.1749249900004</c:v>
                      </c:pt>
                      <c:pt idx="1044">
                        <c:v>-5263.6564398199998</c:v>
                      </c:pt>
                      <c:pt idx="1045">
                        <c:v>-5428.3409032199997</c:v>
                      </c:pt>
                      <c:pt idx="1046">
                        <c:v>-5442.8360812999999</c:v>
                      </c:pt>
                      <c:pt idx="1047">
                        <c:v>-5505.7924449399998</c:v>
                      </c:pt>
                      <c:pt idx="1048">
                        <c:v>-5571.3106995600001</c:v>
                      </c:pt>
                      <c:pt idx="1049">
                        <c:v>-5652.0340234499999</c:v>
                      </c:pt>
                      <c:pt idx="1050">
                        <c:v>-5709.4694206699996</c:v>
                      </c:pt>
                      <c:pt idx="1051">
                        <c:v>-5907.3152056999998</c:v>
                      </c:pt>
                      <c:pt idx="1052">
                        <c:v>-6017.1047339799998</c:v>
                      </c:pt>
                      <c:pt idx="1053">
                        <c:v>-6267.5775096199995</c:v>
                      </c:pt>
                      <c:pt idx="1054">
                        <c:v>-7032.4479745999997</c:v>
                      </c:pt>
                      <c:pt idx="1055">
                        <c:v>-8847.5852665999992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Data!$G$948:$G$2003</c15:sqref>
                        </c15:formulaRef>
                      </c:ext>
                    </c:extLst>
                    <c:numCache>
                      <c:formatCode>0.0000</c:formatCode>
                      <c:ptCount val="1056"/>
                      <c:pt idx="0">
                        <c:v>0.47250000000000036</c:v>
                      </c:pt>
                      <c:pt idx="1">
                        <c:v>0.47300000000000036</c:v>
                      </c:pt>
                      <c:pt idx="2">
                        <c:v>0.47350000000000037</c:v>
                      </c:pt>
                      <c:pt idx="3">
                        <c:v>0.47400000000000037</c:v>
                      </c:pt>
                      <c:pt idx="4">
                        <c:v>0.47450000000000037</c:v>
                      </c:pt>
                      <c:pt idx="5">
                        <c:v>0.47500000000000037</c:v>
                      </c:pt>
                      <c:pt idx="6">
                        <c:v>0.47550000000000037</c:v>
                      </c:pt>
                      <c:pt idx="7">
                        <c:v>0.47600000000000037</c:v>
                      </c:pt>
                      <c:pt idx="8">
                        <c:v>0.47650000000000037</c:v>
                      </c:pt>
                      <c:pt idx="9">
                        <c:v>0.47700000000000037</c:v>
                      </c:pt>
                      <c:pt idx="10">
                        <c:v>0.47750000000000037</c:v>
                      </c:pt>
                      <c:pt idx="11">
                        <c:v>0.47800000000000037</c:v>
                      </c:pt>
                      <c:pt idx="12">
                        <c:v>0.47850000000000037</c:v>
                      </c:pt>
                      <c:pt idx="13">
                        <c:v>0.47900000000000037</c:v>
                      </c:pt>
                      <c:pt idx="14">
                        <c:v>0.47950000000000037</c:v>
                      </c:pt>
                      <c:pt idx="15">
                        <c:v>0.48000000000000037</c:v>
                      </c:pt>
                      <c:pt idx="16">
                        <c:v>0.48050000000000037</c:v>
                      </c:pt>
                      <c:pt idx="17">
                        <c:v>0.48100000000000037</c:v>
                      </c:pt>
                      <c:pt idx="18">
                        <c:v>0.48150000000000037</c:v>
                      </c:pt>
                      <c:pt idx="19">
                        <c:v>0.48200000000000037</c:v>
                      </c:pt>
                      <c:pt idx="20">
                        <c:v>0.48250000000000037</c:v>
                      </c:pt>
                      <c:pt idx="21">
                        <c:v>0.48300000000000037</c:v>
                      </c:pt>
                      <c:pt idx="22">
                        <c:v>0.48350000000000037</c:v>
                      </c:pt>
                      <c:pt idx="23">
                        <c:v>0.48400000000000037</c:v>
                      </c:pt>
                      <c:pt idx="24">
                        <c:v>0.48450000000000037</c:v>
                      </c:pt>
                      <c:pt idx="25">
                        <c:v>0.48500000000000038</c:v>
                      </c:pt>
                      <c:pt idx="26">
                        <c:v>0.48550000000000038</c:v>
                      </c:pt>
                      <c:pt idx="27">
                        <c:v>0.48600000000000038</c:v>
                      </c:pt>
                      <c:pt idx="28">
                        <c:v>0.48650000000000038</c:v>
                      </c:pt>
                      <c:pt idx="29">
                        <c:v>0.48700000000000038</c:v>
                      </c:pt>
                      <c:pt idx="30">
                        <c:v>0.48750000000000038</c:v>
                      </c:pt>
                      <c:pt idx="31">
                        <c:v>0.48800000000000038</c:v>
                      </c:pt>
                      <c:pt idx="32">
                        <c:v>0.48850000000000038</c:v>
                      </c:pt>
                      <c:pt idx="33">
                        <c:v>0.48900000000000038</c:v>
                      </c:pt>
                      <c:pt idx="34">
                        <c:v>0.48950000000000038</c:v>
                      </c:pt>
                      <c:pt idx="35">
                        <c:v>0.49000000000000038</c:v>
                      </c:pt>
                      <c:pt idx="36">
                        <c:v>0.49050000000000038</c:v>
                      </c:pt>
                      <c:pt idx="37">
                        <c:v>0.49100000000000038</c:v>
                      </c:pt>
                      <c:pt idx="38">
                        <c:v>0.49150000000000038</c:v>
                      </c:pt>
                      <c:pt idx="39">
                        <c:v>0.49200000000000038</c:v>
                      </c:pt>
                      <c:pt idx="40">
                        <c:v>0.49250000000000038</c:v>
                      </c:pt>
                      <c:pt idx="41">
                        <c:v>0.49300000000000038</c:v>
                      </c:pt>
                      <c:pt idx="42">
                        <c:v>0.49350000000000038</c:v>
                      </c:pt>
                      <c:pt idx="43">
                        <c:v>0.49400000000000038</c:v>
                      </c:pt>
                      <c:pt idx="44">
                        <c:v>0.49450000000000038</c:v>
                      </c:pt>
                      <c:pt idx="45">
                        <c:v>0.49500000000000038</c:v>
                      </c:pt>
                      <c:pt idx="46">
                        <c:v>0.49550000000000038</c:v>
                      </c:pt>
                      <c:pt idx="47">
                        <c:v>0.49600000000000039</c:v>
                      </c:pt>
                      <c:pt idx="48">
                        <c:v>0.49650000000000039</c:v>
                      </c:pt>
                      <c:pt idx="49">
                        <c:v>0.49700000000000039</c:v>
                      </c:pt>
                      <c:pt idx="50">
                        <c:v>0.49750000000000039</c:v>
                      </c:pt>
                      <c:pt idx="51">
                        <c:v>0.49800000000000039</c:v>
                      </c:pt>
                      <c:pt idx="52">
                        <c:v>0.49850000000000039</c:v>
                      </c:pt>
                      <c:pt idx="53">
                        <c:v>0.49900000000000039</c:v>
                      </c:pt>
                      <c:pt idx="54">
                        <c:v>0.49950000000000039</c:v>
                      </c:pt>
                      <c:pt idx="55">
                        <c:v>0.50000000000000033</c:v>
                      </c:pt>
                      <c:pt idx="56">
                        <c:v>0.50050000000000028</c:v>
                      </c:pt>
                      <c:pt idx="57">
                        <c:v>0.50100000000000022</c:v>
                      </c:pt>
                      <c:pt idx="58">
                        <c:v>0.50150000000000017</c:v>
                      </c:pt>
                      <c:pt idx="59">
                        <c:v>0.50200000000000011</c:v>
                      </c:pt>
                      <c:pt idx="60">
                        <c:v>0.50250000000000006</c:v>
                      </c:pt>
                      <c:pt idx="61">
                        <c:v>0.503</c:v>
                      </c:pt>
                      <c:pt idx="62">
                        <c:v>0.50349999999999995</c:v>
                      </c:pt>
                      <c:pt idx="63">
                        <c:v>0.50399999999999989</c:v>
                      </c:pt>
                      <c:pt idx="64">
                        <c:v>0.50449999999999984</c:v>
                      </c:pt>
                      <c:pt idx="65">
                        <c:v>0.50499999999999978</c:v>
                      </c:pt>
                      <c:pt idx="66">
                        <c:v>0.50549999999999973</c:v>
                      </c:pt>
                      <c:pt idx="67">
                        <c:v>0.50599999999999967</c:v>
                      </c:pt>
                      <c:pt idx="68">
                        <c:v>0.50649999999999962</c:v>
                      </c:pt>
                      <c:pt idx="69">
                        <c:v>0.50699999999999956</c:v>
                      </c:pt>
                      <c:pt idx="70">
                        <c:v>0.50749999999999951</c:v>
                      </c:pt>
                      <c:pt idx="71">
                        <c:v>0.50799999999999945</c:v>
                      </c:pt>
                      <c:pt idx="72">
                        <c:v>0.5084999999999994</c:v>
                      </c:pt>
                      <c:pt idx="73">
                        <c:v>0.50899999999999934</c:v>
                      </c:pt>
                      <c:pt idx="74">
                        <c:v>0.50949999999999929</c:v>
                      </c:pt>
                      <c:pt idx="75">
                        <c:v>0.50999999999999923</c:v>
                      </c:pt>
                      <c:pt idx="76">
                        <c:v>0.51049999999999918</c:v>
                      </c:pt>
                      <c:pt idx="77">
                        <c:v>0.51099999999999912</c:v>
                      </c:pt>
                      <c:pt idx="78">
                        <c:v>0.51149999999999907</c:v>
                      </c:pt>
                      <c:pt idx="79">
                        <c:v>0.51199999999999901</c:v>
                      </c:pt>
                      <c:pt idx="80">
                        <c:v>0.51249999999999896</c:v>
                      </c:pt>
                      <c:pt idx="81">
                        <c:v>0.5129999999999989</c:v>
                      </c:pt>
                      <c:pt idx="82">
                        <c:v>0.51349999999999885</c:v>
                      </c:pt>
                      <c:pt idx="83">
                        <c:v>0.51399999999999879</c:v>
                      </c:pt>
                      <c:pt idx="84">
                        <c:v>0.51449999999999874</c:v>
                      </c:pt>
                      <c:pt idx="85">
                        <c:v>0.51499999999999868</c:v>
                      </c:pt>
                      <c:pt idx="86">
                        <c:v>0.51549999999999863</c:v>
                      </c:pt>
                      <c:pt idx="87">
                        <c:v>0.51599999999999857</c:v>
                      </c:pt>
                      <c:pt idx="88">
                        <c:v>0.51649999999999852</c:v>
                      </c:pt>
                      <c:pt idx="89">
                        <c:v>0.51699999999999846</c:v>
                      </c:pt>
                      <c:pt idx="90">
                        <c:v>0.51749999999999841</c:v>
                      </c:pt>
                      <c:pt idx="91">
                        <c:v>0.51799999999999835</c:v>
                      </c:pt>
                      <c:pt idx="92">
                        <c:v>0.5184999999999983</c:v>
                      </c:pt>
                      <c:pt idx="93">
                        <c:v>0.51899999999999824</c:v>
                      </c:pt>
                      <c:pt idx="94">
                        <c:v>0.51949999999999819</c:v>
                      </c:pt>
                      <c:pt idx="95">
                        <c:v>0.51999999999999813</c:v>
                      </c:pt>
                      <c:pt idx="96">
                        <c:v>0.52049999999999808</c:v>
                      </c:pt>
                      <c:pt idx="97">
                        <c:v>0.52099999999999802</c:v>
                      </c:pt>
                      <c:pt idx="98">
                        <c:v>0.52149999999999797</c:v>
                      </c:pt>
                      <c:pt idx="99">
                        <c:v>0.52199999999999791</c:v>
                      </c:pt>
                      <c:pt idx="100">
                        <c:v>0.52249999999999786</c:v>
                      </c:pt>
                      <c:pt idx="101">
                        <c:v>0.5229999999999978</c:v>
                      </c:pt>
                      <c:pt idx="102">
                        <c:v>0.52349999999999774</c:v>
                      </c:pt>
                      <c:pt idx="103">
                        <c:v>0.52399999999999769</c:v>
                      </c:pt>
                      <c:pt idx="104">
                        <c:v>0.52449999999999763</c:v>
                      </c:pt>
                      <c:pt idx="105">
                        <c:v>0.52499999999999758</c:v>
                      </c:pt>
                      <c:pt idx="106">
                        <c:v>0.52549999999999752</c:v>
                      </c:pt>
                      <c:pt idx="107">
                        <c:v>0.52599999999999747</c:v>
                      </c:pt>
                      <c:pt idx="108">
                        <c:v>0.52649999999999741</c:v>
                      </c:pt>
                      <c:pt idx="109">
                        <c:v>0.52699999999999736</c:v>
                      </c:pt>
                      <c:pt idx="110">
                        <c:v>0.5274999999999973</c:v>
                      </c:pt>
                      <c:pt idx="111">
                        <c:v>0.52799999999999725</c:v>
                      </c:pt>
                      <c:pt idx="112">
                        <c:v>0.52849999999999719</c:v>
                      </c:pt>
                      <c:pt idx="113">
                        <c:v>0.52899999999999714</c:v>
                      </c:pt>
                      <c:pt idx="114">
                        <c:v>0.52949999999999708</c:v>
                      </c:pt>
                      <c:pt idx="115">
                        <c:v>0.52999999999999703</c:v>
                      </c:pt>
                      <c:pt idx="116">
                        <c:v>0.53049999999999697</c:v>
                      </c:pt>
                      <c:pt idx="117">
                        <c:v>0.53099999999999692</c:v>
                      </c:pt>
                      <c:pt idx="118">
                        <c:v>0.53149999999999686</c:v>
                      </c:pt>
                      <c:pt idx="119">
                        <c:v>0.53199999999999681</c:v>
                      </c:pt>
                      <c:pt idx="120">
                        <c:v>0.53249999999999675</c:v>
                      </c:pt>
                      <c:pt idx="121">
                        <c:v>0.5329999999999967</c:v>
                      </c:pt>
                      <c:pt idx="122">
                        <c:v>0.53349999999999664</c:v>
                      </c:pt>
                      <c:pt idx="123">
                        <c:v>0.53399999999999659</c:v>
                      </c:pt>
                      <c:pt idx="124">
                        <c:v>0.53449999999999653</c:v>
                      </c:pt>
                      <c:pt idx="125">
                        <c:v>0.53499999999999648</c:v>
                      </c:pt>
                      <c:pt idx="126">
                        <c:v>0.53549999999999642</c:v>
                      </c:pt>
                      <c:pt idx="127">
                        <c:v>0.53599999999999637</c:v>
                      </c:pt>
                      <c:pt idx="128">
                        <c:v>0.53649999999999631</c:v>
                      </c:pt>
                      <c:pt idx="129">
                        <c:v>0.53699999999999626</c:v>
                      </c:pt>
                      <c:pt idx="130">
                        <c:v>0.5374999999999962</c:v>
                      </c:pt>
                      <c:pt idx="131">
                        <c:v>0.53799999999999615</c:v>
                      </c:pt>
                      <c:pt idx="132">
                        <c:v>0.53849999999999609</c:v>
                      </c:pt>
                      <c:pt idx="133">
                        <c:v>0.53899999999999604</c:v>
                      </c:pt>
                      <c:pt idx="134">
                        <c:v>0.53949999999999598</c:v>
                      </c:pt>
                      <c:pt idx="135">
                        <c:v>0.53999999999999593</c:v>
                      </c:pt>
                      <c:pt idx="136">
                        <c:v>0.54049999999999587</c:v>
                      </c:pt>
                      <c:pt idx="137">
                        <c:v>0.54099999999999582</c:v>
                      </c:pt>
                      <c:pt idx="138">
                        <c:v>0.54149999999999576</c:v>
                      </c:pt>
                      <c:pt idx="139">
                        <c:v>0.54199999999999571</c:v>
                      </c:pt>
                      <c:pt idx="140">
                        <c:v>0.54249999999999565</c:v>
                      </c:pt>
                      <c:pt idx="141">
                        <c:v>0.5429999999999956</c:v>
                      </c:pt>
                      <c:pt idx="142">
                        <c:v>0.54349999999999554</c:v>
                      </c:pt>
                      <c:pt idx="143">
                        <c:v>0.54399999999999549</c:v>
                      </c:pt>
                      <c:pt idx="144">
                        <c:v>0.54449999999999543</c:v>
                      </c:pt>
                      <c:pt idx="145">
                        <c:v>0.54499999999999538</c:v>
                      </c:pt>
                      <c:pt idx="146">
                        <c:v>0.54549999999999532</c:v>
                      </c:pt>
                      <c:pt idx="147">
                        <c:v>0.54599999999999527</c:v>
                      </c:pt>
                      <c:pt idx="148">
                        <c:v>0.54649999999999521</c:v>
                      </c:pt>
                      <c:pt idx="149">
                        <c:v>0.54699999999999516</c:v>
                      </c:pt>
                      <c:pt idx="150">
                        <c:v>0.5474999999999951</c:v>
                      </c:pt>
                      <c:pt idx="151">
                        <c:v>0.54799999999999505</c:v>
                      </c:pt>
                      <c:pt idx="152">
                        <c:v>0.54849999999999499</c:v>
                      </c:pt>
                      <c:pt idx="153">
                        <c:v>0.54899999999999494</c:v>
                      </c:pt>
                      <c:pt idx="154">
                        <c:v>0.54949999999999488</c:v>
                      </c:pt>
                      <c:pt idx="155">
                        <c:v>0.54999999999999483</c:v>
                      </c:pt>
                      <c:pt idx="156">
                        <c:v>0.55049999999999477</c:v>
                      </c:pt>
                      <c:pt idx="157">
                        <c:v>0.55099999999999472</c:v>
                      </c:pt>
                      <c:pt idx="158">
                        <c:v>0.55149999999999466</c:v>
                      </c:pt>
                      <c:pt idx="159">
                        <c:v>0.55199999999999461</c:v>
                      </c:pt>
                      <c:pt idx="160">
                        <c:v>0.55249999999999455</c:v>
                      </c:pt>
                      <c:pt idx="161">
                        <c:v>0.5529999999999945</c:v>
                      </c:pt>
                      <c:pt idx="162">
                        <c:v>0.55349999999999444</c:v>
                      </c:pt>
                      <c:pt idx="163">
                        <c:v>0.55399999999999439</c:v>
                      </c:pt>
                      <c:pt idx="164">
                        <c:v>0.55449999999999433</c:v>
                      </c:pt>
                      <c:pt idx="165">
                        <c:v>0.55499999999999428</c:v>
                      </c:pt>
                      <c:pt idx="166">
                        <c:v>0.55549999999999422</c:v>
                      </c:pt>
                      <c:pt idx="167">
                        <c:v>0.55599999999999417</c:v>
                      </c:pt>
                      <c:pt idx="168">
                        <c:v>0.55649999999999411</c:v>
                      </c:pt>
                      <c:pt idx="169">
                        <c:v>0.55699999999999406</c:v>
                      </c:pt>
                      <c:pt idx="170">
                        <c:v>0.557499999999994</c:v>
                      </c:pt>
                      <c:pt idx="171">
                        <c:v>0.55799999999999395</c:v>
                      </c:pt>
                      <c:pt idx="172">
                        <c:v>0.55849999999999389</c:v>
                      </c:pt>
                      <c:pt idx="173">
                        <c:v>0.55899999999999384</c:v>
                      </c:pt>
                      <c:pt idx="174">
                        <c:v>0.55949999999999378</c:v>
                      </c:pt>
                      <c:pt idx="175">
                        <c:v>0.55999999999999373</c:v>
                      </c:pt>
                      <c:pt idx="176">
                        <c:v>0.56049999999999367</c:v>
                      </c:pt>
                      <c:pt idx="177">
                        <c:v>0.56099999999999361</c:v>
                      </c:pt>
                      <c:pt idx="178">
                        <c:v>0.56149999999999356</c:v>
                      </c:pt>
                      <c:pt idx="179">
                        <c:v>0.5619999999999935</c:v>
                      </c:pt>
                      <c:pt idx="180">
                        <c:v>0.56249999999999345</c:v>
                      </c:pt>
                      <c:pt idx="181">
                        <c:v>0.56299999999999339</c:v>
                      </c:pt>
                      <c:pt idx="182">
                        <c:v>0.56349999999999334</c:v>
                      </c:pt>
                      <c:pt idx="183">
                        <c:v>0.56399999999999328</c:v>
                      </c:pt>
                      <c:pt idx="184">
                        <c:v>0.56449999999999323</c:v>
                      </c:pt>
                      <c:pt idx="185">
                        <c:v>0.56499999999999317</c:v>
                      </c:pt>
                      <c:pt idx="186">
                        <c:v>0.56549999999999312</c:v>
                      </c:pt>
                      <c:pt idx="187">
                        <c:v>0.56599999999999306</c:v>
                      </c:pt>
                      <c:pt idx="188">
                        <c:v>0.56649999999999301</c:v>
                      </c:pt>
                      <c:pt idx="189">
                        <c:v>0.56699999999999295</c:v>
                      </c:pt>
                      <c:pt idx="190">
                        <c:v>0.5674999999999929</c:v>
                      </c:pt>
                      <c:pt idx="191">
                        <c:v>0.56799999999999284</c:v>
                      </c:pt>
                      <c:pt idx="192">
                        <c:v>0.56849999999999279</c:v>
                      </c:pt>
                      <c:pt idx="193">
                        <c:v>0.56899999999999273</c:v>
                      </c:pt>
                      <c:pt idx="194">
                        <c:v>0.56949999999999268</c:v>
                      </c:pt>
                      <c:pt idx="195">
                        <c:v>0.56999999999999262</c:v>
                      </c:pt>
                      <c:pt idx="196">
                        <c:v>0.57049999999999257</c:v>
                      </c:pt>
                      <c:pt idx="197">
                        <c:v>0.57099999999999251</c:v>
                      </c:pt>
                      <c:pt idx="198">
                        <c:v>0.57149999999999246</c:v>
                      </c:pt>
                      <c:pt idx="199">
                        <c:v>0.5719999999999924</c:v>
                      </c:pt>
                      <c:pt idx="200">
                        <c:v>0.57249999999999235</c:v>
                      </c:pt>
                      <c:pt idx="201">
                        <c:v>0.57299999999999229</c:v>
                      </c:pt>
                      <c:pt idx="202">
                        <c:v>0.57349999999999224</c:v>
                      </c:pt>
                      <c:pt idx="203">
                        <c:v>0.57399999999999218</c:v>
                      </c:pt>
                      <c:pt idx="204">
                        <c:v>0.57449999999999213</c:v>
                      </c:pt>
                      <c:pt idx="205">
                        <c:v>0.57499999999999207</c:v>
                      </c:pt>
                      <c:pt idx="206">
                        <c:v>0.57549999999999202</c:v>
                      </c:pt>
                      <c:pt idx="207">
                        <c:v>0.57599999999999196</c:v>
                      </c:pt>
                      <c:pt idx="208">
                        <c:v>0.57649999999999191</c:v>
                      </c:pt>
                      <c:pt idx="209">
                        <c:v>0.57699999999999185</c:v>
                      </c:pt>
                      <c:pt idx="210">
                        <c:v>0.5774999999999918</c:v>
                      </c:pt>
                      <c:pt idx="211">
                        <c:v>0.57799999999999174</c:v>
                      </c:pt>
                      <c:pt idx="212">
                        <c:v>0.57849999999999169</c:v>
                      </c:pt>
                      <c:pt idx="213">
                        <c:v>0.57899999999999163</c:v>
                      </c:pt>
                      <c:pt idx="214">
                        <c:v>0.57949999999999158</c:v>
                      </c:pt>
                      <c:pt idx="215">
                        <c:v>0.57999999999999152</c:v>
                      </c:pt>
                      <c:pt idx="216">
                        <c:v>0.58049999999999147</c:v>
                      </c:pt>
                      <c:pt idx="217">
                        <c:v>0.58099999999999141</c:v>
                      </c:pt>
                      <c:pt idx="218">
                        <c:v>0.58149999999999136</c:v>
                      </c:pt>
                      <c:pt idx="219">
                        <c:v>0.5819999999999913</c:v>
                      </c:pt>
                      <c:pt idx="220">
                        <c:v>0.58249999999999125</c:v>
                      </c:pt>
                      <c:pt idx="221">
                        <c:v>0.58299999999999119</c:v>
                      </c:pt>
                      <c:pt idx="222">
                        <c:v>0.58349999999999114</c:v>
                      </c:pt>
                      <c:pt idx="223">
                        <c:v>0.58399999999999108</c:v>
                      </c:pt>
                      <c:pt idx="224">
                        <c:v>0.58449999999999103</c:v>
                      </c:pt>
                      <c:pt idx="225">
                        <c:v>0.58499999999999097</c:v>
                      </c:pt>
                      <c:pt idx="226">
                        <c:v>0.58549999999999092</c:v>
                      </c:pt>
                      <c:pt idx="227">
                        <c:v>0.58599999999999086</c:v>
                      </c:pt>
                      <c:pt idx="228">
                        <c:v>0.58649999999999081</c:v>
                      </c:pt>
                      <c:pt idx="229">
                        <c:v>0.58699999999999075</c:v>
                      </c:pt>
                      <c:pt idx="230">
                        <c:v>0.5874999999999907</c:v>
                      </c:pt>
                      <c:pt idx="231">
                        <c:v>0.58799999999999064</c:v>
                      </c:pt>
                      <c:pt idx="232">
                        <c:v>0.58849999999999059</c:v>
                      </c:pt>
                      <c:pt idx="233">
                        <c:v>0.58899999999999053</c:v>
                      </c:pt>
                      <c:pt idx="234">
                        <c:v>0.58949999999999048</c:v>
                      </c:pt>
                      <c:pt idx="235">
                        <c:v>0.58999999999999042</c:v>
                      </c:pt>
                      <c:pt idx="236">
                        <c:v>0.59049999999999037</c:v>
                      </c:pt>
                      <c:pt idx="237">
                        <c:v>0.59099999999999031</c:v>
                      </c:pt>
                      <c:pt idx="238">
                        <c:v>0.59149999999999026</c:v>
                      </c:pt>
                      <c:pt idx="239">
                        <c:v>0.5919999999999902</c:v>
                      </c:pt>
                      <c:pt idx="240">
                        <c:v>0.59249999999999015</c:v>
                      </c:pt>
                      <c:pt idx="241">
                        <c:v>0.59299999999999009</c:v>
                      </c:pt>
                      <c:pt idx="242">
                        <c:v>0.59349999999999004</c:v>
                      </c:pt>
                      <c:pt idx="243">
                        <c:v>0.59399999999998998</c:v>
                      </c:pt>
                      <c:pt idx="244">
                        <c:v>0.59449999999998993</c:v>
                      </c:pt>
                      <c:pt idx="245">
                        <c:v>0.59499999999998987</c:v>
                      </c:pt>
                      <c:pt idx="246">
                        <c:v>0.59549999999998982</c:v>
                      </c:pt>
                      <c:pt idx="247">
                        <c:v>0.59599999999998976</c:v>
                      </c:pt>
                      <c:pt idx="248">
                        <c:v>0.59649999999998971</c:v>
                      </c:pt>
                      <c:pt idx="249">
                        <c:v>0.59699999999998965</c:v>
                      </c:pt>
                      <c:pt idx="250">
                        <c:v>0.59749999999998959</c:v>
                      </c:pt>
                      <c:pt idx="251">
                        <c:v>0.59799999999998954</c:v>
                      </c:pt>
                      <c:pt idx="252">
                        <c:v>0.59849999999998948</c:v>
                      </c:pt>
                      <c:pt idx="253">
                        <c:v>0.59899999999998943</c:v>
                      </c:pt>
                      <c:pt idx="254">
                        <c:v>0.59949999999998937</c:v>
                      </c:pt>
                      <c:pt idx="255">
                        <c:v>0.59999999999998932</c:v>
                      </c:pt>
                      <c:pt idx="256">
                        <c:v>0.60049999999998926</c:v>
                      </c:pt>
                      <c:pt idx="257">
                        <c:v>0.60099999999998921</c:v>
                      </c:pt>
                      <c:pt idx="258">
                        <c:v>0.60149999999998915</c:v>
                      </c:pt>
                      <c:pt idx="259">
                        <c:v>0.6019999999999891</c:v>
                      </c:pt>
                      <c:pt idx="260">
                        <c:v>0.60249999999998904</c:v>
                      </c:pt>
                      <c:pt idx="261">
                        <c:v>0.60299999999998899</c:v>
                      </c:pt>
                      <c:pt idx="262">
                        <c:v>0.60349999999998893</c:v>
                      </c:pt>
                      <c:pt idx="263">
                        <c:v>0.60399999999998888</c:v>
                      </c:pt>
                      <c:pt idx="264">
                        <c:v>0.60449999999998882</c:v>
                      </c:pt>
                      <c:pt idx="265">
                        <c:v>0.60499999999998877</c:v>
                      </c:pt>
                      <c:pt idx="266">
                        <c:v>0.60549999999998871</c:v>
                      </c:pt>
                      <c:pt idx="267">
                        <c:v>0.60599999999998866</c:v>
                      </c:pt>
                      <c:pt idx="268">
                        <c:v>0.6064999999999886</c:v>
                      </c:pt>
                      <c:pt idx="269">
                        <c:v>0.60699999999998855</c:v>
                      </c:pt>
                      <c:pt idx="270">
                        <c:v>0.60749999999998849</c:v>
                      </c:pt>
                      <c:pt idx="271">
                        <c:v>0.60799999999998844</c:v>
                      </c:pt>
                      <c:pt idx="272">
                        <c:v>0.60849999999998838</c:v>
                      </c:pt>
                      <c:pt idx="273">
                        <c:v>0.60899999999998833</c:v>
                      </c:pt>
                      <c:pt idx="274">
                        <c:v>0.60949999999998827</c:v>
                      </c:pt>
                      <c:pt idx="275">
                        <c:v>0.60999999999998822</c:v>
                      </c:pt>
                      <c:pt idx="276">
                        <c:v>0.61049999999998816</c:v>
                      </c:pt>
                      <c:pt idx="277">
                        <c:v>0.61099999999998811</c:v>
                      </c:pt>
                      <c:pt idx="278">
                        <c:v>0.61149999999998805</c:v>
                      </c:pt>
                      <c:pt idx="279">
                        <c:v>0.611999999999988</c:v>
                      </c:pt>
                      <c:pt idx="280">
                        <c:v>0.61249999999998794</c:v>
                      </c:pt>
                      <c:pt idx="281">
                        <c:v>0.61299999999998789</c:v>
                      </c:pt>
                      <c:pt idx="282">
                        <c:v>0.61349999999998783</c:v>
                      </c:pt>
                      <c:pt idx="283">
                        <c:v>0.61399999999998778</c:v>
                      </c:pt>
                      <c:pt idx="284">
                        <c:v>0.61449999999998772</c:v>
                      </c:pt>
                      <c:pt idx="285">
                        <c:v>0.61499999999998767</c:v>
                      </c:pt>
                      <c:pt idx="286">
                        <c:v>0.61549999999998761</c:v>
                      </c:pt>
                      <c:pt idx="287">
                        <c:v>0.61599999999998756</c:v>
                      </c:pt>
                      <c:pt idx="288">
                        <c:v>0.6164999999999875</c:v>
                      </c:pt>
                      <c:pt idx="289">
                        <c:v>0.61699999999998745</c:v>
                      </c:pt>
                      <c:pt idx="290">
                        <c:v>0.61749999999998739</c:v>
                      </c:pt>
                      <c:pt idx="291">
                        <c:v>0.61799999999998734</c:v>
                      </c:pt>
                      <c:pt idx="292">
                        <c:v>0.61849999999998728</c:v>
                      </c:pt>
                      <c:pt idx="293">
                        <c:v>0.61899999999998723</c:v>
                      </c:pt>
                      <c:pt idx="294">
                        <c:v>0.61949999999998717</c:v>
                      </c:pt>
                      <c:pt idx="295">
                        <c:v>0.61999999999998712</c:v>
                      </c:pt>
                      <c:pt idx="296">
                        <c:v>0.62049999999998706</c:v>
                      </c:pt>
                      <c:pt idx="297">
                        <c:v>0.62099999999998701</c:v>
                      </c:pt>
                      <c:pt idx="298">
                        <c:v>0.62149999999998695</c:v>
                      </c:pt>
                      <c:pt idx="299">
                        <c:v>0.6219999999999869</c:v>
                      </c:pt>
                      <c:pt idx="300">
                        <c:v>0.62249999999998684</c:v>
                      </c:pt>
                      <c:pt idx="301">
                        <c:v>0.62299999999998679</c:v>
                      </c:pt>
                      <c:pt idx="302">
                        <c:v>0.62349999999998673</c:v>
                      </c:pt>
                      <c:pt idx="303">
                        <c:v>0.62399999999998668</c:v>
                      </c:pt>
                      <c:pt idx="304">
                        <c:v>0.62449999999998662</c:v>
                      </c:pt>
                      <c:pt idx="305">
                        <c:v>0.62499999999998657</c:v>
                      </c:pt>
                      <c:pt idx="306">
                        <c:v>0.62549999999998651</c:v>
                      </c:pt>
                      <c:pt idx="307">
                        <c:v>0.62599999999998646</c:v>
                      </c:pt>
                      <c:pt idx="308">
                        <c:v>0.6264999999999864</c:v>
                      </c:pt>
                      <c:pt idx="309">
                        <c:v>0.62699999999998635</c:v>
                      </c:pt>
                      <c:pt idx="310">
                        <c:v>0.62749999999998629</c:v>
                      </c:pt>
                      <c:pt idx="311">
                        <c:v>0.62799999999998624</c:v>
                      </c:pt>
                      <c:pt idx="312">
                        <c:v>0.62849999999998618</c:v>
                      </c:pt>
                      <c:pt idx="313">
                        <c:v>0.62899999999998613</c:v>
                      </c:pt>
                      <c:pt idx="314">
                        <c:v>0.62949999999998607</c:v>
                      </c:pt>
                      <c:pt idx="315">
                        <c:v>0.62999999999998602</c:v>
                      </c:pt>
                      <c:pt idx="316">
                        <c:v>0.63049999999998596</c:v>
                      </c:pt>
                      <c:pt idx="317">
                        <c:v>0.63099999999998591</c:v>
                      </c:pt>
                      <c:pt idx="318">
                        <c:v>0.63149999999998585</c:v>
                      </c:pt>
                      <c:pt idx="319">
                        <c:v>0.6319999999999858</c:v>
                      </c:pt>
                      <c:pt idx="320">
                        <c:v>0.63249999999998574</c:v>
                      </c:pt>
                      <c:pt idx="321">
                        <c:v>0.63299999999998569</c:v>
                      </c:pt>
                      <c:pt idx="322">
                        <c:v>0.63349999999998563</c:v>
                      </c:pt>
                      <c:pt idx="323">
                        <c:v>0.63399999999998558</c:v>
                      </c:pt>
                      <c:pt idx="324">
                        <c:v>0.63449999999998552</c:v>
                      </c:pt>
                      <c:pt idx="325">
                        <c:v>0.63499999999998546</c:v>
                      </c:pt>
                      <c:pt idx="326">
                        <c:v>0.63549999999998541</c:v>
                      </c:pt>
                      <c:pt idx="327">
                        <c:v>0.63599999999998535</c:v>
                      </c:pt>
                      <c:pt idx="328">
                        <c:v>0.6364999999999853</c:v>
                      </c:pt>
                      <c:pt idx="329">
                        <c:v>0.63699999999998524</c:v>
                      </c:pt>
                      <c:pt idx="330">
                        <c:v>0.63749999999998519</c:v>
                      </c:pt>
                      <c:pt idx="331">
                        <c:v>0.63799999999998513</c:v>
                      </c:pt>
                      <c:pt idx="332">
                        <c:v>0.63849999999998508</c:v>
                      </c:pt>
                      <c:pt idx="333">
                        <c:v>0.63899999999998502</c:v>
                      </c:pt>
                      <c:pt idx="334">
                        <c:v>0.63949999999998497</c:v>
                      </c:pt>
                      <c:pt idx="335">
                        <c:v>0.63999999999998491</c:v>
                      </c:pt>
                      <c:pt idx="336">
                        <c:v>0.64049999999998486</c:v>
                      </c:pt>
                      <c:pt idx="337">
                        <c:v>0.6409999999999848</c:v>
                      </c:pt>
                      <c:pt idx="338">
                        <c:v>0.64149999999998475</c:v>
                      </c:pt>
                      <c:pt idx="339">
                        <c:v>0.64199999999998469</c:v>
                      </c:pt>
                      <c:pt idx="340">
                        <c:v>0.64249999999998464</c:v>
                      </c:pt>
                      <c:pt idx="341">
                        <c:v>0.64299999999998458</c:v>
                      </c:pt>
                      <c:pt idx="342">
                        <c:v>0.64349999999998453</c:v>
                      </c:pt>
                      <c:pt idx="343">
                        <c:v>0.64399999999998447</c:v>
                      </c:pt>
                      <c:pt idx="344">
                        <c:v>0.64449999999998442</c:v>
                      </c:pt>
                      <c:pt idx="345">
                        <c:v>0.64499999999998436</c:v>
                      </c:pt>
                      <c:pt idx="346">
                        <c:v>0.64549999999998431</c:v>
                      </c:pt>
                      <c:pt idx="347">
                        <c:v>0.64599999999998425</c:v>
                      </c:pt>
                      <c:pt idx="348">
                        <c:v>0.6464999999999842</c:v>
                      </c:pt>
                      <c:pt idx="349">
                        <c:v>0.64699999999998414</c:v>
                      </c:pt>
                      <c:pt idx="350">
                        <c:v>0.64749999999998409</c:v>
                      </c:pt>
                      <c:pt idx="351">
                        <c:v>0.64799999999998403</c:v>
                      </c:pt>
                      <c:pt idx="352">
                        <c:v>0.64849999999998398</c:v>
                      </c:pt>
                      <c:pt idx="353">
                        <c:v>0.64899999999998392</c:v>
                      </c:pt>
                      <c:pt idx="354">
                        <c:v>0.64949999999998387</c:v>
                      </c:pt>
                      <c:pt idx="355">
                        <c:v>0.64999999999998381</c:v>
                      </c:pt>
                      <c:pt idx="356">
                        <c:v>0.65049999999998376</c:v>
                      </c:pt>
                      <c:pt idx="357">
                        <c:v>0.6509999999999837</c:v>
                      </c:pt>
                      <c:pt idx="358">
                        <c:v>0.65149999999998365</c:v>
                      </c:pt>
                      <c:pt idx="359">
                        <c:v>0.65199999999998359</c:v>
                      </c:pt>
                      <c:pt idx="360">
                        <c:v>0.65249999999998354</c:v>
                      </c:pt>
                      <c:pt idx="361">
                        <c:v>0.65299999999998348</c:v>
                      </c:pt>
                      <c:pt idx="362">
                        <c:v>0.65349999999998343</c:v>
                      </c:pt>
                      <c:pt idx="363">
                        <c:v>0.65399999999998337</c:v>
                      </c:pt>
                      <c:pt idx="364">
                        <c:v>0.65449999999998332</c:v>
                      </c:pt>
                      <c:pt idx="365">
                        <c:v>0.65499999999998326</c:v>
                      </c:pt>
                      <c:pt idx="366">
                        <c:v>0.65549999999998321</c:v>
                      </c:pt>
                      <c:pt idx="367">
                        <c:v>0.65599999999998315</c:v>
                      </c:pt>
                      <c:pt idx="368">
                        <c:v>0.6564999999999831</c:v>
                      </c:pt>
                      <c:pt idx="369">
                        <c:v>0.65699999999998304</c:v>
                      </c:pt>
                      <c:pt idx="370">
                        <c:v>0.65749999999998299</c:v>
                      </c:pt>
                      <c:pt idx="371">
                        <c:v>0.65799999999998293</c:v>
                      </c:pt>
                      <c:pt idx="372">
                        <c:v>0.65849999999998288</c:v>
                      </c:pt>
                      <c:pt idx="373">
                        <c:v>0.65899999999998282</c:v>
                      </c:pt>
                      <c:pt idx="374">
                        <c:v>0.65949999999998277</c:v>
                      </c:pt>
                      <c:pt idx="375">
                        <c:v>0.65999999999998271</c:v>
                      </c:pt>
                      <c:pt idx="376">
                        <c:v>0.66049999999998266</c:v>
                      </c:pt>
                      <c:pt idx="377">
                        <c:v>0.6609999999999826</c:v>
                      </c:pt>
                      <c:pt idx="378">
                        <c:v>0.66149999999998255</c:v>
                      </c:pt>
                      <c:pt idx="379">
                        <c:v>0.66199999999998249</c:v>
                      </c:pt>
                      <c:pt idx="380">
                        <c:v>0.66249999999998244</c:v>
                      </c:pt>
                      <c:pt idx="381">
                        <c:v>0.66299999999998238</c:v>
                      </c:pt>
                      <c:pt idx="382">
                        <c:v>0.66349999999998233</c:v>
                      </c:pt>
                      <c:pt idx="383">
                        <c:v>0.66399999999998227</c:v>
                      </c:pt>
                      <c:pt idx="384">
                        <c:v>0.66449999999998222</c:v>
                      </c:pt>
                      <c:pt idx="385">
                        <c:v>0.66499999999998216</c:v>
                      </c:pt>
                      <c:pt idx="386">
                        <c:v>0.66549999999998211</c:v>
                      </c:pt>
                      <c:pt idx="387">
                        <c:v>0.66599999999998205</c:v>
                      </c:pt>
                      <c:pt idx="388">
                        <c:v>0.666499999999982</c:v>
                      </c:pt>
                      <c:pt idx="389">
                        <c:v>0.66699999999998194</c:v>
                      </c:pt>
                      <c:pt idx="390">
                        <c:v>0.66749999999998189</c:v>
                      </c:pt>
                      <c:pt idx="391">
                        <c:v>0.66799999999998183</c:v>
                      </c:pt>
                      <c:pt idx="392">
                        <c:v>0.66849999999998178</c:v>
                      </c:pt>
                      <c:pt idx="393">
                        <c:v>0.66899999999998172</c:v>
                      </c:pt>
                      <c:pt idx="394">
                        <c:v>0.66949999999998167</c:v>
                      </c:pt>
                      <c:pt idx="395">
                        <c:v>0.66999999999998161</c:v>
                      </c:pt>
                      <c:pt idx="396">
                        <c:v>0.67049999999998156</c:v>
                      </c:pt>
                      <c:pt idx="397">
                        <c:v>0.6709999999999815</c:v>
                      </c:pt>
                      <c:pt idx="398">
                        <c:v>0.67149999999998145</c:v>
                      </c:pt>
                      <c:pt idx="399">
                        <c:v>0.67199999999998139</c:v>
                      </c:pt>
                      <c:pt idx="400">
                        <c:v>0.67249999999998133</c:v>
                      </c:pt>
                      <c:pt idx="401">
                        <c:v>0.67299999999998128</c:v>
                      </c:pt>
                      <c:pt idx="402">
                        <c:v>0.67349999999998122</c:v>
                      </c:pt>
                      <c:pt idx="403">
                        <c:v>0.67399999999998117</c:v>
                      </c:pt>
                      <c:pt idx="404">
                        <c:v>0.67449999999998111</c:v>
                      </c:pt>
                      <c:pt idx="405">
                        <c:v>0.67499999999998106</c:v>
                      </c:pt>
                      <c:pt idx="406">
                        <c:v>0.675499999999981</c:v>
                      </c:pt>
                      <c:pt idx="407">
                        <c:v>0.67599999999998095</c:v>
                      </c:pt>
                      <c:pt idx="408">
                        <c:v>0.67649999999998089</c:v>
                      </c:pt>
                      <c:pt idx="409">
                        <c:v>0.67699999999998084</c:v>
                      </c:pt>
                      <c:pt idx="410">
                        <c:v>0.67749999999998078</c:v>
                      </c:pt>
                      <c:pt idx="411">
                        <c:v>0.67799999999998073</c:v>
                      </c:pt>
                      <c:pt idx="412">
                        <c:v>0.67849999999998067</c:v>
                      </c:pt>
                      <c:pt idx="413">
                        <c:v>0.67899999999998062</c:v>
                      </c:pt>
                      <c:pt idx="414">
                        <c:v>0.67949999999998056</c:v>
                      </c:pt>
                      <c:pt idx="415">
                        <c:v>0.67999999999998051</c:v>
                      </c:pt>
                      <c:pt idx="416">
                        <c:v>0.68049999999998045</c:v>
                      </c:pt>
                      <c:pt idx="417">
                        <c:v>0.6809999999999804</c:v>
                      </c:pt>
                      <c:pt idx="418">
                        <c:v>0.68149999999998034</c:v>
                      </c:pt>
                      <c:pt idx="419">
                        <c:v>0.68199999999998029</c:v>
                      </c:pt>
                      <c:pt idx="420">
                        <c:v>0.68249999999998023</c:v>
                      </c:pt>
                      <c:pt idx="421">
                        <c:v>0.68299999999998018</c:v>
                      </c:pt>
                      <c:pt idx="422">
                        <c:v>0.68349999999998012</c:v>
                      </c:pt>
                      <c:pt idx="423">
                        <c:v>0.68399999999998007</c:v>
                      </c:pt>
                      <c:pt idx="424">
                        <c:v>0.68449999999998001</c:v>
                      </c:pt>
                      <c:pt idx="425">
                        <c:v>0.68499999999997996</c:v>
                      </c:pt>
                      <c:pt idx="426">
                        <c:v>0.6854999999999799</c:v>
                      </c:pt>
                      <c:pt idx="427">
                        <c:v>0.68599999999997985</c:v>
                      </c:pt>
                      <c:pt idx="428">
                        <c:v>0.68649999999997979</c:v>
                      </c:pt>
                      <c:pt idx="429">
                        <c:v>0.68699999999997974</c:v>
                      </c:pt>
                      <c:pt idx="430">
                        <c:v>0.68749999999997968</c:v>
                      </c:pt>
                      <c:pt idx="431">
                        <c:v>0.68799999999997963</c:v>
                      </c:pt>
                      <c:pt idx="432">
                        <c:v>0.68849999999997957</c:v>
                      </c:pt>
                      <c:pt idx="433">
                        <c:v>0.68899999999997952</c:v>
                      </c:pt>
                      <c:pt idx="434">
                        <c:v>0.68949999999997946</c:v>
                      </c:pt>
                      <c:pt idx="435">
                        <c:v>0.68999999999997941</c:v>
                      </c:pt>
                      <c:pt idx="436">
                        <c:v>0.69049999999997935</c:v>
                      </c:pt>
                      <c:pt idx="437">
                        <c:v>0.6909999999999793</c:v>
                      </c:pt>
                      <c:pt idx="438">
                        <c:v>0.69149999999997924</c:v>
                      </c:pt>
                      <c:pt idx="439">
                        <c:v>0.69199999999997919</c:v>
                      </c:pt>
                      <c:pt idx="440">
                        <c:v>0.69249999999997913</c:v>
                      </c:pt>
                      <c:pt idx="441">
                        <c:v>0.69299999999997908</c:v>
                      </c:pt>
                      <c:pt idx="442">
                        <c:v>0.69349999999997902</c:v>
                      </c:pt>
                      <c:pt idx="443">
                        <c:v>0.69399999999997897</c:v>
                      </c:pt>
                      <c:pt idx="444">
                        <c:v>0.69449999999997891</c:v>
                      </c:pt>
                      <c:pt idx="445">
                        <c:v>0.69499999999997886</c:v>
                      </c:pt>
                      <c:pt idx="446">
                        <c:v>0.6954999999999788</c:v>
                      </c:pt>
                      <c:pt idx="447">
                        <c:v>0.69599999999997875</c:v>
                      </c:pt>
                      <c:pt idx="448">
                        <c:v>0.69649999999997869</c:v>
                      </c:pt>
                      <c:pt idx="449">
                        <c:v>0.69699999999997864</c:v>
                      </c:pt>
                      <c:pt idx="450">
                        <c:v>0.69749999999997858</c:v>
                      </c:pt>
                      <c:pt idx="451">
                        <c:v>0.69799999999997853</c:v>
                      </c:pt>
                      <c:pt idx="452">
                        <c:v>0.69849999999997847</c:v>
                      </c:pt>
                      <c:pt idx="453">
                        <c:v>0.69899999999997842</c:v>
                      </c:pt>
                      <c:pt idx="454">
                        <c:v>0.69949999999997836</c:v>
                      </c:pt>
                      <c:pt idx="455">
                        <c:v>0.69999999999997831</c:v>
                      </c:pt>
                      <c:pt idx="456">
                        <c:v>0.70049999999997825</c:v>
                      </c:pt>
                      <c:pt idx="457">
                        <c:v>0.7009999999999782</c:v>
                      </c:pt>
                      <c:pt idx="458">
                        <c:v>0.70149999999997814</c:v>
                      </c:pt>
                      <c:pt idx="459">
                        <c:v>0.70199999999997809</c:v>
                      </c:pt>
                      <c:pt idx="460">
                        <c:v>0.70249999999997803</c:v>
                      </c:pt>
                      <c:pt idx="461">
                        <c:v>0.70299999999997798</c:v>
                      </c:pt>
                      <c:pt idx="462">
                        <c:v>0.70349999999997792</c:v>
                      </c:pt>
                      <c:pt idx="463">
                        <c:v>0.70399999999997787</c:v>
                      </c:pt>
                      <c:pt idx="464">
                        <c:v>0.70449999999997781</c:v>
                      </c:pt>
                      <c:pt idx="465">
                        <c:v>0.70499999999997776</c:v>
                      </c:pt>
                      <c:pt idx="466">
                        <c:v>0.7054999999999777</c:v>
                      </c:pt>
                      <c:pt idx="467">
                        <c:v>0.70599999999997765</c:v>
                      </c:pt>
                      <c:pt idx="468">
                        <c:v>0.70649999999997759</c:v>
                      </c:pt>
                      <c:pt idx="469">
                        <c:v>0.70699999999997754</c:v>
                      </c:pt>
                      <c:pt idx="470">
                        <c:v>0.70749999999997748</c:v>
                      </c:pt>
                      <c:pt idx="471">
                        <c:v>0.70799999999997743</c:v>
                      </c:pt>
                      <c:pt idx="472">
                        <c:v>0.70849999999997737</c:v>
                      </c:pt>
                      <c:pt idx="473">
                        <c:v>0.70899999999997732</c:v>
                      </c:pt>
                      <c:pt idx="474">
                        <c:v>0.70949999999997726</c:v>
                      </c:pt>
                      <c:pt idx="475">
                        <c:v>0.7099999999999772</c:v>
                      </c:pt>
                      <c:pt idx="476">
                        <c:v>0.71049999999997715</c:v>
                      </c:pt>
                      <c:pt idx="477">
                        <c:v>0.71099999999997709</c:v>
                      </c:pt>
                      <c:pt idx="478">
                        <c:v>0.71149999999997704</c:v>
                      </c:pt>
                      <c:pt idx="479">
                        <c:v>0.71199999999997698</c:v>
                      </c:pt>
                      <c:pt idx="480">
                        <c:v>0.71249999999997693</c:v>
                      </c:pt>
                      <c:pt idx="481">
                        <c:v>0.71299999999997687</c:v>
                      </c:pt>
                      <c:pt idx="482">
                        <c:v>0.71349999999997682</c:v>
                      </c:pt>
                      <c:pt idx="483">
                        <c:v>0.71399999999997676</c:v>
                      </c:pt>
                      <c:pt idx="484">
                        <c:v>0.71449999999997671</c:v>
                      </c:pt>
                      <c:pt idx="485">
                        <c:v>0.71499999999997665</c:v>
                      </c:pt>
                      <c:pt idx="486">
                        <c:v>0.7154999999999766</c:v>
                      </c:pt>
                      <c:pt idx="487">
                        <c:v>0.71599999999997654</c:v>
                      </c:pt>
                      <c:pt idx="488">
                        <c:v>0.71649999999997649</c:v>
                      </c:pt>
                      <c:pt idx="489">
                        <c:v>0.71699999999997643</c:v>
                      </c:pt>
                      <c:pt idx="490">
                        <c:v>0.71749999999997638</c:v>
                      </c:pt>
                      <c:pt idx="491">
                        <c:v>0.71799999999997632</c:v>
                      </c:pt>
                      <c:pt idx="492">
                        <c:v>0.71849999999997627</c:v>
                      </c:pt>
                      <c:pt idx="493">
                        <c:v>0.71899999999997621</c:v>
                      </c:pt>
                      <c:pt idx="494">
                        <c:v>0.71949999999997616</c:v>
                      </c:pt>
                      <c:pt idx="495">
                        <c:v>0.7199999999999761</c:v>
                      </c:pt>
                      <c:pt idx="496">
                        <c:v>0.72049999999997605</c:v>
                      </c:pt>
                      <c:pt idx="497">
                        <c:v>0.72099999999997599</c:v>
                      </c:pt>
                      <c:pt idx="498">
                        <c:v>0.72149999999997594</c:v>
                      </c:pt>
                      <c:pt idx="499">
                        <c:v>0.72199999999997588</c:v>
                      </c:pt>
                      <c:pt idx="500">
                        <c:v>0.72249999999997583</c:v>
                      </c:pt>
                      <c:pt idx="501">
                        <c:v>0.72299999999997577</c:v>
                      </c:pt>
                      <c:pt idx="502">
                        <c:v>0.72349999999997572</c:v>
                      </c:pt>
                      <c:pt idx="503">
                        <c:v>0.72399999999997566</c:v>
                      </c:pt>
                      <c:pt idx="504">
                        <c:v>0.72449999999997561</c:v>
                      </c:pt>
                      <c:pt idx="505">
                        <c:v>0.72499999999997555</c:v>
                      </c:pt>
                      <c:pt idx="506">
                        <c:v>0.7254999999999755</c:v>
                      </c:pt>
                      <c:pt idx="507">
                        <c:v>0.72599999999997544</c:v>
                      </c:pt>
                      <c:pt idx="508">
                        <c:v>0.72649999999997539</c:v>
                      </c:pt>
                      <c:pt idx="509">
                        <c:v>0.72699999999997533</c:v>
                      </c:pt>
                      <c:pt idx="510">
                        <c:v>0.72749999999997528</c:v>
                      </c:pt>
                      <c:pt idx="511">
                        <c:v>0.72799999999997522</c:v>
                      </c:pt>
                      <c:pt idx="512">
                        <c:v>0.72849999999997517</c:v>
                      </c:pt>
                      <c:pt idx="513">
                        <c:v>0.72899999999997511</c:v>
                      </c:pt>
                      <c:pt idx="514">
                        <c:v>0.72949999999997506</c:v>
                      </c:pt>
                      <c:pt idx="515">
                        <c:v>0.729999999999975</c:v>
                      </c:pt>
                      <c:pt idx="516">
                        <c:v>0.73049999999997495</c:v>
                      </c:pt>
                      <c:pt idx="517">
                        <c:v>0.73099999999997489</c:v>
                      </c:pt>
                      <c:pt idx="518">
                        <c:v>0.73149999999997484</c:v>
                      </c:pt>
                      <c:pt idx="519">
                        <c:v>0.73199999999997478</c:v>
                      </c:pt>
                      <c:pt idx="520">
                        <c:v>0.73249999999997473</c:v>
                      </c:pt>
                      <c:pt idx="521">
                        <c:v>0.73299999999997467</c:v>
                      </c:pt>
                      <c:pt idx="522">
                        <c:v>0.73349999999997462</c:v>
                      </c:pt>
                      <c:pt idx="523">
                        <c:v>0.73399999999997456</c:v>
                      </c:pt>
                      <c:pt idx="524">
                        <c:v>0.73449999999997451</c:v>
                      </c:pt>
                      <c:pt idx="525">
                        <c:v>0.73499999999997445</c:v>
                      </c:pt>
                      <c:pt idx="526">
                        <c:v>0.7354999999999744</c:v>
                      </c:pt>
                      <c:pt idx="527">
                        <c:v>0.73599999999997434</c:v>
                      </c:pt>
                      <c:pt idx="528">
                        <c:v>0.73649999999997429</c:v>
                      </c:pt>
                      <c:pt idx="529">
                        <c:v>0.73699999999997423</c:v>
                      </c:pt>
                      <c:pt idx="530">
                        <c:v>0.73749999999997418</c:v>
                      </c:pt>
                      <c:pt idx="531">
                        <c:v>0.73799999999997412</c:v>
                      </c:pt>
                      <c:pt idx="532">
                        <c:v>0.73849999999997407</c:v>
                      </c:pt>
                      <c:pt idx="533">
                        <c:v>0.73899999999997401</c:v>
                      </c:pt>
                      <c:pt idx="534">
                        <c:v>0.73949999999997396</c:v>
                      </c:pt>
                      <c:pt idx="535">
                        <c:v>0.7399999999999739</c:v>
                      </c:pt>
                      <c:pt idx="536">
                        <c:v>0.74049999999997385</c:v>
                      </c:pt>
                      <c:pt idx="537">
                        <c:v>0.74099999999997379</c:v>
                      </c:pt>
                      <c:pt idx="538">
                        <c:v>0.74149999999997374</c:v>
                      </c:pt>
                      <c:pt idx="539">
                        <c:v>0.74199999999997368</c:v>
                      </c:pt>
                      <c:pt idx="540">
                        <c:v>0.74249999999997363</c:v>
                      </c:pt>
                      <c:pt idx="541">
                        <c:v>0.74299999999997357</c:v>
                      </c:pt>
                      <c:pt idx="542">
                        <c:v>0.74349999999997352</c:v>
                      </c:pt>
                      <c:pt idx="543">
                        <c:v>0.74399999999997346</c:v>
                      </c:pt>
                      <c:pt idx="544">
                        <c:v>0.74449999999997341</c:v>
                      </c:pt>
                      <c:pt idx="545">
                        <c:v>0.74499999999997335</c:v>
                      </c:pt>
                      <c:pt idx="546">
                        <c:v>0.7454999999999733</c:v>
                      </c:pt>
                      <c:pt idx="547">
                        <c:v>0.74599999999997324</c:v>
                      </c:pt>
                      <c:pt idx="548">
                        <c:v>0.74649999999997319</c:v>
                      </c:pt>
                      <c:pt idx="549">
                        <c:v>0.74699999999997313</c:v>
                      </c:pt>
                      <c:pt idx="550">
                        <c:v>0.74749999999997307</c:v>
                      </c:pt>
                      <c:pt idx="551">
                        <c:v>0.74799999999997302</c:v>
                      </c:pt>
                      <c:pt idx="552">
                        <c:v>0.74849999999997296</c:v>
                      </c:pt>
                      <c:pt idx="553">
                        <c:v>0.74899999999997291</c:v>
                      </c:pt>
                      <c:pt idx="554">
                        <c:v>0.74949999999997285</c:v>
                      </c:pt>
                      <c:pt idx="555">
                        <c:v>0.7499999999999728</c:v>
                      </c:pt>
                      <c:pt idx="556">
                        <c:v>0.75049999999997274</c:v>
                      </c:pt>
                      <c:pt idx="557">
                        <c:v>0.75099999999997269</c:v>
                      </c:pt>
                      <c:pt idx="558">
                        <c:v>0.75149999999997263</c:v>
                      </c:pt>
                      <c:pt idx="559">
                        <c:v>0.75199999999997258</c:v>
                      </c:pt>
                      <c:pt idx="560">
                        <c:v>0.75249999999997252</c:v>
                      </c:pt>
                      <c:pt idx="561">
                        <c:v>0.75299999999997247</c:v>
                      </c:pt>
                      <c:pt idx="562">
                        <c:v>0.75349999999997241</c:v>
                      </c:pt>
                      <c:pt idx="563">
                        <c:v>0.75399999999997236</c:v>
                      </c:pt>
                      <c:pt idx="564">
                        <c:v>0.7544999999999723</c:v>
                      </c:pt>
                      <c:pt idx="565">
                        <c:v>0.75499999999997225</c:v>
                      </c:pt>
                      <c:pt idx="566">
                        <c:v>0.75549999999997219</c:v>
                      </c:pt>
                      <c:pt idx="567">
                        <c:v>0.75599999999997214</c:v>
                      </c:pt>
                      <c:pt idx="568">
                        <c:v>0.75649999999997208</c:v>
                      </c:pt>
                      <c:pt idx="569">
                        <c:v>0.75699999999997203</c:v>
                      </c:pt>
                      <c:pt idx="570">
                        <c:v>0.75749999999997197</c:v>
                      </c:pt>
                      <c:pt idx="571">
                        <c:v>0.75799999999997192</c:v>
                      </c:pt>
                      <c:pt idx="572">
                        <c:v>0.75849999999997186</c:v>
                      </c:pt>
                      <c:pt idx="573">
                        <c:v>0.75899999999997181</c:v>
                      </c:pt>
                      <c:pt idx="574">
                        <c:v>0.75949999999997175</c:v>
                      </c:pt>
                      <c:pt idx="575">
                        <c:v>0.7599999999999717</c:v>
                      </c:pt>
                      <c:pt idx="576">
                        <c:v>0.76049999999997164</c:v>
                      </c:pt>
                      <c:pt idx="577">
                        <c:v>0.76099999999997159</c:v>
                      </c:pt>
                      <c:pt idx="578">
                        <c:v>0.76149999999997153</c:v>
                      </c:pt>
                      <c:pt idx="579">
                        <c:v>0.76199999999997148</c:v>
                      </c:pt>
                      <c:pt idx="580">
                        <c:v>0.76249999999997142</c:v>
                      </c:pt>
                      <c:pt idx="581">
                        <c:v>0.76299999999997137</c:v>
                      </c:pt>
                      <c:pt idx="582">
                        <c:v>0.76349999999997131</c:v>
                      </c:pt>
                      <c:pt idx="583">
                        <c:v>0.76399999999997126</c:v>
                      </c:pt>
                      <c:pt idx="584">
                        <c:v>0.7644999999999712</c:v>
                      </c:pt>
                      <c:pt idx="585">
                        <c:v>0.76499999999997115</c:v>
                      </c:pt>
                      <c:pt idx="586">
                        <c:v>0.76549999999997109</c:v>
                      </c:pt>
                      <c:pt idx="587">
                        <c:v>0.76599999999997104</c:v>
                      </c:pt>
                      <c:pt idx="588">
                        <c:v>0.76649999999997098</c:v>
                      </c:pt>
                      <c:pt idx="589">
                        <c:v>0.76699999999997093</c:v>
                      </c:pt>
                      <c:pt idx="590">
                        <c:v>0.76749999999997087</c:v>
                      </c:pt>
                      <c:pt idx="591">
                        <c:v>0.76799999999997082</c:v>
                      </c:pt>
                      <c:pt idx="592">
                        <c:v>0.76849999999997076</c:v>
                      </c:pt>
                      <c:pt idx="593">
                        <c:v>0.76899999999997071</c:v>
                      </c:pt>
                      <c:pt idx="594">
                        <c:v>0.76949999999997065</c:v>
                      </c:pt>
                      <c:pt idx="595">
                        <c:v>0.7699999999999706</c:v>
                      </c:pt>
                      <c:pt idx="596">
                        <c:v>0.77049999999997054</c:v>
                      </c:pt>
                      <c:pt idx="597">
                        <c:v>0.77099999999997049</c:v>
                      </c:pt>
                      <c:pt idx="598">
                        <c:v>0.77149999999997043</c:v>
                      </c:pt>
                      <c:pt idx="599">
                        <c:v>0.77199999999997038</c:v>
                      </c:pt>
                      <c:pt idx="600">
                        <c:v>0.77249999999997032</c:v>
                      </c:pt>
                      <c:pt idx="601">
                        <c:v>0.77299999999997027</c:v>
                      </c:pt>
                      <c:pt idx="602">
                        <c:v>0.77349999999997021</c:v>
                      </c:pt>
                      <c:pt idx="603">
                        <c:v>0.77399999999997016</c:v>
                      </c:pt>
                      <c:pt idx="604">
                        <c:v>0.7744999999999701</c:v>
                      </c:pt>
                      <c:pt idx="605">
                        <c:v>0.77499999999997005</c:v>
                      </c:pt>
                      <c:pt idx="606">
                        <c:v>0.77549999999996999</c:v>
                      </c:pt>
                      <c:pt idx="607">
                        <c:v>0.77599999999996994</c:v>
                      </c:pt>
                      <c:pt idx="608">
                        <c:v>0.77649999999996988</c:v>
                      </c:pt>
                      <c:pt idx="609">
                        <c:v>0.77699999999996983</c:v>
                      </c:pt>
                      <c:pt idx="610">
                        <c:v>0.77749999999996977</c:v>
                      </c:pt>
                      <c:pt idx="611">
                        <c:v>0.77799999999996972</c:v>
                      </c:pt>
                      <c:pt idx="612">
                        <c:v>0.77849999999996966</c:v>
                      </c:pt>
                      <c:pt idx="613">
                        <c:v>0.77899999999996961</c:v>
                      </c:pt>
                      <c:pt idx="614">
                        <c:v>0.77949999999996955</c:v>
                      </c:pt>
                      <c:pt idx="615">
                        <c:v>0.7799999999999695</c:v>
                      </c:pt>
                      <c:pt idx="616">
                        <c:v>0.78049999999996944</c:v>
                      </c:pt>
                      <c:pt idx="617">
                        <c:v>0.78099999999996939</c:v>
                      </c:pt>
                      <c:pt idx="618">
                        <c:v>0.78149999999996933</c:v>
                      </c:pt>
                      <c:pt idx="619">
                        <c:v>0.78199999999996928</c:v>
                      </c:pt>
                      <c:pt idx="620">
                        <c:v>0.78249999999996922</c:v>
                      </c:pt>
                      <c:pt idx="621">
                        <c:v>0.78299999999996917</c:v>
                      </c:pt>
                      <c:pt idx="622">
                        <c:v>0.78349999999996911</c:v>
                      </c:pt>
                      <c:pt idx="623">
                        <c:v>0.78399999999996905</c:v>
                      </c:pt>
                      <c:pt idx="624">
                        <c:v>0.784499999999969</c:v>
                      </c:pt>
                      <c:pt idx="625">
                        <c:v>0.78499999999996894</c:v>
                      </c:pt>
                      <c:pt idx="626">
                        <c:v>0.78549999999996889</c:v>
                      </c:pt>
                      <c:pt idx="627">
                        <c:v>0.78599999999996883</c:v>
                      </c:pt>
                      <c:pt idx="628">
                        <c:v>0.78649999999996878</c:v>
                      </c:pt>
                      <c:pt idx="629">
                        <c:v>0.78699999999996872</c:v>
                      </c:pt>
                      <c:pt idx="630">
                        <c:v>0.78749999999996867</c:v>
                      </c:pt>
                      <c:pt idx="631">
                        <c:v>0.78799999999996861</c:v>
                      </c:pt>
                      <c:pt idx="632">
                        <c:v>0.78849999999996856</c:v>
                      </c:pt>
                      <c:pt idx="633">
                        <c:v>0.7889999999999685</c:v>
                      </c:pt>
                      <c:pt idx="634">
                        <c:v>0.78949999999996845</c:v>
                      </c:pt>
                      <c:pt idx="635">
                        <c:v>0.78999999999996839</c:v>
                      </c:pt>
                      <c:pt idx="636">
                        <c:v>0.79049999999996834</c:v>
                      </c:pt>
                      <c:pt idx="637">
                        <c:v>0.79099999999996828</c:v>
                      </c:pt>
                      <c:pt idx="638">
                        <c:v>0.79149999999996823</c:v>
                      </c:pt>
                      <c:pt idx="639">
                        <c:v>0.79199999999996817</c:v>
                      </c:pt>
                      <c:pt idx="640">
                        <c:v>0.79249999999996812</c:v>
                      </c:pt>
                      <c:pt idx="641">
                        <c:v>0.79299999999996806</c:v>
                      </c:pt>
                      <c:pt idx="642">
                        <c:v>0.79349999999996801</c:v>
                      </c:pt>
                      <c:pt idx="643">
                        <c:v>0.79399999999996795</c:v>
                      </c:pt>
                      <c:pt idx="644">
                        <c:v>0.7944999999999679</c:v>
                      </c:pt>
                      <c:pt idx="645">
                        <c:v>0.79499999999996784</c:v>
                      </c:pt>
                      <c:pt idx="646">
                        <c:v>0.79549999999996779</c:v>
                      </c:pt>
                      <c:pt idx="647">
                        <c:v>0.79599999999996773</c:v>
                      </c:pt>
                      <c:pt idx="648">
                        <c:v>0.79649999999996768</c:v>
                      </c:pt>
                      <c:pt idx="649">
                        <c:v>0.79699999999996762</c:v>
                      </c:pt>
                      <c:pt idx="650">
                        <c:v>0.79749999999996757</c:v>
                      </c:pt>
                      <c:pt idx="651">
                        <c:v>0.79799999999996751</c:v>
                      </c:pt>
                      <c:pt idx="652">
                        <c:v>0.79849999999996746</c:v>
                      </c:pt>
                      <c:pt idx="653">
                        <c:v>0.7989999999999674</c:v>
                      </c:pt>
                      <c:pt idx="654">
                        <c:v>0.79949999999996735</c:v>
                      </c:pt>
                      <c:pt idx="655">
                        <c:v>0.79999999999996729</c:v>
                      </c:pt>
                      <c:pt idx="656">
                        <c:v>0.80049999999996724</c:v>
                      </c:pt>
                      <c:pt idx="657">
                        <c:v>0.80099999999996718</c:v>
                      </c:pt>
                      <c:pt idx="658">
                        <c:v>0.80149999999996713</c:v>
                      </c:pt>
                      <c:pt idx="659">
                        <c:v>0.80199999999996707</c:v>
                      </c:pt>
                      <c:pt idx="660">
                        <c:v>0.80249999999996702</c:v>
                      </c:pt>
                      <c:pt idx="661">
                        <c:v>0.80299999999996696</c:v>
                      </c:pt>
                      <c:pt idx="662">
                        <c:v>0.80349999999996691</c:v>
                      </c:pt>
                      <c:pt idx="663">
                        <c:v>0.80399999999996685</c:v>
                      </c:pt>
                      <c:pt idx="664">
                        <c:v>0.8044999999999668</c:v>
                      </c:pt>
                      <c:pt idx="665">
                        <c:v>0.80499999999996674</c:v>
                      </c:pt>
                      <c:pt idx="666">
                        <c:v>0.80549999999996669</c:v>
                      </c:pt>
                      <c:pt idx="667">
                        <c:v>0.80599999999996663</c:v>
                      </c:pt>
                      <c:pt idx="668">
                        <c:v>0.80649999999996658</c:v>
                      </c:pt>
                      <c:pt idx="669">
                        <c:v>0.80699999999996652</c:v>
                      </c:pt>
                      <c:pt idx="670">
                        <c:v>0.80749999999996647</c:v>
                      </c:pt>
                      <c:pt idx="671">
                        <c:v>0.80799999999996641</c:v>
                      </c:pt>
                      <c:pt idx="672">
                        <c:v>0.80849999999996636</c:v>
                      </c:pt>
                      <c:pt idx="673">
                        <c:v>0.8089999999999663</c:v>
                      </c:pt>
                      <c:pt idx="674">
                        <c:v>0.80949999999996625</c:v>
                      </c:pt>
                      <c:pt idx="675">
                        <c:v>0.80999999999996619</c:v>
                      </c:pt>
                      <c:pt idx="676">
                        <c:v>0.81049999999996614</c:v>
                      </c:pt>
                      <c:pt idx="677">
                        <c:v>0.81099999999996608</c:v>
                      </c:pt>
                      <c:pt idx="678">
                        <c:v>0.81149999999996603</c:v>
                      </c:pt>
                      <c:pt idx="679">
                        <c:v>0.81199999999996597</c:v>
                      </c:pt>
                      <c:pt idx="680">
                        <c:v>0.81249999999996592</c:v>
                      </c:pt>
                      <c:pt idx="681">
                        <c:v>0.81299999999996586</c:v>
                      </c:pt>
                      <c:pt idx="682">
                        <c:v>0.81349999999996581</c:v>
                      </c:pt>
                      <c:pt idx="683">
                        <c:v>0.81399999999996575</c:v>
                      </c:pt>
                      <c:pt idx="684">
                        <c:v>0.8144999999999657</c:v>
                      </c:pt>
                      <c:pt idx="685">
                        <c:v>0.81499999999996564</c:v>
                      </c:pt>
                      <c:pt idx="686">
                        <c:v>0.81549999999996559</c:v>
                      </c:pt>
                      <c:pt idx="687">
                        <c:v>0.81599999999996553</c:v>
                      </c:pt>
                      <c:pt idx="688">
                        <c:v>0.81649999999996548</c:v>
                      </c:pt>
                      <c:pt idx="689">
                        <c:v>0.81699999999996542</c:v>
                      </c:pt>
                      <c:pt idx="690">
                        <c:v>0.81749999999996537</c:v>
                      </c:pt>
                      <c:pt idx="691">
                        <c:v>0.81799999999996531</c:v>
                      </c:pt>
                      <c:pt idx="692">
                        <c:v>0.81849999999996526</c:v>
                      </c:pt>
                      <c:pt idx="693">
                        <c:v>0.8189999999999652</c:v>
                      </c:pt>
                      <c:pt idx="694">
                        <c:v>0.81949999999996515</c:v>
                      </c:pt>
                      <c:pt idx="695">
                        <c:v>0.81999999999996509</c:v>
                      </c:pt>
                      <c:pt idx="696">
                        <c:v>0.82049999999996504</c:v>
                      </c:pt>
                      <c:pt idx="697">
                        <c:v>0.82099999999996498</c:v>
                      </c:pt>
                      <c:pt idx="698">
                        <c:v>0.82149999999996492</c:v>
                      </c:pt>
                      <c:pt idx="699">
                        <c:v>0.82199999999996487</c:v>
                      </c:pt>
                      <c:pt idx="700">
                        <c:v>0.82249999999996481</c:v>
                      </c:pt>
                      <c:pt idx="701">
                        <c:v>0.82299999999996476</c:v>
                      </c:pt>
                      <c:pt idx="702">
                        <c:v>0.8234999999999647</c:v>
                      </c:pt>
                      <c:pt idx="703">
                        <c:v>0.82399999999996465</c:v>
                      </c:pt>
                      <c:pt idx="704">
                        <c:v>0.82449999999996459</c:v>
                      </c:pt>
                      <c:pt idx="705">
                        <c:v>0.82499999999996454</c:v>
                      </c:pt>
                      <c:pt idx="706">
                        <c:v>0.82549999999996448</c:v>
                      </c:pt>
                      <c:pt idx="707">
                        <c:v>0.82599999999996443</c:v>
                      </c:pt>
                      <c:pt idx="708">
                        <c:v>0.82649999999996437</c:v>
                      </c:pt>
                      <c:pt idx="709">
                        <c:v>0.82699999999996432</c:v>
                      </c:pt>
                      <c:pt idx="710">
                        <c:v>0.82749999999996426</c:v>
                      </c:pt>
                      <c:pt idx="711">
                        <c:v>0.82799999999996421</c:v>
                      </c:pt>
                      <c:pt idx="712">
                        <c:v>0.82849999999996415</c:v>
                      </c:pt>
                      <c:pt idx="713">
                        <c:v>0.8289999999999641</c:v>
                      </c:pt>
                      <c:pt idx="714">
                        <c:v>0.82949999999996404</c:v>
                      </c:pt>
                      <c:pt idx="715">
                        <c:v>0.82999999999996399</c:v>
                      </c:pt>
                      <c:pt idx="716">
                        <c:v>0.83049999999996393</c:v>
                      </c:pt>
                      <c:pt idx="717">
                        <c:v>0.83099999999996388</c:v>
                      </c:pt>
                      <c:pt idx="718">
                        <c:v>0.83149999999996382</c:v>
                      </c:pt>
                      <c:pt idx="719">
                        <c:v>0.83199999999996377</c:v>
                      </c:pt>
                      <c:pt idx="720">
                        <c:v>0.83249999999996371</c:v>
                      </c:pt>
                      <c:pt idx="721">
                        <c:v>0.83299999999996366</c:v>
                      </c:pt>
                      <c:pt idx="722">
                        <c:v>0.8334999999999636</c:v>
                      </c:pt>
                      <c:pt idx="723">
                        <c:v>0.83399999999996355</c:v>
                      </c:pt>
                      <c:pt idx="724">
                        <c:v>0.83449999999996349</c:v>
                      </c:pt>
                      <c:pt idx="725">
                        <c:v>0.83499999999996344</c:v>
                      </c:pt>
                      <c:pt idx="726">
                        <c:v>0.83549999999996338</c:v>
                      </c:pt>
                      <c:pt idx="727">
                        <c:v>0.83599999999996333</c:v>
                      </c:pt>
                      <c:pt idx="728">
                        <c:v>0.83649999999996327</c:v>
                      </c:pt>
                      <c:pt idx="729">
                        <c:v>0.83699999999996322</c:v>
                      </c:pt>
                      <c:pt idx="730">
                        <c:v>0.83749999999996316</c:v>
                      </c:pt>
                      <c:pt idx="731">
                        <c:v>0.83799999999996311</c:v>
                      </c:pt>
                      <c:pt idx="732">
                        <c:v>0.83849999999996305</c:v>
                      </c:pt>
                      <c:pt idx="733">
                        <c:v>0.838999999999963</c:v>
                      </c:pt>
                      <c:pt idx="734">
                        <c:v>0.83949999999996294</c:v>
                      </c:pt>
                      <c:pt idx="735">
                        <c:v>0.83999999999996289</c:v>
                      </c:pt>
                      <c:pt idx="736">
                        <c:v>0.84049999999996283</c:v>
                      </c:pt>
                      <c:pt idx="737">
                        <c:v>0.84099999999996278</c:v>
                      </c:pt>
                      <c:pt idx="738">
                        <c:v>0.84149999999996272</c:v>
                      </c:pt>
                      <c:pt idx="739">
                        <c:v>0.84199999999996267</c:v>
                      </c:pt>
                      <c:pt idx="740">
                        <c:v>0.84249999999996261</c:v>
                      </c:pt>
                      <c:pt idx="741">
                        <c:v>0.84299999999996256</c:v>
                      </c:pt>
                      <c:pt idx="742">
                        <c:v>0.8434999999999625</c:v>
                      </c:pt>
                      <c:pt idx="743">
                        <c:v>0.84399999999996245</c:v>
                      </c:pt>
                      <c:pt idx="744">
                        <c:v>0.84449999999996239</c:v>
                      </c:pt>
                      <c:pt idx="745">
                        <c:v>0.84499999999996234</c:v>
                      </c:pt>
                      <c:pt idx="746">
                        <c:v>0.84549999999996228</c:v>
                      </c:pt>
                      <c:pt idx="747">
                        <c:v>0.84599999999996223</c:v>
                      </c:pt>
                      <c:pt idx="748">
                        <c:v>0.84649999999996217</c:v>
                      </c:pt>
                      <c:pt idx="749">
                        <c:v>0.84699999999996212</c:v>
                      </c:pt>
                      <c:pt idx="750">
                        <c:v>0.84749999999996206</c:v>
                      </c:pt>
                      <c:pt idx="751">
                        <c:v>0.84799999999996201</c:v>
                      </c:pt>
                      <c:pt idx="752">
                        <c:v>0.84849999999996195</c:v>
                      </c:pt>
                      <c:pt idx="753">
                        <c:v>0.8489999999999619</c:v>
                      </c:pt>
                      <c:pt idx="754">
                        <c:v>0.84949999999996184</c:v>
                      </c:pt>
                      <c:pt idx="755">
                        <c:v>0.84999999999996179</c:v>
                      </c:pt>
                      <c:pt idx="756">
                        <c:v>0.85049999999996173</c:v>
                      </c:pt>
                      <c:pt idx="757">
                        <c:v>0.85099999999996168</c:v>
                      </c:pt>
                      <c:pt idx="758">
                        <c:v>0.85149999999996162</c:v>
                      </c:pt>
                      <c:pt idx="759">
                        <c:v>0.85199999999996157</c:v>
                      </c:pt>
                      <c:pt idx="760">
                        <c:v>0.85249999999996151</c:v>
                      </c:pt>
                      <c:pt idx="761">
                        <c:v>0.85299999999996146</c:v>
                      </c:pt>
                      <c:pt idx="762">
                        <c:v>0.8534999999999614</c:v>
                      </c:pt>
                      <c:pt idx="763">
                        <c:v>0.85399999999996135</c:v>
                      </c:pt>
                      <c:pt idx="764">
                        <c:v>0.85449999999996129</c:v>
                      </c:pt>
                      <c:pt idx="765">
                        <c:v>0.85499999999996124</c:v>
                      </c:pt>
                      <c:pt idx="766">
                        <c:v>0.85549999999996118</c:v>
                      </c:pt>
                      <c:pt idx="767">
                        <c:v>0.85599999999996113</c:v>
                      </c:pt>
                      <c:pt idx="768">
                        <c:v>0.85649999999996107</c:v>
                      </c:pt>
                      <c:pt idx="769">
                        <c:v>0.85699999999996102</c:v>
                      </c:pt>
                      <c:pt idx="770">
                        <c:v>0.85749999999996096</c:v>
                      </c:pt>
                      <c:pt idx="771">
                        <c:v>0.85799999999996091</c:v>
                      </c:pt>
                      <c:pt idx="772">
                        <c:v>0.85849999999996085</c:v>
                      </c:pt>
                      <c:pt idx="773">
                        <c:v>0.85899999999996079</c:v>
                      </c:pt>
                      <c:pt idx="774">
                        <c:v>0.85949999999996074</c:v>
                      </c:pt>
                      <c:pt idx="775">
                        <c:v>0.85999999999996068</c:v>
                      </c:pt>
                      <c:pt idx="776">
                        <c:v>0.86049999999996063</c:v>
                      </c:pt>
                      <c:pt idx="777">
                        <c:v>0.86099999999996057</c:v>
                      </c:pt>
                      <c:pt idx="778">
                        <c:v>0.86149999999996052</c:v>
                      </c:pt>
                      <c:pt idx="779">
                        <c:v>0.86199999999996046</c:v>
                      </c:pt>
                      <c:pt idx="780">
                        <c:v>0.86249999999996041</c:v>
                      </c:pt>
                      <c:pt idx="781">
                        <c:v>0.86299999999996035</c:v>
                      </c:pt>
                      <c:pt idx="782">
                        <c:v>0.8634999999999603</c:v>
                      </c:pt>
                      <c:pt idx="783">
                        <c:v>0.86399999999996024</c:v>
                      </c:pt>
                      <c:pt idx="784">
                        <c:v>0.86449999999996019</c:v>
                      </c:pt>
                      <c:pt idx="785">
                        <c:v>0.86499999999996013</c:v>
                      </c:pt>
                      <c:pt idx="786">
                        <c:v>0.86549999999996008</c:v>
                      </c:pt>
                      <c:pt idx="787">
                        <c:v>0.86599999999996002</c:v>
                      </c:pt>
                      <c:pt idx="788">
                        <c:v>0.86649999999995997</c:v>
                      </c:pt>
                      <c:pt idx="789">
                        <c:v>0.86699999999995991</c:v>
                      </c:pt>
                      <c:pt idx="790">
                        <c:v>0.86749999999995986</c:v>
                      </c:pt>
                      <c:pt idx="791">
                        <c:v>0.8679999999999598</c:v>
                      </c:pt>
                      <c:pt idx="792">
                        <c:v>0.86849999999995975</c:v>
                      </c:pt>
                      <c:pt idx="793">
                        <c:v>0.86899999999995969</c:v>
                      </c:pt>
                      <c:pt idx="794">
                        <c:v>0.86949999999995964</c:v>
                      </c:pt>
                      <c:pt idx="795">
                        <c:v>0.86999999999995958</c:v>
                      </c:pt>
                      <c:pt idx="796">
                        <c:v>0.87049999999995953</c:v>
                      </c:pt>
                      <c:pt idx="797">
                        <c:v>0.87099999999995947</c:v>
                      </c:pt>
                      <c:pt idx="798">
                        <c:v>0.87149999999995942</c:v>
                      </c:pt>
                      <c:pt idx="799">
                        <c:v>0.87199999999995936</c:v>
                      </c:pt>
                      <c:pt idx="800">
                        <c:v>0.87249999999995931</c:v>
                      </c:pt>
                      <c:pt idx="801">
                        <c:v>0.87299999999995925</c:v>
                      </c:pt>
                      <c:pt idx="802">
                        <c:v>0.8734999999999592</c:v>
                      </c:pt>
                      <c:pt idx="803">
                        <c:v>0.87399999999995914</c:v>
                      </c:pt>
                      <c:pt idx="804">
                        <c:v>0.87449999999995909</c:v>
                      </c:pt>
                      <c:pt idx="805">
                        <c:v>0.87499999999995903</c:v>
                      </c:pt>
                      <c:pt idx="806">
                        <c:v>0.87549999999995898</c:v>
                      </c:pt>
                      <c:pt idx="807">
                        <c:v>0.87599999999995892</c:v>
                      </c:pt>
                      <c:pt idx="808">
                        <c:v>0.87649999999995887</c:v>
                      </c:pt>
                      <c:pt idx="809">
                        <c:v>0.87699999999995881</c:v>
                      </c:pt>
                      <c:pt idx="810">
                        <c:v>0.87749999999995876</c:v>
                      </c:pt>
                      <c:pt idx="811">
                        <c:v>0.8779999999999587</c:v>
                      </c:pt>
                      <c:pt idx="812">
                        <c:v>0.87849999999995865</c:v>
                      </c:pt>
                      <c:pt idx="813">
                        <c:v>0.87899999999995859</c:v>
                      </c:pt>
                      <c:pt idx="814">
                        <c:v>0.87949999999995854</c:v>
                      </c:pt>
                      <c:pt idx="815">
                        <c:v>0.87999999999995848</c:v>
                      </c:pt>
                      <c:pt idx="816">
                        <c:v>0.88049999999995843</c:v>
                      </c:pt>
                      <c:pt idx="817">
                        <c:v>0.88099999999995837</c:v>
                      </c:pt>
                      <c:pt idx="818">
                        <c:v>0.88149999999995832</c:v>
                      </c:pt>
                      <c:pt idx="819">
                        <c:v>0.88199999999995826</c:v>
                      </c:pt>
                      <c:pt idx="820">
                        <c:v>0.88249999999995821</c:v>
                      </c:pt>
                      <c:pt idx="821">
                        <c:v>0.88299999999995815</c:v>
                      </c:pt>
                      <c:pt idx="822">
                        <c:v>0.8834999999999581</c:v>
                      </c:pt>
                      <c:pt idx="823">
                        <c:v>0.88399999999995804</c:v>
                      </c:pt>
                      <c:pt idx="824">
                        <c:v>0.88449999999995799</c:v>
                      </c:pt>
                      <c:pt idx="825">
                        <c:v>0.88499999999995793</c:v>
                      </c:pt>
                      <c:pt idx="826">
                        <c:v>0.88549999999995788</c:v>
                      </c:pt>
                      <c:pt idx="827">
                        <c:v>0.88599999999995782</c:v>
                      </c:pt>
                      <c:pt idx="828">
                        <c:v>0.88649999999995777</c:v>
                      </c:pt>
                      <c:pt idx="829">
                        <c:v>0.88699999999995771</c:v>
                      </c:pt>
                      <c:pt idx="830">
                        <c:v>0.88749999999995766</c:v>
                      </c:pt>
                      <c:pt idx="831">
                        <c:v>0.8879999999999576</c:v>
                      </c:pt>
                      <c:pt idx="832">
                        <c:v>0.88849999999995755</c:v>
                      </c:pt>
                      <c:pt idx="833">
                        <c:v>0.88899999999995749</c:v>
                      </c:pt>
                      <c:pt idx="834">
                        <c:v>0.88949999999995744</c:v>
                      </c:pt>
                      <c:pt idx="835">
                        <c:v>0.88999999999995738</c:v>
                      </c:pt>
                      <c:pt idx="836">
                        <c:v>0.89049999999995733</c:v>
                      </c:pt>
                      <c:pt idx="837">
                        <c:v>0.89099999999995727</c:v>
                      </c:pt>
                      <c:pt idx="838">
                        <c:v>0.89149999999995722</c:v>
                      </c:pt>
                      <c:pt idx="839">
                        <c:v>0.89199999999995716</c:v>
                      </c:pt>
                      <c:pt idx="840">
                        <c:v>0.89249999999995711</c:v>
                      </c:pt>
                      <c:pt idx="841">
                        <c:v>0.89299999999995705</c:v>
                      </c:pt>
                      <c:pt idx="842">
                        <c:v>0.893499999999957</c:v>
                      </c:pt>
                      <c:pt idx="843">
                        <c:v>0.89399999999995694</c:v>
                      </c:pt>
                      <c:pt idx="844">
                        <c:v>0.89449999999995689</c:v>
                      </c:pt>
                      <c:pt idx="845">
                        <c:v>0.89499999999995683</c:v>
                      </c:pt>
                      <c:pt idx="846">
                        <c:v>0.89549999999995678</c:v>
                      </c:pt>
                      <c:pt idx="847">
                        <c:v>0.89599999999995672</c:v>
                      </c:pt>
                      <c:pt idx="848">
                        <c:v>0.89649999999995666</c:v>
                      </c:pt>
                      <c:pt idx="849">
                        <c:v>0.89699999999995661</c:v>
                      </c:pt>
                      <c:pt idx="850">
                        <c:v>0.89749999999995655</c:v>
                      </c:pt>
                      <c:pt idx="851">
                        <c:v>0.8979999999999565</c:v>
                      </c:pt>
                      <c:pt idx="852">
                        <c:v>0.89849999999995644</c:v>
                      </c:pt>
                      <c:pt idx="853">
                        <c:v>0.89899999999995639</c:v>
                      </c:pt>
                      <c:pt idx="854">
                        <c:v>0.89949999999995633</c:v>
                      </c:pt>
                      <c:pt idx="855">
                        <c:v>0.89999999999995628</c:v>
                      </c:pt>
                      <c:pt idx="856">
                        <c:v>0.90049999999995622</c:v>
                      </c:pt>
                      <c:pt idx="857">
                        <c:v>0.90099999999995617</c:v>
                      </c:pt>
                      <c:pt idx="858">
                        <c:v>0.90149999999995611</c:v>
                      </c:pt>
                      <c:pt idx="859">
                        <c:v>0.90199999999995606</c:v>
                      </c:pt>
                      <c:pt idx="860">
                        <c:v>0.902499999999956</c:v>
                      </c:pt>
                      <c:pt idx="861">
                        <c:v>0.90299999999995595</c:v>
                      </c:pt>
                      <c:pt idx="862">
                        <c:v>0.90349999999995589</c:v>
                      </c:pt>
                      <c:pt idx="863">
                        <c:v>0.90399999999995584</c:v>
                      </c:pt>
                      <c:pt idx="864">
                        <c:v>0.90449999999995578</c:v>
                      </c:pt>
                      <c:pt idx="865">
                        <c:v>0.90499999999995573</c:v>
                      </c:pt>
                      <c:pt idx="866">
                        <c:v>0.90549999999995567</c:v>
                      </c:pt>
                      <c:pt idx="867">
                        <c:v>0.90599999999995562</c:v>
                      </c:pt>
                      <c:pt idx="868">
                        <c:v>0.90649999999995556</c:v>
                      </c:pt>
                      <c:pt idx="869">
                        <c:v>0.90699999999995551</c:v>
                      </c:pt>
                      <c:pt idx="870">
                        <c:v>0.90749999999995545</c:v>
                      </c:pt>
                      <c:pt idx="871">
                        <c:v>0.9079999999999554</c:v>
                      </c:pt>
                      <c:pt idx="872">
                        <c:v>0.90849999999995534</c:v>
                      </c:pt>
                      <c:pt idx="873">
                        <c:v>0.90899999999995529</c:v>
                      </c:pt>
                      <c:pt idx="874">
                        <c:v>0.90949999999995523</c:v>
                      </c:pt>
                      <c:pt idx="875">
                        <c:v>0.90999999999995518</c:v>
                      </c:pt>
                      <c:pt idx="876">
                        <c:v>0.91049999999995512</c:v>
                      </c:pt>
                      <c:pt idx="877">
                        <c:v>0.91099999999995507</c:v>
                      </c:pt>
                      <c:pt idx="878">
                        <c:v>0.91149999999995501</c:v>
                      </c:pt>
                      <c:pt idx="879">
                        <c:v>0.91199999999995496</c:v>
                      </c:pt>
                      <c:pt idx="880">
                        <c:v>0.9124999999999549</c:v>
                      </c:pt>
                      <c:pt idx="881">
                        <c:v>0.91299999999995485</c:v>
                      </c:pt>
                      <c:pt idx="882">
                        <c:v>0.91349999999995479</c:v>
                      </c:pt>
                      <c:pt idx="883">
                        <c:v>0.91399999999995474</c:v>
                      </c:pt>
                      <c:pt idx="884">
                        <c:v>0.91449999999995468</c:v>
                      </c:pt>
                      <c:pt idx="885">
                        <c:v>0.91499999999995463</c:v>
                      </c:pt>
                      <c:pt idx="886">
                        <c:v>0.91549999999995457</c:v>
                      </c:pt>
                      <c:pt idx="887">
                        <c:v>0.91599999999995452</c:v>
                      </c:pt>
                      <c:pt idx="888">
                        <c:v>0.91649999999995446</c:v>
                      </c:pt>
                      <c:pt idx="889">
                        <c:v>0.91699999999995441</c:v>
                      </c:pt>
                      <c:pt idx="890">
                        <c:v>0.91749999999995435</c:v>
                      </c:pt>
                      <c:pt idx="891">
                        <c:v>0.9179999999999543</c:v>
                      </c:pt>
                      <c:pt idx="892">
                        <c:v>0.91849999999995424</c:v>
                      </c:pt>
                      <c:pt idx="893">
                        <c:v>0.91899999999995419</c:v>
                      </c:pt>
                      <c:pt idx="894">
                        <c:v>0.91949999999995413</c:v>
                      </c:pt>
                      <c:pt idx="895">
                        <c:v>0.91999999999995408</c:v>
                      </c:pt>
                      <c:pt idx="896">
                        <c:v>0.92049999999995402</c:v>
                      </c:pt>
                      <c:pt idx="897">
                        <c:v>0.92099999999995397</c:v>
                      </c:pt>
                      <c:pt idx="898">
                        <c:v>0.92149999999995391</c:v>
                      </c:pt>
                      <c:pt idx="899">
                        <c:v>0.92199999999995386</c:v>
                      </c:pt>
                      <c:pt idx="900">
                        <c:v>0.9224999999999538</c:v>
                      </c:pt>
                      <c:pt idx="901">
                        <c:v>0.92299999999995375</c:v>
                      </c:pt>
                      <c:pt idx="902">
                        <c:v>0.92349999999995369</c:v>
                      </c:pt>
                      <c:pt idx="903">
                        <c:v>0.92399999999995364</c:v>
                      </c:pt>
                      <c:pt idx="904">
                        <c:v>0.92449999999995358</c:v>
                      </c:pt>
                      <c:pt idx="905">
                        <c:v>0.92499999999995353</c:v>
                      </c:pt>
                      <c:pt idx="906">
                        <c:v>0.92549999999995347</c:v>
                      </c:pt>
                      <c:pt idx="907">
                        <c:v>0.92599999999995342</c:v>
                      </c:pt>
                      <c:pt idx="908">
                        <c:v>0.92649999999995336</c:v>
                      </c:pt>
                      <c:pt idx="909">
                        <c:v>0.92699999999995331</c:v>
                      </c:pt>
                      <c:pt idx="910">
                        <c:v>0.92749999999995325</c:v>
                      </c:pt>
                      <c:pt idx="911">
                        <c:v>0.9279999999999532</c:v>
                      </c:pt>
                      <c:pt idx="912">
                        <c:v>0.92849999999995314</c:v>
                      </c:pt>
                      <c:pt idx="913">
                        <c:v>0.92899999999995309</c:v>
                      </c:pt>
                      <c:pt idx="914">
                        <c:v>0.92949999999995303</c:v>
                      </c:pt>
                      <c:pt idx="915">
                        <c:v>0.92999999999995298</c:v>
                      </c:pt>
                      <c:pt idx="916">
                        <c:v>0.93049999999995292</c:v>
                      </c:pt>
                      <c:pt idx="917">
                        <c:v>0.93099999999995287</c:v>
                      </c:pt>
                      <c:pt idx="918">
                        <c:v>0.93149999999995281</c:v>
                      </c:pt>
                      <c:pt idx="919">
                        <c:v>0.93199999999995276</c:v>
                      </c:pt>
                      <c:pt idx="920">
                        <c:v>0.9324999999999527</c:v>
                      </c:pt>
                      <c:pt idx="921">
                        <c:v>0.93299999999995264</c:v>
                      </c:pt>
                      <c:pt idx="922">
                        <c:v>0.93349999999995259</c:v>
                      </c:pt>
                      <c:pt idx="923">
                        <c:v>0.93399999999995253</c:v>
                      </c:pt>
                      <c:pt idx="924">
                        <c:v>0.93449999999995248</c:v>
                      </c:pt>
                      <c:pt idx="925">
                        <c:v>0.93499999999995242</c:v>
                      </c:pt>
                      <c:pt idx="926">
                        <c:v>0.93549999999995237</c:v>
                      </c:pt>
                      <c:pt idx="927">
                        <c:v>0.93599999999995231</c:v>
                      </c:pt>
                      <c:pt idx="928">
                        <c:v>0.93649999999995226</c:v>
                      </c:pt>
                      <c:pt idx="929">
                        <c:v>0.9369999999999522</c:v>
                      </c:pt>
                      <c:pt idx="930">
                        <c:v>0.93749999999995215</c:v>
                      </c:pt>
                      <c:pt idx="931">
                        <c:v>0.93799999999995209</c:v>
                      </c:pt>
                      <c:pt idx="932">
                        <c:v>0.93849999999995204</c:v>
                      </c:pt>
                      <c:pt idx="933">
                        <c:v>0.93899999999995198</c:v>
                      </c:pt>
                      <c:pt idx="934">
                        <c:v>0.93949999999995193</c:v>
                      </c:pt>
                      <c:pt idx="935">
                        <c:v>0.93999999999995187</c:v>
                      </c:pt>
                      <c:pt idx="936">
                        <c:v>0.94049999999995182</c:v>
                      </c:pt>
                      <c:pt idx="937">
                        <c:v>0.94099999999995176</c:v>
                      </c:pt>
                      <c:pt idx="938">
                        <c:v>0.94149999999995171</c:v>
                      </c:pt>
                      <c:pt idx="939">
                        <c:v>0.94199999999995165</c:v>
                      </c:pt>
                      <c:pt idx="940">
                        <c:v>0.9424999999999516</c:v>
                      </c:pt>
                      <c:pt idx="941">
                        <c:v>0.94299999999995154</c:v>
                      </c:pt>
                      <c:pt idx="942">
                        <c:v>0.94349999999995149</c:v>
                      </c:pt>
                      <c:pt idx="943">
                        <c:v>0.94399999999995143</c:v>
                      </c:pt>
                      <c:pt idx="944">
                        <c:v>0.94449999999995138</c:v>
                      </c:pt>
                      <c:pt idx="945">
                        <c:v>0.94499999999995132</c:v>
                      </c:pt>
                      <c:pt idx="946">
                        <c:v>0.94549999999995127</c:v>
                      </c:pt>
                      <c:pt idx="947">
                        <c:v>0.94599999999995121</c:v>
                      </c:pt>
                      <c:pt idx="948">
                        <c:v>0.94649999999995116</c:v>
                      </c:pt>
                      <c:pt idx="949">
                        <c:v>0.9469999999999511</c:v>
                      </c:pt>
                      <c:pt idx="950">
                        <c:v>0.94749999999995105</c:v>
                      </c:pt>
                      <c:pt idx="951">
                        <c:v>0.94799999999995099</c:v>
                      </c:pt>
                      <c:pt idx="952">
                        <c:v>0.94849999999995094</c:v>
                      </c:pt>
                      <c:pt idx="953">
                        <c:v>0.94899999999995088</c:v>
                      </c:pt>
                      <c:pt idx="954">
                        <c:v>0.94949999999995083</c:v>
                      </c:pt>
                      <c:pt idx="955">
                        <c:v>0.94999999999995077</c:v>
                      </c:pt>
                      <c:pt idx="956">
                        <c:v>0.95049999999995072</c:v>
                      </c:pt>
                      <c:pt idx="957">
                        <c:v>0.95099999999995066</c:v>
                      </c:pt>
                      <c:pt idx="958">
                        <c:v>0.95149999999995061</c:v>
                      </c:pt>
                      <c:pt idx="959">
                        <c:v>0.95199999999995055</c:v>
                      </c:pt>
                      <c:pt idx="960">
                        <c:v>0.9524999999999505</c:v>
                      </c:pt>
                      <c:pt idx="961">
                        <c:v>0.95299999999995044</c:v>
                      </c:pt>
                      <c:pt idx="962">
                        <c:v>0.95349999999995039</c:v>
                      </c:pt>
                      <c:pt idx="963">
                        <c:v>0.95399999999995033</c:v>
                      </c:pt>
                      <c:pt idx="964">
                        <c:v>0.95449999999995028</c:v>
                      </c:pt>
                      <c:pt idx="965">
                        <c:v>0.95499999999995022</c:v>
                      </c:pt>
                      <c:pt idx="966">
                        <c:v>0.95549999999995017</c:v>
                      </c:pt>
                      <c:pt idx="967">
                        <c:v>0.95599999999995011</c:v>
                      </c:pt>
                      <c:pt idx="968">
                        <c:v>0.95649999999995006</c:v>
                      </c:pt>
                      <c:pt idx="969">
                        <c:v>0.95699999999995</c:v>
                      </c:pt>
                      <c:pt idx="970">
                        <c:v>0.95749999999994995</c:v>
                      </c:pt>
                      <c:pt idx="971">
                        <c:v>0.95799999999994989</c:v>
                      </c:pt>
                      <c:pt idx="972">
                        <c:v>0.95849999999994984</c:v>
                      </c:pt>
                      <c:pt idx="973">
                        <c:v>0.95899999999994978</c:v>
                      </c:pt>
                      <c:pt idx="974">
                        <c:v>0.95949999999994973</c:v>
                      </c:pt>
                      <c:pt idx="975">
                        <c:v>0.95999999999994967</c:v>
                      </c:pt>
                      <c:pt idx="976">
                        <c:v>0.96049999999994962</c:v>
                      </c:pt>
                      <c:pt idx="977">
                        <c:v>0.96099999999994956</c:v>
                      </c:pt>
                      <c:pt idx="978">
                        <c:v>0.96149999999994951</c:v>
                      </c:pt>
                      <c:pt idx="979">
                        <c:v>0.96199999999994945</c:v>
                      </c:pt>
                      <c:pt idx="980">
                        <c:v>0.9624999999999494</c:v>
                      </c:pt>
                      <c:pt idx="981">
                        <c:v>0.96299999999994934</c:v>
                      </c:pt>
                      <c:pt idx="982">
                        <c:v>0.96349999999994929</c:v>
                      </c:pt>
                      <c:pt idx="983">
                        <c:v>0.96399999999994923</c:v>
                      </c:pt>
                      <c:pt idx="984">
                        <c:v>0.96449999999994918</c:v>
                      </c:pt>
                      <c:pt idx="985">
                        <c:v>0.96499999999994912</c:v>
                      </c:pt>
                      <c:pt idx="986">
                        <c:v>0.96549999999994907</c:v>
                      </c:pt>
                      <c:pt idx="987">
                        <c:v>0.96599999999994901</c:v>
                      </c:pt>
                      <c:pt idx="988">
                        <c:v>0.96649999999994896</c:v>
                      </c:pt>
                      <c:pt idx="989">
                        <c:v>0.9669999999999489</c:v>
                      </c:pt>
                      <c:pt idx="990">
                        <c:v>0.96749999999994885</c:v>
                      </c:pt>
                      <c:pt idx="991">
                        <c:v>0.96799999999994879</c:v>
                      </c:pt>
                      <c:pt idx="992">
                        <c:v>0.96849999999994874</c:v>
                      </c:pt>
                      <c:pt idx="993">
                        <c:v>0.96899999999994868</c:v>
                      </c:pt>
                      <c:pt idx="994">
                        <c:v>0.96949999999994863</c:v>
                      </c:pt>
                      <c:pt idx="995">
                        <c:v>0.96999999999994857</c:v>
                      </c:pt>
                      <c:pt idx="996">
                        <c:v>0.97049999999994851</c:v>
                      </c:pt>
                      <c:pt idx="997">
                        <c:v>0.97099999999994846</c:v>
                      </c:pt>
                      <c:pt idx="998">
                        <c:v>0.9714999999999484</c:v>
                      </c:pt>
                      <c:pt idx="999">
                        <c:v>0.97199999999994835</c:v>
                      </c:pt>
                      <c:pt idx="1000">
                        <c:v>0.97249999999994829</c:v>
                      </c:pt>
                      <c:pt idx="1001">
                        <c:v>0.97299999999994824</c:v>
                      </c:pt>
                      <c:pt idx="1002">
                        <c:v>0.97349999999994818</c:v>
                      </c:pt>
                      <c:pt idx="1003">
                        <c:v>0.97399999999994813</c:v>
                      </c:pt>
                      <c:pt idx="1004">
                        <c:v>0.97449999999994807</c:v>
                      </c:pt>
                      <c:pt idx="1005">
                        <c:v>0.97499999999994802</c:v>
                      </c:pt>
                      <c:pt idx="1006">
                        <c:v>0.97549999999994796</c:v>
                      </c:pt>
                      <c:pt idx="1007">
                        <c:v>0.97599999999994791</c:v>
                      </c:pt>
                      <c:pt idx="1008">
                        <c:v>0.97649999999994785</c:v>
                      </c:pt>
                      <c:pt idx="1009">
                        <c:v>0.9769999999999478</c:v>
                      </c:pt>
                      <c:pt idx="1010">
                        <c:v>0.97749999999994774</c:v>
                      </c:pt>
                      <c:pt idx="1011">
                        <c:v>0.97799999999994769</c:v>
                      </c:pt>
                      <c:pt idx="1012">
                        <c:v>0.97849999999994763</c:v>
                      </c:pt>
                      <c:pt idx="1013">
                        <c:v>0.97899999999994758</c:v>
                      </c:pt>
                      <c:pt idx="1014">
                        <c:v>0.97949999999994752</c:v>
                      </c:pt>
                      <c:pt idx="1015">
                        <c:v>0.97999999999994747</c:v>
                      </c:pt>
                      <c:pt idx="1016">
                        <c:v>0.98049999999994741</c:v>
                      </c:pt>
                      <c:pt idx="1017">
                        <c:v>0.98099999999994736</c:v>
                      </c:pt>
                      <c:pt idx="1018">
                        <c:v>0.9814999999999473</c:v>
                      </c:pt>
                      <c:pt idx="1019">
                        <c:v>0.98199999999994725</c:v>
                      </c:pt>
                      <c:pt idx="1020">
                        <c:v>0.98249999999994719</c:v>
                      </c:pt>
                      <c:pt idx="1021">
                        <c:v>0.98299999999994714</c:v>
                      </c:pt>
                      <c:pt idx="1022">
                        <c:v>0.98349999999994708</c:v>
                      </c:pt>
                      <c:pt idx="1023">
                        <c:v>0.98399999999994703</c:v>
                      </c:pt>
                      <c:pt idx="1024">
                        <c:v>0.98449999999994697</c:v>
                      </c:pt>
                      <c:pt idx="1025">
                        <c:v>0.98499999999994692</c:v>
                      </c:pt>
                      <c:pt idx="1026">
                        <c:v>0.98549999999994686</c:v>
                      </c:pt>
                      <c:pt idx="1027">
                        <c:v>0.98599999999994681</c:v>
                      </c:pt>
                      <c:pt idx="1028">
                        <c:v>0.98649999999994675</c:v>
                      </c:pt>
                      <c:pt idx="1029">
                        <c:v>0.9869999999999467</c:v>
                      </c:pt>
                      <c:pt idx="1030">
                        <c:v>0.98749999999994664</c:v>
                      </c:pt>
                      <c:pt idx="1031">
                        <c:v>0.98799999999994659</c:v>
                      </c:pt>
                      <c:pt idx="1032">
                        <c:v>0.98849999999994653</c:v>
                      </c:pt>
                      <c:pt idx="1033">
                        <c:v>0.98899999999994648</c:v>
                      </c:pt>
                      <c:pt idx="1034">
                        <c:v>0.98949999999994642</c:v>
                      </c:pt>
                      <c:pt idx="1035">
                        <c:v>0.98999999999994637</c:v>
                      </c:pt>
                      <c:pt idx="1036">
                        <c:v>0.99049999999994631</c:v>
                      </c:pt>
                      <c:pt idx="1037">
                        <c:v>0.99099999999994626</c:v>
                      </c:pt>
                      <c:pt idx="1038">
                        <c:v>0.9914999999999462</c:v>
                      </c:pt>
                      <c:pt idx="1039">
                        <c:v>0.99199999999994615</c:v>
                      </c:pt>
                      <c:pt idx="1040">
                        <c:v>0.99249999999994609</c:v>
                      </c:pt>
                      <c:pt idx="1041">
                        <c:v>0.99299999999994604</c:v>
                      </c:pt>
                      <c:pt idx="1042">
                        <c:v>0.99349999999994598</c:v>
                      </c:pt>
                      <c:pt idx="1043">
                        <c:v>0.99399999999994593</c:v>
                      </c:pt>
                      <c:pt idx="1044">
                        <c:v>0.99449999999994587</c:v>
                      </c:pt>
                      <c:pt idx="1045">
                        <c:v>0.99499999999994582</c:v>
                      </c:pt>
                      <c:pt idx="1046">
                        <c:v>0.99549999999994576</c:v>
                      </c:pt>
                      <c:pt idx="1047">
                        <c:v>0.99599999999994571</c:v>
                      </c:pt>
                      <c:pt idx="1048">
                        <c:v>0.99649999999994565</c:v>
                      </c:pt>
                      <c:pt idx="1049">
                        <c:v>0.9969999999999456</c:v>
                      </c:pt>
                      <c:pt idx="1050">
                        <c:v>0.99749999999994554</c:v>
                      </c:pt>
                      <c:pt idx="1051">
                        <c:v>0.99799999999994549</c:v>
                      </c:pt>
                      <c:pt idx="1052">
                        <c:v>0.99849999999994543</c:v>
                      </c:pt>
                      <c:pt idx="1053">
                        <c:v>0.99899999999994538</c:v>
                      </c:pt>
                      <c:pt idx="1054">
                        <c:v>0.99949999999994532</c:v>
                      </c:pt>
                      <c:pt idx="1055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109-47AD-87DD-B1E62BCF5A4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aug 29 - 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Data!$H$737:$H$2003</c15:sqref>
                        </c15:formulaRef>
                      </c:ext>
                    </c:extLst>
                    <c:numCache>
                      <c:formatCode>0</c:formatCode>
                      <c:ptCount val="1267"/>
                      <c:pt idx="0">
                        <c:v>-2.97769360831E-3</c:v>
                      </c:pt>
                      <c:pt idx="1">
                        <c:v>-6.23217483015</c:v>
                      </c:pt>
                      <c:pt idx="2">
                        <c:v>-7.9831353416799997</c:v>
                      </c:pt>
                      <c:pt idx="3">
                        <c:v>-16.3325537588</c:v>
                      </c:pt>
                      <c:pt idx="4">
                        <c:v>-22.221954599299998</c:v>
                      </c:pt>
                      <c:pt idx="5">
                        <c:v>-25.6647467588</c:v>
                      </c:pt>
                      <c:pt idx="6">
                        <c:v>-26.9798196735</c:v>
                      </c:pt>
                      <c:pt idx="7">
                        <c:v>-31.181016112999998</c:v>
                      </c:pt>
                      <c:pt idx="8">
                        <c:v>-31.417338529399998</c:v>
                      </c:pt>
                      <c:pt idx="9">
                        <c:v>-33.258549490299998</c:v>
                      </c:pt>
                      <c:pt idx="10">
                        <c:v>-35.392748568199998</c:v>
                      </c:pt>
                      <c:pt idx="11">
                        <c:v>-45.492875225799999</c:v>
                      </c:pt>
                      <c:pt idx="12">
                        <c:v>-46.1735362744</c:v>
                      </c:pt>
                      <c:pt idx="13">
                        <c:v>-58.215745608900001</c:v>
                      </c:pt>
                      <c:pt idx="14">
                        <c:v>-58.3010743627</c:v>
                      </c:pt>
                      <c:pt idx="15">
                        <c:v>-61.833480519399998</c:v>
                      </c:pt>
                      <c:pt idx="16">
                        <c:v>-62.634918278800001</c:v>
                      </c:pt>
                      <c:pt idx="17">
                        <c:v>-63.0760479769</c:v>
                      </c:pt>
                      <c:pt idx="18">
                        <c:v>-65.466432245899995</c:v>
                      </c:pt>
                      <c:pt idx="19">
                        <c:v>-66.510168606299999</c:v>
                      </c:pt>
                      <c:pt idx="20">
                        <c:v>-73.104977173999998</c:v>
                      </c:pt>
                      <c:pt idx="21">
                        <c:v>-73.185097609400003</c:v>
                      </c:pt>
                      <c:pt idx="22">
                        <c:v>-86.035386250599998</c:v>
                      </c:pt>
                      <c:pt idx="23">
                        <c:v>-86.548697596500006</c:v>
                      </c:pt>
                      <c:pt idx="24">
                        <c:v>-88.235663885700006</c:v>
                      </c:pt>
                      <c:pt idx="25">
                        <c:v>-96.254376392899999</c:v>
                      </c:pt>
                      <c:pt idx="26">
                        <c:v>-98.755679457499994</c:v>
                      </c:pt>
                      <c:pt idx="27">
                        <c:v>-101.13246539399999</c:v>
                      </c:pt>
                      <c:pt idx="28">
                        <c:v>-104.090967703</c:v>
                      </c:pt>
                      <c:pt idx="29">
                        <c:v>-108.180033365</c:v>
                      </c:pt>
                      <c:pt idx="30">
                        <c:v>-109.296615614</c:v>
                      </c:pt>
                      <c:pt idx="31">
                        <c:v>-115.624930104</c:v>
                      </c:pt>
                      <c:pt idx="32">
                        <c:v>-123.006442859</c:v>
                      </c:pt>
                      <c:pt idx="33">
                        <c:v>-124.747194837</c:v>
                      </c:pt>
                      <c:pt idx="34">
                        <c:v>-126.32984189299999</c:v>
                      </c:pt>
                      <c:pt idx="35">
                        <c:v>-133.37648811400001</c:v>
                      </c:pt>
                      <c:pt idx="36">
                        <c:v>-135.12407070699999</c:v>
                      </c:pt>
                      <c:pt idx="37">
                        <c:v>-139.82508637000001</c:v>
                      </c:pt>
                      <c:pt idx="38">
                        <c:v>-144.66293479800001</c:v>
                      </c:pt>
                      <c:pt idx="39">
                        <c:v>-146.48255051199999</c:v>
                      </c:pt>
                      <c:pt idx="40">
                        <c:v>-148.644738311</c:v>
                      </c:pt>
                      <c:pt idx="41">
                        <c:v>-148.97339882099999</c:v>
                      </c:pt>
                      <c:pt idx="42">
                        <c:v>-152.82067969900001</c:v>
                      </c:pt>
                      <c:pt idx="43">
                        <c:v>-154.69238303099999</c:v>
                      </c:pt>
                      <c:pt idx="44">
                        <c:v>-156.59108208800001</c:v>
                      </c:pt>
                      <c:pt idx="45">
                        <c:v>-157.279575927</c:v>
                      </c:pt>
                      <c:pt idx="46">
                        <c:v>-158.43997475099999</c:v>
                      </c:pt>
                      <c:pt idx="47">
                        <c:v>-169.883188862</c:v>
                      </c:pt>
                      <c:pt idx="48">
                        <c:v>-170.08432613100001</c:v>
                      </c:pt>
                      <c:pt idx="49">
                        <c:v>-176.254295544</c:v>
                      </c:pt>
                      <c:pt idx="50">
                        <c:v>-186.67597797299999</c:v>
                      </c:pt>
                      <c:pt idx="51">
                        <c:v>-187.95953889699999</c:v>
                      </c:pt>
                      <c:pt idx="52">
                        <c:v>-201.198141222</c:v>
                      </c:pt>
                      <c:pt idx="53">
                        <c:v>-203.199460031</c:v>
                      </c:pt>
                      <c:pt idx="54">
                        <c:v>-203.791445745</c:v>
                      </c:pt>
                      <c:pt idx="55">
                        <c:v>-206.91016020800001</c:v>
                      </c:pt>
                      <c:pt idx="56">
                        <c:v>-207.87632636399999</c:v>
                      </c:pt>
                      <c:pt idx="57">
                        <c:v>-208.33016081100001</c:v>
                      </c:pt>
                      <c:pt idx="58">
                        <c:v>-210.898918063</c:v>
                      </c:pt>
                      <c:pt idx="59">
                        <c:v>-213.16972561</c:v>
                      </c:pt>
                      <c:pt idx="60">
                        <c:v>-225.821679074</c:v>
                      </c:pt>
                      <c:pt idx="61">
                        <c:v>-231.06145872799999</c:v>
                      </c:pt>
                      <c:pt idx="62">
                        <c:v>-232.169888254</c:v>
                      </c:pt>
                      <c:pt idx="63">
                        <c:v>-235.37174223100001</c:v>
                      </c:pt>
                      <c:pt idx="64">
                        <c:v>-236.813307186</c:v>
                      </c:pt>
                      <c:pt idx="65">
                        <c:v>-239.058001647</c:v>
                      </c:pt>
                      <c:pt idx="66">
                        <c:v>-242.196300116</c:v>
                      </c:pt>
                      <c:pt idx="67">
                        <c:v>-246.45691744000001</c:v>
                      </c:pt>
                      <c:pt idx="68">
                        <c:v>-254.00788483100001</c:v>
                      </c:pt>
                      <c:pt idx="69">
                        <c:v>-259.44103952799998</c:v>
                      </c:pt>
                      <c:pt idx="70">
                        <c:v>-262.50294142299998</c:v>
                      </c:pt>
                      <c:pt idx="71">
                        <c:v>-262.73715264999998</c:v>
                      </c:pt>
                      <c:pt idx="72">
                        <c:v>-264.974267978</c:v>
                      </c:pt>
                      <c:pt idx="73">
                        <c:v>-268.50718988</c:v>
                      </c:pt>
                      <c:pt idx="74">
                        <c:v>-270.33276728999999</c:v>
                      </c:pt>
                      <c:pt idx="75">
                        <c:v>-277.09508099300001</c:v>
                      </c:pt>
                      <c:pt idx="76">
                        <c:v>-289.371013307</c:v>
                      </c:pt>
                      <c:pt idx="77">
                        <c:v>-295.60378802000002</c:v>
                      </c:pt>
                      <c:pt idx="78">
                        <c:v>-297.59547578799999</c:v>
                      </c:pt>
                      <c:pt idx="79">
                        <c:v>-299.94880873400001</c:v>
                      </c:pt>
                      <c:pt idx="80">
                        <c:v>-306.64937806099999</c:v>
                      </c:pt>
                      <c:pt idx="81">
                        <c:v>-307.43055704099999</c:v>
                      </c:pt>
                      <c:pt idx="82">
                        <c:v>-307.56497643900002</c:v>
                      </c:pt>
                      <c:pt idx="83">
                        <c:v>-311.681601564</c:v>
                      </c:pt>
                      <c:pt idx="84">
                        <c:v>-320.91180096800002</c:v>
                      </c:pt>
                      <c:pt idx="85">
                        <c:v>-325.75452338999997</c:v>
                      </c:pt>
                      <c:pt idx="86">
                        <c:v>-328.43218234099999</c:v>
                      </c:pt>
                      <c:pt idx="87">
                        <c:v>-330.14862303299998</c:v>
                      </c:pt>
                      <c:pt idx="88">
                        <c:v>-339.20824032600001</c:v>
                      </c:pt>
                      <c:pt idx="89">
                        <c:v>-347.607194327</c:v>
                      </c:pt>
                      <c:pt idx="90">
                        <c:v>-354.83274309299998</c:v>
                      </c:pt>
                      <c:pt idx="91">
                        <c:v>-356.758770336</c:v>
                      </c:pt>
                      <c:pt idx="92">
                        <c:v>-358.09033724099999</c:v>
                      </c:pt>
                      <c:pt idx="93">
                        <c:v>-359.33215268499998</c:v>
                      </c:pt>
                      <c:pt idx="94">
                        <c:v>-360.11061791700001</c:v>
                      </c:pt>
                      <c:pt idx="95">
                        <c:v>-360.98143022599999</c:v>
                      </c:pt>
                      <c:pt idx="96">
                        <c:v>-372.00387695400002</c:v>
                      </c:pt>
                      <c:pt idx="97">
                        <c:v>-374.78456900100002</c:v>
                      </c:pt>
                      <c:pt idx="98">
                        <c:v>-375.17263569300002</c:v>
                      </c:pt>
                      <c:pt idx="99">
                        <c:v>-376.49693806200003</c:v>
                      </c:pt>
                      <c:pt idx="100">
                        <c:v>-383.70153846099998</c:v>
                      </c:pt>
                      <c:pt idx="101">
                        <c:v>-384.72309802199999</c:v>
                      </c:pt>
                      <c:pt idx="102">
                        <c:v>-391.23997912599998</c:v>
                      </c:pt>
                      <c:pt idx="103">
                        <c:v>-391.34590924499997</c:v>
                      </c:pt>
                      <c:pt idx="104">
                        <c:v>-392.89076645199998</c:v>
                      </c:pt>
                      <c:pt idx="105">
                        <c:v>-394.84608650199999</c:v>
                      </c:pt>
                      <c:pt idx="106">
                        <c:v>-397.64913487000001</c:v>
                      </c:pt>
                      <c:pt idx="107">
                        <c:v>-398.50116718100003</c:v>
                      </c:pt>
                      <c:pt idx="108">
                        <c:v>-401.36087240699999</c:v>
                      </c:pt>
                      <c:pt idx="109">
                        <c:v>-404.93659617200001</c:v>
                      </c:pt>
                      <c:pt idx="110">
                        <c:v>-410.383006083</c:v>
                      </c:pt>
                      <c:pt idx="111">
                        <c:v>-412.27399160700003</c:v>
                      </c:pt>
                      <c:pt idx="112">
                        <c:v>-418.65527003</c:v>
                      </c:pt>
                      <c:pt idx="113">
                        <c:v>-419.82072407999999</c:v>
                      </c:pt>
                      <c:pt idx="114">
                        <c:v>-420.11666030999999</c:v>
                      </c:pt>
                      <c:pt idx="115">
                        <c:v>-421.10747936299998</c:v>
                      </c:pt>
                      <c:pt idx="116">
                        <c:v>-421.21261602700002</c:v>
                      </c:pt>
                      <c:pt idx="117">
                        <c:v>-431.39202719500003</c:v>
                      </c:pt>
                      <c:pt idx="118">
                        <c:v>-438.95314567700001</c:v>
                      </c:pt>
                      <c:pt idx="119">
                        <c:v>-439.74675524499997</c:v>
                      </c:pt>
                      <c:pt idx="120">
                        <c:v>-441.02221521899997</c:v>
                      </c:pt>
                      <c:pt idx="121">
                        <c:v>-443.99292142399997</c:v>
                      </c:pt>
                      <c:pt idx="122">
                        <c:v>-444.96778339500003</c:v>
                      </c:pt>
                      <c:pt idx="123">
                        <c:v>-445.426104393</c:v>
                      </c:pt>
                      <c:pt idx="124">
                        <c:v>-450.296815116</c:v>
                      </c:pt>
                      <c:pt idx="125">
                        <c:v>-454.96902765200002</c:v>
                      </c:pt>
                      <c:pt idx="126">
                        <c:v>-458.75918972199997</c:v>
                      </c:pt>
                      <c:pt idx="127">
                        <c:v>-459.90875740899997</c:v>
                      </c:pt>
                      <c:pt idx="128">
                        <c:v>-462.567833092</c:v>
                      </c:pt>
                      <c:pt idx="129">
                        <c:v>-467.52544754399997</c:v>
                      </c:pt>
                      <c:pt idx="130">
                        <c:v>-475.25874352599999</c:v>
                      </c:pt>
                      <c:pt idx="131">
                        <c:v>-476.40658342900002</c:v>
                      </c:pt>
                      <c:pt idx="132">
                        <c:v>-479.13321063500001</c:v>
                      </c:pt>
                      <c:pt idx="133">
                        <c:v>-481.28045633699998</c:v>
                      </c:pt>
                      <c:pt idx="134">
                        <c:v>-493.17163894399999</c:v>
                      </c:pt>
                      <c:pt idx="135">
                        <c:v>-496.09662485799998</c:v>
                      </c:pt>
                      <c:pt idx="136">
                        <c:v>-499.013919724</c:v>
                      </c:pt>
                      <c:pt idx="137">
                        <c:v>-499.09238218299998</c:v>
                      </c:pt>
                      <c:pt idx="138">
                        <c:v>-504.75805999699998</c:v>
                      </c:pt>
                      <c:pt idx="139">
                        <c:v>-513.59350938700004</c:v>
                      </c:pt>
                      <c:pt idx="140">
                        <c:v>-523.79914965499995</c:v>
                      </c:pt>
                      <c:pt idx="141">
                        <c:v>-525.06173488499996</c:v>
                      </c:pt>
                      <c:pt idx="142">
                        <c:v>-527.44439437100004</c:v>
                      </c:pt>
                      <c:pt idx="143">
                        <c:v>-527.67524921799998</c:v>
                      </c:pt>
                      <c:pt idx="144">
                        <c:v>-527.93198513499999</c:v>
                      </c:pt>
                      <c:pt idx="145">
                        <c:v>-528.79223966200004</c:v>
                      </c:pt>
                      <c:pt idx="146">
                        <c:v>-532.63085751799997</c:v>
                      </c:pt>
                      <c:pt idx="147">
                        <c:v>-546.23253924799997</c:v>
                      </c:pt>
                      <c:pt idx="148">
                        <c:v>-551.48910199800002</c:v>
                      </c:pt>
                      <c:pt idx="149">
                        <c:v>-554.11349489099996</c:v>
                      </c:pt>
                      <c:pt idx="150">
                        <c:v>-555.77437130800001</c:v>
                      </c:pt>
                      <c:pt idx="151">
                        <c:v>-560.971033885</c:v>
                      </c:pt>
                      <c:pt idx="152">
                        <c:v>-561.48405669299996</c:v>
                      </c:pt>
                      <c:pt idx="153">
                        <c:v>-567.666753137</c:v>
                      </c:pt>
                      <c:pt idx="154">
                        <c:v>-583.64979952199997</c:v>
                      </c:pt>
                      <c:pt idx="155">
                        <c:v>-588.58015076599997</c:v>
                      </c:pt>
                      <c:pt idx="156">
                        <c:v>-592.53894828</c:v>
                      </c:pt>
                      <c:pt idx="157">
                        <c:v>-594.29134949000002</c:v>
                      </c:pt>
                      <c:pt idx="158">
                        <c:v>-608.45448606299999</c:v>
                      </c:pt>
                      <c:pt idx="159">
                        <c:v>-608.634041927</c:v>
                      </c:pt>
                      <c:pt idx="160">
                        <c:v>-611.80523303899997</c:v>
                      </c:pt>
                      <c:pt idx="161">
                        <c:v>-619.88782687200001</c:v>
                      </c:pt>
                      <c:pt idx="162">
                        <c:v>-619.98348580100003</c:v>
                      </c:pt>
                      <c:pt idx="163">
                        <c:v>-621.92053802299995</c:v>
                      </c:pt>
                      <c:pt idx="164">
                        <c:v>-622.89666143900001</c:v>
                      </c:pt>
                      <c:pt idx="165">
                        <c:v>-624.84083863900003</c:v>
                      </c:pt>
                      <c:pt idx="166">
                        <c:v>-630.65165893100004</c:v>
                      </c:pt>
                      <c:pt idx="167">
                        <c:v>-631.46982705000005</c:v>
                      </c:pt>
                      <c:pt idx="168">
                        <c:v>-644.40524039299999</c:v>
                      </c:pt>
                      <c:pt idx="169">
                        <c:v>-645.857918606</c:v>
                      </c:pt>
                      <c:pt idx="170">
                        <c:v>-646.04298259200004</c:v>
                      </c:pt>
                      <c:pt idx="171">
                        <c:v>-646.12497130400004</c:v>
                      </c:pt>
                      <c:pt idx="172">
                        <c:v>-649.42564070399999</c:v>
                      </c:pt>
                      <c:pt idx="173">
                        <c:v>-650.54103300700001</c:v>
                      </c:pt>
                      <c:pt idx="174">
                        <c:v>-659.098526655</c:v>
                      </c:pt>
                      <c:pt idx="175">
                        <c:v>-666.60683950999999</c:v>
                      </c:pt>
                      <c:pt idx="176">
                        <c:v>-667.56123673100001</c:v>
                      </c:pt>
                      <c:pt idx="177">
                        <c:v>-673.49212962599995</c:v>
                      </c:pt>
                      <c:pt idx="178">
                        <c:v>-685.94101421100004</c:v>
                      </c:pt>
                      <c:pt idx="179">
                        <c:v>-686.53319584500002</c:v>
                      </c:pt>
                      <c:pt idx="180">
                        <c:v>-688.32813802600003</c:v>
                      </c:pt>
                      <c:pt idx="181">
                        <c:v>-696.17799752899998</c:v>
                      </c:pt>
                      <c:pt idx="182">
                        <c:v>-698.307169843</c:v>
                      </c:pt>
                      <c:pt idx="183">
                        <c:v>-699.49313672000005</c:v>
                      </c:pt>
                      <c:pt idx="184">
                        <c:v>-701.08129111899996</c:v>
                      </c:pt>
                      <c:pt idx="185">
                        <c:v>-709.51613733500005</c:v>
                      </c:pt>
                      <c:pt idx="186">
                        <c:v>-712.97522833300002</c:v>
                      </c:pt>
                      <c:pt idx="187">
                        <c:v>-712.98661823400005</c:v>
                      </c:pt>
                      <c:pt idx="188">
                        <c:v>-715.14702100800002</c:v>
                      </c:pt>
                      <c:pt idx="189">
                        <c:v>-716.38290310900004</c:v>
                      </c:pt>
                      <c:pt idx="190">
                        <c:v>-717.90681460400003</c:v>
                      </c:pt>
                      <c:pt idx="191">
                        <c:v>-720.57700559600005</c:v>
                      </c:pt>
                      <c:pt idx="192">
                        <c:v>-722.76386648599998</c:v>
                      </c:pt>
                      <c:pt idx="193">
                        <c:v>-731.79249801000003</c:v>
                      </c:pt>
                      <c:pt idx="194">
                        <c:v>-735.86518909699998</c:v>
                      </c:pt>
                      <c:pt idx="195">
                        <c:v>-735.87615762999997</c:v>
                      </c:pt>
                      <c:pt idx="196">
                        <c:v>-741.18358770600003</c:v>
                      </c:pt>
                      <c:pt idx="197">
                        <c:v>-742.07526107399997</c:v>
                      </c:pt>
                      <c:pt idx="198">
                        <c:v>-743.34505997700001</c:v>
                      </c:pt>
                      <c:pt idx="199">
                        <c:v>-745.38425790099996</c:v>
                      </c:pt>
                      <c:pt idx="200">
                        <c:v>-747.04731717599998</c:v>
                      </c:pt>
                      <c:pt idx="201">
                        <c:v>-753.61327470900005</c:v>
                      </c:pt>
                      <c:pt idx="202">
                        <c:v>-755.82223644700002</c:v>
                      </c:pt>
                      <c:pt idx="203">
                        <c:v>-760.02466582399995</c:v>
                      </c:pt>
                      <c:pt idx="204">
                        <c:v>-762.61664857400001</c:v>
                      </c:pt>
                      <c:pt idx="205">
                        <c:v>-763.02179986700003</c:v>
                      </c:pt>
                      <c:pt idx="206">
                        <c:v>-772.20584940799995</c:v>
                      </c:pt>
                      <c:pt idx="207">
                        <c:v>-778.87472776499999</c:v>
                      </c:pt>
                      <c:pt idx="208">
                        <c:v>-782.28414669200004</c:v>
                      </c:pt>
                      <c:pt idx="209">
                        <c:v>-784.10298427600003</c:v>
                      </c:pt>
                      <c:pt idx="210">
                        <c:v>-788.63531481699999</c:v>
                      </c:pt>
                      <c:pt idx="211">
                        <c:v>-796.65478368699996</c:v>
                      </c:pt>
                      <c:pt idx="212">
                        <c:v>-809.58008313799996</c:v>
                      </c:pt>
                      <c:pt idx="213">
                        <c:v>-809.79519867600004</c:v>
                      </c:pt>
                      <c:pt idx="214">
                        <c:v>-816.69022932200005</c:v>
                      </c:pt>
                      <c:pt idx="215">
                        <c:v>-821.19780420999996</c:v>
                      </c:pt>
                      <c:pt idx="216">
                        <c:v>-828.04149256899996</c:v>
                      </c:pt>
                      <c:pt idx="217">
                        <c:v>-843.96771490000003</c:v>
                      </c:pt>
                      <c:pt idx="218">
                        <c:v>-845.10138316400003</c:v>
                      </c:pt>
                      <c:pt idx="219">
                        <c:v>-853.12273551400006</c:v>
                      </c:pt>
                      <c:pt idx="220">
                        <c:v>-855.69188324499999</c:v>
                      </c:pt>
                      <c:pt idx="221">
                        <c:v>-862.69941780299996</c:v>
                      </c:pt>
                      <c:pt idx="222">
                        <c:v>-864.49738605499999</c:v>
                      </c:pt>
                      <c:pt idx="223">
                        <c:v>-865.69439910300002</c:v>
                      </c:pt>
                      <c:pt idx="224">
                        <c:v>-868.39566167400005</c:v>
                      </c:pt>
                      <c:pt idx="225">
                        <c:v>-878.59310437900001</c:v>
                      </c:pt>
                      <c:pt idx="226">
                        <c:v>-879.25888755999995</c:v>
                      </c:pt>
                      <c:pt idx="227">
                        <c:v>-882.09539419700002</c:v>
                      </c:pt>
                      <c:pt idx="228">
                        <c:v>-883.23694575000002</c:v>
                      </c:pt>
                      <c:pt idx="229">
                        <c:v>-885.26072144900002</c:v>
                      </c:pt>
                      <c:pt idx="230">
                        <c:v>-885.54433723600005</c:v>
                      </c:pt>
                      <c:pt idx="231">
                        <c:v>-888.12675088200001</c:v>
                      </c:pt>
                      <c:pt idx="232">
                        <c:v>-890.47002842999996</c:v>
                      </c:pt>
                      <c:pt idx="233">
                        <c:v>-891.15638243399997</c:v>
                      </c:pt>
                      <c:pt idx="234">
                        <c:v>-894.58959756199999</c:v>
                      </c:pt>
                      <c:pt idx="235">
                        <c:v>-899.24686655300002</c:v>
                      </c:pt>
                      <c:pt idx="236">
                        <c:v>-899.87076805599997</c:v>
                      </c:pt>
                      <c:pt idx="237">
                        <c:v>-900.00736061500004</c:v>
                      </c:pt>
                      <c:pt idx="238">
                        <c:v>-906.86003019199995</c:v>
                      </c:pt>
                      <c:pt idx="239">
                        <c:v>-918.77418712500003</c:v>
                      </c:pt>
                      <c:pt idx="240">
                        <c:v>-926.74494869199998</c:v>
                      </c:pt>
                      <c:pt idx="241">
                        <c:v>-930.371601145</c:v>
                      </c:pt>
                      <c:pt idx="242">
                        <c:v>-933.908491078</c:v>
                      </c:pt>
                      <c:pt idx="243">
                        <c:v>-936.91079964999994</c:v>
                      </c:pt>
                      <c:pt idx="244">
                        <c:v>-937.16546426599996</c:v>
                      </c:pt>
                      <c:pt idx="245">
                        <c:v>-941.61433553500001</c:v>
                      </c:pt>
                      <c:pt idx="246">
                        <c:v>-946.99754657400001</c:v>
                      </c:pt>
                      <c:pt idx="247">
                        <c:v>-947.40411986900006</c:v>
                      </c:pt>
                      <c:pt idx="248">
                        <c:v>-949.80725127599999</c:v>
                      </c:pt>
                      <c:pt idx="249">
                        <c:v>-957.85194265799998</c:v>
                      </c:pt>
                      <c:pt idx="250">
                        <c:v>-958.51303074800001</c:v>
                      </c:pt>
                      <c:pt idx="251">
                        <c:v>-958.89628698399997</c:v>
                      </c:pt>
                      <c:pt idx="252">
                        <c:v>-965.16688358900001</c:v>
                      </c:pt>
                      <c:pt idx="253">
                        <c:v>-972.54332550399999</c:v>
                      </c:pt>
                      <c:pt idx="254">
                        <c:v>-972.95020837699997</c:v>
                      </c:pt>
                      <c:pt idx="255">
                        <c:v>-981.02762233399994</c:v>
                      </c:pt>
                      <c:pt idx="256">
                        <c:v>-988.39467342099999</c:v>
                      </c:pt>
                      <c:pt idx="257">
                        <c:v>-989.23723069599998</c:v>
                      </c:pt>
                      <c:pt idx="258">
                        <c:v>-991.45942878999995</c:v>
                      </c:pt>
                      <c:pt idx="259">
                        <c:v>-998.710209566</c:v>
                      </c:pt>
                      <c:pt idx="260">
                        <c:v>-1007.28247076</c:v>
                      </c:pt>
                      <c:pt idx="261">
                        <c:v>-1009.01579793</c:v>
                      </c:pt>
                      <c:pt idx="262">
                        <c:v>-1023.09768228</c:v>
                      </c:pt>
                      <c:pt idx="263">
                        <c:v>-1023.4804341400001</c:v>
                      </c:pt>
                      <c:pt idx="264">
                        <c:v>-1024.42598451</c:v>
                      </c:pt>
                      <c:pt idx="265">
                        <c:v>-1036.9888342900001</c:v>
                      </c:pt>
                      <c:pt idx="266">
                        <c:v>-1038.4893328400001</c:v>
                      </c:pt>
                      <c:pt idx="267">
                        <c:v>-1059.26712477</c:v>
                      </c:pt>
                      <c:pt idx="268">
                        <c:v>-1062.02240757</c:v>
                      </c:pt>
                      <c:pt idx="269">
                        <c:v>-1064.5063893500001</c:v>
                      </c:pt>
                      <c:pt idx="270">
                        <c:v>-1073.86678794</c:v>
                      </c:pt>
                      <c:pt idx="271">
                        <c:v>-1074.0472887999999</c:v>
                      </c:pt>
                      <c:pt idx="272">
                        <c:v>-1075.9086189</c:v>
                      </c:pt>
                      <c:pt idx="273">
                        <c:v>-1086.5310564599999</c:v>
                      </c:pt>
                      <c:pt idx="274">
                        <c:v>-1091.9500800400001</c:v>
                      </c:pt>
                      <c:pt idx="275">
                        <c:v>-1094.6533258899999</c:v>
                      </c:pt>
                      <c:pt idx="276">
                        <c:v>-1094.9114619100001</c:v>
                      </c:pt>
                      <c:pt idx="277">
                        <c:v>-1110.32804814</c:v>
                      </c:pt>
                      <c:pt idx="278">
                        <c:v>-1110.5312018100001</c:v>
                      </c:pt>
                      <c:pt idx="279">
                        <c:v>-1115.3362629200001</c:v>
                      </c:pt>
                      <c:pt idx="280">
                        <c:v>-1116.3301385100001</c:v>
                      </c:pt>
                      <c:pt idx="281">
                        <c:v>-1117.27201513</c:v>
                      </c:pt>
                      <c:pt idx="282">
                        <c:v>-1123.5018403399999</c:v>
                      </c:pt>
                      <c:pt idx="283">
                        <c:v>-1129.5687496</c:v>
                      </c:pt>
                      <c:pt idx="284">
                        <c:v>-1138.13151326</c:v>
                      </c:pt>
                      <c:pt idx="285">
                        <c:v>-1139.27311788</c:v>
                      </c:pt>
                      <c:pt idx="286">
                        <c:v>-1141.96242785</c:v>
                      </c:pt>
                      <c:pt idx="287">
                        <c:v>-1144.4437544100001</c:v>
                      </c:pt>
                      <c:pt idx="288">
                        <c:v>-1152.01542862</c:v>
                      </c:pt>
                      <c:pt idx="289">
                        <c:v>-1160.4693073799999</c:v>
                      </c:pt>
                      <c:pt idx="290">
                        <c:v>-1165.3436404399999</c:v>
                      </c:pt>
                      <c:pt idx="291">
                        <c:v>-1165.7232509200001</c:v>
                      </c:pt>
                      <c:pt idx="292">
                        <c:v>-1169.0236354599999</c:v>
                      </c:pt>
                      <c:pt idx="293">
                        <c:v>-1170.5869359200001</c:v>
                      </c:pt>
                      <c:pt idx="294">
                        <c:v>-1179.3605018400001</c:v>
                      </c:pt>
                      <c:pt idx="295">
                        <c:v>-1187.42844554</c:v>
                      </c:pt>
                      <c:pt idx="296">
                        <c:v>-1192.3539013899999</c:v>
                      </c:pt>
                      <c:pt idx="297">
                        <c:v>-1194.8591900700001</c:v>
                      </c:pt>
                      <c:pt idx="298">
                        <c:v>-1197.3197332100001</c:v>
                      </c:pt>
                      <c:pt idx="299">
                        <c:v>-1199.01029668</c:v>
                      </c:pt>
                      <c:pt idx="300">
                        <c:v>-1199.9582220699999</c:v>
                      </c:pt>
                      <c:pt idx="301">
                        <c:v>-1203.8143099900001</c:v>
                      </c:pt>
                      <c:pt idx="302">
                        <c:v>-1204.65786392</c:v>
                      </c:pt>
                      <c:pt idx="303">
                        <c:v>-1207.08691552</c:v>
                      </c:pt>
                      <c:pt idx="304">
                        <c:v>-1208.8048805799999</c:v>
                      </c:pt>
                      <c:pt idx="305">
                        <c:v>-1211.0405677900001</c:v>
                      </c:pt>
                      <c:pt idx="306">
                        <c:v>-1214.49397589</c:v>
                      </c:pt>
                      <c:pt idx="307">
                        <c:v>-1226.8691735699999</c:v>
                      </c:pt>
                      <c:pt idx="308">
                        <c:v>-1231.5942395100001</c:v>
                      </c:pt>
                      <c:pt idx="309">
                        <c:v>-1234.1741305200001</c:v>
                      </c:pt>
                      <c:pt idx="310">
                        <c:v>-1234.3506878999999</c:v>
                      </c:pt>
                      <c:pt idx="311">
                        <c:v>-1243.66976931</c:v>
                      </c:pt>
                      <c:pt idx="312">
                        <c:v>-1244.33254016</c:v>
                      </c:pt>
                      <c:pt idx="313">
                        <c:v>-1246.2708618900001</c:v>
                      </c:pt>
                      <c:pt idx="314">
                        <c:v>-1248.8996642699999</c:v>
                      </c:pt>
                      <c:pt idx="315">
                        <c:v>-1256.5901968200001</c:v>
                      </c:pt>
                      <c:pt idx="316">
                        <c:v>-1260.4667660499999</c:v>
                      </c:pt>
                      <c:pt idx="317">
                        <c:v>-1261.8145138699999</c:v>
                      </c:pt>
                      <c:pt idx="318">
                        <c:v>-1262.59536091</c:v>
                      </c:pt>
                      <c:pt idx="319">
                        <c:v>-1263.4118710400001</c:v>
                      </c:pt>
                      <c:pt idx="320">
                        <c:v>-1268.04062041</c:v>
                      </c:pt>
                      <c:pt idx="321">
                        <c:v>-1285.25189441</c:v>
                      </c:pt>
                      <c:pt idx="322">
                        <c:v>-1288.61391923</c:v>
                      </c:pt>
                      <c:pt idx="323">
                        <c:v>-1290.5806812599999</c:v>
                      </c:pt>
                      <c:pt idx="324">
                        <c:v>-1297.1179661799999</c:v>
                      </c:pt>
                      <c:pt idx="325">
                        <c:v>-1302.9695039000001</c:v>
                      </c:pt>
                      <c:pt idx="326">
                        <c:v>-1305.1689335599999</c:v>
                      </c:pt>
                      <c:pt idx="327">
                        <c:v>-1308.0815317700001</c:v>
                      </c:pt>
                      <c:pt idx="328">
                        <c:v>-1308.1332006299999</c:v>
                      </c:pt>
                      <c:pt idx="329">
                        <c:v>-1312.0181758000001</c:v>
                      </c:pt>
                      <c:pt idx="330">
                        <c:v>-1314.88145302</c:v>
                      </c:pt>
                      <c:pt idx="331">
                        <c:v>-1318.98430254</c:v>
                      </c:pt>
                      <c:pt idx="332">
                        <c:v>-1328.7442333900001</c:v>
                      </c:pt>
                      <c:pt idx="333">
                        <c:v>-1334.0532419599999</c:v>
                      </c:pt>
                      <c:pt idx="334">
                        <c:v>-1348.7697468199999</c:v>
                      </c:pt>
                      <c:pt idx="335">
                        <c:v>-1362.2762508200001</c:v>
                      </c:pt>
                      <c:pt idx="336">
                        <c:v>-1369.3194452400001</c:v>
                      </c:pt>
                      <c:pt idx="337">
                        <c:v>-1378.5160385199999</c:v>
                      </c:pt>
                      <c:pt idx="338">
                        <c:v>-1381.54701985</c:v>
                      </c:pt>
                      <c:pt idx="339">
                        <c:v>-1388.05249854</c:v>
                      </c:pt>
                      <c:pt idx="340">
                        <c:v>-1389.55325515</c:v>
                      </c:pt>
                      <c:pt idx="341">
                        <c:v>-1389.78332447</c:v>
                      </c:pt>
                      <c:pt idx="342">
                        <c:v>-1396.1238757199999</c:v>
                      </c:pt>
                      <c:pt idx="343">
                        <c:v>-1397.1110050499999</c:v>
                      </c:pt>
                      <c:pt idx="344">
                        <c:v>-1397.7281616499999</c:v>
                      </c:pt>
                      <c:pt idx="345">
                        <c:v>-1402.86363284</c:v>
                      </c:pt>
                      <c:pt idx="346">
                        <c:v>-1403.85195234</c:v>
                      </c:pt>
                      <c:pt idx="347">
                        <c:v>-1406.1138555</c:v>
                      </c:pt>
                      <c:pt idx="348">
                        <c:v>-1414.97631252</c:v>
                      </c:pt>
                      <c:pt idx="349">
                        <c:v>-1422.94159042</c:v>
                      </c:pt>
                      <c:pt idx="350">
                        <c:v>-1423.64577564</c:v>
                      </c:pt>
                      <c:pt idx="351">
                        <c:v>-1424.7649439899999</c:v>
                      </c:pt>
                      <c:pt idx="352">
                        <c:v>-1431.12095075</c:v>
                      </c:pt>
                      <c:pt idx="353">
                        <c:v>-1434.91540235</c:v>
                      </c:pt>
                      <c:pt idx="354">
                        <c:v>-1438.14406401</c:v>
                      </c:pt>
                      <c:pt idx="355">
                        <c:v>-1445.4721168599999</c:v>
                      </c:pt>
                      <c:pt idx="356">
                        <c:v>-1454.1429160499999</c:v>
                      </c:pt>
                      <c:pt idx="357">
                        <c:v>-1456.4323558200001</c:v>
                      </c:pt>
                      <c:pt idx="358">
                        <c:v>-1456.75615705</c:v>
                      </c:pt>
                      <c:pt idx="359">
                        <c:v>-1457.2333395799999</c:v>
                      </c:pt>
                      <c:pt idx="360">
                        <c:v>-1468.42622353</c:v>
                      </c:pt>
                      <c:pt idx="361">
                        <c:v>-1469.12478698</c:v>
                      </c:pt>
                      <c:pt idx="362">
                        <c:v>-1469.9780055700001</c:v>
                      </c:pt>
                      <c:pt idx="363">
                        <c:v>-1475.7550988400001</c:v>
                      </c:pt>
                      <c:pt idx="364">
                        <c:v>-1478.18780259</c:v>
                      </c:pt>
                      <c:pt idx="365">
                        <c:v>-1483.46448154</c:v>
                      </c:pt>
                      <c:pt idx="366">
                        <c:v>-1484.1679457800001</c:v>
                      </c:pt>
                      <c:pt idx="367">
                        <c:v>-1490.3758524699999</c:v>
                      </c:pt>
                      <c:pt idx="368">
                        <c:v>-1495.0199334500001</c:v>
                      </c:pt>
                      <c:pt idx="369">
                        <c:v>-1499.4197920900001</c:v>
                      </c:pt>
                      <c:pt idx="370">
                        <c:v>-1501.3296757999999</c:v>
                      </c:pt>
                      <c:pt idx="371">
                        <c:v>-1504.34301366</c:v>
                      </c:pt>
                      <c:pt idx="372">
                        <c:v>-1518.6077850300001</c:v>
                      </c:pt>
                      <c:pt idx="373">
                        <c:v>-1522.0086194099999</c:v>
                      </c:pt>
                      <c:pt idx="374">
                        <c:v>-1522.5293582500001</c:v>
                      </c:pt>
                      <c:pt idx="375">
                        <c:v>-1524.5485783399999</c:v>
                      </c:pt>
                      <c:pt idx="376">
                        <c:v>-1524.74159919</c:v>
                      </c:pt>
                      <c:pt idx="377">
                        <c:v>-1528.8692650200001</c:v>
                      </c:pt>
                      <c:pt idx="378">
                        <c:v>-1535.63682036</c:v>
                      </c:pt>
                      <c:pt idx="379">
                        <c:v>-1538.8361308599999</c:v>
                      </c:pt>
                      <c:pt idx="380">
                        <c:v>-1540.0400173099999</c:v>
                      </c:pt>
                      <c:pt idx="381">
                        <c:v>-1542.66188872</c:v>
                      </c:pt>
                      <c:pt idx="382">
                        <c:v>-1544.79011107</c:v>
                      </c:pt>
                      <c:pt idx="383">
                        <c:v>-1551.9675724799999</c:v>
                      </c:pt>
                      <c:pt idx="384">
                        <c:v>-1553.4870443899999</c:v>
                      </c:pt>
                      <c:pt idx="385">
                        <c:v>-1556.21632228</c:v>
                      </c:pt>
                      <c:pt idx="386">
                        <c:v>-1562.0298908100001</c:v>
                      </c:pt>
                      <c:pt idx="387">
                        <c:v>-1564.8112856</c:v>
                      </c:pt>
                      <c:pt idx="388">
                        <c:v>-1568.18844068</c:v>
                      </c:pt>
                      <c:pt idx="389">
                        <c:v>-1578.03671158</c:v>
                      </c:pt>
                      <c:pt idx="390">
                        <c:v>-1578.5639506499999</c:v>
                      </c:pt>
                      <c:pt idx="391">
                        <c:v>-1599.9292682800001</c:v>
                      </c:pt>
                      <c:pt idx="392">
                        <c:v>-1600.1494898200001</c:v>
                      </c:pt>
                      <c:pt idx="393">
                        <c:v>-1603.29467598</c:v>
                      </c:pt>
                      <c:pt idx="394">
                        <c:v>-1605.82780843</c:v>
                      </c:pt>
                      <c:pt idx="395">
                        <c:v>-1626.97774994</c:v>
                      </c:pt>
                      <c:pt idx="396">
                        <c:v>-1639.9034777500001</c:v>
                      </c:pt>
                      <c:pt idx="397">
                        <c:v>-1640.6668230099999</c:v>
                      </c:pt>
                      <c:pt idx="398">
                        <c:v>-1642.07760194</c:v>
                      </c:pt>
                      <c:pt idx="399">
                        <c:v>-1648.2395141899999</c:v>
                      </c:pt>
                      <c:pt idx="400">
                        <c:v>-1650.23499477</c:v>
                      </c:pt>
                      <c:pt idx="401">
                        <c:v>-1657.54856174</c:v>
                      </c:pt>
                      <c:pt idx="402">
                        <c:v>-1670.0266755800001</c:v>
                      </c:pt>
                      <c:pt idx="403">
                        <c:v>-1670.86980137</c:v>
                      </c:pt>
                      <c:pt idx="404">
                        <c:v>-1676.8261054</c:v>
                      </c:pt>
                      <c:pt idx="405">
                        <c:v>-1677.2493436100001</c:v>
                      </c:pt>
                      <c:pt idx="406">
                        <c:v>-1680.64886075</c:v>
                      </c:pt>
                      <c:pt idx="407">
                        <c:v>-1681.60909191</c:v>
                      </c:pt>
                      <c:pt idx="408">
                        <c:v>-1682.7289650800001</c:v>
                      </c:pt>
                      <c:pt idx="409">
                        <c:v>-1683.515439</c:v>
                      </c:pt>
                      <c:pt idx="410">
                        <c:v>-1683.8804324099999</c:v>
                      </c:pt>
                      <c:pt idx="411">
                        <c:v>-1694.71110991</c:v>
                      </c:pt>
                      <c:pt idx="412">
                        <c:v>-1696.3345580600001</c:v>
                      </c:pt>
                      <c:pt idx="413">
                        <c:v>-1699.8083455999999</c:v>
                      </c:pt>
                      <c:pt idx="414">
                        <c:v>-1705.58850224</c:v>
                      </c:pt>
                      <c:pt idx="415">
                        <c:v>-1707.65207949</c:v>
                      </c:pt>
                      <c:pt idx="416">
                        <c:v>-1708.0412454</c:v>
                      </c:pt>
                      <c:pt idx="417">
                        <c:v>-1710.6356160299999</c:v>
                      </c:pt>
                      <c:pt idx="418">
                        <c:v>-1711.44620461</c:v>
                      </c:pt>
                      <c:pt idx="419">
                        <c:v>-1713.20698769</c:v>
                      </c:pt>
                      <c:pt idx="420">
                        <c:v>-1713.5124507</c:v>
                      </c:pt>
                      <c:pt idx="421">
                        <c:v>-1726.9177807599999</c:v>
                      </c:pt>
                      <c:pt idx="422">
                        <c:v>-1734.5222221399999</c:v>
                      </c:pt>
                      <c:pt idx="423">
                        <c:v>-1739.56058463</c:v>
                      </c:pt>
                      <c:pt idx="424">
                        <c:v>-1741.43706028</c:v>
                      </c:pt>
                      <c:pt idx="425">
                        <c:v>-1752.7246944399999</c:v>
                      </c:pt>
                      <c:pt idx="426">
                        <c:v>-1752.95472475</c:v>
                      </c:pt>
                      <c:pt idx="427">
                        <c:v>-1753.13194703</c:v>
                      </c:pt>
                      <c:pt idx="428">
                        <c:v>-1760.2935093399999</c:v>
                      </c:pt>
                      <c:pt idx="429">
                        <c:v>-1763.0490166300001</c:v>
                      </c:pt>
                      <c:pt idx="430">
                        <c:v>-1769.02395772</c:v>
                      </c:pt>
                      <c:pt idx="431">
                        <c:v>-1770.4625019800001</c:v>
                      </c:pt>
                      <c:pt idx="432">
                        <c:v>-1771.4609717200001</c:v>
                      </c:pt>
                      <c:pt idx="433">
                        <c:v>-1772.0526905700001</c:v>
                      </c:pt>
                      <c:pt idx="434">
                        <c:v>-1772.93381499</c:v>
                      </c:pt>
                      <c:pt idx="435">
                        <c:v>-1774.61477436</c:v>
                      </c:pt>
                      <c:pt idx="436">
                        <c:v>-1785.1768121099999</c:v>
                      </c:pt>
                      <c:pt idx="437">
                        <c:v>-1785.77619914</c:v>
                      </c:pt>
                      <c:pt idx="438">
                        <c:v>-1787.5252949000001</c:v>
                      </c:pt>
                      <c:pt idx="439">
                        <c:v>-1787.9012047900001</c:v>
                      </c:pt>
                      <c:pt idx="440">
                        <c:v>-1799.9626017999999</c:v>
                      </c:pt>
                      <c:pt idx="441">
                        <c:v>-1803.0855427500001</c:v>
                      </c:pt>
                      <c:pt idx="442">
                        <c:v>-1809.5808878</c:v>
                      </c:pt>
                      <c:pt idx="443">
                        <c:v>-1817.6356820799999</c:v>
                      </c:pt>
                      <c:pt idx="444">
                        <c:v>-1820.92889898</c:v>
                      </c:pt>
                      <c:pt idx="445">
                        <c:v>-1839.7490338800001</c:v>
                      </c:pt>
                      <c:pt idx="446">
                        <c:v>-1840.0794568199999</c:v>
                      </c:pt>
                      <c:pt idx="447">
                        <c:v>-1840.70400236</c:v>
                      </c:pt>
                      <c:pt idx="448">
                        <c:v>-1842.8091210699999</c:v>
                      </c:pt>
                      <c:pt idx="449">
                        <c:v>-1843.3345941</c:v>
                      </c:pt>
                      <c:pt idx="450">
                        <c:v>-1845.6428650800001</c:v>
                      </c:pt>
                      <c:pt idx="451">
                        <c:v>-1848.6888507199999</c:v>
                      </c:pt>
                      <c:pt idx="452">
                        <c:v>-1852.2444050300001</c:v>
                      </c:pt>
                      <c:pt idx="453">
                        <c:v>-1852.58618065</c:v>
                      </c:pt>
                      <c:pt idx="454">
                        <c:v>-1857.5296440899999</c:v>
                      </c:pt>
                      <c:pt idx="455">
                        <c:v>-1864.74301995</c:v>
                      </c:pt>
                      <c:pt idx="456">
                        <c:v>-1866.9680986799999</c:v>
                      </c:pt>
                      <c:pt idx="457">
                        <c:v>-1867.5993641499999</c:v>
                      </c:pt>
                      <c:pt idx="458">
                        <c:v>-1869.4743156300001</c:v>
                      </c:pt>
                      <c:pt idx="459">
                        <c:v>-1870.7551408700001</c:v>
                      </c:pt>
                      <c:pt idx="460">
                        <c:v>-1873.2018976899999</c:v>
                      </c:pt>
                      <c:pt idx="461">
                        <c:v>-1876.8411945400001</c:v>
                      </c:pt>
                      <c:pt idx="462">
                        <c:v>-1878.5962699900001</c:v>
                      </c:pt>
                      <c:pt idx="463">
                        <c:v>-1882.7496138700001</c:v>
                      </c:pt>
                      <c:pt idx="464">
                        <c:v>-1882.95093357</c:v>
                      </c:pt>
                      <c:pt idx="465">
                        <c:v>-1883.45188289</c:v>
                      </c:pt>
                      <c:pt idx="466">
                        <c:v>-1884.0193603499999</c:v>
                      </c:pt>
                      <c:pt idx="467">
                        <c:v>-1887.4535753</c:v>
                      </c:pt>
                      <c:pt idx="468">
                        <c:v>-1908.3376807300001</c:v>
                      </c:pt>
                      <c:pt idx="469">
                        <c:v>-1911.31002055</c:v>
                      </c:pt>
                      <c:pt idx="470">
                        <c:v>-1914.4197460400001</c:v>
                      </c:pt>
                      <c:pt idx="471">
                        <c:v>-1919.7410797</c:v>
                      </c:pt>
                      <c:pt idx="472">
                        <c:v>-1930.0131078899999</c:v>
                      </c:pt>
                      <c:pt idx="473">
                        <c:v>-1943.0158290899999</c:v>
                      </c:pt>
                      <c:pt idx="474">
                        <c:v>-1943.7321868199999</c:v>
                      </c:pt>
                      <c:pt idx="475">
                        <c:v>-1963.9671545900001</c:v>
                      </c:pt>
                      <c:pt idx="476">
                        <c:v>-1966.5350192400001</c:v>
                      </c:pt>
                      <c:pt idx="477">
                        <c:v>-1968.5433602000001</c:v>
                      </c:pt>
                      <c:pt idx="478">
                        <c:v>-1969.82023136</c:v>
                      </c:pt>
                      <c:pt idx="479">
                        <c:v>-1978.3727351</c:v>
                      </c:pt>
                      <c:pt idx="480">
                        <c:v>-1980.4744713099999</c:v>
                      </c:pt>
                      <c:pt idx="481">
                        <c:v>-1986.0085095300001</c:v>
                      </c:pt>
                      <c:pt idx="482">
                        <c:v>-1990.5120472799999</c:v>
                      </c:pt>
                      <c:pt idx="483">
                        <c:v>-1993.08109139</c:v>
                      </c:pt>
                      <c:pt idx="484">
                        <c:v>-2001.7610031300001</c:v>
                      </c:pt>
                      <c:pt idx="485">
                        <c:v>-2003.6668976999999</c:v>
                      </c:pt>
                      <c:pt idx="486">
                        <c:v>-2006.7566948199999</c:v>
                      </c:pt>
                      <c:pt idx="487">
                        <c:v>-2010.15275159</c:v>
                      </c:pt>
                      <c:pt idx="488">
                        <c:v>-2014.1279677299999</c:v>
                      </c:pt>
                      <c:pt idx="489">
                        <c:v>-2015.13246923</c:v>
                      </c:pt>
                      <c:pt idx="490">
                        <c:v>-2020.2412783299999</c:v>
                      </c:pt>
                      <c:pt idx="491">
                        <c:v>-2038.93696697</c:v>
                      </c:pt>
                      <c:pt idx="492">
                        <c:v>-2039.3883437699999</c:v>
                      </c:pt>
                      <c:pt idx="493">
                        <c:v>-2048.1554336300001</c:v>
                      </c:pt>
                      <c:pt idx="494">
                        <c:v>-2073.2367192299998</c:v>
                      </c:pt>
                      <c:pt idx="495">
                        <c:v>-2081.7406539899998</c:v>
                      </c:pt>
                      <c:pt idx="496">
                        <c:v>-2082.8723294500001</c:v>
                      </c:pt>
                      <c:pt idx="497">
                        <c:v>-2104.1638174499999</c:v>
                      </c:pt>
                      <c:pt idx="498">
                        <c:v>-2105.6646883600001</c:v>
                      </c:pt>
                      <c:pt idx="499">
                        <c:v>-2112.3544134399999</c:v>
                      </c:pt>
                      <c:pt idx="500">
                        <c:v>-2113.7721186200001</c:v>
                      </c:pt>
                      <c:pt idx="501">
                        <c:v>-2122.5635997099998</c:v>
                      </c:pt>
                      <c:pt idx="502">
                        <c:v>-2124.4391374500001</c:v>
                      </c:pt>
                      <c:pt idx="503">
                        <c:v>-2128.4993725600002</c:v>
                      </c:pt>
                      <c:pt idx="504">
                        <c:v>-2129.0444718899998</c:v>
                      </c:pt>
                      <c:pt idx="505">
                        <c:v>-2131.20367145</c:v>
                      </c:pt>
                      <c:pt idx="506">
                        <c:v>-2131.83438505</c:v>
                      </c:pt>
                      <c:pt idx="507">
                        <c:v>-2140.9379661900002</c:v>
                      </c:pt>
                      <c:pt idx="508">
                        <c:v>-2146.46536823</c:v>
                      </c:pt>
                      <c:pt idx="509">
                        <c:v>-2146.9226211099999</c:v>
                      </c:pt>
                      <c:pt idx="510">
                        <c:v>-2155.39575569</c:v>
                      </c:pt>
                      <c:pt idx="511">
                        <c:v>-2157.7934981100002</c:v>
                      </c:pt>
                      <c:pt idx="512">
                        <c:v>-2158.00517188</c:v>
                      </c:pt>
                      <c:pt idx="513">
                        <c:v>-2171.9135199900002</c:v>
                      </c:pt>
                      <c:pt idx="514">
                        <c:v>-2181.05606588</c:v>
                      </c:pt>
                      <c:pt idx="515">
                        <c:v>-2186.5706696000002</c:v>
                      </c:pt>
                      <c:pt idx="516">
                        <c:v>-2196.2769684499999</c:v>
                      </c:pt>
                      <c:pt idx="517">
                        <c:v>-2198.67798171</c:v>
                      </c:pt>
                      <c:pt idx="518">
                        <c:v>-2230.6972707800001</c:v>
                      </c:pt>
                      <c:pt idx="519">
                        <c:v>-2231.3518192500001</c:v>
                      </c:pt>
                      <c:pt idx="520">
                        <c:v>-2234.6015786399998</c:v>
                      </c:pt>
                      <c:pt idx="521">
                        <c:v>-2239.0079109799999</c:v>
                      </c:pt>
                      <c:pt idx="522">
                        <c:v>-2241.8089559300001</c:v>
                      </c:pt>
                      <c:pt idx="523">
                        <c:v>-2245.31512342</c:v>
                      </c:pt>
                      <c:pt idx="524">
                        <c:v>-2249.4426461600001</c:v>
                      </c:pt>
                      <c:pt idx="525">
                        <c:v>-2262.5021676299998</c:v>
                      </c:pt>
                      <c:pt idx="526">
                        <c:v>-2263.4289681999999</c:v>
                      </c:pt>
                      <c:pt idx="527">
                        <c:v>-2265.39164858</c:v>
                      </c:pt>
                      <c:pt idx="528">
                        <c:v>-2274.4729089900002</c:v>
                      </c:pt>
                      <c:pt idx="529">
                        <c:v>-2289.6227159199998</c:v>
                      </c:pt>
                      <c:pt idx="530">
                        <c:v>-2289.7773559399998</c:v>
                      </c:pt>
                      <c:pt idx="531">
                        <c:v>-2295.18476663</c:v>
                      </c:pt>
                      <c:pt idx="532">
                        <c:v>-2297.71471329</c:v>
                      </c:pt>
                      <c:pt idx="533">
                        <c:v>-2305.2063902300001</c:v>
                      </c:pt>
                      <c:pt idx="534">
                        <c:v>-2311.88739601</c:v>
                      </c:pt>
                      <c:pt idx="535">
                        <c:v>-2318.1696811299998</c:v>
                      </c:pt>
                      <c:pt idx="536">
                        <c:v>-2319.4231005400002</c:v>
                      </c:pt>
                      <c:pt idx="537">
                        <c:v>-2322.1156085799998</c:v>
                      </c:pt>
                      <c:pt idx="538">
                        <c:v>-2325.3021434799998</c:v>
                      </c:pt>
                      <c:pt idx="539">
                        <c:v>-2325.9896879100002</c:v>
                      </c:pt>
                      <c:pt idx="540">
                        <c:v>-2327.7842267800002</c:v>
                      </c:pt>
                      <c:pt idx="541">
                        <c:v>-2329.2986159299999</c:v>
                      </c:pt>
                      <c:pt idx="542">
                        <c:v>-2330.4718936600002</c:v>
                      </c:pt>
                      <c:pt idx="543">
                        <c:v>-2335.8117973600001</c:v>
                      </c:pt>
                      <c:pt idx="544">
                        <c:v>-2337.0698312899999</c:v>
                      </c:pt>
                      <c:pt idx="545">
                        <c:v>-2339.71404046</c:v>
                      </c:pt>
                      <c:pt idx="546">
                        <c:v>-2344.6731468100002</c:v>
                      </c:pt>
                      <c:pt idx="547">
                        <c:v>-2362.40496119</c:v>
                      </c:pt>
                      <c:pt idx="548">
                        <c:v>-2364.1128671800002</c:v>
                      </c:pt>
                      <c:pt idx="549">
                        <c:v>-2367.2193424299999</c:v>
                      </c:pt>
                      <c:pt idx="550">
                        <c:v>-2368.1411477000001</c:v>
                      </c:pt>
                      <c:pt idx="551">
                        <c:v>-2371.12557896</c:v>
                      </c:pt>
                      <c:pt idx="552">
                        <c:v>-2378.7879924899999</c:v>
                      </c:pt>
                      <c:pt idx="553">
                        <c:v>-2379.4686599400002</c:v>
                      </c:pt>
                      <c:pt idx="554">
                        <c:v>-2379.89046994</c:v>
                      </c:pt>
                      <c:pt idx="555">
                        <c:v>-2380.6440352999998</c:v>
                      </c:pt>
                      <c:pt idx="556">
                        <c:v>-2380.83846202</c:v>
                      </c:pt>
                      <c:pt idx="557">
                        <c:v>-2383.3009425599998</c:v>
                      </c:pt>
                      <c:pt idx="558">
                        <c:v>-2393.2646292499999</c:v>
                      </c:pt>
                      <c:pt idx="559">
                        <c:v>-2397.58014267</c:v>
                      </c:pt>
                      <c:pt idx="560">
                        <c:v>-2402.1087984699998</c:v>
                      </c:pt>
                      <c:pt idx="561">
                        <c:v>-2402.4690578599998</c:v>
                      </c:pt>
                      <c:pt idx="562">
                        <c:v>-2403.1484706299998</c:v>
                      </c:pt>
                      <c:pt idx="563">
                        <c:v>-2427.9902696899999</c:v>
                      </c:pt>
                      <c:pt idx="564">
                        <c:v>-2428.20417279</c:v>
                      </c:pt>
                      <c:pt idx="565">
                        <c:v>-2438.15747676</c:v>
                      </c:pt>
                      <c:pt idx="566">
                        <c:v>-2438.4060454</c:v>
                      </c:pt>
                      <c:pt idx="567">
                        <c:v>-2442.36666573</c:v>
                      </c:pt>
                      <c:pt idx="568">
                        <c:v>-2446.4763564499999</c:v>
                      </c:pt>
                      <c:pt idx="569">
                        <c:v>-2447.3207661699998</c:v>
                      </c:pt>
                      <c:pt idx="570">
                        <c:v>-2447.7122158000002</c:v>
                      </c:pt>
                      <c:pt idx="571">
                        <c:v>-2448.5994744</c:v>
                      </c:pt>
                      <c:pt idx="572">
                        <c:v>-2450.07487601</c:v>
                      </c:pt>
                      <c:pt idx="573">
                        <c:v>-2455.92764764</c:v>
                      </c:pt>
                      <c:pt idx="574">
                        <c:v>-2463.47202139</c:v>
                      </c:pt>
                      <c:pt idx="575">
                        <c:v>-2468.7056479900002</c:v>
                      </c:pt>
                      <c:pt idx="576">
                        <c:v>-2468.9777064099999</c:v>
                      </c:pt>
                      <c:pt idx="577">
                        <c:v>-2470.4274703800002</c:v>
                      </c:pt>
                      <c:pt idx="578">
                        <c:v>-2474.06446787</c:v>
                      </c:pt>
                      <c:pt idx="579">
                        <c:v>-2475.7611311800001</c:v>
                      </c:pt>
                      <c:pt idx="580">
                        <c:v>-2477.3969493300001</c:v>
                      </c:pt>
                      <c:pt idx="581">
                        <c:v>-2479.8466514800002</c:v>
                      </c:pt>
                      <c:pt idx="582">
                        <c:v>-2486.3352854999998</c:v>
                      </c:pt>
                      <c:pt idx="583">
                        <c:v>-2488.8634402900002</c:v>
                      </c:pt>
                      <c:pt idx="584">
                        <c:v>-2499.9777009099998</c:v>
                      </c:pt>
                      <c:pt idx="585">
                        <c:v>-2500.12468059</c:v>
                      </c:pt>
                      <c:pt idx="586">
                        <c:v>-2529.3985103700002</c:v>
                      </c:pt>
                      <c:pt idx="587">
                        <c:v>-2531.5975133699999</c:v>
                      </c:pt>
                      <c:pt idx="588">
                        <c:v>-2538.42325506</c:v>
                      </c:pt>
                      <c:pt idx="589">
                        <c:v>-2539.57526405</c:v>
                      </c:pt>
                      <c:pt idx="590">
                        <c:v>-2541.2026328900001</c:v>
                      </c:pt>
                      <c:pt idx="591">
                        <c:v>-2545.1523517800001</c:v>
                      </c:pt>
                      <c:pt idx="592">
                        <c:v>-2550.3582564500002</c:v>
                      </c:pt>
                      <c:pt idx="593">
                        <c:v>-2552.5035794700002</c:v>
                      </c:pt>
                      <c:pt idx="594">
                        <c:v>-2556.05735602</c:v>
                      </c:pt>
                      <c:pt idx="595">
                        <c:v>-2557.2368267799998</c:v>
                      </c:pt>
                      <c:pt idx="596">
                        <c:v>-2560.9331058600001</c:v>
                      </c:pt>
                      <c:pt idx="597">
                        <c:v>-2566.6209636100002</c:v>
                      </c:pt>
                      <c:pt idx="598">
                        <c:v>-2567.28781187</c:v>
                      </c:pt>
                      <c:pt idx="599">
                        <c:v>-2570.10668579</c:v>
                      </c:pt>
                      <c:pt idx="600">
                        <c:v>-2578.1861512300002</c:v>
                      </c:pt>
                      <c:pt idx="601">
                        <c:v>-2580.1613941000001</c:v>
                      </c:pt>
                      <c:pt idx="602">
                        <c:v>-2583.2540957699998</c:v>
                      </c:pt>
                      <c:pt idx="603">
                        <c:v>-2584.0828890100001</c:v>
                      </c:pt>
                      <c:pt idx="604">
                        <c:v>-2586.36182259</c:v>
                      </c:pt>
                      <c:pt idx="605">
                        <c:v>-2586.9920207499999</c:v>
                      </c:pt>
                      <c:pt idx="606">
                        <c:v>-2594.5390650999998</c:v>
                      </c:pt>
                      <c:pt idx="607">
                        <c:v>-2600.71803159</c:v>
                      </c:pt>
                      <c:pt idx="608">
                        <c:v>-2608.26411895</c:v>
                      </c:pt>
                      <c:pt idx="609">
                        <c:v>-2623.6314298799998</c:v>
                      </c:pt>
                      <c:pt idx="610">
                        <c:v>-2626.7155878200001</c:v>
                      </c:pt>
                      <c:pt idx="611">
                        <c:v>-2627.3584133899999</c:v>
                      </c:pt>
                      <c:pt idx="612">
                        <c:v>-2632.5744082000001</c:v>
                      </c:pt>
                      <c:pt idx="613">
                        <c:v>-2632.6403316199999</c:v>
                      </c:pt>
                      <c:pt idx="614">
                        <c:v>-2632.7434936099999</c:v>
                      </c:pt>
                      <c:pt idx="615">
                        <c:v>-2634.0351860199999</c:v>
                      </c:pt>
                      <c:pt idx="616">
                        <c:v>-2642.1628136300001</c:v>
                      </c:pt>
                      <c:pt idx="617">
                        <c:v>-2644.8731542</c:v>
                      </c:pt>
                      <c:pt idx="618">
                        <c:v>-2652.82180569</c:v>
                      </c:pt>
                      <c:pt idx="619">
                        <c:v>-2652.8454658999999</c:v>
                      </c:pt>
                      <c:pt idx="620">
                        <c:v>-2657.2564660899998</c:v>
                      </c:pt>
                      <c:pt idx="621">
                        <c:v>-2657.6850355699999</c:v>
                      </c:pt>
                      <c:pt idx="622">
                        <c:v>-2662.6458894500001</c:v>
                      </c:pt>
                      <c:pt idx="623">
                        <c:v>-2666.0047970800001</c:v>
                      </c:pt>
                      <c:pt idx="624">
                        <c:v>-2676.5038219600001</c:v>
                      </c:pt>
                      <c:pt idx="625">
                        <c:v>-2677.11454245</c:v>
                      </c:pt>
                      <c:pt idx="626">
                        <c:v>-2679.5821324600001</c:v>
                      </c:pt>
                      <c:pt idx="627">
                        <c:v>-2682.2459605600002</c:v>
                      </c:pt>
                      <c:pt idx="628">
                        <c:v>-2687.5577612299999</c:v>
                      </c:pt>
                      <c:pt idx="629">
                        <c:v>-2689.11051645</c:v>
                      </c:pt>
                      <c:pt idx="630">
                        <c:v>-2691.67041569</c:v>
                      </c:pt>
                      <c:pt idx="631">
                        <c:v>-2698.3606717600001</c:v>
                      </c:pt>
                      <c:pt idx="632">
                        <c:v>-2700.6282572999999</c:v>
                      </c:pt>
                      <c:pt idx="633">
                        <c:v>-2703.4812023600002</c:v>
                      </c:pt>
                      <c:pt idx="634">
                        <c:v>-2713.9163310700001</c:v>
                      </c:pt>
                      <c:pt idx="635">
                        <c:v>-2719.99087095</c:v>
                      </c:pt>
                      <c:pt idx="636">
                        <c:v>-2721.3862142100002</c:v>
                      </c:pt>
                      <c:pt idx="637">
                        <c:v>-2740.79216292</c:v>
                      </c:pt>
                      <c:pt idx="638">
                        <c:v>-2741.7806166400001</c:v>
                      </c:pt>
                      <c:pt idx="639">
                        <c:v>-2743.8224968499999</c:v>
                      </c:pt>
                      <c:pt idx="640">
                        <c:v>-2744.9145960300002</c:v>
                      </c:pt>
                      <c:pt idx="641">
                        <c:v>-2745.88009926</c:v>
                      </c:pt>
                      <c:pt idx="642">
                        <c:v>-2750.7191364099999</c:v>
                      </c:pt>
                      <c:pt idx="643">
                        <c:v>-2762.5623386000002</c:v>
                      </c:pt>
                      <c:pt idx="644">
                        <c:v>-2764.27351641</c:v>
                      </c:pt>
                      <c:pt idx="645">
                        <c:v>-2799.0163268900001</c:v>
                      </c:pt>
                      <c:pt idx="646">
                        <c:v>-2799.1333740199998</c:v>
                      </c:pt>
                      <c:pt idx="647">
                        <c:v>-2799.7959732700001</c:v>
                      </c:pt>
                      <c:pt idx="648">
                        <c:v>-2812.8793036500001</c:v>
                      </c:pt>
                      <c:pt idx="649">
                        <c:v>-2818.2443005499999</c:v>
                      </c:pt>
                      <c:pt idx="650">
                        <c:v>-2822.6457196199999</c:v>
                      </c:pt>
                      <c:pt idx="651">
                        <c:v>-2824.8552310599998</c:v>
                      </c:pt>
                      <c:pt idx="652">
                        <c:v>-2825.8440996899999</c:v>
                      </c:pt>
                      <c:pt idx="653">
                        <c:v>-2832.07277436</c:v>
                      </c:pt>
                      <c:pt idx="654">
                        <c:v>-2836.5109374499998</c:v>
                      </c:pt>
                      <c:pt idx="655">
                        <c:v>-2842.0584227499999</c:v>
                      </c:pt>
                      <c:pt idx="656">
                        <c:v>-2853.72957382</c:v>
                      </c:pt>
                      <c:pt idx="657">
                        <c:v>-2855.6360353300001</c:v>
                      </c:pt>
                      <c:pt idx="658">
                        <c:v>-2856.8652990000001</c:v>
                      </c:pt>
                      <c:pt idx="659">
                        <c:v>-2858.1386025299998</c:v>
                      </c:pt>
                      <c:pt idx="660">
                        <c:v>-2863.6251213599999</c:v>
                      </c:pt>
                      <c:pt idx="661">
                        <c:v>-2866.1301264099998</c:v>
                      </c:pt>
                      <c:pt idx="662">
                        <c:v>-2874.4818184699998</c:v>
                      </c:pt>
                      <c:pt idx="663">
                        <c:v>-2878.4595877500001</c:v>
                      </c:pt>
                      <c:pt idx="664">
                        <c:v>-2880.9651249100002</c:v>
                      </c:pt>
                      <c:pt idx="665">
                        <c:v>-2881.53117191</c:v>
                      </c:pt>
                      <c:pt idx="666">
                        <c:v>-2882.8961183900001</c:v>
                      </c:pt>
                      <c:pt idx="667">
                        <c:v>-2882.9927212799998</c:v>
                      </c:pt>
                      <c:pt idx="668">
                        <c:v>-2898.02425429</c:v>
                      </c:pt>
                      <c:pt idx="669">
                        <c:v>-2898.3121101500001</c:v>
                      </c:pt>
                      <c:pt idx="670">
                        <c:v>-2906.4897788799999</c:v>
                      </c:pt>
                      <c:pt idx="671">
                        <c:v>-2909.4818597100002</c:v>
                      </c:pt>
                      <c:pt idx="672">
                        <c:v>-2921.0811061700001</c:v>
                      </c:pt>
                      <c:pt idx="673">
                        <c:v>-2921.7312382999999</c:v>
                      </c:pt>
                      <c:pt idx="674">
                        <c:v>-2923.53855767</c:v>
                      </c:pt>
                      <c:pt idx="675">
                        <c:v>-2924.8905524199999</c:v>
                      </c:pt>
                      <c:pt idx="676">
                        <c:v>-2927.5077796800001</c:v>
                      </c:pt>
                      <c:pt idx="677">
                        <c:v>-2929.1504876600002</c:v>
                      </c:pt>
                      <c:pt idx="678">
                        <c:v>-2931.7288077200001</c:v>
                      </c:pt>
                      <c:pt idx="679">
                        <c:v>-2931.74747312</c:v>
                      </c:pt>
                      <c:pt idx="680">
                        <c:v>-2933.5273737900002</c:v>
                      </c:pt>
                      <c:pt idx="681">
                        <c:v>-2934.70821179</c:v>
                      </c:pt>
                      <c:pt idx="682">
                        <c:v>-2943.2820183899998</c:v>
                      </c:pt>
                      <c:pt idx="683">
                        <c:v>-2948.41141161</c:v>
                      </c:pt>
                      <c:pt idx="684">
                        <c:v>-2950.3371029899999</c:v>
                      </c:pt>
                      <c:pt idx="685">
                        <c:v>-2958.2024357499999</c:v>
                      </c:pt>
                      <c:pt idx="686">
                        <c:v>-2972.8655915700001</c:v>
                      </c:pt>
                      <c:pt idx="687">
                        <c:v>-2984.80237622</c:v>
                      </c:pt>
                      <c:pt idx="688">
                        <c:v>-2986.6761398399999</c:v>
                      </c:pt>
                      <c:pt idx="689">
                        <c:v>-2990.2348930200001</c:v>
                      </c:pt>
                      <c:pt idx="690">
                        <c:v>-2994.2181130099998</c:v>
                      </c:pt>
                      <c:pt idx="691">
                        <c:v>-3007.8173433799998</c:v>
                      </c:pt>
                      <c:pt idx="692">
                        <c:v>-3010.7536602099999</c:v>
                      </c:pt>
                      <c:pt idx="693">
                        <c:v>-3012.6072966500001</c:v>
                      </c:pt>
                      <c:pt idx="694">
                        <c:v>-3018.0984649299999</c:v>
                      </c:pt>
                      <c:pt idx="695">
                        <c:v>-3019.6177443500001</c:v>
                      </c:pt>
                      <c:pt idx="696">
                        <c:v>-3022.7168805699998</c:v>
                      </c:pt>
                      <c:pt idx="697">
                        <c:v>-3022.9416181699999</c:v>
                      </c:pt>
                      <c:pt idx="698">
                        <c:v>-3023.3299846599998</c:v>
                      </c:pt>
                      <c:pt idx="699">
                        <c:v>-3025.6456258100002</c:v>
                      </c:pt>
                      <c:pt idx="700">
                        <c:v>-3028.0525292900002</c:v>
                      </c:pt>
                      <c:pt idx="701">
                        <c:v>-3030.1755675999998</c:v>
                      </c:pt>
                      <c:pt idx="702">
                        <c:v>-3041.03333157</c:v>
                      </c:pt>
                      <c:pt idx="703">
                        <c:v>-3047.78411783</c:v>
                      </c:pt>
                      <c:pt idx="704">
                        <c:v>-3050.6983685499999</c:v>
                      </c:pt>
                      <c:pt idx="705">
                        <c:v>-3051.8554183699998</c:v>
                      </c:pt>
                      <c:pt idx="706">
                        <c:v>-3053.3989178500001</c:v>
                      </c:pt>
                      <c:pt idx="707">
                        <c:v>-3054.7760005300001</c:v>
                      </c:pt>
                      <c:pt idx="708">
                        <c:v>-3060.74150263</c:v>
                      </c:pt>
                      <c:pt idx="709">
                        <c:v>-3067.1363775099999</c:v>
                      </c:pt>
                      <c:pt idx="710">
                        <c:v>-3068.2726652800002</c:v>
                      </c:pt>
                      <c:pt idx="711">
                        <c:v>-3068.3731376300002</c:v>
                      </c:pt>
                      <c:pt idx="712">
                        <c:v>-3074.5578645599999</c:v>
                      </c:pt>
                      <c:pt idx="713">
                        <c:v>-3079.76844493</c:v>
                      </c:pt>
                      <c:pt idx="714">
                        <c:v>-3087.87527219</c:v>
                      </c:pt>
                      <c:pt idx="715">
                        <c:v>-3092.27270533</c:v>
                      </c:pt>
                      <c:pt idx="716">
                        <c:v>-3093.2273980999998</c:v>
                      </c:pt>
                      <c:pt idx="717">
                        <c:v>-3097.4450789799998</c:v>
                      </c:pt>
                      <c:pt idx="718">
                        <c:v>-3103.4137409499999</c:v>
                      </c:pt>
                      <c:pt idx="719">
                        <c:v>-3109.4606389999999</c:v>
                      </c:pt>
                      <c:pt idx="720">
                        <c:v>-3112.6699466999999</c:v>
                      </c:pt>
                      <c:pt idx="721">
                        <c:v>-3113.6832546099999</c:v>
                      </c:pt>
                      <c:pt idx="722">
                        <c:v>-3120.1863599399999</c:v>
                      </c:pt>
                      <c:pt idx="723">
                        <c:v>-3122.2922181399999</c:v>
                      </c:pt>
                      <c:pt idx="724">
                        <c:v>-3126.79109328</c:v>
                      </c:pt>
                      <c:pt idx="725">
                        <c:v>-3131.4771133200002</c:v>
                      </c:pt>
                      <c:pt idx="726">
                        <c:v>-3140.9783686000001</c:v>
                      </c:pt>
                      <c:pt idx="727">
                        <c:v>-3146.1078091300001</c:v>
                      </c:pt>
                      <c:pt idx="728">
                        <c:v>-3146.9355088299999</c:v>
                      </c:pt>
                      <c:pt idx="729">
                        <c:v>-3160.0012148000001</c:v>
                      </c:pt>
                      <c:pt idx="730">
                        <c:v>-3161.08592658</c:v>
                      </c:pt>
                      <c:pt idx="731">
                        <c:v>-3164.00931567</c:v>
                      </c:pt>
                      <c:pt idx="732">
                        <c:v>-3168.50397475</c:v>
                      </c:pt>
                      <c:pt idx="733">
                        <c:v>-3169.7329571199998</c:v>
                      </c:pt>
                      <c:pt idx="734">
                        <c:v>-3173.2361285000002</c:v>
                      </c:pt>
                      <c:pt idx="735">
                        <c:v>-3174.2264918199999</c:v>
                      </c:pt>
                      <c:pt idx="736">
                        <c:v>-3179.89210091</c:v>
                      </c:pt>
                      <c:pt idx="737">
                        <c:v>-3192.3575017399999</c:v>
                      </c:pt>
                      <c:pt idx="738">
                        <c:v>-3204.7773374600001</c:v>
                      </c:pt>
                      <c:pt idx="739">
                        <c:v>-3206.2881978199998</c:v>
                      </c:pt>
                      <c:pt idx="740">
                        <c:v>-3207.4814760700001</c:v>
                      </c:pt>
                      <c:pt idx="741">
                        <c:v>-3209.2521745499998</c:v>
                      </c:pt>
                      <c:pt idx="742">
                        <c:v>-3215.9548962399999</c:v>
                      </c:pt>
                      <c:pt idx="743">
                        <c:v>-3228.1177071699999</c:v>
                      </c:pt>
                      <c:pt idx="744">
                        <c:v>-3235.5899775799999</c:v>
                      </c:pt>
                      <c:pt idx="745">
                        <c:v>-3242.9233819699998</c:v>
                      </c:pt>
                      <c:pt idx="746">
                        <c:v>-3245.3024907099998</c:v>
                      </c:pt>
                      <c:pt idx="747">
                        <c:v>-3253.7300934599998</c:v>
                      </c:pt>
                      <c:pt idx="748">
                        <c:v>-3253.8675875200001</c:v>
                      </c:pt>
                      <c:pt idx="749">
                        <c:v>-3257.45957821</c:v>
                      </c:pt>
                      <c:pt idx="750">
                        <c:v>-3259.7602021799999</c:v>
                      </c:pt>
                      <c:pt idx="751">
                        <c:v>-3261.12475739</c:v>
                      </c:pt>
                      <c:pt idx="752">
                        <c:v>-3264.7303185000001</c:v>
                      </c:pt>
                      <c:pt idx="753">
                        <c:v>-3271.0095259</c:v>
                      </c:pt>
                      <c:pt idx="754">
                        <c:v>-3271.1362259299999</c:v>
                      </c:pt>
                      <c:pt idx="755">
                        <c:v>-3275.7855546999999</c:v>
                      </c:pt>
                      <c:pt idx="756">
                        <c:v>-3284.3314769200001</c:v>
                      </c:pt>
                      <c:pt idx="757">
                        <c:v>-3286.51302338</c:v>
                      </c:pt>
                      <c:pt idx="758">
                        <c:v>-3287.1896868099998</c:v>
                      </c:pt>
                      <c:pt idx="759">
                        <c:v>-3288.9079553900001</c:v>
                      </c:pt>
                      <c:pt idx="760">
                        <c:v>-3289.0028973600001</c:v>
                      </c:pt>
                      <c:pt idx="761">
                        <c:v>-3302.5811356600002</c:v>
                      </c:pt>
                      <c:pt idx="762">
                        <c:v>-3305.15914673</c:v>
                      </c:pt>
                      <c:pt idx="763">
                        <c:v>-3315.4720393699999</c:v>
                      </c:pt>
                      <c:pt idx="764">
                        <c:v>-3327.2668379400002</c:v>
                      </c:pt>
                      <c:pt idx="765">
                        <c:v>-3328.3212875700001</c:v>
                      </c:pt>
                      <c:pt idx="766">
                        <c:v>-3329.9406728899999</c:v>
                      </c:pt>
                      <c:pt idx="767">
                        <c:v>-3331.2969171999998</c:v>
                      </c:pt>
                      <c:pt idx="768">
                        <c:v>-3331.5143389599998</c:v>
                      </c:pt>
                      <c:pt idx="769">
                        <c:v>-3334.6874716299999</c:v>
                      </c:pt>
                      <c:pt idx="770">
                        <c:v>-3338.1657827899999</c:v>
                      </c:pt>
                      <c:pt idx="771">
                        <c:v>-3344.0578790499999</c:v>
                      </c:pt>
                      <c:pt idx="772">
                        <c:v>-3352.4886051499998</c:v>
                      </c:pt>
                      <c:pt idx="773">
                        <c:v>-3354.6829690300001</c:v>
                      </c:pt>
                      <c:pt idx="774">
                        <c:v>-3359.3180769800001</c:v>
                      </c:pt>
                      <c:pt idx="775">
                        <c:v>-3361.0570274000002</c:v>
                      </c:pt>
                      <c:pt idx="776">
                        <c:v>-3362.2309687400002</c:v>
                      </c:pt>
                      <c:pt idx="777">
                        <c:v>-3368.8182013999999</c:v>
                      </c:pt>
                      <c:pt idx="778">
                        <c:v>-3374.0241123999999</c:v>
                      </c:pt>
                      <c:pt idx="779">
                        <c:v>-3382.89142343</c:v>
                      </c:pt>
                      <c:pt idx="780">
                        <c:v>-3384.0703343</c:v>
                      </c:pt>
                      <c:pt idx="781">
                        <c:v>-3389.04058304</c:v>
                      </c:pt>
                      <c:pt idx="782">
                        <c:v>-3401.2677901799998</c:v>
                      </c:pt>
                      <c:pt idx="783">
                        <c:v>-3403.6412262399999</c:v>
                      </c:pt>
                      <c:pt idx="784">
                        <c:v>-3407.4537662500002</c:v>
                      </c:pt>
                      <c:pt idx="785">
                        <c:v>-3409.4564489999998</c:v>
                      </c:pt>
                      <c:pt idx="786">
                        <c:v>-3412.1779824999999</c:v>
                      </c:pt>
                      <c:pt idx="787">
                        <c:v>-3429.0769139399999</c:v>
                      </c:pt>
                      <c:pt idx="788">
                        <c:v>-3430.0883624500002</c:v>
                      </c:pt>
                      <c:pt idx="789">
                        <c:v>-3432.11048342</c:v>
                      </c:pt>
                      <c:pt idx="790">
                        <c:v>-3435.8134377400002</c:v>
                      </c:pt>
                      <c:pt idx="791">
                        <c:v>-3452.76001163</c:v>
                      </c:pt>
                      <c:pt idx="792">
                        <c:v>-3454.3319055000002</c:v>
                      </c:pt>
                      <c:pt idx="793">
                        <c:v>-3467.9478491700002</c:v>
                      </c:pt>
                      <c:pt idx="794">
                        <c:v>-3472.3804360499998</c:v>
                      </c:pt>
                      <c:pt idx="795">
                        <c:v>-3477.3666097099999</c:v>
                      </c:pt>
                      <c:pt idx="796">
                        <c:v>-3478.0847668400002</c:v>
                      </c:pt>
                      <c:pt idx="797">
                        <c:v>-3495.7077183800002</c:v>
                      </c:pt>
                      <c:pt idx="798">
                        <c:v>-3505.1661901500001</c:v>
                      </c:pt>
                      <c:pt idx="799">
                        <c:v>-3514.3229746100001</c:v>
                      </c:pt>
                      <c:pt idx="800">
                        <c:v>-3522.2736019399999</c:v>
                      </c:pt>
                      <c:pt idx="801">
                        <c:v>-3528.0288628899998</c:v>
                      </c:pt>
                      <c:pt idx="802">
                        <c:v>-3552.7526995500002</c:v>
                      </c:pt>
                      <c:pt idx="803">
                        <c:v>-3566.9075781199999</c:v>
                      </c:pt>
                      <c:pt idx="804">
                        <c:v>-3579.70869348</c:v>
                      </c:pt>
                      <c:pt idx="805">
                        <c:v>-3580.27347272</c:v>
                      </c:pt>
                      <c:pt idx="806">
                        <c:v>-3582.6972247899998</c:v>
                      </c:pt>
                      <c:pt idx="807">
                        <c:v>-3583.5033146599999</c:v>
                      </c:pt>
                      <c:pt idx="808">
                        <c:v>-3585.82215705</c:v>
                      </c:pt>
                      <c:pt idx="809">
                        <c:v>-3589.3676439000001</c:v>
                      </c:pt>
                      <c:pt idx="810">
                        <c:v>-3591.3036746399998</c:v>
                      </c:pt>
                      <c:pt idx="811">
                        <c:v>-3595.68469538</c:v>
                      </c:pt>
                      <c:pt idx="812">
                        <c:v>-3603.7361738899999</c:v>
                      </c:pt>
                      <c:pt idx="813">
                        <c:v>-3609.63469571</c:v>
                      </c:pt>
                      <c:pt idx="814">
                        <c:v>-3626.7306311000002</c:v>
                      </c:pt>
                      <c:pt idx="815">
                        <c:v>-3633.1288293699999</c:v>
                      </c:pt>
                      <c:pt idx="816">
                        <c:v>-3651.31762342</c:v>
                      </c:pt>
                      <c:pt idx="817">
                        <c:v>-3656.9867157399999</c:v>
                      </c:pt>
                      <c:pt idx="818">
                        <c:v>-3661.7133532600001</c:v>
                      </c:pt>
                      <c:pt idx="819">
                        <c:v>-3671.0798668100001</c:v>
                      </c:pt>
                      <c:pt idx="820">
                        <c:v>-3672.0418106799998</c:v>
                      </c:pt>
                      <c:pt idx="821">
                        <c:v>-3679.0666245399998</c:v>
                      </c:pt>
                      <c:pt idx="822">
                        <c:v>-3680.9709111699999</c:v>
                      </c:pt>
                      <c:pt idx="823">
                        <c:v>-3685.4333595399999</c:v>
                      </c:pt>
                      <c:pt idx="824">
                        <c:v>-3686.4712401800002</c:v>
                      </c:pt>
                      <c:pt idx="825">
                        <c:v>-3693.22837183</c:v>
                      </c:pt>
                      <c:pt idx="826">
                        <c:v>-3703.1850030199998</c:v>
                      </c:pt>
                      <c:pt idx="827">
                        <c:v>-3703.89256299</c:v>
                      </c:pt>
                      <c:pt idx="828">
                        <c:v>-3706.7414846699999</c:v>
                      </c:pt>
                      <c:pt idx="829">
                        <c:v>-3710.65732144</c:v>
                      </c:pt>
                      <c:pt idx="830">
                        <c:v>-3714.3143473</c:v>
                      </c:pt>
                      <c:pt idx="831">
                        <c:v>-3715.3232485499998</c:v>
                      </c:pt>
                      <c:pt idx="832">
                        <c:v>-3715.7345319299998</c:v>
                      </c:pt>
                      <c:pt idx="833">
                        <c:v>-3717.66884738</c:v>
                      </c:pt>
                      <c:pt idx="834">
                        <c:v>-3717.7816418799998</c:v>
                      </c:pt>
                      <c:pt idx="835">
                        <c:v>-3718.6706764099999</c:v>
                      </c:pt>
                      <c:pt idx="836">
                        <c:v>-3725.4865677600001</c:v>
                      </c:pt>
                      <c:pt idx="837">
                        <c:v>-3728.4637427299999</c:v>
                      </c:pt>
                      <c:pt idx="838">
                        <c:v>-3732.4740823400002</c:v>
                      </c:pt>
                      <c:pt idx="839">
                        <c:v>-3750.63517379</c:v>
                      </c:pt>
                      <c:pt idx="840">
                        <c:v>-3761.2035880799999</c:v>
                      </c:pt>
                      <c:pt idx="841">
                        <c:v>-3770.0652316199998</c:v>
                      </c:pt>
                      <c:pt idx="842">
                        <c:v>-3772.8691507399999</c:v>
                      </c:pt>
                      <c:pt idx="843">
                        <c:v>-3781.3553300399999</c:v>
                      </c:pt>
                      <c:pt idx="844">
                        <c:v>-3783.28237429</c:v>
                      </c:pt>
                      <c:pt idx="845">
                        <c:v>-3785.40322259</c:v>
                      </c:pt>
                      <c:pt idx="846">
                        <c:v>-3787.9018191</c:v>
                      </c:pt>
                      <c:pt idx="847">
                        <c:v>-3789.8855979300001</c:v>
                      </c:pt>
                      <c:pt idx="848">
                        <c:v>-3792.0005357599998</c:v>
                      </c:pt>
                      <c:pt idx="849">
                        <c:v>-3796.8542259000001</c:v>
                      </c:pt>
                      <c:pt idx="850">
                        <c:v>-3800.9241841500002</c:v>
                      </c:pt>
                      <c:pt idx="851">
                        <c:v>-3803.2046546400002</c:v>
                      </c:pt>
                      <c:pt idx="852">
                        <c:v>-3803.3404190400001</c:v>
                      </c:pt>
                      <c:pt idx="853">
                        <c:v>-3803.5380338099999</c:v>
                      </c:pt>
                      <c:pt idx="854">
                        <c:v>-3808.2427101100002</c:v>
                      </c:pt>
                      <c:pt idx="855">
                        <c:v>-3809.8182717200002</c:v>
                      </c:pt>
                      <c:pt idx="856">
                        <c:v>-3811.4138179000001</c:v>
                      </c:pt>
                      <c:pt idx="857">
                        <c:v>-3822.11852292</c:v>
                      </c:pt>
                      <c:pt idx="858">
                        <c:v>-3825.48390285</c:v>
                      </c:pt>
                      <c:pt idx="859">
                        <c:v>-3825.8599858900002</c:v>
                      </c:pt>
                      <c:pt idx="860">
                        <c:v>-3825.9754076099998</c:v>
                      </c:pt>
                      <c:pt idx="861">
                        <c:v>-3838.0169588600002</c:v>
                      </c:pt>
                      <c:pt idx="862">
                        <c:v>-3844.1154764399998</c:v>
                      </c:pt>
                      <c:pt idx="863">
                        <c:v>-3844.4091241800002</c:v>
                      </c:pt>
                      <c:pt idx="864">
                        <c:v>-3844.9875424299998</c:v>
                      </c:pt>
                      <c:pt idx="865">
                        <c:v>-3846.50329431</c:v>
                      </c:pt>
                      <c:pt idx="866">
                        <c:v>-3849.21925151</c:v>
                      </c:pt>
                      <c:pt idx="867">
                        <c:v>-3852.8702382400002</c:v>
                      </c:pt>
                      <c:pt idx="868">
                        <c:v>-3853.3250126500002</c:v>
                      </c:pt>
                      <c:pt idx="869">
                        <c:v>-3853.85187111</c:v>
                      </c:pt>
                      <c:pt idx="870">
                        <c:v>-3856.37853778</c:v>
                      </c:pt>
                      <c:pt idx="871">
                        <c:v>-3856.75139597</c:v>
                      </c:pt>
                      <c:pt idx="872">
                        <c:v>-3869.0843583800001</c:v>
                      </c:pt>
                      <c:pt idx="873">
                        <c:v>-3880.55585552</c:v>
                      </c:pt>
                      <c:pt idx="874">
                        <c:v>-3884.2935023599998</c:v>
                      </c:pt>
                      <c:pt idx="875">
                        <c:v>-3884.8525979999999</c:v>
                      </c:pt>
                      <c:pt idx="876">
                        <c:v>-3888.70946168</c:v>
                      </c:pt>
                      <c:pt idx="877">
                        <c:v>-3889.5436695899998</c:v>
                      </c:pt>
                      <c:pt idx="878">
                        <c:v>-3891.4473188000002</c:v>
                      </c:pt>
                      <c:pt idx="879">
                        <c:v>-3894.8709081000002</c:v>
                      </c:pt>
                      <c:pt idx="880">
                        <c:v>-3895.9251524000001</c:v>
                      </c:pt>
                      <c:pt idx="881">
                        <c:v>-3902.3180231599999</c:v>
                      </c:pt>
                      <c:pt idx="882">
                        <c:v>-3908.9200853399998</c:v>
                      </c:pt>
                      <c:pt idx="883">
                        <c:v>-3909.17773515</c:v>
                      </c:pt>
                      <c:pt idx="884">
                        <c:v>-3911.04418708</c:v>
                      </c:pt>
                      <c:pt idx="885">
                        <c:v>-3911.45070209</c:v>
                      </c:pt>
                      <c:pt idx="886">
                        <c:v>-3914.0324160700002</c:v>
                      </c:pt>
                      <c:pt idx="887">
                        <c:v>-3917.0411199300001</c:v>
                      </c:pt>
                      <c:pt idx="888">
                        <c:v>-3923.6475919700001</c:v>
                      </c:pt>
                      <c:pt idx="889">
                        <c:v>-3925.0846207099999</c:v>
                      </c:pt>
                      <c:pt idx="890">
                        <c:v>-3929.1367202299998</c:v>
                      </c:pt>
                      <c:pt idx="891">
                        <c:v>-3938.7807187100002</c:v>
                      </c:pt>
                      <c:pt idx="892">
                        <c:v>-3940.2990542100001</c:v>
                      </c:pt>
                      <c:pt idx="893">
                        <c:v>-3947.3725730800002</c:v>
                      </c:pt>
                      <c:pt idx="894">
                        <c:v>-3949.28087929</c:v>
                      </c:pt>
                      <c:pt idx="895">
                        <c:v>-3951.3367334599998</c:v>
                      </c:pt>
                      <c:pt idx="896">
                        <c:v>-3954.2942159600002</c:v>
                      </c:pt>
                      <c:pt idx="897">
                        <c:v>-3962.5685894899998</c:v>
                      </c:pt>
                      <c:pt idx="898">
                        <c:v>-3963.53958616</c:v>
                      </c:pt>
                      <c:pt idx="899">
                        <c:v>-3964.4284920800001</c:v>
                      </c:pt>
                      <c:pt idx="900">
                        <c:v>-3983.9086486800002</c:v>
                      </c:pt>
                      <c:pt idx="901">
                        <c:v>-3984.7455933900001</c:v>
                      </c:pt>
                      <c:pt idx="902">
                        <c:v>-3986.0550608200001</c:v>
                      </c:pt>
                      <c:pt idx="903">
                        <c:v>-3997.3193014600001</c:v>
                      </c:pt>
                      <c:pt idx="904">
                        <c:v>-4002.5449930999998</c:v>
                      </c:pt>
                      <c:pt idx="905">
                        <c:v>-4008.85540816</c:v>
                      </c:pt>
                      <c:pt idx="906">
                        <c:v>-4014.1903298799998</c:v>
                      </c:pt>
                      <c:pt idx="907">
                        <c:v>-4018.6534367700001</c:v>
                      </c:pt>
                      <c:pt idx="908">
                        <c:v>-4025.1871638399998</c:v>
                      </c:pt>
                      <c:pt idx="909">
                        <c:v>-4027.1999611599999</c:v>
                      </c:pt>
                      <c:pt idx="910">
                        <c:v>-4034.2524966199999</c:v>
                      </c:pt>
                      <c:pt idx="911">
                        <c:v>-4035.9781048300001</c:v>
                      </c:pt>
                      <c:pt idx="912">
                        <c:v>-4041.3586644799998</c:v>
                      </c:pt>
                      <c:pt idx="913">
                        <c:v>-4042.90743711</c:v>
                      </c:pt>
                      <c:pt idx="914">
                        <c:v>-4044.9440952700002</c:v>
                      </c:pt>
                      <c:pt idx="915">
                        <c:v>-4049.2120889900002</c:v>
                      </c:pt>
                      <c:pt idx="916">
                        <c:v>-4059.6709882</c:v>
                      </c:pt>
                      <c:pt idx="917">
                        <c:v>-4061.1421463299998</c:v>
                      </c:pt>
                      <c:pt idx="918">
                        <c:v>-4064.2783131699998</c:v>
                      </c:pt>
                      <c:pt idx="919">
                        <c:v>-4068.3559369899999</c:v>
                      </c:pt>
                      <c:pt idx="920">
                        <c:v>-4070.44463387</c:v>
                      </c:pt>
                      <c:pt idx="921">
                        <c:v>-4072.9954821000001</c:v>
                      </c:pt>
                      <c:pt idx="922">
                        <c:v>-4075.6388749900002</c:v>
                      </c:pt>
                      <c:pt idx="923">
                        <c:v>-4076.7714589799998</c:v>
                      </c:pt>
                      <c:pt idx="924">
                        <c:v>-4080.0090934499999</c:v>
                      </c:pt>
                      <c:pt idx="925">
                        <c:v>-4087.6684997299999</c:v>
                      </c:pt>
                      <c:pt idx="926">
                        <c:v>-4096.4031323600002</c:v>
                      </c:pt>
                      <c:pt idx="927">
                        <c:v>-4097.0125979599998</c:v>
                      </c:pt>
                      <c:pt idx="928">
                        <c:v>-4107.87927227</c:v>
                      </c:pt>
                      <c:pt idx="929">
                        <c:v>-4134.3367259099996</c:v>
                      </c:pt>
                      <c:pt idx="930">
                        <c:v>-4148.9279713899996</c:v>
                      </c:pt>
                      <c:pt idx="931">
                        <c:v>-4149.6851141500001</c:v>
                      </c:pt>
                      <c:pt idx="932">
                        <c:v>-4152.3747673799999</c:v>
                      </c:pt>
                      <c:pt idx="933">
                        <c:v>-4155.1938095899995</c:v>
                      </c:pt>
                      <c:pt idx="934">
                        <c:v>-4159.75829737</c:v>
                      </c:pt>
                      <c:pt idx="935">
                        <c:v>-4176.8468444999999</c:v>
                      </c:pt>
                      <c:pt idx="936">
                        <c:v>-4177.1136247499999</c:v>
                      </c:pt>
                      <c:pt idx="937">
                        <c:v>-4182.90300381</c:v>
                      </c:pt>
                      <c:pt idx="938">
                        <c:v>-4186.8445716899996</c:v>
                      </c:pt>
                      <c:pt idx="939">
                        <c:v>-4187.2719697900002</c:v>
                      </c:pt>
                      <c:pt idx="940">
                        <c:v>-4193.05208657</c:v>
                      </c:pt>
                      <c:pt idx="941">
                        <c:v>-4207.5215753499997</c:v>
                      </c:pt>
                      <c:pt idx="942">
                        <c:v>-4212.6654605599997</c:v>
                      </c:pt>
                      <c:pt idx="943">
                        <c:v>-4219.78690155</c:v>
                      </c:pt>
                      <c:pt idx="944">
                        <c:v>-4220.4010150699996</c:v>
                      </c:pt>
                      <c:pt idx="945">
                        <c:v>-4222.1776576100001</c:v>
                      </c:pt>
                      <c:pt idx="946">
                        <c:v>-4242.3574614700001</c:v>
                      </c:pt>
                      <c:pt idx="947">
                        <c:v>-4245.1827745600003</c:v>
                      </c:pt>
                      <c:pt idx="948">
                        <c:v>-4246.43044672</c:v>
                      </c:pt>
                      <c:pt idx="949">
                        <c:v>-4246.6384704499997</c:v>
                      </c:pt>
                      <c:pt idx="950">
                        <c:v>-4247.8776547799998</c:v>
                      </c:pt>
                      <c:pt idx="951">
                        <c:v>-4249.1969547899998</c:v>
                      </c:pt>
                      <c:pt idx="952">
                        <c:v>-4257.79448555</c:v>
                      </c:pt>
                      <c:pt idx="953">
                        <c:v>-4257.8955078299996</c:v>
                      </c:pt>
                      <c:pt idx="954">
                        <c:v>-4260.3881693000003</c:v>
                      </c:pt>
                      <c:pt idx="955">
                        <c:v>-4264.9434480500004</c:v>
                      </c:pt>
                      <c:pt idx="956">
                        <c:v>-4264.9636069999997</c:v>
                      </c:pt>
                      <c:pt idx="957">
                        <c:v>-4265.7763695599997</c:v>
                      </c:pt>
                      <c:pt idx="958">
                        <c:v>-4268.1964263899999</c:v>
                      </c:pt>
                      <c:pt idx="959">
                        <c:v>-4269.80071348</c:v>
                      </c:pt>
                      <c:pt idx="960">
                        <c:v>-4271.7855462500002</c:v>
                      </c:pt>
                      <c:pt idx="961">
                        <c:v>-4278.1012828700004</c:v>
                      </c:pt>
                      <c:pt idx="962">
                        <c:v>-4282.9194324099999</c:v>
                      </c:pt>
                      <c:pt idx="963">
                        <c:v>-4283.7030151600002</c:v>
                      </c:pt>
                      <c:pt idx="964">
                        <c:v>-4284.5412760700001</c:v>
                      </c:pt>
                      <c:pt idx="965">
                        <c:v>-4285.4026178900003</c:v>
                      </c:pt>
                      <c:pt idx="966">
                        <c:v>-4329.4491975800001</c:v>
                      </c:pt>
                      <c:pt idx="967">
                        <c:v>-4331.41865478</c:v>
                      </c:pt>
                      <c:pt idx="968">
                        <c:v>-4341.9502899199997</c:v>
                      </c:pt>
                      <c:pt idx="969">
                        <c:v>-4342.4445836200002</c:v>
                      </c:pt>
                      <c:pt idx="970">
                        <c:v>-4360.6027972499996</c:v>
                      </c:pt>
                      <c:pt idx="971">
                        <c:v>-4369.9207283200003</c:v>
                      </c:pt>
                      <c:pt idx="972">
                        <c:v>-4370.08309095</c:v>
                      </c:pt>
                      <c:pt idx="973">
                        <c:v>-4377.6133213499998</c:v>
                      </c:pt>
                      <c:pt idx="974">
                        <c:v>-4381.0550031399998</c:v>
                      </c:pt>
                      <c:pt idx="975">
                        <c:v>-4385.1299620099999</c:v>
                      </c:pt>
                      <c:pt idx="976">
                        <c:v>-4401.2736870099998</c:v>
                      </c:pt>
                      <c:pt idx="977">
                        <c:v>-4405.8073142599997</c:v>
                      </c:pt>
                      <c:pt idx="978">
                        <c:v>-4408.8892941900003</c:v>
                      </c:pt>
                      <c:pt idx="979">
                        <c:v>-4409.4156545400001</c:v>
                      </c:pt>
                      <c:pt idx="980">
                        <c:v>-4412.5506858400004</c:v>
                      </c:pt>
                      <c:pt idx="981">
                        <c:v>-4416.9760148799996</c:v>
                      </c:pt>
                      <c:pt idx="982">
                        <c:v>-4420.9869957999999</c:v>
                      </c:pt>
                      <c:pt idx="983">
                        <c:v>-4435.3164562100001</c:v>
                      </c:pt>
                      <c:pt idx="984">
                        <c:v>-4445.49803763</c:v>
                      </c:pt>
                      <c:pt idx="985">
                        <c:v>-4447.9582817999999</c:v>
                      </c:pt>
                      <c:pt idx="986">
                        <c:v>-4450.3785249700004</c:v>
                      </c:pt>
                      <c:pt idx="987">
                        <c:v>-4453.3520934999997</c:v>
                      </c:pt>
                      <c:pt idx="988">
                        <c:v>-4463.6380102399999</c:v>
                      </c:pt>
                      <c:pt idx="989">
                        <c:v>-4481.7630175900003</c:v>
                      </c:pt>
                      <c:pt idx="990">
                        <c:v>-4487.73790482</c:v>
                      </c:pt>
                      <c:pt idx="991">
                        <c:v>-4499.4249953799999</c:v>
                      </c:pt>
                      <c:pt idx="992">
                        <c:v>-4499.55571822</c:v>
                      </c:pt>
                      <c:pt idx="993">
                        <c:v>-4500.6841793599997</c:v>
                      </c:pt>
                      <c:pt idx="994">
                        <c:v>-4509.6971219899997</c:v>
                      </c:pt>
                      <c:pt idx="995">
                        <c:v>-4517.1027697099998</c:v>
                      </c:pt>
                      <c:pt idx="996">
                        <c:v>-4519.5321046099998</c:v>
                      </c:pt>
                      <c:pt idx="997">
                        <c:v>-4522.54726691</c:v>
                      </c:pt>
                      <c:pt idx="998">
                        <c:v>-4525.9686900099996</c:v>
                      </c:pt>
                      <c:pt idx="999">
                        <c:v>-4528.6904735300004</c:v>
                      </c:pt>
                      <c:pt idx="1000">
                        <c:v>-4530.1068824599997</c:v>
                      </c:pt>
                      <c:pt idx="1001">
                        <c:v>-4534.3470738599999</c:v>
                      </c:pt>
                      <c:pt idx="1002">
                        <c:v>-4540.9358575899996</c:v>
                      </c:pt>
                      <c:pt idx="1003">
                        <c:v>-4561.97066748</c:v>
                      </c:pt>
                      <c:pt idx="1004">
                        <c:v>-4566.2497512399996</c:v>
                      </c:pt>
                      <c:pt idx="1005">
                        <c:v>-4580.5218219099997</c:v>
                      </c:pt>
                      <c:pt idx="1006">
                        <c:v>-4591.7565948000001</c:v>
                      </c:pt>
                      <c:pt idx="1007">
                        <c:v>-4593.3510383900002</c:v>
                      </c:pt>
                      <c:pt idx="1008">
                        <c:v>-4593.7628923399998</c:v>
                      </c:pt>
                      <c:pt idx="1009">
                        <c:v>-4601.5960735299996</c:v>
                      </c:pt>
                      <c:pt idx="1010">
                        <c:v>-4620.16420586</c:v>
                      </c:pt>
                      <c:pt idx="1011">
                        <c:v>-4620.96852287</c:v>
                      </c:pt>
                      <c:pt idx="1012">
                        <c:v>-4621.4292598499997</c:v>
                      </c:pt>
                      <c:pt idx="1013">
                        <c:v>-4625.0297866299998</c:v>
                      </c:pt>
                      <c:pt idx="1014">
                        <c:v>-4627.63150529</c:v>
                      </c:pt>
                      <c:pt idx="1015">
                        <c:v>-4632.9189966599997</c:v>
                      </c:pt>
                      <c:pt idx="1016">
                        <c:v>-4633.8341253199997</c:v>
                      </c:pt>
                      <c:pt idx="1017">
                        <c:v>-4650.7124294900004</c:v>
                      </c:pt>
                      <c:pt idx="1018">
                        <c:v>-4653.8428300400001</c:v>
                      </c:pt>
                      <c:pt idx="1019">
                        <c:v>-4661.6810539099997</c:v>
                      </c:pt>
                      <c:pt idx="1020">
                        <c:v>-4676.4039732800002</c:v>
                      </c:pt>
                      <c:pt idx="1021">
                        <c:v>-4680.0618027500004</c:v>
                      </c:pt>
                      <c:pt idx="1022">
                        <c:v>-4692.3307012300002</c:v>
                      </c:pt>
                      <c:pt idx="1023">
                        <c:v>-4693.7794331499999</c:v>
                      </c:pt>
                      <c:pt idx="1024">
                        <c:v>-4725.2561132299998</c:v>
                      </c:pt>
                      <c:pt idx="1025">
                        <c:v>-4740.2887640099998</c:v>
                      </c:pt>
                      <c:pt idx="1026">
                        <c:v>-4743.27025417</c:v>
                      </c:pt>
                      <c:pt idx="1027">
                        <c:v>-4771.09691793</c:v>
                      </c:pt>
                      <c:pt idx="1028">
                        <c:v>-4779.85959275</c:v>
                      </c:pt>
                      <c:pt idx="1029">
                        <c:v>-4782.11813162</c:v>
                      </c:pt>
                      <c:pt idx="1030">
                        <c:v>-4784.8603907999995</c:v>
                      </c:pt>
                      <c:pt idx="1031">
                        <c:v>-4790.1238635399995</c:v>
                      </c:pt>
                      <c:pt idx="1032">
                        <c:v>-4799.6469722000002</c:v>
                      </c:pt>
                      <c:pt idx="1033">
                        <c:v>-4814.4903239699997</c:v>
                      </c:pt>
                      <c:pt idx="1034">
                        <c:v>-4824.5041115200002</c:v>
                      </c:pt>
                      <c:pt idx="1035">
                        <c:v>-4830.8830374099998</c:v>
                      </c:pt>
                      <c:pt idx="1036">
                        <c:v>-4834.6805847400001</c:v>
                      </c:pt>
                      <c:pt idx="1037">
                        <c:v>-4835.0464226000004</c:v>
                      </c:pt>
                      <c:pt idx="1038">
                        <c:v>-4846.3928025599998</c:v>
                      </c:pt>
                      <c:pt idx="1039">
                        <c:v>-4864.15592793</c:v>
                      </c:pt>
                      <c:pt idx="1040">
                        <c:v>-4870.8376115999999</c:v>
                      </c:pt>
                      <c:pt idx="1041">
                        <c:v>-4873.4724099799996</c:v>
                      </c:pt>
                      <c:pt idx="1042">
                        <c:v>-4917.5677228499999</c:v>
                      </c:pt>
                      <c:pt idx="1043">
                        <c:v>-4929.5396489200002</c:v>
                      </c:pt>
                      <c:pt idx="1044">
                        <c:v>-4942.1642210700002</c:v>
                      </c:pt>
                      <c:pt idx="1045">
                        <c:v>-4966.1301175799999</c:v>
                      </c:pt>
                      <c:pt idx="1046">
                        <c:v>-4985.1096836400002</c:v>
                      </c:pt>
                      <c:pt idx="1047">
                        <c:v>-4993.2913231800003</c:v>
                      </c:pt>
                      <c:pt idx="1048">
                        <c:v>-4994.5424873700003</c:v>
                      </c:pt>
                      <c:pt idx="1049">
                        <c:v>-4995.5320720399995</c:v>
                      </c:pt>
                      <c:pt idx="1050">
                        <c:v>-5000.2014752799996</c:v>
                      </c:pt>
                      <c:pt idx="1051">
                        <c:v>-5020.3864433299996</c:v>
                      </c:pt>
                      <c:pt idx="1052">
                        <c:v>-5041.9943264699996</c:v>
                      </c:pt>
                      <c:pt idx="1053">
                        <c:v>-5042.4888235199996</c:v>
                      </c:pt>
                      <c:pt idx="1054">
                        <c:v>-5046.6069133499996</c:v>
                      </c:pt>
                      <c:pt idx="1055">
                        <c:v>-5066.9643278800004</c:v>
                      </c:pt>
                      <c:pt idx="1056">
                        <c:v>-5086.6783924000001</c:v>
                      </c:pt>
                      <c:pt idx="1057">
                        <c:v>-5105.6899886800002</c:v>
                      </c:pt>
                      <c:pt idx="1058">
                        <c:v>-5127.8279979400004</c:v>
                      </c:pt>
                      <c:pt idx="1059">
                        <c:v>-5143.3013879999999</c:v>
                      </c:pt>
                      <c:pt idx="1060">
                        <c:v>-5147.2263794299997</c:v>
                      </c:pt>
                      <c:pt idx="1061">
                        <c:v>-5161.3467223099997</c:v>
                      </c:pt>
                      <c:pt idx="1062">
                        <c:v>-5175.65476648</c:v>
                      </c:pt>
                      <c:pt idx="1063">
                        <c:v>-5176.2543613600001</c:v>
                      </c:pt>
                      <c:pt idx="1064">
                        <c:v>-5177.3390112999996</c:v>
                      </c:pt>
                      <c:pt idx="1065">
                        <c:v>-5195.3362647000004</c:v>
                      </c:pt>
                      <c:pt idx="1066">
                        <c:v>-5230.3168294500001</c:v>
                      </c:pt>
                      <c:pt idx="1067">
                        <c:v>-5231.9717824700001</c:v>
                      </c:pt>
                      <c:pt idx="1068">
                        <c:v>-5235.1623558499996</c:v>
                      </c:pt>
                      <c:pt idx="1069">
                        <c:v>-5238.7374722699997</c:v>
                      </c:pt>
                      <c:pt idx="1070">
                        <c:v>-5243.7912211399998</c:v>
                      </c:pt>
                      <c:pt idx="1071">
                        <c:v>-5251.99978268</c:v>
                      </c:pt>
                      <c:pt idx="1072">
                        <c:v>-5261.6276946500002</c:v>
                      </c:pt>
                      <c:pt idx="1073">
                        <c:v>-5287.8845454499997</c:v>
                      </c:pt>
                      <c:pt idx="1074">
                        <c:v>-5288.2235896900002</c:v>
                      </c:pt>
                      <c:pt idx="1075">
                        <c:v>-5294.2233342500003</c:v>
                      </c:pt>
                      <c:pt idx="1076">
                        <c:v>-5294.8052533399996</c:v>
                      </c:pt>
                      <c:pt idx="1077">
                        <c:v>-5295.5712932500001</c:v>
                      </c:pt>
                      <c:pt idx="1078">
                        <c:v>-5298.4318230400004</c:v>
                      </c:pt>
                      <c:pt idx="1079">
                        <c:v>-5300.7018529300003</c:v>
                      </c:pt>
                      <c:pt idx="1080">
                        <c:v>-5328.88708632</c:v>
                      </c:pt>
                      <c:pt idx="1081">
                        <c:v>-5343.9298885500002</c:v>
                      </c:pt>
                      <c:pt idx="1082">
                        <c:v>-5352.7211487799996</c:v>
                      </c:pt>
                      <c:pt idx="1083">
                        <c:v>-5359.38632968</c:v>
                      </c:pt>
                      <c:pt idx="1084">
                        <c:v>-5370.3886802200004</c:v>
                      </c:pt>
                      <c:pt idx="1085">
                        <c:v>-5375.8374397899997</c:v>
                      </c:pt>
                      <c:pt idx="1086">
                        <c:v>-5388.4825040899996</c:v>
                      </c:pt>
                      <c:pt idx="1087">
                        <c:v>-5394.5536299699997</c:v>
                      </c:pt>
                      <c:pt idx="1088">
                        <c:v>-5403.1680234699998</c:v>
                      </c:pt>
                      <c:pt idx="1089">
                        <c:v>-5406.6645392099999</c:v>
                      </c:pt>
                      <c:pt idx="1090">
                        <c:v>-5438.1118982999997</c:v>
                      </c:pt>
                      <c:pt idx="1091">
                        <c:v>-5464.4986327099996</c:v>
                      </c:pt>
                      <c:pt idx="1092">
                        <c:v>-5469.9641940000001</c:v>
                      </c:pt>
                      <c:pt idx="1093">
                        <c:v>-5499.4193173100002</c:v>
                      </c:pt>
                      <c:pt idx="1094">
                        <c:v>-5528.1438453600003</c:v>
                      </c:pt>
                      <c:pt idx="1095">
                        <c:v>-5529.13206317</c:v>
                      </c:pt>
                      <c:pt idx="1096">
                        <c:v>-5533.5697674399999</c:v>
                      </c:pt>
                      <c:pt idx="1097">
                        <c:v>-5563.2146149399996</c:v>
                      </c:pt>
                      <c:pt idx="1098">
                        <c:v>-5577.9050950999999</c:v>
                      </c:pt>
                      <c:pt idx="1099">
                        <c:v>-5582.4454282500001</c:v>
                      </c:pt>
                      <c:pt idx="1100">
                        <c:v>-5589.0998469400001</c:v>
                      </c:pt>
                      <c:pt idx="1101">
                        <c:v>-5594.4372883799997</c:v>
                      </c:pt>
                      <c:pt idx="1102">
                        <c:v>-5620.9386182600001</c:v>
                      </c:pt>
                      <c:pt idx="1103">
                        <c:v>-5634.47940819</c:v>
                      </c:pt>
                      <c:pt idx="1104">
                        <c:v>-5634.7706671100004</c:v>
                      </c:pt>
                      <c:pt idx="1105">
                        <c:v>-5690.1222992399998</c:v>
                      </c:pt>
                      <c:pt idx="1106">
                        <c:v>-5705.1901078000001</c:v>
                      </c:pt>
                      <c:pt idx="1107">
                        <c:v>-5720.1686785499996</c:v>
                      </c:pt>
                      <c:pt idx="1108">
                        <c:v>-5721.2218196599997</c:v>
                      </c:pt>
                      <c:pt idx="1109">
                        <c:v>-5746.7839751900001</c:v>
                      </c:pt>
                      <c:pt idx="1110">
                        <c:v>-5769.5209247800003</c:v>
                      </c:pt>
                      <c:pt idx="1111">
                        <c:v>-5786.2808446700001</c:v>
                      </c:pt>
                      <c:pt idx="1112">
                        <c:v>-5788.7694679599999</c:v>
                      </c:pt>
                      <c:pt idx="1113">
                        <c:v>-5836.7669921500001</c:v>
                      </c:pt>
                      <c:pt idx="1114">
                        <c:v>-5870.4003370099999</c:v>
                      </c:pt>
                      <c:pt idx="1115">
                        <c:v>-5873.1286852800004</c:v>
                      </c:pt>
                      <c:pt idx="1116">
                        <c:v>-5889.19641383</c:v>
                      </c:pt>
                      <c:pt idx="1117">
                        <c:v>-5959.9509471600004</c:v>
                      </c:pt>
                      <c:pt idx="1118">
                        <c:v>-6004.9888054000003</c:v>
                      </c:pt>
                      <c:pt idx="1119">
                        <c:v>-6054.3915301200004</c:v>
                      </c:pt>
                      <c:pt idx="1120">
                        <c:v>-6054.4170575899998</c:v>
                      </c:pt>
                      <c:pt idx="1121">
                        <c:v>-6272.8088251899999</c:v>
                      </c:pt>
                      <c:pt idx="1122">
                        <c:v>-6284.1267040900002</c:v>
                      </c:pt>
                      <c:pt idx="1123">
                        <c:v>-6284.2851519100004</c:v>
                      </c:pt>
                      <c:pt idx="1124">
                        <c:v>-6334.4893124800001</c:v>
                      </c:pt>
                      <c:pt idx="1125">
                        <c:v>-6386.2892250200002</c:v>
                      </c:pt>
                      <c:pt idx="1126">
                        <c:v>-6401.2008097199996</c:v>
                      </c:pt>
                      <c:pt idx="1127">
                        <c:v>-6419.5790509099998</c:v>
                      </c:pt>
                      <c:pt idx="1128">
                        <c:v>-6515.5394312199996</c:v>
                      </c:pt>
                      <c:pt idx="1129">
                        <c:v>-6635.7006839899996</c:v>
                      </c:pt>
                      <c:pt idx="1130">
                        <c:v>-6724.1085178399999</c:v>
                      </c:pt>
                      <c:pt idx="1131">
                        <c:v>-6725.83151757</c:v>
                      </c:pt>
                      <c:pt idx="1132">
                        <c:v>-6780.40276541</c:v>
                      </c:pt>
                      <c:pt idx="1133">
                        <c:v>-6787.8409490399999</c:v>
                      </c:pt>
                      <c:pt idx="1134">
                        <c:v>-6857.3514840199996</c:v>
                      </c:pt>
                      <c:pt idx="1135">
                        <c:v>-6963.0921255800004</c:v>
                      </c:pt>
                      <c:pt idx="1136">
                        <c:v>-7045.9715297299999</c:v>
                      </c:pt>
                      <c:pt idx="1137">
                        <c:v>-7049.51500321</c:v>
                      </c:pt>
                      <c:pt idx="1138">
                        <c:v>-7065.1860021900002</c:v>
                      </c:pt>
                      <c:pt idx="1139">
                        <c:v>-7089.7382066</c:v>
                      </c:pt>
                      <c:pt idx="1140">
                        <c:v>-7133.6590119499997</c:v>
                      </c:pt>
                      <c:pt idx="1141">
                        <c:v>-7150.6560251700002</c:v>
                      </c:pt>
                      <c:pt idx="1142">
                        <c:v>-7167.5595108799998</c:v>
                      </c:pt>
                      <c:pt idx="1143">
                        <c:v>-7243.8858707099998</c:v>
                      </c:pt>
                      <c:pt idx="1144">
                        <c:v>-7302.2020524099999</c:v>
                      </c:pt>
                      <c:pt idx="1145">
                        <c:v>-7308.9606405300001</c:v>
                      </c:pt>
                      <c:pt idx="1146">
                        <c:v>-7347.0625206499999</c:v>
                      </c:pt>
                      <c:pt idx="1147">
                        <c:v>-7368.6675882500003</c:v>
                      </c:pt>
                      <c:pt idx="1148">
                        <c:v>-7407.1277881200003</c:v>
                      </c:pt>
                      <c:pt idx="1149">
                        <c:v>-7415.11171973</c:v>
                      </c:pt>
                      <c:pt idx="1150">
                        <c:v>-7446.1914817899997</c:v>
                      </c:pt>
                      <c:pt idx="1151">
                        <c:v>-7522.8978936499998</c:v>
                      </c:pt>
                      <c:pt idx="1152">
                        <c:v>-7526.6724087299999</c:v>
                      </c:pt>
                      <c:pt idx="1153">
                        <c:v>-7549.2073296799999</c:v>
                      </c:pt>
                      <c:pt idx="1154">
                        <c:v>-7569.1440733099998</c:v>
                      </c:pt>
                      <c:pt idx="1155">
                        <c:v>-7606.4630249000002</c:v>
                      </c:pt>
                      <c:pt idx="1156">
                        <c:v>-7727.4114965299996</c:v>
                      </c:pt>
                      <c:pt idx="1157">
                        <c:v>-7742.8789786400002</c:v>
                      </c:pt>
                      <c:pt idx="1158">
                        <c:v>-7862.46758856</c:v>
                      </c:pt>
                      <c:pt idx="1159">
                        <c:v>-7868.36465469</c:v>
                      </c:pt>
                      <c:pt idx="1160">
                        <c:v>-7921.8288065200004</c:v>
                      </c:pt>
                      <c:pt idx="1161">
                        <c:v>-7929.6175832400004</c:v>
                      </c:pt>
                      <c:pt idx="1162">
                        <c:v>-7955.0859812600002</c:v>
                      </c:pt>
                      <c:pt idx="1163">
                        <c:v>-8095.6426048100002</c:v>
                      </c:pt>
                      <c:pt idx="1164">
                        <c:v>-8137.0941130600004</c:v>
                      </c:pt>
                      <c:pt idx="1165">
                        <c:v>-8139.56697454</c:v>
                      </c:pt>
                      <c:pt idx="1166">
                        <c:v>-8312.7118117200007</c:v>
                      </c:pt>
                      <c:pt idx="1167">
                        <c:v>-8373.5471572900005</c:v>
                      </c:pt>
                      <c:pt idx="1168">
                        <c:v>-8550.9257706699991</c:v>
                      </c:pt>
                      <c:pt idx="1169">
                        <c:v>-8689.2220037700008</c:v>
                      </c:pt>
                      <c:pt idx="1170">
                        <c:v>-8746.3406752299998</c:v>
                      </c:pt>
                      <c:pt idx="1171">
                        <c:v>-8773.0178328700003</c:v>
                      </c:pt>
                      <c:pt idx="1172">
                        <c:v>-8957.7106444399997</c:v>
                      </c:pt>
                      <c:pt idx="1173">
                        <c:v>-8971.2245039000009</c:v>
                      </c:pt>
                      <c:pt idx="1174">
                        <c:v>-9046.9311258599992</c:v>
                      </c:pt>
                      <c:pt idx="1175">
                        <c:v>-9057.8888467800007</c:v>
                      </c:pt>
                      <c:pt idx="1176">
                        <c:v>-9069.6259303400002</c:v>
                      </c:pt>
                      <c:pt idx="1177">
                        <c:v>-9097.1539073200001</c:v>
                      </c:pt>
                      <c:pt idx="1178">
                        <c:v>-9116.1818215900003</c:v>
                      </c:pt>
                      <c:pt idx="1179">
                        <c:v>-9189.2862439199998</c:v>
                      </c:pt>
                      <c:pt idx="1180">
                        <c:v>-9201.6057080200007</c:v>
                      </c:pt>
                      <c:pt idx="1181">
                        <c:v>-9205.8964581700002</c:v>
                      </c:pt>
                      <c:pt idx="1182">
                        <c:v>-9213.0718052299999</c:v>
                      </c:pt>
                      <c:pt idx="1183">
                        <c:v>-9251.1558352600005</c:v>
                      </c:pt>
                      <c:pt idx="1184">
                        <c:v>-9324.0834472099996</c:v>
                      </c:pt>
                      <c:pt idx="1185">
                        <c:v>-9336.4844244600008</c:v>
                      </c:pt>
                      <c:pt idx="1186">
                        <c:v>-9358.3753190999996</c:v>
                      </c:pt>
                      <c:pt idx="1187">
                        <c:v>-9368.0558612299992</c:v>
                      </c:pt>
                      <c:pt idx="1188">
                        <c:v>-9492.2359713099995</c:v>
                      </c:pt>
                      <c:pt idx="1189">
                        <c:v>-9512.3975837199996</c:v>
                      </c:pt>
                      <c:pt idx="1190">
                        <c:v>-9603.5649740999997</c:v>
                      </c:pt>
                      <c:pt idx="1191">
                        <c:v>-9608.7689158400008</c:v>
                      </c:pt>
                      <c:pt idx="1192">
                        <c:v>-9627.0690348099997</c:v>
                      </c:pt>
                      <c:pt idx="1193">
                        <c:v>-9676.5011225100006</c:v>
                      </c:pt>
                      <c:pt idx="1194">
                        <c:v>-9690.2874111399997</c:v>
                      </c:pt>
                      <c:pt idx="1195">
                        <c:v>-9712.0266108899996</c:v>
                      </c:pt>
                      <c:pt idx="1196">
                        <c:v>-9739.2753565599996</c:v>
                      </c:pt>
                      <c:pt idx="1197">
                        <c:v>-9764.0909662199992</c:v>
                      </c:pt>
                      <c:pt idx="1198">
                        <c:v>-9792.9510461999998</c:v>
                      </c:pt>
                      <c:pt idx="1199">
                        <c:v>-9828.5986536300006</c:v>
                      </c:pt>
                      <c:pt idx="1200">
                        <c:v>-9911.5109907000005</c:v>
                      </c:pt>
                      <c:pt idx="1201">
                        <c:v>-9992.9517638599991</c:v>
                      </c:pt>
                      <c:pt idx="1202">
                        <c:v>-10114.491156300001</c:v>
                      </c:pt>
                      <c:pt idx="1203">
                        <c:v>-10126.620747499999</c:v>
                      </c:pt>
                      <c:pt idx="1204">
                        <c:v>-10184.7531041</c:v>
                      </c:pt>
                      <c:pt idx="1205">
                        <c:v>-10282.992030400001</c:v>
                      </c:pt>
                      <c:pt idx="1206">
                        <c:v>-10291.160697200001</c:v>
                      </c:pt>
                      <c:pt idx="1207">
                        <c:v>-10355.968432199999</c:v>
                      </c:pt>
                      <c:pt idx="1208">
                        <c:v>-10371.945658299999</c:v>
                      </c:pt>
                      <c:pt idx="1209">
                        <c:v>-10403.771236799999</c:v>
                      </c:pt>
                      <c:pt idx="1210">
                        <c:v>-10446.532240500001</c:v>
                      </c:pt>
                      <c:pt idx="1211">
                        <c:v>-10562.681252599999</c:v>
                      </c:pt>
                      <c:pt idx="1212">
                        <c:v>-10615.504193500001</c:v>
                      </c:pt>
                      <c:pt idx="1213">
                        <c:v>-10653.2439252</c:v>
                      </c:pt>
                      <c:pt idx="1214">
                        <c:v>-10796.807655799999</c:v>
                      </c:pt>
                      <c:pt idx="1215">
                        <c:v>-10861.0605419</c:v>
                      </c:pt>
                      <c:pt idx="1216">
                        <c:v>-10955.5492892</c:v>
                      </c:pt>
                      <c:pt idx="1217">
                        <c:v>-10987.5562869</c:v>
                      </c:pt>
                      <c:pt idx="1218">
                        <c:v>-11038.174304300001</c:v>
                      </c:pt>
                      <c:pt idx="1219">
                        <c:v>-11064.6863139</c:v>
                      </c:pt>
                      <c:pt idx="1220">
                        <c:v>-11193.744842800001</c:v>
                      </c:pt>
                      <c:pt idx="1221">
                        <c:v>-11405.830156100001</c:v>
                      </c:pt>
                      <c:pt idx="1222">
                        <c:v>-11477.003995700001</c:v>
                      </c:pt>
                      <c:pt idx="1223">
                        <c:v>-11491.429773899999</c:v>
                      </c:pt>
                      <c:pt idx="1224">
                        <c:v>-11601.583083400001</c:v>
                      </c:pt>
                      <c:pt idx="1225">
                        <c:v>-11675.063516</c:v>
                      </c:pt>
                      <c:pt idx="1226">
                        <c:v>-11699.4100512</c:v>
                      </c:pt>
                      <c:pt idx="1227">
                        <c:v>-11810.078873</c:v>
                      </c:pt>
                      <c:pt idx="1228">
                        <c:v>-11842.6025018</c:v>
                      </c:pt>
                      <c:pt idx="1229">
                        <c:v>-11893.7887362</c:v>
                      </c:pt>
                      <c:pt idx="1230">
                        <c:v>-11907.1802725</c:v>
                      </c:pt>
                      <c:pt idx="1231">
                        <c:v>-12008.620093</c:v>
                      </c:pt>
                      <c:pt idx="1232">
                        <c:v>-12026.789435999999</c:v>
                      </c:pt>
                      <c:pt idx="1233">
                        <c:v>-12083.824074</c:v>
                      </c:pt>
                      <c:pt idx="1234">
                        <c:v>-12244.4347442</c:v>
                      </c:pt>
                      <c:pt idx="1235">
                        <c:v>-12349.2820799</c:v>
                      </c:pt>
                      <c:pt idx="1236">
                        <c:v>-12410.9167607</c:v>
                      </c:pt>
                      <c:pt idx="1237">
                        <c:v>-12413.626415999999</c:v>
                      </c:pt>
                      <c:pt idx="1238">
                        <c:v>-12554.729908900001</c:v>
                      </c:pt>
                      <c:pt idx="1239">
                        <c:v>-12561.175555100001</c:v>
                      </c:pt>
                      <c:pt idx="1240">
                        <c:v>-12737.3152601</c:v>
                      </c:pt>
                      <c:pt idx="1241">
                        <c:v>-12740.097037400001</c:v>
                      </c:pt>
                      <c:pt idx="1242">
                        <c:v>-13317.722439200001</c:v>
                      </c:pt>
                      <c:pt idx="1243">
                        <c:v>-13536.3599815</c:v>
                      </c:pt>
                      <c:pt idx="1244">
                        <c:v>-13700.2771717</c:v>
                      </c:pt>
                      <c:pt idx="1245">
                        <c:v>-14139.498358999999</c:v>
                      </c:pt>
                      <c:pt idx="1246">
                        <c:v>-14548.1750818</c:v>
                      </c:pt>
                      <c:pt idx="1247">
                        <c:v>-15373.2392805</c:v>
                      </c:pt>
                      <c:pt idx="1248">
                        <c:v>-15439.8031715</c:v>
                      </c:pt>
                      <c:pt idx="1249">
                        <c:v>-15558.2124702</c:v>
                      </c:pt>
                      <c:pt idx="1250">
                        <c:v>-17132.561827699999</c:v>
                      </c:pt>
                      <c:pt idx="1251">
                        <c:v>-17578.5494125</c:v>
                      </c:pt>
                      <c:pt idx="1252">
                        <c:v>-18272.669762099998</c:v>
                      </c:pt>
                      <c:pt idx="1253">
                        <c:v>-18464.451081700001</c:v>
                      </c:pt>
                      <c:pt idx="1254">
                        <c:v>-18594.3691855</c:v>
                      </c:pt>
                      <c:pt idx="1255">
                        <c:v>-18829.773865800002</c:v>
                      </c:pt>
                      <c:pt idx="1256">
                        <c:v>-19023.1900594</c:v>
                      </c:pt>
                      <c:pt idx="1257">
                        <c:v>-20205.338241000001</c:v>
                      </c:pt>
                      <c:pt idx="1258">
                        <c:v>-20312.408963099999</c:v>
                      </c:pt>
                      <c:pt idx="1259">
                        <c:v>-20982.7915713</c:v>
                      </c:pt>
                      <c:pt idx="1260">
                        <c:v>-21246.271739700001</c:v>
                      </c:pt>
                      <c:pt idx="1261">
                        <c:v>-25419.0427753</c:v>
                      </c:pt>
                      <c:pt idx="1262">
                        <c:v>-26725.059302000001</c:v>
                      </c:pt>
                      <c:pt idx="1263">
                        <c:v>-26849.516128200001</c:v>
                      </c:pt>
                      <c:pt idx="1264">
                        <c:v>-28084.355658600001</c:v>
                      </c:pt>
                      <c:pt idx="1265">
                        <c:v>-31845.836686800001</c:v>
                      </c:pt>
                      <c:pt idx="1266">
                        <c:v>-45577.614950199997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Data!$I$737:$I$2003</c15:sqref>
                        </c15:formulaRef>
                      </c:ext>
                    </c:extLst>
                    <c:numCache>
                      <c:formatCode>0.0000</c:formatCode>
                      <c:ptCount val="1267"/>
                      <c:pt idx="0">
                        <c:v>0.36700000000000027</c:v>
                      </c:pt>
                      <c:pt idx="1">
                        <c:v>0.36750000000000027</c:v>
                      </c:pt>
                      <c:pt idx="2">
                        <c:v>0.36800000000000027</c:v>
                      </c:pt>
                      <c:pt idx="3">
                        <c:v>0.36850000000000027</c:v>
                      </c:pt>
                      <c:pt idx="4">
                        <c:v>0.36900000000000027</c:v>
                      </c:pt>
                      <c:pt idx="5">
                        <c:v>0.36950000000000027</c:v>
                      </c:pt>
                      <c:pt idx="6">
                        <c:v>0.37000000000000027</c:v>
                      </c:pt>
                      <c:pt idx="7">
                        <c:v>0.37050000000000027</c:v>
                      </c:pt>
                      <c:pt idx="8">
                        <c:v>0.37100000000000027</c:v>
                      </c:pt>
                      <c:pt idx="9">
                        <c:v>0.37150000000000027</c:v>
                      </c:pt>
                      <c:pt idx="10">
                        <c:v>0.37200000000000027</c:v>
                      </c:pt>
                      <c:pt idx="11">
                        <c:v>0.37250000000000028</c:v>
                      </c:pt>
                      <c:pt idx="12">
                        <c:v>0.37300000000000028</c:v>
                      </c:pt>
                      <c:pt idx="13">
                        <c:v>0.37350000000000028</c:v>
                      </c:pt>
                      <c:pt idx="14">
                        <c:v>0.37400000000000028</c:v>
                      </c:pt>
                      <c:pt idx="15">
                        <c:v>0.37450000000000028</c:v>
                      </c:pt>
                      <c:pt idx="16">
                        <c:v>0.37500000000000028</c:v>
                      </c:pt>
                      <c:pt idx="17">
                        <c:v>0.37550000000000028</c:v>
                      </c:pt>
                      <c:pt idx="18">
                        <c:v>0.37600000000000028</c:v>
                      </c:pt>
                      <c:pt idx="19">
                        <c:v>0.37650000000000028</c:v>
                      </c:pt>
                      <c:pt idx="20">
                        <c:v>0.37700000000000028</c:v>
                      </c:pt>
                      <c:pt idx="21">
                        <c:v>0.37750000000000028</c:v>
                      </c:pt>
                      <c:pt idx="22">
                        <c:v>0.37800000000000028</c:v>
                      </c:pt>
                      <c:pt idx="23">
                        <c:v>0.37850000000000028</c:v>
                      </c:pt>
                      <c:pt idx="24">
                        <c:v>0.37900000000000028</c:v>
                      </c:pt>
                      <c:pt idx="25">
                        <c:v>0.37950000000000028</c:v>
                      </c:pt>
                      <c:pt idx="26">
                        <c:v>0.38000000000000028</c:v>
                      </c:pt>
                      <c:pt idx="27">
                        <c:v>0.38050000000000028</c:v>
                      </c:pt>
                      <c:pt idx="28">
                        <c:v>0.38100000000000028</c:v>
                      </c:pt>
                      <c:pt idx="29">
                        <c:v>0.38150000000000028</c:v>
                      </c:pt>
                      <c:pt idx="30">
                        <c:v>0.38200000000000028</c:v>
                      </c:pt>
                      <c:pt idx="31">
                        <c:v>0.38250000000000028</c:v>
                      </c:pt>
                      <c:pt idx="32">
                        <c:v>0.38300000000000028</c:v>
                      </c:pt>
                      <c:pt idx="33">
                        <c:v>0.38350000000000029</c:v>
                      </c:pt>
                      <c:pt idx="34">
                        <c:v>0.38400000000000029</c:v>
                      </c:pt>
                      <c:pt idx="35">
                        <c:v>0.38450000000000029</c:v>
                      </c:pt>
                      <c:pt idx="36">
                        <c:v>0.38500000000000029</c:v>
                      </c:pt>
                      <c:pt idx="37">
                        <c:v>0.38550000000000029</c:v>
                      </c:pt>
                      <c:pt idx="38">
                        <c:v>0.38600000000000029</c:v>
                      </c:pt>
                      <c:pt idx="39">
                        <c:v>0.38650000000000029</c:v>
                      </c:pt>
                      <c:pt idx="40">
                        <c:v>0.38700000000000029</c:v>
                      </c:pt>
                      <c:pt idx="41">
                        <c:v>0.38750000000000029</c:v>
                      </c:pt>
                      <c:pt idx="42">
                        <c:v>0.38800000000000029</c:v>
                      </c:pt>
                      <c:pt idx="43">
                        <c:v>0.38850000000000029</c:v>
                      </c:pt>
                      <c:pt idx="44">
                        <c:v>0.38900000000000029</c:v>
                      </c:pt>
                      <c:pt idx="45">
                        <c:v>0.38950000000000029</c:v>
                      </c:pt>
                      <c:pt idx="46">
                        <c:v>0.39000000000000029</c:v>
                      </c:pt>
                      <c:pt idx="47">
                        <c:v>0.39050000000000029</c:v>
                      </c:pt>
                      <c:pt idx="48">
                        <c:v>0.39100000000000029</c:v>
                      </c:pt>
                      <c:pt idx="49">
                        <c:v>0.39150000000000029</c:v>
                      </c:pt>
                      <c:pt idx="50">
                        <c:v>0.39200000000000029</c:v>
                      </c:pt>
                      <c:pt idx="51">
                        <c:v>0.39250000000000029</c:v>
                      </c:pt>
                      <c:pt idx="52">
                        <c:v>0.39300000000000029</c:v>
                      </c:pt>
                      <c:pt idx="53">
                        <c:v>0.39350000000000029</c:v>
                      </c:pt>
                      <c:pt idx="54">
                        <c:v>0.39400000000000029</c:v>
                      </c:pt>
                      <c:pt idx="55">
                        <c:v>0.39450000000000029</c:v>
                      </c:pt>
                      <c:pt idx="56">
                        <c:v>0.3950000000000003</c:v>
                      </c:pt>
                      <c:pt idx="57">
                        <c:v>0.3955000000000003</c:v>
                      </c:pt>
                      <c:pt idx="58">
                        <c:v>0.3960000000000003</c:v>
                      </c:pt>
                      <c:pt idx="59">
                        <c:v>0.3965000000000003</c:v>
                      </c:pt>
                      <c:pt idx="60">
                        <c:v>0.3970000000000003</c:v>
                      </c:pt>
                      <c:pt idx="61">
                        <c:v>0.3975000000000003</c:v>
                      </c:pt>
                      <c:pt idx="62">
                        <c:v>0.3980000000000003</c:v>
                      </c:pt>
                      <c:pt idx="63">
                        <c:v>0.3985000000000003</c:v>
                      </c:pt>
                      <c:pt idx="64">
                        <c:v>0.3990000000000003</c:v>
                      </c:pt>
                      <c:pt idx="65">
                        <c:v>0.3995000000000003</c:v>
                      </c:pt>
                      <c:pt idx="66">
                        <c:v>0.4000000000000003</c:v>
                      </c:pt>
                      <c:pt idx="67">
                        <c:v>0.4005000000000003</c:v>
                      </c:pt>
                      <c:pt idx="68">
                        <c:v>0.4010000000000003</c:v>
                      </c:pt>
                      <c:pt idx="69">
                        <c:v>0.4015000000000003</c:v>
                      </c:pt>
                      <c:pt idx="70">
                        <c:v>0.4020000000000003</c:v>
                      </c:pt>
                      <c:pt idx="71">
                        <c:v>0.4025000000000003</c:v>
                      </c:pt>
                      <c:pt idx="72">
                        <c:v>0.4030000000000003</c:v>
                      </c:pt>
                      <c:pt idx="73">
                        <c:v>0.4035000000000003</c:v>
                      </c:pt>
                      <c:pt idx="74">
                        <c:v>0.4040000000000003</c:v>
                      </c:pt>
                      <c:pt idx="75">
                        <c:v>0.4045000000000003</c:v>
                      </c:pt>
                      <c:pt idx="76">
                        <c:v>0.4050000000000003</c:v>
                      </c:pt>
                      <c:pt idx="77">
                        <c:v>0.4055000000000003</c:v>
                      </c:pt>
                      <c:pt idx="78">
                        <c:v>0.40600000000000031</c:v>
                      </c:pt>
                      <c:pt idx="79">
                        <c:v>0.40650000000000031</c:v>
                      </c:pt>
                      <c:pt idx="80">
                        <c:v>0.40700000000000031</c:v>
                      </c:pt>
                      <c:pt idx="81">
                        <c:v>0.40750000000000031</c:v>
                      </c:pt>
                      <c:pt idx="82">
                        <c:v>0.40800000000000031</c:v>
                      </c:pt>
                      <c:pt idx="83">
                        <c:v>0.40850000000000031</c:v>
                      </c:pt>
                      <c:pt idx="84">
                        <c:v>0.40900000000000031</c:v>
                      </c:pt>
                      <c:pt idx="85">
                        <c:v>0.40950000000000031</c:v>
                      </c:pt>
                      <c:pt idx="86">
                        <c:v>0.41000000000000031</c:v>
                      </c:pt>
                      <c:pt idx="87">
                        <c:v>0.41050000000000031</c:v>
                      </c:pt>
                      <c:pt idx="88">
                        <c:v>0.41100000000000031</c:v>
                      </c:pt>
                      <c:pt idx="89">
                        <c:v>0.41150000000000031</c:v>
                      </c:pt>
                      <c:pt idx="90">
                        <c:v>0.41200000000000031</c:v>
                      </c:pt>
                      <c:pt idx="91">
                        <c:v>0.41250000000000031</c:v>
                      </c:pt>
                      <c:pt idx="92">
                        <c:v>0.41300000000000031</c:v>
                      </c:pt>
                      <c:pt idx="93">
                        <c:v>0.41350000000000031</c:v>
                      </c:pt>
                      <c:pt idx="94">
                        <c:v>0.41400000000000031</c:v>
                      </c:pt>
                      <c:pt idx="95">
                        <c:v>0.41450000000000031</c:v>
                      </c:pt>
                      <c:pt idx="96">
                        <c:v>0.41500000000000031</c:v>
                      </c:pt>
                      <c:pt idx="97">
                        <c:v>0.41550000000000031</c:v>
                      </c:pt>
                      <c:pt idx="98">
                        <c:v>0.41600000000000031</c:v>
                      </c:pt>
                      <c:pt idx="99">
                        <c:v>0.41650000000000031</c:v>
                      </c:pt>
                      <c:pt idx="100">
                        <c:v>0.41700000000000031</c:v>
                      </c:pt>
                      <c:pt idx="101">
                        <c:v>0.41750000000000032</c:v>
                      </c:pt>
                      <c:pt idx="102">
                        <c:v>0.41800000000000032</c:v>
                      </c:pt>
                      <c:pt idx="103">
                        <c:v>0.41850000000000032</c:v>
                      </c:pt>
                      <c:pt idx="104">
                        <c:v>0.41900000000000032</c:v>
                      </c:pt>
                      <c:pt idx="105">
                        <c:v>0.41950000000000032</c:v>
                      </c:pt>
                      <c:pt idx="106">
                        <c:v>0.42000000000000032</c:v>
                      </c:pt>
                      <c:pt idx="107">
                        <c:v>0.42050000000000032</c:v>
                      </c:pt>
                      <c:pt idx="108">
                        <c:v>0.42100000000000032</c:v>
                      </c:pt>
                      <c:pt idx="109">
                        <c:v>0.42150000000000032</c:v>
                      </c:pt>
                      <c:pt idx="110">
                        <c:v>0.42200000000000032</c:v>
                      </c:pt>
                      <c:pt idx="111">
                        <c:v>0.42250000000000032</c:v>
                      </c:pt>
                      <c:pt idx="112">
                        <c:v>0.42300000000000032</c:v>
                      </c:pt>
                      <c:pt idx="113">
                        <c:v>0.42350000000000032</c:v>
                      </c:pt>
                      <c:pt idx="114">
                        <c:v>0.42400000000000032</c:v>
                      </c:pt>
                      <c:pt idx="115">
                        <c:v>0.42450000000000032</c:v>
                      </c:pt>
                      <c:pt idx="116">
                        <c:v>0.42500000000000032</c:v>
                      </c:pt>
                      <c:pt idx="117">
                        <c:v>0.42550000000000032</c:v>
                      </c:pt>
                      <c:pt idx="118">
                        <c:v>0.42600000000000032</c:v>
                      </c:pt>
                      <c:pt idx="119">
                        <c:v>0.42650000000000032</c:v>
                      </c:pt>
                      <c:pt idx="120">
                        <c:v>0.42700000000000032</c:v>
                      </c:pt>
                      <c:pt idx="121">
                        <c:v>0.42750000000000032</c:v>
                      </c:pt>
                      <c:pt idx="122">
                        <c:v>0.42800000000000032</c:v>
                      </c:pt>
                      <c:pt idx="123">
                        <c:v>0.42850000000000033</c:v>
                      </c:pt>
                      <c:pt idx="124">
                        <c:v>0.42900000000000033</c:v>
                      </c:pt>
                      <c:pt idx="125">
                        <c:v>0.42950000000000033</c:v>
                      </c:pt>
                      <c:pt idx="126">
                        <c:v>0.43000000000000033</c:v>
                      </c:pt>
                      <c:pt idx="127">
                        <c:v>0.43050000000000033</c:v>
                      </c:pt>
                      <c:pt idx="128">
                        <c:v>0.43100000000000033</c:v>
                      </c:pt>
                      <c:pt idx="129">
                        <c:v>0.43150000000000033</c:v>
                      </c:pt>
                      <c:pt idx="130">
                        <c:v>0.43200000000000033</c:v>
                      </c:pt>
                      <c:pt idx="131">
                        <c:v>0.43250000000000033</c:v>
                      </c:pt>
                      <c:pt idx="132">
                        <c:v>0.43300000000000033</c:v>
                      </c:pt>
                      <c:pt idx="133">
                        <c:v>0.43350000000000033</c:v>
                      </c:pt>
                      <c:pt idx="134">
                        <c:v>0.43400000000000033</c:v>
                      </c:pt>
                      <c:pt idx="135">
                        <c:v>0.43450000000000033</c:v>
                      </c:pt>
                      <c:pt idx="136">
                        <c:v>0.43500000000000033</c:v>
                      </c:pt>
                      <c:pt idx="137">
                        <c:v>0.43550000000000033</c:v>
                      </c:pt>
                      <c:pt idx="138">
                        <c:v>0.43600000000000033</c:v>
                      </c:pt>
                      <c:pt idx="139">
                        <c:v>0.43650000000000033</c:v>
                      </c:pt>
                      <c:pt idx="140">
                        <c:v>0.43700000000000033</c:v>
                      </c:pt>
                      <c:pt idx="141">
                        <c:v>0.43750000000000033</c:v>
                      </c:pt>
                      <c:pt idx="142">
                        <c:v>0.43800000000000033</c:v>
                      </c:pt>
                      <c:pt idx="143">
                        <c:v>0.43850000000000033</c:v>
                      </c:pt>
                      <c:pt idx="144">
                        <c:v>0.43900000000000033</c:v>
                      </c:pt>
                      <c:pt idx="145">
                        <c:v>0.43950000000000033</c:v>
                      </c:pt>
                      <c:pt idx="146">
                        <c:v>0.44000000000000034</c:v>
                      </c:pt>
                      <c:pt idx="147">
                        <c:v>0.44050000000000034</c:v>
                      </c:pt>
                      <c:pt idx="148">
                        <c:v>0.44100000000000034</c:v>
                      </c:pt>
                      <c:pt idx="149">
                        <c:v>0.44150000000000034</c:v>
                      </c:pt>
                      <c:pt idx="150">
                        <c:v>0.44200000000000034</c:v>
                      </c:pt>
                      <c:pt idx="151">
                        <c:v>0.44250000000000034</c:v>
                      </c:pt>
                      <c:pt idx="152">
                        <c:v>0.44300000000000034</c:v>
                      </c:pt>
                      <c:pt idx="153">
                        <c:v>0.44350000000000034</c:v>
                      </c:pt>
                      <c:pt idx="154">
                        <c:v>0.44400000000000034</c:v>
                      </c:pt>
                      <c:pt idx="155">
                        <c:v>0.44450000000000034</c:v>
                      </c:pt>
                      <c:pt idx="156">
                        <c:v>0.44500000000000034</c:v>
                      </c:pt>
                      <c:pt idx="157">
                        <c:v>0.44550000000000034</c:v>
                      </c:pt>
                      <c:pt idx="158">
                        <c:v>0.44600000000000034</c:v>
                      </c:pt>
                      <c:pt idx="159">
                        <c:v>0.44650000000000034</c:v>
                      </c:pt>
                      <c:pt idx="160">
                        <c:v>0.44700000000000034</c:v>
                      </c:pt>
                      <c:pt idx="161">
                        <c:v>0.44750000000000034</c:v>
                      </c:pt>
                      <c:pt idx="162">
                        <c:v>0.44800000000000034</c:v>
                      </c:pt>
                      <c:pt idx="163">
                        <c:v>0.44850000000000034</c:v>
                      </c:pt>
                      <c:pt idx="164">
                        <c:v>0.44900000000000034</c:v>
                      </c:pt>
                      <c:pt idx="165">
                        <c:v>0.44950000000000034</c:v>
                      </c:pt>
                      <c:pt idx="166">
                        <c:v>0.45000000000000034</c:v>
                      </c:pt>
                      <c:pt idx="167">
                        <c:v>0.45050000000000034</c:v>
                      </c:pt>
                      <c:pt idx="168">
                        <c:v>0.45100000000000035</c:v>
                      </c:pt>
                      <c:pt idx="169">
                        <c:v>0.45150000000000035</c:v>
                      </c:pt>
                      <c:pt idx="170">
                        <c:v>0.45200000000000035</c:v>
                      </c:pt>
                      <c:pt idx="171">
                        <c:v>0.45250000000000035</c:v>
                      </c:pt>
                      <c:pt idx="172">
                        <c:v>0.45300000000000035</c:v>
                      </c:pt>
                      <c:pt idx="173">
                        <c:v>0.45350000000000035</c:v>
                      </c:pt>
                      <c:pt idx="174">
                        <c:v>0.45400000000000035</c:v>
                      </c:pt>
                      <c:pt idx="175">
                        <c:v>0.45450000000000035</c:v>
                      </c:pt>
                      <c:pt idx="176">
                        <c:v>0.45500000000000035</c:v>
                      </c:pt>
                      <c:pt idx="177">
                        <c:v>0.45550000000000035</c:v>
                      </c:pt>
                      <c:pt idx="178">
                        <c:v>0.45600000000000035</c:v>
                      </c:pt>
                      <c:pt idx="179">
                        <c:v>0.45650000000000035</c:v>
                      </c:pt>
                      <c:pt idx="180">
                        <c:v>0.45700000000000035</c:v>
                      </c:pt>
                      <c:pt idx="181">
                        <c:v>0.45750000000000035</c:v>
                      </c:pt>
                      <c:pt idx="182">
                        <c:v>0.45800000000000035</c:v>
                      </c:pt>
                      <c:pt idx="183">
                        <c:v>0.45850000000000035</c:v>
                      </c:pt>
                      <c:pt idx="184">
                        <c:v>0.45900000000000035</c:v>
                      </c:pt>
                      <c:pt idx="185">
                        <c:v>0.45950000000000035</c:v>
                      </c:pt>
                      <c:pt idx="186">
                        <c:v>0.46000000000000035</c:v>
                      </c:pt>
                      <c:pt idx="187">
                        <c:v>0.46050000000000035</c:v>
                      </c:pt>
                      <c:pt idx="188">
                        <c:v>0.46100000000000035</c:v>
                      </c:pt>
                      <c:pt idx="189">
                        <c:v>0.46150000000000035</c:v>
                      </c:pt>
                      <c:pt idx="190">
                        <c:v>0.46200000000000035</c:v>
                      </c:pt>
                      <c:pt idx="191">
                        <c:v>0.46250000000000036</c:v>
                      </c:pt>
                      <c:pt idx="192">
                        <c:v>0.46300000000000036</c:v>
                      </c:pt>
                      <c:pt idx="193">
                        <c:v>0.46350000000000036</c:v>
                      </c:pt>
                      <c:pt idx="194">
                        <c:v>0.46400000000000036</c:v>
                      </c:pt>
                      <c:pt idx="195">
                        <c:v>0.46450000000000036</c:v>
                      </c:pt>
                      <c:pt idx="196">
                        <c:v>0.46500000000000036</c:v>
                      </c:pt>
                      <c:pt idx="197">
                        <c:v>0.46550000000000036</c:v>
                      </c:pt>
                      <c:pt idx="198">
                        <c:v>0.46600000000000036</c:v>
                      </c:pt>
                      <c:pt idx="199">
                        <c:v>0.46650000000000036</c:v>
                      </c:pt>
                      <c:pt idx="200">
                        <c:v>0.46700000000000036</c:v>
                      </c:pt>
                      <c:pt idx="201">
                        <c:v>0.46750000000000036</c:v>
                      </c:pt>
                      <c:pt idx="202">
                        <c:v>0.46800000000000036</c:v>
                      </c:pt>
                      <c:pt idx="203">
                        <c:v>0.46850000000000036</c:v>
                      </c:pt>
                      <c:pt idx="204">
                        <c:v>0.46900000000000036</c:v>
                      </c:pt>
                      <c:pt idx="205">
                        <c:v>0.46950000000000036</c:v>
                      </c:pt>
                      <c:pt idx="206">
                        <c:v>0.47000000000000036</c:v>
                      </c:pt>
                      <c:pt idx="207">
                        <c:v>0.47050000000000036</c:v>
                      </c:pt>
                      <c:pt idx="208">
                        <c:v>0.47100000000000036</c:v>
                      </c:pt>
                      <c:pt idx="209">
                        <c:v>0.47150000000000036</c:v>
                      </c:pt>
                      <c:pt idx="210">
                        <c:v>0.47200000000000036</c:v>
                      </c:pt>
                      <c:pt idx="211">
                        <c:v>0.47250000000000036</c:v>
                      </c:pt>
                      <c:pt idx="212">
                        <c:v>0.47300000000000036</c:v>
                      </c:pt>
                      <c:pt idx="213">
                        <c:v>0.47350000000000037</c:v>
                      </c:pt>
                      <c:pt idx="214">
                        <c:v>0.47400000000000037</c:v>
                      </c:pt>
                      <c:pt idx="215">
                        <c:v>0.47450000000000037</c:v>
                      </c:pt>
                      <c:pt idx="216">
                        <c:v>0.47500000000000037</c:v>
                      </c:pt>
                      <c:pt idx="217">
                        <c:v>0.47550000000000037</c:v>
                      </c:pt>
                      <c:pt idx="218">
                        <c:v>0.47600000000000037</c:v>
                      </c:pt>
                      <c:pt idx="219">
                        <c:v>0.47650000000000037</c:v>
                      </c:pt>
                      <c:pt idx="220">
                        <c:v>0.47700000000000037</c:v>
                      </c:pt>
                      <c:pt idx="221">
                        <c:v>0.47750000000000037</c:v>
                      </c:pt>
                      <c:pt idx="222">
                        <c:v>0.47800000000000037</c:v>
                      </c:pt>
                      <c:pt idx="223">
                        <c:v>0.47850000000000037</c:v>
                      </c:pt>
                      <c:pt idx="224">
                        <c:v>0.47900000000000037</c:v>
                      </c:pt>
                      <c:pt idx="225">
                        <c:v>0.47950000000000037</c:v>
                      </c:pt>
                      <c:pt idx="226">
                        <c:v>0.48000000000000037</c:v>
                      </c:pt>
                      <c:pt idx="227">
                        <c:v>0.48050000000000037</c:v>
                      </c:pt>
                      <c:pt idx="228">
                        <c:v>0.48100000000000037</c:v>
                      </c:pt>
                      <c:pt idx="229">
                        <c:v>0.48150000000000037</c:v>
                      </c:pt>
                      <c:pt idx="230">
                        <c:v>0.48200000000000037</c:v>
                      </c:pt>
                      <c:pt idx="231">
                        <c:v>0.48250000000000037</c:v>
                      </c:pt>
                      <c:pt idx="232">
                        <c:v>0.48300000000000037</c:v>
                      </c:pt>
                      <c:pt idx="233">
                        <c:v>0.48350000000000037</c:v>
                      </c:pt>
                      <c:pt idx="234">
                        <c:v>0.48400000000000037</c:v>
                      </c:pt>
                      <c:pt idx="235">
                        <c:v>0.48450000000000037</c:v>
                      </c:pt>
                      <c:pt idx="236">
                        <c:v>0.48500000000000038</c:v>
                      </c:pt>
                      <c:pt idx="237">
                        <c:v>0.48550000000000038</c:v>
                      </c:pt>
                      <c:pt idx="238">
                        <c:v>0.48600000000000038</c:v>
                      </c:pt>
                      <c:pt idx="239">
                        <c:v>0.48650000000000038</c:v>
                      </c:pt>
                      <c:pt idx="240">
                        <c:v>0.48700000000000038</c:v>
                      </c:pt>
                      <c:pt idx="241">
                        <c:v>0.48750000000000038</c:v>
                      </c:pt>
                      <c:pt idx="242">
                        <c:v>0.48800000000000038</c:v>
                      </c:pt>
                      <c:pt idx="243">
                        <c:v>0.48850000000000038</c:v>
                      </c:pt>
                      <c:pt idx="244">
                        <c:v>0.48900000000000038</c:v>
                      </c:pt>
                      <c:pt idx="245">
                        <c:v>0.48950000000000038</c:v>
                      </c:pt>
                      <c:pt idx="246">
                        <c:v>0.49000000000000038</c:v>
                      </c:pt>
                      <c:pt idx="247">
                        <c:v>0.49050000000000038</c:v>
                      </c:pt>
                      <c:pt idx="248">
                        <c:v>0.49100000000000038</c:v>
                      </c:pt>
                      <c:pt idx="249">
                        <c:v>0.49150000000000038</c:v>
                      </c:pt>
                      <c:pt idx="250">
                        <c:v>0.49200000000000038</c:v>
                      </c:pt>
                      <c:pt idx="251">
                        <c:v>0.49250000000000038</c:v>
                      </c:pt>
                      <c:pt idx="252">
                        <c:v>0.49300000000000038</c:v>
                      </c:pt>
                      <c:pt idx="253">
                        <c:v>0.49350000000000038</c:v>
                      </c:pt>
                      <c:pt idx="254">
                        <c:v>0.49400000000000038</c:v>
                      </c:pt>
                      <c:pt idx="255">
                        <c:v>0.49450000000000038</c:v>
                      </c:pt>
                      <c:pt idx="256">
                        <c:v>0.49500000000000038</c:v>
                      </c:pt>
                      <c:pt idx="257">
                        <c:v>0.49550000000000038</c:v>
                      </c:pt>
                      <c:pt idx="258">
                        <c:v>0.49600000000000039</c:v>
                      </c:pt>
                      <c:pt idx="259">
                        <c:v>0.49650000000000039</c:v>
                      </c:pt>
                      <c:pt idx="260">
                        <c:v>0.49700000000000039</c:v>
                      </c:pt>
                      <c:pt idx="261">
                        <c:v>0.49750000000000039</c:v>
                      </c:pt>
                      <c:pt idx="262">
                        <c:v>0.49800000000000039</c:v>
                      </c:pt>
                      <c:pt idx="263">
                        <c:v>0.49850000000000039</c:v>
                      </c:pt>
                      <c:pt idx="264">
                        <c:v>0.49900000000000039</c:v>
                      </c:pt>
                      <c:pt idx="265">
                        <c:v>0.49950000000000039</c:v>
                      </c:pt>
                      <c:pt idx="266">
                        <c:v>0.50000000000000033</c:v>
                      </c:pt>
                      <c:pt idx="267">
                        <c:v>0.50050000000000028</c:v>
                      </c:pt>
                      <c:pt idx="268">
                        <c:v>0.50100000000000022</c:v>
                      </c:pt>
                      <c:pt idx="269">
                        <c:v>0.50150000000000017</c:v>
                      </c:pt>
                      <c:pt idx="270">
                        <c:v>0.50200000000000011</c:v>
                      </c:pt>
                      <c:pt idx="271">
                        <c:v>0.50250000000000006</c:v>
                      </c:pt>
                      <c:pt idx="272">
                        <c:v>0.503</c:v>
                      </c:pt>
                      <c:pt idx="273">
                        <c:v>0.50349999999999995</c:v>
                      </c:pt>
                      <c:pt idx="274">
                        <c:v>0.50399999999999989</c:v>
                      </c:pt>
                      <c:pt idx="275">
                        <c:v>0.50449999999999984</c:v>
                      </c:pt>
                      <c:pt idx="276">
                        <c:v>0.50499999999999978</c:v>
                      </c:pt>
                      <c:pt idx="277">
                        <c:v>0.50549999999999973</c:v>
                      </c:pt>
                      <c:pt idx="278">
                        <c:v>0.50599999999999967</c:v>
                      </c:pt>
                      <c:pt idx="279">
                        <c:v>0.50649999999999962</c:v>
                      </c:pt>
                      <c:pt idx="280">
                        <c:v>0.50699999999999956</c:v>
                      </c:pt>
                      <c:pt idx="281">
                        <c:v>0.50749999999999951</c:v>
                      </c:pt>
                      <c:pt idx="282">
                        <c:v>0.50799999999999945</c:v>
                      </c:pt>
                      <c:pt idx="283">
                        <c:v>0.5084999999999994</c:v>
                      </c:pt>
                      <c:pt idx="284">
                        <c:v>0.50899999999999934</c:v>
                      </c:pt>
                      <c:pt idx="285">
                        <c:v>0.50949999999999929</c:v>
                      </c:pt>
                      <c:pt idx="286">
                        <c:v>0.50999999999999923</c:v>
                      </c:pt>
                      <c:pt idx="287">
                        <c:v>0.51049999999999918</c:v>
                      </c:pt>
                      <c:pt idx="288">
                        <c:v>0.51099999999999912</c:v>
                      </c:pt>
                      <c:pt idx="289">
                        <c:v>0.51149999999999907</c:v>
                      </c:pt>
                      <c:pt idx="290">
                        <c:v>0.51199999999999901</c:v>
                      </c:pt>
                      <c:pt idx="291">
                        <c:v>0.51249999999999896</c:v>
                      </c:pt>
                      <c:pt idx="292">
                        <c:v>0.5129999999999989</c:v>
                      </c:pt>
                      <c:pt idx="293">
                        <c:v>0.51349999999999885</c:v>
                      </c:pt>
                      <c:pt idx="294">
                        <c:v>0.51399999999999879</c:v>
                      </c:pt>
                      <c:pt idx="295">
                        <c:v>0.51449999999999874</c:v>
                      </c:pt>
                      <c:pt idx="296">
                        <c:v>0.51499999999999868</c:v>
                      </c:pt>
                      <c:pt idx="297">
                        <c:v>0.51549999999999863</c:v>
                      </c:pt>
                      <c:pt idx="298">
                        <c:v>0.51599999999999857</c:v>
                      </c:pt>
                      <c:pt idx="299">
                        <c:v>0.51649999999999852</c:v>
                      </c:pt>
                      <c:pt idx="300">
                        <c:v>0.51699999999999846</c:v>
                      </c:pt>
                      <c:pt idx="301">
                        <c:v>0.51749999999999841</c:v>
                      </c:pt>
                      <c:pt idx="302">
                        <c:v>0.51799999999999835</c:v>
                      </c:pt>
                      <c:pt idx="303">
                        <c:v>0.5184999999999983</c:v>
                      </c:pt>
                      <c:pt idx="304">
                        <c:v>0.51899999999999824</c:v>
                      </c:pt>
                      <c:pt idx="305">
                        <c:v>0.51949999999999819</c:v>
                      </c:pt>
                      <c:pt idx="306">
                        <c:v>0.51999999999999813</c:v>
                      </c:pt>
                      <c:pt idx="307">
                        <c:v>0.52049999999999808</c:v>
                      </c:pt>
                      <c:pt idx="308">
                        <c:v>0.52099999999999802</c:v>
                      </c:pt>
                      <c:pt idx="309">
                        <c:v>0.52149999999999797</c:v>
                      </c:pt>
                      <c:pt idx="310">
                        <c:v>0.52199999999999791</c:v>
                      </c:pt>
                      <c:pt idx="311">
                        <c:v>0.52249999999999786</c:v>
                      </c:pt>
                      <c:pt idx="312">
                        <c:v>0.5229999999999978</c:v>
                      </c:pt>
                      <c:pt idx="313">
                        <c:v>0.52349999999999774</c:v>
                      </c:pt>
                      <c:pt idx="314">
                        <c:v>0.52399999999999769</c:v>
                      </c:pt>
                      <c:pt idx="315">
                        <c:v>0.52449999999999763</c:v>
                      </c:pt>
                      <c:pt idx="316">
                        <c:v>0.52499999999999758</c:v>
                      </c:pt>
                      <c:pt idx="317">
                        <c:v>0.52549999999999752</c:v>
                      </c:pt>
                      <c:pt idx="318">
                        <c:v>0.52599999999999747</c:v>
                      </c:pt>
                      <c:pt idx="319">
                        <c:v>0.52649999999999741</c:v>
                      </c:pt>
                      <c:pt idx="320">
                        <c:v>0.52699999999999736</c:v>
                      </c:pt>
                      <c:pt idx="321">
                        <c:v>0.5274999999999973</c:v>
                      </c:pt>
                      <c:pt idx="322">
                        <c:v>0.52799999999999725</c:v>
                      </c:pt>
                      <c:pt idx="323">
                        <c:v>0.52849999999999719</c:v>
                      </c:pt>
                      <c:pt idx="324">
                        <c:v>0.52899999999999714</c:v>
                      </c:pt>
                      <c:pt idx="325">
                        <c:v>0.52949999999999708</c:v>
                      </c:pt>
                      <c:pt idx="326">
                        <c:v>0.52999999999999703</c:v>
                      </c:pt>
                      <c:pt idx="327">
                        <c:v>0.53049999999999697</c:v>
                      </c:pt>
                      <c:pt idx="328">
                        <c:v>0.53099999999999692</c:v>
                      </c:pt>
                      <c:pt idx="329">
                        <c:v>0.53149999999999686</c:v>
                      </c:pt>
                      <c:pt idx="330">
                        <c:v>0.53199999999999681</c:v>
                      </c:pt>
                      <c:pt idx="331">
                        <c:v>0.53249999999999675</c:v>
                      </c:pt>
                      <c:pt idx="332">
                        <c:v>0.5329999999999967</c:v>
                      </c:pt>
                      <c:pt idx="333">
                        <c:v>0.53349999999999664</c:v>
                      </c:pt>
                      <c:pt idx="334">
                        <c:v>0.53399999999999659</c:v>
                      </c:pt>
                      <c:pt idx="335">
                        <c:v>0.53449999999999653</c:v>
                      </c:pt>
                      <c:pt idx="336">
                        <c:v>0.53499999999999648</c:v>
                      </c:pt>
                      <c:pt idx="337">
                        <c:v>0.53549999999999642</c:v>
                      </c:pt>
                      <c:pt idx="338">
                        <c:v>0.53599999999999637</c:v>
                      </c:pt>
                      <c:pt idx="339">
                        <c:v>0.53649999999999631</c:v>
                      </c:pt>
                      <c:pt idx="340">
                        <c:v>0.53699999999999626</c:v>
                      </c:pt>
                      <c:pt idx="341">
                        <c:v>0.5374999999999962</c:v>
                      </c:pt>
                      <c:pt idx="342">
                        <c:v>0.53799999999999615</c:v>
                      </c:pt>
                      <c:pt idx="343">
                        <c:v>0.53849999999999609</c:v>
                      </c:pt>
                      <c:pt idx="344">
                        <c:v>0.53899999999999604</c:v>
                      </c:pt>
                      <c:pt idx="345">
                        <c:v>0.53949999999999598</c:v>
                      </c:pt>
                      <c:pt idx="346">
                        <c:v>0.53999999999999593</c:v>
                      </c:pt>
                      <c:pt idx="347">
                        <c:v>0.54049999999999587</c:v>
                      </c:pt>
                      <c:pt idx="348">
                        <c:v>0.54099999999999582</c:v>
                      </c:pt>
                      <c:pt idx="349">
                        <c:v>0.54149999999999576</c:v>
                      </c:pt>
                      <c:pt idx="350">
                        <c:v>0.54199999999999571</c:v>
                      </c:pt>
                      <c:pt idx="351">
                        <c:v>0.54249999999999565</c:v>
                      </c:pt>
                      <c:pt idx="352">
                        <c:v>0.5429999999999956</c:v>
                      </c:pt>
                      <c:pt idx="353">
                        <c:v>0.54349999999999554</c:v>
                      </c:pt>
                      <c:pt idx="354">
                        <c:v>0.54399999999999549</c:v>
                      </c:pt>
                      <c:pt idx="355">
                        <c:v>0.54449999999999543</c:v>
                      </c:pt>
                      <c:pt idx="356">
                        <c:v>0.54499999999999538</c:v>
                      </c:pt>
                      <c:pt idx="357">
                        <c:v>0.54549999999999532</c:v>
                      </c:pt>
                      <c:pt idx="358">
                        <c:v>0.54599999999999527</c:v>
                      </c:pt>
                      <c:pt idx="359">
                        <c:v>0.54649999999999521</c:v>
                      </c:pt>
                      <c:pt idx="360">
                        <c:v>0.54699999999999516</c:v>
                      </c:pt>
                      <c:pt idx="361">
                        <c:v>0.5474999999999951</c:v>
                      </c:pt>
                      <c:pt idx="362">
                        <c:v>0.54799999999999505</c:v>
                      </c:pt>
                      <c:pt idx="363">
                        <c:v>0.54849999999999499</c:v>
                      </c:pt>
                      <c:pt idx="364">
                        <c:v>0.54899999999999494</c:v>
                      </c:pt>
                      <c:pt idx="365">
                        <c:v>0.54949999999999488</c:v>
                      </c:pt>
                      <c:pt idx="366">
                        <c:v>0.54999999999999483</c:v>
                      </c:pt>
                      <c:pt idx="367">
                        <c:v>0.55049999999999477</c:v>
                      </c:pt>
                      <c:pt idx="368">
                        <c:v>0.55099999999999472</c:v>
                      </c:pt>
                      <c:pt idx="369">
                        <c:v>0.55149999999999466</c:v>
                      </c:pt>
                      <c:pt idx="370">
                        <c:v>0.55199999999999461</c:v>
                      </c:pt>
                      <c:pt idx="371">
                        <c:v>0.55249999999999455</c:v>
                      </c:pt>
                      <c:pt idx="372">
                        <c:v>0.5529999999999945</c:v>
                      </c:pt>
                      <c:pt idx="373">
                        <c:v>0.55349999999999444</c:v>
                      </c:pt>
                      <c:pt idx="374">
                        <c:v>0.55399999999999439</c:v>
                      </c:pt>
                      <c:pt idx="375">
                        <c:v>0.55449999999999433</c:v>
                      </c:pt>
                      <c:pt idx="376">
                        <c:v>0.55499999999999428</c:v>
                      </c:pt>
                      <c:pt idx="377">
                        <c:v>0.55549999999999422</c:v>
                      </c:pt>
                      <c:pt idx="378">
                        <c:v>0.55599999999999417</c:v>
                      </c:pt>
                      <c:pt idx="379">
                        <c:v>0.55649999999999411</c:v>
                      </c:pt>
                      <c:pt idx="380">
                        <c:v>0.55699999999999406</c:v>
                      </c:pt>
                      <c:pt idx="381">
                        <c:v>0.557499999999994</c:v>
                      </c:pt>
                      <c:pt idx="382">
                        <c:v>0.55799999999999395</c:v>
                      </c:pt>
                      <c:pt idx="383">
                        <c:v>0.55849999999999389</c:v>
                      </c:pt>
                      <c:pt idx="384">
                        <c:v>0.55899999999999384</c:v>
                      </c:pt>
                      <c:pt idx="385">
                        <c:v>0.55949999999999378</c:v>
                      </c:pt>
                      <c:pt idx="386">
                        <c:v>0.55999999999999373</c:v>
                      </c:pt>
                      <c:pt idx="387">
                        <c:v>0.56049999999999367</c:v>
                      </c:pt>
                      <c:pt idx="388">
                        <c:v>0.56099999999999361</c:v>
                      </c:pt>
                      <c:pt idx="389">
                        <c:v>0.56149999999999356</c:v>
                      </c:pt>
                      <c:pt idx="390">
                        <c:v>0.5619999999999935</c:v>
                      </c:pt>
                      <c:pt idx="391">
                        <c:v>0.56249999999999345</c:v>
                      </c:pt>
                      <c:pt idx="392">
                        <c:v>0.56299999999999339</c:v>
                      </c:pt>
                      <c:pt idx="393">
                        <c:v>0.56349999999999334</c:v>
                      </c:pt>
                      <c:pt idx="394">
                        <c:v>0.56399999999999328</c:v>
                      </c:pt>
                      <c:pt idx="395">
                        <c:v>0.56449999999999323</c:v>
                      </c:pt>
                      <c:pt idx="396">
                        <c:v>0.56499999999999317</c:v>
                      </c:pt>
                      <c:pt idx="397">
                        <c:v>0.56549999999999312</c:v>
                      </c:pt>
                      <c:pt idx="398">
                        <c:v>0.56599999999999306</c:v>
                      </c:pt>
                      <c:pt idx="399">
                        <c:v>0.56649999999999301</c:v>
                      </c:pt>
                      <c:pt idx="400">
                        <c:v>0.56699999999999295</c:v>
                      </c:pt>
                      <c:pt idx="401">
                        <c:v>0.5674999999999929</c:v>
                      </c:pt>
                      <c:pt idx="402">
                        <c:v>0.56799999999999284</c:v>
                      </c:pt>
                      <c:pt idx="403">
                        <c:v>0.56849999999999279</c:v>
                      </c:pt>
                      <c:pt idx="404">
                        <c:v>0.56899999999999273</c:v>
                      </c:pt>
                      <c:pt idx="405">
                        <c:v>0.56949999999999268</c:v>
                      </c:pt>
                      <c:pt idx="406">
                        <c:v>0.56999999999999262</c:v>
                      </c:pt>
                      <c:pt idx="407">
                        <c:v>0.57049999999999257</c:v>
                      </c:pt>
                      <c:pt idx="408">
                        <c:v>0.57099999999999251</c:v>
                      </c:pt>
                      <c:pt idx="409">
                        <c:v>0.57149999999999246</c:v>
                      </c:pt>
                      <c:pt idx="410">
                        <c:v>0.5719999999999924</c:v>
                      </c:pt>
                      <c:pt idx="411">
                        <c:v>0.57249999999999235</c:v>
                      </c:pt>
                      <c:pt idx="412">
                        <c:v>0.57299999999999229</c:v>
                      </c:pt>
                      <c:pt idx="413">
                        <c:v>0.57349999999999224</c:v>
                      </c:pt>
                      <c:pt idx="414">
                        <c:v>0.57399999999999218</c:v>
                      </c:pt>
                      <c:pt idx="415">
                        <c:v>0.57449999999999213</c:v>
                      </c:pt>
                      <c:pt idx="416">
                        <c:v>0.57499999999999207</c:v>
                      </c:pt>
                      <c:pt idx="417">
                        <c:v>0.57549999999999202</c:v>
                      </c:pt>
                      <c:pt idx="418">
                        <c:v>0.57599999999999196</c:v>
                      </c:pt>
                      <c:pt idx="419">
                        <c:v>0.57649999999999191</c:v>
                      </c:pt>
                      <c:pt idx="420">
                        <c:v>0.57699999999999185</c:v>
                      </c:pt>
                      <c:pt idx="421">
                        <c:v>0.5774999999999918</c:v>
                      </c:pt>
                      <c:pt idx="422">
                        <c:v>0.57799999999999174</c:v>
                      </c:pt>
                      <c:pt idx="423">
                        <c:v>0.57849999999999169</c:v>
                      </c:pt>
                      <c:pt idx="424">
                        <c:v>0.57899999999999163</c:v>
                      </c:pt>
                      <c:pt idx="425">
                        <c:v>0.57949999999999158</c:v>
                      </c:pt>
                      <c:pt idx="426">
                        <c:v>0.57999999999999152</c:v>
                      </c:pt>
                      <c:pt idx="427">
                        <c:v>0.58049999999999147</c:v>
                      </c:pt>
                      <c:pt idx="428">
                        <c:v>0.58099999999999141</c:v>
                      </c:pt>
                      <c:pt idx="429">
                        <c:v>0.58149999999999136</c:v>
                      </c:pt>
                      <c:pt idx="430">
                        <c:v>0.5819999999999913</c:v>
                      </c:pt>
                      <c:pt idx="431">
                        <c:v>0.58249999999999125</c:v>
                      </c:pt>
                      <c:pt idx="432">
                        <c:v>0.58299999999999119</c:v>
                      </c:pt>
                      <c:pt idx="433">
                        <c:v>0.58349999999999114</c:v>
                      </c:pt>
                      <c:pt idx="434">
                        <c:v>0.58399999999999108</c:v>
                      </c:pt>
                      <c:pt idx="435">
                        <c:v>0.58449999999999103</c:v>
                      </c:pt>
                      <c:pt idx="436">
                        <c:v>0.58499999999999097</c:v>
                      </c:pt>
                      <c:pt idx="437">
                        <c:v>0.58549999999999092</c:v>
                      </c:pt>
                      <c:pt idx="438">
                        <c:v>0.58599999999999086</c:v>
                      </c:pt>
                      <c:pt idx="439">
                        <c:v>0.58649999999999081</c:v>
                      </c:pt>
                      <c:pt idx="440">
                        <c:v>0.58699999999999075</c:v>
                      </c:pt>
                      <c:pt idx="441">
                        <c:v>0.5874999999999907</c:v>
                      </c:pt>
                      <c:pt idx="442">
                        <c:v>0.58799999999999064</c:v>
                      </c:pt>
                      <c:pt idx="443">
                        <c:v>0.58849999999999059</c:v>
                      </c:pt>
                      <c:pt idx="444">
                        <c:v>0.58899999999999053</c:v>
                      </c:pt>
                      <c:pt idx="445">
                        <c:v>0.58949999999999048</c:v>
                      </c:pt>
                      <c:pt idx="446">
                        <c:v>0.58999999999999042</c:v>
                      </c:pt>
                      <c:pt idx="447">
                        <c:v>0.59049999999999037</c:v>
                      </c:pt>
                      <c:pt idx="448">
                        <c:v>0.59099999999999031</c:v>
                      </c:pt>
                      <c:pt idx="449">
                        <c:v>0.59149999999999026</c:v>
                      </c:pt>
                      <c:pt idx="450">
                        <c:v>0.5919999999999902</c:v>
                      </c:pt>
                      <c:pt idx="451">
                        <c:v>0.59249999999999015</c:v>
                      </c:pt>
                      <c:pt idx="452">
                        <c:v>0.59299999999999009</c:v>
                      </c:pt>
                      <c:pt idx="453">
                        <c:v>0.59349999999999004</c:v>
                      </c:pt>
                      <c:pt idx="454">
                        <c:v>0.59399999999998998</c:v>
                      </c:pt>
                      <c:pt idx="455">
                        <c:v>0.59449999999998993</c:v>
                      </c:pt>
                      <c:pt idx="456">
                        <c:v>0.59499999999998987</c:v>
                      </c:pt>
                      <c:pt idx="457">
                        <c:v>0.59549999999998982</c:v>
                      </c:pt>
                      <c:pt idx="458">
                        <c:v>0.59599999999998976</c:v>
                      </c:pt>
                      <c:pt idx="459">
                        <c:v>0.59649999999998971</c:v>
                      </c:pt>
                      <c:pt idx="460">
                        <c:v>0.59699999999998965</c:v>
                      </c:pt>
                      <c:pt idx="461">
                        <c:v>0.59749999999998959</c:v>
                      </c:pt>
                      <c:pt idx="462">
                        <c:v>0.59799999999998954</c:v>
                      </c:pt>
                      <c:pt idx="463">
                        <c:v>0.59849999999998948</c:v>
                      </c:pt>
                      <c:pt idx="464">
                        <c:v>0.59899999999998943</c:v>
                      </c:pt>
                      <c:pt idx="465">
                        <c:v>0.59949999999998937</c:v>
                      </c:pt>
                      <c:pt idx="466">
                        <c:v>0.59999999999998932</c:v>
                      </c:pt>
                      <c:pt idx="467">
                        <c:v>0.60049999999998926</c:v>
                      </c:pt>
                      <c:pt idx="468">
                        <c:v>0.60099999999998921</c:v>
                      </c:pt>
                      <c:pt idx="469">
                        <c:v>0.60149999999998915</c:v>
                      </c:pt>
                      <c:pt idx="470">
                        <c:v>0.6019999999999891</c:v>
                      </c:pt>
                      <c:pt idx="471">
                        <c:v>0.60249999999998904</c:v>
                      </c:pt>
                      <c:pt idx="472">
                        <c:v>0.60299999999998899</c:v>
                      </c:pt>
                      <c:pt idx="473">
                        <c:v>0.60349999999998893</c:v>
                      </c:pt>
                      <c:pt idx="474">
                        <c:v>0.60399999999998888</c:v>
                      </c:pt>
                      <c:pt idx="475">
                        <c:v>0.60449999999998882</c:v>
                      </c:pt>
                      <c:pt idx="476">
                        <c:v>0.60499999999998877</c:v>
                      </c:pt>
                      <c:pt idx="477">
                        <c:v>0.60549999999998871</c:v>
                      </c:pt>
                      <c:pt idx="478">
                        <c:v>0.60599999999998866</c:v>
                      </c:pt>
                      <c:pt idx="479">
                        <c:v>0.6064999999999886</c:v>
                      </c:pt>
                      <c:pt idx="480">
                        <c:v>0.60699999999998855</c:v>
                      </c:pt>
                      <c:pt idx="481">
                        <c:v>0.60749999999998849</c:v>
                      </c:pt>
                      <c:pt idx="482">
                        <c:v>0.60799999999998844</c:v>
                      </c:pt>
                      <c:pt idx="483">
                        <c:v>0.60849999999998838</c:v>
                      </c:pt>
                      <c:pt idx="484">
                        <c:v>0.60899999999998833</c:v>
                      </c:pt>
                      <c:pt idx="485">
                        <c:v>0.60949999999998827</c:v>
                      </c:pt>
                      <c:pt idx="486">
                        <c:v>0.60999999999998822</c:v>
                      </c:pt>
                      <c:pt idx="487">
                        <c:v>0.61049999999998816</c:v>
                      </c:pt>
                      <c:pt idx="488">
                        <c:v>0.61099999999998811</c:v>
                      </c:pt>
                      <c:pt idx="489">
                        <c:v>0.61149999999998805</c:v>
                      </c:pt>
                      <c:pt idx="490">
                        <c:v>0.611999999999988</c:v>
                      </c:pt>
                      <c:pt idx="491">
                        <c:v>0.61249999999998794</c:v>
                      </c:pt>
                      <c:pt idx="492">
                        <c:v>0.61299999999998789</c:v>
                      </c:pt>
                      <c:pt idx="493">
                        <c:v>0.61349999999998783</c:v>
                      </c:pt>
                      <c:pt idx="494">
                        <c:v>0.61399999999998778</c:v>
                      </c:pt>
                      <c:pt idx="495">
                        <c:v>0.61449999999998772</c:v>
                      </c:pt>
                      <c:pt idx="496">
                        <c:v>0.61499999999998767</c:v>
                      </c:pt>
                      <c:pt idx="497">
                        <c:v>0.61549999999998761</c:v>
                      </c:pt>
                      <c:pt idx="498">
                        <c:v>0.61599999999998756</c:v>
                      </c:pt>
                      <c:pt idx="499">
                        <c:v>0.6164999999999875</c:v>
                      </c:pt>
                      <c:pt idx="500">
                        <c:v>0.61699999999998745</c:v>
                      </c:pt>
                      <c:pt idx="501">
                        <c:v>0.61749999999998739</c:v>
                      </c:pt>
                      <c:pt idx="502">
                        <c:v>0.61799999999998734</c:v>
                      </c:pt>
                      <c:pt idx="503">
                        <c:v>0.61849999999998728</c:v>
                      </c:pt>
                      <c:pt idx="504">
                        <c:v>0.61899999999998723</c:v>
                      </c:pt>
                      <c:pt idx="505">
                        <c:v>0.61949999999998717</c:v>
                      </c:pt>
                      <c:pt idx="506">
                        <c:v>0.61999999999998712</c:v>
                      </c:pt>
                      <c:pt idx="507">
                        <c:v>0.62049999999998706</c:v>
                      </c:pt>
                      <c:pt idx="508">
                        <c:v>0.62099999999998701</c:v>
                      </c:pt>
                      <c:pt idx="509">
                        <c:v>0.62149999999998695</c:v>
                      </c:pt>
                      <c:pt idx="510">
                        <c:v>0.6219999999999869</c:v>
                      </c:pt>
                      <c:pt idx="511">
                        <c:v>0.62249999999998684</c:v>
                      </c:pt>
                      <c:pt idx="512">
                        <c:v>0.62299999999998679</c:v>
                      </c:pt>
                      <c:pt idx="513">
                        <c:v>0.62349999999998673</c:v>
                      </c:pt>
                      <c:pt idx="514">
                        <c:v>0.62399999999998668</c:v>
                      </c:pt>
                      <c:pt idx="515">
                        <c:v>0.62449999999998662</c:v>
                      </c:pt>
                      <c:pt idx="516">
                        <c:v>0.62499999999998657</c:v>
                      </c:pt>
                      <c:pt idx="517">
                        <c:v>0.62549999999998651</c:v>
                      </c:pt>
                      <c:pt idx="518">
                        <c:v>0.62599999999998646</c:v>
                      </c:pt>
                      <c:pt idx="519">
                        <c:v>0.6264999999999864</c:v>
                      </c:pt>
                      <c:pt idx="520">
                        <c:v>0.62699999999998635</c:v>
                      </c:pt>
                      <c:pt idx="521">
                        <c:v>0.62749999999998629</c:v>
                      </c:pt>
                      <c:pt idx="522">
                        <c:v>0.62799999999998624</c:v>
                      </c:pt>
                      <c:pt idx="523">
                        <c:v>0.62849999999998618</c:v>
                      </c:pt>
                      <c:pt idx="524">
                        <c:v>0.62899999999998613</c:v>
                      </c:pt>
                      <c:pt idx="525">
                        <c:v>0.62949999999998607</c:v>
                      </c:pt>
                      <c:pt idx="526">
                        <c:v>0.62999999999998602</c:v>
                      </c:pt>
                      <c:pt idx="527">
                        <c:v>0.63049999999998596</c:v>
                      </c:pt>
                      <c:pt idx="528">
                        <c:v>0.63099999999998591</c:v>
                      </c:pt>
                      <c:pt idx="529">
                        <c:v>0.63149999999998585</c:v>
                      </c:pt>
                      <c:pt idx="530">
                        <c:v>0.6319999999999858</c:v>
                      </c:pt>
                      <c:pt idx="531">
                        <c:v>0.63249999999998574</c:v>
                      </c:pt>
                      <c:pt idx="532">
                        <c:v>0.63299999999998569</c:v>
                      </c:pt>
                      <c:pt idx="533">
                        <c:v>0.63349999999998563</c:v>
                      </c:pt>
                      <c:pt idx="534">
                        <c:v>0.63399999999998558</c:v>
                      </c:pt>
                      <c:pt idx="535">
                        <c:v>0.63449999999998552</c:v>
                      </c:pt>
                      <c:pt idx="536">
                        <c:v>0.63499999999998546</c:v>
                      </c:pt>
                      <c:pt idx="537">
                        <c:v>0.63549999999998541</c:v>
                      </c:pt>
                      <c:pt idx="538">
                        <c:v>0.63599999999998535</c:v>
                      </c:pt>
                      <c:pt idx="539">
                        <c:v>0.6364999999999853</c:v>
                      </c:pt>
                      <c:pt idx="540">
                        <c:v>0.63699999999998524</c:v>
                      </c:pt>
                      <c:pt idx="541">
                        <c:v>0.63749999999998519</c:v>
                      </c:pt>
                      <c:pt idx="542">
                        <c:v>0.63799999999998513</c:v>
                      </c:pt>
                      <c:pt idx="543">
                        <c:v>0.63849999999998508</c:v>
                      </c:pt>
                      <c:pt idx="544">
                        <c:v>0.63899999999998502</c:v>
                      </c:pt>
                      <c:pt idx="545">
                        <c:v>0.63949999999998497</c:v>
                      </c:pt>
                      <c:pt idx="546">
                        <c:v>0.63999999999998491</c:v>
                      </c:pt>
                      <c:pt idx="547">
                        <c:v>0.64049999999998486</c:v>
                      </c:pt>
                      <c:pt idx="548">
                        <c:v>0.6409999999999848</c:v>
                      </c:pt>
                      <c:pt idx="549">
                        <c:v>0.64149999999998475</c:v>
                      </c:pt>
                      <c:pt idx="550">
                        <c:v>0.64199999999998469</c:v>
                      </c:pt>
                      <c:pt idx="551">
                        <c:v>0.64249999999998464</c:v>
                      </c:pt>
                      <c:pt idx="552">
                        <c:v>0.64299999999998458</c:v>
                      </c:pt>
                      <c:pt idx="553">
                        <c:v>0.64349999999998453</c:v>
                      </c:pt>
                      <c:pt idx="554">
                        <c:v>0.64399999999998447</c:v>
                      </c:pt>
                      <c:pt idx="555">
                        <c:v>0.64449999999998442</c:v>
                      </c:pt>
                      <c:pt idx="556">
                        <c:v>0.64499999999998436</c:v>
                      </c:pt>
                      <c:pt idx="557">
                        <c:v>0.64549999999998431</c:v>
                      </c:pt>
                      <c:pt idx="558">
                        <c:v>0.64599999999998425</c:v>
                      </c:pt>
                      <c:pt idx="559">
                        <c:v>0.6464999999999842</c:v>
                      </c:pt>
                      <c:pt idx="560">
                        <c:v>0.64699999999998414</c:v>
                      </c:pt>
                      <c:pt idx="561">
                        <c:v>0.64749999999998409</c:v>
                      </c:pt>
                      <c:pt idx="562">
                        <c:v>0.64799999999998403</c:v>
                      </c:pt>
                      <c:pt idx="563">
                        <c:v>0.64849999999998398</c:v>
                      </c:pt>
                      <c:pt idx="564">
                        <c:v>0.64899999999998392</c:v>
                      </c:pt>
                      <c:pt idx="565">
                        <c:v>0.64949999999998387</c:v>
                      </c:pt>
                      <c:pt idx="566">
                        <c:v>0.64999999999998381</c:v>
                      </c:pt>
                      <c:pt idx="567">
                        <c:v>0.65049999999998376</c:v>
                      </c:pt>
                      <c:pt idx="568">
                        <c:v>0.6509999999999837</c:v>
                      </c:pt>
                      <c:pt idx="569">
                        <c:v>0.65149999999998365</c:v>
                      </c:pt>
                      <c:pt idx="570">
                        <c:v>0.65199999999998359</c:v>
                      </c:pt>
                      <c:pt idx="571">
                        <c:v>0.65249999999998354</c:v>
                      </c:pt>
                      <c:pt idx="572">
                        <c:v>0.65299999999998348</c:v>
                      </c:pt>
                      <c:pt idx="573">
                        <c:v>0.65349999999998343</c:v>
                      </c:pt>
                      <c:pt idx="574">
                        <c:v>0.65399999999998337</c:v>
                      </c:pt>
                      <c:pt idx="575">
                        <c:v>0.65449999999998332</c:v>
                      </c:pt>
                      <c:pt idx="576">
                        <c:v>0.65499999999998326</c:v>
                      </c:pt>
                      <c:pt idx="577">
                        <c:v>0.65549999999998321</c:v>
                      </c:pt>
                      <c:pt idx="578">
                        <c:v>0.65599999999998315</c:v>
                      </c:pt>
                      <c:pt idx="579">
                        <c:v>0.6564999999999831</c:v>
                      </c:pt>
                      <c:pt idx="580">
                        <c:v>0.65699999999998304</c:v>
                      </c:pt>
                      <c:pt idx="581">
                        <c:v>0.65749999999998299</c:v>
                      </c:pt>
                      <c:pt idx="582">
                        <c:v>0.65799999999998293</c:v>
                      </c:pt>
                      <c:pt idx="583">
                        <c:v>0.65849999999998288</c:v>
                      </c:pt>
                      <c:pt idx="584">
                        <c:v>0.65899999999998282</c:v>
                      </c:pt>
                      <c:pt idx="585">
                        <c:v>0.65949999999998277</c:v>
                      </c:pt>
                      <c:pt idx="586">
                        <c:v>0.65999999999998271</c:v>
                      </c:pt>
                      <c:pt idx="587">
                        <c:v>0.66049999999998266</c:v>
                      </c:pt>
                      <c:pt idx="588">
                        <c:v>0.6609999999999826</c:v>
                      </c:pt>
                      <c:pt idx="589">
                        <c:v>0.66149999999998255</c:v>
                      </c:pt>
                      <c:pt idx="590">
                        <c:v>0.66199999999998249</c:v>
                      </c:pt>
                      <c:pt idx="591">
                        <c:v>0.66249999999998244</c:v>
                      </c:pt>
                      <c:pt idx="592">
                        <c:v>0.66299999999998238</c:v>
                      </c:pt>
                      <c:pt idx="593">
                        <c:v>0.66349999999998233</c:v>
                      </c:pt>
                      <c:pt idx="594">
                        <c:v>0.66399999999998227</c:v>
                      </c:pt>
                      <c:pt idx="595">
                        <c:v>0.66449999999998222</c:v>
                      </c:pt>
                      <c:pt idx="596">
                        <c:v>0.66499999999998216</c:v>
                      </c:pt>
                      <c:pt idx="597">
                        <c:v>0.66549999999998211</c:v>
                      </c:pt>
                      <c:pt idx="598">
                        <c:v>0.66599999999998205</c:v>
                      </c:pt>
                      <c:pt idx="599">
                        <c:v>0.666499999999982</c:v>
                      </c:pt>
                      <c:pt idx="600">
                        <c:v>0.66699999999998194</c:v>
                      </c:pt>
                      <c:pt idx="601">
                        <c:v>0.66749999999998189</c:v>
                      </c:pt>
                      <c:pt idx="602">
                        <c:v>0.66799999999998183</c:v>
                      </c:pt>
                      <c:pt idx="603">
                        <c:v>0.66849999999998178</c:v>
                      </c:pt>
                      <c:pt idx="604">
                        <c:v>0.66899999999998172</c:v>
                      </c:pt>
                      <c:pt idx="605">
                        <c:v>0.66949999999998167</c:v>
                      </c:pt>
                      <c:pt idx="606">
                        <c:v>0.66999999999998161</c:v>
                      </c:pt>
                      <c:pt idx="607">
                        <c:v>0.67049999999998156</c:v>
                      </c:pt>
                      <c:pt idx="608">
                        <c:v>0.6709999999999815</c:v>
                      </c:pt>
                      <c:pt idx="609">
                        <c:v>0.67149999999998145</c:v>
                      </c:pt>
                      <c:pt idx="610">
                        <c:v>0.67199999999998139</c:v>
                      </c:pt>
                      <c:pt idx="611">
                        <c:v>0.67249999999998133</c:v>
                      </c:pt>
                      <c:pt idx="612">
                        <c:v>0.67299999999998128</c:v>
                      </c:pt>
                      <c:pt idx="613">
                        <c:v>0.67349999999998122</c:v>
                      </c:pt>
                      <c:pt idx="614">
                        <c:v>0.67399999999998117</c:v>
                      </c:pt>
                      <c:pt idx="615">
                        <c:v>0.67449999999998111</c:v>
                      </c:pt>
                      <c:pt idx="616">
                        <c:v>0.67499999999998106</c:v>
                      </c:pt>
                      <c:pt idx="617">
                        <c:v>0.675499999999981</c:v>
                      </c:pt>
                      <c:pt idx="618">
                        <c:v>0.67599999999998095</c:v>
                      </c:pt>
                      <c:pt idx="619">
                        <c:v>0.67649999999998089</c:v>
                      </c:pt>
                      <c:pt idx="620">
                        <c:v>0.67699999999998084</c:v>
                      </c:pt>
                      <c:pt idx="621">
                        <c:v>0.67749999999998078</c:v>
                      </c:pt>
                      <c:pt idx="622">
                        <c:v>0.67799999999998073</c:v>
                      </c:pt>
                      <c:pt idx="623">
                        <c:v>0.67849999999998067</c:v>
                      </c:pt>
                      <c:pt idx="624">
                        <c:v>0.67899999999998062</c:v>
                      </c:pt>
                      <c:pt idx="625">
                        <c:v>0.67949999999998056</c:v>
                      </c:pt>
                      <c:pt idx="626">
                        <c:v>0.67999999999998051</c:v>
                      </c:pt>
                      <c:pt idx="627">
                        <c:v>0.68049999999998045</c:v>
                      </c:pt>
                      <c:pt idx="628">
                        <c:v>0.6809999999999804</c:v>
                      </c:pt>
                      <c:pt idx="629">
                        <c:v>0.68149999999998034</c:v>
                      </c:pt>
                      <c:pt idx="630">
                        <c:v>0.68199999999998029</c:v>
                      </c:pt>
                      <c:pt idx="631">
                        <c:v>0.68249999999998023</c:v>
                      </c:pt>
                      <c:pt idx="632">
                        <c:v>0.68299999999998018</c:v>
                      </c:pt>
                      <c:pt idx="633">
                        <c:v>0.68349999999998012</c:v>
                      </c:pt>
                      <c:pt idx="634">
                        <c:v>0.68399999999998007</c:v>
                      </c:pt>
                      <c:pt idx="635">
                        <c:v>0.68449999999998001</c:v>
                      </c:pt>
                      <c:pt idx="636">
                        <c:v>0.68499999999997996</c:v>
                      </c:pt>
                      <c:pt idx="637">
                        <c:v>0.6854999999999799</c:v>
                      </c:pt>
                      <c:pt idx="638">
                        <c:v>0.68599999999997985</c:v>
                      </c:pt>
                      <c:pt idx="639">
                        <c:v>0.68649999999997979</c:v>
                      </c:pt>
                      <c:pt idx="640">
                        <c:v>0.68699999999997974</c:v>
                      </c:pt>
                      <c:pt idx="641">
                        <c:v>0.68749999999997968</c:v>
                      </c:pt>
                      <c:pt idx="642">
                        <c:v>0.68799999999997963</c:v>
                      </c:pt>
                      <c:pt idx="643">
                        <c:v>0.68849999999997957</c:v>
                      </c:pt>
                      <c:pt idx="644">
                        <c:v>0.68899999999997952</c:v>
                      </c:pt>
                      <c:pt idx="645">
                        <c:v>0.68949999999997946</c:v>
                      </c:pt>
                      <c:pt idx="646">
                        <c:v>0.68999999999997941</c:v>
                      </c:pt>
                      <c:pt idx="647">
                        <c:v>0.69049999999997935</c:v>
                      </c:pt>
                      <c:pt idx="648">
                        <c:v>0.6909999999999793</c:v>
                      </c:pt>
                      <c:pt idx="649">
                        <c:v>0.69149999999997924</c:v>
                      </c:pt>
                      <c:pt idx="650">
                        <c:v>0.69199999999997919</c:v>
                      </c:pt>
                      <c:pt idx="651">
                        <c:v>0.69249999999997913</c:v>
                      </c:pt>
                      <c:pt idx="652">
                        <c:v>0.69299999999997908</c:v>
                      </c:pt>
                      <c:pt idx="653">
                        <c:v>0.69349999999997902</c:v>
                      </c:pt>
                      <c:pt idx="654">
                        <c:v>0.69399999999997897</c:v>
                      </c:pt>
                      <c:pt idx="655">
                        <c:v>0.69449999999997891</c:v>
                      </c:pt>
                      <c:pt idx="656">
                        <c:v>0.69499999999997886</c:v>
                      </c:pt>
                      <c:pt idx="657">
                        <c:v>0.6954999999999788</c:v>
                      </c:pt>
                      <c:pt idx="658">
                        <c:v>0.69599999999997875</c:v>
                      </c:pt>
                      <c:pt idx="659">
                        <c:v>0.69649999999997869</c:v>
                      </c:pt>
                      <c:pt idx="660">
                        <c:v>0.69699999999997864</c:v>
                      </c:pt>
                      <c:pt idx="661">
                        <c:v>0.69749999999997858</c:v>
                      </c:pt>
                      <c:pt idx="662">
                        <c:v>0.69799999999997853</c:v>
                      </c:pt>
                      <c:pt idx="663">
                        <c:v>0.69849999999997847</c:v>
                      </c:pt>
                      <c:pt idx="664">
                        <c:v>0.69899999999997842</c:v>
                      </c:pt>
                      <c:pt idx="665">
                        <c:v>0.69949999999997836</c:v>
                      </c:pt>
                      <c:pt idx="666">
                        <c:v>0.69999999999997831</c:v>
                      </c:pt>
                      <c:pt idx="667">
                        <c:v>0.70049999999997825</c:v>
                      </c:pt>
                      <c:pt idx="668">
                        <c:v>0.7009999999999782</c:v>
                      </c:pt>
                      <c:pt idx="669">
                        <c:v>0.70149999999997814</c:v>
                      </c:pt>
                      <c:pt idx="670">
                        <c:v>0.70199999999997809</c:v>
                      </c:pt>
                      <c:pt idx="671">
                        <c:v>0.70249999999997803</c:v>
                      </c:pt>
                      <c:pt idx="672">
                        <c:v>0.70299999999997798</c:v>
                      </c:pt>
                      <c:pt idx="673">
                        <c:v>0.70349999999997792</c:v>
                      </c:pt>
                      <c:pt idx="674">
                        <c:v>0.70399999999997787</c:v>
                      </c:pt>
                      <c:pt idx="675">
                        <c:v>0.70449999999997781</c:v>
                      </c:pt>
                      <c:pt idx="676">
                        <c:v>0.70499999999997776</c:v>
                      </c:pt>
                      <c:pt idx="677">
                        <c:v>0.7054999999999777</c:v>
                      </c:pt>
                      <c:pt idx="678">
                        <c:v>0.70599999999997765</c:v>
                      </c:pt>
                      <c:pt idx="679">
                        <c:v>0.70649999999997759</c:v>
                      </c:pt>
                      <c:pt idx="680">
                        <c:v>0.70699999999997754</c:v>
                      </c:pt>
                      <c:pt idx="681">
                        <c:v>0.70749999999997748</c:v>
                      </c:pt>
                      <c:pt idx="682">
                        <c:v>0.70799999999997743</c:v>
                      </c:pt>
                      <c:pt idx="683">
                        <c:v>0.70849999999997737</c:v>
                      </c:pt>
                      <c:pt idx="684">
                        <c:v>0.70899999999997732</c:v>
                      </c:pt>
                      <c:pt idx="685">
                        <c:v>0.70949999999997726</c:v>
                      </c:pt>
                      <c:pt idx="686">
                        <c:v>0.7099999999999772</c:v>
                      </c:pt>
                      <c:pt idx="687">
                        <c:v>0.71049999999997715</c:v>
                      </c:pt>
                      <c:pt idx="688">
                        <c:v>0.71099999999997709</c:v>
                      </c:pt>
                      <c:pt idx="689">
                        <c:v>0.71149999999997704</c:v>
                      </c:pt>
                      <c:pt idx="690">
                        <c:v>0.71199999999997698</c:v>
                      </c:pt>
                      <c:pt idx="691">
                        <c:v>0.71249999999997693</c:v>
                      </c:pt>
                      <c:pt idx="692">
                        <c:v>0.71299999999997687</c:v>
                      </c:pt>
                      <c:pt idx="693">
                        <c:v>0.71349999999997682</c:v>
                      </c:pt>
                      <c:pt idx="694">
                        <c:v>0.71399999999997676</c:v>
                      </c:pt>
                      <c:pt idx="695">
                        <c:v>0.71449999999997671</c:v>
                      </c:pt>
                      <c:pt idx="696">
                        <c:v>0.71499999999997665</c:v>
                      </c:pt>
                      <c:pt idx="697">
                        <c:v>0.7154999999999766</c:v>
                      </c:pt>
                      <c:pt idx="698">
                        <c:v>0.71599999999997654</c:v>
                      </c:pt>
                      <c:pt idx="699">
                        <c:v>0.71649999999997649</c:v>
                      </c:pt>
                      <c:pt idx="700">
                        <c:v>0.71699999999997643</c:v>
                      </c:pt>
                      <c:pt idx="701">
                        <c:v>0.71749999999997638</c:v>
                      </c:pt>
                      <c:pt idx="702">
                        <c:v>0.71799999999997632</c:v>
                      </c:pt>
                      <c:pt idx="703">
                        <c:v>0.71849999999997627</c:v>
                      </c:pt>
                      <c:pt idx="704">
                        <c:v>0.71899999999997621</c:v>
                      </c:pt>
                      <c:pt idx="705">
                        <c:v>0.71949999999997616</c:v>
                      </c:pt>
                      <c:pt idx="706">
                        <c:v>0.7199999999999761</c:v>
                      </c:pt>
                      <c:pt idx="707">
                        <c:v>0.72049999999997605</c:v>
                      </c:pt>
                      <c:pt idx="708">
                        <c:v>0.72099999999997599</c:v>
                      </c:pt>
                      <c:pt idx="709">
                        <c:v>0.72149999999997594</c:v>
                      </c:pt>
                      <c:pt idx="710">
                        <c:v>0.72199999999997588</c:v>
                      </c:pt>
                      <c:pt idx="711">
                        <c:v>0.72249999999997583</c:v>
                      </c:pt>
                      <c:pt idx="712">
                        <c:v>0.72299999999997577</c:v>
                      </c:pt>
                      <c:pt idx="713">
                        <c:v>0.72349999999997572</c:v>
                      </c:pt>
                      <c:pt idx="714">
                        <c:v>0.72399999999997566</c:v>
                      </c:pt>
                      <c:pt idx="715">
                        <c:v>0.72449999999997561</c:v>
                      </c:pt>
                      <c:pt idx="716">
                        <c:v>0.72499999999997555</c:v>
                      </c:pt>
                      <c:pt idx="717">
                        <c:v>0.7254999999999755</c:v>
                      </c:pt>
                      <c:pt idx="718">
                        <c:v>0.72599999999997544</c:v>
                      </c:pt>
                      <c:pt idx="719">
                        <c:v>0.72649999999997539</c:v>
                      </c:pt>
                      <c:pt idx="720">
                        <c:v>0.72699999999997533</c:v>
                      </c:pt>
                      <c:pt idx="721">
                        <c:v>0.72749999999997528</c:v>
                      </c:pt>
                      <c:pt idx="722">
                        <c:v>0.72799999999997522</c:v>
                      </c:pt>
                      <c:pt idx="723">
                        <c:v>0.72849999999997517</c:v>
                      </c:pt>
                      <c:pt idx="724">
                        <c:v>0.72899999999997511</c:v>
                      </c:pt>
                      <c:pt idx="725">
                        <c:v>0.72949999999997506</c:v>
                      </c:pt>
                      <c:pt idx="726">
                        <c:v>0.729999999999975</c:v>
                      </c:pt>
                      <c:pt idx="727">
                        <c:v>0.73049999999997495</c:v>
                      </c:pt>
                      <c:pt idx="728">
                        <c:v>0.73099999999997489</c:v>
                      </c:pt>
                      <c:pt idx="729">
                        <c:v>0.73149999999997484</c:v>
                      </c:pt>
                      <c:pt idx="730">
                        <c:v>0.73199999999997478</c:v>
                      </c:pt>
                      <c:pt idx="731">
                        <c:v>0.73249999999997473</c:v>
                      </c:pt>
                      <c:pt idx="732">
                        <c:v>0.73299999999997467</c:v>
                      </c:pt>
                      <c:pt idx="733">
                        <c:v>0.73349999999997462</c:v>
                      </c:pt>
                      <c:pt idx="734">
                        <c:v>0.73399999999997456</c:v>
                      </c:pt>
                      <c:pt idx="735">
                        <c:v>0.73449999999997451</c:v>
                      </c:pt>
                      <c:pt idx="736">
                        <c:v>0.73499999999997445</c:v>
                      </c:pt>
                      <c:pt idx="737">
                        <c:v>0.7354999999999744</c:v>
                      </c:pt>
                      <c:pt idx="738">
                        <c:v>0.73599999999997434</c:v>
                      </c:pt>
                      <c:pt idx="739">
                        <c:v>0.73649999999997429</c:v>
                      </c:pt>
                      <c:pt idx="740">
                        <c:v>0.73699999999997423</c:v>
                      </c:pt>
                      <c:pt idx="741">
                        <c:v>0.73749999999997418</c:v>
                      </c:pt>
                      <c:pt idx="742">
                        <c:v>0.73799999999997412</c:v>
                      </c:pt>
                      <c:pt idx="743">
                        <c:v>0.73849999999997407</c:v>
                      </c:pt>
                      <c:pt idx="744">
                        <c:v>0.73899999999997401</c:v>
                      </c:pt>
                      <c:pt idx="745">
                        <c:v>0.73949999999997396</c:v>
                      </c:pt>
                      <c:pt idx="746">
                        <c:v>0.7399999999999739</c:v>
                      </c:pt>
                      <c:pt idx="747">
                        <c:v>0.74049999999997385</c:v>
                      </c:pt>
                      <c:pt idx="748">
                        <c:v>0.74099999999997379</c:v>
                      </c:pt>
                      <c:pt idx="749">
                        <c:v>0.74149999999997374</c:v>
                      </c:pt>
                      <c:pt idx="750">
                        <c:v>0.74199999999997368</c:v>
                      </c:pt>
                      <c:pt idx="751">
                        <c:v>0.74249999999997363</c:v>
                      </c:pt>
                      <c:pt idx="752">
                        <c:v>0.74299999999997357</c:v>
                      </c:pt>
                      <c:pt idx="753">
                        <c:v>0.74349999999997352</c:v>
                      </c:pt>
                      <c:pt idx="754">
                        <c:v>0.74399999999997346</c:v>
                      </c:pt>
                      <c:pt idx="755">
                        <c:v>0.74449999999997341</c:v>
                      </c:pt>
                      <c:pt idx="756">
                        <c:v>0.74499999999997335</c:v>
                      </c:pt>
                      <c:pt idx="757">
                        <c:v>0.7454999999999733</c:v>
                      </c:pt>
                      <c:pt idx="758">
                        <c:v>0.74599999999997324</c:v>
                      </c:pt>
                      <c:pt idx="759">
                        <c:v>0.74649999999997319</c:v>
                      </c:pt>
                      <c:pt idx="760">
                        <c:v>0.74699999999997313</c:v>
                      </c:pt>
                      <c:pt idx="761">
                        <c:v>0.74749999999997307</c:v>
                      </c:pt>
                      <c:pt idx="762">
                        <c:v>0.74799999999997302</c:v>
                      </c:pt>
                      <c:pt idx="763">
                        <c:v>0.74849999999997296</c:v>
                      </c:pt>
                      <c:pt idx="764">
                        <c:v>0.74899999999997291</c:v>
                      </c:pt>
                      <c:pt idx="765">
                        <c:v>0.74949999999997285</c:v>
                      </c:pt>
                      <c:pt idx="766">
                        <c:v>0.7499999999999728</c:v>
                      </c:pt>
                      <c:pt idx="767">
                        <c:v>0.75049999999997274</c:v>
                      </c:pt>
                      <c:pt idx="768">
                        <c:v>0.75099999999997269</c:v>
                      </c:pt>
                      <c:pt idx="769">
                        <c:v>0.75149999999997263</c:v>
                      </c:pt>
                      <c:pt idx="770">
                        <c:v>0.75199999999997258</c:v>
                      </c:pt>
                      <c:pt idx="771">
                        <c:v>0.75249999999997252</c:v>
                      </c:pt>
                      <c:pt idx="772">
                        <c:v>0.75299999999997247</c:v>
                      </c:pt>
                      <c:pt idx="773">
                        <c:v>0.75349999999997241</c:v>
                      </c:pt>
                      <c:pt idx="774">
                        <c:v>0.75399999999997236</c:v>
                      </c:pt>
                      <c:pt idx="775">
                        <c:v>0.7544999999999723</c:v>
                      </c:pt>
                      <c:pt idx="776">
                        <c:v>0.75499999999997225</c:v>
                      </c:pt>
                      <c:pt idx="777">
                        <c:v>0.75549999999997219</c:v>
                      </c:pt>
                      <c:pt idx="778">
                        <c:v>0.75599999999997214</c:v>
                      </c:pt>
                      <c:pt idx="779">
                        <c:v>0.75649999999997208</c:v>
                      </c:pt>
                      <c:pt idx="780">
                        <c:v>0.75699999999997203</c:v>
                      </c:pt>
                      <c:pt idx="781">
                        <c:v>0.75749999999997197</c:v>
                      </c:pt>
                      <c:pt idx="782">
                        <c:v>0.75799999999997192</c:v>
                      </c:pt>
                      <c:pt idx="783">
                        <c:v>0.75849999999997186</c:v>
                      </c:pt>
                      <c:pt idx="784">
                        <c:v>0.75899999999997181</c:v>
                      </c:pt>
                      <c:pt idx="785">
                        <c:v>0.75949999999997175</c:v>
                      </c:pt>
                      <c:pt idx="786">
                        <c:v>0.7599999999999717</c:v>
                      </c:pt>
                      <c:pt idx="787">
                        <c:v>0.76049999999997164</c:v>
                      </c:pt>
                      <c:pt idx="788">
                        <c:v>0.76099999999997159</c:v>
                      </c:pt>
                      <c:pt idx="789">
                        <c:v>0.76149999999997153</c:v>
                      </c:pt>
                      <c:pt idx="790">
                        <c:v>0.76199999999997148</c:v>
                      </c:pt>
                      <c:pt idx="791">
                        <c:v>0.76249999999997142</c:v>
                      </c:pt>
                      <c:pt idx="792">
                        <c:v>0.76299999999997137</c:v>
                      </c:pt>
                      <c:pt idx="793">
                        <c:v>0.76349999999997131</c:v>
                      </c:pt>
                      <c:pt idx="794">
                        <c:v>0.76399999999997126</c:v>
                      </c:pt>
                      <c:pt idx="795">
                        <c:v>0.7644999999999712</c:v>
                      </c:pt>
                      <c:pt idx="796">
                        <c:v>0.76499999999997115</c:v>
                      </c:pt>
                      <c:pt idx="797">
                        <c:v>0.76549999999997109</c:v>
                      </c:pt>
                      <c:pt idx="798">
                        <c:v>0.76599999999997104</c:v>
                      </c:pt>
                      <c:pt idx="799">
                        <c:v>0.76649999999997098</c:v>
                      </c:pt>
                      <c:pt idx="800">
                        <c:v>0.76699999999997093</c:v>
                      </c:pt>
                      <c:pt idx="801">
                        <c:v>0.76749999999997087</c:v>
                      </c:pt>
                      <c:pt idx="802">
                        <c:v>0.76799999999997082</c:v>
                      </c:pt>
                      <c:pt idx="803">
                        <c:v>0.76849999999997076</c:v>
                      </c:pt>
                      <c:pt idx="804">
                        <c:v>0.76899999999997071</c:v>
                      </c:pt>
                      <c:pt idx="805">
                        <c:v>0.76949999999997065</c:v>
                      </c:pt>
                      <c:pt idx="806">
                        <c:v>0.7699999999999706</c:v>
                      </c:pt>
                      <c:pt idx="807">
                        <c:v>0.77049999999997054</c:v>
                      </c:pt>
                      <c:pt idx="808">
                        <c:v>0.77099999999997049</c:v>
                      </c:pt>
                      <c:pt idx="809">
                        <c:v>0.77149999999997043</c:v>
                      </c:pt>
                      <c:pt idx="810">
                        <c:v>0.77199999999997038</c:v>
                      </c:pt>
                      <c:pt idx="811">
                        <c:v>0.77249999999997032</c:v>
                      </c:pt>
                      <c:pt idx="812">
                        <c:v>0.77299999999997027</c:v>
                      </c:pt>
                      <c:pt idx="813">
                        <c:v>0.77349999999997021</c:v>
                      </c:pt>
                      <c:pt idx="814">
                        <c:v>0.77399999999997016</c:v>
                      </c:pt>
                      <c:pt idx="815">
                        <c:v>0.7744999999999701</c:v>
                      </c:pt>
                      <c:pt idx="816">
                        <c:v>0.77499999999997005</c:v>
                      </c:pt>
                      <c:pt idx="817">
                        <c:v>0.77549999999996999</c:v>
                      </c:pt>
                      <c:pt idx="818">
                        <c:v>0.77599999999996994</c:v>
                      </c:pt>
                      <c:pt idx="819">
                        <c:v>0.77649999999996988</c:v>
                      </c:pt>
                      <c:pt idx="820">
                        <c:v>0.77699999999996983</c:v>
                      </c:pt>
                      <c:pt idx="821">
                        <c:v>0.77749999999996977</c:v>
                      </c:pt>
                      <c:pt idx="822">
                        <c:v>0.77799999999996972</c:v>
                      </c:pt>
                      <c:pt idx="823">
                        <c:v>0.77849999999996966</c:v>
                      </c:pt>
                      <c:pt idx="824">
                        <c:v>0.77899999999996961</c:v>
                      </c:pt>
                      <c:pt idx="825">
                        <c:v>0.77949999999996955</c:v>
                      </c:pt>
                      <c:pt idx="826">
                        <c:v>0.7799999999999695</c:v>
                      </c:pt>
                      <c:pt idx="827">
                        <c:v>0.78049999999996944</c:v>
                      </c:pt>
                      <c:pt idx="828">
                        <c:v>0.78099999999996939</c:v>
                      </c:pt>
                      <c:pt idx="829">
                        <c:v>0.78149999999996933</c:v>
                      </c:pt>
                      <c:pt idx="830">
                        <c:v>0.78199999999996928</c:v>
                      </c:pt>
                      <c:pt idx="831">
                        <c:v>0.78249999999996922</c:v>
                      </c:pt>
                      <c:pt idx="832">
                        <c:v>0.78299999999996917</c:v>
                      </c:pt>
                      <c:pt idx="833">
                        <c:v>0.78349999999996911</c:v>
                      </c:pt>
                      <c:pt idx="834">
                        <c:v>0.78399999999996905</c:v>
                      </c:pt>
                      <c:pt idx="835">
                        <c:v>0.784499999999969</c:v>
                      </c:pt>
                      <c:pt idx="836">
                        <c:v>0.78499999999996894</c:v>
                      </c:pt>
                      <c:pt idx="837">
                        <c:v>0.78549999999996889</c:v>
                      </c:pt>
                      <c:pt idx="838">
                        <c:v>0.78599999999996883</c:v>
                      </c:pt>
                      <c:pt idx="839">
                        <c:v>0.78649999999996878</c:v>
                      </c:pt>
                      <c:pt idx="840">
                        <c:v>0.78699999999996872</c:v>
                      </c:pt>
                      <c:pt idx="841">
                        <c:v>0.78749999999996867</c:v>
                      </c:pt>
                      <c:pt idx="842">
                        <c:v>0.78799999999996861</c:v>
                      </c:pt>
                      <c:pt idx="843">
                        <c:v>0.78849999999996856</c:v>
                      </c:pt>
                      <c:pt idx="844">
                        <c:v>0.7889999999999685</c:v>
                      </c:pt>
                      <c:pt idx="845">
                        <c:v>0.78949999999996845</c:v>
                      </c:pt>
                      <c:pt idx="846">
                        <c:v>0.78999999999996839</c:v>
                      </c:pt>
                      <c:pt idx="847">
                        <c:v>0.79049999999996834</c:v>
                      </c:pt>
                      <c:pt idx="848">
                        <c:v>0.79099999999996828</c:v>
                      </c:pt>
                      <c:pt idx="849">
                        <c:v>0.79149999999996823</c:v>
                      </c:pt>
                      <c:pt idx="850">
                        <c:v>0.79199999999996817</c:v>
                      </c:pt>
                      <c:pt idx="851">
                        <c:v>0.79249999999996812</c:v>
                      </c:pt>
                      <c:pt idx="852">
                        <c:v>0.79299999999996806</c:v>
                      </c:pt>
                      <c:pt idx="853">
                        <c:v>0.79349999999996801</c:v>
                      </c:pt>
                      <c:pt idx="854">
                        <c:v>0.79399999999996795</c:v>
                      </c:pt>
                      <c:pt idx="855">
                        <c:v>0.7944999999999679</c:v>
                      </c:pt>
                      <c:pt idx="856">
                        <c:v>0.79499999999996784</c:v>
                      </c:pt>
                      <c:pt idx="857">
                        <c:v>0.79549999999996779</c:v>
                      </c:pt>
                      <c:pt idx="858">
                        <c:v>0.79599999999996773</c:v>
                      </c:pt>
                      <c:pt idx="859">
                        <c:v>0.79649999999996768</c:v>
                      </c:pt>
                      <c:pt idx="860">
                        <c:v>0.79699999999996762</c:v>
                      </c:pt>
                      <c:pt idx="861">
                        <c:v>0.79749999999996757</c:v>
                      </c:pt>
                      <c:pt idx="862">
                        <c:v>0.79799999999996751</c:v>
                      </c:pt>
                      <c:pt idx="863">
                        <c:v>0.79849999999996746</c:v>
                      </c:pt>
                      <c:pt idx="864">
                        <c:v>0.7989999999999674</c:v>
                      </c:pt>
                      <c:pt idx="865">
                        <c:v>0.79949999999996735</c:v>
                      </c:pt>
                      <c:pt idx="866">
                        <c:v>0.79999999999996729</c:v>
                      </c:pt>
                      <c:pt idx="867">
                        <c:v>0.80049999999996724</c:v>
                      </c:pt>
                      <c:pt idx="868">
                        <c:v>0.80099999999996718</c:v>
                      </c:pt>
                      <c:pt idx="869">
                        <c:v>0.80149999999996713</c:v>
                      </c:pt>
                      <c:pt idx="870">
                        <c:v>0.80199999999996707</c:v>
                      </c:pt>
                      <c:pt idx="871">
                        <c:v>0.80249999999996702</c:v>
                      </c:pt>
                      <c:pt idx="872">
                        <c:v>0.80299999999996696</c:v>
                      </c:pt>
                      <c:pt idx="873">
                        <c:v>0.80349999999996691</c:v>
                      </c:pt>
                      <c:pt idx="874">
                        <c:v>0.80399999999996685</c:v>
                      </c:pt>
                      <c:pt idx="875">
                        <c:v>0.8044999999999668</c:v>
                      </c:pt>
                      <c:pt idx="876">
                        <c:v>0.80499999999996674</c:v>
                      </c:pt>
                      <c:pt idx="877">
                        <c:v>0.80549999999996669</c:v>
                      </c:pt>
                      <c:pt idx="878">
                        <c:v>0.80599999999996663</c:v>
                      </c:pt>
                      <c:pt idx="879">
                        <c:v>0.80649999999996658</c:v>
                      </c:pt>
                      <c:pt idx="880">
                        <c:v>0.80699999999996652</c:v>
                      </c:pt>
                      <c:pt idx="881">
                        <c:v>0.80749999999996647</c:v>
                      </c:pt>
                      <c:pt idx="882">
                        <c:v>0.80799999999996641</c:v>
                      </c:pt>
                      <c:pt idx="883">
                        <c:v>0.80849999999996636</c:v>
                      </c:pt>
                      <c:pt idx="884">
                        <c:v>0.8089999999999663</c:v>
                      </c:pt>
                      <c:pt idx="885">
                        <c:v>0.80949999999996625</c:v>
                      </c:pt>
                      <c:pt idx="886">
                        <c:v>0.80999999999996619</c:v>
                      </c:pt>
                      <c:pt idx="887">
                        <c:v>0.81049999999996614</c:v>
                      </c:pt>
                      <c:pt idx="888">
                        <c:v>0.81099999999996608</c:v>
                      </c:pt>
                      <c:pt idx="889">
                        <c:v>0.81149999999996603</c:v>
                      </c:pt>
                      <c:pt idx="890">
                        <c:v>0.81199999999996597</c:v>
                      </c:pt>
                      <c:pt idx="891">
                        <c:v>0.81249999999996592</c:v>
                      </c:pt>
                      <c:pt idx="892">
                        <c:v>0.81299999999996586</c:v>
                      </c:pt>
                      <c:pt idx="893">
                        <c:v>0.81349999999996581</c:v>
                      </c:pt>
                      <c:pt idx="894">
                        <c:v>0.81399999999996575</c:v>
                      </c:pt>
                      <c:pt idx="895">
                        <c:v>0.8144999999999657</c:v>
                      </c:pt>
                      <c:pt idx="896">
                        <c:v>0.81499999999996564</c:v>
                      </c:pt>
                      <c:pt idx="897">
                        <c:v>0.81549999999996559</c:v>
                      </c:pt>
                      <c:pt idx="898">
                        <c:v>0.81599999999996553</c:v>
                      </c:pt>
                      <c:pt idx="899">
                        <c:v>0.81649999999996548</c:v>
                      </c:pt>
                      <c:pt idx="900">
                        <c:v>0.81699999999996542</c:v>
                      </c:pt>
                      <c:pt idx="901">
                        <c:v>0.81749999999996537</c:v>
                      </c:pt>
                      <c:pt idx="902">
                        <c:v>0.81799999999996531</c:v>
                      </c:pt>
                      <c:pt idx="903">
                        <c:v>0.81849999999996526</c:v>
                      </c:pt>
                      <c:pt idx="904">
                        <c:v>0.8189999999999652</c:v>
                      </c:pt>
                      <c:pt idx="905">
                        <c:v>0.81949999999996515</c:v>
                      </c:pt>
                      <c:pt idx="906">
                        <c:v>0.81999999999996509</c:v>
                      </c:pt>
                      <c:pt idx="907">
                        <c:v>0.82049999999996504</c:v>
                      </c:pt>
                      <c:pt idx="908">
                        <c:v>0.82099999999996498</c:v>
                      </c:pt>
                      <c:pt idx="909">
                        <c:v>0.82149999999996492</c:v>
                      </c:pt>
                      <c:pt idx="910">
                        <c:v>0.82199999999996487</c:v>
                      </c:pt>
                      <c:pt idx="911">
                        <c:v>0.82249999999996481</c:v>
                      </c:pt>
                      <c:pt idx="912">
                        <c:v>0.82299999999996476</c:v>
                      </c:pt>
                      <c:pt idx="913">
                        <c:v>0.8234999999999647</c:v>
                      </c:pt>
                      <c:pt idx="914">
                        <c:v>0.82399999999996465</c:v>
                      </c:pt>
                      <c:pt idx="915">
                        <c:v>0.82449999999996459</c:v>
                      </c:pt>
                      <c:pt idx="916">
                        <c:v>0.82499999999996454</c:v>
                      </c:pt>
                      <c:pt idx="917">
                        <c:v>0.82549999999996448</c:v>
                      </c:pt>
                      <c:pt idx="918">
                        <c:v>0.82599999999996443</c:v>
                      </c:pt>
                      <c:pt idx="919">
                        <c:v>0.82649999999996437</c:v>
                      </c:pt>
                      <c:pt idx="920">
                        <c:v>0.82699999999996432</c:v>
                      </c:pt>
                      <c:pt idx="921">
                        <c:v>0.82749999999996426</c:v>
                      </c:pt>
                      <c:pt idx="922">
                        <c:v>0.82799999999996421</c:v>
                      </c:pt>
                      <c:pt idx="923">
                        <c:v>0.82849999999996415</c:v>
                      </c:pt>
                      <c:pt idx="924">
                        <c:v>0.8289999999999641</c:v>
                      </c:pt>
                      <c:pt idx="925">
                        <c:v>0.82949999999996404</c:v>
                      </c:pt>
                      <c:pt idx="926">
                        <c:v>0.82999999999996399</c:v>
                      </c:pt>
                      <c:pt idx="927">
                        <c:v>0.83049999999996393</c:v>
                      </c:pt>
                      <c:pt idx="928">
                        <c:v>0.83099999999996388</c:v>
                      </c:pt>
                      <c:pt idx="929">
                        <c:v>0.83149999999996382</c:v>
                      </c:pt>
                      <c:pt idx="930">
                        <c:v>0.83199999999996377</c:v>
                      </c:pt>
                      <c:pt idx="931">
                        <c:v>0.83249999999996371</c:v>
                      </c:pt>
                      <c:pt idx="932">
                        <c:v>0.83299999999996366</c:v>
                      </c:pt>
                      <c:pt idx="933">
                        <c:v>0.8334999999999636</c:v>
                      </c:pt>
                      <c:pt idx="934">
                        <c:v>0.83399999999996355</c:v>
                      </c:pt>
                      <c:pt idx="935">
                        <c:v>0.83449999999996349</c:v>
                      </c:pt>
                      <c:pt idx="936">
                        <c:v>0.83499999999996344</c:v>
                      </c:pt>
                      <c:pt idx="937">
                        <c:v>0.83549999999996338</c:v>
                      </c:pt>
                      <c:pt idx="938">
                        <c:v>0.83599999999996333</c:v>
                      </c:pt>
                      <c:pt idx="939">
                        <c:v>0.83649999999996327</c:v>
                      </c:pt>
                      <c:pt idx="940">
                        <c:v>0.83699999999996322</c:v>
                      </c:pt>
                      <c:pt idx="941">
                        <c:v>0.83749999999996316</c:v>
                      </c:pt>
                      <c:pt idx="942">
                        <c:v>0.83799999999996311</c:v>
                      </c:pt>
                      <c:pt idx="943">
                        <c:v>0.83849999999996305</c:v>
                      </c:pt>
                      <c:pt idx="944">
                        <c:v>0.838999999999963</c:v>
                      </c:pt>
                      <c:pt idx="945">
                        <c:v>0.83949999999996294</c:v>
                      </c:pt>
                      <c:pt idx="946">
                        <c:v>0.83999999999996289</c:v>
                      </c:pt>
                      <c:pt idx="947">
                        <c:v>0.84049999999996283</c:v>
                      </c:pt>
                      <c:pt idx="948">
                        <c:v>0.84099999999996278</c:v>
                      </c:pt>
                      <c:pt idx="949">
                        <c:v>0.84149999999996272</c:v>
                      </c:pt>
                      <c:pt idx="950">
                        <c:v>0.84199999999996267</c:v>
                      </c:pt>
                      <c:pt idx="951">
                        <c:v>0.84249999999996261</c:v>
                      </c:pt>
                      <c:pt idx="952">
                        <c:v>0.84299999999996256</c:v>
                      </c:pt>
                      <c:pt idx="953">
                        <c:v>0.8434999999999625</c:v>
                      </c:pt>
                      <c:pt idx="954">
                        <c:v>0.84399999999996245</c:v>
                      </c:pt>
                      <c:pt idx="955">
                        <c:v>0.84449999999996239</c:v>
                      </c:pt>
                      <c:pt idx="956">
                        <c:v>0.84499999999996234</c:v>
                      </c:pt>
                      <c:pt idx="957">
                        <c:v>0.84549999999996228</c:v>
                      </c:pt>
                      <c:pt idx="958">
                        <c:v>0.84599999999996223</c:v>
                      </c:pt>
                      <c:pt idx="959">
                        <c:v>0.84649999999996217</c:v>
                      </c:pt>
                      <c:pt idx="960">
                        <c:v>0.84699999999996212</c:v>
                      </c:pt>
                      <c:pt idx="961">
                        <c:v>0.84749999999996206</c:v>
                      </c:pt>
                      <c:pt idx="962">
                        <c:v>0.84799999999996201</c:v>
                      </c:pt>
                      <c:pt idx="963">
                        <c:v>0.84849999999996195</c:v>
                      </c:pt>
                      <c:pt idx="964">
                        <c:v>0.8489999999999619</c:v>
                      </c:pt>
                      <c:pt idx="965">
                        <c:v>0.84949999999996184</c:v>
                      </c:pt>
                      <c:pt idx="966">
                        <c:v>0.84999999999996179</c:v>
                      </c:pt>
                      <c:pt idx="967">
                        <c:v>0.85049999999996173</c:v>
                      </c:pt>
                      <c:pt idx="968">
                        <c:v>0.85099999999996168</c:v>
                      </c:pt>
                      <c:pt idx="969">
                        <c:v>0.85149999999996162</c:v>
                      </c:pt>
                      <c:pt idx="970">
                        <c:v>0.85199999999996157</c:v>
                      </c:pt>
                      <c:pt idx="971">
                        <c:v>0.85249999999996151</c:v>
                      </c:pt>
                      <c:pt idx="972">
                        <c:v>0.85299999999996146</c:v>
                      </c:pt>
                      <c:pt idx="973">
                        <c:v>0.8534999999999614</c:v>
                      </c:pt>
                      <c:pt idx="974">
                        <c:v>0.85399999999996135</c:v>
                      </c:pt>
                      <c:pt idx="975">
                        <c:v>0.85449999999996129</c:v>
                      </c:pt>
                      <c:pt idx="976">
                        <c:v>0.85499999999996124</c:v>
                      </c:pt>
                      <c:pt idx="977">
                        <c:v>0.85549999999996118</c:v>
                      </c:pt>
                      <c:pt idx="978">
                        <c:v>0.85599999999996113</c:v>
                      </c:pt>
                      <c:pt idx="979">
                        <c:v>0.85649999999996107</c:v>
                      </c:pt>
                      <c:pt idx="980">
                        <c:v>0.85699999999996102</c:v>
                      </c:pt>
                      <c:pt idx="981">
                        <c:v>0.85749999999996096</c:v>
                      </c:pt>
                      <c:pt idx="982">
                        <c:v>0.85799999999996091</c:v>
                      </c:pt>
                      <c:pt idx="983">
                        <c:v>0.85849999999996085</c:v>
                      </c:pt>
                      <c:pt idx="984">
                        <c:v>0.85899999999996079</c:v>
                      </c:pt>
                      <c:pt idx="985">
                        <c:v>0.85949999999996074</c:v>
                      </c:pt>
                      <c:pt idx="986">
                        <c:v>0.85999999999996068</c:v>
                      </c:pt>
                      <c:pt idx="987">
                        <c:v>0.86049999999996063</c:v>
                      </c:pt>
                      <c:pt idx="988">
                        <c:v>0.86099999999996057</c:v>
                      </c:pt>
                      <c:pt idx="989">
                        <c:v>0.86149999999996052</c:v>
                      </c:pt>
                      <c:pt idx="990">
                        <c:v>0.86199999999996046</c:v>
                      </c:pt>
                      <c:pt idx="991">
                        <c:v>0.86249999999996041</c:v>
                      </c:pt>
                      <c:pt idx="992">
                        <c:v>0.86299999999996035</c:v>
                      </c:pt>
                      <c:pt idx="993">
                        <c:v>0.8634999999999603</c:v>
                      </c:pt>
                      <c:pt idx="994">
                        <c:v>0.86399999999996024</c:v>
                      </c:pt>
                      <c:pt idx="995">
                        <c:v>0.86449999999996019</c:v>
                      </c:pt>
                      <c:pt idx="996">
                        <c:v>0.86499999999996013</c:v>
                      </c:pt>
                      <c:pt idx="997">
                        <c:v>0.86549999999996008</c:v>
                      </c:pt>
                      <c:pt idx="998">
                        <c:v>0.86599999999996002</c:v>
                      </c:pt>
                      <c:pt idx="999">
                        <c:v>0.86649999999995997</c:v>
                      </c:pt>
                      <c:pt idx="1000">
                        <c:v>0.86699999999995991</c:v>
                      </c:pt>
                      <c:pt idx="1001">
                        <c:v>0.86749999999995986</c:v>
                      </c:pt>
                      <c:pt idx="1002">
                        <c:v>0.8679999999999598</c:v>
                      </c:pt>
                      <c:pt idx="1003">
                        <c:v>0.86849999999995975</c:v>
                      </c:pt>
                      <c:pt idx="1004">
                        <c:v>0.86899999999995969</c:v>
                      </c:pt>
                      <c:pt idx="1005">
                        <c:v>0.86949999999995964</c:v>
                      </c:pt>
                      <c:pt idx="1006">
                        <c:v>0.86999999999995958</c:v>
                      </c:pt>
                      <c:pt idx="1007">
                        <c:v>0.87049999999995953</c:v>
                      </c:pt>
                      <c:pt idx="1008">
                        <c:v>0.87099999999995947</c:v>
                      </c:pt>
                      <c:pt idx="1009">
                        <c:v>0.87149999999995942</c:v>
                      </c:pt>
                      <c:pt idx="1010">
                        <c:v>0.87199999999995936</c:v>
                      </c:pt>
                      <c:pt idx="1011">
                        <c:v>0.87249999999995931</c:v>
                      </c:pt>
                      <c:pt idx="1012">
                        <c:v>0.87299999999995925</c:v>
                      </c:pt>
                      <c:pt idx="1013">
                        <c:v>0.8734999999999592</c:v>
                      </c:pt>
                      <c:pt idx="1014">
                        <c:v>0.87399999999995914</c:v>
                      </c:pt>
                      <c:pt idx="1015">
                        <c:v>0.87449999999995909</c:v>
                      </c:pt>
                      <c:pt idx="1016">
                        <c:v>0.87499999999995903</c:v>
                      </c:pt>
                      <c:pt idx="1017">
                        <c:v>0.87549999999995898</c:v>
                      </c:pt>
                      <c:pt idx="1018">
                        <c:v>0.87599999999995892</c:v>
                      </c:pt>
                      <c:pt idx="1019">
                        <c:v>0.87649999999995887</c:v>
                      </c:pt>
                      <c:pt idx="1020">
                        <c:v>0.87699999999995881</c:v>
                      </c:pt>
                      <c:pt idx="1021">
                        <c:v>0.87749999999995876</c:v>
                      </c:pt>
                      <c:pt idx="1022">
                        <c:v>0.8779999999999587</c:v>
                      </c:pt>
                      <c:pt idx="1023">
                        <c:v>0.87849999999995865</c:v>
                      </c:pt>
                      <c:pt idx="1024">
                        <c:v>0.87899999999995859</c:v>
                      </c:pt>
                      <c:pt idx="1025">
                        <c:v>0.87949999999995854</c:v>
                      </c:pt>
                      <c:pt idx="1026">
                        <c:v>0.87999999999995848</c:v>
                      </c:pt>
                      <c:pt idx="1027">
                        <c:v>0.88049999999995843</c:v>
                      </c:pt>
                      <c:pt idx="1028">
                        <c:v>0.88099999999995837</c:v>
                      </c:pt>
                      <c:pt idx="1029">
                        <c:v>0.88149999999995832</c:v>
                      </c:pt>
                      <c:pt idx="1030">
                        <c:v>0.88199999999995826</c:v>
                      </c:pt>
                      <c:pt idx="1031">
                        <c:v>0.88249999999995821</c:v>
                      </c:pt>
                      <c:pt idx="1032">
                        <c:v>0.88299999999995815</c:v>
                      </c:pt>
                      <c:pt idx="1033">
                        <c:v>0.8834999999999581</c:v>
                      </c:pt>
                      <c:pt idx="1034">
                        <c:v>0.88399999999995804</c:v>
                      </c:pt>
                      <c:pt idx="1035">
                        <c:v>0.88449999999995799</c:v>
                      </c:pt>
                      <c:pt idx="1036">
                        <c:v>0.88499999999995793</c:v>
                      </c:pt>
                      <c:pt idx="1037">
                        <c:v>0.88549999999995788</c:v>
                      </c:pt>
                      <c:pt idx="1038">
                        <c:v>0.88599999999995782</c:v>
                      </c:pt>
                      <c:pt idx="1039">
                        <c:v>0.88649999999995777</c:v>
                      </c:pt>
                      <c:pt idx="1040">
                        <c:v>0.88699999999995771</c:v>
                      </c:pt>
                      <c:pt idx="1041">
                        <c:v>0.88749999999995766</c:v>
                      </c:pt>
                      <c:pt idx="1042">
                        <c:v>0.8879999999999576</c:v>
                      </c:pt>
                      <c:pt idx="1043">
                        <c:v>0.88849999999995755</c:v>
                      </c:pt>
                      <c:pt idx="1044">
                        <c:v>0.88899999999995749</c:v>
                      </c:pt>
                      <c:pt idx="1045">
                        <c:v>0.88949999999995744</c:v>
                      </c:pt>
                      <c:pt idx="1046">
                        <c:v>0.88999999999995738</c:v>
                      </c:pt>
                      <c:pt idx="1047">
                        <c:v>0.89049999999995733</c:v>
                      </c:pt>
                      <c:pt idx="1048">
                        <c:v>0.89099999999995727</c:v>
                      </c:pt>
                      <c:pt idx="1049">
                        <c:v>0.89149999999995722</c:v>
                      </c:pt>
                      <c:pt idx="1050">
                        <c:v>0.89199999999995716</c:v>
                      </c:pt>
                      <c:pt idx="1051">
                        <c:v>0.89249999999995711</c:v>
                      </c:pt>
                      <c:pt idx="1052">
                        <c:v>0.89299999999995705</c:v>
                      </c:pt>
                      <c:pt idx="1053">
                        <c:v>0.893499999999957</c:v>
                      </c:pt>
                      <c:pt idx="1054">
                        <c:v>0.89399999999995694</c:v>
                      </c:pt>
                      <c:pt idx="1055">
                        <c:v>0.89449999999995689</c:v>
                      </c:pt>
                      <c:pt idx="1056">
                        <c:v>0.89499999999995683</c:v>
                      </c:pt>
                      <c:pt idx="1057">
                        <c:v>0.89549999999995678</c:v>
                      </c:pt>
                      <c:pt idx="1058">
                        <c:v>0.89599999999995672</c:v>
                      </c:pt>
                      <c:pt idx="1059">
                        <c:v>0.89649999999995666</c:v>
                      </c:pt>
                      <c:pt idx="1060">
                        <c:v>0.89699999999995661</c:v>
                      </c:pt>
                      <c:pt idx="1061">
                        <c:v>0.89749999999995655</c:v>
                      </c:pt>
                      <c:pt idx="1062">
                        <c:v>0.8979999999999565</c:v>
                      </c:pt>
                      <c:pt idx="1063">
                        <c:v>0.89849999999995644</c:v>
                      </c:pt>
                      <c:pt idx="1064">
                        <c:v>0.89899999999995639</c:v>
                      </c:pt>
                      <c:pt idx="1065">
                        <c:v>0.89949999999995633</c:v>
                      </c:pt>
                      <c:pt idx="1066">
                        <c:v>0.89999999999995628</c:v>
                      </c:pt>
                      <c:pt idx="1067">
                        <c:v>0.90049999999995622</c:v>
                      </c:pt>
                      <c:pt idx="1068">
                        <c:v>0.90099999999995617</c:v>
                      </c:pt>
                      <c:pt idx="1069">
                        <c:v>0.90149999999995611</c:v>
                      </c:pt>
                      <c:pt idx="1070">
                        <c:v>0.90199999999995606</c:v>
                      </c:pt>
                      <c:pt idx="1071">
                        <c:v>0.902499999999956</c:v>
                      </c:pt>
                      <c:pt idx="1072">
                        <c:v>0.90299999999995595</c:v>
                      </c:pt>
                      <c:pt idx="1073">
                        <c:v>0.90349999999995589</c:v>
                      </c:pt>
                      <c:pt idx="1074">
                        <c:v>0.90399999999995584</c:v>
                      </c:pt>
                      <c:pt idx="1075">
                        <c:v>0.90449999999995578</c:v>
                      </c:pt>
                      <c:pt idx="1076">
                        <c:v>0.90499999999995573</c:v>
                      </c:pt>
                      <c:pt idx="1077">
                        <c:v>0.90549999999995567</c:v>
                      </c:pt>
                      <c:pt idx="1078">
                        <c:v>0.90599999999995562</c:v>
                      </c:pt>
                      <c:pt idx="1079">
                        <c:v>0.90649999999995556</c:v>
                      </c:pt>
                      <c:pt idx="1080">
                        <c:v>0.90699999999995551</c:v>
                      </c:pt>
                      <c:pt idx="1081">
                        <c:v>0.90749999999995545</c:v>
                      </c:pt>
                      <c:pt idx="1082">
                        <c:v>0.9079999999999554</c:v>
                      </c:pt>
                      <c:pt idx="1083">
                        <c:v>0.90849999999995534</c:v>
                      </c:pt>
                      <c:pt idx="1084">
                        <c:v>0.90899999999995529</c:v>
                      </c:pt>
                      <c:pt idx="1085">
                        <c:v>0.90949999999995523</c:v>
                      </c:pt>
                      <c:pt idx="1086">
                        <c:v>0.90999999999995518</c:v>
                      </c:pt>
                      <c:pt idx="1087">
                        <c:v>0.91049999999995512</c:v>
                      </c:pt>
                      <c:pt idx="1088">
                        <c:v>0.91099999999995507</c:v>
                      </c:pt>
                      <c:pt idx="1089">
                        <c:v>0.91149999999995501</c:v>
                      </c:pt>
                      <c:pt idx="1090">
                        <c:v>0.91199999999995496</c:v>
                      </c:pt>
                      <c:pt idx="1091">
                        <c:v>0.9124999999999549</c:v>
                      </c:pt>
                      <c:pt idx="1092">
                        <c:v>0.91299999999995485</c:v>
                      </c:pt>
                      <c:pt idx="1093">
                        <c:v>0.91349999999995479</c:v>
                      </c:pt>
                      <c:pt idx="1094">
                        <c:v>0.91399999999995474</c:v>
                      </c:pt>
                      <c:pt idx="1095">
                        <c:v>0.91449999999995468</c:v>
                      </c:pt>
                      <c:pt idx="1096">
                        <c:v>0.91499999999995463</c:v>
                      </c:pt>
                      <c:pt idx="1097">
                        <c:v>0.91549999999995457</c:v>
                      </c:pt>
                      <c:pt idx="1098">
                        <c:v>0.91599999999995452</c:v>
                      </c:pt>
                      <c:pt idx="1099">
                        <c:v>0.91649999999995446</c:v>
                      </c:pt>
                      <c:pt idx="1100">
                        <c:v>0.91699999999995441</c:v>
                      </c:pt>
                      <c:pt idx="1101">
                        <c:v>0.91749999999995435</c:v>
                      </c:pt>
                      <c:pt idx="1102">
                        <c:v>0.9179999999999543</c:v>
                      </c:pt>
                      <c:pt idx="1103">
                        <c:v>0.91849999999995424</c:v>
                      </c:pt>
                      <c:pt idx="1104">
                        <c:v>0.91899999999995419</c:v>
                      </c:pt>
                      <c:pt idx="1105">
                        <c:v>0.91949999999995413</c:v>
                      </c:pt>
                      <c:pt idx="1106">
                        <c:v>0.91999999999995408</c:v>
                      </c:pt>
                      <c:pt idx="1107">
                        <c:v>0.92049999999995402</c:v>
                      </c:pt>
                      <c:pt idx="1108">
                        <c:v>0.92099999999995397</c:v>
                      </c:pt>
                      <c:pt idx="1109">
                        <c:v>0.92149999999995391</c:v>
                      </c:pt>
                      <c:pt idx="1110">
                        <c:v>0.92199999999995386</c:v>
                      </c:pt>
                      <c:pt idx="1111">
                        <c:v>0.9224999999999538</c:v>
                      </c:pt>
                      <c:pt idx="1112">
                        <c:v>0.92299999999995375</c:v>
                      </c:pt>
                      <c:pt idx="1113">
                        <c:v>0.92349999999995369</c:v>
                      </c:pt>
                      <c:pt idx="1114">
                        <c:v>0.92399999999995364</c:v>
                      </c:pt>
                      <c:pt idx="1115">
                        <c:v>0.92449999999995358</c:v>
                      </c:pt>
                      <c:pt idx="1116">
                        <c:v>0.92499999999995353</c:v>
                      </c:pt>
                      <c:pt idx="1117">
                        <c:v>0.92549999999995347</c:v>
                      </c:pt>
                      <c:pt idx="1118">
                        <c:v>0.92599999999995342</c:v>
                      </c:pt>
                      <c:pt idx="1119">
                        <c:v>0.92649999999995336</c:v>
                      </c:pt>
                      <c:pt idx="1120">
                        <c:v>0.92699999999995331</c:v>
                      </c:pt>
                      <c:pt idx="1121">
                        <c:v>0.92749999999995325</c:v>
                      </c:pt>
                      <c:pt idx="1122">
                        <c:v>0.9279999999999532</c:v>
                      </c:pt>
                      <c:pt idx="1123">
                        <c:v>0.92849999999995314</c:v>
                      </c:pt>
                      <c:pt idx="1124">
                        <c:v>0.92899999999995309</c:v>
                      </c:pt>
                      <c:pt idx="1125">
                        <c:v>0.92949999999995303</c:v>
                      </c:pt>
                      <c:pt idx="1126">
                        <c:v>0.92999999999995298</c:v>
                      </c:pt>
                      <c:pt idx="1127">
                        <c:v>0.93049999999995292</c:v>
                      </c:pt>
                      <c:pt idx="1128">
                        <c:v>0.93099999999995287</c:v>
                      </c:pt>
                      <c:pt idx="1129">
                        <c:v>0.93149999999995281</c:v>
                      </c:pt>
                      <c:pt idx="1130">
                        <c:v>0.93199999999995276</c:v>
                      </c:pt>
                      <c:pt idx="1131">
                        <c:v>0.9324999999999527</c:v>
                      </c:pt>
                      <c:pt idx="1132">
                        <c:v>0.93299999999995264</c:v>
                      </c:pt>
                      <c:pt idx="1133">
                        <c:v>0.93349999999995259</c:v>
                      </c:pt>
                      <c:pt idx="1134">
                        <c:v>0.93399999999995253</c:v>
                      </c:pt>
                      <c:pt idx="1135">
                        <c:v>0.93449999999995248</c:v>
                      </c:pt>
                      <c:pt idx="1136">
                        <c:v>0.93499999999995242</c:v>
                      </c:pt>
                      <c:pt idx="1137">
                        <c:v>0.93549999999995237</c:v>
                      </c:pt>
                      <c:pt idx="1138">
                        <c:v>0.93599999999995231</c:v>
                      </c:pt>
                      <c:pt idx="1139">
                        <c:v>0.93649999999995226</c:v>
                      </c:pt>
                      <c:pt idx="1140">
                        <c:v>0.9369999999999522</c:v>
                      </c:pt>
                      <c:pt idx="1141">
                        <c:v>0.93749999999995215</c:v>
                      </c:pt>
                      <c:pt idx="1142">
                        <c:v>0.93799999999995209</c:v>
                      </c:pt>
                      <c:pt idx="1143">
                        <c:v>0.93849999999995204</c:v>
                      </c:pt>
                      <c:pt idx="1144">
                        <c:v>0.93899999999995198</c:v>
                      </c:pt>
                      <c:pt idx="1145">
                        <c:v>0.93949999999995193</c:v>
                      </c:pt>
                      <c:pt idx="1146">
                        <c:v>0.93999999999995187</c:v>
                      </c:pt>
                      <c:pt idx="1147">
                        <c:v>0.94049999999995182</c:v>
                      </c:pt>
                      <c:pt idx="1148">
                        <c:v>0.94099999999995176</c:v>
                      </c:pt>
                      <c:pt idx="1149">
                        <c:v>0.94149999999995171</c:v>
                      </c:pt>
                      <c:pt idx="1150">
                        <c:v>0.94199999999995165</c:v>
                      </c:pt>
                      <c:pt idx="1151">
                        <c:v>0.9424999999999516</c:v>
                      </c:pt>
                      <c:pt idx="1152">
                        <c:v>0.94299999999995154</c:v>
                      </c:pt>
                      <c:pt idx="1153">
                        <c:v>0.94349999999995149</c:v>
                      </c:pt>
                      <c:pt idx="1154">
                        <c:v>0.94399999999995143</c:v>
                      </c:pt>
                      <c:pt idx="1155">
                        <c:v>0.94449999999995138</c:v>
                      </c:pt>
                      <c:pt idx="1156">
                        <c:v>0.94499999999995132</c:v>
                      </c:pt>
                      <c:pt idx="1157">
                        <c:v>0.94549999999995127</c:v>
                      </c:pt>
                      <c:pt idx="1158">
                        <c:v>0.94599999999995121</c:v>
                      </c:pt>
                      <c:pt idx="1159">
                        <c:v>0.94649999999995116</c:v>
                      </c:pt>
                      <c:pt idx="1160">
                        <c:v>0.9469999999999511</c:v>
                      </c:pt>
                      <c:pt idx="1161">
                        <c:v>0.94749999999995105</c:v>
                      </c:pt>
                      <c:pt idx="1162">
                        <c:v>0.94799999999995099</c:v>
                      </c:pt>
                      <c:pt idx="1163">
                        <c:v>0.94849999999995094</c:v>
                      </c:pt>
                      <c:pt idx="1164">
                        <c:v>0.94899999999995088</c:v>
                      </c:pt>
                      <c:pt idx="1165">
                        <c:v>0.94949999999995083</c:v>
                      </c:pt>
                      <c:pt idx="1166">
                        <c:v>0.94999999999995077</c:v>
                      </c:pt>
                      <c:pt idx="1167">
                        <c:v>0.95049999999995072</c:v>
                      </c:pt>
                      <c:pt idx="1168">
                        <c:v>0.95099999999995066</c:v>
                      </c:pt>
                      <c:pt idx="1169">
                        <c:v>0.95149999999995061</c:v>
                      </c:pt>
                      <c:pt idx="1170">
                        <c:v>0.95199999999995055</c:v>
                      </c:pt>
                      <c:pt idx="1171">
                        <c:v>0.9524999999999505</c:v>
                      </c:pt>
                      <c:pt idx="1172">
                        <c:v>0.95299999999995044</c:v>
                      </c:pt>
                      <c:pt idx="1173">
                        <c:v>0.95349999999995039</c:v>
                      </c:pt>
                      <c:pt idx="1174">
                        <c:v>0.95399999999995033</c:v>
                      </c:pt>
                      <c:pt idx="1175">
                        <c:v>0.95449999999995028</c:v>
                      </c:pt>
                      <c:pt idx="1176">
                        <c:v>0.95499999999995022</c:v>
                      </c:pt>
                      <c:pt idx="1177">
                        <c:v>0.95549999999995017</c:v>
                      </c:pt>
                      <c:pt idx="1178">
                        <c:v>0.95599999999995011</c:v>
                      </c:pt>
                      <c:pt idx="1179">
                        <c:v>0.95649999999995006</c:v>
                      </c:pt>
                      <c:pt idx="1180">
                        <c:v>0.95699999999995</c:v>
                      </c:pt>
                      <c:pt idx="1181">
                        <c:v>0.95749999999994995</c:v>
                      </c:pt>
                      <c:pt idx="1182">
                        <c:v>0.95799999999994989</c:v>
                      </c:pt>
                      <c:pt idx="1183">
                        <c:v>0.95849999999994984</c:v>
                      </c:pt>
                      <c:pt idx="1184">
                        <c:v>0.95899999999994978</c:v>
                      </c:pt>
                      <c:pt idx="1185">
                        <c:v>0.95949999999994973</c:v>
                      </c:pt>
                      <c:pt idx="1186">
                        <c:v>0.95999999999994967</c:v>
                      </c:pt>
                      <c:pt idx="1187">
                        <c:v>0.96049999999994962</c:v>
                      </c:pt>
                      <c:pt idx="1188">
                        <c:v>0.96099999999994956</c:v>
                      </c:pt>
                      <c:pt idx="1189">
                        <c:v>0.96149999999994951</c:v>
                      </c:pt>
                      <c:pt idx="1190">
                        <c:v>0.96199999999994945</c:v>
                      </c:pt>
                      <c:pt idx="1191">
                        <c:v>0.9624999999999494</c:v>
                      </c:pt>
                      <c:pt idx="1192">
                        <c:v>0.96299999999994934</c:v>
                      </c:pt>
                      <c:pt idx="1193">
                        <c:v>0.96349999999994929</c:v>
                      </c:pt>
                      <c:pt idx="1194">
                        <c:v>0.96399999999994923</c:v>
                      </c:pt>
                      <c:pt idx="1195">
                        <c:v>0.96449999999994918</c:v>
                      </c:pt>
                      <c:pt idx="1196">
                        <c:v>0.96499999999994912</c:v>
                      </c:pt>
                      <c:pt idx="1197">
                        <c:v>0.96549999999994907</c:v>
                      </c:pt>
                      <c:pt idx="1198">
                        <c:v>0.96599999999994901</c:v>
                      </c:pt>
                      <c:pt idx="1199">
                        <c:v>0.96649999999994896</c:v>
                      </c:pt>
                      <c:pt idx="1200">
                        <c:v>0.9669999999999489</c:v>
                      </c:pt>
                      <c:pt idx="1201">
                        <c:v>0.96749999999994885</c:v>
                      </c:pt>
                      <c:pt idx="1202">
                        <c:v>0.96799999999994879</c:v>
                      </c:pt>
                      <c:pt idx="1203">
                        <c:v>0.96849999999994874</c:v>
                      </c:pt>
                      <c:pt idx="1204">
                        <c:v>0.96899999999994868</c:v>
                      </c:pt>
                      <c:pt idx="1205">
                        <c:v>0.96949999999994863</c:v>
                      </c:pt>
                      <c:pt idx="1206">
                        <c:v>0.96999999999994857</c:v>
                      </c:pt>
                      <c:pt idx="1207">
                        <c:v>0.97049999999994851</c:v>
                      </c:pt>
                      <c:pt idx="1208">
                        <c:v>0.97099999999994846</c:v>
                      </c:pt>
                      <c:pt idx="1209">
                        <c:v>0.9714999999999484</c:v>
                      </c:pt>
                      <c:pt idx="1210">
                        <c:v>0.97199999999994835</c:v>
                      </c:pt>
                      <c:pt idx="1211">
                        <c:v>0.97249999999994829</c:v>
                      </c:pt>
                      <c:pt idx="1212">
                        <c:v>0.97299999999994824</c:v>
                      </c:pt>
                      <c:pt idx="1213">
                        <c:v>0.97349999999994818</c:v>
                      </c:pt>
                      <c:pt idx="1214">
                        <c:v>0.97399999999994813</c:v>
                      </c:pt>
                      <c:pt idx="1215">
                        <c:v>0.97449999999994807</c:v>
                      </c:pt>
                      <c:pt idx="1216">
                        <c:v>0.97499999999994802</c:v>
                      </c:pt>
                      <c:pt idx="1217">
                        <c:v>0.97549999999994796</c:v>
                      </c:pt>
                      <c:pt idx="1218">
                        <c:v>0.97599999999994791</c:v>
                      </c:pt>
                      <c:pt idx="1219">
                        <c:v>0.97649999999994785</c:v>
                      </c:pt>
                      <c:pt idx="1220">
                        <c:v>0.9769999999999478</c:v>
                      </c:pt>
                      <c:pt idx="1221">
                        <c:v>0.97749999999994774</c:v>
                      </c:pt>
                      <c:pt idx="1222">
                        <c:v>0.97799999999994769</c:v>
                      </c:pt>
                      <c:pt idx="1223">
                        <c:v>0.97849999999994763</c:v>
                      </c:pt>
                      <c:pt idx="1224">
                        <c:v>0.97899999999994758</c:v>
                      </c:pt>
                      <c:pt idx="1225">
                        <c:v>0.97949999999994752</c:v>
                      </c:pt>
                      <c:pt idx="1226">
                        <c:v>0.97999999999994747</c:v>
                      </c:pt>
                      <c:pt idx="1227">
                        <c:v>0.98049999999994741</c:v>
                      </c:pt>
                      <c:pt idx="1228">
                        <c:v>0.98099999999994736</c:v>
                      </c:pt>
                      <c:pt idx="1229">
                        <c:v>0.9814999999999473</c:v>
                      </c:pt>
                      <c:pt idx="1230">
                        <c:v>0.98199999999994725</c:v>
                      </c:pt>
                      <c:pt idx="1231">
                        <c:v>0.98249999999994719</c:v>
                      </c:pt>
                      <c:pt idx="1232">
                        <c:v>0.98299999999994714</c:v>
                      </c:pt>
                      <c:pt idx="1233">
                        <c:v>0.98349999999994708</c:v>
                      </c:pt>
                      <c:pt idx="1234">
                        <c:v>0.98399999999994703</c:v>
                      </c:pt>
                      <c:pt idx="1235">
                        <c:v>0.98449999999994697</c:v>
                      </c:pt>
                      <c:pt idx="1236">
                        <c:v>0.98499999999994692</c:v>
                      </c:pt>
                      <c:pt idx="1237">
                        <c:v>0.98549999999994686</c:v>
                      </c:pt>
                      <c:pt idx="1238">
                        <c:v>0.98599999999994681</c:v>
                      </c:pt>
                      <c:pt idx="1239">
                        <c:v>0.98649999999994675</c:v>
                      </c:pt>
                      <c:pt idx="1240">
                        <c:v>0.9869999999999467</c:v>
                      </c:pt>
                      <c:pt idx="1241">
                        <c:v>0.98749999999994664</c:v>
                      </c:pt>
                      <c:pt idx="1242">
                        <c:v>0.98799999999994659</c:v>
                      </c:pt>
                      <c:pt idx="1243">
                        <c:v>0.98849999999994653</c:v>
                      </c:pt>
                      <c:pt idx="1244">
                        <c:v>0.98899999999994648</c:v>
                      </c:pt>
                      <c:pt idx="1245">
                        <c:v>0.98949999999994642</c:v>
                      </c:pt>
                      <c:pt idx="1246">
                        <c:v>0.98999999999994637</c:v>
                      </c:pt>
                      <c:pt idx="1247">
                        <c:v>0.99049999999994631</c:v>
                      </c:pt>
                      <c:pt idx="1248">
                        <c:v>0.99099999999994626</c:v>
                      </c:pt>
                      <c:pt idx="1249">
                        <c:v>0.9914999999999462</c:v>
                      </c:pt>
                      <c:pt idx="1250">
                        <c:v>0.99199999999994615</c:v>
                      </c:pt>
                      <c:pt idx="1251">
                        <c:v>0.99249999999994609</c:v>
                      </c:pt>
                      <c:pt idx="1252">
                        <c:v>0.99299999999994604</c:v>
                      </c:pt>
                      <c:pt idx="1253">
                        <c:v>0.99349999999994598</c:v>
                      </c:pt>
                      <c:pt idx="1254">
                        <c:v>0.99399999999994593</c:v>
                      </c:pt>
                      <c:pt idx="1255">
                        <c:v>0.99449999999994587</c:v>
                      </c:pt>
                      <c:pt idx="1256">
                        <c:v>0.99499999999994582</c:v>
                      </c:pt>
                      <c:pt idx="1257">
                        <c:v>0.99549999999994576</c:v>
                      </c:pt>
                      <c:pt idx="1258">
                        <c:v>0.99599999999994571</c:v>
                      </c:pt>
                      <c:pt idx="1259">
                        <c:v>0.99649999999994565</c:v>
                      </c:pt>
                      <c:pt idx="1260">
                        <c:v>0.9969999999999456</c:v>
                      </c:pt>
                      <c:pt idx="1261">
                        <c:v>0.99749999999994554</c:v>
                      </c:pt>
                      <c:pt idx="1262">
                        <c:v>0.99799999999994549</c:v>
                      </c:pt>
                      <c:pt idx="1263">
                        <c:v>0.99849999999994543</c:v>
                      </c:pt>
                      <c:pt idx="1264">
                        <c:v>0.99899999999994538</c:v>
                      </c:pt>
                      <c:pt idx="1265">
                        <c:v>0.99949999999994532</c:v>
                      </c:pt>
                      <c:pt idx="1266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109-47AD-87DD-B1E62BCF5A4D}"/>
                  </c:ext>
                </c:extLst>
              </c15:ser>
            </c15:filteredScatterSeries>
          </c:ext>
        </c:extLst>
      </c:scatterChart>
      <c:valAx>
        <c:axId val="415994360"/>
        <c:scaling>
          <c:orientation val="maxMin"/>
          <c:max val="2000"/>
          <c:min val="-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752"/>
        <c:crossesAt val="0"/>
        <c:crossBetween val="midCat"/>
      </c:valAx>
      <c:valAx>
        <c:axId val="415994752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2019439877707596E-2"/>
              <c:y val="0.19174145591861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220570505609877"/>
          <c:y val="6.3602987599318622E-2"/>
          <c:w val="9.8075163681462879E-2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7-day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Data!$B$4:$B$1955</c:f>
              <c:numCache>
                <c:formatCode>0</c:formatCode>
                <c:ptCount val="1952"/>
                <c:pt idx="0">
                  <c:v>2189.7264394099998</c:v>
                </c:pt>
                <c:pt idx="1">
                  <c:v>1427.84297821</c:v>
                </c:pt>
                <c:pt idx="2">
                  <c:v>1390.1197584500001</c:v>
                </c:pt>
                <c:pt idx="3">
                  <c:v>1309.71633989</c:v>
                </c:pt>
                <c:pt idx="4">
                  <c:v>1283.1510515299999</c:v>
                </c:pt>
                <c:pt idx="5">
                  <c:v>1276.9010797000001</c:v>
                </c:pt>
                <c:pt idx="6">
                  <c:v>1244.7484651699999</c:v>
                </c:pt>
                <c:pt idx="7">
                  <c:v>1165.45030767</c:v>
                </c:pt>
                <c:pt idx="8">
                  <c:v>1151.3441650300001</c:v>
                </c:pt>
                <c:pt idx="9">
                  <c:v>1140.55622905</c:v>
                </c:pt>
                <c:pt idx="10">
                  <c:v>1110.5057951199999</c:v>
                </c:pt>
                <c:pt idx="11">
                  <c:v>1080.9920806299999</c:v>
                </c:pt>
                <c:pt idx="12">
                  <c:v>1019.0625985</c:v>
                </c:pt>
                <c:pt idx="13">
                  <c:v>978.38197083</c:v>
                </c:pt>
                <c:pt idx="14">
                  <c:v>972.99100032399997</c:v>
                </c:pt>
                <c:pt idx="15">
                  <c:v>970.04474561699999</c:v>
                </c:pt>
                <c:pt idx="16">
                  <c:v>966.727484291</c:v>
                </c:pt>
                <c:pt idx="17">
                  <c:v>966.63132438800005</c:v>
                </c:pt>
                <c:pt idx="18">
                  <c:v>963.96192282499999</c:v>
                </c:pt>
                <c:pt idx="19">
                  <c:v>958.20750851299999</c:v>
                </c:pt>
                <c:pt idx="20">
                  <c:v>950.33749995000005</c:v>
                </c:pt>
                <c:pt idx="21">
                  <c:v>949.32906354500005</c:v>
                </c:pt>
                <c:pt idx="22">
                  <c:v>930.28769358700004</c:v>
                </c:pt>
                <c:pt idx="23">
                  <c:v>900.68611533800004</c:v>
                </c:pt>
                <c:pt idx="24">
                  <c:v>889.51655543799995</c:v>
                </c:pt>
                <c:pt idx="25">
                  <c:v>889.28913435200002</c:v>
                </c:pt>
                <c:pt idx="26">
                  <c:v>887.34672379300002</c:v>
                </c:pt>
                <c:pt idx="27">
                  <c:v>877.10431952700003</c:v>
                </c:pt>
                <c:pt idx="28">
                  <c:v>875.60546212500003</c:v>
                </c:pt>
                <c:pt idx="29">
                  <c:v>872.96773660099996</c:v>
                </c:pt>
                <c:pt idx="30">
                  <c:v>872.22041599500005</c:v>
                </c:pt>
                <c:pt idx="31">
                  <c:v>856.202295058</c:v>
                </c:pt>
                <c:pt idx="32">
                  <c:v>854.53620134699997</c:v>
                </c:pt>
                <c:pt idx="33">
                  <c:v>843.72389177000002</c:v>
                </c:pt>
                <c:pt idx="34">
                  <c:v>835.05889198700004</c:v>
                </c:pt>
                <c:pt idx="35">
                  <c:v>833.21538365599997</c:v>
                </c:pt>
                <c:pt idx="36">
                  <c:v>830.60631812199995</c:v>
                </c:pt>
                <c:pt idx="37">
                  <c:v>830.07941199200002</c:v>
                </c:pt>
                <c:pt idx="38">
                  <c:v>829.90170185800002</c:v>
                </c:pt>
                <c:pt idx="39">
                  <c:v>824.47571702499999</c:v>
                </c:pt>
                <c:pt idx="40">
                  <c:v>824.42059953399996</c:v>
                </c:pt>
                <c:pt idx="41">
                  <c:v>824.29211541300003</c:v>
                </c:pt>
                <c:pt idx="42">
                  <c:v>823.92150351600003</c:v>
                </c:pt>
                <c:pt idx="43">
                  <c:v>823.48917242499999</c:v>
                </c:pt>
                <c:pt idx="44">
                  <c:v>823.16044916099997</c:v>
                </c:pt>
                <c:pt idx="45">
                  <c:v>819.62457548700002</c:v>
                </c:pt>
                <c:pt idx="46">
                  <c:v>819.275925809</c:v>
                </c:pt>
                <c:pt idx="47">
                  <c:v>819.26470003300005</c:v>
                </c:pt>
                <c:pt idx="48">
                  <c:v>818.78487046999999</c:v>
                </c:pt>
                <c:pt idx="49">
                  <c:v>818.15500743400003</c:v>
                </c:pt>
                <c:pt idx="50">
                  <c:v>818.09056994000002</c:v>
                </c:pt>
                <c:pt idx="51">
                  <c:v>815.836103944</c:v>
                </c:pt>
                <c:pt idx="52">
                  <c:v>811.61731253899995</c:v>
                </c:pt>
                <c:pt idx="53">
                  <c:v>810.83063326000001</c:v>
                </c:pt>
                <c:pt idx="54">
                  <c:v>809.87657127399996</c:v>
                </c:pt>
                <c:pt idx="55">
                  <c:v>808.23564116099999</c:v>
                </c:pt>
                <c:pt idx="56">
                  <c:v>806.01357962600002</c:v>
                </c:pt>
                <c:pt idx="57">
                  <c:v>803.20698217699999</c:v>
                </c:pt>
                <c:pt idx="58">
                  <c:v>800.33559832200001</c:v>
                </c:pt>
                <c:pt idx="59">
                  <c:v>799.90105645400001</c:v>
                </c:pt>
                <c:pt idx="60">
                  <c:v>799.57749247300001</c:v>
                </c:pt>
                <c:pt idx="61">
                  <c:v>799.08907357099997</c:v>
                </c:pt>
                <c:pt idx="62">
                  <c:v>798.66787241700001</c:v>
                </c:pt>
                <c:pt idx="63">
                  <c:v>797.97099196500005</c:v>
                </c:pt>
                <c:pt idx="64">
                  <c:v>796.34535982299997</c:v>
                </c:pt>
                <c:pt idx="65">
                  <c:v>795.74363118799999</c:v>
                </c:pt>
                <c:pt idx="66">
                  <c:v>795.28985547100001</c:v>
                </c:pt>
                <c:pt idx="67">
                  <c:v>794.48117641299996</c:v>
                </c:pt>
                <c:pt idx="68">
                  <c:v>791.51399343000003</c:v>
                </c:pt>
                <c:pt idx="69">
                  <c:v>790.88060357200004</c:v>
                </c:pt>
                <c:pt idx="70">
                  <c:v>790.70892931699996</c:v>
                </c:pt>
                <c:pt idx="71">
                  <c:v>789.00578142100005</c:v>
                </c:pt>
                <c:pt idx="72">
                  <c:v>788.578830896</c:v>
                </c:pt>
                <c:pt idx="73">
                  <c:v>788.48708170199995</c:v>
                </c:pt>
                <c:pt idx="74">
                  <c:v>788.39191126200001</c:v>
                </c:pt>
                <c:pt idx="75">
                  <c:v>788.14984379600003</c:v>
                </c:pt>
                <c:pt idx="76">
                  <c:v>788.07637529199997</c:v>
                </c:pt>
                <c:pt idx="77">
                  <c:v>787.48252598299996</c:v>
                </c:pt>
                <c:pt idx="78">
                  <c:v>787.31481463399996</c:v>
                </c:pt>
                <c:pt idx="79">
                  <c:v>785.71001007999996</c:v>
                </c:pt>
                <c:pt idx="80">
                  <c:v>784.78279609900005</c:v>
                </c:pt>
                <c:pt idx="81">
                  <c:v>782.087918307</c:v>
                </c:pt>
                <c:pt idx="82">
                  <c:v>780.85048681499995</c:v>
                </c:pt>
                <c:pt idx="83">
                  <c:v>780.05440888099997</c:v>
                </c:pt>
                <c:pt idx="84">
                  <c:v>779.82537310500004</c:v>
                </c:pt>
                <c:pt idx="85">
                  <c:v>779.139312711</c:v>
                </c:pt>
                <c:pt idx="86">
                  <c:v>779.12937845299996</c:v>
                </c:pt>
                <c:pt idx="87">
                  <c:v>778.66761534199998</c:v>
                </c:pt>
                <c:pt idx="88">
                  <c:v>776.16283626699999</c:v>
                </c:pt>
                <c:pt idx="89">
                  <c:v>775.77313638500004</c:v>
                </c:pt>
                <c:pt idx="90">
                  <c:v>775.46883103300001</c:v>
                </c:pt>
                <c:pt idx="91">
                  <c:v>775.34815467400006</c:v>
                </c:pt>
                <c:pt idx="92">
                  <c:v>774.95605365500001</c:v>
                </c:pt>
                <c:pt idx="93">
                  <c:v>774.200674757</c:v>
                </c:pt>
                <c:pt idx="94">
                  <c:v>773.388259146</c:v>
                </c:pt>
                <c:pt idx="95">
                  <c:v>773.27623598599996</c:v>
                </c:pt>
                <c:pt idx="96">
                  <c:v>772.94040698900005</c:v>
                </c:pt>
                <c:pt idx="97">
                  <c:v>772.06916840199995</c:v>
                </c:pt>
                <c:pt idx="98">
                  <c:v>771.17731082800003</c:v>
                </c:pt>
                <c:pt idx="99">
                  <c:v>771.06992903900004</c:v>
                </c:pt>
                <c:pt idx="100">
                  <c:v>770.66843508299996</c:v>
                </c:pt>
                <c:pt idx="101">
                  <c:v>770.29835404400001</c:v>
                </c:pt>
                <c:pt idx="102">
                  <c:v>767.68687285800002</c:v>
                </c:pt>
                <c:pt idx="103">
                  <c:v>765.80961015699995</c:v>
                </c:pt>
                <c:pt idx="104">
                  <c:v>765.02460506700004</c:v>
                </c:pt>
                <c:pt idx="105">
                  <c:v>764.66483013100003</c:v>
                </c:pt>
                <c:pt idx="106">
                  <c:v>762.97896736799999</c:v>
                </c:pt>
                <c:pt idx="107">
                  <c:v>762.78858646599997</c:v>
                </c:pt>
                <c:pt idx="108">
                  <c:v>762.58289815299997</c:v>
                </c:pt>
                <c:pt idx="109">
                  <c:v>761.13650718099996</c:v>
                </c:pt>
                <c:pt idx="110">
                  <c:v>759.62037036100003</c:v>
                </c:pt>
                <c:pt idx="111">
                  <c:v>759.30675563399996</c:v>
                </c:pt>
                <c:pt idx="112">
                  <c:v>757.421228735</c:v>
                </c:pt>
                <c:pt idx="113">
                  <c:v>756.09328773899995</c:v>
                </c:pt>
                <c:pt idx="114">
                  <c:v>755.26357666900003</c:v>
                </c:pt>
                <c:pt idx="115">
                  <c:v>754.64119731999995</c:v>
                </c:pt>
                <c:pt idx="116">
                  <c:v>754.48218079499998</c:v>
                </c:pt>
                <c:pt idx="117">
                  <c:v>754.311480577</c:v>
                </c:pt>
                <c:pt idx="118">
                  <c:v>753.84178160700003</c:v>
                </c:pt>
                <c:pt idx="119">
                  <c:v>753.60089904300003</c:v>
                </c:pt>
                <c:pt idx="120">
                  <c:v>753.35988280900006</c:v>
                </c:pt>
                <c:pt idx="121">
                  <c:v>752.89538056200001</c:v>
                </c:pt>
                <c:pt idx="122">
                  <c:v>752.394563232</c:v>
                </c:pt>
                <c:pt idx="123">
                  <c:v>751.81224760999999</c:v>
                </c:pt>
                <c:pt idx="124">
                  <c:v>751.66497985399997</c:v>
                </c:pt>
                <c:pt idx="125">
                  <c:v>751.25278757599995</c:v>
                </c:pt>
                <c:pt idx="126">
                  <c:v>751.08487875000003</c:v>
                </c:pt>
                <c:pt idx="127">
                  <c:v>750.69047105499999</c:v>
                </c:pt>
                <c:pt idx="128">
                  <c:v>749.93933722300005</c:v>
                </c:pt>
                <c:pt idx="129">
                  <c:v>749.83594852600004</c:v>
                </c:pt>
                <c:pt idx="130">
                  <c:v>749.32360409499995</c:v>
                </c:pt>
                <c:pt idx="131">
                  <c:v>748.828668515</c:v>
                </c:pt>
                <c:pt idx="132">
                  <c:v>748.69754293899996</c:v>
                </c:pt>
                <c:pt idx="133">
                  <c:v>748.581138624</c:v>
                </c:pt>
                <c:pt idx="134">
                  <c:v>748.03237481999997</c:v>
                </c:pt>
                <c:pt idx="135">
                  <c:v>747.76024395399998</c:v>
                </c:pt>
                <c:pt idx="136">
                  <c:v>747.453643414</c:v>
                </c:pt>
                <c:pt idx="137">
                  <c:v>747.35667744900002</c:v>
                </c:pt>
                <c:pt idx="138">
                  <c:v>747.35068670700002</c:v>
                </c:pt>
                <c:pt idx="139">
                  <c:v>746.90163353000003</c:v>
                </c:pt>
                <c:pt idx="140">
                  <c:v>746.78427490700005</c:v>
                </c:pt>
                <c:pt idx="141">
                  <c:v>746.73608363000005</c:v>
                </c:pt>
                <c:pt idx="142">
                  <c:v>746.25300147300004</c:v>
                </c:pt>
                <c:pt idx="143">
                  <c:v>745.45798228800004</c:v>
                </c:pt>
                <c:pt idx="144">
                  <c:v>744.89728870600004</c:v>
                </c:pt>
                <c:pt idx="145">
                  <c:v>744.48605611400001</c:v>
                </c:pt>
                <c:pt idx="146">
                  <c:v>743.88816217299996</c:v>
                </c:pt>
                <c:pt idx="147">
                  <c:v>743.41206424300003</c:v>
                </c:pt>
                <c:pt idx="148">
                  <c:v>742.91509275099997</c:v>
                </c:pt>
                <c:pt idx="149">
                  <c:v>742.61688319400002</c:v>
                </c:pt>
                <c:pt idx="150">
                  <c:v>741.90384794700003</c:v>
                </c:pt>
                <c:pt idx="151">
                  <c:v>741.16874153699996</c:v>
                </c:pt>
                <c:pt idx="152">
                  <c:v>740.78335778500002</c:v>
                </c:pt>
                <c:pt idx="153">
                  <c:v>740.45728971400001</c:v>
                </c:pt>
                <c:pt idx="154">
                  <c:v>739.60232012999995</c:v>
                </c:pt>
                <c:pt idx="155">
                  <c:v>739.59276947900003</c:v>
                </c:pt>
                <c:pt idx="156">
                  <c:v>739.03251279400001</c:v>
                </c:pt>
                <c:pt idx="157">
                  <c:v>738.89972528400006</c:v>
                </c:pt>
                <c:pt idx="158">
                  <c:v>738.34236438699998</c:v>
                </c:pt>
                <c:pt idx="159">
                  <c:v>738.10636016000001</c:v>
                </c:pt>
                <c:pt idx="160">
                  <c:v>738.06915569199998</c:v>
                </c:pt>
                <c:pt idx="161">
                  <c:v>737.46055497099997</c:v>
                </c:pt>
                <c:pt idx="162">
                  <c:v>737.33692505199997</c:v>
                </c:pt>
                <c:pt idx="163">
                  <c:v>736.97185475699996</c:v>
                </c:pt>
                <c:pt idx="164">
                  <c:v>736.62628674200005</c:v>
                </c:pt>
                <c:pt idx="165">
                  <c:v>736.583659711</c:v>
                </c:pt>
                <c:pt idx="166">
                  <c:v>736.48280111400004</c:v>
                </c:pt>
                <c:pt idx="167">
                  <c:v>736.47623779699995</c:v>
                </c:pt>
                <c:pt idx="168">
                  <c:v>736.24035998900001</c:v>
                </c:pt>
                <c:pt idx="169">
                  <c:v>736.17727135300004</c:v>
                </c:pt>
                <c:pt idx="170">
                  <c:v>735.54088337999997</c:v>
                </c:pt>
                <c:pt idx="171">
                  <c:v>735.52941351200002</c:v>
                </c:pt>
                <c:pt idx="172">
                  <c:v>735.38975866099997</c:v>
                </c:pt>
                <c:pt idx="173">
                  <c:v>735.280654884</c:v>
                </c:pt>
                <c:pt idx="174">
                  <c:v>734.36813470899995</c:v>
                </c:pt>
                <c:pt idx="175">
                  <c:v>734.17799692400001</c:v>
                </c:pt>
                <c:pt idx="176">
                  <c:v>733.77393979700003</c:v>
                </c:pt>
                <c:pt idx="177">
                  <c:v>732.65739089299996</c:v>
                </c:pt>
                <c:pt idx="178">
                  <c:v>732.492190532</c:v>
                </c:pt>
                <c:pt idx="179">
                  <c:v>732.39734612899997</c:v>
                </c:pt>
                <c:pt idx="180">
                  <c:v>732.22458105999999</c:v>
                </c:pt>
                <c:pt idx="181">
                  <c:v>732.01415748700003</c:v>
                </c:pt>
                <c:pt idx="182">
                  <c:v>731.82108549500003</c:v>
                </c:pt>
                <c:pt idx="183">
                  <c:v>731.77808158400001</c:v>
                </c:pt>
                <c:pt idx="184">
                  <c:v>731.52284890299995</c:v>
                </c:pt>
                <c:pt idx="185">
                  <c:v>731.23529992500005</c:v>
                </c:pt>
                <c:pt idx="186">
                  <c:v>731.19529425799999</c:v>
                </c:pt>
                <c:pt idx="187">
                  <c:v>731.08730576699998</c:v>
                </c:pt>
                <c:pt idx="188">
                  <c:v>730.87172243299995</c:v>
                </c:pt>
                <c:pt idx="189">
                  <c:v>730.26908633100004</c:v>
                </c:pt>
                <c:pt idx="190">
                  <c:v>730.07492760000002</c:v>
                </c:pt>
                <c:pt idx="191">
                  <c:v>729.98609495200003</c:v>
                </c:pt>
                <c:pt idx="192">
                  <c:v>729.83419990499999</c:v>
                </c:pt>
                <c:pt idx="193">
                  <c:v>729.43557773500004</c:v>
                </c:pt>
                <c:pt idx="194">
                  <c:v>729.22935173099995</c:v>
                </c:pt>
                <c:pt idx="195">
                  <c:v>728.66968898599998</c:v>
                </c:pt>
                <c:pt idx="196">
                  <c:v>727.76161563300002</c:v>
                </c:pt>
                <c:pt idx="197">
                  <c:v>727.62482145700005</c:v>
                </c:pt>
                <c:pt idx="198">
                  <c:v>727.04941470000006</c:v>
                </c:pt>
                <c:pt idx="199">
                  <c:v>726.87653487199998</c:v>
                </c:pt>
                <c:pt idx="200">
                  <c:v>725.66907095399995</c:v>
                </c:pt>
                <c:pt idx="201">
                  <c:v>725.26879150699995</c:v>
                </c:pt>
                <c:pt idx="202">
                  <c:v>724.87563506100003</c:v>
                </c:pt>
                <c:pt idx="203">
                  <c:v>724.30587415000002</c:v>
                </c:pt>
                <c:pt idx="204">
                  <c:v>724.08231718900004</c:v>
                </c:pt>
                <c:pt idx="205">
                  <c:v>724.03180664800004</c:v>
                </c:pt>
                <c:pt idx="206">
                  <c:v>722.08509344300001</c:v>
                </c:pt>
                <c:pt idx="207">
                  <c:v>721.45965060399999</c:v>
                </c:pt>
                <c:pt idx="208">
                  <c:v>719.45235908500001</c:v>
                </c:pt>
                <c:pt idx="209">
                  <c:v>719.13529453000001</c:v>
                </c:pt>
                <c:pt idx="210">
                  <c:v>718.60565150699995</c:v>
                </c:pt>
                <c:pt idx="211">
                  <c:v>717.57603549099997</c:v>
                </c:pt>
                <c:pt idx="212">
                  <c:v>716.98468729700005</c:v>
                </c:pt>
                <c:pt idx="213">
                  <c:v>716.01271186300005</c:v>
                </c:pt>
                <c:pt idx="214">
                  <c:v>715.94887902100004</c:v>
                </c:pt>
                <c:pt idx="215">
                  <c:v>715.68430915700003</c:v>
                </c:pt>
                <c:pt idx="216">
                  <c:v>715.17992654099999</c:v>
                </c:pt>
                <c:pt idx="217">
                  <c:v>715.13572049200002</c:v>
                </c:pt>
                <c:pt idx="218">
                  <c:v>714.679729232</c:v>
                </c:pt>
                <c:pt idx="219">
                  <c:v>714.18294247899996</c:v>
                </c:pt>
                <c:pt idx="220">
                  <c:v>713.71375179899997</c:v>
                </c:pt>
                <c:pt idx="221">
                  <c:v>711.22453690400005</c:v>
                </c:pt>
                <c:pt idx="222">
                  <c:v>711.05671950399994</c:v>
                </c:pt>
                <c:pt idx="223">
                  <c:v>710.44273658400004</c:v>
                </c:pt>
                <c:pt idx="224">
                  <c:v>709.83631191500001</c:v>
                </c:pt>
                <c:pt idx="225">
                  <c:v>709.23195405800004</c:v>
                </c:pt>
                <c:pt idx="226">
                  <c:v>708.02975257399999</c:v>
                </c:pt>
                <c:pt idx="227">
                  <c:v>707.63850555900001</c:v>
                </c:pt>
                <c:pt idx="228">
                  <c:v>707.11310438299995</c:v>
                </c:pt>
                <c:pt idx="229">
                  <c:v>706.54639110400001</c:v>
                </c:pt>
                <c:pt idx="230">
                  <c:v>705.57103583399999</c:v>
                </c:pt>
                <c:pt idx="231">
                  <c:v>705.55511016900005</c:v>
                </c:pt>
                <c:pt idx="232">
                  <c:v>705.32299546599995</c:v>
                </c:pt>
                <c:pt idx="233">
                  <c:v>705.29437450099999</c:v>
                </c:pt>
                <c:pt idx="234">
                  <c:v>705.03673452500004</c:v>
                </c:pt>
                <c:pt idx="235">
                  <c:v>704.81476237100003</c:v>
                </c:pt>
                <c:pt idx="236">
                  <c:v>704.26993480299996</c:v>
                </c:pt>
                <c:pt idx="237">
                  <c:v>704.21420771600003</c:v>
                </c:pt>
                <c:pt idx="238">
                  <c:v>704.03712882599996</c:v>
                </c:pt>
                <c:pt idx="239">
                  <c:v>703.82315980999999</c:v>
                </c:pt>
                <c:pt idx="240">
                  <c:v>703.43869490099996</c:v>
                </c:pt>
                <c:pt idx="241">
                  <c:v>703.30721907899999</c:v>
                </c:pt>
                <c:pt idx="242">
                  <c:v>702.63429196899995</c:v>
                </c:pt>
                <c:pt idx="243">
                  <c:v>702.49542733999999</c:v>
                </c:pt>
                <c:pt idx="244">
                  <c:v>702.04645204099995</c:v>
                </c:pt>
                <c:pt idx="245">
                  <c:v>701.94544144500003</c:v>
                </c:pt>
                <c:pt idx="246">
                  <c:v>701.780425003</c:v>
                </c:pt>
                <c:pt idx="247">
                  <c:v>701.55364280799995</c:v>
                </c:pt>
                <c:pt idx="248">
                  <c:v>701.29964248399995</c:v>
                </c:pt>
                <c:pt idx="249">
                  <c:v>700.05812232599999</c:v>
                </c:pt>
                <c:pt idx="250">
                  <c:v>699.09599749999995</c:v>
                </c:pt>
                <c:pt idx="251">
                  <c:v>698.81317791599997</c:v>
                </c:pt>
                <c:pt idx="252">
                  <c:v>698.58172912500004</c:v>
                </c:pt>
                <c:pt idx="253">
                  <c:v>698.27248558500003</c:v>
                </c:pt>
                <c:pt idx="254">
                  <c:v>698.16343906700001</c:v>
                </c:pt>
                <c:pt idx="255">
                  <c:v>696.56689562300005</c:v>
                </c:pt>
                <c:pt idx="256">
                  <c:v>696.438209433</c:v>
                </c:pt>
                <c:pt idx="257">
                  <c:v>696.25270414299996</c:v>
                </c:pt>
                <c:pt idx="258">
                  <c:v>695.70622485199999</c:v>
                </c:pt>
                <c:pt idx="259">
                  <c:v>695.66792267899996</c:v>
                </c:pt>
                <c:pt idx="260">
                  <c:v>695.49160146400004</c:v>
                </c:pt>
                <c:pt idx="261">
                  <c:v>695.35829586800003</c:v>
                </c:pt>
                <c:pt idx="262">
                  <c:v>695.01068567899995</c:v>
                </c:pt>
                <c:pt idx="263">
                  <c:v>694.93514388100004</c:v>
                </c:pt>
                <c:pt idx="264">
                  <c:v>694.56781034799997</c:v>
                </c:pt>
                <c:pt idx="265">
                  <c:v>694.56707362899999</c:v>
                </c:pt>
                <c:pt idx="266">
                  <c:v>694.54779285899997</c:v>
                </c:pt>
                <c:pt idx="267">
                  <c:v>694.27074591400003</c:v>
                </c:pt>
                <c:pt idx="268">
                  <c:v>693.756051329</c:v>
                </c:pt>
                <c:pt idx="269">
                  <c:v>693.02272689599999</c:v>
                </c:pt>
                <c:pt idx="270">
                  <c:v>692.90968092200001</c:v>
                </c:pt>
                <c:pt idx="271">
                  <c:v>692.78228954400004</c:v>
                </c:pt>
                <c:pt idx="272">
                  <c:v>692.75669140499997</c:v>
                </c:pt>
                <c:pt idx="273">
                  <c:v>692.63144942999998</c:v>
                </c:pt>
                <c:pt idx="274">
                  <c:v>691.88711729099998</c:v>
                </c:pt>
                <c:pt idx="275">
                  <c:v>691.68706061099999</c:v>
                </c:pt>
                <c:pt idx="276">
                  <c:v>691.14656669199996</c:v>
                </c:pt>
                <c:pt idx="277">
                  <c:v>690.68555046699998</c:v>
                </c:pt>
                <c:pt idx="278">
                  <c:v>689.74793677499997</c:v>
                </c:pt>
                <c:pt idx="279">
                  <c:v>689.00942223300001</c:v>
                </c:pt>
                <c:pt idx="280">
                  <c:v>688.49712691800005</c:v>
                </c:pt>
                <c:pt idx="281">
                  <c:v>688.24451977399997</c:v>
                </c:pt>
                <c:pt idx="282">
                  <c:v>688.22690112099997</c:v>
                </c:pt>
                <c:pt idx="283">
                  <c:v>687.73601651700005</c:v>
                </c:pt>
                <c:pt idx="284">
                  <c:v>687.01712595799995</c:v>
                </c:pt>
                <c:pt idx="285">
                  <c:v>686.90113331199996</c:v>
                </c:pt>
                <c:pt idx="286">
                  <c:v>686.497719319</c:v>
                </c:pt>
                <c:pt idx="287">
                  <c:v>685.10732753100001</c:v>
                </c:pt>
                <c:pt idx="288">
                  <c:v>684.804244122</c:v>
                </c:pt>
                <c:pt idx="289">
                  <c:v>684.62222796200001</c:v>
                </c:pt>
                <c:pt idx="290">
                  <c:v>684.52422392100004</c:v>
                </c:pt>
                <c:pt idx="291">
                  <c:v>684.34924299099998</c:v>
                </c:pt>
                <c:pt idx="292">
                  <c:v>684.09232237799995</c:v>
                </c:pt>
                <c:pt idx="293">
                  <c:v>683.88823317100002</c:v>
                </c:pt>
                <c:pt idx="294">
                  <c:v>683.87461224699996</c:v>
                </c:pt>
                <c:pt idx="295">
                  <c:v>683.85735056299995</c:v>
                </c:pt>
                <c:pt idx="296">
                  <c:v>683.66097654199996</c:v>
                </c:pt>
                <c:pt idx="297">
                  <c:v>683.54847347500004</c:v>
                </c:pt>
                <c:pt idx="298">
                  <c:v>683.38931136300005</c:v>
                </c:pt>
                <c:pt idx="299">
                  <c:v>682.46518169000001</c:v>
                </c:pt>
                <c:pt idx="300">
                  <c:v>682.35644793400002</c:v>
                </c:pt>
                <c:pt idx="301">
                  <c:v>682.26016845100003</c:v>
                </c:pt>
                <c:pt idx="302">
                  <c:v>681.92671921600004</c:v>
                </c:pt>
                <c:pt idx="303">
                  <c:v>681.91027567699996</c:v>
                </c:pt>
                <c:pt idx="304">
                  <c:v>681.44815009700005</c:v>
                </c:pt>
                <c:pt idx="305">
                  <c:v>681.43517698599999</c:v>
                </c:pt>
                <c:pt idx="306">
                  <c:v>681.16526793800006</c:v>
                </c:pt>
                <c:pt idx="307">
                  <c:v>680.70347574200002</c:v>
                </c:pt>
                <c:pt idx="308">
                  <c:v>680.16874507800003</c:v>
                </c:pt>
                <c:pt idx="309">
                  <c:v>679.18762465600003</c:v>
                </c:pt>
                <c:pt idx="310">
                  <c:v>678.73107535899999</c:v>
                </c:pt>
                <c:pt idx="311">
                  <c:v>678.685620546</c:v>
                </c:pt>
                <c:pt idx="312">
                  <c:v>678.48706381900001</c:v>
                </c:pt>
                <c:pt idx="313">
                  <c:v>678.14967049699999</c:v>
                </c:pt>
                <c:pt idx="314">
                  <c:v>677.87234037600001</c:v>
                </c:pt>
                <c:pt idx="315">
                  <c:v>677.11423686399996</c:v>
                </c:pt>
                <c:pt idx="316">
                  <c:v>677.01881529499997</c:v>
                </c:pt>
                <c:pt idx="317">
                  <c:v>676.56647505900003</c:v>
                </c:pt>
                <c:pt idx="318">
                  <c:v>676.41752186799999</c:v>
                </c:pt>
                <c:pt idx="319">
                  <c:v>675.49915065300002</c:v>
                </c:pt>
                <c:pt idx="320">
                  <c:v>675.39504202399996</c:v>
                </c:pt>
                <c:pt idx="321">
                  <c:v>675.22613079300004</c:v>
                </c:pt>
                <c:pt idx="322">
                  <c:v>675.08211676600001</c:v>
                </c:pt>
                <c:pt idx="323">
                  <c:v>675.00795650099997</c:v>
                </c:pt>
                <c:pt idx="324">
                  <c:v>674.33584521099999</c:v>
                </c:pt>
                <c:pt idx="325">
                  <c:v>673.83064991499998</c:v>
                </c:pt>
                <c:pt idx="326">
                  <c:v>673.81573520400002</c:v>
                </c:pt>
                <c:pt idx="327">
                  <c:v>673.66933677500003</c:v>
                </c:pt>
                <c:pt idx="328">
                  <c:v>673.63024321399996</c:v>
                </c:pt>
                <c:pt idx="329">
                  <c:v>673.45147200199995</c:v>
                </c:pt>
                <c:pt idx="330">
                  <c:v>673.083746303</c:v>
                </c:pt>
                <c:pt idx="331">
                  <c:v>673.04680588799999</c:v>
                </c:pt>
                <c:pt idx="332">
                  <c:v>672.90966391999996</c:v>
                </c:pt>
                <c:pt idx="333">
                  <c:v>671.53623552199997</c:v>
                </c:pt>
                <c:pt idx="334">
                  <c:v>671.40896742300004</c:v>
                </c:pt>
                <c:pt idx="335">
                  <c:v>671.39301098600004</c:v>
                </c:pt>
                <c:pt idx="336">
                  <c:v>670.89626043299995</c:v>
                </c:pt>
                <c:pt idx="337">
                  <c:v>670.58763979299999</c:v>
                </c:pt>
                <c:pt idx="338">
                  <c:v>670.527690775</c:v>
                </c:pt>
                <c:pt idx="339">
                  <c:v>670.196171402</c:v>
                </c:pt>
                <c:pt idx="340">
                  <c:v>670.083840571</c:v>
                </c:pt>
                <c:pt idx="341">
                  <c:v>669.84162589499999</c:v>
                </c:pt>
                <c:pt idx="342">
                  <c:v>669.40969404199996</c:v>
                </c:pt>
                <c:pt idx="343">
                  <c:v>669.22130462200005</c:v>
                </c:pt>
                <c:pt idx="344">
                  <c:v>669.04422002199999</c:v>
                </c:pt>
                <c:pt idx="345">
                  <c:v>669.01975600100002</c:v>
                </c:pt>
                <c:pt idx="346">
                  <c:v>668.47894221800004</c:v>
                </c:pt>
                <c:pt idx="347">
                  <c:v>668.46374879500001</c:v>
                </c:pt>
                <c:pt idx="348">
                  <c:v>668.27828455400004</c:v>
                </c:pt>
                <c:pt idx="349">
                  <c:v>667.54392274400004</c:v>
                </c:pt>
                <c:pt idx="350">
                  <c:v>667.45408069600001</c:v>
                </c:pt>
                <c:pt idx="351">
                  <c:v>666.87481547100003</c:v>
                </c:pt>
                <c:pt idx="352">
                  <c:v>665.95091260000004</c:v>
                </c:pt>
                <c:pt idx="353">
                  <c:v>665.94329532300003</c:v>
                </c:pt>
                <c:pt idx="354">
                  <c:v>665.51792604399998</c:v>
                </c:pt>
                <c:pt idx="355">
                  <c:v>664.86100520299999</c:v>
                </c:pt>
                <c:pt idx="356">
                  <c:v>664.76126741099995</c:v>
                </c:pt>
                <c:pt idx="357">
                  <c:v>664.623146217</c:v>
                </c:pt>
                <c:pt idx="358">
                  <c:v>664.53634858800001</c:v>
                </c:pt>
                <c:pt idx="359">
                  <c:v>664.08976674799999</c:v>
                </c:pt>
                <c:pt idx="360">
                  <c:v>663.82312059399999</c:v>
                </c:pt>
                <c:pt idx="361">
                  <c:v>663.78037799100002</c:v>
                </c:pt>
                <c:pt idx="362">
                  <c:v>663.56061731600005</c:v>
                </c:pt>
                <c:pt idx="363">
                  <c:v>663.52392956000006</c:v>
                </c:pt>
                <c:pt idx="364">
                  <c:v>663.478597261</c:v>
                </c:pt>
                <c:pt idx="365">
                  <c:v>663.45846468100001</c:v>
                </c:pt>
                <c:pt idx="366">
                  <c:v>663.33525383599999</c:v>
                </c:pt>
                <c:pt idx="367">
                  <c:v>663.29958588399995</c:v>
                </c:pt>
                <c:pt idx="368">
                  <c:v>663.27309712800002</c:v>
                </c:pt>
                <c:pt idx="369">
                  <c:v>663.22241062900002</c:v>
                </c:pt>
                <c:pt idx="370">
                  <c:v>662.91414609399999</c:v>
                </c:pt>
                <c:pt idx="371">
                  <c:v>662.69950083900005</c:v>
                </c:pt>
                <c:pt idx="372">
                  <c:v>662.61800941800004</c:v>
                </c:pt>
                <c:pt idx="373">
                  <c:v>662.25002330699999</c:v>
                </c:pt>
                <c:pt idx="374">
                  <c:v>661.52759170599995</c:v>
                </c:pt>
                <c:pt idx="375">
                  <c:v>661.29730405700002</c:v>
                </c:pt>
                <c:pt idx="376">
                  <c:v>660.82370316100003</c:v>
                </c:pt>
                <c:pt idx="377">
                  <c:v>660.69134988799999</c:v>
                </c:pt>
                <c:pt idx="378">
                  <c:v>660.01975409399995</c:v>
                </c:pt>
                <c:pt idx="379">
                  <c:v>659.76817779700002</c:v>
                </c:pt>
                <c:pt idx="380">
                  <c:v>658.90118937</c:v>
                </c:pt>
                <c:pt idx="381">
                  <c:v>658.74945034400002</c:v>
                </c:pt>
                <c:pt idx="382">
                  <c:v>658.74413569700005</c:v>
                </c:pt>
                <c:pt idx="383">
                  <c:v>658.67997195700002</c:v>
                </c:pt>
                <c:pt idx="384">
                  <c:v>658.41322058100002</c:v>
                </c:pt>
                <c:pt idx="385">
                  <c:v>658.38864336200004</c:v>
                </c:pt>
                <c:pt idx="386">
                  <c:v>658.16122950399995</c:v>
                </c:pt>
                <c:pt idx="387">
                  <c:v>658.01782662699998</c:v>
                </c:pt>
                <c:pt idx="388">
                  <c:v>657.91381859199998</c:v>
                </c:pt>
                <c:pt idx="389">
                  <c:v>657.13479143899997</c:v>
                </c:pt>
                <c:pt idx="390">
                  <c:v>657.02287909200004</c:v>
                </c:pt>
                <c:pt idx="391">
                  <c:v>656.546171845</c:v>
                </c:pt>
                <c:pt idx="392">
                  <c:v>655.73460807799995</c:v>
                </c:pt>
                <c:pt idx="393">
                  <c:v>655.38031940799999</c:v>
                </c:pt>
                <c:pt idx="394">
                  <c:v>655.37116116499999</c:v>
                </c:pt>
                <c:pt idx="395">
                  <c:v>655.29526601999999</c:v>
                </c:pt>
                <c:pt idx="396">
                  <c:v>655.04982510299999</c:v>
                </c:pt>
                <c:pt idx="397">
                  <c:v>654.89781079500005</c:v>
                </c:pt>
                <c:pt idx="398">
                  <c:v>654.36893431600004</c:v>
                </c:pt>
                <c:pt idx="399">
                  <c:v>653.93832460600004</c:v>
                </c:pt>
                <c:pt idx="400">
                  <c:v>653.54267908400004</c:v>
                </c:pt>
                <c:pt idx="401">
                  <c:v>653.35524730999998</c:v>
                </c:pt>
                <c:pt idx="402">
                  <c:v>653.27027753200002</c:v>
                </c:pt>
                <c:pt idx="403">
                  <c:v>653.02599406100001</c:v>
                </c:pt>
                <c:pt idx="404">
                  <c:v>653.00341248100005</c:v>
                </c:pt>
                <c:pt idx="405">
                  <c:v>652.95785531599995</c:v>
                </c:pt>
                <c:pt idx="406">
                  <c:v>652.55686346799996</c:v>
                </c:pt>
                <c:pt idx="407">
                  <c:v>652.14681827699997</c:v>
                </c:pt>
                <c:pt idx="408">
                  <c:v>651.57674146900001</c:v>
                </c:pt>
                <c:pt idx="409">
                  <c:v>651.54008313700001</c:v>
                </c:pt>
                <c:pt idx="410">
                  <c:v>651.18245716599995</c:v>
                </c:pt>
                <c:pt idx="411">
                  <c:v>650.62369202800005</c:v>
                </c:pt>
                <c:pt idx="412">
                  <c:v>650.32278292800004</c:v>
                </c:pt>
                <c:pt idx="413">
                  <c:v>647.851283481</c:v>
                </c:pt>
                <c:pt idx="414">
                  <c:v>647.66066102499997</c:v>
                </c:pt>
                <c:pt idx="415">
                  <c:v>646.34489579800004</c:v>
                </c:pt>
                <c:pt idx="416">
                  <c:v>644.56541444499999</c:v>
                </c:pt>
                <c:pt idx="417">
                  <c:v>644.50755852700001</c:v>
                </c:pt>
                <c:pt idx="418">
                  <c:v>643.97021804999997</c:v>
                </c:pt>
                <c:pt idx="419">
                  <c:v>643.75489539299997</c:v>
                </c:pt>
                <c:pt idx="420">
                  <c:v>643.57793176099995</c:v>
                </c:pt>
                <c:pt idx="421">
                  <c:v>643.25684633399999</c:v>
                </c:pt>
                <c:pt idx="422">
                  <c:v>643.04244420500004</c:v>
                </c:pt>
                <c:pt idx="423">
                  <c:v>642.54230967800004</c:v>
                </c:pt>
                <c:pt idx="424">
                  <c:v>642.51436798600002</c:v>
                </c:pt>
                <c:pt idx="425">
                  <c:v>642.50417808500004</c:v>
                </c:pt>
                <c:pt idx="426">
                  <c:v>642.11443671300003</c:v>
                </c:pt>
                <c:pt idx="427">
                  <c:v>642.11093409</c:v>
                </c:pt>
                <c:pt idx="428">
                  <c:v>641.94239075500002</c:v>
                </c:pt>
                <c:pt idx="429">
                  <c:v>641.78452080099999</c:v>
                </c:pt>
                <c:pt idx="430">
                  <c:v>641.17551065800001</c:v>
                </c:pt>
                <c:pt idx="431">
                  <c:v>641.12377237099997</c:v>
                </c:pt>
                <c:pt idx="432">
                  <c:v>640.66507381999998</c:v>
                </c:pt>
                <c:pt idx="433">
                  <c:v>640.56687048599997</c:v>
                </c:pt>
                <c:pt idx="434">
                  <c:v>640.49296772900004</c:v>
                </c:pt>
                <c:pt idx="435">
                  <c:v>640.37087480499997</c:v>
                </c:pt>
                <c:pt idx="436">
                  <c:v>639.88306555400004</c:v>
                </c:pt>
                <c:pt idx="437">
                  <c:v>639.78839574300002</c:v>
                </c:pt>
                <c:pt idx="438">
                  <c:v>639.431726088</c:v>
                </c:pt>
                <c:pt idx="439">
                  <c:v>639.07482905899997</c:v>
                </c:pt>
                <c:pt idx="440">
                  <c:v>638.99518833299999</c:v>
                </c:pt>
                <c:pt idx="441">
                  <c:v>638.46030456200003</c:v>
                </c:pt>
                <c:pt idx="442">
                  <c:v>638.21026533999998</c:v>
                </c:pt>
                <c:pt idx="443">
                  <c:v>637.71650327199995</c:v>
                </c:pt>
                <c:pt idx="444">
                  <c:v>637.54267493999998</c:v>
                </c:pt>
                <c:pt idx="445">
                  <c:v>637.04008139500002</c:v>
                </c:pt>
                <c:pt idx="446">
                  <c:v>636.74697869600004</c:v>
                </c:pt>
                <c:pt idx="447">
                  <c:v>636.36607887900004</c:v>
                </c:pt>
                <c:pt idx="448">
                  <c:v>636.30331194400003</c:v>
                </c:pt>
                <c:pt idx="449">
                  <c:v>635.47750992099998</c:v>
                </c:pt>
                <c:pt idx="450">
                  <c:v>634.768909108</c:v>
                </c:pt>
                <c:pt idx="451">
                  <c:v>634.73125113100002</c:v>
                </c:pt>
                <c:pt idx="452">
                  <c:v>634.69873422800003</c:v>
                </c:pt>
                <c:pt idx="453">
                  <c:v>634.63814067400006</c:v>
                </c:pt>
                <c:pt idx="454">
                  <c:v>634.59910843</c:v>
                </c:pt>
                <c:pt idx="455">
                  <c:v>634.58099956700005</c:v>
                </c:pt>
                <c:pt idx="456">
                  <c:v>634.25076703299999</c:v>
                </c:pt>
                <c:pt idx="457">
                  <c:v>634.22314648400004</c:v>
                </c:pt>
                <c:pt idx="458">
                  <c:v>634.15662633299996</c:v>
                </c:pt>
                <c:pt idx="459">
                  <c:v>634.06450959999995</c:v>
                </c:pt>
                <c:pt idx="460">
                  <c:v>633.05629714400004</c:v>
                </c:pt>
                <c:pt idx="461">
                  <c:v>632.53950593299999</c:v>
                </c:pt>
                <c:pt idx="462">
                  <c:v>632.439847235</c:v>
                </c:pt>
                <c:pt idx="463">
                  <c:v>632.41640348700003</c:v>
                </c:pt>
                <c:pt idx="464">
                  <c:v>632.370430478</c:v>
                </c:pt>
                <c:pt idx="465">
                  <c:v>631.97091285900001</c:v>
                </c:pt>
                <c:pt idx="466">
                  <c:v>631.87098331300001</c:v>
                </c:pt>
                <c:pt idx="467">
                  <c:v>631.84875464599997</c:v>
                </c:pt>
                <c:pt idx="468">
                  <c:v>631.70797554000001</c:v>
                </c:pt>
                <c:pt idx="469">
                  <c:v>631.50217791700004</c:v>
                </c:pt>
                <c:pt idx="470">
                  <c:v>631.44436816899997</c:v>
                </c:pt>
                <c:pt idx="471">
                  <c:v>631.37464799600002</c:v>
                </c:pt>
                <c:pt idx="472">
                  <c:v>631.36485874300001</c:v>
                </c:pt>
                <c:pt idx="473">
                  <c:v>631.22359024900004</c:v>
                </c:pt>
                <c:pt idx="474">
                  <c:v>631.20664738300002</c:v>
                </c:pt>
                <c:pt idx="475">
                  <c:v>631.11128414400002</c:v>
                </c:pt>
                <c:pt idx="476">
                  <c:v>630.83170134099998</c:v>
                </c:pt>
                <c:pt idx="477">
                  <c:v>630.47690507100003</c:v>
                </c:pt>
                <c:pt idx="478">
                  <c:v>630.46208374000003</c:v>
                </c:pt>
                <c:pt idx="479">
                  <c:v>630.37282930399999</c:v>
                </c:pt>
                <c:pt idx="480">
                  <c:v>630.23332035999999</c:v>
                </c:pt>
                <c:pt idx="481">
                  <c:v>629.53526601999999</c:v>
                </c:pt>
                <c:pt idx="482">
                  <c:v>629.25331205600003</c:v>
                </c:pt>
                <c:pt idx="483">
                  <c:v>628.71418067800005</c:v>
                </c:pt>
                <c:pt idx="484">
                  <c:v>628.295264438</c:v>
                </c:pt>
                <c:pt idx="485">
                  <c:v>628.16252566599996</c:v>
                </c:pt>
                <c:pt idx="486">
                  <c:v>627.57131215200002</c:v>
                </c:pt>
                <c:pt idx="487">
                  <c:v>627.30458713099995</c:v>
                </c:pt>
                <c:pt idx="488">
                  <c:v>627.11076981099995</c:v>
                </c:pt>
                <c:pt idx="489">
                  <c:v>627.06653364600004</c:v>
                </c:pt>
                <c:pt idx="490">
                  <c:v>627.01141578800002</c:v>
                </c:pt>
                <c:pt idx="491">
                  <c:v>626.87966275099996</c:v>
                </c:pt>
                <c:pt idx="492">
                  <c:v>626.79072662099998</c:v>
                </c:pt>
                <c:pt idx="493">
                  <c:v>626.63235896399999</c:v>
                </c:pt>
                <c:pt idx="494">
                  <c:v>626.52037788099994</c:v>
                </c:pt>
                <c:pt idx="495">
                  <c:v>626.44883405200005</c:v>
                </c:pt>
                <c:pt idx="496">
                  <c:v>626.38956041100005</c:v>
                </c:pt>
                <c:pt idx="497">
                  <c:v>626.19259109799998</c:v>
                </c:pt>
                <c:pt idx="498">
                  <c:v>626.19038750699997</c:v>
                </c:pt>
                <c:pt idx="499">
                  <c:v>626.187788576</c:v>
                </c:pt>
                <c:pt idx="500">
                  <c:v>625.78017084400005</c:v>
                </c:pt>
                <c:pt idx="501">
                  <c:v>625.65998024199996</c:v>
                </c:pt>
                <c:pt idx="502">
                  <c:v>625.543698877</c:v>
                </c:pt>
                <c:pt idx="503">
                  <c:v>625.48606538700005</c:v>
                </c:pt>
                <c:pt idx="504">
                  <c:v>625.39230306699994</c:v>
                </c:pt>
                <c:pt idx="505">
                  <c:v>625.13650735800002</c:v>
                </c:pt>
                <c:pt idx="506">
                  <c:v>625.06526733099997</c:v>
                </c:pt>
                <c:pt idx="507">
                  <c:v>625.03506361300003</c:v>
                </c:pt>
                <c:pt idx="508">
                  <c:v>624.76506002099995</c:v>
                </c:pt>
                <c:pt idx="509">
                  <c:v>624.60913708299995</c:v>
                </c:pt>
                <c:pt idx="510">
                  <c:v>624.59146050499999</c:v>
                </c:pt>
                <c:pt idx="511">
                  <c:v>624.48480304899999</c:v>
                </c:pt>
                <c:pt idx="512">
                  <c:v>624.30082067599994</c:v>
                </c:pt>
                <c:pt idx="513">
                  <c:v>624.05753419999996</c:v>
                </c:pt>
                <c:pt idx="514">
                  <c:v>623.68587692200003</c:v>
                </c:pt>
                <c:pt idx="515">
                  <c:v>623.55621297100004</c:v>
                </c:pt>
                <c:pt idx="516">
                  <c:v>622.88772733899998</c:v>
                </c:pt>
                <c:pt idx="517">
                  <c:v>622.46300795499997</c:v>
                </c:pt>
                <c:pt idx="518">
                  <c:v>622.17310952800005</c:v>
                </c:pt>
                <c:pt idx="519">
                  <c:v>622.15199470899995</c:v>
                </c:pt>
                <c:pt idx="520">
                  <c:v>621.54224235100003</c:v>
                </c:pt>
                <c:pt idx="521">
                  <c:v>621.07219930300005</c:v>
                </c:pt>
                <c:pt idx="522">
                  <c:v>621.06792968599996</c:v>
                </c:pt>
                <c:pt idx="523">
                  <c:v>620.76497243300003</c:v>
                </c:pt>
                <c:pt idx="524">
                  <c:v>620.31341276800003</c:v>
                </c:pt>
                <c:pt idx="525">
                  <c:v>619.78257381399999</c:v>
                </c:pt>
                <c:pt idx="526">
                  <c:v>619.73996977000002</c:v>
                </c:pt>
                <c:pt idx="527">
                  <c:v>619.46840288700002</c:v>
                </c:pt>
                <c:pt idx="528">
                  <c:v>618.63903681600004</c:v>
                </c:pt>
                <c:pt idx="529">
                  <c:v>618.30315971100003</c:v>
                </c:pt>
                <c:pt idx="530">
                  <c:v>618.14018835900004</c:v>
                </c:pt>
                <c:pt idx="531">
                  <c:v>618.07994686100005</c:v>
                </c:pt>
                <c:pt idx="532">
                  <c:v>617.81987854600004</c:v>
                </c:pt>
                <c:pt idx="533">
                  <c:v>617.70833180700004</c:v>
                </c:pt>
                <c:pt idx="534">
                  <c:v>617.47358406700005</c:v>
                </c:pt>
                <c:pt idx="535">
                  <c:v>617.11081165799999</c:v>
                </c:pt>
                <c:pt idx="536">
                  <c:v>616.96952145800003</c:v>
                </c:pt>
                <c:pt idx="537">
                  <c:v>616.40662220399997</c:v>
                </c:pt>
                <c:pt idx="538">
                  <c:v>616.331574682</c:v>
                </c:pt>
                <c:pt idx="539">
                  <c:v>616.03027369100005</c:v>
                </c:pt>
                <c:pt idx="540">
                  <c:v>614.63310529399996</c:v>
                </c:pt>
                <c:pt idx="541">
                  <c:v>614.50130847499997</c:v>
                </c:pt>
                <c:pt idx="542">
                  <c:v>614.34335798899997</c:v>
                </c:pt>
                <c:pt idx="543">
                  <c:v>614.28433477600004</c:v>
                </c:pt>
                <c:pt idx="544">
                  <c:v>614.21812288599995</c:v>
                </c:pt>
                <c:pt idx="545">
                  <c:v>614.07423980999999</c:v>
                </c:pt>
                <c:pt idx="546">
                  <c:v>614.00751308999997</c:v>
                </c:pt>
                <c:pt idx="547">
                  <c:v>613.91951997599995</c:v>
                </c:pt>
                <c:pt idx="548">
                  <c:v>613.79612002700003</c:v>
                </c:pt>
                <c:pt idx="549">
                  <c:v>613.72546449900005</c:v>
                </c:pt>
                <c:pt idx="550">
                  <c:v>613.60177822699995</c:v>
                </c:pt>
                <c:pt idx="551">
                  <c:v>613.15982711200002</c:v>
                </c:pt>
                <c:pt idx="552">
                  <c:v>613.01434599300001</c:v>
                </c:pt>
                <c:pt idx="553">
                  <c:v>612.80658823500005</c:v>
                </c:pt>
                <c:pt idx="554">
                  <c:v>612.62591559099997</c:v>
                </c:pt>
                <c:pt idx="555">
                  <c:v>612.58137468100006</c:v>
                </c:pt>
                <c:pt idx="556">
                  <c:v>612.57470810899997</c:v>
                </c:pt>
                <c:pt idx="557">
                  <c:v>612.50121888599995</c:v>
                </c:pt>
                <c:pt idx="558">
                  <c:v>612.398469406</c:v>
                </c:pt>
                <c:pt idx="559">
                  <c:v>612.261324006</c:v>
                </c:pt>
                <c:pt idx="560">
                  <c:v>612.13936092699998</c:v>
                </c:pt>
                <c:pt idx="561">
                  <c:v>612.117118</c:v>
                </c:pt>
                <c:pt idx="562">
                  <c:v>611.89170827099997</c:v>
                </c:pt>
                <c:pt idx="563">
                  <c:v>611.77568675199996</c:v>
                </c:pt>
                <c:pt idx="564">
                  <c:v>611.75667281999995</c:v>
                </c:pt>
                <c:pt idx="565">
                  <c:v>611.37863885900003</c:v>
                </c:pt>
                <c:pt idx="566">
                  <c:v>611.30003199299995</c:v>
                </c:pt>
                <c:pt idx="567">
                  <c:v>610.90742920299999</c:v>
                </c:pt>
                <c:pt idx="568">
                  <c:v>610.48391489699998</c:v>
                </c:pt>
                <c:pt idx="569">
                  <c:v>610.15117862500006</c:v>
                </c:pt>
                <c:pt idx="570">
                  <c:v>609.98045544900003</c:v>
                </c:pt>
                <c:pt idx="571">
                  <c:v>609.96835660500005</c:v>
                </c:pt>
                <c:pt idx="572">
                  <c:v>609.91164321400004</c:v>
                </c:pt>
                <c:pt idx="573">
                  <c:v>609.58902959500006</c:v>
                </c:pt>
                <c:pt idx="574">
                  <c:v>609.35689812500004</c:v>
                </c:pt>
                <c:pt idx="575">
                  <c:v>608.88943611800005</c:v>
                </c:pt>
                <c:pt idx="576">
                  <c:v>608.78593286499995</c:v>
                </c:pt>
                <c:pt idx="577">
                  <c:v>608.50835265900002</c:v>
                </c:pt>
                <c:pt idx="578">
                  <c:v>608.31557138100004</c:v>
                </c:pt>
                <c:pt idx="579">
                  <c:v>608.246353011</c:v>
                </c:pt>
                <c:pt idx="580">
                  <c:v>608.06937043000005</c:v>
                </c:pt>
                <c:pt idx="581">
                  <c:v>606.66732201900004</c:v>
                </c:pt>
                <c:pt idx="582">
                  <c:v>606.578661786</c:v>
                </c:pt>
                <c:pt idx="583">
                  <c:v>606.38492148900002</c:v>
                </c:pt>
                <c:pt idx="584">
                  <c:v>606.25798268100004</c:v>
                </c:pt>
                <c:pt idx="585">
                  <c:v>606.25749439399999</c:v>
                </c:pt>
                <c:pt idx="586">
                  <c:v>605.83405044000006</c:v>
                </c:pt>
                <c:pt idx="587">
                  <c:v>605.74166336200005</c:v>
                </c:pt>
                <c:pt idx="588">
                  <c:v>605.70371845499994</c:v>
                </c:pt>
                <c:pt idx="589">
                  <c:v>605.63426867700002</c:v>
                </c:pt>
                <c:pt idx="590">
                  <c:v>605.52724876000002</c:v>
                </c:pt>
                <c:pt idx="591">
                  <c:v>605.27204347300005</c:v>
                </c:pt>
                <c:pt idx="592">
                  <c:v>604.96917879700004</c:v>
                </c:pt>
                <c:pt idx="593">
                  <c:v>604.95731434200002</c:v>
                </c:pt>
                <c:pt idx="594">
                  <c:v>604.50740030600002</c:v>
                </c:pt>
                <c:pt idx="595">
                  <c:v>603.83628425300003</c:v>
                </c:pt>
                <c:pt idx="596">
                  <c:v>603.42073571100002</c:v>
                </c:pt>
                <c:pt idx="597">
                  <c:v>603.23104336300003</c:v>
                </c:pt>
                <c:pt idx="598">
                  <c:v>603.148348951</c:v>
                </c:pt>
                <c:pt idx="599">
                  <c:v>602.52009047900003</c:v>
                </c:pt>
                <c:pt idx="600">
                  <c:v>602.22399765</c:v>
                </c:pt>
                <c:pt idx="601">
                  <c:v>601.81111002199998</c:v>
                </c:pt>
                <c:pt idx="602">
                  <c:v>601.43989521799995</c:v>
                </c:pt>
                <c:pt idx="603">
                  <c:v>601.02940251300004</c:v>
                </c:pt>
                <c:pt idx="604">
                  <c:v>601.00049860299998</c:v>
                </c:pt>
                <c:pt idx="605">
                  <c:v>600.95390096200003</c:v>
                </c:pt>
                <c:pt idx="606">
                  <c:v>600.779011062</c:v>
                </c:pt>
                <c:pt idx="607">
                  <c:v>600.19919473699997</c:v>
                </c:pt>
                <c:pt idx="608">
                  <c:v>600.16363106100005</c:v>
                </c:pt>
                <c:pt idx="609">
                  <c:v>599.88325434700005</c:v>
                </c:pt>
                <c:pt idx="610">
                  <c:v>599.62503153900002</c:v>
                </c:pt>
                <c:pt idx="611">
                  <c:v>599.31984124600001</c:v>
                </c:pt>
                <c:pt idx="612">
                  <c:v>598.65952493299994</c:v>
                </c:pt>
                <c:pt idx="613">
                  <c:v>598.40442773799998</c:v>
                </c:pt>
                <c:pt idx="614">
                  <c:v>598.33353374800004</c:v>
                </c:pt>
                <c:pt idx="615">
                  <c:v>597.49894908900001</c:v>
                </c:pt>
                <c:pt idx="616">
                  <c:v>597.45008476299995</c:v>
                </c:pt>
                <c:pt idx="617">
                  <c:v>597.15475375799997</c:v>
                </c:pt>
                <c:pt idx="618">
                  <c:v>596.77325765199998</c:v>
                </c:pt>
                <c:pt idx="619">
                  <c:v>596.48273587100005</c:v>
                </c:pt>
                <c:pt idx="620">
                  <c:v>596.39879004199997</c:v>
                </c:pt>
                <c:pt idx="621">
                  <c:v>595.82499288899999</c:v>
                </c:pt>
                <c:pt idx="622">
                  <c:v>595.60688726800004</c:v>
                </c:pt>
                <c:pt idx="623">
                  <c:v>595.58326014099998</c:v>
                </c:pt>
                <c:pt idx="624">
                  <c:v>595.49014980799996</c:v>
                </c:pt>
                <c:pt idx="625">
                  <c:v>595.34409259500001</c:v>
                </c:pt>
                <c:pt idx="626">
                  <c:v>595.18209265099995</c:v>
                </c:pt>
                <c:pt idx="627">
                  <c:v>594.41007862499998</c:v>
                </c:pt>
                <c:pt idx="628">
                  <c:v>594.12957664800001</c:v>
                </c:pt>
                <c:pt idx="629">
                  <c:v>593.90161789700005</c:v>
                </c:pt>
                <c:pt idx="630">
                  <c:v>593.75932103399998</c:v>
                </c:pt>
                <c:pt idx="631">
                  <c:v>593.73973862100001</c:v>
                </c:pt>
                <c:pt idx="632">
                  <c:v>592.66759143000002</c:v>
                </c:pt>
                <c:pt idx="633">
                  <c:v>592.34061600099994</c:v>
                </c:pt>
                <c:pt idx="634">
                  <c:v>591.45721506799998</c:v>
                </c:pt>
                <c:pt idx="635">
                  <c:v>590.89466428100002</c:v>
                </c:pt>
                <c:pt idx="636">
                  <c:v>590.53175198600002</c:v>
                </c:pt>
                <c:pt idx="637">
                  <c:v>590.38338352400001</c:v>
                </c:pt>
                <c:pt idx="638">
                  <c:v>590.14327189200003</c:v>
                </c:pt>
                <c:pt idx="639">
                  <c:v>589.80707854399998</c:v>
                </c:pt>
                <c:pt idx="640">
                  <c:v>589.79827702399996</c:v>
                </c:pt>
                <c:pt idx="641">
                  <c:v>589.51157307200003</c:v>
                </c:pt>
                <c:pt idx="642">
                  <c:v>588.70718837899994</c:v>
                </c:pt>
                <c:pt idx="643">
                  <c:v>588.67869931799999</c:v>
                </c:pt>
                <c:pt idx="644">
                  <c:v>588.37755500399999</c:v>
                </c:pt>
                <c:pt idx="645">
                  <c:v>588.37423040099998</c:v>
                </c:pt>
                <c:pt idx="646">
                  <c:v>588.24277543999995</c:v>
                </c:pt>
                <c:pt idx="647">
                  <c:v>587.40836515700005</c:v>
                </c:pt>
                <c:pt idx="648">
                  <c:v>586.96093280900004</c:v>
                </c:pt>
                <c:pt idx="649">
                  <c:v>586.94080229999997</c:v>
                </c:pt>
                <c:pt idx="650">
                  <c:v>586.47951114600005</c:v>
                </c:pt>
                <c:pt idx="651">
                  <c:v>586.46704463200001</c:v>
                </c:pt>
                <c:pt idx="652">
                  <c:v>586.14449340299996</c:v>
                </c:pt>
                <c:pt idx="653">
                  <c:v>585.636270115</c:v>
                </c:pt>
                <c:pt idx="654">
                  <c:v>585.58135398599995</c:v>
                </c:pt>
                <c:pt idx="655">
                  <c:v>585.04399935900005</c:v>
                </c:pt>
                <c:pt idx="656">
                  <c:v>584.47565403900001</c:v>
                </c:pt>
                <c:pt idx="657">
                  <c:v>584.18926215399995</c:v>
                </c:pt>
                <c:pt idx="658">
                  <c:v>583.65082412899994</c:v>
                </c:pt>
                <c:pt idx="659">
                  <c:v>583.38604731999999</c:v>
                </c:pt>
                <c:pt idx="660">
                  <c:v>583.369332009</c:v>
                </c:pt>
                <c:pt idx="661">
                  <c:v>583.33748485199999</c:v>
                </c:pt>
                <c:pt idx="662">
                  <c:v>583.22349577299997</c:v>
                </c:pt>
                <c:pt idx="663">
                  <c:v>583.07110901700003</c:v>
                </c:pt>
                <c:pt idx="664">
                  <c:v>582.89675669099995</c:v>
                </c:pt>
                <c:pt idx="665">
                  <c:v>582.82270336299996</c:v>
                </c:pt>
                <c:pt idx="666">
                  <c:v>582.70836959099995</c:v>
                </c:pt>
                <c:pt idx="667">
                  <c:v>582.66738587700002</c:v>
                </c:pt>
                <c:pt idx="668">
                  <c:v>582.51143412299996</c:v>
                </c:pt>
                <c:pt idx="669">
                  <c:v>582.47898567200002</c:v>
                </c:pt>
                <c:pt idx="670">
                  <c:v>582.42646915099999</c:v>
                </c:pt>
                <c:pt idx="671">
                  <c:v>582.04868468300003</c:v>
                </c:pt>
                <c:pt idx="672">
                  <c:v>582.04265009400001</c:v>
                </c:pt>
                <c:pt idx="673">
                  <c:v>581.41576492800004</c:v>
                </c:pt>
                <c:pt idx="674">
                  <c:v>581.41003930600004</c:v>
                </c:pt>
                <c:pt idx="675">
                  <c:v>581.40569660000006</c:v>
                </c:pt>
                <c:pt idx="676">
                  <c:v>581.004299823</c:v>
                </c:pt>
                <c:pt idx="677">
                  <c:v>580.62055462299998</c:v>
                </c:pt>
                <c:pt idx="678">
                  <c:v>580.15442846600001</c:v>
                </c:pt>
                <c:pt idx="679">
                  <c:v>579.97427715900005</c:v>
                </c:pt>
                <c:pt idx="680">
                  <c:v>579.41550124000003</c:v>
                </c:pt>
                <c:pt idx="681">
                  <c:v>579.38680913899998</c:v>
                </c:pt>
                <c:pt idx="682">
                  <c:v>579.09802377000005</c:v>
                </c:pt>
                <c:pt idx="683">
                  <c:v>579.03139662499996</c:v>
                </c:pt>
                <c:pt idx="684">
                  <c:v>578.41432190700004</c:v>
                </c:pt>
                <c:pt idx="685">
                  <c:v>578.239027158</c:v>
                </c:pt>
                <c:pt idx="686">
                  <c:v>577.26132463500005</c:v>
                </c:pt>
                <c:pt idx="687">
                  <c:v>577.13723700000003</c:v>
                </c:pt>
                <c:pt idx="688">
                  <c:v>577.105565394</c:v>
                </c:pt>
                <c:pt idx="689">
                  <c:v>577.00956937900003</c:v>
                </c:pt>
                <c:pt idx="690">
                  <c:v>576.61623663299997</c:v>
                </c:pt>
                <c:pt idx="691">
                  <c:v>576.58287724299998</c:v>
                </c:pt>
                <c:pt idx="692">
                  <c:v>576.20303369700002</c:v>
                </c:pt>
                <c:pt idx="693">
                  <c:v>576.05260685500002</c:v>
                </c:pt>
                <c:pt idx="694">
                  <c:v>575.69268087499995</c:v>
                </c:pt>
                <c:pt idx="695">
                  <c:v>575.680425797</c:v>
                </c:pt>
                <c:pt idx="696">
                  <c:v>575.53155557900004</c:v>
                </c:pt>
                <c:pt idx="697">
                  <c:v>574.92370004700001</c:v>
                </c:pt>
                <c:pt idx="698">
                  <c:v>574.56146044100001</c:v>
                </c:pt>
                <c:pt idx="699">
                  <c:v>574.40072752000003</c:v>
                </c:pt>
                <c:pt idx="700">
                  <c:v>574.02803345799998</c:v>
                </c:pt>
                <c:pt idx="701">
                  <c:v>573.65277045699997</c:v>
                </c:pt>
                <c:pt idx="702">
                  <c:v>573.46108481600004</c:v>
                </c:pt>
                <c:pt idx="703">
                  <c:v>573.36624627000003</c:v>
                </c:pt>
                <c:pt idx="704">
                  <c:v>573.36465525100004</c:v>
                </c:pt>
                <c:pt idx="705">
                  <c:v>573.25970013300002</c:v>
                </c:pt>
                <c:pt idx="706">
                  <c:v>573.16794689000005</c:v>
                </c:pt>
                <c:pt idx="707">
                  <c:v>572.95637781899995</c:v>
                </c:pt>
                <c:pt idx="708">
                  <c:v>572.61611732200004</c:v>
                </c:pt>
                <c:pt idx="709">
                  <c:v>572.16305706399999</c:v>
                </c:pt>
                <c:pt idx="710">
                  <c:v>571.99109196500001</c:v>
                </c:pt>
                <c:pt idx="711">
                  <c:v>571.79798080499995</c:v>
                </c:pt>
                <c:pt idx="712">
                  <c:v>571.73729263799999</c:v>
                </c:pt>
                <c:pt idx="713">
                  <c:v>571.70671458100003</c:v>
                </c:pt>
                <c:pt idx="714">
                  <c:v>571.66727930699994</c:v>
                </c:pt>
                <c:pt idx="715">
                  <c:v>571.48774305100005</c:v>
                </c:pt>
                <c:pt idx="716">
                  <c:v>571.47826299400003</c:v>
                </c:pt>
                <c:pt idx="717">
                  <c:v>571.43350664599996</c:v>
                </c:pt>
                <c:pt idx="718">
                  <c:v>571.02895108899997</c:v>
                </c:pt>
                <c:pt idx="719">
                  <c:v>570.92880041499996</c:v>
                </c:pt>
                <c:pt idx="720">
                  <c:v>570.22337375799998</c:v>
                </c:pt>
                <c:pt idx="721">
                  <c:v>569.65641234400005</c:v>
                </c:pt>
                <c:pt idx="722">
                  <c:v>568.73905809400003</c:v>
                </c:pt>
                <c:pt idx="723">
                  <c:v>568.67192439099995</c:v>
                </c:pt>
                <c:pt idx="724">
                  <c:v>568.63668890199995</c:v>
                </c:pt>
                <c:pt idx="725">
                  <c:v>568.58249457199997</c:v>
                </c:pt>
                <c:pt idx="726">
                  <c:v>568.19857214299998</c:v>
                </c:pt>
                <c:pt idx="727">
                  <c:v>567.41848960200002</c:v>
                </c:pt>
                <c:pt idx="728">
                  <c:v>567.38649273199997</c:v>
                </c:pt>
                <c:pt idx="729">
                  <c:v>566.86790699899996</c:v>
                </c:pt>
                <c:pt idx="730">
                  <c:v>566.68151566799997</c:v>
                </c:pt>
                <c:pt idx="731">
                  <c:v>566.54163511800004</c:v>
                </c:pt>
                <c:pt idx="732">
                  <c:v>566.25834826300002</c:v>
                </c:pt>
                <c:pt idx="733">
                  <c:v>565.78681902899996</c:v>
                </c:pt>
                <c:pt idx="734">
                  <c:v>565.74349137700005</c:v>
                </c:pt>
                <c:pt idx="735">
                  <c:v>565.25115770100001</c:v>
                </c:pt>
                <c:pt idx="736">
                  <c:v>564.75831286300001</c:v>
                </c:pt>
                <c:pt idx="737">
                  <c:v>564.73576356000001</c:v>
                </c:pt>
                <c:pt idx="738">
                  <c:v>564.64807667000002</c:v>
                </c:pt>
                <c:pt idx="739">
                  <c:v>564.30258967099996</c:v>
                </c:pt>
                <c:pt idx="740">
                  <c:v>564.13388978700004</c:v>
                </c:pt>
                <c:pt idx="741">
                  <c:v>564.11903954000002</c:v>
                </c:pt>
                <c:pt idx="742">
                  <c:v>564.07711263299996</c:v>
                </c:pt>
                <c:pt idx="743">
                  <c:v>563.37444084900005</c:v>
                </c:pt>
                <c:pt idx="744">
                  <c:v>562.70715211499999</c:v>
                </c:pt>
                <c:pt idx="745">
                  <c:v>562.57129008300001</c:v>
                </c:pt>
                <c:pt idx="746">
                  <c:v>562.50733294899999</c:v>
                </c:pt>
                <c:pt idx="747">
                  <c:v>562.05559378299995</c:v>
                </c:pt>
                <c:pt idx="748">
                  <c:v>561.98294405000001</c:v>
                </c:pt>
                <c:pt idx="749">
                  <c:v>561.96673309699997</c:v>
                </c:pt>
                <c:pt idx="750">
                  <c:v>561.88036915099997</c:v>
                </c:pt>
                <c:pt idx="751">
                  <c:v>561.83854291199998</c:v>
                </c:pt>
                <c:pt idx="752">
                  <c:v>561.83532819300001</c:v>
                </c:pt>
                <c:pt idx="753">
                  <c:v>560.98237719999997</c:v>
                </c:pt>
                <c:pt idx="754">
                  <c:v>560.95948511300003</c:v>
                </c:pt>
                <c:pt idx="755">
                  <c:v>560.94313193899995</c:v>
                </c:pt>
                <c:pt idx="756">
                  <c:v>560.75727802100005</c:v>
                </c:pt>
                <c:pt idx="757">
                  <c:v>560.67462117000002</c:v>
                </c:pt>
                <c:pt idx="758">
                  <c:v>560.12763810299998</c:v>
                </c:pt>
                <c:pt idx="759">
                  <c:v>559.90896363499996</c:v>
                </c:pt>
                <c:pt idx="760">
                  <c:v>559.61363684900005</c:v>
                </c:pt>
                <c:pt idx="761">
                  <c:v>559.57104160100005</c:v>
                </c:pt>
                <c:pt idx="762">
                  <c:v>559.41775645200005</c:v>
                </c:pt>
                <c:pt idx="763">
                  <c:v>558.83489188600004</c:v>
                </c:pt>
                <c:pt idx="764">
                  <c:v>558.75530549799998</c:v>
                </c:pt>
                <c:pt idx="765">
                  <c:v>558.69917570999996</c:v>
                </c:pt>
                <c:pt idx="766">
                  <c:v>558.38532880100001</c:v>
                </c:pt>
                <c:pt idx="767">
                  <c:v>558.23103535799999</c:v>
                </c:pt>
                <c:pt idx="768">
                  <c:v>557.97476315699998</c:v>
                </c:pt>
                <c:pt idx="769">
                  <c:v>557.90965358899996</c:v>
                </c:pt>
                <c:pt idx="770">
                  <c:v>557.65146503999995</c:v>
                </c:pt>
                <c:pt idx="771">
                  <c:v>557.58428719300002</c:v>
                </c:pt>
                <c:pt idx="772">
                  <c:v>556.69413292199999</c:v>
                </c:pt>
                <c:pt idx="773">
                  <c:v>556.41779438100002</c:v>
                </c:pt>
                <c:pt idx="774">
                  <c:v>555.76749140000004</c:v>
                </c:pt>
                <c:pt idx="775">
                  <c:v>555.49515484300002</c:v>
                </c:pt>
                <c:pt idx="776">
                  <c:v>555.385306442</c:v>
                </c:pt>
                <c:pt idx="777">
                  <c:v>554.86705030799999</c:v>
                </c:pt>
                <c:pt idx="778">
                  <c:v>554.82951326700004</c:v>
                </c:pt>
                <c:pt idx="779">
                  <c:v>554.28638929399995</c:v>
                </c:pt>
                <c:pt idx="780">
                  <c:v>554.00857685799997</c:v>
                </c:pt>
                <c:pt idx="781">
                  <c:v>553.74723868499996</c:v>
                </c:pt>
                <c:pt idx="782">
                  <c:v>553.71778875500002</c:v>
                </c:pt>
                <c:pt idx="783">
                  <c:v>553.63239840200004</c:v>
                </c:pt>
                <c:pt idx="784">
                  <c:v>553.32465341099999</c:v>
                </c:pt>
                <c:pt idx="785">
                  <c:v>552.92485058299997</c:v>
                </c:pt>
                <c:pt idx="786">
                  <c:v>552.728386258</c:v>
                </c:pt>
                <c:pt idx="787">
                  <c:v>552.59151999899996</c:v>
                </c:pt>
                <c:pt idx="788">
                  <c:v>552.562464482</c:v>
                </c:pt>
                <c:pt idx="789">
                  <c:v>552.48619272500002</c:v>
                </c:pt>
                <c:pt idx="790">
                  <c:v>552.28636435600004</c:v>
                </c:pt>
                <c:pt idx="791">
                  <c:v>551.81770745300003</c:v>
                </c:pt>
                <c:pt idx="792">
                  <c:v>551.757955423</c:v>
                </c:pt>
                <c:pt idx="793">
                  <c:v>551.54567276199998</c:v>
                </c:pt>
                <c:pt idx="794">
                  <c:v>551.40298887799997</c:v>
                </c:pt>
                <c:pt idx="795">
                  <c:v>551.33743262999997</c:v>
                </c:pt>
                <c:pt idx="796">
                  <c:v>550.84741460600003</c:v>
                </c:pt>
                <c:pt idx="797">
                  <c:v>550.84601969300002</c:v>
                </c:pt>
                <c:pt idx="798">
                  <c:v>550.73538067000004</c:v>
                </c:pt>
                <c:pt idx="799">
                  <c:v>550.41992167900003</c:v>
                </c:pt>
                <c:pt idx="800">
                  <c:v>550.06759376499997</c:v>
                </c:pt>
                <c:pt idx="801">
                  <c:v>549.92826797400005</c:v>
                </c:pt>
                <c:pt idx="802">
                  <c:v>549.78406123499997</c:v>
                </c:pt>
                <c:pt idx="803">
                  <c:v>549.56312755500005</c:v>
                </c:pt>
                <c:pt idx="804">
                  <c:v>549.189332799</c:v>
                </c:pt>
                <c:pt idx="805">
                  <c:v>549.06915348500002</c:v>
                </c:pt>
                <c:pt idx="806">
                  <c:v>548.95647676099998</c:v>
                </c:pt>
                <c:pt idx="807">
                  <c:v>548.77339431799999</c:v>
                </c:pt>
                <c:pt idx="808">
                  <c:v>548.37217142999998</c:v>
                </c:pt>
                <c:pt idx="809">
                  <c:v>548.06622274999995</c:v>
                </c:pt>
                <c:pt idx="810">
                  <c:v>547.958113895</c:v>
                </c:pt>
                <c:pt idx="811">
                  <c:v>547.72144904200002</c:v>
                </c:pt>
                <c:pt idx="812">
                  <c:v>547.56955150500005</c:v>
                </c:pt>
                <c:pt idx="813">
                  <c:v>547.22565683000005</c:v>
                </c:pt>
                <c:pt idx="814">
                  <c:v>547.16538324999999</c:v>
                </c:pt>
                <c:pt idx="815">
                  <c:v>547.08968145699998</c:v>
                </c:pt>
                <c:pt idx="816">
                  <c:v>546.81970187900004</c:v>
                </c:pt>
                <c:pt idx="817">
                  <c:v>546.61562182199998</c:v>
                </c:pt>
                <c:pt idx="818">
                  <c:v>546.44347898599995</c:v>
                </c:pt>
                <c:pt idx="819">
                  <c:v>546.36540856800002</c:v>
                </c:pt>
                <c:pt idx="820">
                  <c:v>546.30648957200003</c:v>
                </c:pt>
                <c:pt idx="821">
                  <c:v>545.88800230200002</c:v>
                </c:pt>
                <c:pt idx="822">
                  <c:v>545.87022866500001</c:v>
                </c:pt>
                <c:pt idx="823">
                  <c:v>545.74219958200001</c:v>
                </c:pt>
                <c:pt idx="824">
                  <c:v>545.57058942200001</c:v>
                </c:pt>
                <c:pt idx="825">
                  <c:v>545.320056927</c:v>
                </c:pt>
                <c:pt idx="826">
                  <c:v>544.80361509299996</c:v>
                </c:pt>
                <c:pt idx="827">
                  <c:v>544.70112879099997</c:v>
                </c:pt>
                <c:pt idx="828">
                  <c:v>544.67915041399999</c:v>
                </c:pt>
                <c:pt idx="829">
                  <c:v>544.51709579299995</c:v>
                </c:pt>
                <c:pt idx="830">
                  <c:v>543.93365770699995</c:v>
                </c:pt>
                <c:pt idx="831">
                  <c:v>543.69781844199997</c:v>
                </c:pt>
                <c:pt idx="832">
                  <c:v>543.63416909900002</c:v>
                </c:pt>
                <c:pt idx="833">
                  <c:v>543.54022155899997</c:v>
                </c:pt>
                <c:pt idx="834">
                  <c:v>543.47878042699995</c:v>
                </c:pt>
                <c:pt idx="835">
                  <c:v>543.46065548800004</c:v>
                </c:pt>
                <c:pt idx="836">
                  <c:v>543.22940631799997</c:v>
                </c:pt>
                <c:pt idx="837">
                  <c:v>543.08095481800001</c:v>
                </c:pt>
                <c:pt idx="838">
                  <c:v>543.04502518899994</c:v>
                </c:pt>
                <c:pt idx="839">
                  <c:v>542.99075399200001</c:v>
                </c:pt>
                <c:pt idx="840">
                  <c:v>542.98234973599995</c:v>
                </c:pt>
                <c:pt idx="841">
                  <c:v>542.16215670400004</c:v>
                </c:pt>
                <c:pt idx="842">
                  <c:v>541.85794502700003</c:v>
                </c:pt>
                <c:pt idx="843">
                  <c:v>541.85619044800001</c:v>
                </c:pt>
                <c:pt idx="844">
                  <c:v>541.67565146100003</c:v>
                </c:pt>
                <c:pt idx="845">
                  <c:v>541.60712593400001</c:v>
                </c:pt>
                <c:pt idx="846">
                  <c:v>541.26455478100002</c:v>
                </c:pt>
                <c:pt idx="847">
                  <c:v>541.23420960700003</c:v>
                </c:pt>
                <c:pt idx="848">
                  <c:v>540.87318136299996</c:v>
                </c:pt>
                <c:pt idx="849">
                  <c:v>540.70640724299994</c:v>
                </c:pt>
                <c:pt idx="850">
                  <c:v>540.65597089000005</c:v>
                </c:pt>
                <c:pt idx="851">
                  <c:v>540.51199044099997</c:v>
                </c:pt>
                <c:pt idx="852">
                  <c:v>540.44277650799995</c:v>
                </c:pt>
                <c:pt idx="853">
                  <c:v>540.41035160900003</c:v>
                </c:pt>
                <c:pt idx="854">
                  <c:v>539.97973257199999</c:v>
                </c:pt>
                <c:pt idx="855">
                  <c:v>539.65804961599997</c:v>
                </c:pt>
                <c:pt idx="856">
                  <c:v>539.542521169</c:v>
                </c:pt>
                <c:pt idx="857">
                  <c:v>539.11958421400004</c:v>
                </c:pt>
                <c:pt idx="858">
                  <c:v>539.09756506999997</c:v>
                </c:pt>
                <c:pt idx="859">
                  <c:v>539.02729344399995</c:v>
                </c:pt>
                <c:pt idx="860">
                  <c:v>538.77683169700003</c:v>
                </c:pt>
                <c:pt idx="861">
                  <c:v>538.71275019500001</c:v>
                </c:pt>
                <c:pt idx="862">
                  <c:v>538.63283419100003</c:v>
                </c:pt>
                <c:pt idx="863">
                  <c:v>538.14235875099996</c:v>
                </c:pt>
                <c:pt idx="864">
                  <c:v>537.67121677299997</c:v>
                </c:pt>
                <c:pt idx="865">
                  <c:v>537.24172592699995</c:v>
                </c:pt>
                <c:pt idx="866">
                  <c:v>537.04694789500002</c:v>
                </c:pt>
                <c:pt idx="867">
                  <c:v>536.97041472599994</c:v>
                </c:pt>
                <c:pt idx="868">
                  <c:v>536.94822403199998</c:v>
                </c:pt>
                <c:pt idx="869">
                  <c:v>536.36856412500003</c:v>
                </c:pt>
                <c:pt idx="870">
                  <c:v>534.31272420100004</c:v>
                </c:pt>
                <c:pt idx="871">
                  <c:v>534.14055007900004</c:v>
                </c:pt>
                <c:pt idx="872">
                  <c:v>533.97363449099998</c:v>
                </c:pt>
                <c:pt idx="873">
                  <c:v>533.48482399399995</c:v>
                </c:pt>
                <c:pt idx="874">
                  <c:v>533.38093927299997</c:v>
                </c:pt>
                <c:pt idx="875">
                  <c:v>533.28416768099999</c:v>
                </c:pt>
                <c:pt idx="876">
                  <c:v>533.07530205700004</c:v>
                </c:pt>
                <c:pt idx="877">
                  <c:v>532.993448801</c:v>
                </c:pt>
                <c:pt idx="878">
                  <c:v>532.80719027800001</c:v>
                </c:pt>
                <c:pt idx="879">
                  <c:v>532.52160501699996</c:v>
                </c:pt>
                <c:pt idx="880">
                  <c:v>532.48400225</c:v>
                </c:pt>
                <c:pt idx="881">
                  <c:v>532.31043304499997</c:v>
                </c:pt>
                <c:pt idx="882">
                  <c:v>532.28306293599996</c:v>
                </c:pt>
                <c:pt idx="883">
                  <c:v>532.17651271700004</c:v>
                </c:pt>
                <c:pt idx="884">
                  <c:v>531.47107489500002</c:v>
                </c:pt>
                <c:pt idx="885">
                  <c:v>531.15261635000002</c:v>
                </c:pt>
                <c:pt idx="886">
                  <c:v>531.12073299199994</c:v>
                </c:pt>
                <c:pt idx="887">
                  <c:v>530.88413030000004</c:v>
                </c:pt>
                <c:pt idx="888">
                  <c:v>530.85547406299997</c:v>
                </c:pt>
                <c:pt idx="889">
                  <c:v>530.60662284</c:v>
                </c:pt>
                <c:pt idx="890">
                  <c:v>530.476822599</c:v>
                </c:pt>
                <c:pt idx="891">
                  <c:v>530.45419714800005</c:v>
                </c:pt>
                <c:pt idx="892">
                  <c:v>530.28367654900001</c:v>
                </c:pt>
                <c:pt idx="893">
                  <c:v>530.21722280799997</c:v>
                </c:pt>
                <c:pt idx="894">
                  <c:v>529.41332676599995</c:v>
                </c:pt>
                <c:pt idx="895">
                  <c:v>529.31622811600005</c:v>
                </c:pt>
                <c:pt idx="896">
                  <c:v>528.64582603700001</c:v>
                </c:pt>
                <c:pt idx="897">
                  <c:v>528.223108712</c:v>
                </c:pt>
                <c:pt idx="898">
                  <c:v>528.06721480700003</c:v>
                </c:pt>
                <c:pt idx="899">
                  <c:v>528.01237437400005</c:v>
                </c:pt>
                <c:pt idx="900">
                  <c:v>527.80669966300002</c:v>
                </c:pt>
                <c:pt idx="901">
                  <c:v>527.53922193999995</c:v>
                </c:pt>
                <c:pt idx="902">
                  <c:v>527.50140142700002</c:v>
                </c:pt>
                <c:pt idx="903">
                  <c:v>527.47194316699995</c:v>
                </c:pt>
                <c:pt idx="904">
                  <c:v>527.41040161000001</c:v>
                </c:pt>
                <c:pt idx="905">
                  <c:v>527.370257649</c:v>
                </c:pt>
                <c:pt idx="906">
                  <c:v>526.92545942699996</c:v>
                </c:pt>
                <c:pt idx="907">
                  <c:v>526.90696849100004</c:v>
                </c:pt>
                <c:pt idx="908">
                  <c:v>526.882285948</c:v>
                </c:pt>
                <c:pt idx="909">
                  <c:v>526.64019323100001</c:v>
                </c:pt>
                <c:pt idx="910">
                  <c:v>526.60734547100003</c:v>
                </c:pt>
                <c:pt idx="911">
                  <c:v>526.32880170800001</c:v>
                </c:pt>
                <c:pt idx="912">
                  <c:v>525.97495890699997</c:v>
                </c:pt>
                <c:pt idx="913">
                  <c:v>525.80843837099997</c:v>
                </c:pt>
                <c:pt idx="914">
                  <c:v>525.76900043299997</c:v>
                </c:pt>
                <c:pt idx="915">
                  <c:v>525.73939410200001</c:v>
                </c:pt>
                <c:pt idx="916">
                  <c:v>525.63579667099998</c:v>
                </c:pt>
                <c:pt idx="917">
                  <c:v>525.22811439500003</c:v>
                </c:pt>
                <c:pt idx="918">
                  <c:v>524.83627255800002</c:v>
                </c:pt>
                <c:pt idx="919">
                  <c:v>524.81040769100002</c:v>
                </c:pt>
                <c:pt idx="920">
                  <c:v>523.571492562</c:v>
                </c:pt>
                <c:pt idx="921">
                  <c:v>523.36793620599997</c:v>
                </c:pt>
                <c:pt idx="922">
                  <c:v>523.22126770099999</c:v>
                </c:pt>
                <c:pt idx="923">
                  <c:v>522.95377410799995</c:v>
                </c:pt>
                <c:pt idx="924">
                  <c:v>522.77284114899999</c:v>
                </c:pt>
                <c:pt idx="925">
                  <c:v>522.73562399499997</c:v>
                </c:pt>
                <c:pt idx="926">
                  <c:v>522.71058811600005</c:v>
                </c:pt>
                <c:pt idx="927">
                  <c:v>522.56501355700004</c:v>
                </c:pt>
                <c:pt idx="928">
                  <c:v>522.43366235799999</c:v>
                </c:pt>
                <c:pt idx="929">
                  <c:v>522.16486376299997</c:v>
                </c:pt>
                <c:pt idx="930">
                  <c:v>522.13034866600003</c:v>
                </c:pt>
                <c:pt idx="931">
                  <c:v>521.92901112799996</c:v>
                </c:pt>
                <c:pt idx="932">
                  <c:v>521.611897215</c:v>
                </c:pt>
                <c:pt idx="933">
                  <c:v>521.38108304499997</c:v>
                </c:pt>
                <c:pt idx="934">
                  <c:v>521.32184208399997</c:v>
                </c:pt>
                <c:pt idx="935">
                  <c:v>521.21151353799996</c:v>
                </c:pt>
                <c:pt idx="936">
                  <c:v>521.06452545599996</c:v>
                </c:pt>
                <c:pt idx="937">
                  <c:v>520.97321081600001</c:v>
                </c:pt>
                <c:pt idx="938">
                  <c:v>520.65596163999999</c:v>
                </c:pt>
                <c:pt idx="939">
                  <c:v>520.64912819899996</c:v>
                </c:pt>
                <c:pt idx="940">
                  <c:v>520.59505832499997</c:v>
                </c:pt>
                <c:pt idx="941">
                  <c:v>520.59174175500004</c:v>
                </c:pt>
                <c:pt idx="942">
                  <c:v>520.22436659699997</c:v>
                </c:pt>
                <c:pt idx="943">
                  <c:v>519.56500157899995</c:v>
                </c:pt>
                <c:pt idx="944">
                  <c:v>518.92380166400005</c:v>
                </c:pt>
                <c:pt idx="945">
                  <c:v>517.79596730200001</c:v>
                </c:pt>
                <c:pt idx="946">
                  <c:v>517.46288446599999</c:v>
                </c:pt>
                <c:pt idx="947">
                  <c:v>517.40407957399998</c:v>
                </c:pt>
                <c:pt idx="948">
                  <c:v>516.76446112400004</c:v>
                </c:pt>
                <c:pt idx="949">
                  <c:v>516.44592551000005</c:v>
                </c:pt>
                <c:pt idx="950">
                  <c:v>516.264519458</c:v>
                </c:pt>
                <c:pt idx="951">
                  <c:v>516.01102577400002</c:v>
                </c:pt>
                <c:pt idx="952">
                  <c:v>515.63943183799995</c:v>
                </c:pt>
                <c:pt idx="953">
                  <c:v>515.08421642400003</c:v>
                </c:pt>
                <c:pt idx="954">
                  <c:v>514.49558478400002</c:v>
                </c:pt>
                <c:pt idx="955">
                  <c:v>513.99516907500004</c:v>
                </c:pt>
                <c:pt idx="956">
                  <c:v>513.70809451299999</c:v>
                </c:pt>
                <c:pt idx="957">
                  <c:v>513.69620223799996</c:v>
                </c:pt>
                <c:pt idx="958">
                  <c:v>513.24082628300005</c:v>
                </c:pt>
                <c:pt idx="959">
                  <c:v>512.75120633100005</c:v>
                </c:pt>
                <c:pt idx="960">
                  <c:v>512.47585060400002</c:v>
                </c:pt>
                <c:pt idx="961">
                  <c:v>512.20389003299999</c:v>
                </c:pt>
                <c:pt idx="962">
                  <c:v>512.19889474700005</c:v>
                </c:pt>
                <c:pt idx="963">
                  <c:v>511.75132966199999</c:v>
                </c:pt>
                <c:pt idx="964">
                  <c:v>510.80215532599999</c:v>
                </c:pt>
                <c:pt idx="965">
                  <c:v>510.50295218299999</c:v>
                </c:pt>
                <c:pt idx="966">
                  <c:v>510.21989117700002</c:v>
                </c:pt>
                <c:pt idx="967">
                  <c:v>510.09690229300003</c:v>
                </c:pt>
                <c:pt idx="968">
                  <c:v>509.98522697099997</c:v>
                </c:pt>
                <c:pt idx="969">
                  <c:v>509.74812203300002</c:v>
                </c:pt>
                <c:pt idx="970">
                  <c:v>509.61700915099999</c:v>
                </c:pt>
                <c:pt idx="971">
                  <c:v>509.604651918</c:v>
                </c:pt>
                <c:pt idx="972">
                  <c:v>509.43181190299998</c:v>
                </c:pt>
                <c:pt idx="973">
                  <c:v>509.26947518200001</c:v>
                </c:pt>
                <c:pt idx="974">
                  <c:v>508.982172107</c:v>
                </c:pt>
                <c:pt idx="975">
                  <c:v>508.98031373100002</c:v>
                </c:pt>
                <c:pt idx="976">
                  <c:v>508.82272418600002</c:v>
                </c:pt>
                <c:pt idx="977">
                  <c:v>508.79101994400003</c:v>
                </c:pt>
                <c:pt idx="978">
                  <c:v>508.56701427000002</c:v>
                </c:pt>
                <c:pt idx="979">
                  <c:v>508.02184272699998</c:v>
                </c:pt>
                <c:pt idx="980">
                  <c:v>507.43181458499998</c:v>
                </c:pt>
                <c:pt idx="981">
                  <c:v>507.077663938</c:v>
                </c:pt>
                <c:pt idx="982">
                  <c:v>507.05402889599998</c:v>
                </c:pt>
                <c:pt idx="983">
                  <c:v>506.61662525399998</c:v>
                </c:pt>
                <c:pt idx="984">
                  <c:v>506.39519660399998</c:v>
                </c:pt>
                <c:pt idx="985">
                  <c:v>506.01590794200001</c:v>
                </c:pt>
                <c:pt idx="986">
                  <c:v>505.988532593</c:v>
                </c:pt>
                <c:pt idx="987">
                  <c:v>505.56106966599998</c:v>
                </c:pt>
                <c:pt idx="988">
                  <c:v>505.212353904</c:v>
                </c:pt>
                <c:pt idx="989">
                  <c:v>504.88719093499998</c:v>
                </c:pt>
                <c:pt idx="990">
                  <c:v>504.81700466199999</c:v>
                </c:pt>
                <c:pt idx="991">
                  <c:v>504.70884245399998</c:v>
                </c:pt>
                <c:pt idx="992">
                  <c:v>504.67634247000001</c:v>
                </c:pt>
                <c:pt idx="993">
                  <c:v>504.66605199899999</c:v>
                </c:pt>
                <c:pt idx="994">
                  <c:v>504.27413274000003</c:v>
                </c:pt>
                <c:pt idx="995">
                  <c:v>504.16491503399999</c:v>
                </c:pt>
                <c:pt idx="996">
                  <c:v>503.75918576700002</c:v>
                </c:pt>
                <c:pt idx="997">
                  <c:v>503.48539794700002</c:v>
                </c:pt>
                <c:pt idx="998">
                  <c:v>503.01127390900001</c:v>
                </c:pt>
                <c:pt idx="999">
                  <c:v>502.90730059700002</c:v>
                </c:pt>
                <c:pt idx="1000">
                  <c:v>502.67571686700001</c:v>
                </c:pt>
                <c:pt idx="1001">
                  <c:v>502.39101051400002</c:v>
                </c:pt>
                <c:pt idx="1002">
                  <c:v>502.33157529499999</c:v>
                </c:pt>
                <c:pt idx="1003">
                  <c:v>502.17927151399999</c:v>
                </c:pt>
                <c:pt idx="1004">
                  <c:v>501.86864804200002</c:v>
                </c:pt>
                <c:pt idx="1005">
                  <c:v>501.57323005500001</c:v>
                </c:pt>
                <c:pt idx="1006">
                  <c:v>501.05870841699999</c:v>
                </c:pt>
                <c:pt idx="1007">
                  <c:v>500.66903083400001</c:v>
                </c:pt>
                <c:pt idx="1008">
                  <c:v>500.39900033599997</c:v>
                </c:pt>
                <c:pt idx="1009">
                  <c:v>500.28095941999999</c:v>
                </c:pt>
                <c:pt idx="1010">
                  <c:v>500.22788310700003</c:v>
                </c:pt>
                <c:pt idx="1011">
                  <c:v>500.055481907</c:v>
                </c:pt>
                <c:pt idx="1012">
                  <c:v>500.02813847700003</c:v>
                </c:pt>
                <c:pt idx="1013">
                  <c:v>499.90738055700001</c:v>
                </c:pt>
                <c:pt idx="1014">
                  <c:v>498.84456153500003</c:v>
                </c:pt>
                <c:pt idx="1015">
                  <c:v>498.71082467999997</c:v>
                </c:pt>
                <c:pt idx="1016">
                  <c:v>498.08124157100002</c:v>
                </c:pt>
                <c:pt idx="1017">
                  <c:v>497.96472365</c:v>
                </c:pt>
                <c:pt idx="1018">
                  <c:v>497.94194181</c:v>
                </c:pt>
                <c:pt idx="1019">
                  <c:v>497.86936408399998</c:v>
                </c:pt>
                <c:pt idx="1020">
                  <c:v>496.84786954999998</c:v>
                </c:pt>
                <c:pt idx="1021">
                  <c:v>496.73759747700001</c:v>
                </c:pt>
                <c:pt idx="1022">
                  <c:v>496.39882226499998</c:v>
                </c:pt>
                <c:pt idx="1023">
                  <c:v>496.198102054</c:v>
                </c:pt>
                <c:pt idx="1024">
                  <c:v>495.79589186099997</c:v>
                </c:pt>
                <c:pt idx="1025">
                  <c:v>495.57695888500001</c:v>
                </c:pt>
                <c:pt idx="1026">
                  <c:v>495.26908318199997</c:v>
                </c:pt>
                <c:pt idx="1027">
                  <c:v>495.14130480900002</c:v>
                </c:pt>
                <c:pt idx="1028">
                  <c:v>495.077501477</c:v>
                </c:pt>
                <c:pt idx="1029">
                  <c:v>494.75531855700001</c:v>
                </c:pt>
                <c:pt idx="1030">
                  <c:v>494.74953276899998</c:v>
                </c:pt>
                <c:pt idx="1031">
                  <c:v>494.48087439099999</c:v>
                </c:pt>
                <c:pt idx="1032">
                  <c:v>494.35985651800002</c:v>
                </c:pt>
                <c:pt idx="1033">
                  <c:v>493.97850639199999</c:v>
                </c:pt>
                <c:pt idx="1034">
                  <c:v>493.543410182</c:v>
                </c:pt>
                <c:pt idx="1035">
                  <c:v>493.25887264400001</c:v>
                </c:pt>
                <c:pt idx="1036">
                  <c:v>493.11816491000002</c:v>
                </c:pt>
                <c:pt idx="1037">
                  <c:v>492.90856561800001</c:v>
                </c:pt>
                <c:pt idx="1038">
                  <c:v>492.64947635499999</c:v>
                </c:pt>
                <c:pt idx="1039">
                  <c:v>492.323996298</c:v>
                </c:pt>
                <c:pt idx="1040">
                  <c:v>492.29468625800001</c:v>
                </c:pt>
                <c:pt idx="1041">
                  <c:v>492.13617345900002</c:v>
                </c:pt>
                <c:pt idx="1042">
                  <c:v>491.918366107</c:v>
                </c:pt>
                <c:pt idx="1043">
                  <c:v>491.83957225199998</c:v>
                </c:pt>
                <c:pt idx="1044">
                  <c:v>491.47500701600001</c:v>
                </c:pt>
                <c:pt idx="1045">
                  <c:v>490.797969045</c:v>
                </c:pt>
                <c:pt idx="1046">
                  <c:v>490.43349604000002</c:v>
                </c:pt>
                <c:pt idx="1047">
                  <c:v>490.02832420099998</c:v>
                </c:pt>
                <c:pt idx="1048">
                  <c:v>489.68227863099997</c:v>
                </c:pt>
                <c:pt idx="1049">
                  <c:v>489.54931002900003</c:v>
                </c:pt>
                <c:pt idx="1050">
                  <c:v>489.17118842899998</c:v>
                </c:pt>
                <c:pt idx="1051">
                  <c:v>489.111577501</c:v>
                </c:pt>
                <c:pt idx="1052">
                  <c:v>488.87034835700001</c:v>
                </c:pt>
                <c:pt idx="1053">
                  <c:v>488.82708474899999</c:v>
                </c:pt>
                <c:pt idx="1054">
                  <c:v>487.29337139400002</c:v>
                </c:pt>
                <c:pt idx="1055">
                  <c:v>486.97770166399999</c:v>
                </c:pt>
                <c:pt idx="1056">
                  <c:v>486.74734808900001</c:v>
                </c:pt>
                <c:pt idx="1057">
                  <c:v>485.74768874300003</c:v>
                </c:pt>
                <c:pt idx="1058">
                  <c:v>485.20020392800001</c:v>
                </c:pt>
                <c:pt idx="1059">
                  <c:v>484.95903426799998</c:v>
                </c:pt>
                <c:pt idx="1060">
                  <c:v>484.76884443099999</c:v>
                </c:pt>
                <c:pt idx="1061">
                  <c:v>484.70820708399998</c:v>
                </c:pt>
                <c:pt idx="1062">
                  <c:v>484.62549998899999</c:v>
                </c:pt>
                <c:pt idx="1063">
                  <c:v>484.27677728600003</c:v>
                </c:pt>
                <c:pt idx="1064">
                  <c:v>484.23767842699999</c:v>
                </c:pt>
                <c:pt idx="1065">
                  <c:v>483.87502475100001</c:v>
                </c:pt>
                <c:pt idx="1066">
                  <c:v>483.851363273</c:v>
                </c:pt>
                <c:pt idx="1067">
                  <c:v>483.78448838499997</c:v>
                </c:pt>
                <c:pt idx="1068">
                  <c:v>483.49289013399999</c:v>
                </c:pt>
                <c:pt idx="1069">
                  <c:v>483.371156418</c:v>
                </c:pt>
                <c:pt idx="1070">
                  <c:v>483.04552135500001</c:v>
                </c:pt>
                <c:pt idx="1071">
                  <c:v>482.97470730200001</c:v>
                </c:pt>
                <c:pt idx="1072">
                  <c:v>482.67731842299997</c:v>
                </c:pt>
                <c:pt idx="1073">
                  <c:v>482.27989758400003</c:v>
                </c:pt>
                <c:pt idx="1074">
                  <c:v>482.076320399</c:v>
                </c:pt>
                <c:pt idx="1075">
                  <c:v>481.91113212499999</c:v>
                </c:pt>
                <c:pt idx="1076">
                  <c:v>481.73405417200001</c:v>
                </c:pt>
                <c:pt idx="1077">
                  <c:v>481.34298808900002</c:v>
                </c:pt>
                <c:pt idx="1078">
                  <c:v>481.19240414199999</c:v>
                </c:pt>
                <c:pt idx="1079">
                  <c:v>480.70443404700001</c:v>
                </c:pt>
                <c:pt idx="1080">
                  <c:v>480.599163831</c:v>
                </c:pt>
                <c:pt idx="1081">
                  <c:v>480.56031428</c:v>
                </c:pt>
                <c:pt idx="1082">
                  <c:v>480.25924829500002</c:v>
                </c:pt>
                <c:pt idx="1083">
                  <c:v>480.10872280400002</c:v>
                </c:pt>
                <c:pt idx="1084">
                  <c:v>479.87711037600002</c:v>
                </c:pt>
                <c:pt idx="1085">
                  <c:v>479.83330551300003</c:v>
                </c:pt>
                <c:pt idx="1086">
                  <c:v>479.83082740899999</c:v>
                </c:pt>
                <c:pt idx="1087">
                  <c:v>479.10686705500001</c:v>
                </c:pt>
                <c:pt idx="1088">
                  <c:v>479.054164421</c:v>
                </c:pt>
                <c:pt idx="1089">
                  <c:v>478.76978993500001</c:v>
                </c:pt>
                <c:pt idx="1090">
                  <c:v>478.49752242300002</c:v>
                </c:pt>
                <c:pt idx="1091">
                  <c:v>477.79244360400003</c:v>
                </c:pt>
                <c:pt idx="1092">
                  <c:v>477.50814940999999</c:v>
                </c:pt>
                <c:pt idx="1093">
                  <c:v>477.49629251099998</c:v>
                </c:pt>
                <c:pt idx="1094">
                  <c:v>477.28063872299998</c:v>
                </c:pt>
                <c:pt idx="1095">
                  <c:v>477.27782354800001</c:v>
                </c:pt>
                <c:pt idx="1096">
                  <c:v>477.22941603700002</c:v>
                </c:pt>
                <c:pt idx="1097">
                  <c:v>477.15180157399999</c:v>
                </c:pt>
                <c:pt idx="1098">
                  <c:v>477.14093942400001</c:v>
                </c:pt>
                <c:pt idx="1099">
                  <c:v>476.98363436900001</c:v>
                </c:pt>
                <c:pt idx="1100">
                  <c:v>476.76952906499997</c:v>
                </c:pt>
                <c:pt idx="1101">
                  <c:v>476.70540800700002</c:v>
                </c:pt>
                <c:pt idx="1102">
                  <c:v>476.18142743099997</c:v>
                </c:pt>
                <c:pt idx="1103">
                  <c:v>475.93839498</c:v>
                </c:pt>
                <c:pt idx="1104">
                  <c:v>475.92232460000002</c:v>
                </c:pt>
                <c:pt idx="1105">
                  <c:v>475.85451092400001</c:v>
                </c:pt>
                <c:pt idx="1106">
                  <c:v>475.74466615900002</c:v>
                </c:pt>
                <c:pt idx="1107">
                  <c:v>475.15774506100001</c:v>
                </c:pt>
                <c:pt idx="1108">
                  <c:v>474.779665733</c:v>
                </c:pt>
                <c:pt idx="1109">
                  <c:v>474.75709802699998</c:v>
                </c:pt>
                <c:pt idx="1110">
                  <c:v>474.48537844700002</c:v>
                </c:pt>
                <c:pt idx="1111">
                  <c:v>474.39264709999998</c:v>
                </c:pt>
                <c:pt idx="1112">
                  <c:v>474.23256828699999</c:v>
                </c:pt>
                <c:pt idx="1113">
                  <c:v>474.13204313400001</c:v>
                </c:pt>
                <c:pt idx="1114">
                  <c:v>474.12275853099999</c:v>
                </c:pt>
                <c:pt idx="1115">
                  <c:v>474.04113796600001</c:v>
                </c:pt>
                <c:pt idx="1116">
                  <c:v>474.019145353</c:v>
                </c:pt>
                <c:pt idx="1117">
                  <c:v>473.95179075200002</c:v>
                </c:pt>
                <c:pt idx="1118">
                  <c:v>473.84505837299997</c:v>
                </c:pt>
                <c:pt idx="1119">
                  <c:v>473.81720811000002</c:v>
                </c:pt>
                <c:pt idx="1120">
                  <c:v>473.34107162599997</c:v>
                </c:pt>
                <c:pt idx="1121">
                  <c:v>473.26824782599999</c:v>
                </c:pt>
                <c:pt idx="1122">
                  <c:v>473.19645991300001</c:v>
                </c:pt>
                <c:pt idx="1123">
                  <c:v>472.53740705799999</c:v>
                </c:pt>
                <c:pt idx="1124">
                  <c:v>472.53658422500001</c:v>
                </c:pt>
                <c:pt idx="1125">
                  <c:v>472.35043693900002</c:v>
                </c:pt>
                <c:pt idx="1126">
                  <c:v>471.65993227400003</c:v>
                </c:pt>
                <c:pt idx="1127">
                  <c:v>471.32352713900002</c:v>
                </c:pt>
                <c:pt idx="1128">
                  <c:v>471.28580036199997</c:v>
                </c:pt>
                <c:pt idx="1129">
                  <c:v>471.16205083400001</c:v>
                </c:pt>
                <c:pt idx="1130">
                  <c:v>470.66290570199999</c:v>
                </c:pt>
                <c:pt idx="1131">
                  <c:v>470.55114660800001</c:v>
                </c:pt>
                <c:pt idx="1132">
                  <c:v>470.17384091399998</c:v>
                </c:pt>
                <c:pt idx="1133">
                  <c:v>470.15899070299997</c:v>
                </c:pt>
                <c:pt idx="1134">
                  <c:v>470.05774532599997</c:v>
                </c:pt>
                <c:pt idx="1135">
                  <c:v>469.608572353</c:v>
                </c:pt>
                <c:pt idx="1136">
                  <c:v>469.10499062299999</c:v>
                </c:pt>
                <c:pt idx="1137">
                  <c:v>469.01660025500001</c:v>
                </c:pt>
                <c:pt idx="1138">
                  <c:v>468.19611336499997</c:v>
                </c:pt>
                <c:pt idx="1139">
                  <c:v>467.97916876900001</c:v>
                </c:pt>
                <c:pt idx="1140">
                  <c:v>467.63530030200002</c:v>
                </c:pt>
                <c:pt idx="1141">
                  <c:v>467.62098776699997</c:v>
                </c:pt>
                <c:pt idx="1142">
                  <c:v>467.60837289800003</c:v>
                </c:pt>
                <c:pt idx="1143">
                  <c:v>467.13316416800001</c:v>
                </c:pt>
                <c:pt idx="1144">
                  <c:v>466.86000455700002</c:v>
                </c:pt>
                <c:pt idx="1145">
                  <c:v>466.723706381</c:v>
                </c:pt>
                <c:pt idx="1146">
                  <c:v>466.51951055699999</c:v>
                </c:pt>
                <c:pt idx="1147">
                  <c:v>466.29551356000002</c:v>
                </c:pt>
                <c:pt idx="1148">
                  <c:v>466.285891703</c:v>
                </c:pt>
                <c:pt idx="1149">
                  <c:v>465.15330047399999</c:v>
                </c:pt>
                <c:pt idx="1150">
                  <c:v>465.09035586499999</c:v>
                </c:pt>
                <c:pt idx="1151">
                  <c:v>465.02212280100002</c:v>
                </c:pt>
                <c:pt idx="1152">
                  <c:v>464.82358820500002</c:v>
                </c:pt>
                <c:pt idx="1153">
                  <c:v>464.73303177600002</c:v>
                </c:pt>
                <c:pt idx="1154">
                  <c:v>464.34488715100002</c:v>
                </c:pt>
                <c:pt idx="1155">
                  <c:v>464.31068518400002</c:v>
                </c:pt>
                <c:pt idx="1156">
                  <c:v>463.745237073</c:v>
                </c:pt>
                <c:pt idx="1157">
                  <c:v>463.434175713</c:v>
                </c:pt>
                <c:pt idx="1158">
                  <c:v>463.06332445499999</c:v>
                </c:pt>
                <c:pt idx="1159">
                  <c:v>462.723918465</c:v>
                </c:pt>
                <c:pt idx="1160">
                  <c:v>462.65649719100003</c:v>
                </c:pt>
                <c:pt idx="1161">
                  <c:v>462.56504740100002</c:v>
                </c:pt>
                <c:pt idx="1162">
                  <c:v>462.473460811</c:v>
                </c:pt>
                <c:pt idx="1163">
                  <c:v>462.44599067899998</c:v>
                </c:pt>
                <c:pt idx="1164">
                  <c:v>462.44160126600002</c:v>
                </c:pt>
                <c:pt idx="1165">
                  <c:v>462.436186529</c:v>
                </c:pt>
                <c:pt idx="1166">
                  <c:v>462.42085369500001</c:v>
                </c:pt>
                <c:pt idx="1167">
                  <c:v>462.40290569199999</c:v>
                </c:pt>
                <c:pt idx="1168">
                  <c:v>462.17855289200003</c:v>
                </c:pt>
                <c:pt idx="1169">
                  <c:v>461.59982206500001</c:v>
                </c:pt>
                <c:pt idx="1170">
                  <c:v>461.31926304299998</c:v>
                </c:pt>
                <c:pt idx="1171">
                  <c:v>461.05205338100001</c:v>
                </c:pt>
                <c:pt idx="1172">
                  <c:v>460.81752677899999</c:v>
                </c:pt>
                <c:pt idx="1173">
                  <c:v>460.71791581000002</c:v>
                </c:pt>
                <c:pt idx="1174">
                  <c:v>460.62334824099997</c:v>
                </c:pt>
                <c:pt idx="1175">
                  <c:v>460.54435293199998</c:v>
                </c:pt>
                <c:pt idx="1176">
                  <c:v>460.32310498599998</c:v>
                </c:pt>
                <c:pt idx="1177">
                  <c:v>460.29384175000001</c:v>
                </c:pt>
                <c:pt idx="1178">
                  <c:v>460.12790355599998</c:v>
                </c:pt>
                <c:pt idx="1179">
                  <c:v>460.02849786000002</c:v>
                </c:pt>
                <c:pt idx="1180">
                  <c:v>459.86881903599999</c:v>
                </c:pt>
                <c:pt idx="1181">
                  <c:v>459.76728431999999</c:v>
                </c:pt>
                <c:pt idx="1182">
                  <c:v>459.71804755800002</c:v>
                </c:pt>
                <c:pt idx="1183">
                  <c:v>459.521981235</c:v>
                </c:pt>
                <c:pt idx="1184">
                  <c:v>459.465649133</c:v>
                </c:pt>
                <c:pt idx="1185">
                  <c:v>459.46091613499999</c:v>
                </c:pt>
                <c:pt idx="1186">
                  <c:v>459.38467837600001</c:v>
                </c:pt>
                <c:pt idx="1187">
                  <c:v>459.25242585900003</c:v>
                </c:pt>
                <c:pt idx="1188">
                  <c:v>459.10957063699999</c:v>
                </c:pt>
                <c:pt idx="1189">
                  <c:v>458.89135022300002</c:v>
                </c:pt>
                <c:pt idx="1190">
                  <c:v>458.80160477800001</c:v>
                </c:pt>
                <c:pt idx="1191">
                  <c:v>458.67006914500001</c:v>
                </c:pt>
                <c:pt idx="1192">
                  <c:v>458.34033244599999</c:v>
                </c:pt>
                <c:pt idx="1193">
                  <c:v>458.02460828</c:v>
                </c:pt>
                <c:pt idx="1194">
                  <c:v>457.92040972000001</c:v>
                </c:pt>
                <c:pt idx="1195">
                  <c:v>455.96486147500002</c:v>
                </c:pt>
                <c:pt idx="1196">
                  <c:v>455.69913755699997</c:v>
                </c:pt>
                <c:pt idx="1197">
                  <c:v>455.592143454</c:v>
                </c:pt>
                <c:pt idx="1198">
                  <c:v>455.563909819</c:v>
                </c:pt>
                <c:pt idx="1199">
                  <c:v>455.43537714500002</c:v>
                </c:pt>
                <c:pt idx="1200">
                  <c:v>455.38402151299999</c:v>
                </c:pt>
                <c:pt idx="1201">
                  <c:v>455.16917257199998</c:v>
                </c:pt>
                <c:pt idx="1202">
                  <c:v>455.13619907600003</c:v>
                </c:pt>
                <c:pt idx="1203">
                  <c:v>454.99521246299997</c:v>
                </c:pt>
                <c:pt idx="1204">
                  <c:v>454.78053119800001</c:v>
                </c:pt>
                <c:pt idx="1205">
                  <c:v>454.38921072400001</c:v>
                </c:pt>
                <c:pt idx="1206">
                  <c:v>454.38778308000002</c:v>
                </c:pt>
                <c:pt idx="1207">
                  <c:v>454.17152839800002</c:v>
                </c:pt>
                <c:pt idx="1208">
                  <c:v>453.93688259999999</c:v>
                </c:pt>
                <c:pt idx="1209">
                  <c:v>453.70685443999997</c:v>
                </c:pt>
                <c:pt idx="1210">
                  <c:v>452.88568426199998</c:v>
                </c:pt>
                <c:pt idx="1211">
                  <c:v>452.46799589900002</c:v>
                </c:pt>
                <c:pt idx="1212">
                  <c:v>452.347593303</c:v>
                </c:pt>
                <c:pt idx="1213">
                  <c:v>451.90292661799998</c:v>
                </c:pt>
                <c:pt idx="1214">
                  <c:v>451.08877076599998</c:v>
                </c:pt>
                <c:pt idx="1215">
                  <c:v>450.64961184999999</c:v>
                </c:pt>
                <c:pt idx="1216">
                  <c:v>450.57300615000003</c:v>
                </c:pt>
                <c:pt idx="1217">
                  <c:v>450.05833214900002</c:v>
                </c:pt>
                <c:pt idx="1218">
                  <c:v>449.86816295800003</c:v>
                </c:pt>
                <c:pt idx="1219">
                  <c:v>449.63481168599998</c:v>
                </c:pt>
                <c:pt idx="1220">
                  <c:v>448.800139097</c:v>
                </c:pt>
                <c:pt idx="1221">
                  <c:v>448.76901184600001</c:v>
                </c:pt>
                <c:pt idx="1222">
                  <c:v>448.73201757200002</c:v>
                </c:pt>
                <c:pt idx="1223">
                  <c:v>448.345099995</c:v>
                </c:pt>
                <c:pt idx="1224">
                  <c:v>448.27956418600002</c:v>
                </c:pt>
                <c:pt idx="1225">
                  <c:v>448.15729181299997</c:v>
                </c:pt>
                <c:pt idx="1226">
                  <c:v>447.89452229900002</c:v>
                </c:pt>
                <c:pt idx="1227">
                  <c:v>447.027335343</c:v>
                </c:pt>
                <c:pt idx="1228">
                  <c:v>446.796404913</c:v>
                </c:pt>
                <c:pt idx="1229">
                  <c:v>446.67721172300003</c:v>
                </c:pt>
                <c:pt idx="1230">
                  <c:v>446.489407282</c:v>
                </c:pt>
                <c:pt idx="1231">
                  <c:v>446.33143974400002</c:v>
                </c:pt>
                <c:pt idx="1232">
                  <c:v>446.24804591499998</c:v>
                </c:pt>
                <c:pt idx="1233">
                  <c:v>446.14252877500002</c:v>
                </c:pt>
                <c:pt idx="1234">
                  <c:v>445.80159678799998</c:v>
                </c:pt>
                <c:pt idx="1235">
                  <c:v>445.78113595600001</c:v>
                </c:pt>
                <c:pt idx="1236">
                  <c:v>445.459104948</c:v>
                </c:pt>
                <c:pt idx="1237">
                  <c:v>445.33042705399998</c:v>
                </c:pt>
                <c:pt idx="1238">
                  <c:v>445.32658416300001</c:v>
                </c:pt>
                <c:pt idx="1239">
                  <c:v>445.30068867599999</c:v>
                </c:pt>
                <c:pt idx="1240">
                  <c:v>444.948812089</c:v>
                </c:pt>
                <c:pt idx="1241">
                  <c:v>444.811421607</c:v>
                </c:pt>
                <c:pt idx="1242">
                  <c:v>444.69911176699998</c:v>
                </c:pt>
                <c:pt idx="1243">
                  <c:v>444.53817183199999</c:v>
                </c:pt>
                <c:pt idx="1244">
                  <c:v>443.86602622100003</c:v>
                </c:pt>
                <c:pt idx="1245">
                  <c:v>443.64438797000003</c:v>
                </c:pt>
                <c:pt idx="1246">
                  <c:v>443.41659575900002</c:v>
                </c:pt>
                <c:pt idx="1247">
                  <c:v>443.36374238500002</c:v>
                </c:pt>
                <c:pt idx="1248">
                  <c:v>443.02012281899999</c:v>
                </c:pt>
                <c:pt idx="1249">
                  <c:v>442.65552036000003</c:v>
                </c:pt>
                <c:pt idx="1250">
                  <c:v>442.39124414999998</c:v>
                </c:pt>
                <c:pt idx="1251">
                  <c:v>441.82352053400001</c:v>
                </c:pt>
                <c:pt idx="1252">
                  <c:v>441.72862534900003</c:v>
                </c:pt>
                <c:pt idx="1253">
                  <c:v>441.66602075399999</c:v>
                </c:pt>
                <c:pt idx="1254">
                  <c:v>441.65866545400002</c:v>
                </c:pt>
                <c:pt idx="1255">
                  <c:v>441.61559488799998</c:v>
                </c:pt>
                <c:pt idx="1256">
                  <c:v>441.23606526100002</c:v>
                </c:pt>
                <c:pt idx="1257">
                  <c:v>440.99195910499998</c:v>
                </c:pt>
                <c:pt idx="1258">
                  <c:v>440.57275617900001</c:v>
                </c:pt>
                <c:pt idx="1259">
                  <c:v>440.09878569699998</c:v>
                </c:pt>
                <c:pt idx="1260">
                  <c:v>440.06841015800001</c:v>
                </c:pt>
                <c:pt idx="1261">
                  <c:v>440.04198719499999</c:v>
                </c:pt>
                <c:pt idx="1262">
                  <c:v>439.95364443599999</c:v>
                </c:pt>
                <c:pt idx="1263">
                  <c:v>438.934662586</c:v>
                </c:pt>
                <c:pt idx="1264">
                  <c:v>438.91517557399999</c:v>
                </c:pt>
                <c:pt idx="1265">
                  <c:v>438.30375719900002</c:v>
                </c:pt>
                <c:pt idx="1266">
                  <c:v>438.25700747399998</c:v>
                </c:pt>
                <c:pt idx="1267">
                  <c:v>438.25328764</c:v>
                </c:pt>
                <c:pt idx="1268">
                  <c:v>438.12909715299998</c:v>
                </c:pt>
                <c:pt idx="1269">
                  <c:v>438.04644527099998</c:v>
                </c:pt>
                <c:pt idx="1270">
                  <c:v>437.94840498999997</c:v>
                </c:pt>
                <c:pt idx="1271">
                  <c:v>437.93926794399999</c:v>
                </c:pt>
                <c:pt idx="1272">
                  <c:v>437.89100537000002</c:v>
                </c:pt>
                <c:pt idx="1273">
                  <c:v>437.88457694700003</c:v>
                </c:pt>
                <c:pt idx="1274">
                  <c:v>437.79868401200002</c:v>
                </c:pt>
                <c:pt idx="1275">
                  <c:v>437.57841810500003</c:v>
                </c:pt>
                <c:pt idx="1276">
                  <c:v>437.54748370300001</c:v>
                </c:pt>
                <c:pt idx="1277">
                  <c:v>437.37834797800002</c:v>
                </c:pt>
                <c:pt idx="1278">
                  <c:v>437.18155555999999</c:v>
                </c:pt>
                <c:pt idx="1279">
                  <c:v>437.01894095</c:v>
                </c:pt>
                <c:pt idx="1280">
                  <c:v>436.64711449200001</c:v>
                </c:pt>
                <c:pt idx="1281">
                  <c:v>436.41778524699998</c:v>
                </c:pt>
                <c:pt idx="1282">
                  <c:v>436.23585512199998</c:v>
                </c:pt>
                <c:pt idx="1283">
                  <c:v>435.94138494700002</c:v>
                </c:pt>
                <c:pt idx="1284">
                  <c:v>435.669688877</c:v>
                </c:pt>
                <c:pt idx="1285">
                  <c:v>435.58284665100001</c:v>
                </c:pt>
                <c:pt idx="1286">
                  <c:v>435.45008396200001</c:v>
                </c:pt>
                <c:pt idx="1287">
                  <c:v>435.39885508600003</c:v>
                </c:pt>
                <c:pt idx="1288">
                  <c:v>435.27126074</c:v>
                </c:pt>
                <c:pt idx="1289">
                  <c:v>435.24112881000002</c:v>
                </c:pt>
                <c:pt idx="1290">
                  <c:v>434.629364689</c:v>
                </c:pt>
                <c:pt idx="1291">
                  <c:v>434.21048621199998</c:v>
                </c:pt>
                <c:pt idx="1292">
                  <c:v>434.11777314300002</c:v>
                </c:pt>
                <c:pt idx="1293">
                  <c:v>433.78005803500002</c:v>
                </c:pt>
                <c:pt idx="1294">
                  <c:v>433.08174415100001</c:v>
                </c:pt>
                <c:pt idx="1295">
                  <c:v>433.05597621099997</c:v>
                </c:pt>
                <c:pt idx="1296">
                  <c:v>432.839475811</c:v>
                </c:pt>
                <c:pt idx="1297">
                  <c:v>432.80714445299998</c:v>
                </c:pt>
                <c:pt idx="1298">
                  <c:v>432.65090524599998</c:v>
                </c:pt>
                <c:pt idx="1299">
                  <c:v>432.52693771700001</c:v>
                </c:pt>
                <c:pt idx="1300">
                  <c:v>431.628605327</c:v>
                </c:pt>
                <c:pt idx="1301">
                  <c:v>430.76012150999998</c:v>
                </c:pt>
                <c:pt idx="1302">
                  <c:v>430.45838536299999</c:v>
                </c:pt>
                <c:pt idx="1303">
                  <c:v>430.39900953199998</c:v>
                </c:pt>
                <c:pt idx="1304">
                  <c:v>430.34049815100002</c:v>
                </c:pt>
                <c:pt idx="1305">
                  <c:v>429.68228688800002</c:v>
                </c:pt>
                <c:pt idx="1306">
                  <c:v>429.11984728800002</c:v>
                </c:pt>
                <c:pt idx="1307">
                  <c:v>428.99142480500001</c:v>
                </c:pt>
                <c:pt idx="1308">
                  <c:v>428.643388663</c:v>
                </c:pt>
                <c:pt idx="1309">
                  <c:v>428.448065106</c:v>
                </c:pt>
                <c:pt idx="1310">
                  <c:v>428.39687357000003</c:v>
                </c:pt>
                <c:pt idx="1311">
                  <c:v>428.38937396599999</c:v>
                </c:pt>
                <c:pt idx="1312">
                  <c:v>428.16914635900002</c:v>
                </c:pt>
                <c:pt idx="1313">
                  <c:v>428.16205656099999</c:v>
                </c:pt>
                <c:pt idx="1314">
                  <c:v>427.88782167199997</c:v>
                </c:pt>
                <c:pt idx="1315">
                  <c:v>427.645811729</c:v>
                </c:pt>
                <c:pt idx="1316">
                  <c:v>427.561498427</c:v>
                </c:pt>
                <c:pt idx="1317">
                  <c:v>427.51222290200002</c:v>
                </c:pt>
                <c:pt idx="1318">
                  <c:v>427.33901958600001</c:v>
                </c:pt>
                <c:pt idx="1319">
                  <c:v>427.20822295900001</c:v>
                </c:pt>
                <c:pt idx="1320">
                  <c:v>426.77716401599997</c:v>
                </c:pt>
                <c:pt idx="1321">
                  <c:v>426.75393340699998</c:v>
                </c:pt>
                <c:pt idx="1322">
                  <c:v>425.99230593999999</c:v>
                </c:pt>
                <c:pt idx="1323">
                  <c:v>425.89749438000001</c:v>
                </c:pt>
                <c:pt idx="1324">
                  <c:v>425.59908404100003</c:v>
                </c:pt>
                <c:pt idx="1325">
                  <c:v>425.58308984400003</c:v>
                </c:pt>
                <c:pt idx="1326">
                  <c:v>424.98618843999998</c:v>
                </c:pt>
                <c:pt idx="1327">
                  <c:v>424.67587749900002</c:v>
                </c:pt>
                <c:pt idx="1328">
                  <c:v>424.13468287799998</c:v>
                </c:pt>
                <c:pt idx="1329">
                  <c:v>423.760765617</c:v>
                </c:pt>
                <c:pt idx="1330">
                  <c:v>423.75274058799999</c:v>
                </c:pt>
                <c:pt idx="1331">
                  <c:v>423.20324087900002</c:v>
                </c:pt>
                <c:pt idx="1332">
                  <c:v>423.01003897999999</c:v>
                </c:pt>
                <c:pt idx="1333">
                  <c:v>422.01437106499998</c:v>
                </c:pt>
                <c:pt idx="1334">
                  <c:v>422.01282603300001</c:v>
                </c:pt>
                <c:pt idx="1335">
                  <c:v>421.97715688699998</c:v>
                </c:pt>
                <c:pt idx="1336">
                  <c:v>421.91447144199998</c:v>
                </c:pt>
                <c:pt idx="1337">
                  <c:v>421.666782947</c:v>
                </c:pt>
                <c:pt idx="1338">
                  <c:v>421.56876756499997</c:v>
                </c:pt>
                <c:pt idx="1339">
                  <c:v>421.378409589</c:v>
                </c:pt>
                <c:pt idx="1340">
                  <c:v>421.22039522699998</c:v>
                </c:pt>
                <c:pt idx="1341">
                  <c:v>420.80717712900002</c:v>
                </c:pt>
                <c:pt idx="1342">
                  <c:v>420.57154467599997</c:v>
                </c:pt>
                <c:pt idx="1343">
                  <c:v>420.22564376100001</c:v>
                </c:pt>
                <c:pt idx="1344">
                  <c:v>420.14459574</c:v>
                </c:pt>
                <c:pt idx="1345">
                  <c:v>420.14215239800001</c:v>
                </c:pt>
                <c:pt idx="1346">
                  <c:v>418.989351828</c:v>
                </c:pt>
                <c:pt idx="1347">
                  <c:v>418.64731705600002</c:v>
                </c:pt>
                <c:pt idx="1348">
                  <c:v>418.62040478699998</c:v>
                </c:pt>
                <c:pt idx="1349">
                  <c:v>417.94118235600001</c:v>
                </c:pt>
                <c:pt idx="1350">
                  <c:v>417.79229272600003</c:v>
                </c:pt>
                <c:pt idx="1351">
                  <c:v>417.10274773499998</c:v>
                </c:pt>
                <c:pt idx="1352">
                  <c:v>416.86991057300003</c:v>
                </c:pt>
                <c:pt idx="1353">
                  <c:v>416.16965515200002</c:v>
                </c:pt>
                <c:pt idx="1354">
                  <c:v>416.00423535700003</c:v>
                </c:pt>
                <c:pt idx="1355">
                  <c:v>415.30142149300002</c:v>
                </c:pt>
                <c:pt idx="1356">
                  <c:v>415.26894665100002</c:v>
                </c:pt>
                <c:pt idx="1357">
                  <c:v>415.12664063599999</c:v>
                </c:pt>
                <c:pt idx="1358">
                  <c:v>415.03347789499998</c:v>
                </c:pt>
                <c:pt idx="1359">
                  <c:v>414.579071672</c:v>
                </c:pt>
                <c:pt idx="1360">
                  <c:v>414.49747945600001</c:v>
                </c:pt>
                <c:pt idx="1361">
                  <c:v>414.22664417599998</c:v>
                </c:pt>
                <c:pt idx="1362">
                  <c:v>414.134187822</c:v>
                </c:pt>
                <c:pt idx="1363">
                  <c:v>414.02088082400002</c:v>
                </c:pt>
                <c:pt idx="1364">
                  <c:v>413.82438765799998</c:v>
                </c:pt>
                <c:pt idx="1365">
                  <c:v>413.78100389700001</c:v>
                </c:pt>
                <c:pt idx="1366">
                  <c:v>413.69176063499998</c:v>
                </c:pt>
                <c:pt idx="1367">
                  <c:v>413.3437897</c:v>
                </c:pt>
                <c:pt idx="1368">
                  <c:v>412.86337924499998</c:v>
                </c:pt>
                <c:pt idx="1369">
                  <c:v>411.977514122</c:v>
                </c:pt>
                <c:pt idx="1370">
                  <c:v>411.46803569500003</c:v>
                </c:pt>
                <c:pt idx="1371">
                  <c:v>410.91766787400002</c:v>
                </c:pt>
                <c:pt idx="1372">
                  <c:v>409.110310406</c:v>
                </c:pt>
                <c:pt idx="1373">
                  <c:v>408.16139193499998</c:v>
                </c:pt>
                <c:pt idx="1374">
                  <c:v>408.11456774999999</c:v>
                </c:pt>
                <c:pt idx="1375">
                  <c:v>407.86028040899998</c:v>
                </c:pt>
                <c:pt idx="1376">
                  <c:v>407.57546507799998</c:v>
                </c:pt>
                <c:pt idx="1377">
                  <c:v>407.473302886</c:v>
                </c:pt>
                <c:pt idx="1378">
                  <c:v>406.02113804800001</c:v>
                </c:pt>
                <c:pt idx="1379">
                  <c:v>405.94336186800001</c:v>
                </c:pt>
                <c:pt idx="1380">
                  <c:v>405.87789400700001</c:v>
                </c:pt>
                <c:pt idx="1381">
                  <c:v>405.32507280499999</c:v>
                </c:pt>
                <c:pt idx="1382">
                  <c:v>405.19247525499998</c:v>
                </c:pt>
                <c:pt idx="1383">
                  <c:v>404.63796797800001</c:v>
                </c:pt>
                <c:pt idx="1384">
                  <c:v>404.45997685899999</c:v>
                </c:pt>
                <c:pt idx="1385">
                  <c:v>404.38830051100001</c:v>
                </c:pt>
                <c:pt idx="1386">
                  <c:v>403.87998740900002</c:v>
                </c:pt>
                <c:pt idx="1387">
                  <c:v>403.787043348</c:v>
                </c:pt>
                <c:pt idx="1388">
                  <c:v>403.74410218700001</c:v>
                </c:pt>
                <c:pt idx="1389">
                  <c:v>403.56605095100002</c:v>
                </c:pt>
                <c:pt idx="1390">
                  <c:v>403.06573677099999</c:v>
                </c:pt>
                <c:pt idx="1391">
                  <c:v>402.96738102099999</c:v>
                </c:pt>
                <c:pt idx="1392">
                  <c:v>402.510746907</c:v>
                </c:pt>
                <c:pt idx="1393">
                  <c:v>402.217543638</c:v>
                </c:pt>
                <c:pt idx="1394">
                  <c:v>402.20833690699999</c:v>
                </c:pt>
                <c:pt idx="1395">
                  <c:v>402.16173414100001</c:v>
                </c:pt>
                <c:pt idx="1396">
                  <c:v>401.693304259</c:v>
                </c:pt>
                <c:pt idx="1397">
                  <c:v>401.59606325800002</c:v>
                </c:pt>
                <c:pt idx="1398">
                  <c:v>401.439599144</c:v>
                </c:pt>
                <c:pt idx="1399">
                  <c:v>401.19395593600001</c:v>
                </c:pt>
                <c:pt idx="1400">
                  <c:v>401.05047635</c:v>
                </c:pt>
                <c:pt idx="1401">
                  <c:v>400.82195506300002</c:v>
                </c:pt>
                <c:pt idx="1402">
                  <c:v>400.79884484199999</c:v>
                </c:pt>
                <c:pt idx="1403">
                  <c:v>400.33439964199999</c:v>
                </c:pt>
                <c:pt idx="1404">
                  <c:v>400.268827343</c:v>
                </c:pt>
                <c:pt idx="1405">
                  <c:v>400.15250573399999</c:v>
                </c:pt>
                <c:pt idx="1406">
                  <c:v>399.92509354100002</c:v>
                </c:pt>
                <c:pt idx="1407">
                  <c:v>397.57414974699998</c:v>
                </c:pt>
                <c:pt idx="1408">
                  <c:v>396.72316107799998</c:v>
                </c:pt>
                <c:pt idx="1409">
                  <c:v>396.55410120800002</c:v>
                </c:pt>
                <c:pt idx="1410">
                  <c:v>396.03087128999999</c:v>
                </c:pt>
                <c:pt idx="1411">
                  <c:v>395.49672539800002</c:v>
                </c:pt>
                <c:pt idx="1412">
                  <c:v>395.493697704</c:v>
                </c:pt>
                <c:pt idx="1413">
                  <c:v>395.12131685100002</c:v>
                </c:pt>
                <c:pt idx="1414">
                  <c:v>394.81871502199999</c:v>
                </c:pt>
                <c:pt idx="1415">
                  <c:v>394.25409977100003</c:v>
                </c:pt>
                <c:pt idx="1416">
                  <c:v>393.78308827000001</c:v>
                </c:pt>
                <c:pt idx="1417">
                  <c:v>393.10092907500001</c:v>
                </c:pt>
                <c:pt idx="1418">
                  <c:v>392.95508037299999</c:v>
                </c:pt>
                <c:pt idx="1419">
                  <c:v>392.911649668</c:v>
                </c:pt>
                <c:pt idx="1420">
                  <c:v>392.79826164399998</c:v>
                </c:pt>
                <c:pt idx="1421">
                  <c:v>392.36870122900001</c:v>
                </c:pt>
                <c:pt idx="1422">
                  <c:v>392.11104406700002</c:v>
                </c:pt>
                <c:pt idx="1423">
                  <c:v>391.49592851599999</c:v>
                </c:pt>
                <c:pt idx="1424">
                  <c:v>391.41655543000002</c:v>
                </c:pt>
                <c:pt idx="1425">
                  <c:v>390.17622803699999</c:v>
                </c:pt>
                <c:pt idx="1426">
                  <c:v>389.857189076</c:v>
                </c:pt>
                <c:pt idx="1427">
                  <c:v>388.18244002</c:v>
                </c:pt>
                <c:pt idx="1428">
                  <c:v>388.17792274499999</c:v>
                </c:pt>
                <c:pt idx="1429">
                  <c:v>388.17352131500002</c:v>
                </c:pt>
                <c:pt idx="1430">
                  <c:v>387.799345582</c:v>
                </c:pt>
                <c:pt idx="1431">
                  <c:v>387.64718752200002</c:v>
                </c:pt>
                <c:pt idx="1432">
                  <c:v>387.33624344100002</c:v>
                </c:pt>
                <c:pt idx="1433">
                  <c:v>387.16249342899999</c:v>
                </c:pt>
                <c:pt idx="1434">
                  <c:v>386.99574235799997</c:v>
                </c:pt>
                <c:pt idx="1435">
                  <c:v>386.88247264300003</c:v>
                </c:pt>
                <c:pt idx="1436">
                  <c:v>386.327607258</c:v>
                </c:pt>
                <c:pt idx="1437">
                  <c:v>386.226225016</c:v>
                </c:pt>
                <c:pt idx="1438">
                  <c:v>386.199946071</c:v>
                </c:pt>
                <c:pt idx="1439">
                  <c:v>385.61824885800002</c:v>
                </c:pt>
                <c:pt idx="1440">
                  <c:v>384.99897650999998</c:v>
                </c:pt>
                <c:pt idx="1441">
                  <c:v>384.86541179199997</c:v>
                </c:pt>
                <c:pt idx="1442">
                  <c:v>384.37858762600001</c:v>
                </c:pt>
                <c:pt idx="1443">
                  <c:v>384.29375968199997</c:v>
                </c:pt>
                <c:pt idx="1444">
                  <c:v>383.42868235399999</c:v>
                </c:pt>
                <c:pt idx="1445">
                  <c:v>383.35270741599999</c:v>
                </c:pt>
                <c:pt idx="1446">
                  <c:v>383.22306548400002</c:v>
                </c:pt>
                <c:pt idx="1447">
                  <c:v>382.98314746800003</c:v>
                </c:pt>
                <c:pt idx="1448">
                  <c:v>382.09535878700001</c:v>
                </c:pt>
                <c:pt idx="1449">
                  <c:v>381.367003829</c:v>
                </c:pt>
                <c:pt idx="1450">
                  <c:v>381.23200276300003</c:v>
                </c:pt>
                <c:pt idx="1451">
                  <c:v>379.03003453100001</c:v>
                </c:pt>
                <c:pt idx="1452">
                  <c:v>379.00955387900001</c:v>
                </c:pt>
                <c:pt idx="1453">
                  <c:v>378.29643840799997</c:v>
                </c:pt>
                <c:pt idx="1454">
                  <c:v>378.15061282599999</c:v>
                </c:pt>
                <c:pt idx="1455">
                  <c:v>377.945077207</c:v>
                </c:pt>
                <c:pt idx="1456">
                  <c:v>377.76102732200002</c:v>
                </c:pt>
                <c:pt idx="1457">
                  <c:v>377.695130371</c:v>
                </c:pt>
                <c:pt idx="1458">
                  <c:v>377.38537918899999</c:v>
                </c:pt>
                <c:pt idx="1459">
                  <c:v>377.23562292000003</c:v>
                </c:pt>
                <c:pt idx="1460">
                  <c:v>376.41729872899998</c:v>
                </c:pt>
                <c:pt idx="1461">
                  <c:v>375.85584589699999</c:v>
                </c:pt>
                <c:pt idx="1462">
                  <c:v>374.40824186999998</c:v>
                </c:pt>
                <c:pt idx="1463">
                  <c:v>373.89850972900001</c:v>
                </c:pt>
                <c:pt idx="1464">
                  <c:v>373.87045648600002</c:v>
                </c:pt>
                <c:pt idx="1465">
                  <c:v>373.84925156999998</c:v>
                </c:pt>
                <c:pt idx="1466">
                  <c:v>373.78113410600002</c:v>
                </c:pt>
                <c:pt idx="1467">
                  <c:v>373.42492383000001</c:v>
                </c:pt>
                <c:pt idx="1468">
                  <c:v>372.66991579799998</c:v>
                </c:pt>
                <c:pt idx="1469">
                  <c:v>371.64377161599998</c:v>
                </c:pt>
                <c:pt idx="1470">
                  <c:v>371.51261464499999</c:v>
                </c:pt>
                <c:pt idx="1471">
                  <c:v>371.29486363400002</c:v>
                </c:pt>
                <c:pt idx="1472">
                  <c:v>371.26043310900002</c:v>
                </c:pt>
                <c:pt idx="1473">
                  <c:v>371.22439581999998</c:v>
                </c:pt>
                <c:pt idx="1474">
                  <c:v>369.598812694</c:v>
                </c:pt>
                <c:pt idx="1475">
                  <c:v>368.91256717800002</c:v>
                </c:pt>
                <c:pt idx="1476">
                  <c:v>367.67794169699999</c:v>
                </c:pt>
                <c:pt idx="1477">
                  <c:v>367.62725609699999</c:v>
                </c:pt>
                <c:pt idx="1478">
                  <c:v>366.99423733600003</c:v>
                </c:pt>
                <c:pt idx="1479">
                  <c:v>366.58028737199999</c:v>
                </c:pt>
                <c:pt idx="1480">
                  <c:v>364.47280214599999</c:v>
                </c:pt>
                <c:pt idx="1481">
                  <c:v>364.38432154399999</c:v>
                </c:pt>
                <c:pt idx="1482">
                  <c:v>362.53399132999999</c:v>
                </c:pt>
                <c:pt idx="1483">
                  <c:v>361.94078045999998</c:v>
                </c:pt>
                <c:pt idx="1484">
                  <c:v>361.898513428</c:v>
                </c:pt>
                <c:pt idx="1485">
                  <c:v>361.614777248</c:v>
                </c:pt>
                <c:pt idx="1486">
                  <c:v>361.59930197400001</c:v>
                </c:pt>
                <c:pt idx="1487">
                  <c:v>360.97205121399998</c:v>
                </c:pt>
                <c:pt idx="1488">
                  <c:v>360.83317903199998</c:v>
                </c:pt>
                <c:pt idx="1489">
                  <c:v>360.26365331699998</c:v>
                </c:pt>
                <c:pt idx="1490">
                  <c:v>359.39207358099998</c:v>
                </c:pt>
                <c:pt idx="1491">
                  <c:v>358.132297725</c:v>
                </c:pt>
                <c:pt idx="1492">
                  <c:v>356.30331093000001</c:v>
                </c:pt>
                <c:pt idx="1493">
                  <c:v>355.96139714100002</c:v>
                </c:pt>
                <c:pt idx="1494">
                  <c:v>355.41607344300002</c:v>
                </c:pt>
                <c:pt idx="1495">
                  <c:v>354.64842173800002</c:v>
                </c:pt>
                <c:pt idx="1496">
                  <c:v>354.140991875</c:v>
                </c:pt>
                <c:pt idx="1497">
                  <c:v>354.00468445500002</c:v>
                </c:pt>
                <c:pt idx="1498">
                  <c:v>352.78616433899998</c:v>
                </c:pt>
                <c:pt idx="1499">
                  <c:v>352.24849059299999</c:v>
                </c:pt>
                <c:pt idx="1500">
                  <c:v>351.80126716400002</c:v>
                </c:pt>
                <c:pt idx="1501">
                  <c:v>350.31927128299998</c:v>
                </c:pt>
                <c:pt idx="1502">
                  <c:v>349.25373200299998</c:v>
                </c:pt>
                <c:pt idx="1503">
                  <c:v>348.82221684000001</c:v>
                </c:pt>
                <c:pt idx="1504">
                  <c:v>348.61714344400002</c:v>
                </c:pt>
                <c:pt idx="1505">
                  <c:v>348.54603479600001</c:v>
                </c:pt>
                <c:pt idx="1506">
                  <c:v>347.514039626</c:v>
                </c:pt>
                <c:pt idx="1507">
                  <c:v>347.033824471</c:v>
                </c:pt>
                <c:pt idx="1508">
                  <c:v>346.997083917</c:v>
                </c:pt>
                <c:pt idx="1509">
                  <c:v>345.82732516599998</c:v>
                </c:pt>
                <c:pt idx="1510">
                  <c:v>344.99523945999999</c:v>
                </c:pt>
                <c:pt idx="1511">
                  <c:v>344.81743243900002</c:v>
                </c:pt>
                <c:pt idx="1512">
                  <c:v>344.74324323500002</c:v>
                </c:pt>
                <c:pt idx="1513">
                  <c:v>344.24984756100002</c:v>
                </c:pt>
                <c:pt idx="1514">
                  <c:v>343.294707184</c:v>
                </c:pt>
                <c:pt idx="1515">
                  <c:v>343.034841524</c:v>
                </c:pt>
                <c:pt idx="1516">
                  <c:v>342.54038323499998</c:v>
                </c:pt>
                <c:pt idx="1517">
                  <c:v>342.28608905999999</c:v>
                </c:pt>
                <c:pt idx="1518">
                  <c:v>342.15151823299999</c:v>
                </c:pt>
                <c:pt idx="1519">
                  <c:v>341.751041773</c:v>
                </c:pt>
                <c:pt idx="1520">
                  <c:v>341.41321038799998</c:v>
                </c:pt>
                <c:pt idx="1521">
                  <c:v>341.29792038800002</c:v>
                </c:pt>
                <c:pt idx="1522">
                  <c:v>341.24893114299999</c:v>
                </c:pt>
                <c:pt idx="1523">
                  <c:v>340.77948707899998</c:v>
                </c:pt>
                <c:pt idx="1524">
                  <c:v>340.56296630200001</c:v>
                </c:pt>
                <c:pt idx="1525">
                  <c:v>340.52459238199998</c:v>
                </c:pt>
                <c:pt idx="1526">
                  <c:v>340.41052045800001</c:v>
                </c:pt>
                <c:pt idx="1527">
                  <c:v>340.05091691500002</c:v>
                </c:pt>
                <c:pt idx="1528">
                  <c:v>336.72851301600002</c:v>
                </c:pt>
                <c:pt idx="1529">
                  <c:v>336.07905546400002</c:v>
                </c:pt>
                <c:pt idx="1530">
                  <c:v>335.55083553399999</c:v>
                </c:pt>
                <c:pt idx="1531">
                  <c:v>335.34122883100002</c:v>
                </c:pt>
                <c:pt idx="1532">
                  <c:v>335.32031717799998</c:v>
                </c:pt>
                <c:pt idx="1533">
                  <c:v>335.02197163900001</c:v>
                </c:pt>
                <c:pt idx="1534">
                  <c:v>334.177073957</c:v>
                </c:pt>
                <c:pt idx="1535">
                  <c:v>333.62731624399999</c:v>
                </c:pt>
                <c:pt idx="1536">
                  <c:v>333.44708193500003</c:v>
                </c:pt>
                <c:pt idx="1537">
                  <c:v>332.613050176</c:v>
                </c:pt>
                <c:pt idx="1538">
                  <c:v>331.77825838899997</c:v>
                </c:pt>
                <c:pt idx="1539">
                  <c:v>331.59559361100003</c:v>
                </c:pt>
                <c:pt idx="1540">
                  <c:v>331.56750447299999</c:v>
                </c:pt>
                <c:pt idx="1541">
                  <c:v>331.04318926000002</c:v>
                </c:pt>
                <c:pt idx="1542">
                  <c:v>330.77328966200002</c:v>
                </c:pt>
                <c:pt idx="1543">
                  <c:v>329.98986998700002</c:v>
                </c:pt>
                <c:pt idx="1544">
                  <c:v>329.26579626</c:v>
                </c:pt>
                <c:pt idx="1545">
                  <c:v>329.03249135099998</c:v>
                </c:pt>
                <c:pt idx="1546">
                  <c:v>328.69642243700002</c:v>
                </c:pt>
                <c:pt idx="1547">
                  <c:v>328.37772202500003</c:v>
                </c:pt>
                <c:pt idx="1548">
                  <c:v>327.931269714</c:v>
                </c:pt>
                <c:pt idx="1549">
                  <c:v>327.40444436500002</c:v>
                </c:pt>
                <c:pt idx="1550">
                  <c:v>327.35585436399998</c:v>
                </c:pt>
                <c:pt idx="1551">
                  <c:v>326.23604523300003</c:v>
                </c:pt>
                <c:pt idx="1552">
                  <c:v>324.92019593999999</c:v>
                </c:pt>
                <c:pt idx="1553">
                  <c:v>324.83234172599998</c:v>
                </c:pt>
                <c:pt idx="1554">
                  <c:v>324.48364633900002</c:v>
                </c:pt>
                <c:pt idx="1555">
                  <c:v>323.74332718199997</c:v>
                </c:pt>
                <c:pt idx="1556">
                  <c:v>322.730180899</c:v>
                </c:pt>
                <c:pt idx="1557">
                  <c:v>322.076326252</c:v>
                </c:pt>
                <c:pt idx="1558">
                  <c:v>321.91637837899998</c:v>
                </c:pt>
                <c:pt idx="1559">
                  <c:v>321.13484774400001</c:v>
                </c:pt>
                <c:pt idx="1560">
                  <c:v>320.51319143699999</c:v>
                </c:pt>
                <c:pt idx="1561">
                  <c:v>320.44499389399999</c:v>
                </c:pt>
                <c:pt idx="1562">
                  <c:v>319.14541879699999</c:v>
                </c:pt>
                <c:pt idx="1563">
                  <c:v>318.63192392299999</c:v>
                </c:pt>
                <c:pt idx="1564">
                  <c:v>318.56607108899999</c:v>
                </c:pt>
                <c:pt idx="1565">
                  <c:v>318.13503938000002</c:v>
                </c:pt>
                <c:pt idx="1566">
                  <c:v>317.06467068199998</c:v>
                </c:pt>
                <c:pt idx="1567">
                  <c:v>315.50864086299998</c:v>
                </c:pt>
                <c:pt idx="1568">
                  <c:v>315.300547306</c:v>
                </c:pt>
                <c:pt idx="1569">
                  <c:v>315.168541221</c:v>
                </c:pt>
                <c:pt idx="1570">
                  <c:v>314.90486139400002</c:v>
                </c:pt>
                <c:pt idx="1571">
                  <c:v>314.11656110000001</c:v>
                </c:pt>
                <c:pt idx="1572">
                  <c:v>313.51639081299999</c:v>
                </c:pt>
                <c:pt idx="1573">
                  <c:v>313.23912522199998</c:v>
                </c:pt>
                <c:pt idx="1574">
                  <c:v>313.20885713500002</c:v>
                </c:pt>
                <c:pt idx="1575">
                  <c:v>312.41809599200002</c:v>
                </c:pt>
                <c:pt idx="1576">
                  <c:v>311.938201832</c:v>
                </c:pt>
                <c:pt idx="1577">
                  <c:v>311.02844342399999</c:v>
                </c:pt>
                <c:pt idx="1578">
                  <c:v>309.31367971899999</c:v>
                </c:pt>
                <c:pt idx="1579">
                  <c:v>308.72816790500002</c:v>
                </c:pt>
                <c:pt idx="1580">
                  <c:v>308.70591111499999</c:v>
                </c:pt>
                <c:pt idx="1581">
                  <c:v>307.41455594500002</c:v>
                </c:pt>
                <c:pt idx="1582">
                  <c:v>307.02942947299999</c:v>
                </c:pt>
                <c:pt idx="1583">
                  <c:v>306.773552929</c:v>
                </c:pt>
                <c:pt idx="1584">
                  <c:v>306.16130484299998</c:v>
                </c:pt>
                <c:pt idx="1585">
                  <c:v>305.64846073199999</c:v>
                </c:pt>
                <c:pt idx="1586">
                  <c:v>304.92483472999999</c:v>
                </c:pt>
                <c:pt idx="1587">
                  <c:v>304.68333258600001</c:v>
                </c:pt>
                <c:pt idx="1588">
                  <c:v>304.26825630600001</c:v>
                </c:pt>
                <c:pt idx="1589">
                  <c:v>304.19640942699999</c:v>
                </c:pt>
                <c:pt idx="1590">
                  <c:v>303.07009464499998</c:v>
                </c:pt>
                <c:pt idx="1591">
                  <c:v>303.03917170699998</c:v>
                </c:pt>
                <c:pt idx="1592">
                  <c:v>302.98254716899999</c:v>
                </c:pt>
                <c:pt idx="1593">
                  <c:v>302.76213390300001</c:v>
                </c:pt>
                <c:pt idx="1594">
                  <c:v>302.452103884</c:v>
                </c:pt>
                <c:pt idx="1595">
                  <c:v>302.28705100299999</c:v>
                </c:pt>
                <c:pt idx="1596">
                  <c:v>300.89175860400002</c:v>
                </c:pt>
                <c:pt idx="1597">
                  <c:v>300.49886331800002</c:v>
                </c:pt>
                <c:pt idx="1598">
                  <c:v>299.85178260499998</c:v>
                </c:pt>
                <c:pt idx="1599">
                  <c:v>299.76472783200001</c:v>
                </c:pt>
                <c:pt idx="1600">
                  <c:v>299.51260893</c:v>
                </c:pt>
                <c:pt idx="1601">
                  <c:v>299.17721952400001</c:v>
                </c:pt>
                <c:pt idx="1602">
                  <c:v>298.91428874000002</c:v>
                </c:pt>
                <c:pt idx="1603">
                  <c:v>298.59934797</c:v>
                </c:pt>
                <c:pt idx="1604">
                  <c:v>298.518768792</c:v>
                </c:pt>
                <c:pt idx="1605">
                  <c:v>297.33325500900003</c:v>
                </c:pt>
                <c:pt idx="1606">
                  <c:v>297.28451109500003</c:v>
                </c:pt>
                <c:pt idx="1607">
                  <c:v>296.45751359299999</c:v>
                </c:pt>
                <c:pt idx="1608">
                  <c:v>295.43985262199999</c:v>
                </c:pt>
                <c:pt idx="1609">
                  <c:v>295.25387224600001</c:v>
                </c:pt>
                <c:pt idx="1610">
                  <c:v>294.43484734899999</c:v>
                </c:pt>
                <c:pt idx="1611">
                  <c:v>293.55950667799999</c:v>
                </c:pt>
                <c:pt idx="1612">
                  <c:v>292.09237928599998</c:v>
                </c:pt>
                <c:pt idx="1613">
                  <c:v>291.787845667</c:v>
                </c:pt>
                <c:pt idx="1614">
                  <c:v>291.64330755700001</c:v>
                </c:pt>
                <c:pt idx="1615">
                  <c:v>290.726346509</c:v>
                </c:pt>
                <c:pt idx="1616">
                  <c:v>290.57904779299997</c:v>
                </c:pt>
                <c:pt idx="1617">
                  <c:v>289.855941223</c:v>
                </c:pt>
                <c:pt idx="1618">
                  <c:v>289.02570906</c:v>
                </c:pt>
                <c:pt idx="1619">
                  <c:v>288.45547194199997</c:v>
                </c:pt>
                <c:pt idx="1620">
                  <c:v>288.090580902</c:v>
                </c:pt>
                <c:pt idx="1621">
                  <c:v>287.26435705</c:v>
                </c:pt>
                <c:pt idx="1622">
                  <c:v>287.05326202200001</c:v>
                </c:pt>
                <c:pt idx="1623">
                  <c:v>286.07146575299998</c:v>
                </c:pt>
                <c:pt idx="1624">
                  <c:v>285.83932374199998</c:v>
                </c:pt>
                <c:pt idx="1625">
                  <c:v>285.32331176299999</c:v>
                </c:pt>
                <c:pt idx="1626">
                  <c:v>282.77885003099999</c:v>
                </c:pt>
                <c:pt idx="1627">
                  <c:v>282.61679928500001</c:v>
                </c:pt>
                <c:pt idx="1628">
                  <c:v>282.54040637200001</c:v>
                </c:pt>
                <c:pt idx="1629">
                  <c:v>282.40748515500002</c:v>
                </c:pt>
                <c:pt idx="1630">
                  <c:v>281.751873295</c:v>
                </c:pt>
                <c:pt idx="1631">
                  <c:v>281.47168468900003</c:v>
                </c:pt>
                <c:pt idx="1632">
                  <c:v>281.19866794699999</c:v>
                </c:pt>
                <c:pt idx="1633">
                  <c:v>280.45669753300001</c:v>
                </c:pt>
                <c:pt idx="1634">
                  <c:v>280.38846179000001</c:v>
                </c:pt>
                <c:pt idx="1635">
                  <c:v>279.48824355900001</c:v>
                </c:pt>
                <c:pt idx="1636">
                  <c:v>279.471978299</c:v>
                </c:pt>
                <c:pt idx="1637">
                  <c:v>279.44817796199999</c:v>
                </c:pt>
                <c:pt idx="1638">
                  <c:v>279.163656473</c:v>
                </c:pt>
                <c:pt idx="1639">
                  <c:v>277.77110489</c:v>
                </c:pt>
                <c:pt idx="1640">
                  <c:v>275.91889438599998</c:v>
                </c:pt>
                <c:pt idx="1641">
                  <c:v>275.62569259399999</c:v>
                </c:pt>
                <c:pt idx="1642">
                  <c:v>275.54139783800002</c:v>
                </c:pt>
                <c:pt idx="1643">
                  <c:v>275.14051791899999</c:v>
                </c:pt>
                <c:pt idx="1644">
                  <c:v>275.06014477000002</c:v>
                </c:pt>
                <c:pt idx="1645">
                  <c:v>274.12659191</c:v>
                </c:pt>
                <c:pt idx="1646">
                  <c:v>273.74889253700002</c:v>
                </c:pt>
                <c:pt idx="1647">
                  <c:v>273.21756383500002</c:v>
                </c:pt>
                <c:pt idx="1648">
                  <c:v>272.81893706300002</c:v>
                </c:pt>
                <c:pt idx="1649">
                  <c:v>271.54943107100001</c:v>
                </c:pt>
                <c:pt idx="1650">
                  <c:v>271.54420343700002</c:v>
                </c:pt>
                <c:pt idx="1651">
                  <c:v>271.303595422</c:v>
                </c:pt>
                <c:pt idx="1652">
                  <c:v>271.24247675200002</c:v>
                </c:pt>
                <c:pt idx="1653">
                  <c:v>271.13568654699998</c:v>
                </c:pt>
                <c:pt idx="1654">
                  <c:v>269.97145617699999</c:v>
                </c:pt>
                <c:pt idx="1655">
                  <c:v>269.123973444</c:v>
                </c:pt>
                <c:pt idx="1656">
                  <c:v>267.49589151100002</c:v>
                </c:pt>
                <c:pt idx="1657">
                  <c:v>266.60344830299999</c:v>
                </c:pt>
                <c:pt idx="1658">
                  <c:v>266.53989456300002</c:v>
                </c:pt>
                <c:pt idx="1659">
                  <c:v>266.24757933500001</c:v>
                </c:pt>
                <c:pt idx="1660">
                  <c:v>266.15189497699998</c:v>
                </c:pt>
                <c:pt idx="1661">
                  <c:v>265.83894784500001</c:v>
                </c:pt>
                <c:pt idx="1662">
                  <c:v>265.03911642200001</c:v>
                </c:pt>
                <c:pt idx="1663">
                  <c:v>264.37021370100001</c:v>
                </c:pt>
                <c:pt idx="1664">
                  <c:v>263.68241844300002</c:v>
                </c:pt>
                <c:pt idx="1665">
                  <c:v>263.30752714699997</c:v>
                </c:pt>
                <c:pt idx="1666">
                  <c:v>262.80623369099999</c:v>
                </c:pt>
                <c:pt idx="1667">
                  <c:v>262.66233497299999</c:v>
                </c:pt>
                <c:pt idx="1668">
                  <c:v>262.01684756600002</c:v>
                </c:pt>
                <c:pt idx="1669">
                  <c:v>261.54890716099999</c:v>
                </c:pt>
                <c:pt idx="1670">
                  <c:v>261.28839499100002</c:v>
                </c:pt>
                <c:pt idx="1671">
                  <c:v>260.70542166000001</c:v>
                </c:pt>
                <c:pt idx="1672">
                  <c:v>260.14980834400001</c:v>
                </c:pt>
                <c:pt idx="1673">
                  <c:v>259.27616960099999</c:v>
                </c:pt>
                <c:pt idx="1674">
                  <c:v>257.280293793</c:v>
                </c:pt>
                <c:pt idx="1675">
                  <c:v>257.01478578299998</c:v>
                </c:pt>
                <c:pt idx="1676">
                  <c:v>255.09735216799999</c:v>
                </c:pt>
                <c:pt idx="1677">
                  <c:v>254.61486733500001</c:v>
                </c:pt>
                <c:pt idx="1678">
                  <c:v>254.47014219600001</c:v>
                </c:pt>
                <c:pt idx="1679">
                  <c:v>254.33588004000001</c:v>
                </c:pt>
                <c:pt idx="1680">
                  <c:v>253.06466578300001</c:v>
                </c:pt>
                <c:pt idx="1681">
                  <c:v>252.29837957399999</c:v>
                </c:pt>
                <c:pt idx="1682">
                  <c:v>252.236555565</c:v>
                </c:pt>
                <c:pt idx="1683">
                  <c:v>251.271030768</c:v>
                </c:pt>
                <c:pt idx="1684">
                  <c:v>247.93912911000001</c:v>
                </c:pt>
                <c:pt idx="1685">
                  <c:v>246.99309332799999</c:v>
                </c:pt>
                <c:pt idx="1686">
                  <c:v>246.452046631</c:v>
                </c:pt>
                <c:pt idx="1687">
                  <c:v>245.87009972000001</c:v>
                </c:pt>
                <c:pt idx="1688">
                  <c:v>245.61851355300001</c:v>
                </c:pt>
                <c:pt idx="1689">
                  <c:v>245.48055950400001</c:v>
                </c:pt>
                <c:pt idx="1690">
                  <c:v>244.892315212</c:v>
                </c:pt>
                <c:pt idx="1691">
                  <c:v>243.876105878</c:v>
                </c:pt>
                <c:pt idx="1692">
                  <c:v>243.775801771</c:v>
                </c:pt>
                <c:pt idx="1693">
                  <c:v>242.36790837800001</c:v>
                </c:pt>
                <c:pt idx="1694">
                  <c:v>241.98440776199999</c:v>
                </c:pt>
                <c:pt idx="1695">
                  <c:v>241.93114632999999</c:v>
                </c:pt>
                <c:pt idx="1696">
                  <c:v>241.69578812</c:v>
                </c:pt>
                <c:pt idx="1697">
                  <c:v>241.61063320700001</c:v>
                </c:pt>
                <c:pt idx="1698">
                  <c:v>241.16121031399999</c:v>
                </c:pt>
                <c:pt idx="1699">
                  <c:v>240.361469271</c:v>
                </c:pt>
                <c:pt idx="1700">
                  <c:v>239.550100845</c:v>
                </c:pt>
                <c:pt idx="1701">
                  <c:v>239.440285424</c:v>
                </c:pt>
                <c:pt idx="1702">
                  <c:v>237.58289663900001</c:v>
                </c:pt>
                <c:pt idx="1703">
                  <c:v>237.19461291799999</c:v>
                </c:pt>
                <c:pt idx="1704">
                  <c:v>237.028006874</c:v>
                </c:pt>
                <c:pt idx="1705">
                  <c:v>236.65388118499999</c:v>
                </c:pt>
                <c:pt idx="1706">
                  <c:v>236.044567304</c:v>
                </c:pt>
                <c:pt idx="1707">
                  <c:v>235.93652683100001</c:v>
                </c:pt>
                <c:pt idx="1708">
                  <c:v>235.157480779</c:v>
                </c:pt>
                <c:pt idx="1709">
                  <c:v>234.19572456700001</c:v>
                </c:pt>
                <c:pt idx="1710">
                  <c:v>233.903057639</c:v>
                </c:pt>
                <c:pt idx="1711">
                  <c:v>233.80741645500001</c:v>
                </c:pt>
                <c:pt idx="1712">
                  <c:v>233.73596651099999</c:v>
                </c:pt>
                <c:pt idx="1713">
                  <c:v>233.38553424099999</c:v>
                </c:pt>
                <c:pt idx="1714">
                  <c:v>232.97974305</c:v>
                </c:pt>
                <c:pt idx="1715">
                  <c:v>232.46747956300001</c:v>
                </c:pt>
                <c:pt idx="1716">
                  <c:v>231.54773977100001</c:v>
                </c:pt>
                <c:pt idx="1717">
                  <c:v>229.92892501700001</c:v>
                </c:pt>
                <c:pt idx="1718">
                  <c:v>229.85725998999999</c:v>
                </c:pt>
                <c:pt idx="1719">
                  <c:v>229.16490803400001</c:v>
                </c:pt>
                <c:pt idx="1720">
                  <c:v>228.70105417799999</c:v>
                </c:pt>
                <c:pt idx="1721">
                  <c:v>228.29967370099999</c:v>
                </c:pt>
                <c:pt idx="1722">
                  <c:v>228.07840758399999</c:v>
                </c:pt>
                <c:pt idx="1723">
                  <c:v>227.49583467900001</c:v>
                </c:pt>
                <c:pt idx="1724">
                  <c:v>227.01881856700001</c:v>
                </c:pt>
                <c:pt idx="1725">
                  <c:v>226.86068853</c:v>
                </c:pt>
                <c:pt idx="1726">
                  <c:v>226.50075989199999</c:v>
                </c:pt>
                <c:pt idx="1727">
                  <c:v>226.334552379</c:v>
                </c:pt>
                <c:pt idx="1728">
                  <c:v>226.09788648099999</c:v>
                </c:pt>
                <c:pt idx="1729">
                  <c:v>226.08944111</c:v>
                </c:pt>
                <c:pt idx="1730">
                  <c:v>225.678492191</c:v>
                </c:pt>
                <c:pt idx="1731">
                  <c:v>225.65262917699999</c:v>
                </c:pt>
                <c:pt idx="1732">
                  <c:v>225.57680146000001</c:v>
                </c:pt>
                <c:pt idx="1733">
                  <c:v>223.87461073700001</c:v>
                </c:pt>
                <c:pt idx="1734">
                  <c:v>223.22320974199999</c:v>
                </c:pt>
                <c:pt idx="1735">
                  <c:v>223.16744595599999</c:v>
                </c:pt>
                <c:pt idx="1736">
                  <c:v>223.15975439499999</c:v>
                </c:pt>
                <c:pt idx="1737">
                  <c:v>222.89398657000001</c:v>
                </c:pt>
                <c:pt idx="1738">
                  <c:v>222.27774098800001</c:v>
                </c:pt>
                <c:pt idx="1739">
                  <c:v>221.323920415</c:v>
                </c:pt>
                <c:pt idx="1740">
                  <c:v>220.47113024699999</c:v>
                </c:pt>
                <c:pt idx="1741">
                  <c:v>219.44702221399999</c:v>
                </c:pt>
                <c:pt idx="1742">
                  <c:v>218.903960512</c:v>
                </c:pt>
                <c:pt idx="1743">
                  <c:v>218.42325541100001</c:v>
                </c:pt>
                <c:pt idx="1744">
                  <c:v>218.30807752000001</c:v>
                </c:pt>
                <c:pt idx="1745">
                  <c:v>217.72834508099999</c:v>
                </c:pt>
                <c:pt idx="1746">
                  <c:v>216.27149435600001</c:v>
                </c:pt>
                <c:pt idx="1747">
                  <c:v>215.95231076499999</c:v>
                </c:pt>
                <c:pt idx="1748">
                  <c:v>215.396596434</c:v>
                </c:pt>
                <c:pt idx="1749">
                  <c:v>214.70025035699999</c:v>
                </c:pt>
                <c:pt idx="1750">
                  <c:v>213.75101374600001</c:v>
                </c:pt>
                <c:pt idx="1751">
                  <c:v>211.931309379</c:v>
                </c:pt>
                <c:pt idx="1752">
                  <c:v>211.110888937</c:v>
                </c:pt>
                <c:pt idx="1753">
                  <c:v>210.12576741300001</c:v>
                </c:pt>
                <c:pt idx="1754">
                  <c:v>209.78884712000001</c:v>
                </c:pt>
                <c:pt idx="1755">
                  <c:v>209.678054129</c:v>
                </c:pt>
                <c:pt idx="1756">
                  <c:v>209.65951321399999</c:v>
                </c:pt>
                <c:pt idx="1757">
                  <c:v>209.61354780400001</c:v>
                </c:pt>
                <c:pt idx="1758">
                  <c:v>208.06166080700001</c:v>
                </c:pt>
                <c:pt idx="1759">
                  <c:v>206.989806945</c:v>
                </c:pt>
                <c:pt idx="1760">
                  <c:v>206.42436931200001</c:v>
                </c:pt>
                <c:pt idx="1761">
                  <c:v>206.31606073</c:v>
                </c:pt>
                <c:pt idx="1762">
                  <c:v>206.145949492</c:v>
                </c:pt>
                <c:pt idx="1763">
                  <c:v>205.69048353900001</c:v>
                </c:pt>
                <c:pt idx="1764">
                  <c:v>205.00583438199999</c:v>
                </c:pt>
                <c:pt idx="1765">
                  <c:v>204.770445954</c:v>
                </c:pt>
                <c:pt idx="1766">
                  <c:v>204.14239944100001</c:v>
                </c:pt>
                <c:pt idx="1767">
                  <c:v>204.12756168799999</c:v>
                </c:pt>
                <c:pt idx="1768">
                  <c:v>203.88835405699999</c:v>
                </c:pt>
                <c:pt idx="1769">
                  <c:v>203.171018581</c:v>
                </c:pt>
                <c:pt idx="1770">
                  <c:v>202.45921752199999</c:v>
                </c:pt>
                <c:pt idx="1771">
                  <c:v>202.16438840000001</c:v>
                </c:pt>
                <c:pt idx="1772">
                  <c:v>201.99152430999999</c:v>
                </c:pt>
                <c:pt idx="1773">
                  <c:v>200.551234553</c:v>
                </c:pt>
                <c:pt idx="1774">
                  <c:v>199.97307888500001</c:v>
                </c:pt>
                <c:pt idx="1775">
                  <c:v>199.57779989599999</c:v>
                </c:pt>
                <c:pt idx="1776">
                  <c:v>199.10266226499999</c:v>
                </c:pt>
                <c:pt idx="1777">
                  <c:v>198.77786232</c:v>
                </c:pt>
                <c:pt idx="1778">
                  <c:v>196.938858805</c:v>
                </c:pt>
                <c:pt idx="1779">
                  <c:v>196.625538812</c:v>
                </c:pt>
                <c:pt idx="1780">
                  <c:v>196.61062129999999</c:v>
                </c:pt>
                <c:pt idx="1781">
                  <c:v>193.34719872400001</c:v>
                </c:pt>
                <c:pt idx="1782">
                  <c:v>193.241198207</c:v>
                </c:pt>
                <c:pt idx="1783">
                  <c:v>191.67857501899999</c:v>
                </c:pt>
                <c:pt idx="1784">
                  <c:v>190.78276640300001</c:v>
                </c:pt>
                <c:pt idx="1785">
                  <c:v>190.362753513</c:v>
                </c:pt>
                <c:pt idx="1786">
                  <c:v>189.27486889100001</c:v>
                </c:pt>
                <c:pt idx="1787">
                  <c:v>188.090893104</c:v>
                </c:pt>
                <c:pt idx="1788">
                  <c:v>188.086783868</c:v>
                </c:pt>
                <c:pt idx="1789">
                  <c:v>188.03551644500001</c:v>
                </c:pt>
                <c:pt idx="1790">
                  <c:v>187.25412199799999</c:v>
                </c:pt>
                <c:pt idx="1791">
                  <c:v>186.60767733399999</c:v>
                </c:pt>
                <c:pt idx="1792">
                  <c:v>186.36884312000001</c:v>
                </c:pt>
                <c:pt idx="1793">
                  <c:v>185.29674819300001</c:v>
                </c:pt>
                <c:pt idx="1794">
                  <c:v>184.46022592099999</c:v>
                </c:pt>
                <c:pt idx="1795">
                  <c:v>184.183341343</c:v>
                </c:pt>
                <c:pt idx="1796">
                  <c:v>181.18911192300001</c:v>
                </c:pt>
                <c:pt idx="1797">
                  <c:v>180.444121833</c:v>
                </c:pt>
                <c:pt idx="1798">
                  <c:v>180.17186823500001</c:v>
                </c:pt>
                <c:pt idx="1799">
                  <c:v>175.76529136400001</c:v>
                </c:pt>
                <c:pt idx="1800">
                  <c:v>175.73235479600001</c:v>
                </c:pt>
                <c:pt idx="1801">
                  <c:v>174.78682005499999</c:v>
                </c:pt>
                <c:pt idx="1802">
                  <c:v>174.76871109499999</c:v>
                </c:pt>
                <c:pt idx="1803">
                  <c:v>174.557073914</c:v>
                </c:pt>
                <c:pt idx="1804">
                  <c:v>172.660220329</c:v>
                </c:pt>
                <c:pt idx="1805">
                  <c:v>172.64480960899999</c:v>
                </c:pt>
                <c:pt idx="1806">
                  <c:v>172.53063994999999</c:v>
                </c:pt>
                <c:pt idx="1807">
                  <c:v>172.21098084299999</c:v>
                </c:pt>
                <c:pt idx="1808">
                  <c:v>170.267129205</c:v>
                </c:pt>
                <c:pt idx="1809">
                  <c:v>169.766687314</c:v>
                </c:pt>
                <c:pt idx="1810">
                  <c:v>169.09660888900001</c:v>
                </c:pt>
                <c:pt idx="1811">
                  <c:v>167.85686045899999</c:v>
                </c:pt>
                <c:pt idx="1812">
                  <c:v>167.15688926600001</c:v>
                </c:pt>
                <c:pt idx="1813">
                  <c:v>166.38280251800001</c:v>
                </c:pt>
                <c:pt idx="1814">
                  <c:v>166.24832174900001</c:v>
                </c:pt>
                <c:pt idx="1815">
                  <c:v>165.37616720700001</c:v>
                </c:pt>
                <c:pt idx="1816">
                  <c:v>164.012191898</c:v>
                </c:pt>
                <c:pt idx="1817">
                  <c:v>163.36560183099999</c:v>
                </c:pt>
                <c:pt idx="1818">
                  <c:v>162.76770583800001</c:v>
                </c:pt>
                <c:pt idx="1819">
                  <c:v>162.37021835300001</c:v>
                </c:pt>
                <c:pt idx="1820">
                  <c:v>160.65186578300001</c:v>
                </c:pt>
                <c:pt idx="1821">
                  <c:v>160.39819633600001</c:v>
                </c:pt>
                <c:pt idx="1822">
                  <c:v>160.06613288400001</c:v>
                </c:pt>
                <c:pt idx="1823">
                  <c:v>159.03425252700001</c:v>
                </c:pt>
                <c:pt idx="1824">
                  <c:v>157.21692005599999</c:v>
                </c:pt>
                <c:pt idx="1825">
                  <c:v>156.370365634</c:v>
                </c:pt>
                <c:pt idx="1826">
                  <c:v>155.944668466</c:v>
                </c:pt>
                <c:pt idx="1827">
                  <c:v>152.66314275600001</c:v>
                </c:pt>
                <c:pt idx="1828">
                  <c:v>152.17738018700001</c:v>
                </c:pt>
                <c:pt idx="1829">
                  <c:v>151.59467755700001</c:v>
                </c:pt>
                <c:pt idx="1830">
                  <c:v>149.683555837</c:v>
                </c:pt>
                <c:pt idx="1831">
                  <c:v>149.585715357</c:v>
                </c:pt>
                <c:pt idx="1832">
                  <c:v>149.49714725600001</c:v>
                </c:pt>
                <c:pt idx="1833">
                  <c:v>149.21679394399999</c:v>
                </c:pt>
                <c:pt idx="1834">
                  <c:v>147.615873099</c:v>
                </c:pt>
                <c:pt idx="1835">
                  <c:v>146.203660477</c:v>
                </c:pt>
                <c:pt idx="1836">
                  <c:v>146.14089982799999</c:v>
                </c:pt>
                <c:pt idx="1837">
                  <c:v>145.71897046699999</c:v>
                </c:pt>
                <c:pt idx="1838">
                  <c:v>145.70622818999999</c:v>
                </c:pt>
                <c:pt idx="1839">
                  <c:v>143.978756323</c:v>
                </c:pt>
                <c:pt idx="1840">
                  <c:v>143.626402337</c:v>
                </c:pt>
                <c:pt idx="1841">
                  <c:v>143.361363375</c:v>
                </c:pt>
                <c:pt idx="1842">
                  <c:v>142.99892173699999</c:v>
                </c:pt>
                <c:pt idx="1843">
                  <c:v>142.69407401399999</c:v>
                </c:pt>
                <c:pt idx="1844">
                  <c:v>141.296811862</c:v>
                </c:pt>
                <c:pt idx="1845">
                  <c:v>138.53554448099999</c:v>
                </c:pt>
                <c:pt idx="1846">
                  <c:v>138.14790580299999</c:v>
                </c:pt>
                <c:pt idx="1847">
                  <c:v>136.004186358</c:v>
                </c:pt>
                <c:pt idx="1848">
                  <c:v>135.100312798</c:v>
                </c:pt>
                <c:pt idx="1849">
                  <c:v>134.20614633100001</c:v>
                </c:pt>
                <c:pt idx="1850">
                  <c:v>133.74582355499999</c:v>
                </c:pt>
                <c:pt idx="1851">
                  <c:v>131.53401702799999</c:v>
                </c:pt>
                <c:pt idx="1852">
                  <c:v>131.474405338</c:v>
                </c:pt>
                <c:pt idx="1853">
                  <c:v>131.076033908</c:v>
                </c:pt>
                <c:pt idx="1854">
                  <c:v>130.66788796899999</c:v>
                </c:pt>
                <c:pt idx="1855">
                  <c:v>129.447618968</c:v>
                </c:pt>
                <c:pt idx="1856">
                  <c:v>128.52788273600001</c:v>
                </c:pt>
                <c:pt idx="1857">
                  <c:v>126.32549545400001</c:v>
                </c:pt>
                <c:pt idx="1858">
                  <c:v>125.927753563</c:v>
                </c:pt>
                <c:pt idx="1859">
                  <c:v>125.524933318</c:v>
                </c:pt>
                <c:pt idx="1860">
                  <c:v>123.741253335</c:v>
                </c:pt>
                <c:pt idx="1861">
                  <c:v>123.459037542</c:v>
                </c:pt>
                <c:pt idx="1862">
                  <c:v>123.384232576</c:v>
                </c:pt>
                <c:pt idx="1863">
                  <c:v>122.912965818</c:v>
                </c:pt>
                <c:pt idx="1864">
                  <c:v>121.8214858</c:v>
                </c:pt>
                <c:pt idx="1865">
                  <c:v>120.57432776500001</c:v>
                </c:pt>
                <c:pt idx="1866">
                  <c:v>119.599325256</c:v>
                </c:pt>
                <c:pt idx="1867">
                  <c:v>118.907300351</c:v>
                </c:pt>
                <c:pt idx="1868">
                  <c:v>118.689084048</c:v>
                </c:pt>
                <c:pt idx="1869">
                  <c:v>117.413912908</c:v>
                </c:pt>
                <c:pt idx="1870">
                  <c:v>117.20871973</c:v>
                </c:pt>
                <c:pt idx="1871">
                  <c:v>116.653265749</c:v>
                </c:pt>
                <c:pt idx="1872">
                  <c:v>115.710070712</c:v>
                </c:pt>
                <c:pt idx="1873">
                  <c:v>114.93968585099999</c:v>
                </c:pt>
                <c:pt idx="1874">
                  <c:v>114.85066578</c:v>
                </c:pt>
                <c:pt idx="1875">
                  <c:v>114.5437711</c:v>
                </c:pt>
                <c:pt idx="1876">
                  <c:v>114.17643060499999</c:v>
                </c:pt>
                <c:pt idx="1877">
                  <c:v>112.846556994</c:v>
                </c:pt>
                <c:pt idx="1878">
                  <c:v>111.930008669</c:v>
                </c:pt>
                <c:pt idx="1879">
                  <c:v>110.829346648</c:v>
                </c:pt>
                <c:pt idx="1880">
                  <c:v>109.98226766000001</c:v>
                </c:pt>
                <c:pt idx="1881">
                  <c:v>108.447377117</c:v>
                </c:pt>
                <c:pt idx="1882">
                  <c:v>108.35773940999999</c:v>
                </c:pt>
                <c:pt idx="1883">
                  <c:v>107.33624464499999</c:v>
                </c:pt>
                <c:pt idx="1884">
                  <c:v>105.838314889</c:v>
                </c:pt>
                <c:pt idx="1885">
                  <c:v>104.60274685100001</c:v>
                </c:pt>
                <c:pt idx="1886">
                  <c:v>103.07231636900001</c:v>
                </c:pt>
                <c:pt idx="1887">
                  <c:v>101.935787185</c:v>
                </c:pt>
                <c:pt idx="1888">
                  <c:v>101.46841252</c:v>
                </c:pt>
                <c:pt idx="1889">
                  <c:v>101.05290216500001</c:v>
                </c:pt>
                <c:pt idx="1890">
                  <c:v>100.102740095</c:v>
                </c:pt>
                <c:pt idx="1891">
                  <c:v>98.048489229799998</c:v>
                </c:pt>
                <c:pt idx="1892">
                  <c:v>96.910455684599995</c:v>
                </c:pt>
                <c:pt idx="1893">
                  <c:v>94.203716144799998</c:v>
                </c:pt>
                <c:pt idx="1894">
                  <c:v>93.9009705223</c:v>
                </c:pt>
                <c:pt idx="1895">
                  <c:v>93.613539139599993</c:v>
                </c:pt>
                <c:pt idx="1896">
                  <c:v>93.251336839299995</c:v>
                </c:pt>
                <c:pt idx="1897">
                  <c:v>92.538696505199994</c:v>
                </c:pt>
                <c:pt idx="1898">
                  <c:v>89.457720844400001</c:v>
                </c:pt>
                <c:pt idx="1899">
                  <c:v>89.286946347400004</c:v>
                </c:pt>
                <c:pt idx="1900">
                  <c:v>88.131520611699997</c:v>
                </c:pt>
                <c:pt idx="1901">
                  <c:v>87.772218453500003</c:v>
                </c:pt>
                <c:pt idx="1902">
                  <c:v>85.193422049299997</c:v>
                </c:pt>
                <c:pt idx="1903">
                  <c:v>84.3137915577</c:v>
                </c:pt>
                <c:pt idx="1904">
                  <c:v>83.975443097600007</c:v>
                </c:pt>
                <c:pt idx="1905">
                  <c:v>83.691793813800004</c:v>
                </c:pt>
                <c:pt idx="1906">
                  <c:v>82.310651553400007</c:v>
                </c:pt>
                <c:pt idx="1907">
                  <c:v>80.983013751300007</c:v>
                </c:pt>
                <c:pt idx="1908">
                  <c:v>76.583362081999994</c:v>
                </c:pt>
                <c:pt idx="1909">
                  <c:v>75.050655689699994</c:v>
                </c:pt>
                <c:pt idx="1910">
                  <c:v>72.739815863499999</c:v>
                </c:pt>
                <c:pt idx="1911">
                  <c:v>71.872108184499993</c:v>
                </c:pt>
                <c:pt idx="1912">
                  <c:v>69.576684373199996</c:v>
                </c:pt>
                <c:pt idx="1913">
                  <c:v>68.101944131600007</c:v>
                </c:pt>
                <c:pt idx="1914">
                  <c:v>65.345291350699995</c:v>
                </c:pt>
                <c:pt idx="1915">
                  <c:v>65.314378172399998</c:v>
                </c:pt>
                <c:pt idx="1916">
                  <c:v>63.692097968399999</c:v>
                </c:pt>
                <c:pt idx="1917">
                  <c:v>62.699592437699998</c:v>
                </c:pt>
                <c:pt idx="1918">
                  <c:v>57.954516959199999</c:v>
                </c:pt>
                <c:pt idx="1919">
                  <c:v>57.817992250899998</c:v>
                </c:pt>
                <c:pt idx="1920">
                  <c:v>57.589258641699999</c:v>
                </c:pt>
                <c:pt idx="1921">
                  <c:v>57.199473310499997</c:v>
                </c:pt>
                <c:pt idx="1922">
                  <c:v>55.777353299300003</c:v>
                </c:pt>
                <c:pt idx="1923">
                  <c:v>52.261527687099999</c:v>
                </c:pt>
                <c:pt idx="1924">
                  <c:v>51.008885745599997</c:v>
                </c:pt>
                <c:pt idx="1925">
                  <c:v>49.4467446986</c:v>
                </c:pt>
                <c:pt idx="1926">
                  <c:v>47.5336698865</c:v>
                </c:pt>
                <c:pt idx="1927">
                  <c:v>47.523143820400001</c:v>
                </c:pt>
                <c:pt idx="1928">
                  <c:v>46.785322086199997</c:v>
                </c:pt>
                <c:pt idx="1929">
                  <c:v>45.373442310800002</c:v>
                </c:pt>
                <c:pt idx="1930">
                  <c:v>43.956668468399997</c:v>
                </c:pt>
                <c:pt idx="1931">
                  <c:v>43.934615468399997</c:v>
                </c:pt>
                <c:pt idx="1932">
                  <c:v>41.835182807000002</c:v>
                </c:pt>
                <c:pt idx="1933">
                  <c:v>41.567260715800003</c:v>
                </c:pt>
                <c:pt idx="1934">
                  <c:v>40.982071035300002</c:v>
                </c:pt>
                <c:pt idx="1935">
                  <c:v>40.4695689168</c:v>
                </c:pt>
                <c:pt idx="1936">
                  <c:v>40.311454387700003</c:v>
                </c:pt>
                <c:pt idx="1937">
                  <c:v>38.453052863700002</c:v>
                </c:pt>
                <c:pt idx="1938">
                  <c:v>38.435312660199997</c:v>
                </c:pt>
                <c:pt idx="1939">
                  <c:v>36.085973423799999</c:v>
                </c:pt>
                <c:pt idx="1940">
                  <c:v>30.888039469599999</c:v>
                </c:pt>
                <c:pt idx="1941">
                  <c:v>29.1537708394</c:v>
                </c:pt>
                <c:pt idx="1942">
                  <c:v>28.396845393</c:v>
                </c:pt>
                <c:pt idx="1943">
                  <c:v>27.225407671599999</c:v>
                </c:pt>
                <c:pt idx="1944">
                  <c:v>22.635435304400001</c:v>
                </c:pt>
                <c:pt idx="1945">
                  <c:v>21.767870950100001</c:v>
                </c:pt>
                <c:pt idx="1946">
                  <c:v>15.3682120001</c:v>
                </c:pt>
                <c:pt idx="1947">
                  <c:v>10.981844966600001</c:v>
                </c:pt>
                <c:pt idx="1948">
                  <c:v>5.44381211405</c:v>
                </c:pt>
                <c:pt idx="1949">
                  <c:v>4.84627731408</c:v>
                </c:pt>
                <c:pt idx="1950">
                  <c:v>2.4561404112299998</c:v>
                </c:pt>
                <c:pt idx="1951">
                  <c:v>0.12669682781700001</c:v>
                </c:pt>
              </c:numCache>
            </c:numRef>
          </c:xVal>
          <c:yVal>
            <c:numRef>
              <c:f>Data!$C$4:$C$1955</c:f>
              <c:numCache>
                <c:formatCode>0.0000</c:formatCode>
                <c:ptCount val="1952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  <c:pt idx="1521">
                  <c:v>0.23900000000002841</c:v>
                </c:pt>
                <c:pt idx="1522">
                  <c:v>0.23850000000002847</c:v>
                </c:pt>
                <c:pt idx="1523">
                  <c:v>0.23800000000002852</c:v>
                </c:pt>
                <c:pt idx="1524">
                  <c:v>0.23750000000002858</c:v>
                </c:pt>
                <c:pt idx="1525">
                  <c:v>0.23700000000002863</c:v>
                </c:pt>
                <c:pt idx="1526">
                  <c:v>0.23650000000002869</c:v>
                </c:pt>
                <c:pt idx="1527">
                  <c:v>0.23600000000002874</c:v>
                </c:pt>
                <c:pt idx="1528">
                  <c:v>0.2355000000000288</c:v>
                </c:pt>
                <c:pt idx="1529">
                  <c:v>0.23500000000002885</c:v>
                </c:pt>
                <c:pt idx="1530">
                  <c:v>0.23450000000002891</c:v>
                </c:pt>
                <c:pt idx="1531">
                  <c:v>0.23400000000002896</c:v>
                </c:pt>
                <c:pt idx="1532">
                  <c:v>0.23350000000002902</c:v>
                </c:pt>
                <c:pt idx="1533">
                  <c:v>0.23300000000002907</c:v>
                </c:pt>
                <c:pt idx="1534">
                  <c:v>0.23250000000002913</c:v>
                </c:pt>
                <c:pt idx="1535">
                  <c:v>0.23200000000002918</c:v>
                </c:pt>
                <c:pt idx="1536">
                  <c:v>0.23150000000002924</c:v>
                </c:pt>
                <c:pt idx="1537">
                  <c:v>0.23100000000002929</c:v>
                </c:pt>
                <c:pt idx="1538">
                  <c:v>0.23050000000002935</c:v>
                </c:pt>
                <c:pt idx="1539">
                  <c:v>0.2300000000000294</c:v>
                </c:pt>
                <c:pt idx="1540">
                  <c:v>0.22950000000002946</c:v>
                </c:pt>
                <c:pt idx="1541">
                  <c:v>0.22900000000002951</c:v>
                </c:pt>
                <c:pt idx="1542">
                  <c:v>0.22850000000002957</c:v>
                </c:pt>
                <c:pt idx="1543">
                  <c:v>0.22800000000002962</c:v>
                </c:pt>
                <c:pt idx="1544">
                  <c:v>0.22750000000002968</c:v>
                </c:pt>
                <c:pt idx="1545">
                  <c:v>0.22700000000002973</c:v>
                </c:pt>
                <c:pt idx="1546">
                  <c:v>0.22650000000002979</c:v>
                </c:pt>
                <c:pt idx="1547">
                  <c:v>0.22600000000002984</c:v>
                </c:pt>
                <c:pt idx="1548">
                  <c:v>0.2255000000000299</c:v>
                </c:pt>
                <c:pt idx="1549">
                  <c:v>0.22500000000002995</c:v>
                </c:pt>
                <c:pt idx="1550">
                  <c:v>0.22450000000003001</c:v>
                </c:pt>
                <c:pt idx="1551">
                  <c:v>0.22400000000003006</c:v>
                </c:pt>
                <c:pt idx="1552">
                  <c:v>0.22350000000003012</c:v>
                </c:pt>
                <c:pt idx="1553">
                  <c:v>0.22300000000003017</c:v>
                </c:pt>
                <c:pt idx="1554">
                  <c:v>0.22250000000003023</c:v>
                </c:pt>
                <c:pt idx="1555">
                  <c:v>0.22200000000003028</c:v>
                </c:pt>
                <c:pt idx="1556">
                  <c:v>0.22150000000003034</c:v>
                </c:pt>
                <c:pt idx="1557">
                  <c:v>0.22100000000003039</c:v>
                </c:pt>
                <c:pt idx="1558">
                  <c:v>0.22050000000003045</c:v>
                </c:pt>
                <c:pt idx="1559">
                  <c:v>0.2200000000000305</c:v>
                </c:pt>
                <c:pt idx="1560">
                  <c:v>0.21950000000003056</c:v>
                </c:pt>
                <c:pt idx="1561">
                  <c:v>0.21900000000003061</c:v>
                </c:pt>
                <c:pt idx="1562">
                  <c:v>0.21850000000003067</c:v>
                </c:pt>
                <c:pt idx="1563">
                  <c:v>0.21800000000003072</c:v>
                </c:pt>
                <c:pt idx="1564">
                  <c:v>0.21750000000003078</c:v>
                </c:pt>
                <c:pt idx="1565">
                  <c:v>0.21700000000003083</c:v>
                </c:pt>
                <c:pt idx="1566">
                  <c:v>0.21650000000003089</c:v>
                </c:pt>
                <c:pt idx="1567">
                  <c:v>0.21600000000003095</c:v>
                </c:pt>
                <c:pt idx="1568">
                  <c:v>0.215500000000031</c:v>
                </c:pt>
                <c:pt idx="1569">
                  <c:v>0.21500000000003106</c:v>
                </c:pt>
                <c:pt idx="1570">
                  <c:v>0.21450000000003111</c:v>
                </c:pt>
                <c:pt idx="1571">
                  <c:v>0.21400000000003117</c:v>
                </c:pt>
                <c:pt idx="1572">
                  <c:v>0.21350000000003122</c:v>
                </c:pt>
                <c:pt idx="1573">
                  <c:v>0.21300000000003128</c:v>
                </c:pt>
                <c:pt idx="1574">
                  <c:v>0.21250000000003133</c:v>
                </c:pt>
                <c:pt idx="1575">
                  <c:v>0.21200000000003139</c:v>
                </c:pt>
                <c:pt idx="1576">
                  <c:v>0.21150000000003144</c:v>
                </c:pt>
                <c:pt idx="1577">
                  <c:v>0.2110000000000315</c:v>
                </c:pt>
                <c:pt idx="1578">
                  <c:v>0.21050000000003155</c:v>
                </c:pt>
                <c:pt idx="1579">
                  <c:v>0.21000000000003161</c:v>
                </c:pt>
                <c:pt idx="1580">
                  <c:v>0.20950000000003166</c:v>
                </c:pt>
                <c:pt idx="1581">
                  <c:v>0.20900000000003172</c:v>
                </c:pt>
                <c:pt idx="1582">
                  <c:v>0.20850000000003177</c:v>
                </c:pt>
                <c:pt idx="1583">
                  <c:v>0.20800000000003183</c:v>
                </c:pt>
                <c:pt idx="1584">
                  <c:v>0.20750000000003188</c:v>
                </c:pt>
                <c:pt idx="1585">
                  <c:v>0.20700000000003194</c:v>
                </c:pt>
                <c:pt idx="1586">
                  <c:v>0.20650000000003199</c:v>
                </c:pt>
                <c:pt idx="1587">
                  <c:v>0.20600000000003205</c:v>
                </c:pt>
                <c:pt idx="1588">
                  <c:v>0.2055000000000321</c:v>
                </c:pt>
                <c:pt idx="1589">
                  <c:v>0.20500000000003216</c:v>
                </c:pt>
                <c:pt idx="1590">
                  <c:v>0.20450000000003221</c:v>
                </c:pt>
                <c:pt idx="1591">
                  <c:v>0.20400000000003227</c:v>
                </c:pt>
                <c:pt idx="1592">
                  <c:v>0.20350000000003232</c:v>
                </c:pt>
                <c:pt idx="1593">
                  <c:v>0.20300000000003238</c:v>
                </c:pt>
                <c:pt idx="1594">
                  <c:v>0.20250000000003243</c:v>
                </c:pt>
                <c:pt idx="1595">
                  <c:v>0.20200000000003249</c:v>
                </c:pt>
                <c:pt idx="1596">
                  <c:v>0.20150000000003254</c:v>
                </c:pt>
                <c:pt idx="1597">
                  <c:v>0.2010000000000326</c:v>
                </c:pt>
                <c:pt idx="1598">
                  <c:v>0.20050000000003265</c:v>
                </c:pt>
                <c:pt idx="1599">
                  <c:v>0.20000000000003271</c:v>
                </c:pt>
                <c:pt idx="1600">
                  <c:v>0.19950000000003276</c:v>
                </c:pt>
                <c:pt idx="1601">
                  <c:v>0.19900000000003282</c:v>
                </c:pt>
                <c:pt idx="1602">
                  <c:v>0.19850000000003287</c:v>
                </c:pt>
                <c:pt idx="1603">
                  <c:v>0.19800000000003293</c:v>
                </c:pt>
                <c:pt idx="1604">
                  <c:v>0.19750000000003298</c:v>
                </c:pt>
                <c:pt idx="1605">
                  <c:v>0.19700000000003304</c:v>
                </c:pt>
                <c:pt idx="1606">
                  <c:v>0.19650000000003309</c:v>
                </c:pt>
                <c:pt idx="1607">
                  <c:v>0.19600000000003315</c:v>
                </c:pt>
                <c:pt idx="1608">
                  <c:v>0.1955000000000332</c:v>
                </c:pt>
                <c:pt idx="1609">
                  <c:v>0.19500000000003326</c:v>
                </c:pt>
                <c:pt idx="1610">
                  <c:v>0.19450000000003331</c:v>
                </c:pt>
                <c:pt idx="1611">
                  <c:v>0.19400000000003337</c:v>
                </c:pt>
                <c:pt idx="1612">
                  <c:v>0.19350000000003342</c:v>
                </c:pt>
                <c:pt idx="1613">
                  <c:v>0.19300000000003348</c:v>
                </c:pt>
                <c:pt idx="1614">
                  <c:v>0.19250000000003353</c:v>
                </c:pt>
                <c:pt idx="1615">
                  <c:v>0.19200000000003359</c:v>
                </c:pt>
                <c:pt idx="1616">
                  <c:v>0.19150000000003364</c:v>
                </c:pt>
                <c:pt idx="1617">
                  <c:v>0.1910000000000337</c:v>
                </c:pt>
                <c:pt idx="1618">
                  <c:v>0.19050000000003375</c:v>
                </c:pt>
                <c:pt idx="1619">
                  <c:v>0.19000000000003381</c:v>
                </c:pt>
                <c:pt idx="1620">
                  <c:v>0.18950000000003386</c:v>
                </c:pt>
                <c:pt idx="1621">
                  <c:v>0.18900000000003392</c:v>
                </c:pt>
                <c:pt idx="1622">
                  <c:v>0.18850000000003397</c:v>
                </c:pt>
                <c:pt idx="1623">
                  <c:v>0.18800000000003403</c:v>
                </c:pt>
                <c:pt idx="1624">
                  <c:v>0.18750000000003408</c:v>
                </c:pt>
                <c:pt idx="1625">
                  <c:v>0.18700000000003414</c:v>
                </c:pt>
                <c:pt idx="1626">
                  <c:v>0.18650000000003419</c:v>
                </c:pt>
                <c:pt idx="1627">
                  <c:v>0.18600000000003425</c:v>
                </c:pt>
                <c:pt idx="1628">
                  <c:v>0.1855000000000343</c:v>
                </c:pt>
                <c:pt idx="1629">
                  <c:v>0.18500000000003436</c:v>
                </c:pt>
                <c:pt idx="1630">
                  <c:v>0.18450000000003441</c:v>
                </c:pt>
                <c:pt idx="1631">
                  <c:v>0.18400000000003447</c:v>
                </c:pt>
                <c:pt idx="1632">
                  <c:v>0.18350000000003452</c:v>
                </c:pt>
                <c:pt idx="1633">
                  <c:v>0.18300000000003458</c:v>
                </c:pt>
                <c:pt idx="1634">
                  <c:v>0.18250000000003463</c:v>
                </c:pt>
                <c:pt idx="1635">
                  <c:v>0.18200000000003469</c:v>
                </c:pt>
                <c:pt idx="1636">
                  <c:v>0.18150000000003474</c:v>
                </c:pt>
                <c:pt idx="1637">
                  <c:v>0.1810000000000348</c:v>
                </c:pt>
                <c:pt idx="1638">
                  <c:v>0.18050000000003485</c:v>
                </c:pt>
                <c:pt idx="1639">
                  <c:v>0.18000000000003491</c:v>
                </c:pt>
                <c:pt idx="1640">
                  <c:v>0.17950000000003496</c:v>
                </c:pt>
                <c:pt idx="1641">
                  <c:v>0.17900000000003502</c:v>
                </c:pt>
                <c:pt idx="1642">
                  <c:v>0.17850000000003508</c:v>
                </c:pt>
                <c:pt idx="1643">
                  <c:v>0.17800000000003513</c:v>
                </c:pt>
                <c:pt idx="1644">
                  <c:v>0.17750000000003519</c:v>
                </c:pt>
                <c:pt idx="1645">
                  <c:v>0.17700000000003524</c:v>
                </c:pt>
                <c:pt idx="1646">
                  <c:v>0.1765000000000353</c:v>
                </c:pt>
                <c:pt idx="1647">
                  <c:v>0.17600000000003535</c:v>
                </c:pt>
                <c:pt idx="1648">
                  <c:v>0.17550000000003541</c:v>
                </c:pt>
                <c:pt idx="1649">
                  <c:v>0.17500000000003546</c:v>
                </c:pt>
                <c:pt idx="1650">
                  <c:v>0.17450000000003552</c:v>
                </c:pt>
                <c:pt idx="1651">
                  <c:v>0.17400000000003557</c:v>
                </c:pt>
                <c:pt idx="1652">
                  <c:v>0.17350000000003563</c:v>
                </c:pt>
                <c:pt idx="1653">
                  <c:v>0.17300000000003568</c:v>
                </c:pt>
                <c:pt idx="1654">
                  <c:v>0.17250000000003574</c:v>
                </c:pt>
                <c:pt idx="1655">
                  <c:v>0.17200000000003579</c:v>
                </c:pt>
                <c:pt idx="1656">
                  <c:v>0.17150000000003585</c:v>
                </c:pt>
                <c:pt idx="1657">
                  <c:v>0.1710000000000359</c:v>
                </c:pt>
                <c:pt idx="1658">
                  <c:v>0.17050000000003596</c:v>
                </c:pt>
                <c:pt idx="1659">
                  <c:v>0.17000000000003601</c:v>
                </c:pt>
                <c:pt idx="1660">
                  <c:v>0.16950000000003607</c:v>
                </c:pt>
                <c:pt idx="1661">
                  <c:v>0.16900000000003612</c:v>
                </c:pt>
                <c:pt idx="1662">
                  <c:v>0.16850000000003618</c:v>
                </c:pt>
                <c:pt idx="1663">
                  <c:v>0.16800000000003623</c:v>
                </c:pt>
                <c:pt idx="1664">
                  <c:v>0.16750000000003629</c:v>
                </c:pt>
                <c:pt idx="1665">
                  <c:v>0.16700000000003634</c:v>
                </c:pt>
                <c:pt idx="1666">
                  <c:v>0.1665000000000364</c:v>
                </c:pt>
                <c:pt idx="1667">
                  <c:v>0.16600000000003645</c:v>
                </c:pt>
                <c:pt idx="1668">
                  <c:v>0.16550000000003651</c:v>
                </c:pt>
                <c:pt idx="1669">
                  <c:v>0.16500000000003656</c:v>
                </c:pt>
                <c:pt idx="1670">
                  <c:v>0.16450000000003662</c:v>
                </c:pt>
                <c:pt idx="1671">
                  <c:v>0.16400000000003667</c:v>
                </c:pt>
                <c:pt idx="1672">
                  <c:v>0.16350000000003673</c:v>
                </c:pt>
                <c:pt idx="1673">
                  <c:v>0.16300000000003678</c:v>
                </c:pt>
                <c:pt idx="1674">
                  <c:v>0.16250000000003684</c:v>
                </c:pt>
                <c:pt idx="1675">
                  <c:v>0.16200000000003689</c:v>
                </c:pt>
                <c:pt idx="1676">
                  <c:v>0.16150000000003695</c:v>
                </c:pt>
                <c:pt idx="1677">
                  <c:v>0.161000000000037</c:v>
                </c:pt>
                <c:pt idx="1678">
                  <c:v>0.16050000000003706</c:v>
                </c:pt>
                <c:pt idx="1679">
                  <c:v>0.16000000000003711</c:v>
                </c:pt>
                <c:pt idx="1680">
                  <c:v>0.15950000000003717</c:v>
                </c:pt>
                <c:pt idx="1681">
                  <c:v>0.15900000000003722</c:v>
                </c:pt>
                <c:pt idx="1682">
                  <c:v>0.15850000000003728</c:v>
                </c:pt>
                <c:pt idx="1683">
                  <c:v>0.15800000000003733</c:v>
                </c:pt>
                <c:pt idx="1684">
                  <c:v>0.15750000000003739</c:v>
                </c:pt>
                <c:pt idx="1685">
                  <c:v>0.15700000000003744</c:v>
                </c:pt>
                <c:pt idx="1686">
                  <c:v>0.1565000000000375</c:v>
                </c:pt>
                <c:pt idx="1687">
                  <c:v>0.15600000000003755</c:v>
                </c:pt>
                <c:pt idx="1688">
                  <c:v>0.15550000000003761</c:v>
                </c:pt>
                <c:pt idx="1689">
                  <c:v>0.15500000000003766</c:v>
                </c:pt>
                <c:pt idx="1690">
                  <c:v>0.15450000000003772</c:v>
                </c:pt>
                <c:pt idx="1691">
                  <c:v>0.15400000000003777</c:v>
                </c:pt>
                <c:pt idx="1692">
                  <c:v>0.15350000000003783</c:v>
                </c:pt>
                <c:pt idx="1693">
                  <c:v>0.15300000000003788</c:v>
                </c:pt>
                <c:pt idx="1694">
                  <c:v>0.15250000000003794</c:v>
                </c:pt>
                <c:pt idx="1695">
                  <c:v>0.15200000000003799</c:v>
                </c:pt>
                <c:pt idx="1696">
                  <c:v>0.15150000000003805</c:v>
                </c:pt>
                <c:pt idx="1697">
                  <c:v>0.1510000000000381</c:v>
                </c:pt>
                <c:pt idx="1698">
                  <c:v>0.15050000000003816</c:v>
                </c:pt>
                <c:pt idx="1699">
                  <c:v>0.15000000000003821</c:v>
                </c:pt>
                <c:pt idx="1700">
                  <c:v>0.14950000000003827</c:v>
                </c:pt>
                <c:pt idx="1701">
                  <c:v>0.14900000000003832</c:v>
                </c:pt>
                <c:pt idx="1702">
                  <c:v>0.14850000000003838</c:v>
                </c:pt>
                <c:pt idx="1703">
                  <c:v>0.14800000000003843</c:v>
                </c:pt>
                <c:pt idx="1704">
                  <c:v>0.14750000000003849</c:v>
                </c:pt>
                <c:pt idx="1705">
                  <c:v>0.14700000000003854</c:v>
                </c:pt>
                <c:pt idx="1706">
                  <c:v>0.1465000000000386</c:v>
                </c:pt>
                <c:pt idx="1707">
                  <c:v>0.14600000000003865</c:v>
                </c:pt>
                <c:pt idx="1708">
                  <c:v>0.14550000000003871</c:v>
                </c:pt>
                <c:pt idx="1709">
                  <c:v>0.14500000000003876</c:v>
                </c:pt>
                <c:pt idx="1710">
                  <c:v>0.14450000000003882</c:v>
                </c:pt>
                <c:pt idx="1711">
                  <c:v>0.14400000000003887</c:v>
                </c:pt>
                <c:pt idx="1712">
                  <c:v>0.14350000000003893</c:v>
                </c:pt>
                <c:pt idx="1713">
                  <c:v>0.14300000000003898</c:v>
                </c:pt>
                <c:pt idx="1714">
                  <c:v>0.14250000000003904</c:v>
                </c:pt>
                <c:pt idx="1715">
                  <c:v>0.14200000000003909</c:v>
                </c:pt>
                <c:pt idx="1716">
                  <c:v>0.14150000000003915</c:v>
                </c:pt>
                <c:pt idx="1717">
                  <c:v>0.14100000000003921</c:v>
                </c:pt>
                <c:pt idx="1718">
                  <c:v>0.14050000000003926</c:v>
                </c:pt>
                <c:pt idx="1719">
                  <c:v>0.14000000000003932</c:v>
                </c:pt>
                <c:pt idx="1720">
                  <c:v>0.13950000000003937</c:v>
                </c:pt>
                <c:pt idx="1721">
                  <c:v>0.13900000000003943</c:v>
                </c:pt>
                <c:pt idx="1722">
                  <c:v>0.13850000000003948</c:v>
                </c:pt>
                <c:pt idx="1723">
                  <c:v>0.13800000000003954</c:v>
                </c:pt>
                <c:pt idx="1724">
                  <c:v>0.13750000000003959</c:v>
                </c:pt>
                <c:pt idx="1725">
                  <c:v>0.13700000000003965</c:v>
                </c:pt>
                <c:pt idx="1726">
                  <c:v>0.1365000000000397</c:v>
                </c:pt>
                <c:pt idx="1727">
                  <c:v>0.13600000000003976</c:v>
                </c:pt>
                <c:pt idx="1728">
                  <c:v>0.13550000000003981</c:v>
                </c:pt>
                <c:pt idx="1729">
                  <c:v>0.13500000000003987</c:v>
                </c:pt>
                <c:pt idx="1730">
                  <c:v>0.13450000000003992</c:v>
                </c:pt>
                <c:pt idx="1731">
                  <c:v>0.13400000000003998</c:v>
                </c:pt>
                <c:pt idx="1732">
                  <c:v>0.13350000000004003</c:v>
                </c:pt>
                <c:pt idx="1733">
                  <c:v>0.13300000000004009</c:v>
                </c:pt>
                <c:pt idx="1734">
                  <c:v>0.13250000000004014</c:v>
                </c:pt>
                <c:pt idx="1735">
                  <c:v>0.1320000000000402</c:v>
                </c:pt>
                <c:pt idx="1736">
                  <c:v>0.13150000000004025</c:v>
                </c:pt>
                <c:pt idx="1737">
                  <c:v>0.13100000000004031</c:v>
                </c:pt>
                <c:pt idx="1738">
                  <c:v>0.13050000000004036</c:v>
                </c:pt>
                <c:pt idx="1739">
                  <c:v>0.13000000000004042</c:v>
                </c:pt>
                <c:pt idx="1740">
                  <c:v>0.12950000000004047</c:v>
                </c:pt>
                <c:pt idx="1741">
                  <c:v>0.12900000000004053</c:v>
                </c:pt>
                <c:pt idx="1742">
                  <c:v>0.12850000000004058</c:v>
                </c:pt>
                <c:pt idx="1743">
                  <c:v>0.12800000000004064</c:v>
                </c:pt>
                <c:pt idx="1744">
                  <c:v>0.12750000000004069</c:v>
                </c:pt>
                <c:pt idx="1745">
                  <c:v>0.12700000000004075</c:v>
                </c:pt>
                <c:pt idx="1746">
                  <c:v>0.1265000000000408</c:v>
                </c:pt>
                <c:pt idx="1747">
                  <c:v>0.12600000000004086</c:v>
                </c:pt>
                <c:pt idx="1748">
                  <c:v>0.12550000000004091</c:v>
                </c:pt>
                <c:pt idx="1749">
                  <c:v>0.12500000000004097</c:v>
                </c:pt>
                <c:pt idx="1750">
                  <c:v>0.12450000000004102</c:v>
                </c:pt>
                <c:pt idx="1751">
                  <c:v>0.12400000000004108</c:v>
                </c:pt>
                <c:pt idx="1752">
                  <c:v>0.12350000000004113</c:v>
                </c:pt>
                <c:pt idx="1753">
                  <c:v>0.12300000000004119</c:v>
                </c:pt>
                <c:pt idx="1754">
                  <c:v>0.12250000000004124</c:v>
                </c:pt>
                <c:pt idx="1755">
                  <c:v>0.1220000000000413</c:v>
                </c:pt>
                <c:pt idx="1756">
                  <c:v>0.12150000000004135</c:v>
                </c:pt>
                <c:pt idx="1757">
                  <c:v>0.12100000000004141</c:v>
                </c:pt>
                <c:pt idx="1758">
                  <c:v>0.12050000000004146</c:v>
                </c:pt>
                <c:pt idx="1759">
                  <c:v>0.12000000000004152</c:v>
                </c:pt>
                <c:pt idx="1760">
                  <c:v>0.11950000000004157</c:v>
                </c:pt>
                <c:pt idx="1761">
                  <c:v>0.11900000000004163</c:v>
                </c:pt>
                <c:pt idx="1762">
                  <c:v>0.11850000000004168</c:v>
                </c:pt>
                <c:pt idx="1763">
                  <c:v>0.11800000000004174</c:v>
                </c:pt>
                <c:pt idx="1764">
                  <c:v>0.11750000000004179</c:v>
                </c:pt>
                <c:pt idx="1765">
                  <c:v>0.11700000000004185</c:v>
                </c:pt>
                <c:pt idx="1766">
                  <c:v>0.1165000000000419</c:v>
                </c:pt>
                <c:pt idx="1767">
                  <c:v>0.11600000000004196</c:v>
                </c:pt>
                <c:pt idx="1768">
                  <c:v>0.11550000000004201</c:v>
                </c:pt>
                <c:pt idx="1769">
                  <c:v>0.11500000000004207</c:v>
                </c:pt>
                <c:pt idx="1770">
                  <c:v>0.11450000000004212</c:v>
                </c:pt>
                <c:pt idx="1771">
                  <c:v>0.11400000000004218</c:v>
                </c:pt>
                <c:pt idx="1772">
                  <c:v>0.11350000000004223</c:v>
                </c:pt>
                <c:pt idx="1773">
                  <c:v>0.11300000000004229</c:v>
                </c:pt>
                <c:pt idx="1774">
                  <c:v>0.11250000000004234</c:v>
                </c:pt>
                <c:pt idx="1775">
                  <c:v>0.1120000000000424</c:v>
                </c:pt>
                <c:pt idx="1776">
                  <c:v>0.11150000000004245</c:v>
                </c:pt>
                <c:pt idx="1777">
                  <c:v>0.11100000000004251</c:v>
                </c:pt>
                <c:pt idx="1778">
                  <c:v>0.11050000000004256</c:v>
                </c:pt>
                <c:pt idx="1779">
                  <c:v>0.11000000000004262</c:v>
                </c:pt>
                <c:pt idx="1780">
                  <c:v>0.10950000000004267</c:v>
                </c:pt>
                <c:pt idx="1781">
                  <c:v>0.10900000000004273</c:v>
                </c:pt>
                <c:pt idx="1782">
                  <c:v>0.10850000000004278</c:v>
                </c:pt>
                <c:pt idx="1783">
                  <c:v>0.10800000000004284</c:v>
                </c:pt>
                <c:pt idx="1784">
                  <c:v>0.10750000000004289</c:v>
                </c:pt>
                <c:pt idx="1785">
                  <c:v>0.10700000000004295</c:v>
                </c:pt>
                <c:pt idx="1786">
                  <c:v>0.106500000000043</c:v>
                </c:pt>
                <c:pt idx="1787">
                  <c:v>0.10600000000004306</c:v>
                </c:pt>
                <c:pt idx="1788">
                  <c:v>0.10550000000004311</c:v>
                </c:pt>
                <c:pt idx="1789">
                  <c:v>0.10500000000004317</c:v>
                </c:pt>
                <c:pt idx="1790">
                  <c:v>0.10450000000004322</c:v>
                </c:pt>
                <c:pt idx="1791">
                  <c:v>0.10400000000004328</c:v>
                </c:pt>
                <c:pt idx="1792">
                  <c:v>0.10350000000004334</c:v>
                </c:pt>
                <c:pt idx="1793">
                  <c:v>0.10300000000004339</c:v>
                </c:pt>
                <c:pt idx="1794">
                  <c:v>0.10250000000004345</c:v>
                </c:pt>
                <c:pt idx="1795">
                  <c:v>0.1020000000000435</c:v>
                </c:pt>
                <c:pt idx="1796">
                  <c:v>0.10150000000004356</c:v>
                </c:pt>
                <c:pt idx="1797">
                  <c:v>0.10100000000004361</c:v>
                </c:pt>
                <c:pt idx="1798">
                  <c:v>0.10050000000004367</c:v>
                </c:pt>
                <c:pt idx="1799">
                  <c:v>0.10000000000004372</c:v>
                </c:pt>
                <c:pt idx="1800">
                  <c:v>9.9500000000043776E-2</c:v>
                </c:pt>
                <c:pt idx="1801">
                  <c:v>9.9000000000043831E-2</c:v>
                </c:pt>
                <c:pt idx="1802">
                  <c:v>9.8500000000043886E-2</c:v>
                </c:pt>
                <c:pt idx="1803">
                  <c:v>9.8000000000043941E-2</c:v>
                </c:pt>
                <c:pt idx="1804">
                  <c:v>9.7500000000043996E-2</c:v>
                </c:pt>
                <c:pt idx="1805">
                  <c:v>9.7000000000044051E-2</c:v>
                </c:pt>
                <c:pt idx="1806">
                  <c:v>9.6500000000044106E-2</c:v>
                </c:pt>
                <c:pt idx="1807">
                  <c:v>9.6000000000044161E-2</c:v>
                </c:pt>
                <c:pt idx="1808">
                  <c:v>9.5500000000044216E-2</c:v>
                </c:pt>
                <c:pt idx="1809">
                  <c:v>9.5000000000044271E-2</c:v>
                </c:pt>
                <c:pt idx="1810">
                  <c:v>9.4500000000044326E-2</c:v>
                </c:pt>
                <c:pt idx="1811">
                  <c:v>9.4000000000044381E-2</c:v>
                </c:pt>
                <c:pt idx="1812">
                  <c:v>9.3500000000044436E-2</c:v>
                </c:pt>
                <c:pt idx="1813">
                  <c:v>9.3000000000044492E-2</c:v>
                </c:pt>
                <c:pt idx="1814">
                  <c:v>9.2500000000044547E-2</c:v>
                </c:pt>
                <c:pt idx="1815">
                  <c:v>9.2000000000044602E-2</c:v>
                </c:pt>
                <c:pt idx="1816">
                  <c:v>9.1500000000044657E-2</c:v>
                </c:pt>
                <c:pt idx="1817">
                  <c:v>9.1000000000044712E-2</c:v>
                </c:pt>
                <c:pt idx="1818">
                  <c:v>9.0500000000044767E-2</c:v>
                </c:pt>
                <c:pt idx="1819">
                  <c:v>9.0000000000044822E-2</c:v>
                </c:pt>
                <c:pt idx="1820">
                  <c:v>8.9500000000044877E-2</c:v>
                </c:pt>
                <c:pt idx="1821">
                  <c:v>8.9000000000044932E-2</c:v>
                </c:pt>
                <c:pt idx="1822">
                  <c:v>8.8500000000044987E-2</c:v>
                </c:pt>
                <c:pt idx="1823">
                  <c:v>8.8000000000045042E-2</c:v>
                </c:pt>
                <c:pt idx="1824">
                  <c:v>8.7500000000045097E-2</c:v>
                </c:pt>
                <c:pt idx="1825">
                  <c:v>8.7000000000045152E-2</c:v>
                </c:pt>
                <c:pt idx="1826">
                  <c:v>8.6500000000045207E-2</c:v>
                </c:pt>
                <c:pt idx="1827">
                  <c:v>8.6000000000045262E-2</c:v>
                </c:pt>
                <c:pt idx="1828">
                  <c:v>8.5500000000045318E-2</c:v>
                </c:pt>
                <c:pt idx="1829">
                  <c:v>8.5000000000045373E-2</c:v>
                </c:pt>
                <c:pt idx="1830">
                  <c:v>8.4500000000045428E-2</c:v>
                </c:pt>
                <c:pt idx="1831">
                  <c:v>8.4000000000045483E-2</c:v>
                </c:pt>
                <c:pt idx="1832">
                  <c:v>8.3500000000045538E-2</c:v>
                </c:pt>
                <c:pt idx="1833">
                  <c:v>8.3000000000045593E-2</c:v>
                </c:pt>
                <c:pt idx="1834">
                  <c:v>8.2500000000045648E-2</c:v>
                </c:pt>
                <c:pt idx="1835">
                  <c:v>8.2000000000045703E-2</c:v>
                </c:pt>
                <c:pt idx="1836">
                  <c:v>8.1500000000045758E-2</c:v>
                </c:pt>
                <c:pt idx="1837">
                  <c:v>8.1000000000045813E-2</c:v>
                </c:pt>
                <c:pt idx="1838">
                  <c:v>8.0500000000045868E-2</c:v>
                </c:pt>
                <c:pt idx="1839">
                  <c:v>8.0000000000045923E-2</c:v>
                </c:pt>
                <c:pt idx="1840">
                  <c:v>7.9500000000045978E-2</c:v>
                </c:pt>
                <c:pt idx="1841">
                  <c:v>7.9000000000046033E-2</c:v>
                </c:pt>
                <c:pt idx="1842">
                  <c:v>7.8500000000046088E-2</c:v>
                </c:pt>
                <c:pt idx="1843">
                  <c:v>7.8000000000046144E-2</c:v>
                </c:pt>
                <c:pt idx="1844">
                  <c:v>7.7500000000046199E-2</c:v>
                </c:pt>
                <c:pt idx="1845">
                  <c:v>7.7000000000046254E-2</c:v>
                </c:pt>
                <c:pt idx="1846">
                  <c:v>7.6500000000046309E-2</c:v>
                </c:pt>
                <c:pt idx="1847">
                  <c:v>7.6000000000046364E-2</c:v>
                </c:pt>
                <c:pt idx="1848">
                  <c:v>7.5500000000046419E-2</c:v>
                </c:pt>
                <c:pt idx="1849">
                  <c:v>7.5000000000046474E-2</c:v>
                </c:pt>
                <c:pt idx="1850">
                  <c:v>7.4500000000046529E-2</c:v>
                </c:pt>
                <c:pt idx="1851">
                  <c:v>7.4000000000046584E-2</c:v>
                </c:pt>
                <c:pt idx="1852">
                  <c:v>7.3500000000046639E-2</c:v>
                </c:pt>
                <c:pt idx="1853">
                  <c:v>7.3000000000046694E-2</c:v>
                </c:pt>
                <c:pt idx="1854">
                  <c:v>7.2500000000046749E-2</c:v>
                </c:pt>
                <c:pt idx="1855">
                  <c:v>7.2000000000046804E-2</c:v>
                </c:pt>
                <c:pt idx="1856">
                  <c:v>7.1500000000046859E-2</c:v>
                </c:pt>
                <c:pt idx="1857">
                  <c:v>7.1000000000046914E-2</c:v>
                </c:pt>
                <c:pt idx="1858">
                  <c:v>7.050000000004697E-2</c:v>
                </c:pt>
                <c:pt idx="1859">
                  <c:v>7.0000000000047025E-2</c:v>
                </c:pt>
                <c:pt idx="1860">
                  <c:v>6.950000000004708E-2</c:v>
                </c:pt>
                <c:pt idx="1861">
                  <c:v>6.9000000000047135E-2</c:v>
                </c:pt>
                <c:pt idx="1862">
                  <c:v>6.850000000004719E-2</c:v>
                </c:pt>
                <c:pt idx="1863">
                  <c:v>6.8000000000047245E-2</c:v>
                </c:pt>
                <c:pt idx="1864">
                  <c:v>6.75000000000473E-2</c:v>
                </c:pt>
                <c:pt idx="1865">
                  <c:v>6.7000000000047355E-2</c:v>
                </c:pt>
                <c:pt idx="1866">
                  <c:v>6.650000000004741E-2</c:v>
                </c:pt>
                <c:pt idx="1867">
                  <c:v>6.6000000000047465E-2</c:v>
                </c:pt>
                <c:pt idx="1868">
                  <c:v>6.550000000004752E-2</c:v>
                </c:pt>
                <c:pt idx="1869">
                  <c:v>6.5000000000047575E-2</c:v>
                </c:pt>
                <c:pt idx="1870">
                  <c:v>6.450000000004763E-2</c:v>
                </c:pt>
                <c:pt idx="1871">
                  <c:v>6.4000000000047685E-2</c:v>
                </c:pt>
                <c:pt idx="1872">
                  <c:v>6.350000000004774E-2</c:v>
                </c:pt>
                <c:pt idx="1873">
                  <c:v>6.3000000000047796E-2</c:v>
                </c:pt>
                <c:pt idx="1874">
                  <c:v>6.2500000000047851E-2</c:v>
                </c:pt>
                <c:pt idx="1875">
                  <c:v>6.2000000000047906E-2</c:v>
                </c:pt>
                <c:pt idx="1876">
                  <c:v>6.1500000000047961E-2</c:v>
                </c:pt>
                <c:pt idx="1877">
                  <c:v>6.1000000000048016E-2</c:v>
                </c:pt>
                <c:pt idx="1878">
                  <c:v>6.0500000000048071E-2</c:v>
                </c:pt>
                <c:pt idx="1879">
                  <c:v>6.0000000000048126E-2</c:v>
                </c:pt>
                <c:pt idx="1880">
                  <c:v>5.9500000000048181E-2</c:v>
                </c:pt>
                <c:pt idx="1881">
                  <c:v>5.9000000000048236E-2</c:v>
                </c:pt>
                <c:pt idx="1882">
                  <c:v>5.8500000000048291E-2</c:v>
                </c:pt>
                <c:pt idx="1883">
                  <c:v>5.8000000000048346E-2</c:v>
                </c:pt>
                <c:pt idx="1884">
                  <c:v>5.7500000000048401E-2</c:v>
                </c:pt>
                <c:pt idx="1885">
                  <c:v>5.7000000000048456E-2</c:v>
                </c:pt>
                <c:pt idx="1886">
                  <c:v>5.6500000000048511E-2</c:v>
                </c:pt>
                <c:pt idx="1887">
                  <c:v>5.6000000000048566E-2</c:v>
                </c:pt>
                <c:pt idx="1888">
                  <c:v>5.5500000000048622E-2</c:v>
                </c:pt>
                <c:pt idx="1889">
                  <c:v>5.5000000000048677E-2</c:v>
                </c:pt>
                <c:pt idx="1890">
                  <c:v>5.4500000000048732E-2</c:v>
                </c:pt>
                <c:pt idx="1891">
                  <c:v>5.4000000000048787E-2</c:v>
                </c:pt>
                <c:pt idx="1892">
                  <c:v>5.3500000000048842E-2</c:v>
                </c:pt>
                <c:pt idx="1893">
                  <c:v>5.3000000000048897E-2</c:v>
                </c:pt>
                <c:pt idx="1894">
                  <c:v>5.2500000000048952E-2</c:v>
                </c:pt>
                <c:pt idx="1895">
                  <c:v>5.2000000000049007E-2</c:v>
                </c:pt>
                <c:pt idx="1896">
                  <c:v>5.1500000000049062E-2</c:v>
                </c:pt>
                <c:pt idx="1897">
                  <c:v>5.1000000000049117E-2</c:v>
                </c:pt>
                <c:pt idx="1898">
                  <c:v>5.0500000000049172E-2</c:v>
                </c:pt>
                <c:pt idx="1899">
                  <c:v>5.0000000000049227E-2</c:v>
                </c:pt>
                <c:pt idx="1900">
                  <c:v>4.9500000000049282E-2</c:v>
                </c:pt>
                <c:pt idx="1901">
                  <c:v>4.9000000000049337E-2</c:v>
                </c:pt>
                <c:pt idx="1902">
                  <c:v>4.8500000000049392E-2</c:v>
                </c:pt>
                <c:pt idx="1903">
                  <c:v>4.8000000000049448E-2</c:v>
                </c:pt>
                <c:pt idx="1904">
                  <c:v>4.7500000000049503E-2</c:v>
                </c:pt>
                <c:pt idx="1905">
                  <c:v>4.7000000000049558E-2</c:v>
                </c:pt>
                <c:pt idx="1906">
                  <c:v>4.6500000000049613E-2</c:v>
                </c:pt>
                <c:pt idx="1907">
                  <c:v>4.6000000000049668E-2</c:v>
                </c:pt>
                <c:pt idx="1908">
                  <c:v>4.5500000000049723E-2</c:v>
                </c:pt>
                <c:pt idx="1909">
                  <c:v>4.5000000000049778E-2</c:v>
                </c:pt>
                <c:pt idx="1910">
                  <c:v>4.4500000000049833E-2</c:v>
                </c:pt>
                <c:pt idx="1911">
                  <c:v>4.4000000000049888E-2</c:v>
                </c:pt>
                <c:pt idx="1912">
                  <c:v>4.3500000000049943E-2</c:v>
                </c:pt>
                <c:pt idx="1913">
                  <c:v>4.3000000000049998E-2</c:v>
                </c:pt>
                <c:pt idx="1914">
                  <c:v>4.2500000000050053E-2</c:v>
                </c:pt>
                <c:pt idx="1915">
                  <c:v>4.2000000000050108E-2</c:v>
                </c:pt>
                <c:pt idx="1916">
                  <c:v>4.1500000000050163E-2</c:v>
                </c:pt>
                <c:pt idx="1917">
                  <c:v>4.1000000000050218E-2</c:v>
                </c:pt>
                <c:pt idx="1918">
                  <c:v>4.0500000000050274E-2</c:v>
                </c:pt>
                <c:pt idx="1919">
                  <c:v>4.0000000000050329E-2</c:v>
                </c:pt>
                <c:pt idx="1920">
                  <c:v>3.9500000000050384E-2</c:v>
                </c:pt>
                <c:pt idx="1921">
                  <c:v>3.9000000000050439E-2</c:v>
                </c:pt>
                <c:pt idx="1922">
                  <c:v>3.8500000000050494E-2</c:v>
                </c:pt>
                <c:pt idx="1923">
                  <c:v>3.8000000000050549E-2</c:v>
                </c:pt>
                <c:pt idx="1924">
                  <c:v>3.7500000000050604E-2</c:v>
                </c:pt>
                <c:pt idx="1925">
                  <c:v>3.7000000000050659E-2</c:v>
                </c:pt>
                <c:pt idx="1926">
                  <c:v>3.6500000000050714E-2</c:v>
                </c:pt>
                <c:pt idx="1927">
                  <c:v>3.6000000000050769E-2</c:v>
                </c:pt>
                <c:pt idx="1928">
                  <c:v>3.5500000000050824E-2</c:v>
                </c:pt>
                <c:pt idx="1929">
                  <c:v>3.5000000000050879E-2</c:v>
                </c:pt>
                <c:pt idx="1930">
                  <c:v>3.4500000000050934E-2</c:v>
                </c:pt>
                <c:pt idx="1931">
                  <c:v>3.4000000000050989E-2</c:v>
                </c:pt>
                <c:pt idx="1932">
                  <c:v>3.3500000000051045E-2</c:v>
                </c:pt>
                <c:pt idx="1933">
                  <c:v>3.30000000000511E-2</c:v>
                </c:pt>
                <c:pt idx="1934">
                  <c:v>3.2500000000051155E-2</c:v>
                </c:pt>
                <c:pt idx="1935">
                  <c:v>3.200000000005121E-2</c:v>
                </c:pt>
                <c:pt idx="1936">
                  <c:v>3.1500000000051265E-2</c:v>
                </c:pt>
                <c:pt idx="1937">
                  <c:v>3.100000000005132E-2</c:v>
                </c:pt>
                <c:pt idx="1938">
                  <c:v>3.0500000000051375E-2</c:v>
                </c:pt>
                <c:pt idx="1939">
                  <c:v>3.000000000005143E-2</c:v>
                </c:pt>
                <c:pt idx="1940">
                  <c:v>2.9500000000051485E-2</c:v>
                </c:pt>
                <c:pt idx="1941">
                  <c:v>2.900000000005154E-2</c:v>
                </c:pt>
                <c:pt idx="1942">
                  <c:v>2.8500000000051595E-2</c:v>
                </c:pt>
                <c:pt idx="1943">
                  <c:v>2.800000000005165E-2</c:v>
                </c:pt>
                <c:pt idx="1944">
                  <c:v>2.7500000000051705E-2</c:v>
                </c:pt>
                <c:pt idx="1945">
                  <c:v>2.700000000005176E-2</c:v>
                </c:pt>
                <c:pt idx="1946">
                  <c:v>2.6500000000051815E-2</c:v>
                </c:pt>
                <c:pt idx="1947">
                  <c:v>2.6000000000051871E-2</c:v>
                </c:pt>
                <c:pt idx="1948">
                  <c:v>2.5500000000051926E-2</c:v>
                </c:pt>
                <c:pt idx="1949">
                  <c:v>2.5000000000051981E-2</c:v>
                </c:pt>
                <c:pt idx="1950">
                  <c:v>2.4500000000052036E-2</c:v>
                </c:pt>
                <c:pt idx="1951">
                  <c:v>2.4000000000052091E-2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09-47AD-87DD-B1E62BCF5A4D}"/>
            </c:ext>
          </c:extLst>
        </c:ser>
        <c:ser>
          <c:idx val="4"/>
          <c:order val="4"/>
          <c:tx>
            <c:v>Aug-8 -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4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1109-47AD-87DD-B1E62BCF5A4D}"/>
              </c:ext>
            </c:extLst>
          </c:dPt>
          <c:xVal>
            <c:numRef>
              <c:f>Data!$B$1956:$B$2003</c:f>
              <c:numCache>
                <c:formatCode>0</c:formatCode>
                <c:ptCount val="48"/>
                <c:pt idx="0">
                  <c:v>-2.0437042162300001</c:v>
                </c:pt>
                <c:pt idx="1">
                  <c:v>-13.748045496</c:v>
                </c:pt>
                <c:pt idx="2">
                  <c:v>-16.115511287</c:v>
                </c:pt>
                <c:pt idx="3">
                  <c:v>-19.600107624</c:v>
                </c:pt>
                <c:pt idx="4">
                  <c:v>-21.531957438599999</c:v>
                </c:pt>
                <c:pt idx="5">
                  <c:v>-22.124462646400001</c:v>
                </c:pt>
                <c:pt idx="6">
                  <c:v>-24.4191609519</c:v>
                </c:pt>
                <c:pt idx="7">
                  <c:v>-26.874863752</c:v>
                </c:pt>
                <c:pt idx="8">
                  <c:v>-27.358190049699999</c:v>
                </c:pt>
                <c:pt idx="9">
                  <c:v>-29.935793563499999</c:v>
                </c:pt>
                <c:pt idx="10">
                  <c:v>-31.575129608200001</c:v>
                </c:pt>
                <c:pt idx="11">
                  <c:v>-37.543437644599997</c:v>
                </c:pt>
                <c:pt idx="12">
                  <c:v>-38.863447088800001</c:v>
                </c:pt>
                <c:pt idx="13">
                  <c:v>-40.342289786099997</c:v>
                </c:pt>
                <c:pt idx="14">
                  <c:v>-41.600552026800003</c:v>
                </c:pt>
                <c:pt idx="15">
                  <c:v>-45.434904378200002</c:v>
                </c:pt>
                <c:pt idx="16">
                  <c:v>-48.536420376099997</c:v>
                </c:pt>
                <c:pt idx="17">
                  <c:v>-52.7616357335</c:v>
                </c:pt>
                <c:pt idx="18">
                  <c:v>-54.309023727099998</c:v>
                </c:pt>
                <c:pt idx="19">
                  <c:v>-56.362911621899997</c:v>
                </c:pt>
                <c:pt idx="20">
                  <c:v>-57.196229329399998</c:v>
                </c:pt>
                <c:pt idx="21">
                  <c:v>-58.134009556000002</c:v>
                </c:pt>
                <c:pt idx="22">
                  <c:v>-59.981788418999997</c:v>
                </c:pt>
                <c:pt idx="23">
                  <c:v>-67.436356000399996</c:v>
                </c:pt>
                <c:pt idx="24">
                  <c:v>-69.213327719399999</c:v>
                </c:pt>
                <c:pt idx="25">
                  <c:v>-70.813477599899997</c:v>
                </c:pt>
                <c:pt idx="26">
                  <c:v>-73.143059219799994</c:v>
                </c:pt>
                <c:pt idx="27">
                  <c:v>-81.920405021899995</c:v>
                </c:pt>
                <c:pt idx="28">
                  <c:v>-83.312371308099998</c:v>
                </c:pt>
                <c:pt idx="29">
                  <c:v>-97.750171513200002</c:v>
                </c:pt>
                <c:pt idx="30">
                  <c:v>-102.228916274</c:v>
                </c:pt>
                <c:pt idx="31">
                  <c:v>-103.20025964</c:v>
                </c:pt>
                <c:pt idx="32">
                  <c:v>-122.232435604</c:v>
                </c:pt>
                <c:pt idx="33">
                  <c:v>-138.81509882</c:v>
                </c:pt>
                <c:pt idx="34">
                  <c:v>-143.44067232</c:v>
                </c:pt>
                <c:pt idx="35">
                  <c:v>-149.21095988600001</c:v>
                </c:pt>
                <c:pt idx="36">
                  <c:v>-167.430830184</c:v>
                </c:pt>
                <c:pt idx="37">
                  <c:v>-173.08434076699999</c:v>
                </c:pt>
                <c:pt idx="38">
                  <c:v>-189.192891344</c:v>
                </c:pt>
                <c:pt idx="39">
                  <c:v>-193.89390046099999</c:v>
                </c:pt>
                <c:pt idx="40">
                  <c:v>-203.815614727</c:v>
                </c:pt>
                <c:pt idx="41">
                  <c:v>-205.49685408400001</c:v>
                </c:pt>
                <c:pt idx="42">
                  <c:v>-211.29638008500001</c:v>
                </c:pt>
                <c:pt idx="43">
                  <c:v>-226.615943612</c:v>
                </c:pt>
                <c:pt idx="44">
                  <c:v>-226.71878806800001</c:v>
                </c:pt>
                <c:pt idx="45">
                  <c:v>-271.05919823800002</c:v>
                </c:pt>
                <c:pt idx="46">
                  <c:v>-284.93750860099999</c:v>
                </c:pt>
                <c:pt idx="47">
                  <c:v>-1648.7285572999999</c:v>
                </c:pt>
              </c:numCache>
            </c:numRef>
          </c:xVal>
          <c:yVal>
            <c:numRef>
              <c:f>Data!$C$1956:$C$2003</c:f>
              <c:numCache>
                <c:formatCode>0.0000</c:formatCode>
                <c:ptCount val="48"/>
                <c:pt idx="0">
                  <c:v>2.3500000000052146E-2</c:v>
                </c:pt>
                <c:pt idx="1">
                  <c:v>2.3000000000052201E-2</c:v>
                </c:pt>
                <c:pt idx="2">
                  <c:v>2.2500000000052256E-2</c:v>
                </c:pt>
                <c:pt idx="3">
                  <c:v>2.2000000000052311E-2</c:v>
                </c:pt>
                <c:pt idx="4">
                  <c:v>2.1500000000052366E-2</c:v>
                </c:pt>
                <c:pt idx="5">
                  <c:v>2.1000000000052421E-2</c:v>
                </c:pt>
                <c:pt idx="6">
                  <c:v>2.0500000000052476E-2</c:v>
                </c:pt>
                <c:pt idx="7">
                  <c:v>2.0000000000052531E-2</c:v>
                </c:pt>
                <c:pt idx="8">
                  <c:v>1.9500000000052586E-2</c:v>
                </c:pt>
                <c:pt idx="9">
                  <c:v>1.9000000000052641E-2</c:v>
                </c:pt>
                <c:pt idx="10">
                  <c:v>1.8500000000052697E-2</c:v>
                </c:pt>
                <c:pt idx="11">
                  <c:v>1.8000000000052752E-2</c:v>
                </c:pt>
                <c:pt idx="12">
                  <c:v>1.7500000000052807E-2</c:v>
                </c:pt>
                <c:pt idx="13">
                  <c:v>1.7000000000052862E-2</c:v>
                </c:pt>
                <c:pt idx="14">
                  <c:v>1.6500000000052917E-2</c:v>
                </c:pt>
                <c:pt idx="15">
                  <c:v>1.6000000000052972E-2</c:v>
                </c:pt>
                <c:pt idx="16">
                  <c:v>1.5500000000053027E-2</c:v>
                </c:pt>
                <c:pt idx="17">
                  <c:v>1.5000000000053082E-2</c:v>
                </c:pt>
                <c:pt idx="18">
                  <c:v>1.4500000000053137E-2</c:v>
                </c:pt>
                <c:pt idx="19">
                  <c:v>1.4000000000053192E-2</c:v>
                </c:pt>
                <c:pt idx="20">
                  <c:v>1.3500000000053247E-2</c:v>
                </c:pt>
                <c:pt idx="21">
                  <c:v>1.3000000000053302E-2</c:v>
                </c:pt>
                <c:pt idx="22">
                  <c:v>1.2500000000053357E-2</c:v>
                </c:pt>
                <c:pt idx="23">
                  <c:v>1.2000000000053412E-2</c:v>
                </c:pt>
                <c:pt idx="24">
                  <c:v>1.1500000000053467E-2</c:v>
                </c:pt>
                <c:pt idx="25">
                  <c:v>1.1000000000053523E-2</c:v>
                </c:pt>
                <c:pt idx="26">
                  <c:v>1.0500000000053578E-2</c:v>
                </c:pt>
                <c:pt idx="27">
                  <c:v>1.0000000000053633E-2</c:v>
                </c:pt>
                <c:pt idx="28">
                  <c:v>9.5000000000536877E-3</c:v>
                </c:pt>
                <c:pt idx="29">
                  <c:v>9.0000000000537428E-3</c:v>
                </c:pt>
                <c:pt idx="30">
                  <c:v>8.5000000000537979E-3</c:v>
                </c:pt>
                <c:pt idx="31">
                  <c:v>8.0000000000538529E-3</c:v>
                </c:pt>
                <c:pt idx="32">
                  <c:v>7.500000000053908E-3</c:v>
                </c:pt>
                <c:pt idx="33">
                  <c:v>7.0000000000539631E-3</c:v>
                </c:pt>
                <c:pt idx="34">
                  <c:v>6.5000000000540181E-3</c:v>
                </c:pt>
                <c:pt idx="35">
                  <c:v>6.0000000000540732E-3</c:v>
                </c:pt>
                <c:pt idx="36">
                  <c:v>5.5000000000541283E-3</c:v>
                </c:pt>
                <c:pt idx="37">
                  <c:v>5.0000000000541833E-3</c:v>
                </c:pt>
                <c:pt idx="38">
                  <c:v>4.5000000000542384E-3</c:v>
                </c:pt>
                <c:pt idx="39">
                  <c:v>4.0000000000542935E-3</c:v>
                </c:pt>
                <c:pt idx="40">
                  <c:v>3.5000000000543485E-3</c:v>
                </c:pt>
                <c:pt idx="41">
                  <c:v>3.0000000000544036E-3</c:v>
                </c:pt>
                <c:pt idx="42">
                  <c:v>2.5000000000544587E-3</c:v>
                </c:pt>
                <c:pt idx="43">
                  <c:v>2.0000000000545137E-3</c:v>
                </c:pt>
                <c:pt idx="44">
                  <c:v>1.5000000000545688E-3</c:v>
                </c:pt>
                <c:pt idx="45">
                  <c:v>1.0000000000546239E-3</c:v>
                </c:pt>
                <c:pt idx="46">
                  <c:v>5.0000000005467893E-4</c:v>
                </c:pt>
                <c:pt idx="47">
                  <c:v>5.4733995114020217E-14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09-47AD-87DD-B1E62BCF5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994360"/>
        <c:axId val="41599475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15-Aug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Data!$D$4:$D$1449</c15:sqref>
                        </c15:formulaRef>
                      </c:ext>
                    </c:extLst>
                    <c:numCache>
                      <c:formatCode>0</c:formatCode>
                      <c:ptCount val="1446"/>
                      <c:pt idx="0">
                        <c:v>5011.5954633299998</c:v>
                      </c:pt>
                      <c:pt idx="1">
                        <c:v>4555.4005725500001</c:v>
                      </c:pt>
                      <c:pt idx="2">
                        <c:v>4482.05310723</c:v>
                      </c:pt>
                      <c:pt idx="3">
                        <c:v>4178.9960016699997</c:v>
                      </c:pt>
                      <c:pt idx="4">
                        <c:v>4093.0485170400002</c:v>
                      </c:pt>
                      <c:pt idx="5">
                        <c:v>4059.7297416900001</c:v>
                      </c:pt>
                      <c:pt idx="6">
                        <c:v>3964.6268685300001</c:v>
                      </c:pt>
                      <c:pt idx="7">
                        <c:v>3918.4361719200001</c:v>
                      </c:pt>
                      <c:pt idx="8">
                        <c:v>3880.0917852600001</c:v>
                      </c:pt>
                      <c:pt idx="9">
                        <c:v>3809.8475177800001</c:v>
                      </c:pt>
                      <c:pt idx="10">
                        <c:v>3793.1958441800002</c:v>
                      </c:pt>
                      <c:pt idx="11">
                        <c:v>3792.4809610299999</c:v>
                      </c:pt>
                      <c:pt idx="12">
                        <c:v>3776.32470048</c:v>
                      </c:pt>
                      <c:pt idx="13">
                        <c:v>3653.8120870600001</c:v>
                      </c:pt>
                      <c:pt idx="14">
                        <c:v>3547.0934794</c:v>
                      </c:pt>
                      <c:pt idx="15">
                        <c:v>3503.7295009099998</c:v>
                      </c:pt>
                      <c:pt idx="16">
                        <c:v>3436.1257461300002</c:v>
                      </c:pt>
                      <c:pt idx="17">
                        <c:v>3375.54314836</c:v>
                      </c:pt>
                      <c:pt idx="18">
                        <c:v>3318.0567108300002</c:v>
                      </c:pt>
                      <c:pt idx="19">
                        <c:v>3317.5915673700001</c:v>
                      </c:pt>
                      <c:pt idx="20">
                        <c:v>3276.7449322500001</c:v>
                      </c:pt>
                      <c:pt idx="21">
                        <c:v>3257.7372060399998</c:v>
                      </c:pt>
                      <c:pt idx="22">
                        <c:v>3166.6898421999999</c:v>
                      </c:pt>
                      <c:pt idx="23">
                        <c:v>3141.94058688</c:v>
                      </c:pt>
                      <c:pt idx="24">
                        <c:v>3074.2091689499998</c:v>
                      </c:pt>
                      <c:pt idx="25">
                        <c:v>3065.3980460299999</c:v>
                      </c:pt>
                      <c:pt idx="26">
                        <c:v>3062.3747830000002</c:v>
                      </c:pt>
                      <c:pt idx="27">
                        <c:v>3031.39660959</c:v>
                      </c:pt>
                      <c:pt idx="28">
                        <c:v>3012.53812556</c:v>
                      </c:pt>
                      <c:pt idx="29">
                        <c:v>3002.9544761000002</c:v>
                      </c:pt>
                      <c:pt idx="30">
                        <c:v>2996.9578443999999</c:v>
                      </c:pt>
                      <c:pt idx="31">
                        <c:v>2969.2483192</c:v>
                      </c:pt>
                      <c:pt idx="32">
                        <c:v>2961.8001836100002</c:v>
                      </c:pt>
                      <c:pt idx="33">
                        <c:v>2914.9684026099999</c:v>
                      </c:pt>
                      <c:pt idx="34">
                        <c:v>2912.7378209399999</c:v>
                      </c:pt>
                      <c:pt idx="35">
                        <c:v>2899.6234607400002</c:v>
                      </c:pt>
                      <c:pt idx="36">
                        <c:v>2894.5628401200001</c:v>
                      </c:pt>
                      <c:pt idx="37">
                        <c:v>2882.9262719899998</c:v>
                      </c:pt>
                      <c:pt idx="38">
                        <c:v>2872.8990228900002</c:v>
                      </c:pt>
                      <c:pt idx="39">
                        <c:v>2844.4331010999999</c:v>
                      </c:pt>
                      <c:pt idx="40">
                        <c:v>2832.8538946499998</c:v>
                      </c:pt>
                      <c:pt idx="41">
                        <c:v>2808.77984105</c:v>
                      </c:pt>
                      <c:pt idx="42">
                        <c:v>2792.03772751</c:v>
                      </c:pt>
                      <c:pt idx="43">
                        <c:v>2778.3292863000001</c:v>
                      </c:pt>
                      <c:pt idx="44">
                        <c:v>2766.2325689099998</c:v>
                      </c:pt>
                      <c:pt idx="45">
                        <c:v>2742.5428159399999</c:v>
                      </c:pt>
                      <c:pt idx="46">
                        <c:v>2734.6166722799999</c:v>
                      </c:pt>
                      <c:pt idx="47">
                        <c:v>2734.1279503800001</c:v>
                      </c:pt>
                      <c:pt idx="48">
                        <c:v>2716.30559563</c:v>
                      </c:pt>
                      <c:pt idx="49">
                        <c:v>2675.2958304099998</c:v>
                      </c:pt>
                      <c:pt idx="50">
                        <c:v>2615.7990126999998</c:v>
                      </c:pt>
                      <c:pt idx="51">
                        <c:v>2603.2091740199999</c:v>
                      </c:pt>
                      <c:pt idx="52">
                        <c:v>2602.5355917100001</c:v>
                      </c:pt>
                      <c:pt idx="53">
                        <c:v>2591.8966073400002</c:v>
                      </c:pt>
                      <c:pt idx="54">
                        <c:v>2586.0407510599998</c:v>
                      </c:pt>
                      <c:pt idx="55">
                        <c:v>2584.8872481399999</c:v>
                      </c:pt>
                      <c:pt idx="56">
                        <c:v>2574.96454683</c:v>
                      </c:pt>
                      <c:pt idx="57">
                        <c:v>2546.6079171199999</c:v>
                      </c:pt>
                      <c:pt idx="58">
                        <c:v>2538.3424334800002</c:v>
                      </c:pt>
                      <c:pt idx="59">
                        <c:v>2529.7349646399998</c:v>
                      </c:pt>
                      <c:pt idx="60">
                        <c:v>2496.7886220599999</c:v>
                      </c:pt>
                      <c:pt idx="61">
                        <c:v>2489.9486816200001</c:v>
                      </c:pt>
                      <c:pt idx="62">
                        <c:v>2481.1503007299998</c:v>
                      </c:pt>
                      <c:pt idx="63">
                        <c:v>2479.62066297</c:v>
                      </c:pt>
                      <c:pt idx="64">
                        <c:v>2476.8601706700001</c:v>
                      </c:pt>
                      <c:pt idx="65">
                        <c:v>2474.6202732800002</c:v>
                      </c:pt>
                      <c:pt idx="66">
                        <c:v>2444.3326731000002</c:v>
                      </c:pt>
                      <c:pt idx="67">
                        <c:v>2433.1260561399999</c:v>
                      </c:pt>
                      <c:pt idx="68">
                        <c:v>2412.3902566500001</c:v>
                      </c:pt>
                      <c:pt idx="69">
                        <c:v>2407.3542351400001</c:v>
                      </c:pt>
                      <c:pt idx="70">
                        <c:v>2406.8134120599998</c:v>
                      </c:pt>
                      <c:pt idx="71">
                        <c:v>2404.1765089800001</c:v>
                      </c:pt>
                      <c:pt idx="72">
                        <c:v>2383.5831346800001</c:v>
                      </c:pt>
                      <c:pt idx="73">
                        <c:v>2375.6132090999999</c:v>
                      </c:pt>
                      <c:pt idx="74">
                        <c:v>2367.9997815500001</c:v>
                      </c:pt>
                      <c:pt idx="75">
                        <c:v>2367.5741414499998</c:v>
                      </c:pt>
                      <c:pt idx="76">
                        <c:v>2367.0683689799998</c:v>
                      </c:pt>
                      <c:pt idx="77">
                        <c:v>2350.90677684</c:v>
                      </c:pt>
                      <c:pt idx="78">
                        <c:v>2334.56081692</c:v>
                      </c:pt>
                      <c:pt idx="79">
                        <c:v>2322.3463154800002</c:v>
                      </c:pt>
                      <c:pt idx="80">
                        <c:v>2319.58205997</c:v>
                      </c:pt>
                      <c:pt idx="81">
                        <c:v>2312.8873040499998</c:v>
                      </c:pt>
                      <c:pt idx="82">
                        <c:v>2306.8125639199998</c:v>
                      </c:pt>
                      <c:pt idx="83">
                        <c:v>2300.8805991300001</c:v>
                      </c:pt>
                      <c:pt idx="84">
                        <c:v>2286.0487154000002</c:v>
                      </c:pt>
                      <c:pt idx="85">
                        <c:v>2282.4968869700001</c:v>
                      </c:pt>
                      <c:pt idx="86">
                        <c:v>2280.9678739699998</c:v>
                      </c:pt>
                      <c:pt idx="87">
                        <c:v>2266.27793574</c:v>
                      </c:pt>
                      <c:pt idx="88">
                        <c:v>2255.4541244400002</c:v>
                      </c:pt>
                      <c:pt idx="89">
                        <c:v>2253.3611842</c:v>
                      </c:pt>
                      <c:pt idx="90">
                        <c:v>2249.5918129299998</c:v>
                      </c:pt>
                      <c:pt idx="91">
                        <c:v>2246.5759706399999</c:v>
                      </c:pt>
                      <c:pt idx="92">
                        <c:v>2241.8515194900001</c:v>
                      </c:pt>
                      <c:pt idx="93">
                        <c:v>2241.5843339500002</c:v>
                      </c:pt>
                      <c:pt idx="94">
                        <c:v>2236.8698890999999</c:v>
                      </c:pt>
                      <c:pt idx="95">
                        <c:v>2228.6342719899999</c:v>
                      </c:pt>
                      <c:pt idx="96">
                        <c:v>2214.4212379099999</c:v>
                      </c:pt>
                      <c:pt idx="97">
                        <c:v>2213.2250039800001</c:v>
                      </c:pt>
                      <c:pt idx="98">
                        <c:v>2211.15836025</c:v>
                      </c:pt>
                      <c:pt idx="99">
                        <c:v>2205.7554406700001</c:v>
                      </c:pt>
                      <c:pt idx="100">
                        <c:v>2203.7892686599998</c:v>
                      </c:pt>
                      <c:pt idx="101">
                        <c:v>2199.9493496800001</c:v>
                      </c:pt>
                      <c:pt idx="102">
                        <c:v>2191.7006604600001</c:v>
                      </c:pt>
                      <c:pt idx="103">
                        <c:v>2174.9056392000002</c:v>
                      </c:pt>
                      <c:pt idx="104">
                        <c:v>2170.06434631</c:v>
                      </c:pt>
                      <c:pt idx="105">
                        <c:v>2152.5121559499999</c:v>
                      </c:pt>
                      <c:pt idx="106">
                        <c:v>2122.4676387600002</c:v>
                      </c:pt>
                      <c:pt idx="107">
                        <c:v>2116.2857958</c:v>
                      </c:pt>
                      <c:pt idx="108">
                        <c:v>2110.2137408499998</c:v>
                      </c:pt>
                      <c:pt idx="109">
                        <c:v>2092.1659876799999</c:v>
                      </c:pt>
                      <c:pt idx="110">
                        <c:v>2083.9137511499998</c:v>
                      </c:pt>
                      <c:pt idx="111">
                        <c:v>2079.8733361300001</c:v>
                      </c:pt>
                      <c:pt idx="112">
                        <c:v>2071.6989358999999</c:v>
                      </c:pt>
                      <c:pt idx="113">
                        <c:v>2062.6297675000001</c:v>
                      </c:pt>
                      <c:pt idx="114">
                        <c:v>2053.9213853800002</c:v>
                      </c:pt>
                      <c:pt idx="115">
                        <c:v>2050.4791279800002</c:v>
                      </c:pt>
                      <c:pt idx="116">
                        <c:v>2036.67673913</c:v>
                      </c:pt>
                      <c:pt idx="117">
                        <c:v>2036.2569133100001</c:v>
                      </c:pt>
                      <c:pt idx="118">
                        <c:v>2018.4872492500001</c:v>
                      </c:pt>
                      <c:pt idx="119">
                        <c:v>2018.3097946299999</c:v>
                      </c:pt>
                      <c:pt idx="120">
                        <c:v>2017.0763862199999</c:v>
                      </c:pt>
                      <c:pt idx="121">
                        <c:v>2011.0528011500001</c:v>
                      </c:pt>
                      <c:pt idx="122">
                        <c:v>1998.32044864</c:v>
                      </c:pt>
                      <c:pt idx="123">
                        <c:v>1995.3688368099999</c:v>
                      </c:pt>
                      <c:pt idx="124">
                        <c:v>1992.74747637</c:v>
                      </c:pt>
                      <c:pt idx="125">
                        <c:v>1990.6338037400001</c:v>
                      </c:pt>
                      <c:pt idx="126">
                        <c:v>1965.1543574100001</c:v>
                      </c:pt>
                      <c:pt idx="127">
                        <c:v>1960.0786891099999</c:v>
                      </c:pt>
                      <c:pt idx="128">
                        <c:v>1947.46874916</c:v>
                      </c:pt>
                      <c:pt idx="129">
                        <c:v>1947.0467525199999</c:v>
                      </c:pt>
                      <c:pt idx="130">
                        <c:v>1935.19242687</c:v>
                      </c:pt>
                      <c:pt idx="131">
                        <c:v>1933.2389680799999</c:v>
                      </c:pt>
                      <c:pt idx="132">
                        <c:v>1931.24611209</c:v>
                      </c:pt>
                      <c:pt idx="133">
                        <c:v>1930.2095958299999</c:v>
                      </c:pt>
                      <c:pt idx="134">
                        <c:v>1922.6387602</c:v>
                      </c:pt>
                      <c:pt idx="135">
                        <c:v>1904.19519433</c:v>
                      </c:pt>
                      <c:pt idx="136">
                        <c:v>1899.8599364300001</c:v>
                      </c:pt>
                      <c:pt idx="137">
                        <c:v>1898.4602353400001</c:v>
                      </c:pt>
                      <c:pt idx="138">
                        <c:v>1897.90028792</c:v>
                      </c:pt>
                      <c:pt idx="139">
                        <c:v>1893.6081977700001</c:v>
                      </c:pt>
                      <c:pt idx="140">
                        <c:v>1881.121991</c:v>
                      </c:pt>
                      <c:pt idx="141">
                        <c:v>1879.1162359299999</c:v>
                      </c:pt>
                      <c:pt idx="142">
                        <c:v>1875.09419701</c:v>
                      </c:pt>
                      <c:pt idx="143">
                        <c:v>1864.3562561700001</c:v>
                      </c:pt>
                      <c:pt idx="144">
                        <c:v>1862.75781854</c:v>
                      </c:pt>
                      <c:pt idx="145">
                        <c:v>1860.99203569</c:v>
                      </c:pt>
                      <c:pt idx="146">
                        <c:v>1855.1373905200001</c:v>
                      </c:pt>
                      <c:pt idx="147">
                        <c:v>1851.0641437300001</c:v>
                      </c:pt>
                      <c:pt idx="148">
                        <c:v>1850.0785248899999</c:v>
                      </c:pt>
                      <c:pt idx="149">
                        <c:v>1849.2734638500001</c:v>
                      </c:pt>
                      <c:pt idx="150">
                        <c:v>1842.5817089899999</c:v>
                      </c:pt>
                      <c:pt idx="151">
                        <c:v>1839.67147135</c:v>
                      </c:pt>
                      <c:pt idx="152">
                        <c:v>1836.9049084200001</c:v>
                      </c:pt>
                      <c:pt idx="153">
                        <c:v>1829.96047692</c:v>
                      </c:pt>
                      <c:pt idx="154">
                        <c:v>1817.9895660899999</c:v>
                      </c:pt>
                      <c:pt idx="155">
                        <c:v>1814.9162657500001</c:v>
                      </c:pt>
                      <c:pt idx="156">
                        <c:v>1811.3310291299999</c:v>
                      </c:pt>
                      <c:pt idx="157">
                        <c:v>1807.70155787</c:v>
                      </c:pt>
                      <c:pt idx="158">
                        <c:v>1805.37862006</c:v>
                      </c:pt>
                      <c:pt idx="159">
                        <c:v>1803.5368951200001</c:v>
                      </c:pt>
                      <c:pt idx="160">
                        <c:v>1792.1355181700001</c:v>
                      </c:pt>
                      <c:pt idx="161">
                        <c:v>1792.1223006099999</c:v>
                      </c:pt>
                      <c:pt idx="162">
                        <c:v>1790.81712098</c:v>
                      </c:pt>
                      <c:pt idx="163">
                        <c:v>1790.6297045199999</c:v>
                      </c:pt>
                      <c:pt idx="164">
                        <c:v>1788.56678569</c:v>
                      </c:pt>
                      <c:pt idx="165">
                        <c:v>1787.2978918199999</c:v>
                      </c:pt>
                      <c:pt idx="166">
                        <c:v>1776.91081869</c:v>
                      </c:pt>
                      <c:pt idx="167">
                        <c:v>1775.59094031</c:v>
                      </c:pt>
                      <c:pt idx="168">
                        <c:v>1765.5780486900001</c:v>
                      </c:pt>
                      <c:pt idx="169">
                        <c:v>1763.43501277</c:v>
                      </c:pt>
                      <c:pt idx="170">
                        <c:v>1763.1518371</c:v>
                      </c:pt>
                      <c:pt idx="171">
                        <c:v>1762.82117571</c:v>
                      </c:pt>
                      <c:pt idx="172">
                        <c:v>1762.6869345499999</c:v>
                      </c:pt>
                      <c:pt idx="173">
                        <c:v>1760.63118409</c:v>
                      </c:pt>
                      <c:pt idx="174">
                        <c:v>1751.5410490300001</c:v>
                      </c:pt>
                      <c:pt idx="175">
                        <c:v>1747.7415967100001</c:v>
                      </c:pt>
                      <c:pt idx="176">
                        <c:v>1746.90165174</c:v>
                      </c:pt>
                      <c:pt idx="177">
                        <c:v>1737.0081959500001</c:v>
                      </c:pt>
                      <c:pt idx="178">
                        <c:v>1736.8385348700001</c:v>
                      </c:pt>
                      <c:pt idx="179">
                        <c:v>1731.1781706100001</c:v>
                      </c:pt>
                      <c:pt idx="180">
                        <c:v>1729.3072373800001</c:v>
                      </c:pt>
                      <c:pt idx="181">
                        <c:v>1719.1370428600001</c:v>
                      </c:pt>
                      <c:pt idx="182">
                        <c:v>1715.92578841</c:v>
                      </c:pt>
                      <c:pt idx="183">
                        <c:v>1715.4565359400001</c:v>
                      </c:pt>
                      <c:pt idx="184">
                        <c:v>1714.1935950899999</c:v>
                      </c:pt>
                      <c:pt idx="185">
                        <c:v>1711.9045082499999</c:v>
                      </c:pt>
                      <c:pt idx="186">
                        <c:v>1708.1919378</c:v>
                      </c:pt>
                      <c:pt idx="187">
                        <c:v>1704.65905333</c:v>
                      </c:pt>
                      <c:pt idx="188">
                        <c:v>1703.6494415499999</c:v>
                      </c:pt>
                      <c:pt idx="189">
                        <c:v>1701.0403186999999</c:v>
                      </c:pt>
                      <c:pt idx="190">
                        <c:v>1699.9925083999999</c:v>
                      </c:pt>
                      <c:pt idx="191">
                        <c:v>1685.1534771399999</c:v>
                      </c:pt>
                      <c:pt idx="192">
                        <c:v>1684.6032278800001</c:v>
                      </c:pt>
                      <c:pt idx="193">
                        <c:v>1679.9474592199999</c:v>
                      </c:pt>
                      <c:pt idx="194">
                        <c:v>1678.5734160100001</c:v>
                      </c:pt>
                      <c:pt idx="195">
                        <c:v>1671.58655557</c:v>
                      </c:pt>
                      <c:pt idx="196">
                        <c:v>1667.57606311</c:v>
                      </c:pt>
                      <c:pt idx="197">
                        <c:v>1663.2447569799999</c:v>
                      </c:pt>
                      <c:pt idx="198">
                        <c:v>1662.4606236</c:v>
                      </c:pt>
                      <c:pt idx="199">
                        <c:v>1656.22728203</c:v>
                      </c:pt>
                      <c:pt idx="200">
                        <c:v>1655.1437612699999</c:v>
                      </c:pt>
                      <c:pt idx="201">
                        <c:v>1647.5844174900001</c:v>
                      </c:pt>
                      <c:pt idx="202">
                        <c:v>1643.32905213</c:v>
                      </c:pt>
                      <c:pt idx="203">
                        <c:v>1640.2330270499999</c:v>
                      </c:pt>
                      <c:pt idx="204">
                        <c:v>1638.32361842</c:v>
                      </c:pt>
                      <c:pt idx="205">
                        <c:v>1635.10109291</c:v>
                      </c:pt>
                      <c:pt idx="206">
                        <c:v>1633.34985123</c:v>
                      </c:pt>
                      <c:pt idx="207">
                        <c:v>1633.1679955699999</c:v>
                      </c:pt>
                      <c:pt idx="208">
                        <c:v>1630.9592545200001</c:v>
                      </c:pt>
                      <c:pt idx="209">
                        <c:v>1628.7407678100001</c:v>
                      </c:pt>
                      <c:pt idx="210">
                        <c:v>1625.9005307699999</c:v>
                      </c:pt>
                      <c:pt idx="211">
                        <c:v>1623.0274337599999</c:v>
                      </c:pt>
                      <c:pt idx="212">
                        <c:v>1616.7404613399999</c:v>
                      </c:pt>
                      <c:pt idx="213">
                        <c:v>1593.1618684699999</c:v>
                      </c:pt>
                      <c:pt idx="214">
                        <c:v>1583.8389281899999</c:v>
                      </c:pt>
                      <c:pt idx="215">
                        <c:v>1580.3008200700001</c:v>
                      </c:pt>
                      <c:pt idx="216">
                        <c:v>1574.2072791000001</c:v>
                      </c:pt>
                      <c:pt idx="217">
                        <c:v>1574.0214608599999</c:v>
                      </c:pt>
                      <c:pt idx="218">
                        <c:v>1572.3148087500001</c:v>
                      </c:pt>
                      <c:pt idx="219">
                        <c:v>1572.2079542700001</c:v>
                      </c:pt>
                      <c:pt idx="220">
                        <c:v>1571.4518275</c:v>
                      </c:pt>
                      <c:pt idx="221">
                        <c:v>1558.2024745199999</c:v>
                      </c:pt>
                      <c:pt idx="222">
                        <c:v>1554.32182732</c:v>
                      </c:pt>
                      <c:pt idx="223">
                        <c:v>1548.35661914</c:v>
                      </c:pt>
                      <c:pt idx="224">
                        <c:v>1546.27425165</c:v>
                      </c:pt>
                      <c:pt idx="225">
                        <c:v>1545.0945779399999</c:v>
                      </c:pt>
                      <c:pt idx="226">
                        <c:v>1543.5365632999999</c:v>
                      </c:pt>
                      <c:pt idx="227">
                        <c:v>1542.3848777200001</c:v>
                      </c:pt>
                      <c:pt idx="228">
                        <c:v>1541.94836663</c:v>
                      </c:pt>
                      <c:pt idx="229">
                        <c:v>1541.6979361900001</c:v>
                      </c:pt>
                      <c:pt idx="230">
                        <c:v>1540.3365282899999</c:v>
                      </c:pt>
                      <c:pt idx="231">
                        <c:v>1539.2410549700001</c:v>
                      </c:pt>
                      <c:pt idx="232">
                        <c:v>1538.2099687100001</c:v>
                      </c:pt>
                      <c:pt idx="233">
                        <c:v>1536.31455291</c:v>
                      </c:pt>
                      <c:pt idx="234">
                        <c:v>1533.435086</c:v>
                      </c:pt>
                      <c:pt idx="235">
                        <c:v>1532.91510298</c:v>
                      </c:pt>
                      <c:pt idx="236">
                        <c:v>1532.61799036</c:v>
                      </c:pt>
                      <c:pt idx="237">
                        <c:v>1530.8091924</c:v>
                      </c:pt>
                      <c:pt idx="238">
                        <c:v>1521.65714587</c:v>
                      </c:pt>
                      <c:pt idx="239">
                        <c:v>1518.88432388</c:v>
                      </c:pt>
                      <c:pt idx="240">
                        <c:v>1518.1183836600001</c:v>
                      </c:pt>
                      <c:pt idx="241">
                        <c:v>1518.0285490000001</c:v>
                      </c:pt>
                      <c:pt idx="242">
                        <c:v>1514.6992022699999</c:v>
                      </c:pt>
                      <c:pt idx="243">
                        <c:v>1514.6690449</c:v>
                      </c:pt>
                      <c:pt idx="244">
                        <c:v>1513.2259418399999</c:v>
                      </c:pt>
                      <c:pt idx="245">
                        <c:v>1512.3288636699999</c:v>
                      </c:pt>
                      <c:pt idx="246">
                        <c:v>1511.96887283</c:v>
                      </c:pt>
                      <c:pt idx="247">
                        <c:v>1511.9532696900001</c:v>
                      </c:pt>
                      <c:pt idx="248">
                        <c:v>1503.34242015</c:v>
                      </c:pt>
                      <c:pt idx="249">
                        <c:v>1501.24849505</c:v>
                      </c:pt>
                      <c:pt idx="250">
                        <c:v>1498.63963711</c:v>
                      </c:pt>
                      <c:pt idx="251">
                        <c:v>1494.80839917</c:v>
                      </c:pt>
                      <c:pt idx="252">
                        <c:v>1493.91666399</c:v>
                      </c:pt>
                      <c:pt idx="253">
                        <c:v>1485.61467395</c:v>
                      </c:pt>
                      <c:pt idx="254">
                        <c:v>1483.90544716</c:v>
                      </c:pt>
                      <c:pt idx="255">
                        <c:v>1481.97814887</c:v>
                      </c:pt>
                      <c:pt idx="256">
                        <c:v>1480.97386852</c:v>
                      </c:pt>
                      <c:pt idx="257">
                        <c:v>1480.50887397</c:v>
                      </c:pt>
                      <c:pt idx="258">
                        <c:v>1480.1743956299999</c:v>
                      </c:pt>
                      <c:pt idx="259">
                        <c:v>1476.98881289</c:v>
                      </c:pt>
                      <c:pt idx="260">
                        <c:v>1475.17151917</c:v>
                      </c:pt>
                      <c:pt idx="261">
                        <c:v>1473.5036692900001</c:v>
                      </c:pt>
                      <c:pt idx="262">
                        <c:v>1470.5969815599999</c:v>
                      </c:pt>
                      <c:pt idx="263">
                        <c:v>1469.4337336599999</c:v>
                      </c:pt>
                      <c:pt idx="264">
                        <c:v>1467.4008223400001</c:v>
                      </c:pt>
                      <c:pt idx="265">
                        <c:v>1465.9725803399999</c:v>
                      </c:pt>
                      <c:pt idx="266">
                        <c:v>1462.67404966</c:v>
                      </c:pt>
                      <c:pt idx="267">
                        <c:v>1460.2329381300001</c:v>
                      </c:pt>
                      <c:pt idx="268">
                        <c:v>1457.8140744100001</c:v>
                      </c:pt>
                      <c:pt idx="269">
                        <c:v>1457.72854968</c:v>
                      </c:pt>
                      <c:pt idx="270">
                        <c:v>1457.0262115999999</c:v>
                      </c:pt>
                      <c:pt idx="271">
                        <c:v>1452.98289557</c:v>
                      </c:pt>
                      <c:pt idx="272">
                        <c:v>1452.9820001099999</c:v>
                      </c:pt>
                      <c:pt idx="273">
                        <c:v>1451.7786679999999</c:v>
                      </c:pt>
                      <c:pt idx="274">
                        <c:v>1449.83537286</c:v>
                      </c:pt>
                      <c:pt idx="275">
                        <c:v>1446.9245487999999</c:v>
                      </c:pt>
                      <c:pt idx="276">
                        <c:v>1444.1188431200001</c:v>
                      </c:pt>
                      <c:pt idx="277">
                        <c:v>1443.5337336099999</c:v>
                      </c:pt>
                      <c:pt idx="278">
                        <c:v>1441.5895627499999</c:v>
                      </c:pt>
                      <c:pt idx="279">
                        <c:v>1441.17781803</c:v>
                      </c:pt>
                      <c:pt idx="280">
                        <c:v>1440.3540681500001</c:v>
                      </c:pt>
                      <c:pt idx="281">
                        <c:v>1439.97623073</c:v>
                      </c:pt>
                      <c:pt idx="282">
                        <c:v>1434.00338549</c:v>
                      </c:pt>
                      <c:pt idx="283">
                        <c:v>1433.18121013</c:v>
                      </c:pt>
                      <c:pt idx="284">
                        <c:v>1432.6993435899999</c:v>
                      </c:pt>
                      <c:pt idx="285">
                        <c:v>1429.6297583200001</c:v>
                      </c:pt>
                      <c:pt idx="286">
                        <c:v>1429.1579690900001</c:v>
                      </c:pt>
                      <c:pt idx="287">
                        <c:v>1428.0440102600001</c:v>
                      </c:pt>
                      <c:pt idx="288">
                        <c:v>1427.69672156</c:v>
                      </c:pt>
                      <c:pt idx="289">
                        <c:v>1425.7503681999999</c:v>
                      </c:pt>
                      <c:pt idx="290">
                        <c:v>1424.8602983999999</c:v>
                      </c:pt>
                      <c:pt idx="291">
                        <c:v>1423.6522986699999</c:v>
                      </c:pt>
                      <c:pt idx="292">
                        <c:v>1423.5247090400001</c:v>
                      </c:pt>
                      <c:pt idx="293">
                        <c:v>1421.2171650299999</c:v>
                      </c:pt>
                      <c:pt idx="294">
                        <c:v>1420.3090788500001</c:v>
                      </c:pt>
                      <c:pt idx="295">
                        <c:v>1419.5998433300001</c:v>
                      </c:pt>
                      <c:pt idx="296">
                        <c:v>1419.3098468400001</c:v>
                      </c:pt>
                      <c:pt idx="297">
                        <c:v>1418.5024544400001</c:v>
                      </c:pt>
                      <c:pt idx="298">
                        <c:v>1414.3659156399999</c:v>
                      </c:pt>
                      <c:pt idx="299">
                        <c:v>1410.4649350499999</c:v>
                      </c:pt>
                      <c:pt idx="300">
                        <c:v>1409.75105381</c:v>
                      </c:pt>
                      <c:pt idx="301">
                        <c:v>1409.0366806100001</c:v>
                      </c:pt>
                      <c:pt idx="302">
                        <c:v>1405.41169264</c:v>
                      </c:pt>
                      <c:pt idx="303">
                        <c:v>1405.2987966600001</c:v>
                      </c:pt>
                      <c:pt idx="304">
                        <c:v>1402.4101139300001</c:v>
                      </c:pt>
                      <c:pt idx="305">
                        <c:v>1400.08084229</c:v>
                      </c:pt>
                      <c:pt idx="306">
                        <c:v>1395.9292604</c:v>
                      </c:pt>
                      <c:pt idx="307">
                        <c:v>1393.48058558</c:v>
                      </c:pt>
                      <c:pt idx="308">
                        <c:v>1392.63711199</c:v>
                      </c:pt>
                      <c:pt idx="309">
                        <c:v>1391.63682363</c:v>
                      </c:pt>
                      <c:pt idx="310">
                        <c:v>1391.3000895099999</c:v>
                      </c:pt>
                      <c:pt idx="311">
                        <c:v>1388.8971625199999</c:v>
                      </c:pt>
                      <c:pt idx="312">
                        <c:v>1388.5720324900001</c:v>
                      </c:pt>
                      <c:pt idx="313">
                        <c:v>1386.66138832</c:v>
                      </c:pt>
                      <c:pt idx="314">
                        <c:v>1385.2719110200001</c:v>
                      </c:pt>
                      <c:pt idx="315">
                        <c:v>1379.86665737</c:v>
                      </c:pt>
                      <c:pt idx="316">
                        <c:v>1376.0477947100001</c:v>
                      </c:pt>
                      <c:pt idx="317">
                        <c:v>1374.68513011</c:v>
                      </c:pt>
                      <c:pt idx="318">
                        <c:v>1370.3382269799999</c:v>
                      </c:pt>
                      <c:pt idx="319">
                        <c:v>1368.9443535099999</c:v>
                      </c:pt>
                      <c:pt idx="320">
                        <c:v>1368.51080628</c:v>
                      </c:pt>
                      <c:pt idx="321">
                        <c:v>1366.29452838</c:v>
                      </c:pt>
                      <c:pt idx="322">
                        <c:v>1362.99211347</c:v>
                      </c:pt>
                      <c:pt idx="323">
                        <c:v>1362.8973041700001</c:v>
                      </c:pt>
                      <c:pt idx="324">
                        <c:v>1362.7105421399999</c:v>
                      </c:pt>
                      <c:pt idx="325">
                        <c:v>1359.78295521</c:v>
                      </c:pt>
                      <c:pt idx="326">
                        <c:v>1354.9450457400001</c:v>
                      </c:pt>
                      <c:pt idx="327">
                        <c:v>1350.51783692</c:v>
                      </c:pt>
                      <c:pt idx="328">
                        <c:v>1350.44984555</c:v>
                      </c:pt>
                      <c:pt idx="329">
                        <c:v>1345.3382113600001</c:v>
                      </c:pt>
                      <c:pt idx="330">
                        <c:v>1344.6751544900001</c:v>
                      </c:pt>
                      <c:pt idx="331">
                        <c:v>1343.3601419199999</c:v>
                      </c:pt>
                      <c:pt idx="332">
                        <c:v>1343.18701414</c:v>
                      </c:pt>
                      <c:pt idx="333">
                        <c:v>1337.1310804300001</c:v>
                      </c:pt>
                      <c:pt idx="334">
                        <c:v>1333.18059963</c:v>
                      </c:pt>
                      <c:pt idx="335">
                        <c:v>1331.40375761</c:v>
                      </c:pt>
                      <c:pt idx="336">
                        <c:v>1330.7487733200001</c:v>
                      </c:pt>
                      <c:pt idx="337">
                        <c:v>1329.9259782500001</c:v>
                      </c:pt>
                      <c:pt idx="338">
                        <c:v>1328.51911791</c:v>
                      </c:pt>
                      <c:pt idx="339">
                        <c:v>1321.11859968</c:v>
                      </c:pt>
                      <c:pt idx="340">
                        <c:v>1317.2648868799999</c:v>
                      </c:pt>
                      <c:pt idx="341">
                        <c:v>1316.3801694700001</c:v>
                      </c:pt>
                      <c:pt idx="342">
                        <c:v>1315.7532514300001</c:v>
                      </c:pt>
                      <c:pt idx="343">
                        <c:v>1310.62014886</c:v>
                      </c:pt>
                      <c:pt idx="344">
                        <c:v>1306.1753327700001</c:v>
                      </c:pt>
                      <c:pt idx="345">
                        <c:v>1305.7975536900001</c:v>
                      </c:pt>
                      <c:pt idx="346">
                        <c:v>1304.44564773</c:v>
                      </c:pt>
                      <c:pt idx="347">
                        <c:v>1300.9414031700001</c:v>
                      </c:pt>
                      <c:pt idx="348">
                        <c:v>1300.45333147</c:v>
                      </c:pt>
                      <c:pt idx="349">
                        <c:v>1299.34036012</c:v>
                      </c:pt>
                      <c:pt idx="350">
                        <c:v>1299.2005801299999</c:v>
                      </c:pt>
                      <c:pt idx="351">
                        <c:v>1297.08257589</c:v>
                      </c:pt>
                      <c:pt idx="352">
                        <c:v>1295.4158669999999</c:v>
                      </c:pt>
                      <c:pt idx="353">
                        <c:v>1293.78582979</c:v>
                      </c:pt>
                      <c:pt idx="354">
                        <c:v>1293.7575324100001</c:v>
                      </c:pt>
                      <c:pt idx="355">
                        <c:v>1292.0986960800001</c:v>
                      </c:pt>
                      <c:pt idx="356">
                        <c:v>1291.4326267500001</c:v>
                      </c:pt>
                      <c:pt idx="357">
                        <c:v>1290.22444419</c:v>
                      </c:pt>
                      <c:pt idx="358">
                        <c:v>1286.1279974300001</c:v>
                      </c:pt>
                      <c:pt idx="359">
                        <c:v>1281.43383285</c:v>
                      </c:pt>
                      <c:pt idx="360">
                        <c:v>1276.52211425</c:v>
                      </c:pt>
                      <c:pt idx="361">
                        <c:v>1275.6604997899999</c:v>
                      </c:pt>
                      <c:pt idx="362">
                        <c:v>1270.19014857</c:v>
                      </c:pt>
                      <c:pt idx="363">
                        <c:v>1269.45645143</c:v>
                      </c:pt>
                      <c:pt idx="364">
                        <c:v>1268.08930328</c:v>
                      </c:pt>
                      <c:pt idx="365">
                        <c:v>1265.99361628</c:v>
                      </c:pt>
                      <c:pt idx="366">
                        <c:v>1265.9118754000001</c:v>
                      </c:pt>
                      <c:pt idx="367">
                        <c:v>1265.0929449800001</c:v>
                      </c:pt>
                      <c:pt idx="368">
                        <c:v>1261.9438560799999</c:v>
                      </c:pt>
                      <c:pt idx="369">
                        <c:v>1261.2419902500001</c:v>
                      </c:pt>
                      <c:pt idx="370">
                        <c:v>1260.8167204599999</c:v>
                      </c:pt>
                      <c:pt idx="371">
                        <c:v>1253.0101886</c:v>
                      </c:pt>
                      <c:pt idx="372">
                        <c:v>1252.4601654799999</c:v>
                      </c:pt>
                      <c:pt idx="373">
                        <c:v>1251.3212142299999</c:v>
                      </c:pt>
                      <c:pt idx="374">
                        <c:v>1250.7271770699999</c:v>
                      </c:pt>
                      <c:pt idx="375">
                        <c:v>1250.68203479</c:v>
                      </c:pt>
                      <c:pt idx="376">
                        <c:v>1249.8691835499999</c:v>
                      </c:pt>
                      <c:pt idx="377">
                        <c:v>1249.5383532799999</c:v>
                      </c:pt>
                      <c:pt idx="378">
                        <c:v>1247.6533194799999</c:v>
                      </c:pt>
                      <c:pt idx="379">
                        <c:v>1246.13964882</c:v>
                      </c:pt>
                      <c:pt idx="380">
                        <c:v>1244.83931955</c:v>
                      </c:pt>
                      <c:pt idx="381">
                        <c:v>1240.65699827</c:v>
                      </c:pt>
                      <c:pt idx="382">
                        <c:v>1238.71812892</c:v>
                      </c:pt>
                      <c:pt idx="383">
                        <c:v>1236.0433078000001</c:v>
                      </c:pt>
                      <c:pt idx="384">
                        <c:v>1234.3239036</c:v>
                      </c:pt>
                      <c:pt idx="385">
                        <c:v>1234.2138247600001</c:v>
                      </c:pt>
                      <c:pt idx="386">
                        <c:v>1234.16355703</c:v>
                      </c:pt>
                      <c:pt idx="387">
                        <c:v>1232.3958435100001</c:v>
                      </c:pt>
                      <c:pt idx="388">
                        <c:v>1226.3681613700001</c:v>
                      </c:pt>
                      <c:pt idx="389">
                        <c:v>1224.60582342</c:v>
                      </c:pt>
                      <c:pt idx="390">
                        <c:v>1219.33850934</c:v>
                      </c:pt>
                      <c:pt idx="391">
                        <c:v>1218.4716132799999</c:v>
                      </c:pt>
                      <c:pt idx="392">
                        <c:v>1214.5264430499999</c:v>
                      </c:pt>
                      <c:pt idx="393">
                        <c:v>1213.3415186699999</c:v>
                      </c:pt>
                      <c:pt idx="394">
                        <c:v>1212.34713833</c:v>
                      </c:pt>
                      <c:pt idx="395">
                        <c:v>1210.7802338500001</c:v>
                      </c:pt>
                      <c:pt idx="396">
                        <c:v>1210.1862479700001</c:v>
                      </c:pt>
                      <c:pt idx="397">
                        <c:v>1206.69502891</c:v>
                      </c:pt>
                      <c:pt idx="398">
                        <c:v>1205.5073477399999</c:v>
                      </c:pt>
                      <c:pt idx="399">
                        <c:v>1204.5847759000001</c:v>
                      </c:pt>
                      <c:pt idx="400">
                        <c:v>1198.2039414999999</c:v>
                      </c:pt>
                      <c:pt idx="401">
                        <c:v>1192.07336485</c:v>
                      </c:pt>
                      <c:pt idx="402">
                        <c:v>1189.6513842700001</c:v>
                      </c:pt>
                      <c:pt idx="403">
                        <c:v>1189.44693992</c:v>
                      </c:pt>
                      <c:pt idx="404">
                        <c:v>1189.3994979500001</c:v>
                      </c:pt>
                      <c:pt idx="405">
                        <c:v>1189.1789793400001</c:v>
                      </c:pt>
                      <c:pt idx="406">
                        <c:v>1188.72339571</c:v>
                      </c:pt>
                      <c:pt idx="407">
                        <c:v>1187.63790698</c:v>
                      </c:pt>
                      <c:pt idx="408">
                        <c:v>1186.3635910099999</c:v>
                      </c:pt>
                      <c:pt idx="409">
                        <c:v>1184.3203154299999</c:v>
                      </c:pt>
                      <c:pt idx="410">
                        <c:v>1183.9004940699999</c:v>
                      </c:pt>
                      <c:pt idx="411">
                        <c:v>1183.1258686399999</c:v>
                      </c:pt>
                      <c:pt idx="412">
                        <c:v>1182.9846697800001</c:v>
                      </c:pt>
                      <c:pt idx="413">
                        <c:v>1177.1909840599999</c:v>
                      </c:pt>
                      <c:pt idx="414">
                        <c:v>1176.17496577</c:v>
                      </c:pt>
                      <c:pt idx="415">
                        <c:v>1173.35223486</c:v>
                      </c:pt>
                      <c:pt idx="416">
                        <c:v>1172.8318835600001</c:v>
                      </c:pt>
                      <c:pt idx="417">
                        <c:v>1168.1419232400001</c:v>
                      </c:pt>
                      <c:pt idx="418">
                        <c:v>1160.78238874</c:v>
                      </c:pt>
                      <c:pt idx="419">
                        <c:v>1158.39672025</c:v>
                      </c:pt>
                      <c:pt idx="420">
                        <c:v>1156.8437967299999</c:v>
                      </c:pt>
                      <c:pt idx="421">
                        <c:v>1156.3573609800001</c:v>
                      </c:pt>
                      <c:pt idx="422">
                        <c:v>1155.1385226699999</c:v>
                      </c:pt>
                      <c:pt idx="423">
                        <c:v>1149.2948531</c:v>
                      </c:pt>
                      <c:pt idx="424">
                        <c:v>1147.7760077999999</c:v>
                      </c:pt>
                      <c:pt idx="425">
                        <c:v>1143.5021622899999</c:v>
                      </c:pt>
                      <c:pt idx="426">
                        <c:v>1142.6106490100001</c:v>
                      </c:pt>
                      <c:pt idx="427">
                        <c:v>1141.26543242</c:v>
                      </c:pt>
                      <c:pt idx="428">
                        <c:v>1137.7818932600001</c:v>
                      </c:pt>
                      <c:pt idx="429">
                        <c:v>1134.12594911</c:v>
                      </c:pt>
                      <c:pt idx="430">
                        <c:v>1130.9891337399999</c:v>
                      </c:pt>
                      <c:pt idx="431">
                        <c:v>1128.6324552900001</c:v>
                      </c:pt>
                      <c:pt idx="432">
                        <c:v>1128.6310051299999</c:v>
                      </c:pt>
                      <c:pt idx="433">
                        <c:v>1127.9391379000001</c:v>
                      </c:pt>
                      <c:pt idx="434">
                        <c:v>1127.75618147</c:v>
                      </c:pt>
                      <c:pt idx="435">
                        <c:v>1126.0729186200001</c:v>
                      </c:pt>
                      <c:pt idx="436">
                        <c:v>1125.6181973299999</c:v>
                      </c:pt>
                      <c:pt idx="437">
                        <c:v>1122.1262607000001</c:v>
                      </c:pt>
                      <c:pt idx="438">
                        <c:v>1120.4590902699999</c:v>
                      </c:pt>
                      <c:pt idx="439">
                        <c:v>1119.3018883100001</c:v>
                      </c:pt>
                      <c:pt idx="440">
                        <c:v>1112.4613332900001</c:v>
                      </c:pt>
                      <c:pt idx="441">
                        <c:v>1112.3538865099999</c:v>
                      </c:pt>
                      <c:pt idx="442">
                        <c:v>1110.1391968999999</c:v>
                      </c:pt>
                      <c:pt idx="443">
                        <c:v>1109.75354449</c:v>
                      </c:pt>
                      <c:pt idx="444">
                        <c:v>1107.77009355</c:v>
                      </c:pt>
                      <c:pt idx="445">
                        <c:v>1107.3403831200001</c:v>
                      </c:pt>
                      <c:pt idx="446">
                        <c:v>1103.48519306</c:v>
                      </c:pt>
                      <c:pt idx="447">
                        <c:v>1102.2183235</c:v>
                      </c:pt>
                      <c:pt idx="448">
                        <c:v>1101.70149023</c:v>
                      </c:pt>
                      <c:pt idx="449">
                        <c:v>1096.2571992000001</c:v>
                      </c:pt>
                      <c:pt idx="450">
                        <c:v>1093.97563758</c:v>
                      </c:pt>
                      <c:pt idx="451">
                        <c:v>1093.8315284600001</c:v>
                      </c:pt>
                      <c:pt idx="452">
                        <c:v>1093.8277745</c:v>
                      </c:pt>
                      <c:pt idx="453">
                        <c:v>1092.24595557</c:v>
                      </c:pt>
                      <c:pt idx="454">
                        <c:v>1088.59227463</c:v>
                      </c:pt>
                      <c:pt idx="455">
                        <c:v>1086.9587723899999</c:v>
                      </c:pt>
                      <c:pt idx="456">
                        <c:v>1085.7505530200001</c:v>
                      </c:pt>
                      <c:pt idx="457">
                        <c:v>1082.83806456</c:v>
                      </c:pt>
                      <c:pt idx="458">
                        <c:v>1079.4042954199999</c:v>
                      </c:pt>
                      <c:pt idx="459">
                        <c:v>1078.73883492</c:v>
                      </c:pt>
                      <c:pt idx="460">
                        <c:v>1075.1919041000001</c:v>
                      </c:pt>
                      <c:pt idx="461">
                        <c:v>1074.81504473</c:v>
                      </c:pt>
                      <c:pt idx="462">
                        <c:v>1074.0175408099999</c:v>
                      </c:pt>
                      <c:pt idx="463">
                        <c:v>1072.44552049</c:v>
                      </c:pt>
                      <c:pt idx="464">
                        <c:v>1071.88489295</c:v>
                      </c:pt>
                      <c:pt idx="465">
                        <c:v>1071.8436668700001</c:v>
                      </c:pt>
                      <c:pt idx="466">
                        <c:v>1066.94707309</c:v>
                      </c:pt>
                      <c:pt idx="467">
                        <c:v>1063.6627160800001</c:v>
                      </c:pt>
                      <c:pt idx="468">
                        <c:v>1060.5337687000001</c:v>
                      </c:pt>
                      <c:pt idx="469">
                        <c:v>1060.2480622200001</c:v>
                      </c:pt>
                      <c:pt idx="470">
                        <c:v>1052.84737025</c:v>
                      </c:pt>
                      <c:pt idx="471">
                        <c:v>1050.4630290699999</c:v>
                      </c:pt>
                      <c:pt idx="472">
                        <c:v>1046.64398216</c:v>
                      </c:pt>
                      <c:pt idx="473">
                        <c:v>1045.65003288</c:v>
                      </c:pt>
                      <c:pt idx="474">
                        <c:v>1042.9786471899999</c:v>
                      </c:pt>
                      <c:pt idx="475">
                        <c:v>1041.9389471</c:v>
                      </c:pt>
                      <c:pt idx="476">
                        <c:v>1040.92264755</c:v>
                      </c:pt>
                      <c:pt idx="477">
                        <c:v>1039.5993639999999</c:v>
                      </c:pt>
                      <c:pt idx="478">
                        <c:v>1038.8682447799999</c:v>
                      </c:pt>
                      <c:pt idx="479">
                        <c:v>1035.8917643299999</c:v>
                      </c:pt>
                      <c:pt idx="480">
                        <c:v>1034.2963314599999</c:v>
                      </c:pt>
                      <c:pt idx="481">
                        <c:v>1034.1272595400001</c:v>
                      </c:pt>
                      <c:pt idx="482">
                        <c:v>1032.7644881799999</c:v>
                      </c:pt>
                      <c:pt idx="483">
                        <c:v>1031.3343884400001</c:v>
                      </c:pt>
                      <c:pt idx="484">
                        <c:v>1030.7363436200001</c:v>
                      </c:pt>
                      <c:pt idx="485">
                        <c:v>1028.15595768</c:v>
                      </c:pt>
                      <c:pt idx="486">
                        <c:v>1027.54263904</c:v>
                      </c:pt>
                      <c:pt idx="487">
                        <c:v>1026.8099551099999</c:v>
                      </c:pt>
                      <c:pt idx="488">
                        <c:v>1025.6032606199999</c:v>
                      </c:pt>
                      <c:pt idx="489">
                        <c:v>1025.1733402499999</c:v>
                      </c:pt>
                      <c:pt idx="490">
                        <c:v>1023.40700849</c:v>
                      </c:pt>
                      <c:pt idx="491">
                        <c:v>1023.14389752</c:v>
                      </c:pt>
                      <c:pt idx="492">
                        <c:v>1023.07600709</c:v>
                      </c:pt>
                      <c:pt idx="493">
                        <c:v>1021.1652676</c:v>
                      </c:pt>
                      <c:pt idx="494">
                        <c:v>1020.16188454</c:v>
                      </c:pt>
                      <c:pt idx="495">
                        <c:v>1018.88973171</c:v>
                      </c:pt>
                      <c:pt idx="496">
                        <c:v>1016.6242025400001</c:v>
                      </c:pt>
                      <c:pt idx="497">
                        <c:v>1016.32040049</c:v>
                      </c:pt>
                      <c:pt idx="498">
                        <c:v>1013.593202</c:v>
                      </c:pt>
                      <c:pt idx="499">
                        <c:v>1012.43701205</c:v>
                      </c:pt>
                      <c:pt idx="500">
                        <c:v>1012.41814855</c:v>
                      </c:pt>
                      <c:pt idx="501">
                        <c:v>1010.80973955</c:v>
                      </c:pt>
                      <c:pt idx="502">
                        <c:v>1008.38032127</c:v>
                      </c:pt>
                      <c:pt idx="503">
                        <c:v>1008.37023612</c:v>
                      </c:pt>
                      <c:pt idx="504">
                        <c:v>1007.52797099</c:v>
                      </c:pt>
                      <c:pt idx="505">
                        <c:v>1007.06133788</c:v>
                      </c:pt>
                      <c:pt idx="506">
                        <c:v>1006.99523382</c:v>
                      </c:pt>
                      <c:pt idx="507">
                        <c:v>1004.92076585</c:v>
                      </c:pt>
                      <c:pt idx="508">
                        <c:v>1003.9986163999999</c:v>
                      </c:pt>
                      <c:pt idx="509">
                        <c:v>1002.76367619</c:v>
                      </c:pt>
                      <c:pt idx="510">
                        <c:v>1000.97983678</c:v>
                      </c:pt>
                      <c:pt idx="511">
                        <c:v>1000.0406053200001</c:v>
                      </c:pt>
                      <c:pt idx="512">
                        <c:v>998.53516501399997</c:v>
                      </c:pt>
                      <c:pt idx="513">
                        <c:v>996.62972014800005</c:v>
                      </c:pt>
                      <c:pt idx="514">
                        <c:v>995.43061738500001</c:v>
                      </c:pt>
                      <c:pt idx="515">
                        <c:v>993.42235023399996</c:v>
                      </c:pt>
                      <c:pt idx="516">
                        <c:v>991.63316346800002</c:v>
                      </c:pt>
                      <c:pt idx="517">
                        <c:v>988.38730620000001</c:v>
                      </c:pt>
                      <c:pt idx="518">
                        <c:v>987.87425306499995</c:v>
                      </c:pt>
                      <c:pt idx="519">
                        <c:v>985.71162113299999</c:v>
                      </c:pt>
                      <c:pt idx="520">
                        <c:v>985.36541750699996</c:v>
                      </c:pt>
                      <c:pt idx="521">
                        <c:v>983.86885317199994</c:v>
                      </c:pt>
                      <c:pt idx="522">
                        <c:v>983.02704898599995</c:v>
                      </c:pt>
                      <c:pt idx="523">
                        <c:v>977.26126580599998</c:v>
                      </c:pt>
                      <c:pt idx="524">
                        <c:v>972.97550597300005</c:v>
                      </c:pt>
                      <c:pt idx="525">
                        <c:v>968.754899013</c:v>
                      </c:pt>
                      <c:pt idx="526">
                        <c:v>968.66786759900003</c:v>
                      </c:pt>
                      <c:pt idx="527">
                        <c:v>968.22405865300004</c:v>
                      </c:pt>
                      <c:pt idx="528">
                        <c:v>964.41238490600006</c:v>
                      </c:pt>
                      <c:pt idx="529">
                        <c:v>960.29612807000001</c:v>
                      </c:pt>
                      <c:pt idx="530">
                        <c:v>958.55335405799997</c:v>
                      </c:pt>
                      <c:pt idx="531">
                        <c:v>956.68173261799996</c:v>
                      </c:pt>
                      <c:pt idx="532">
                        <c:v>954.02330760200005</c:v>
                      </c:pt>
                      <c:pt idx="533">
                        <c:v>951.79990214600002</c:v>
                      </c:pt>
                      <c:pt idx="534">
                        <c:v>950.44915859900004</c:v>
                      </c:pt>
                      <c:pt idx="535">
                        <c:v>948.44802917100003</c:v>
                      </c:pt>
                      <c:pt idx="536">
                        <c:v>948.22912460700002</c:v>
                      </c:pt>
                      <c:pt idx="537">
                        <c:v>944.87673023100001</c:v>
                      </c:pt>
                      <c:pt idx="538">
                        <c:v>940.08304590399996</c:v>
                      </c:pt>
                      <c:pt idx="539">
                        <c:v>939.25046380599997</c:v>
                      </c:pt>
                      <c:pt idx="540">
                        <c:v>932.99567098099999</c:v>
                      </c:pt>
                      <c:pt idx="541">
                        <c:v>932.87822077299995</c:v>
                      </c:pt>
                      <c:pt idx="542">
                        <c:v>929.65724898200006</c:v>
                      </c:pt>
                      <c:pt idx="543">
                        <c:v>929.33123981999995</c:v>
                      </c:pt>
                      <c:pt idx="544">
                        <c:v>929.03047396700003</c:v>
                      </c:pt>
                      <c:pt idx="545">
                        <c:v>927.77078159400003</c:v>
                      </c:pt>
                      <c:pt idx="546">
                        <c:v>925.88990014000001</c:v>
                      </c:pt>
                      <c:pt idx="547">
                        <c:v>925.03724405499997</c:v>
                      </c:pt>
                      <c:pt idx="548">
                        <c:v>923.41994964100002</c:v>
                      </c:pt>
                      <c:pt idx="549">
                        <c:v>921.52897425599997</c:v>
                      </c:pt>
                      <c:pt idx="550">
                        <c:v>918.87535749999995</c:v>
                      </c:pt>
                      <c:pt idx="551">
                        <c:v>916.52790696600005</c:v>
                      </c:pt>
                      <c:pt idx="552">
                        <c:v>916.27906522900003</c:v>
                      </c:pt>
                      <c:pt idx="553">
                        <c:v>915.74159636800005</c:v>
                      </c:pt>
                      <c:pt idx="554">
                        <c:v>915.11029867299999</c:v>
                      </c:pt>
                      <c:pt idx="555">
                        <c:v>912.61827517500001</c:v>
                      </c:pt>
                      <c:pt idx="556">
                        <c:v>909.08959090799999</c:v>
                      </c:pt>
                      <c:pt idx="557">
                        <c:v>908.153857776</c:v>
                      </c:pt>
                      <c:pt idx="558">
                        <c:v>902.34026945200003</c:v>
                      </c:pt>
                      <c:pt idx="559">
                        <c:v>901.95793818899995</c:v>
                      </c:pt>
                      <c:pt idx="560">
                        <c:v>900.81879138600004</c:v>
                      </c:pt>
                      <c:pt idx="561">
                        <c:v>898.62961106099999</c:v>
                      </c:pt>
                      <c:pt idx="562">
                        <c:v>897.81430976299998</c:v>
                      </c:pt>
                      <c:pt idx="563">
                        <c:v>897.75701799499996</c:v>
                      </c:pt>
                      <c:pt idx="564">
                        <c:v>896.816032081</c:v>
                      </c:pt>
                      <c:pt idx="565">
                        <c:v>895.33516459400005</c:v>
                      </c:pt>
                      <c:pt idx="566">
                        <c:v>894.03123125900004</c:v>
                      </c:pt>
                      <c:pt idx="567">
                        <c:v>890.11095468899998</c:v>
                      </c:pt>
                      <c:pt idx="568">
                        <c:v>888.95377285200004</c:v>
                      </c:pt>
                      <c:pt idx="569">
                        <c:v>888.39056485900005</c:v>
                      </c:pt>
                      <c:pt idx="570">
                        <c:v>886.13982629500003</c:v>
                      </c:pt>
                      <c:pt idx="571">
                        <c:v>880.60022853400005</c:v>
                      </c:pt>
                      <c:pt idx="572">
                        <c:v>878.37569606099999</c:v>
                      </c:pt>
                      <c:pt idx="573">
                        <c:v>876.59387088000005</c:v>
                      </c:pt>
                      <c:pt idx="574">
                        <c:v>872.13294907199997</c:v>
                      </c:pt>
                      <c:pt idx="575">
                        <c:v>871.73219113899995</c:v>
                      </c:pt>
                      <c:pt idx="576">
                        <c:v>870.35590578400002</c:v>
                      </c:pt>
                      <c:pt idx="577">
                        <c:v>868.79594035499997</c:v>
                      </c:pt>
                      <c:pt idx="578">
                        <c:v>867.18688357300005</c:v>
                      </c:pt>
                      <c:pt idx="579">
                        <c:v>866.16768062400001</c:v>
                      </c:pt>
                      <c:pt idx="580">
                        <c:v>864.56375446000004</c:v>
                      </c:pt>
                      <c:pt idx="581">
                        <c:v>864.44218959199998</c:v>
                      </c:pt>
                      <c:pt idx="582">
                        <c:v>863.28279905700003</c:v>
                      </c:pt>
                      <c:pt idx="583">
                        <c:v>859.05930370600004</c:v>
                      </c:pt>
                      <c:pt idx="584">
                        <c:v>858.96025980900004</c:v>
                      </c:pt>
                      <c:pt idx="585">
                        <c:v>857.36149506699996</c:v>
                      </c:pt>
                      <c:pt idx="586">
                        <c:v>857.06599984800005</c:v>
                      </c:pt>
                      <c:pt idx="587">
                        <c:v>856.24687162700002</c:v>
                      </c:pt>
                      <c:pt idx="588">
                        <c:v>854.91669880200004</c:v>
                      </c:pt>
                      <c:pt idx="589">
                        <c:v>853.60615732999997</c:v>
                      </c:pt>
                      <c:pt idx="590">
                        <c:v>851.03300155500006</c:v>
                      </c:pt>
                      <c:pt idx="591">
                        <c:v>850.81523145400001</c:v>
                      </c:pt>
                      <c:pt idx="592">
                        <c:v>849.97842712399995</c:v>
                      </c:pt>
                      <c:pt idx="593">
                        <c:v>848.32065781300003</c:v>
                      </c:pt>
                      <c:pt idx="594">
                        <c:v>846.65189737000003</c:v>
                      </c:pt>
                      <c:pt idx="595">
                        <c:v>844.34937823600001</c:v>
                      </c:pt>
                      <c:pt idx="596">
                        <c:v>841.767897898</c:v>
                      </c:pt>
                      <c:pt idx="597">
                        <c:v>839.39428362299998</c:v>
                      </c:pt>
                      <c:pt idx="598">
                        <c:v>838.01214018899998</c:v>
                      </c:pt>
                      <c:pt idx="599">
                        <c:v>836.24139178799999</c:v>
                      </c:pt>
                      <c:pt idx="600">
                        <c:v>835.82598937700004</c:v>
                      </c:pt>
                      <c:pt idx="601">
                        <c:v>835.31364915699999</c:v>
                      </c:pt>
                      <c:pt idx="602">
                        <c:v>834.368063517</c:v>
                      </c:pt>
                      <c:pt idx="603">
                        <c:v>834.21638537299998</c:v>
                      </c:pt>
                      <c:pt idx="604">
                        <c:v>833.39750399900004</c:v>
                      </c:pt>
                      <c:pt idx="605">
                        <c:v>832.44191764699997</c:v>
                      </c:pt>
                      <c:pt idx="606">
                        <c:v>827.71165099300003</c:v>
                      </c:pt>
                      <c:pt idx="607">
                        <c:v>827.39386854199995</c:v>
                      </c:pt>
                      <c:pt idx="608">
                        <c:v>823.50453783600005</c:v>
                      </c:pt>
                      <c:pt idx="609">
                        <c:v>820.88005032299998</c:v>
                      </c:pt>
                      <c:pt idx="610">
                        <c:v>820.02943098399999</c:v>
                      </c:pt>
                      <c:pt idx="611">
                        <c:v>819.25358778099996</c:v>
                      </c:pt>
                      <c:pt idx="612">
                        <c:v>818.11913739600004</c:v>
                      </c:pt>
                      <c:pt idx="613">
                        <c:v>815.65494404699996</c:v>
                      </c:pt>
                      <c:pt idx="614">
                        <c:v>808.712283394</c:v>
                      </c:pt>
                      <c:pt idx="615">
                        <c:v>806.57318219299998</c:v>
                      </c:pt>
                      <c:pt idx="616">
                        <c:v>805.58631956800002</c:v>
                      </c:pt>
                      <c:pt idx="617">
                        <c:v>805.17197188600005</c:v>
                      </c:pt>
                      <c:pt idx="618">
                        <c:v>803.67327732800004</c:v>
                      </c:pt>
                      <c:pt idx="619">
                        <c:v>802.92876591499999</c:v>
                      </c:pt>
                      <c:pt idx="620">
                        <c:v>797.18239803999995</c:v>
                      </c:pt>
                      <c:pt idx="621">
                        <c:v>796.262516807</c:v>
                      </c:pt>
                      <c:pt idx="622">
                        <c:v>796.22064911500001</c:v>
                      </c:pt>
                      <c:pt idx="623">
                        <c:v>793.20740186900002</c:v>
                      </c:pt>
                      <c:pt idx="624">
                        <c:v>791.17272532100003</c:v>
                      </c:pt>
                      <c:pt idx="625">
                        <c:v>790.19363732099998</c:v>
                      </c:pt>
                      <c:pt idx="626">
                        <c:v>790.08046157000001</c:v>
                      </c:pt>
                      <c:pt idx="627">
                        <c:v>787.59780170700003</c:v>
                      </c:pt>
                      <c:pt idx="628">
                        <c:v>787.333822564</c:v>
                      </c:pt>
                      <c:pt idx="629">
                        <c:v>786.64017188699995</c:v>
                      </c:pt>
                      <c:pt idx="630">
                        <c:v>785.091421072</c:v>
                      </c:pt>
                      <c:pt idx="631">
                        <c:v>783.60659597100005</c:v>
                      </c:pt>
                      <c:pt idx="632">
                        <c:v>783.10901750899995</c:v>
                      </c:pt>
                      <c:pt idx="633">
                        <c:v>780.03047080600004</c:v>
                      </c:pt>
                      <c:pt idx="634">
                        <c:v>779.60774866600002</c:v>
                      </c:pt>
                      <c:pt idx="635">
                        <c:v>779.14159753900003</c:v>
                      </c:pt>
                      <c:pt idx="636">
                        <c:v>776.15445305799994</c:v>
                      </c:pt>
                      <c:pt idx="637">
                        <c:v>776.02608054500001</c:v>
                      </c:pt>
                      <c:pt idx="638">
                        <c:v>774.43854240300004</c:v>
                      </c:pt>
                      <c:pt idx="639">
                        <c:v>773.78305896899997</c:v>
                      </c:pt>
                      <c:pt idx="640">
                        <c:v>772.14320698699999</c:v>
                      </c:pt>
                      <c:pt idx="641">
                        <c:v>771.10699109300003</c:v>
                      </c:pt>
                      <c:pt idx="642">
                        <c:v>766.44093219700005</c:v>
                      </c:pt>
                      <c:pt idx="643">
                        <c:v>763.57818442500002</c:v>
                      </c:pt>
                      <c:pt idx="644">
                        <c:v>763.40364916199997</c:v>
                      </c:pt>
                      <c:pt idx="645">
                        <c:v>761.926922762</c:v>
                      </c:pt>
                      <c:pt idx="646">
                        <c:v>759.23714120299996</c:v>
                      </c:pt>
                      <c:pt idx="647">
                        <c:v>758.95321361599997</c:v>
                      </c:pt>
                      <c:pt idx="648">
                        <c:v>751.16270474500004</c:v>
                      </c:pt>
                      <c:pt idx="649">
                        <c:v>744.01540109099994</c:v>
                      </c:pt>
                      <c:pt idx="650">
                        <c:v>743.22736236399999</c:v>
                      </c:pt>
                      <c:pt idx="651">
                        <c:v>743.00849886200001</c:v>
                      </c:pt>
                      <c:pt idx="652">
                        <c:v>737.53972674500005</c:v>
                      </c:pt>
                      <c:pt idx="653">
                        <c:v>733.56142877699995</c:v>
                      </c:pt>
                      <c:pt idx="654">
                        <c:v>733.207494419</c:v>
                      </c:pt>
                      <c:pt idx="655">
                        <c:v>732.32021409000004</c:v>
                      </c:pt>
                      <c:pt idx="656">
                        <c:v>730.37414327299996</c:v>
                      </c:pt>
                      <c:pt idx="657">
                        <c:v>730.36824243800004</c:v>
                      </c:pt>
                      <c:pt idx="658">
                        <c:v>728.79591642900004</c:v>
                      </c:pt>
                      <c:pt idx="659">
                        <c:v>724.50936724899998</c:v>
                      </c:pt>
                      <c:pt idx="660">
                        <c:v>722.53867190300002</c:v>
                      </c:pt>
                      <c:pt idx="661">
                        <c:v>717.775639404</c:v>
                      </c:pt>
                      <c:pt idx="662">
                        <c:v>716.55781787399997</c:v>
                      </c:pt>
                      <c:pt idx="663">
                        <c:v>716.08523846000003</c:v>
                      </c:pt>
                      <c:pt idx="664">
                        <c:v>715.08950272300001</c:v>
                      </c:pt>
                      <c:pt idx="665">
                        <c:v>712.39553170800002</c:v>
                      </c:pt>
                      <c:pt idx="666">
                        <c:v>711.63554613899998</c:v>
                      </c:pt>
                      <c:pt idx="667">
                        <c:v>708.35332146799999</c:v>
                      </c:pt>
                      <c:pt idx="668">
                        <c:v>707.65403732499999</c:v>
                      </c:pt>
                      <c:pt idx="669">
                        <c:v>703.99653458499995</c:v>
                      </c:pt>
                      <c:pt idx="670">
                        <c:v>700.42015075200004</c:v>
                      </c:pt>
                      <c:pt idx="671">
                        <c:v>700.35377826800004</c:v>
                      </c:pt>
                      <c:pt idx="672">
                        <c:v>699.95565623300001</c:v>
                      </c:pt>
                      <c:pt idx="673">
                        <c:v>699.60170442699996</c:v>
                      </c:pt>
                      <c:pt idx="674">
                        <c:v>696.12988767800005</c:v>
                      </c:pt>
                      <c:pt idx="675">
                        <c:v>696.07702779500005</c:v>
                      </c:pt>
                      <c:pt idx="676">
                        <c:v>695.83486870499996</c:v>
                      </c:pt>
                      <c:pt idx="677">
                        <c:v>694.47031988000003</c:v>
                      </c:pt>
                      <c:pt idx="678">
                        <c:v>687.23266413500005</c:v>
                      </c:pt>
                      <c:pt idx="679">
                        <c:v>683.59519621699997</c:v>
                      </c:pt>
                      <c:pt idx="680">
                        <c:v>683.46388049300003</c:v>
                      </c:pt>
                      <c:pt idx="681">
                        <c:v>683.46312322200004</c:v>
                      </c:pt>
                      <c:pt idx="682">
                        <c:v>683.24413878300004</c:v>
                      </c:pt>
                      <c:pt idx="683">
                        <c:v>682.97363048900002</c:v>
                      </c:pt>
                      <c:pt idx="684">
                        <c:v>682.14567248599997</c:v>
                      </c:pt>
                      <c:pt idx="685">
                        <c:v>680.48967081599994</c:v>
                      </c:pt>
                      <c:pt idx="686">
                        <c:v>680.08818201700001</c:v>
                      </c:pt>
                      <c:pt idx="687">
                        <c:v>675.48093151700004</c:v>
                      </c:pt>
                      <c:pt idx="688">
                        <c:v>674.58932390400003</c:v>
                      </c:pt>
                      <c:pt idx="689">
                        <c:v>674.26044030200001</c:v>
                      </c:pt>
                      <c:pt idx="690">
                        <c:v>669.30943755999999</c:v>
                      </c:pt>
                      <c:pt idx="691">
                        <c:v>669.09872276099998</c:v>
                      </c:pt>
                      <c:pt idx="692">
                        <c:v>668.73063259900005</c:v>
                      </c:pt>
                      <c:pt idx="693">
                        <c:v>665.83838107899999</c:v>
                      </c:pt>
                      <c:pt idx="694">
                        <c:v>664.87932862100001</c:v>
                      </c:pt>
                      <c:pt idx="695">
                        <c:v>662.59181736999994</c:v>
                      </c:pt>
                      <c:pt idx="696">
                        <c:v>661.79700384900002</c:v>
                      </c:pt>
                      <c:pt idx="697">
                        <c:v>661.51771497000004</c:v>
                      </c:pt>
                      <c:pt idx="698">
                        <c:v>660.39864068300005</c:v>
                      </c:pt>
                      <c:pt idx="699">
                        <c:v>660.19413063499996</c:v>
                      </c:pt>
                      <c:pt idx="700">
                        <c:v>659.02002295099999</c:v>
                      </c:pt>
                      <c:pt idx="701">
                        <c:v>657.76253947400005</c:v>
                      </c:pt>
                      <c:pt idx="702">
                        <c:v>657.39981880300002</c:v>
                      </c:pt>
                      <c:pt idx="703">
                        <c:v>654.65641384100002</c:v>
                      </c:pt>
                      <c:pt idx="704">
                        <c:v>654.16460557100004</c:v>
                      </c:pt>
                      <c:pt idx="705">
                        <c:v>653.22334001199999</c:v>
                      </c:pt>
                      <c:pt idx="706">
                        <c:v>650.73405697299995</c:v>
                      </c:pt>
                      <c:pt idx="707">
                        <c:v>649.96580232300005</c:v>
                      </c:pt>
                      <c:pt idx="708">
                        <c:v>649.91440015399996</c:v>
                      </c:pt>
                      <c:pt idx="709">
                        <c:v>648.77847227999996</c:v>
                      </c:pt>
                      <c:pt idx="710">
                        <c:v>646.14385305300004</c:v>
                      </c:pt>
                      <c:pt idx="711">
                        <c:v>644.873207837</c:v>
                      </c:pt>
                      <c:pt idx="712">
                        <c:v>642.76806036100004</c:v>
                      </c:pt>
                      <c:pt idx="713">
                        <c:v>638.80995790300005</c:v>
                      </c:pt>
                      <c:pt idx="714">
                        <c:v>636.39761588199997</c:v>
                      </c:pt>
                      <c:pt idx="715">
                        <c:v>635.72570536000001</c:v>
                      </c:pt>
                      <c:pt idx="716">
                        <c:v>634.01510184799997</c:v>
                      </c:pt>
                      <c:pt idx="717">
                        <c:v>633.86435557699997</c:v>
                      </c:pt>
                      <c:pt idx="718">
                        <c:v>633.12144449100003</c:v>
                      </c:pt>
                      <c:pt idx="719">
                        <c:v>631.54606694400002</c:v>
                      </c:pt>
                      <c:pt idx="720">
                        <c:v>631.033713025</c:v>
                      </c:pt>
                      <c:pt idx="721">
                        <c:v>630.33619516500005</c:v>
                      </c:pt>
                      <c:pt idx="722">
                        <c:v>629.34738417899996</c:v>
                      </c:pt>
                      <c:pt idx="723">
                        <c:v>629.04546780400005</c:v>
                      </c:pt>
                      <c:pt idx="724">
                        <c:v>628.75461320299996</c:v>
                      </c:pt>
                      <c:pt idx="725">
                        <c:v>627.83190401499996</c:v>
                      </c:pt>
                      <c:pt idx="726">
                        <c:v>627.47003275199995</c:v>
                      </c:pt>
                      <c:pt idx="727">
                        <c:v>627.05663166500005</c:v>
                      </c:pt>
                      <c:pt idx="728">
                        <c:v>626.73311548499998</c:v>
                      </c:pt>
                      <c:pt idx="729">
                        <c:v>625.50068162900004</c:v>
                      </c:pt>
                      <c:pt idx="730">
                        <c:v>624.49773761999995</c:v>
                      </c:pt>
                      <c:pt idx="731">
                        <c:v>624.41386032499997</c:v>
                      </c:pt>
                      <c:pt idx="732">
                        <c:v>623.73843173399996</c:v>
                      </c:pt>
                      <c:pt idx="733">
                        <c:v>623.464202312</c:v>
                      </c:pt>
                      <c:pt idx="734">
                        <c:v>622.74120061199994</c:v>
                      </c:pt>
                      <c:pt idx="735">
                        <c:v>621.62175411400005</c:v>
                      </c:pt>
                      <c:pt idx="736">
                        <c:v>621.00480892999997</c:v>
                      </c:pt>
                      <c:pt idx="737">
                        <c:v>621.00279863100002</c:v>
                      </c:pt>
                      <c:pt idx="738">
                        <c:v>619.96530329999996</c:v>
                      </c:pt>
                      <c:pt idx="739">
                        <c:v>619.25545453999996</c:v>
                      </c:pt>
                      <c:pt idx="740">
                        <c:v>619.19085664399995</c:v>
                      </c:pt>
                      <c:pt idx="741">
                        <c:v>617.37350999399996</c:v>
                      </c:pt>
                      <c:pt idx="742">
                        <c:v>614.71447017200001</c:v>
                      </c:pt>
                      <c:pt idx="743">
                        <c:v>612.472672149</c:v>
                      </c:pt>
                      <c:pt idx="744">
                        <c:v>612.18741282300005</c:v>
                      </c:pt>
                      <c:pt idx="745">
                        <c:v>611.74290953100001</c:v>
                      </c:pt>
                      <c:pt idx="746">
                        <c:v>609.81918184799997</c:v>
                      </c:pt>
                      <c:pt idx="747">
                        <c:v>609.56932730000005</c:v>
                      </c:pt>
                      <c:pt idx="748">
                        <c:v>608.72558126000001</c:v>
                      </c:pt>
                      <c:pt idx="749">
                        <c:v>607.98075079499995</c:v>
                      </c:pt>
                      <c:pt idx="750">
                        <c:v>604.54961871900002</c:v>
                      </c:pt>
                      <c:pt idx="751">
                        <c:v>604.44847638600004</c:v>
                      </c:pt>
                      <c:pt idx="752">
                        <c:v>602.085656954</c:v>
                      </c:pt>
                      <c:pt idx="753">
                        <c:v>600.82841973999996</c:v>
                      </c:pt>
                      <c:pt idx="754">
                        <c:v>598.93662407500005</c:v>
                      </c:pt>
                      <c:pt idx="755">
                        <c:v>598.47517835099995</c:v>
                      </c:pt>
                      <c:pt idx="756">
                        <c:v>596.65323072399997</c:v>
                      </c:pt>
                      <c:pt idx="757">
                        <c:v>596.00647150299994</c:v>
                      </c:pt>
                      <c:pt idx="758">
                        <c:v>595.44698377700001</c:v>
                      </c:pt>
                      <c:pt idx="759">
                        <c:v>593.49910397199994</c:v>
                      </c:pt>
                      <c:pt idx="760">
                        <c:v>592.10800713799995</c:v>
                      </c:pt>
                      <c:pt idx="761">
                        <c:v>591.62685736599997</c:v>
                      </c:pt>
                      <c:pt idx="762">
                        <c:v>591.09935695499996</c:v>
                      </c:pt>
                      <c:pt idx="763">
                        <c:v>590.84648998700004</c:v>
                      </c:pt>
                      <c:pt idx="764">
                        <c:v>589.26964634000001</c:v>
                      </c:pt>
                      <c:pt idx="765">
                        <c:v>589.09771789700005</c:v>
                      </c:pt>
                      <c:pt idx="766">
                        <c:v>588.22433600800002</c:v>
                      </c:pt>
                      <c:pt idx="767">
                        <c:v>587.81017638499998</c:v>
                      </c:pt>
                      <c:pt idx="768">
                        <c:v>586.690104518</c:v>
                      </c:pt>
                      <c:pt idx="769">
                        <c:v>586.05251370500002</c:v>
                      </c:pt>
                      <c:pt idx="770">
                        <c:v>585.588904372</c:v>
                      </c:pt>
                      <c:pt idx="771">
                        <c:v>584.599809177</c:v>
                      </c:pt>
                      <c:pt idx="772">
                        <c:v>581.27209816100003</c:v>
                      </c:pt>
                      <c:pt idx="773">
                        <c:v>580.05009354499998</c:v>
                      </c:pt>
                      <c:pt idx="774">
                        <c:v>580.01338478599996</c:v>
                      </c:pt>
                      <c:pt idx="775">
                        <c:v>579.74971226000002</c:v>
                      </c:pt>
                      <c:pt idx="776">
                        <c:v>579.636725845</c:v>
                      </c:pt>
                      <c:pt idx="777">
                        <c:v>578.19942718000004</c:v>
                      </c:pt>
                      <c:pt idx="778">
                        <c:v>577.15667952599995</c:v>
                      </c:pt>
                      <c:pt idx="779">
                        <c:v>576.54212851499994</c:v>
                      </c:pt>
                      <c:pt idx="780">
                        <c:v>576.28188678100003</c:v>
                      </c:pt>
                      <c:pt idx="781">
                        <c:v>576.04789788100004</c:v>
                      </c:pt>
                      <c:pt idx="782">
                        <c:v>575.73327627599997</c:v>
                      </c:pt>
                      <c:pt idx="783">
                        <c:v>575.44851989999995</c:v>
                      </c:pt>
                      <c:pt idx="784">
                        <c:v>574.57757868500005</c:v>
                      </c:pt>
                      <c:pt idx="785">
                        <c:v>573.65213721700002</c:v>
                      </c:pt>
                      <c:pt idx="786">
                        <c:v>572.53225615999997</c:v>
                      </c:pt>
                      <c:pt idx="787">
                        <c:v>571.25369615800003</c:v>
                      </c:pt>
                      <c:pt idx="788">
                        <c:v>571.14085338300004</c:v>
                      </c:pt>
                      <c:pt idx="789">
                        <c:v>570.15931994599998</c:v>
                      </c:pt>
                      <c:pt idx="790">
                        <c:v>568.86225102100002</c:v>
                      </c:pt>
                      <c:pt idx="791">
                        <c:v>568.76490738899997</c:v>
                      </c:pt>
                      <c:pt idx="792">
                        <c:v>567.26173538800003</c:v>
                      </c:pt>
                      <c:pt idx="793">
                        <c:v>566.49781497699996</c:v>
                      </c:pt>
                      <c:pt idx="794">
                        <c:v>565.535326403</c:v>
                      </c:pt>
                      <c:pt idx="795">
                        <c:v>565.50846912099996</c:v>
                      </c:pt>
                      <c:pt idx="796">
                        <c:v>563.68706373600003</c:v>
                      </c:pt>
                      <c:pt idx="797">
                        <c:v>563.18908878100001</c:v>
                      </c:pt>
                      <c:pt idx="798">
                        <c:v>562.44522801999994</c:v>
                      </c:pt>
                      <c:pt idx="799">
                        <c:v>562.21003158600001</c:v>
                      </c:pt>
                      <c:pt idx="800">
                        <c:v>561.52102368099997</c:v>
                      </c:pt>
                      <c:pt idx="801">
                        <c:v>561.50201540499995</c:v>
                      </c:pt>
                      <c:pt idx="802">
                        <c:v>560.92267891500001</c:v>
                      </c:pt>
                      <c:pt idx="803">
                        <c:v>559.03791162699997</c:v>
                      </c:pt>
                      <c:pt idx="804">
                        <c:v>556.61291904699999</c:v>
                      </c:pt>
                      <c:pt idx="805">
                        <c:v>555.72218174499994</c:v>
                      </c:pt>
                      <c:pt idx="806">
                        <c:v>555.60334780599999</c:v>
                      </c:pt>
                      <c:pt idx="807">
                        <c:v>555.10841087300003</c:v>
                      </c:pt>
                      <c:pt idx="808">
                        <c:v>553.97825574299998</c:v>
                      </c:pt>
                      <c:pt idx="809">
                        <c:v>553.77187231599999</c:v>
                      </c:pt>
                      <c:pt idx="810">
                        <c:v>553.443499815</c:v>
                      </c:pt>
                      <c:pt idx="811">
                        <c:v>553.01383593200001</c:v>
                      </c:pt>
                      <c:pt idx="812">
                        <c:v>552.62161503599998</c:v>
                      </c:pt>
                      <c:pt idx="813">
                        <c:v>552.10145830600004</c:v>
                      </c:pt>
                      <c:pt idx="814">
                        <c:v>551.58887511600005</c:v>
                      </c:pt>
                      <c:pt idx="815">
                        <c:v>551.21053758200003</c:v>
                      </c:pt>
                      <c:pt idx="816">
                        <c:v>550.80947284199999</c:v>
                      </c:pt>
                      <c:pt idx="817">
                        <c:v>550.60837894300005</c:v>
                      </c:pt>
                      <c:pt idx="818">
                        <c:v>550.30950135900002</c:v>
                      </c:pt>
                      <c:pt idx="819">
                        <c:v>547.86520911399998</c:v>
                      </c:pt>
                      <c:pt idx="820">
                        <c:v>547.83095729000001</c:v>
                      </c:pt>
                      <c:pt idx="821">
                        <c:v>547.53933948899999</c:v>
                      </c:pt>
                      <c:pt idx="822">
                        <c:v>546.71776558900001</c:v>
                      </c:pt>
                      <c:pt idx="823">
                        <c:v>546.58977379099997</c:v>
                      </c:pt>
                      <c:pt idx="824">
                        <c:v>544.36477238999998</c:v>
                      </c:pt>
                      <c:pt idx="825">
                        <c:v>542.313003353</c:v>
                      </c:pt>
                      <c:pt idx="826">
                        <c:v>542.19836071899999</c:v>
                      </c:pt>
                      <c:pt idx="827">
                        <c:v>541.29398251199996</c:v>
                      </c:pt>
                      <c:pt idx="828">
                        <c:v>540.70948869400002</c:v>
                      </c:pt>
                      <c:pt idx="829">
                        <c:v>540.16195170599997</c:v>
                      </c:pt>
                      <c:pt idx="830">
                        <c:v>539.08521548399995</c:v>
                      </c:pt>
                      <c:pt idx="831">
                        <c:v>538.56172519899997</c:v>
                      </c:pt>
                      <c:pt idx="832">
                        <c:v>537.82137889700005</c:v>
                      </c:pt>
                      <c:pt idx="833">
                        <c:v>535.52739242400003</c:v>
                      </c:pt>
                      <c:pt idx="834">
                        <c:v>533.72144296800002</c:v>
                      </c:pt>
                      <c:pt idx="835">
                        <c:v>533.61104550000005</c:v>
                      </c:pt>
                      <c:pt idx="836">
                        <c:v>532.87569236900003</c:v>
                      </c:pt>
                      <c:pt idx="837">
                        <c:v>530.22887904599997</c:v>
                      </c:pt>
                      <c:pt idx="838">
                        <c:v>530.15618816699998</c:v>
                      </c:pt>
                      <c:pt idx="839">
                        <c:v>529.04664206200005</c:v>
                      </c:pt>
                      <c:pt idx="840">
                        <c:v>528.96670957499998</c:v>
                      </c:pt>
                      <c:pt idx="841">
                        <c:v>528.42367331000003</c:v>
                      </c:pt>
                      <c:pt idx="842">
                        <c:v>526.41921196700002</c:v>
                      </c:pt>
                      <c:pt idx="843">
                        <c:v>525.43738500999996</c:v>
                      </c:pt>
                      <c:pt idx="844">
                        <c:v>524.84136308999996</c:v>
                      </c:pt>
                      <c:pt idx="845">
                        <c:v>524.04087838400005</c:v>
                      </c:pt>
                      <c:pt idx="846">
                        <c:v>523.93994030299996</c:v>
                      </c:pt>
                      <c:pt idx="847">
                        <c:v>523.60057903100005</c:v>
                      </c:pt>
                      <c:pt idx="848">
                        <c:v>523.45234132099995</c:v>
                      </c:pt>
                      <c:pt idx="849">
                        <c:v>523.424506124</c:v>
                      </c:pt>
                      <c:pt idx="850">
                        <c:v>523.16165762000003</c:v>
                      </c:pt>
                      <c:pt idx="851">
                        <c:v>518.39631561600004</c:v>
                      </c:pt>
                      <c:pt idx="852">
                        <c:v>518.37194321699997</c:v>
                      </c:pt>
                      <c:pt idx="853">
                        <c:v>518.22749371099997</c:v>
                      </c:pt>
                      <c:pt idx="854">
                        <c:v>517.58171239399996</c:v>
                      </c:pt>
                      <c:pt idx="855">
                        <c:v>517.52475371599996</c:v>
                      </c:pt>
                      <c:pt idx="856">
                        <c:v>517.51894749999997</c:v>
                      </c:pt>
                      <c:pt idx="857">
                        <c:v>517.39319542400006</c:v>
                      </c:pt>
                      <c:pt idx="858">
                        <c:v>516.62082019499996</c:v>
                      </c:pt>
                      <c:pt idx="859">
                        <c:v>516.24531133899995</c:v>
                      </c:pt>
                      <c:pt idx="860">
                        <c:v>515.90935862499998</c:v>
                      </c:pt>
                      <c:pt idx="861">
                        <c:v>515.73886362099995</c:v>
                      </c:pt>
                      <c:pt idx="862">
                        <c:v>515.706532004</c:v>
                      </c:pt>
                      <c:pt idx="863">
                        <c:v>515.25022311199996</c:v>
                      </c:pt>
                      <c:pt idx="864">
                        <c:v>513.64269364500001</c:v>
                      </c:pt>
                      <c:pt idx="865">
                        <c:v>513.04658692700002</c:v>
                      </c:pt>
                      <c:pt idx="866">
                        <c:v>512.71675552399995</c:v>
                      </c:pt>
                      <c:pt idx="867">
                        <c:v>512.32160365599998</c:v>
                      </c:pt>
                      <c:pt idx="868">
                        <c:v>511.058128447</c:v>
                      </c:pt>
                      <c:pt idx="869">
                        <c:v>510.25423357800003</c:v>
                      </c:pt>
                      <c:pt idx="870">
                        <c:v>509.51256706599997</c:v>
                      </c:pt>
                      <c:pt idx="871">
                        <c:v>509.47315203099998</c:v>
                      </c:pt>
                      <c:pt idx="872">
                        <c:v>509.37973676799999</c:v>
                      </c:pt>
                      <c:pt idx="873">
                        <c:v>509.15210288600002</c:v>
                      </c:pt>
                      <c:pt idx="874">
                        <c:v>508.60639224599998</c:v>
                      </c:pt>
                      <c:pt idx="875">
                        <c:v>507.305210837</c:v>
                      </c:pt>
                      <c:pt idx="876">
                        <c:v>506.85041710000002</c:v>
                      </c:pt>
                      <c:pt idx="877">
                        <c:v>505.47163968900003</c:v>
                      </c:pt>
                      <c:pt idx="878">
                        <c:v>504.65793938500002</c:v>
                      </c:pt>
                      <c:pt idx="879">
                        <c:v>504.38737421000002</c:v>
                      </c:pt>
                      <c:pt idx="880">
                        <c:v>503.760789961</c:v>
                      </c:pt>
                      <c:pt idx="881">
                        <c:v>503.27787555700002</c:v>
                      </c:pt>
                      <c:pt idx="882">
                        <c:v>501.77516795600002</c:v>
                      </c:pt>
                      <c:pt idx="883">
                        <c:v>500.627144988</c:v>
                      </c:pt>
                      <c:pt idx="884">
                        <c:v>499.61009274100002</c:v>
                      </c:pt>
                      <c:pt idx="885">
                        <c:v>498.57537385099999</c:v>
                      </c:pt>
                      <c:pt idx="886">
                        <c:v>497.68974028299999</c:v>
                      </c:pt>
                      <c:pt idx="887">
                        <c:v>497.196978946</c:v>
                      </c:pt>
                      <c:pt idx="888">
                        <c:v>497.11258505500001</c:v>
                      </c:pt>
                      <c:pt idx="889">
                        <c:v>497.101636724</c:v>
                      </c:pt>
                      <c:pt idx="890">
                        <c:v>497.08906506199997</c:v>
                      </c:pt>
                      <c:pt idx="891">
                        <c:v>496.22888584999998</c:v>
                      </c:pt>
                      <c:pt idx="892">
                        <c:v>495.89493035200002</c:v>
                      </c:pt>
                      <c:pt idx="893">
                        <c:v>493.941099307</c:v>
                      </c:pt>
                      <c:pt idx="894">
                        <c:v>493.04001840699999</c:v>
                      </c:pt>
                      <c:pt idx="895">
                        <c:v>492.63027957999998</c:v>
                      </c:pt>
                      <c:pt idx="896">
                        <c:v>490.88766990099998</c:v>
                      </c:pt>
                      <c:pt idx="897">
                        <c:v>490.39342357800001</c:v>
                      </c:pt>
                      <c:pt idx="898">
                        <c:v>489.87330270400003</c:v>
                      </c:pt>
                      <c:pt idx="899">
                        <c:v>489.74808772400002</c:v>
                      </c:pt>
                      <c:pt idx="900">
                        <c:v>489.61357839200002</c:v>
                      </c:pt>
                      <c:pt idx="901">
                        <c:v>488.63055966299999</c:v>
                      </c:pt>
                      <c:pt idx="902">
                        <c:v>487.81368528600001</c:v>
                      </c:pt>
                      <c:pt idx="903">
                        <c:v>487.45953632999999</c:v>
                      </c:pt>
                      <c:pt idx="904">
                        <c:v>487.26955244300001</c:v>
                      </c:pt>
                      <c:pt idx="905">
                        <c:v>485.20495721700001</c:v>
                      </c:pt>
                      <c:pt idx="906">
                        <c:v>484.96730877300001</c:v>
                      </c:pt>
                      <c:pt idx="907">
                        <c:v>484.712516607</c:v>
                      </c:pt>
                      <c:pt idx="908">
                        <c:v>483.94130394799998</c:v>
                      </c:pt>
                      <c:pt idx="909">
                        <c:v>483.50246183399997</c:v>
                      </c:pt>
                      <c:pt idx="910">
                        <c:v>483.20719131999999</c:v>
                      </c:pt>
                      <c:pt idx="911">
                        <c:v>483.16099989499997</c:v>
                      </c:pt>
                      <c:pt idx="912">
                        <c:v>482.57169338400001</c:v>
                      </c:pt>
                      <c:pt idx="913">
                        <c:v>482.51548493799999</c:v>
                      </c:pt>
                      <c:pt idx="914">
                        <c:v>482.10008044400001</c:v>
                      </c:pt>
                      <c:pt idx="915">
                        <c:v>481.59882741500002</c:v>
                      </c:pt>
                      <c:pt idx="916">
                        <c:v>478.09354551600001</c:v>
                      </c:pt>
                      <c:pt idx="917">
                        <c:v>477.26415066800001</c:v>
                      </c:pt>
                      <c:pt idx="918">
                        <c:v>476.962029728</c:v>
                      </c:pt>
                      <c:pt idx="919">
                        <c:v>475.895251422</c:v>
                      </c:pt>
                      <c:pt idx="920">
                        <c:v>475.37026824200001</c:v>
                      </c:pt>
                      <c:pt idx="921">
                        <c:v>474.37616564799998</c:v>
                      </c:pt>
                      <c:pt idx="922">
                        <c:v>474.21674214799998</c:v>
                      </c:pt>
                      <c:pt idx="923">
                        <c:v>473.341771736</c:v>
                      </c:pt>
                      <c:pt idx="924">
                        <c:v>472.93246091999998</c:v>
                      </c:pt>
                      <c:pt idx="925">
                        <c:v>471.64935780600001</c:v>
                      </c:pt>
                      <c:pt idx="926">
                        <c:v>471.515278072</c:v>
                      </c:pt>
                      <c:pt idx="927">
                        <c:v>470.94302162499997</c:v>
                      </c:pt>
                      <c:pt idx="928">
                        <c:v>470.50924447699998</c:v>
                      </c:pt>
                      <c:pt idx="929">
                        <c:v>468.50929711499998</c:v>
                      </c:pt>
                      <c:pt idx="930">
                        <c:v>467.577160886</c:v>
                      </c:pt>
                      <c:pt idx="931">
                        <c:v>467.33636436699999</c:v>
                      </c:pt>
                      <c:pt idx="932">
                        <c:v>466.82193571400001</c:v>
                      </c:pt>
                      <c:pt idx="933">
                        <c:v>465.195390702</c:v>
                      </c:pt>
                      <c:pt idx="934">
                        <c:v>464.79814034899999</c:v>
                      </c:pt>
                      <c:pt idx="935">
                        <c:v>464.27151438200002</c:v>
                      </c:pt>
                      <c:pt idx="936">
                        <c:v>464.19689229099998</c:v>
                      </c:pt>
                      <c:pt idx="937">
                        <c:v>462.81095568400002</c:v>
                      </c:pt>
                      <c:pt idx="938">
                        <c:v>462.26672311499999</c:v>
                      </c:pt>
                      <c:pt idx="939">
                        <c:v>461.12827334600001</c:v>
                      </c:pt>
                      <c:pt idx="940">
                        <c:v>460.417312095</c:v>
                      </c:pt>
                      <c:pt idx="941">
                        <c:v>459.64725331900001</c:v>
                      </c:pt>
                      <c:pt idx="942">
                        <c:v>456.73952095800001</c:v>
                      </c:pt>
                      <c:pt idx="943">
                        <c:v>456.668367687</c:v>
                      </c:pt>
                      <c:pt idx="944">
                        <c:v>455.527121964</c:v>
                      </c:pt>
                      <c:pt idx="945">
                        <c:v>454.685850496</c:v>
                      </c:pt>
                      <c:pt idx="946">
                        <c:v>454.20227933799998</c:v>
                      </c:pt>
                      <c:pt idx="947">
                        <c:v>454.13626920799999</c:v>
                      </c:pt>
                      <c:pt idx="948">
                        <c:v>452.93000979499999</c:v>
                      </c:pt>
                      <c:pt idx="949">
                        <c:v>449.54688459400001</c:v>
                      </c:pt>
                      <c:pt idx="950">
                        <c:v>448.58849611699998</c:v>
                      </c:pt>
                      <c:pt idx="951">
                        <c:v>446.933536344</c:v>
                      </c:pt>
                      <c:pt idx="952">
                        <c:v>444.907662781</c:v>
                      </c:pt>
                      <c:pt idx="953">
                        <c:v>444.86793861699999</c:v>
                      </c:pt>
                      <c:pt idx="954">
                        <c:v>441.53647410799999</c:v>
                      </c:pt>
                      <c:pt idx="955">
                        <c:v>440.25284696300002</c:v>
                      </c:pt>
                      <c:pt idx="956">
                        <c:v>437.46870427499999</c:v>
                      </c:pt>
                      <c:pt idx="957">
                        <c:v>436.17940354000001</c:v>
                      </c:pt>
                      <c:pt idx="958">
                        <c:v>431.538938589</c:v>
                      </c:pt>
                      <c:pt idx="959">
                        <c:v>431.31818449000002</c:v>
                      </c:pt>
                      <c:pt idx="960">
                        <c:v>429.99363108099999</c:v>
                      </c:pt>
                      <c:pt idx="961">
                        <c:v>428.84387053299997</c:v>
                      </c:pt>
                      <c:pt idx="962">
                        <c:v>428.28955368300001</c:v>
                      </c:pt>
                      <c:pt idx="963">
                        <c:v>428.042727743</c:v>
                      </c:pt>
                      <c:pt idx="964">
                        <c:v>423.080678546</c:v>
                      </c:pt>
                      <c:pt idx="965">
                        <c:v>422.84777972400002</c:v>
                      </c:pt>
                      <c:pt idx="966">
                        <c:v>421.87219914799999</c:v>
                      </c:pt>
                      <c:pt idx="967">
                        <c:v>420.74844149799998</c:v>
                      </c:pt>
                      <c:pt idx="968">
                        <c:v>420.70951872000001</c:v>
                      </c:pt>
                      <c:pt idx="969">
                        <c:v>419.27816264900002</c:v>
                      </c:pt>
                      <c:pt idx="970">
                        <c:v>418.10702908899998</c:v>
                      </c:pt>
                      <c:pt idx="971">
                        <c:v>418.03843926100001</c:v>
                      </c:pt>
                      <c:pt idx="972">
                        <c:v>416.22667401799998</c:v>
                      </c:pt>
                      <c:pt idx="973">
                        <c:v>416.059515014</c:v>
                      </c:pt>
                      <c:pt idx="974">
                        <c:v>414.44632201899998</c:v>
                      </c:pt>
                      <c:pt idx="975">
                        <c:v>414.21557295999997</c:v>
                      </c:pt>
                      <c:pt idx="976">
                        <c:v>413.82259017600001</c:v>
                      </c:pt>
                      <c:pt idx="977">
                        <c:v>413.36881573599999</c:v>
                      </c:pt>
                      <c:pt idx="978">
                        <c:v>411.31825473599997</c:v>
                      </c:pt>
                      <c:pt idx="979">
                        <c:v>411.02056325500001</c:v>
                      </c:pt>
                      <c:pt idx="980">
                        <c:v>410.61301135299999</c:v>
                      </c:pt>
                      <c:pt idx="981">
                        <c:v>410.13857357099999</c:v>
                      </c:pt>
                      <c:pt idx="982">
                        <c:v>408.13413812300001</c:v>
                      </c:pt>
                      <c:pt idx="983">
                        <c:v>407.49855996700001</c:v>
                      </c:pt>
                      <c:pt idx="984">
                        <c:v>406.94429067900001</c:v>
                      </c:pt>
                      <c:pt idx="985">
                        <c:v>405.50691770700001</c:v>
                      </c:pt>
                      <c:pt idx="986">
                        <c:v>405.05330067900002</c:v>
                      </c:pt>
                      <c:pt idx="987">
                        <c:v>403.70868063099999</c:v>
                      </c:pt>
                      <c:pt idx="988">
                        <c:v>402.38272145799999</c:v>
                      </c:pt>
                      <c:pt idx="989">
                        <c:v>401.72628584799997</c:v>
                      </c:pt>
                      <c:pt idx="990">
                        <c:v>401.35471847100001</c:v>
                      </c:pt>
                      <c:pt idx="991">
                        <c:v>398.52692963099997</c:v>
                      </c:pt>
                      <c:pt idx="992">
                        <c:v>397.35977514299998</c:v>
                      </c:pt>
                      <c:pt idx="993">
                        <c:v>396.904775374</c:v>
                      </c:pt>
                      <c:pt idx="994">
                        <c:v>396.46914685199999</c:v>
                      </c:pt>
                      <c:pt idx="995">
                        <c:v>396.025409352</c:v>
                      </c:pt>
                      <c:pt idx="996">
                        <c:v>395.416393261</c:v>
                      </c:pt>
                      <c:pt idx="997">
                        <c:v>394.68261946199999</c:v>
                      </c:pt>
                      <c:pt idx="998">
                        <c:v>389.53536512199997</c:v>
                      </c:pt>
                      <c:pt idx="999">
                        <c:v>389.27105419499998</c:v>
                      </c:pt>
                      <c:pt idx="1000">
                        <c:v>388.220624504</c:v>
                      </c:pt>
                      <c:pt idx="1001">
                        <c:v>387.40692572099999</c:v>
                      </c:pt>
                      <c:pt idx="1002">
                        <c:v>386.44807692000001</c:v>
                      </c:pt>
                      <c:pt idx="1003">
                        <c:v>385.343898497</c:v>
                      </c:pt>
                      <c:pt idx="1004">
                        <c:v>383.22448799799997</c:v>
                      </c:pt>
                      <c:pt idx="1005">
                        <c:v>383.10839776500001</c:v>
                      </c:pt>
                      <c:pt idx="1006">
                        <c:v>382.80183842700001</c:v>
                      </c:pt>
                      <c:pt idx="1007">
                        <c:v>379.13294219099998</c:v>
                      </c:pt>
                      <c:pt idx="1008">
                        <c:v>378.49120741899998</c:v>
                      </c:pt>
                      <c:pt idx="1009">
                        <c:v>378.29365189700002</c:v>
                      </c:pt>
                      <c:pt idx="1010">
                        <c:v>378.1551801</c:v>
                      </c:pt>
                      <c:pt idx="1011">
                        <c:v>377.85590285900003</c:v>
                      </c:pt>
                      <c:pt idx="1012">
                        <c:v>376.50439282500002</c:v>
                      </c:pt>
                      <c:pt idx="1013">
                        <c:v>375.32163902399998</c:v>
                      </c:pt>
                      <c:pt idx="1014">
                        <c:v>374.82588894499997</c:v>
                      </c:pt>
                      <c:pt idx="1015">
                        <c:v>374.20470581299998</c:v>
                      </c:pt>
                      <c:pt idx="1016">
                        <c:v>373.53281650299999</c:v>
                      </c:pt>
                      <c:pt idx="1017">
                        <c:v>373.355080015</c:v>
                      </c:pt>
                      <c:pt idx="1018">
                        <c:v>372.90840192399997</c:v>
                      </c:pt>
                      <c:pt idx="1019">
                        <c:v>372.72932018199998</c:v>
                      </c:pt>
                      <c:pt idx="1020">
                        <c:v>372.51920224499997</c:v>
                      </c:pt>
                      <c:pt idx="1021">
                        <c:v>371.80133731900003</c:v>
                      </c:pt>
                      <c:pt idx="1022">
                        <c:v>371.75271487200001</c:v>
                      </c:pt>
                      <c:pt idx="1023">
                        <c:v>371.46071582600001</c:v>
                      </c:pt>
                      <c:pt idx="1024">
                        <c:v>370.63685101900001</c:v>
                      </c:pt>
                      <c:pt idx="1025">
                        <c:v>367.48465406700001</c:v>
                      </c:pt>
                      <c:pt idx="1026">
                        <c:v>367.39679031399999</c:v>
                      </c:pt>
                      <c:pt idx="1027">
                        <c:v>366.91232699400001</c:v>
                      </c:pt>
                      <c:pt idx="1028">
                        <c:v>366.66719287799998</c:v>
                      </c:pt>
                      <c:pt idx="1029">
                        <c:v>366.34248521400002</c:v>
                      </c:pt>
                      <c:pt idx="1030">
                        <c:v>364.52539766400002</c:v>
                      </c:pt>
                      <c:pt idx="1031">
                        <c:v>364.251918085</c:v>
                      </c:pt>
                      <c:pt idx="1032">
                        <c:v>363.830417619</c:v>
                      </c:pt>
                      <c:pt idx="1033">
                        <c:v>363.393117964</c:v>
                      </c:pt>
                      <c:pt idx="1034">
                        <c:v>359.54492899100001</c:v>
                      </c:pt>
                      <c:pt idx="1035">
                        <c:v>357.75006354200002</c:v>
                      </c:pt>
                      <c:pt idx="1036">
                        <c:v>355.806760575</c:v>
                      </c:pt>
                      <c:pt idx="1037">
                        <c:v>355.36127064900001</c:v>
                      </c:pt>
                      <c:pt idx="1038">
                        <c:v>355.13268348299999</c:v>
                      </c:pt>
                      <c:pt idx="1039">
                        <c:v>352.85543184400001</c:v>
                      </c:pt>
                      <c:pt idx="1040">
                        <c:v>352.48852114599998</c:v>
                      </c:pt>
                      <c:pt idx="1041">
                        <c:v>349.44265891399999</c:v>
                      </c:pt>
                      <c:pt idx="1042">
                        <c:v>349.32808263999999</c:v>
                      </c:pt>
                      <c:pt idx="1043">
                        <c:v>349.32437905400002</c:v>
                      </c:pt>
                      <c:pt idx="1044">
                        <c:v>349.29630471500002</c:v>
                      </c:pt>
                      <c:pt idx="1045">
                        <c:v>348.04582591100001</c:v>
                      </c:pt>
                      <c:pt idx="1046">
                        <c:v>347.86193612599999</c:v>
                      </c:pt>
                      <c:pt idx="1047">
                        <c:v>347.31171039700001</c:v>
                      </c:pt>
                      <c:pt idx="1048">
                        <c:v>346.95264701899998</c:v>
                      </c:pt>
                      <c:pt idx="1049">
                        <c:v>344.89355700300001</c:v>
                      </c:pt>
                      <c:pt idx="1050">
                        <c:v>344.05476823599997</c:v>
                      </c:pt>
                      <c:pt idx="1051">
                        <c:v>344.00068856199999</c:v>
                      </c:pt>
                      <c:pt idx="1052">
                        <c:v>342.88238765199998</c:v>
                      </c:pt>
                      <c:pt idx="1053">
                        <c:v>342.55331615</c:v>
                      </c:pt>
                      <c:pt idx="1054">
                        <c:v>341.53677445300002</c:v>
                      </c:pt>
                      <c:pt idx="1055">
                        <c:v>340.216652646</c:v>
                      </c:pt>
                      <c:pt idx="1056">
                        <c:v>339.20244576800002</c:v>
                      </c:pt>
                      <c:pt idx="1057">
                        <c:v>338.982259253</c:v>
                      </c:pt>
                      <c:pt idx="1058">
                        <c:v>337.90566564099998</c:v>
                      </c:pt>
                      <c:pt idx="1059">
                        <c:v>336.90323441499999</c:v>
                      </c:pt>
                      <c:pt idx="1060">
                        <c:v>336.03969784499998</c:v>
                      </c:pt>
                      <c:pt idx="1061">
                        <c:v>334.87130404300001</c:v>
                      </c:pt>
                      <c:pt idx="1062">
                        <c:v>334.22065187700002</c:v>
                      </c:pt>
                      <c:pt idx="1063">
                        <c:v>334.05417645300003</c:v>
                      </c:pt>
                      <c:pt idx="1064">
                        <c:v>333.91735865800001</c:v>
                      </c:pt>
                      <c:pt idx="1065">
                        <c:v>333.72619036899999</c:v>
                      </c:pt>
                      <c:pt idx="1066">
                        <c:v>333.47315467999999</c:v>
                      </c:pt>
                      <c:pt idx="1067">
                        <c:v>332.49083681399998</c:v>
                      </c:pt>
                      <c:pt idx="1068">
                        <c:v>331.08050301100002</c:v>
                      </c:pt>
                      <c:pt idx="1069">
                        <c:v>330.63478419299997</c:v>
                      </c:pt>
                      <c:pt idx="1070">
                        <c:v>330.05764252</c:v>
                      </c:pt>
                      <c:pt idx="1071">
                        <c:v>329.65097238200002</c:v>
                      </c:pt>
                      <c:pt idx="1072">
                        <c:v>326.95252454600001</c:v>
                      </c:pt>
                      <c:pt idx="1073">
                        <c:v>325.30722649199998</c:v>
                      </c:pt>
                      <c:pt idx="1074">
                        <c:v>320.29956078999999</c:v>
                      </c:pt>
                      <c:pt idx="1075">
                        <c:v>320.26553075599998</c:v>
                      </c:pt>
                      <c:pt idx="1076">
                        <c:v>319.74371403800001</c:v>
                      </c:pt>
                      <c:pt idx="1077">
                        <c:v>319.55107287200002</c:v>
                      </c:pt>
                      <c:pt idx="1078">
                        <c:v>319.17248852699998</c:v>
                      </c:pt>
                      <c:pt idx="1079">
                        <c:v>316.79554829</c:v>
                      </c:pt>
                      <c:pt idx="1080">
                        <c:v>316.58210576800002</c:v>
                      </c:pt>
                      <c:pt idx="1081">
                        <c:v>314.984189501</c:v>
                      </c:pt>
                      <c:pt idx="1082">
                        <c:v>310.91173574300001</c:v>
                      </c:pt>
                      <c:pt idx="1083">
                        <c:v>310.39324239799998</c:v>
                      </c:pt>
                      <c:pt idx="1084">
                        <c:v>309.46674111599998</c:v>
                      </c:pt>
                      <c:pt idx="1085">
                        <c:v>308.17717255700001</c:v>
                      </c:pt>
                      <c:pt idx="1086">
                        <c:v>308.06075301700002</c:v>
                      </c:pt>
                      <c:pt idx="1087">
                        <c:v>303.93367203399998</c:v>
                      </c:pt>
                      <c:pt idx="1088">
                        <c:v>303.68750299300001</c:v>
                      </c:pt>
                      <c:pt idx="1089">
                        <c:v>300.98303608700002</c:v>
                      </c:pt>
                      <c:pt idx="1090">
                        <c:v>300.89203561599999</c:v>
                      </c:pt>
                      <c:pt idx="1091">
                        <c:v>300.77072407499998</c:v>
                      </c:pt>
                      <c:pt idx="1092">
                        <c:v>299.27158241000001</c:v>
                      </c:pt>
                      <c:pt idx="1093">
                        <c:v>298.97688897099999</c:v>
                      </c:pt>
                      <c:pt idx="1094">
                        <c:v>298.92737217199999</c:v>
                      </c:pt>
                      <c:pt idx="1095">
                        <c:v>289.86773163999999</c:v>
                      </c:pt>
                      <c:pt idx="1096">
                        <c:v>289.84897198499999</c:v>
                      </c:pt>
                      <c:pt idx="1097">
                        <c:v>289.327593369</c:v>
                      </c:pt>
                      <c:pt idx="1098">
                        <c:v>285.62349386099999</c:v>
                      </c:pt>
                      <c:pt idx="1099">
                        <c:v>285.62126339500003</c:v>
                      </c:pt>
                      <c:pt idx="1100">
                        <c:v>285.46997377000002</c:v>
                      </c:pt>
                      <c:pt idx="1101">
                        <c:v>284.63561534600001</c:v>
                      </c:pt>
                      <c:pt idx="1102">
                        <c:v>284.17764765099997</c:v>
                      </c:pt>
                      <c:pt idx="1103">
                        <c:v>283.47541320099998</c:v>
                      </c:pt>
                      <c:pt idx="1104">
                        <c:v>283.36422479200002</c:v>
                      </c:pt>
                      <c:pt idx="1105">
                        <c:v>283.22087191600002</c:v>
                      </c:pt>
                      <c:pt idx="1106">
                        <c:v>283.03521334800001</c:v>
                      </c:pt>
                      <c:pt idx="1107">
                        <c:v>282.53276419899998</c:v>
                      </c:pt>
                      <c:pt idx="1108">
                        <c:v>281.91440414099998</c:v>
                      </c:pt>
                      <c:pt idx="1109">
                        <c:v>280.289123964</c:v>
                      </c:pt>
                      <c:pt idx="1110">
                        <c:v>276.018022702</c:v>
                      </c:pt>
                      <c:pt idx="1111">
                        <c:v>275.23107494300001</c:v>
                      </c:pt>
                      <c:pt idx="1112">
                        <c:v>274.26990533499998</c:v>
                      </c:pt>
                      <c:pt idx="1113">
                        <c:v>274.24994035899999</c:v>
                      </c:pt>
                      <c:pt idx="1114">
                        <c:v>273.91663135800002</c:v>
                      </c:pt>
                      <c:pt idx="1115">
                        <c:v>273.02485779599999</c:v>
                      </c:pt>
                      <c:pt idx="1116">
                        <c:v>272.838901717</c:v>
                      </c:pt>
                      <c:pt idx="1117">
                        <c:v>272.56849645800003</c:v>
                      </c:pt>
                      <c:pt idx="1118">
                        <c:v>271.811174515</c:v>
                      </c:pt>
                      <c:pt idx="1119">
                        <c:v>271.52587406399999</c:v>
                      </c:pt>
                      <c:pt idx="1120">
                        <c:v>270.46529363500002</c:v>
                      </c:pt>
                      <c:pt idx="1121">
                        <c:v>270.23405379799999</c:v>
                      </c:pt>
                      <c:pt idx="1122">
                        <c:v>269.17339265300001</c:v>
                      </c:pt>
                      <c:pt idx="1123">
                        <c:v>268.28406884499998</c:v>
                      </c:pt>
                      <c:pt idx="1124">
                        <c:v>266.48445850799999</c:v>
                      </c:pt>
                      <c:pt idx="1125">
                        <c:v>265.14150598999998</c:v>
                      </c:pt>
                      <c:pt idx="1126">
                        <c:v>262.36175598800003</c:v>
                      </c:pt>
                      <c:pt idx="1127">
                        <c:v>262.30748325600001</c:v>
                      </c:pt>
                      <c:pt idx="1128">
                        <c:v>261.752849475</c:v>
                      </c:pt>
                      <c:pt idx="1129">
                        <c:v>261.35892263599999</c:v>
                      </c:pt>
                      <c:pt idx="1130">
                        <c:v>260.00588219500003</c:v>
                      </c:pt>
                      <c:pt idx="1131">
                        <c:v>258.281101466</c:v>
                      </c:pt>
                      <c:pt idx="1132">
                        <c:v>257.76653600700001</c:v>
                      </c:pt>
                      <c:pt idx="1133">
                        <c:v>257.35267189699999</c:v>
                      </c:pt>
                      <c:pt idx="1134">
                        <c:v>256.08354955800002</c:v>
                      </c:pt>
                      <c:pt idx="1135">
                        <c:v>254.96618143399999</c:v>
                      </c:pt>
                      <c:pt idx="1136">
                        <c:v>254.30561439799999</c:v>
                      </c:pt>
                      <c:pt idx="1137">
                        <c:v>253.56309866300001</c:v>
                      </c:pt>
                      <c:pt idx="1138">
                        <c:v>252.37613011100001</c:v>
                      </c:pt>
                      <c:pt idx="1139">
                        <c:v>251.062942701</c:v>
                      </c:pt>
                      <c:pt idx="1140">
                        <c:v>250.50373393000001</c:v>
                      </c:pt>
                      <c:pt idx="1141">
                        <c:v>250.48915294</c:v>
                      </c:pt>
                      <c:pt idx="1142">
                        <c:v>250.027210341</c:v>
                      </c:pt>
                      <c:pt idx="1143">
                        <c:v>249.97616697699999</c:v>
                      </c:pt>
                      <c:pt idx="1144">
                        <c:v>249.333482836</c:v>
                      </c:pt>
                      <c:pt idx="1145">
                        <c:v>248.876719966</c:v>
                      </c:pt>
                      <c:pt idx="1146">
                        <c:v>247.488995966</c:v>
                      </c:pt>
                      <c:pt idx="1147">
                        <c:v>247.14926613399999</c:v>
                      </c:pt>
                      <c:pt idx="1148">
                        <c:v>246.738098235</c:v>
                      </c:pt>
                      <c:pt idx="1149">
                        <c:v>246.48913712199999</c:v>
                      </c:pt>
                      <c:pt idx="1150">
                        <c:v>246.40553831099999</c:v>
                      </c:pt>
                      <c:pt idx="1151">
                        <c:v>243.33166852400001</c:v>
                      </c:pt>
                      <c:pt idx="1152">
                        <c:v>242.99808081899999</c:v>
                      </c:pt>
                      <c:pt idx="1153">
                        <c:v>242.874110204</c:v>
                      </c:pt>
                      <c:pt idx="1154">
                        <c:v>242.852527546</c:v>
                      </c:pt>
                      <c:pt idx="1155">
                        <c:v>241.50405170499999</c:v>
                      </c:pt>
                      <c:pt idx="1156">
                        <c:v>240.87543275300001</c:v>
                      </c:pt>
                      <c:pt idx="1157">
                        <c:v>240.74021031300001</c:v>
                      </c:pt>
                      <c:pt idx="1158">
                        <c:v>240.65735830200001</c:v>
                      </c:pt>
                      <c:pt idx="1159">
                        <c:v>239.94918836799999</c:v>
                      </c:pt>
                      <c:pt idx="1160">
                        <c:v>238.87776954399999</c:v>
                      </c:pt>
                      <c:pt idx="1161">
                        <c:v>238.668581926</c:v>
                      </c:pt>
                      <c:pt idx="1162">
                        <c:v>237.001163284</c:v>
                      </c:pt>
                      <c:pt idx="1163">
                        <c:v>236.313369653</c:v>
                      </c:pt>
                      <c:pt idx="1164">
                        <c:v>235.37546563999999</c:v>
                      </c:pt>
                      <c:pt idx="1165">
                        <c:v>233.57291334600001</c:v>
                      </c:pt>
                      <c:pt idx="1166">
                        <c:v>233.33026541300001</c:v>
                      </c:pt>
                      <c:pt idx="1167">
                        <c:v>232.58350209700001</c:v>
                      </c:pt>
                      <c:pt idx="1168">
                        <c:v>230.70707254300001</c:v>
                      </c:pt>
                      <c:pt idx="1169">
                        <c:v>230.42984805699999</c:v>
                      </c:pt>
                      <c:pt idx="1170">
                        <c:v>227.60871259000001</c:v>
                      </c:pt>
                      <c:pt idx="1171">
                        <c:v>224.735752813</c:v>
                      </c:pt>
                      <c:pt idx="1172">
                        <c:v>223.38185807299999</c:v>
                      </c:pt>
                      <c:pt idx="1173">
                        <c:v>220.93036369699999</c:v>
                      </c:pt>
                      <c:pt idx="1174">
                        <c:v>220.16329945300001</c:v>
                      </c:pt>
                      <c:pt idx="1175">
                        <c:v>217.639803169</c:v>
                      </c:pt>
                      <c:pt idx="1176">
                        <c:v>217.573512064</c:v>
                      </c:pt>
                      <c:pt idx="1177">
                        <c:v>217.16725111</c:v>
                      </c:pt>
                      <c:pt idx="1178">
                        <c:v>216.30113459</c:v>
                      </c:pt>
                      <c:pt idx="1179">
                        <c:v>215.14322035000001</c:v>
                      </c:pt>
                      <c:pt idx="1180">
                        <c:v>213.91923365100001</c:v>
                      </c:pt>
                      <c:pt idx="1181">
                        <c:v>212.996498543</c:v>
                      </c:pt>
                      <c:pt idx="1182">
                        <c:v>212.95698818100001</c:v>
                      </c:pt>
                      <c:pt idx="1183">
                        <c:v>210.76978891900001</c:v>
                      </c:pt>
                      <c:pt idx="1184">
                        <c:v>210.72903573299999</c:v>
                      </c:pt>
                      <c:pt idx="1185">
                        <c:v>209.79141851200001</c:v>
                      </c:pt>
                      <c:pt idx="1186">
                        <c:v>208.584026236</c:v>
                      </c:pt>
                      <c:pt idx="1187">
                        <c:v>207.882177834</c:v>
                      </c:pt>
                      <c:pt idx="1188">
                        <c:v>207.74251667300001</c:v>
                      </c:pt>
                      <c:pt idx="1189">
                        <c:v>207.52657437299999</c:v>
                      </c:pt>
                      <c:pt idx="1190">
                        <c:v>207.46925127399999</c:v>
                      </c:pt>
                      <c:pt idx="1191">
                        <c:v>207.04433563500001</c:v>
                      </c:pt>
                      <c:pt idx="1192">
                        <c:v>206.474551545</c:v>
                      </c:pt>
                      <c:pt idx="1193">
                        <c:v>205.511506685</c:v>
                      </c:pt>
                      <c:pt idx="1194">
                        <c:v>204.48965798699999</c:v>
                      </c:pt>
                      <c:pt idx="1195">
                        <c:v>204.17642303599999</c:v>
                      </c:pt>
                      <c:pt idx="1196">
                        <c:v>203.61698640899999</c:v>
                      </c:pt>
                      <c:pt idx="1197">
                        <c:v>203.19544062400001</c:v>
                      </c:pt>
                      <c:pt idx="1198">
                        <c:v>202.33749637</c:v>
                      </c:pt>
                      <c:pt idx="1199">
                        <c:v>202.309922906</c:v>
                      </c:pt>
                      <c:pt idx="1200">
                        <c:v>201.89722316699999</c:v>
                      </c:pt>
                      <c:pt idx="1201">
                        <c:v>201.06621711700001</c:v>
                      </c:pt>
                      <c:pt idx="1202">
                        <c:v>199.48994680300001</c:v>
                      </c:pt>
                      <c:pt idx="1203">
                        <c:v>199.17294897100001</c:v>
                      </c:pt>
                      <c:pt idx="1204">
                        <c:v>198.61597047999999</c:v>
                      </c:pt>
                      <c:pt idx="1205">
                        <c:v>196.09733726600001</c:v>
                      </c:pt>
                      <c:pt idx="1206">
                        <c:v>195.30468341700001</c:v>
                      </c:pt>
                      <c:pt idx="1207">
                        <c:v>194.78269980600001</c:v>
                      </c:pt>
                      <c:pt idx="1208">
                        <c:v>194.35548481399999</c:v>
                      </c:pt>
                      <c:pt idx="1209">
                        <c:v>194.14578645099999</c:v>
                      </c:pt>
                      <c:pt idx="1210">
                        <c:v>192.101786191</c:v>
                      </c:pt>
                      <c:pt idx="1211">
                        <c:v>191.448099767</c:v>
                      </c:pt>
                      <c:pt idx="1212">
                        <c:v>189.573383439</c:v>
                      </c:pt>
                      <c:pt idx="1213">
                        <c:v>189.52435330200001</c:v>
                      </c:pt>
                      <c:pt idx="1214">
                        <c:v>187.78418601499999</c:v>
                      </c:pt>
                      <c:pt idx="1215">
                        <c:v>187.001097421</c:v>
                      </c:pt>
                      <c:pt idx="1216">
                        <c:v>186.25567074099999</c:v>
                      </c:pt>
                      <c:pt idx="1217">
                        <c:v>185.805312289</c:v>
                      </c:pt>
                      <c:pt idx="1218">
                        <c:v>185.13814390799999</c:v>
                      </c:pt>
                      <c:pt idx="1219">
                        <c:v>184.87447922600001</c:v>
                      </c:pt>
                      <c:pt idx="1220">
                        <c:v>184.10136849899999</c:v>
                      </c:pt>
                      <c:pt idx="1221">
                        <c:v>182.67948388600001</c:v>
                      </c:pt>
                      <c:pt idx="1222">
                        <c:v>182.649102922</c:v>
                      </c:pt>
                      <c:pt idx="1223">
                        <c:v>181.20366334400001</c:v>
                      </c:pt>
                      <c:pt idx="1224">
                        <c:v>181.07123135399999</c:v>
                      </c:pt>
                      <c:pt idx="1225">
                        <c:v>179.752032141</c:v>
                      </c:pt>
                      <c:pt idx="1226">
                        <c:v>178.79286349099999</c:v>
                      </c:pt>
                      <c:pt idx="1227">
                        <c:v>177.76288861200001</c:v>
                      </c:pt>
                      <c:pt idx="1228">
                        <c:v>177.41827968600001</c:v>
                      </c:pt>
                      <c:pt idx="1229">
                        <c:v>176.818072484</c:v>
                      </c:pt>
                      <c:pt idx="1230">
                        <c:v>176.37222951800001</c:v>
                      </c:pt>
                      <c:pt idx="1231">
                        <c:v>175.96898035999999</c:v>
                      </c:pt>
                      <c:pt idx="1232">
                        <c:v>175.16052178999999</c:v>
                      </c:pt>
                      <c:pt idx="1233">
                        <c:v>174.99261891200001</c:v>
                      </c:pt>
                      <c:pt idx="1234">
                        <c:v>173.891103829</c:v>
                      </c:pt>
                      <c:pt idx="1235">
                        <c:v>173.71670237800001</c:v>
                      </c:pt>
                      <c:pt idx="1236">
                        <c:v>172.596711376</c:v>
                      </c:pt>
                      <c:pt idx="1237">
                        <c:v>172.08342288899999</c:v>
                      </c:pt>
                      <c:pt idx="1238">
                        <c:v>169.820548933</c:v>
                      </c:pt>
                      <c:pt idx="1239">
                        <c:v>169.18057929899999</c:v>
                      </c:pt>
                      <c:pt idx="1240">
                        <c:v>168.28974807399999</c:v>
                      </c:pt>
                      <c:pt idx="1241">
                        <c:v>168.28576146699999</c:v>
                      </c:pt>
                      <c:pt idx="1242">
                        <c:v>168.282640679</c:v>
                      </c:pt>
                      <c:pt idx="1243">
                        <c:v>167.773222315</c:v>
                      </c:pt>
                      <c:pt idx="1244">
                        <c:v>166.90205895</c:v>
                      </c:pt>
                      <c:pt idx="1245">
                        <c:v>164.43924734800001</c:v>
                      </c:pt>
                      <c:pt idx="1246">
                        <c:v>161.293851918</c:v>
                      </c:pt>
                      <c:pt idx="1247">
                        <c:v>159.58768476099999</c:v>
                      </c:pt>
                      <c:pt idx="1248">
                        <c:v>158.178291573</c:v>
                      </c:pt>
                      <c:pt idx="1249">
                        <c:v>157.97303543199999</c:v>
                      </c:pt>
                      <c:pt idx="1250">
                        <c:v>157.45759339</c:v>
                      </c:pt>
                      <c:pt idx="1251">
                        <c:v>156.23723751399999</c:v>
                      </c:pt>
                      <c:pt idx="1252">
                        <c:v>154.78995359000001</c:v>
                      </c:pt>
                      <c:pt idx="1253">
                        <c:v>153.744635512</c:v>
                      </c:pt>
                      <c:pt idx="1254">
                        <c:v>153.17728842400001</c:v>
                      </c:pt>
                      <c:pt idx="1255">
                        <c:v>153.081164258</c:v>
                      </c:pt>
                      <c:pt idx="1256">
                        <c:v>153.02141496799999</c:v>
                      </c:pt>
                      <c:pt idx="1257">
                        <c:v>152.90895874200001</c:v>
                      </c:pt>
                      <c:pt idx="1258">
                        <c:v>152.63930461499999</c:v>
                      </c:pt>
                      <c:pt idx="1259">
                        <c:v>151.60795175499999</c:v>
                      </c:pt>
                      <c:pt idx="1260">
                        <c:v>149.017787836</c:v>
                      </c:pt>
                      <c:pt idx="1261">
                        <c:v>148.56042955800001</c:v>
                      </c:pt>
                      <c:pt idx="1262">
                        <c:v>148.317934482</c:v>
                      </c:pt>
                      <c:pt idx="1263">
                        <c:v>147.31493741200001</c:v>
                      </c:pt>
                      <c:pt idx="1264">
                        <c:v>147.27846381699999</c:v>
                      </c:pt>
                      <c:pt idx="1265">
                        <c:v>145.85048648599999</c:v>
                      </c:pt>
                      <c:pt idx="1266">
                        <c:v>145.83704802700001</c:v>
                      </c:pt>
                      <c:pt idx="1267">
                        <c:v>144.16898333200001</c:v>
                      </c:pt>
                      <c:pt idx="1268">
                        <c:v>142.33520790200001</c:v>
                      </c:pt>
                      <c:pt idx="1269">
                        <c:v>141.66989344500001</c:v>
                      </c:pt>
                      <c:pt idx="1270">
                        <c:v>141.58496956900001</c:v>
                      </c:pt>
                      <c:pt idx="1271">
                        <c:v>139.811342518</c:v>
                      </c:pt>
                      <c:pt idx="1272">
                        <c:v>139.123678571</c:v>
                      </c:pt>
                      <c:pt idx="1273">
                        <c:v>138.456069695</c:v>
                      </c:pt>
                      <c:pt idx="1274">
                        <c:v>137.605389578</c:v>
                      </c:pt>
                      <c:pt idx="1275">
                        <c:v>137.28742324800001</c:v>
                      </c:pt>
                      <c:pt idx="1276">
                        <c:v>137.03305731099999</c:v>
                      </c:pt>
                      <c:pt idx="1277">
                        <c:v>137.00965334899999</c:v>
                      </c:pt>
                      <c:pt idx="1278">
                        <c:v>136.51330025199999</c:v>
                      </c:pt>
                      <c:pt idx="1279">
                        <c:v>136.428852573</c:v>
                      </c:pt>
                      <c:pt idx="1280">
                        <c:v>136.420900781</c:v>
                      </c:pt>
                      <c:pt idx="1281">
                        <c:v>136.09817804599999</c:v>
                      </c:pt>
                      <c:pt idx="1282">
                        <c:v>136.08582299400001</c:v>
                      </c:pt>
                      <c:pt idx="1283">
                        <c:v>135.94458043</c:v>
                      </c:pt>
                      <c:pt idx="1284">
                        <c:v>135.228435002</c:v>
                      </c:pt>
                      <c:pt idx="1285">
                        <c:v>135.120628837</c:v>
                      </c:pt>
                      <c:pt idx="1286">
                        <c:v>134.96344655799999</c:v>
                      </c:pt>
                      <c:pt idx="1287">
                        <c:v>134.73874060099999</c:v>
                      </c:pt>
                      <c:pt idx="1288">
                        <c:v>133.616556761</c:v>
                      </c:pt>
                      <c:pt idx="1289">
                        <c:v>133.19857325800001</c:v>
                      </c:pt>
                      <c:pt idx="1290">
                        <c:v>132.77219282499999</c:v>
                      </c:pt>
                      <c:pt idx="1291">
                        <c:v>132.22690885700001</c:v>
                      </c:pt>
                      <c:pt idx="1292">
                        <c:v>131.421336373</c:v>
                      </c:pt>
                      <c:pt idx="1293">
                        <c:v>129.94191801900001</c:v>
                      </c:pt>
                      <c:pt idx="1294">
                        <c:v>129.41753849</c:v>
                      </c:pt>
                      <c:pt idx="1295">
                        <c:v>128.29053164000001</c:v>
                      </c:pt>
                      <c:pt idx="1296">
                        <c:v>127.808774325</c:v>
                      </c:pt>
                      <c:pt idx="1297">
                        <c:v>127.704877184</c:v>
                      </c:pt>
                      <c:pt idx="1298">
                        <c:v>127.51800215999999</c:v>
                      </c:pt>
                      <c:pt idx="1299">
                        <c:v>127.092383627</c:v>
                      </c:pt>
                      <c:pt idx="1300">
                        <c:v>124.513868808</c:v>
                      </c:pt>
                      <c:pt idx="1301">
                        <c:v>121.629198433</c:v>
                      </c:pt>
                      <c:pt idx="1302">
                        <c:v>120.79034845</c:v>
                      </c:pt>
                      <c:pt idx="1303">
                        <c:v>119.961993171</c:v>
                      </c:pt>
                      <c:pt idx="1304">
                        <c:v>119.09019428000001</c:v>
                      </c:pt>
                      <c:pt idx="1305">
                        <c:v>118.423687395</c:v>
                      </c:pt>
                      <c:pt idx="1306">
                        <c:v>118.152675657</c:v>
                      </c:pt>
                      <c:pt idx="1307">
                        <c:v>115.806896537</c:v>
                      </c:pt>
                      <c:pt idx="1308">
                        <c:v>114.87319452600001</c:v>
                      </c:pt>
                      <c:pt idx="1309">
                        <c:v>114.424482634</c:v>
                      </c:pt>
                      <c:pt idx="1310">
                        <c:v>113.91016906999999</c:v>
                      </c:pt>
                      <c:pt idx="1311">
                        <c:v>113.738471776</c:v>
                      </c:pt>
                      <c:pt idx="1312">
                        <c:v>113.643300801</c:v>
                      </c:pt>
                      <c:pt idx="1313">
                        <c:v>113.57731396299999</c:v>
                      </c:pt>
                      <c:pt idx="1314">
                        <c:v>113.48412683700001</c:v>
                      </c:pt>
                      <c:pt idx="1315">
                        <c:v>113.44034137600001</c:v>
                      </c:pt>
                      <c:pt idx="1316">
                        <c:v>113.318318287</c:v>
                      </c:pt>
                      <c:pt idx="1317">
                        <c:v>112.267126968</c:v>
                      </c:pt>
                      <c:pt idx="1318">
                        <c:v>111.781254551</c:v>
                      </c:pt>
                      <c:pt idx="1319">
                        <c:v>111.13781208899999</c:v>
                      </c:pt>
                      <c:pt idx="1320">
                        <c:v>110.57322682100001</c:v>
                      </c:pt>
                      <c:pt idx="1321">
                        <c:v>110.533892069</c:v>
                      </c:pt>
                      <c:pt idx="1322">
                        <c:v>109.504620669</c:v>
                      </c:pt>
                      <c:pt idx="1323">
                        <c:v>109.31370108199999</c:v>
                      </c:pt>
                      <c:pt idx="1324">
                        <c:v>108.68372230600001</c:v>
                      </c:pt>
                      <c:pt idx="1325">
                        <c:v>107.713275688</c:v>
                      </c:pt>
                      <c:pt idx="1326">
                        <c:v>107.566173611</c:v>
                      </c:pt>
                      <c:pt idx="1327">
                        <c:v>107.30201841500001</c:v>
                      </c:pt>
                      <c:pt idx="1328">
                        <c:v>107.220120697</c:v>
                      </c:pt>
                      <c:pt idx="1329">
                        <c:v>107.14576924799999</c:v>
                      </c:pt>
                      <c:pt idx="1330">
                        <c:v>106.97701222400001</c:v>
                      </c:pt>
                      <c:pt idx="1331">
                        <c:v>106.71541686499999</c:v>
                      </c:pt>
                      <c:pt idx="1332">
                        <c:v>106.627919257</c:v>
                      </c:pt>
                      <c:pt idx="1333">
                        <c:v>100.560915799</c:v>
                      </c:pt>
                      <c:pt idx="1334">
                        <c:v>100.139007815</c:v>
                      </c:pt>
                      <c:pt idx="1335">
                        <c:v>99.577986797400001</c:v>
                      </c:pt>
                      <c:pt idx="1336">
                        <c:v>98.978631113899993</c:v>
                      </c:pt>
                      <c:pt idx="1337">
                        <c:v>97.921620160100005</c:v>
                      </c:pt>
                      <c:pt idx="1338">
                        <c:v>97.736004799</c:v>
                      </c:pt>
                      <c:pt idx="1339">
                        <c:v>97.4747112676</c:v>
                      </c:pt>
                      <c:pt idx="1340">
                        <c:v>96.840915497300003</c:v>
                      </c:pt>
                      <c:pt idx="1341">
                        <c:v>95.713866742199997</c:v>
                      </c:pt>
                      <c:pt idx="1342">
                        <c:v>95.686810925399996</c:v>
                      </c:pt>
                      <c:pt idx="1343">
                        <c:v>93.823263561100006</c:v>
                      </c:pt>
                      <c:pt idx="1344">
                        <c:v>93.684781489900004</c:v>
                      </c:pt>
                      <c:pt idx="1345">
                        <c:v>92.599780704099999</c:v>
                      </c:pt>
                      <c:pt idx="1346">
                        <c:v>92.172200493999995</c:v>
                      </c:pt>
                      <c:pt idx="1347">
                        <c:v>91.111563757499994</c:v>
                      </c:pt>
                      <c:pt idx="1348">
                        <c:v>90.683028853799996</c:v>
                      </c:pt>
                      <c:pt idx="1349">
                        <c:v>90.644574814999999</c:v>
                      </c:pt>
                      <c:pt idx="1350">
                        <c:v>90.631879681000001</c:v>
                      </c:pt>
                      <c:pt idx="1351">
                        <c:v>89.836052804299996</c:v>
                      </c:pt>
                      <c:pt idx="1352">
                        <c:v>87.666275100700005</c:v>
                      </c:pt>
                      <c:pt idx="1353">
                        <c:v>86.156049956900006</c:v>
                      </c:pt>
                      <c:pt idx="1354">
                        <c:v>85.447911429300007</c:v>
                      </c:pt>
                      <c:pt idx="1355">
                        <c:v>84.959235700400001</c:v>
                      </c:pt>
                      <c:pt idx="1356">
                        <c:v>84.115568079499994</c:v>
                      </c:pt>
                      <c:pt idx="1357">
                        <c:v>83.835919367900004</c:v>
                      </c:pt>
                      <c:pt idx="1358">
                        <c:v>82.496828825199998</c:v>
                      </c:pt>
                      <c:pt idx="1359">
                        <c:v>81.439923260800001</c:v>
                      </c:pt>
                      <c:pt idx="1360">
                        <c:v>81.281841554300001</c:v>
                      </c:pt>
                      <c:pt idx="1361">
                        <c:v>80.975602389700001</c:v>
                      </c:pt>
                      <c:pt idx="1362">
                        <c:v>79.309533070599997</c:v>
                      </c:pt>
                      <c:pt idx="1363">
                        <c:v>78.057934295500004</c:v>
                      </c:pt>
                      <c:pt idx="1364">
                        <c:v>77.637030495600001</c:v>
                      </c:pt>
                      <c:pt idx="1365">
                        <c:v>77.122580706700006</c:v>
                      </c:pt>
                      <c:pt idx="1366">
                        <c:v>75.354116688199994</c:v>
                      </c:pt>
                      <c:pt idx="1367">
                        <c:v>74.750751146599995</c:v>
                      </c:pt>
                      <c:pt idx="1368">
                        <c:v>73.986177615499997</c:v>
                      </c:pt>
                      <c:pt idx="1369">
                        <c:v>73.763307262500007</c:v>
                      </c:pt>
                      <c:pt idx="1370">
                        <c:v>71.308097834099996</c:v>
                      </c:pt>
                      <c:pt idx="1371">
                        <c:v>70.766572222700006</c:v>
                      </c:pt>
                      <c:pt idx="1372">
                        <c:v>70.140877121800003</c:v>
                      </c:pt>
                      <c:pt idx="1373">
                        <c:v>66.669267579800007</c:v>
                      </c:pt>
                      <c:pt idx="1374">
                        <c:v>64.771100658799995</c:v>
                      </c:pt>
                      <c:pt idx="1375">
                        <c:v>64.560275824100003</c:v>
                      </c:pt>
                      <c:pt idx="1376">
                        <c:v>64.422487774100006</c:v>
                      </c:pt>
                      <c:pt idx="1377">
                        <c:v>61.780202133099998</c:v>
                      </c:pt>
                      <c:pt idx="1378">
                        <c:v>61.741620420399997</c:v>
                      </c:pt>
                      <c:pt idx="1379">
                        <c:v>58.4274889458</c:v>
                      </c:pt>
                      <c:pt idx="1380">
                        <c:v>58.051627421900001</c:v>
                      </c:pt>
                      <c:pt idx="1381">
                        <c:v>55.580192373300001</c:v>
                      </c:pt>
                      <c:pt idx="1382">
                        <c:v>54.326080238199999</c:v>
                      </c:pt>
                      <c:pt idx="1383">
                        <c:v>52.066575999100003</c:v>
                      </c:pt>
                      <c:pt idx="1384">
                        <c:v>52.044752881400001</c:v>
                      </c:pt>
                      <c:pt idx="1385">
                        <c:v>51.037158534</c:v>
                      </c:pt>
                      <c:pt idx="1386">
                        <c:v>50.972340555099997</c:v>
                      </c:pt>
                      <c:pt idx="1387">
                        <c:v>50.2579787337</c:v>
                      </c:pt>
                      <c:pt idx="1388">
                        <c:v>50.037099286699998</c:v>
                      </c:pt>
                      <c:pt idx="1389">
                        <c:v>49.680996044899999</c:v>
                      </c:pt>
                      <c:pt idx="1390">
                        <c:v>49.083023470800001</c:v>
                      </c:pt>
                      <c:pt idx="1391">
                        <c:v>48.765519464</c:v>
                      </c:pt>
                      <c:pt idx="1392">
                        <c:v>46.5100251191</c:v>
                      </c:pt>
                      <c:pt idx="1393">
                        <c:v>44.772378769900001</c:v>
                      </c:pt>
                      <c:pt idx="1394">
                        <c:v>43.738749693800003</c:v>
                      </c:pt>
                      <c:pt idx="1395">
                        <c:v>43.581861831099999</c:v>
                      </c:pt>
                      <c:pt idx="1396">
                        <c:v>39.142558015399999</c:v>
                      </c:pt>
                      <c:pt idx="1397">
                        <c:v>38.989898904299999</c:v>
                      </c:pt>
                      <c:pt idx="1398">
                        <c:v>38.675799512300003</c:v>
                      </c:pt>
                      <c:pt idx="1399">
                        <c:v>38.4308976644</c:v>
                      </c:pt>
                      <c:pt idx="1400">
                        <c:v>38.324788285700002</c:v>
                      </c:pt>
                      <c:pt idx="1401">
                        <c:v>37.3827081879</c:v>
                      </c:pt>
                      <c:pt idx="1402">
                        <c:v>35.6267877979</c:v>
                      </c:pt>
                      <c:pt idx="1403">
                        <c:v>34.955240920999998</c:v>
                      </c:pt>
                      <c:pt idx="1404">
                        <c:v>33.4511046788</c:v>
                      </c:pt>
                      <c:pt idx="1405">
                        <c:v>33.161445003099999</c:v>
                      </c:pt>
                      <c:pt idx="1406">
                        <c:v>33.091615955100004</c:v>
                      </c:pt>
                      <c:pt idx="1407">
                        <c:v>32.873094705299998</c:v>
                      </c:pt>
                      <c:pt idx="1408">
                        <c:v>31.9741134792</c:v>
                      </c:pt>
                      <c:pt idx="1409">
                        <c:v>31.224971336500001</c:v>
                      </c:pt>
                      <c:pt idx="1410">
                        <c:v>30.235369351500001</c:v>
                      </c:pt>
                      <c:pt idx="1411">
                        <c:v>29.8276608137</c:v>
                      </c:pt>
                      <c:pt idx="1412">
                        <c:v>29.5048920447</c:v>
                      </c:pt>
                      <c:pt idx="1413">
                        <c:v>27.527565170900001</c:v>
                      </c:pt>
                      <c:pt idx="1414">
                        <c:v>25.409188415700001</c:v>
                      </c:pt>
                      <c:pt idx="1415">
                        <c:v>25.190394819600002</c:v>
                      </c:pt>
                      <c:pt idx="1416">
                        <c:v>24.9528351226</c:v>
                      </c:pt>
                      <c:pt idx="1417">
                        <c:v>24.935549397900001</c:v>
                      </c:pt>
                      <c:pt idx="1418">
                        <c:v>24.608506798299999</c:v>
                      </c:pt>
                      <c:pt idx="1419">
                        <c:v>24.472087174199999</c:v>
                      </c:pt>
                      <c:pt idx="1420">
                        <c:v>23.738200769500001</c:v>
                      </c:pt>
                      <c:pt idx="1421">
                        <c:v>22.700731439199998</c:v>
                      </c:pt>
                      <c:pt idx="1422">
                        <c:v>22.5758891451</c:v>
                      </c:pt>
                      <c:pt idx="1423">
                        <c:v>21.571931732300001</c:v>
                      </c:pt>
                      <c:pt idx="1424">
                        <c:v>21.569581941300001</c:v>
                      </c:pt>
                      <c:pt idx="1425">
                        <c:v>21.477685961300001</c:v>
                      </c:pt>
                      <c:pt idx="1426">
                        <c:v>21.1416560352</c:v>
                      </c:pt>
                      <c:pt idx="1427">
                        <c:v>20.7095837534</c:v>
                      </c:pt>
                      <c:pt idx="1428">
                        <c:v>20.225361811199999</c:v>
                      </c:pt>
                      <c:pt idx="1429">
                        <c:v>17.1595775258</c:v>
                      </c:pt>
                      <c:pt idx="1430">
                        <c:v>16.3463279196</c:v>
                      </c:pt>
                      <c:pt idx="1431">
                        <c:v>16.3128861842</c:v>
                      </c:pt>
                      <c:pt idx="1432">
                        <c:v>15.9813649508</c:v>
                      </c:pt>
                      <c:pt idx="1433">
                        <c:v>12.8305494728</c:v>
                      </c:pt>
                      <c:pt idx="1434">
                        <c:v>12.5416392104</c:v>
                      </c:pt>
                      <c:pt idx="1435">
                        <c:v>11.203733313700001</c:v>
                      </c:pt>
                      <c:pt idx="1436">
                        <c:v>9.5786605795900002</c:v>
                      </c:pt>
                      <c:pt idx="1437">
                        <c:v>7.3563061029599996</c:v>
                      </c:pt>
                      <c:pt idx="1438">
                        <c:v>6.6753710353200004</c:v>
                      </c:pt>
                      <c:pt idx="1439">
                        <c:v>5.6042348935200001</c:v>
                      </c:pt>
                      <c:pt idx="1440">
                        <c:v>4.2039229240199996</c:v>
                      </c:pt>
                      <c:pt idx="1441">
                        <c:v>1.99496624995</c:v>
                      </c:pt>
                      <c:pt idx="1442">
                        <c:v>1.95555839784</c:v>
                      </c:pt>
                      <c:pt idx="1443">
                        <c:v>1.7312060739199999</c:v>
                      </c:pt>
                      <c:pt idx="1444">
                        <c:v>1.0088992624299999</c:v>
                      </c:pt>
                      <c:pt idx="1445">
                        <c:v>0.73224289052000002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Data!$E$4:$E$1449</c15:sqref>
                        </c15:formulaRef>
                      </c:ext>
                    </c:extLst>
                    <c:numCache>
                      <c:formatCode>0.0000</c:formatCode>
                      <c:ptCount val="1446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1109-47AD-87DD-B1E62BCF5A4D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22-Aug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Data!$F$4:$F$947</c15:sqref>
                        </c15:formulaRef>
                      </c:ext>
                    </c:extLst>
                    <c:numCache>
                      <c:formatCode>0</c:formatCode>
                      <c:ptCount val="944"/>
                      <c:pt idx="0">
                        <c:v>7790.3900051000001</c:v>
                      </c:pt>
                      <c:pt idx="1">
                        <c:v>6687.2598706500003</c:v>
                      </c:pt>
                      <c:pt idx="2">
                        <c:v>6195.4655241500004</c:v>
                      </c:pt>
                      <c:pt idx="3">
                        <c:v>6066.1404415200004</c:v>
                      </c:pt>
                      <c:pt idx="4">
                        <c:v>5732.1945697900001</c:v>
                      </c:pt>
                      <c:pt idx="5">
                        <c:v>5593.0061086200003</c:v>
                      </c:pt>
                      <c:pt idx="6">
                        <c:v>5530.2647391399996</c:v>
                      </c:pt>
                      <c:pt idx="7">
                        <c:v>5109.1656106399996</c:v>
                      </c:pt>
                      <c:pt idx="8">
                        <c:v>4912.5313761400002</c:v>
                      </c:pt>
                      <c:pt idx="9">
                        <c:v>4855.55230321</c:v>
                      </c:pt>
                      <c:pt idx="10">
                        <c:v>4839.2260965300002</c:v>
                      </c:pt>
                      <c:pt idx="11">
                        <c:v>4593.3903799399995</c:v>
                      </c:pt>
                      <c:pt idx="12">
                        <c:v>4546.2923470899996</c:v>
                      </c:pt>
                      <c:pt idx="13">
                        <c:v>4404.2231336799996</c:v>
                      </c:pt>
                      <c:pt idx="14">
                        <c:v>4391.8613414600004</c:v>
                      </c:pt>
                      <c:pt idx="15">
                        <c:v>4356.8067952299998</c:v>
                      </c:pt>
                      <c:pt idx="16">
                        <c:v>4316.2476850399999</c:v>
                      </c:pt>
                      <c:pt idx="17">
                        <c:v>4085.2921357599998</c:v>
                      </c:pt>
                      <c:pt idx="18">
                        <c:v>4063.5436483399999</c:v>
                      </c:pt>
                      <c:pt idx="19">
                        <c:v>4017.6026912900002</c:v>
                      </c:pt>
                      <c:pt idx="20">
                        <c:v>4011.0200183000002</c:v>
                      </c:pt>
                      <c:pt idx="21">
                        <c:v>3922.98750402</c:v>
                      </c:pt>
                      <c:pt idx="22">
                        <c:v>3919.98774972</c:v>
                      </c:pt>
                      <c:pt idx="23">
                        <c:v>3871.08317829</c:v>
                      </c:pt>
                      <c:pt idx="24">
                        <c:v>3827.3524074400002</c:v>
                      </c:pt>
                      <c:pt idx="25">
                        <c:v>3824.7627163400002</c:v>
                      </c:pt>
                      <c:pt idx="26">
                        <c:v>3809.7043522899999</c:v>
                      </c:pt>
                      <c:pt idx="27">
                        <c:v>3685.9508668799999</c:v>
                      </c:pt>
                      <c:pt idx="28">
                        <c:v>3651.6646363099999</c:v>
                      </c:pt>
                      <c:pt idx="29">
                        <c:v>3631.57970793</c:v>
                      </c:pt>
                      <c:pt idx="30">
                        <c:v>3572.0487878200001</c:v>
                      </c:pt>
                      <c:pt idx="31">
                        <c:v>3527.9028506300001</c:v>
                      </c:pt>
                      <c:pt idx="32">
                        <c:v>3483.62442401</c:v>
                      </c:pt>
                      <c:pt idx="33">
                        <c:v>3462.6170326199999</c:v>
                      </c:pt>
                      <c:pt idx="34">
                        <c:v>3446.2516299899999</c:v>
                      </c:pt>
                      <c:pt idx="35">
                        <c:v>3434.4823127499999</c:v>
                      </c:pt>
                      <c:pt idx="36">
                        <c:v>3423.4806686299999</c:v>
                      </c:pt>
                      <c:pt idx="37">
                        <c:v>3400.8386626900001</c:v>
                      </c:pt>
                      <c:pt idx="38">
                        <c:v>3364.0919046399999</c:v>
                      </c:pt>
                      <c:pt idx="39">
                        <c:v>3360.0082300899999</c:v>
                      </c:pt>
                      <c:pt idx="40">
                        <c:v>3348.8837388299999</c:v>
                      </c:pt>
                      <c:pt idx="41">
                        <c:v>3332.3632423700001</c:v>
                      </c:pt>
                      <c:pt idx="42">
                        <c:v>3285.8413329499999</c:v>
                      </c:pt>
                      <c:pt idx="43">
                        <c:v>3258.5990858599998</c:v>
                      </c:pt>
                      <c:pt idx="44">
                        <c:v>3238.2245298299999</c:v>
                      </c:pt>
                      <c:pt idx="45">
                        <c:v>3216.8463463600001</c:v>
                      </c:pt>
                      <c:pt idx="46">
                        <c:v>3153.9085596999998</c:v>
                      </c:pt>
                      <c:pt idx="47">
                        <c:v>3151.4479886300001</c:v>
                      </c:pt>
                      <c:pt idx="48">
                        <c:v>3096.58766156</c:v>
                      </c:pt>
                      <c:pt idx="49">
                        <c:v>3089.7582601899999</c:v>
                      </c:pt>
                      <c:pt idx="50">
                        <c:v>3079.2024999499999</c:v>
                      </c:pt>
                      <c:pt idx="51">
                        <c:v>3075.0424358700002</c:v>
                      </c:pt>
                      <c:pt idx="52">
                        <c:v>3055.2959676800001</c:v>
                      </c:pt>
                      <c:pt idx="53">
                        <c:v>3048.0405311300001</c:v>
                      </c:pt>
                      <c:pt idx="54">
                        <c:v>3045.70232369</c:v>
                      </c:pt>
                      <c:pt idx="55">
                        <c:v>3041.4341457099999</c:v>
                      </c:pt>
                      <c:pt idx="56">
                        <c:v>3027.2024828200001</c:v>
                      </c:pt>
                      <c:pt idx="57">
                        <c:v>2996.34753942</c:v>
                      </c:pt>
                      <c:pt idx="58">
                        <c:v>2949.1830406499998</c:v>
                      </c:pt>
                      <c:pt idx="59">
                        <c:v>2945.8254510500001</c:v>
                      </c:pt>
                      <c:pt idx="60">
                        <c:v>2924.4616397700001</c:v>
                      </c:pt>
                      <c:pt idx="61">
                        <c:v>2917.0153964000001</c:v>
                      </c:pt>
                      <c:pt idx="62">
                        <c:v>2902.0039516100001</c:v>
                      </c:pt>
                      <c:pt idx="63">
                        <c:v>2900.3999036999999</c:v>
                      </c:pt>
                      <c:pt idx="64">
                        <c:v>2895.8067352500002</c:v>
                      </c:pt>
                      <c:pt idx="65">
                        <c:v>2885.9498173100001</c:v>
                      </c:pt>
                      <c:pt idx="66">
                        <c:v>2875.54887719</c:v>
                      </c:pt>
                      <c:pt idx="67">
                        <c:v>2875.2237501899999</c:v>
                      </c:pt>
                      <c:pt idx="68">
                        <c:v>2875.1115004500002</c:v>
                      </c:pt>
                      <c:pt idx="69">
                        <c:v>2828.8444699199999</c:v>
                      </c:pt>
                      <c:pt idx="70">
                        <c:v>2823.8778158300001</c:v>
                      </c:pt>
                      <c:pt idx="71">
                        <c:v>2816.3558801499998</c:v>
                      </c:pt>
                      <c:pt idx="72">
                        <c:v>2815.7271797100002</c:v>
                      </c:pt>
                      <c:pt idx="73">
                        <c:v>2807.0997013599999</c:v>
                      </c:pt>
                      <c:pt idx="74">
                        <c:v>2795.2107463900002</c:v>
                      </c:pt>
                      <c:pt idx="75">
                        <c:v>2790.01836258</c:v>
                      </c:pt>
                      <c:pt idx="76">
                        <c:v>2781.9226309000001</c:v>
                      </c:pt>
                      <c:pt idx="77">
                        <c:v>2779.81452145</c:v>
                      </c:pt>
                      <c:pt idx="78">
                        <c:v>2773.36273067</c:v>
                      </c:pt>
                      <c:pt idx="79">
                        <c:v>2714.97741507</c:v>
                      </c:pt>
                      <c:pt idx="80">
                        <c:v>2700.96558215</c:v>
                      </c:pt>
                      <c:pt idx="81">
                        <c:v>2700.1637331299999</c:v>
                      </c:pt>
                      <c:pt idx="82">
                        <c:v>2681.5713934999999</c:v>
                      </c:pt>
                      <c:pt idx="83">
                        <c:v>2677.43649426</c:v>
                      </c:pt>
                      <c:pt idx="84">
                        <c:v>2673.7961759099999</c:v>
                      </c:pt>
                      <c:pt idx="85">
                        <c:v>2666.7626211299998</c:v>
                      </c:pt>
                      <c:pt idx="86">
                        <c:v>2665.8572267899999</c:v>
                      </c:pt>
                      <c:pt idx="87">
                        <c:v>2553.54006076</c:v>
                      </c:pt>
                      <c:pt idx="88">
                        <c:v>2513.27722563</c:v>
                      </c:pt>
                      <c:pt idx="89">
                        <c:v>2508.1906719799999</c:v>
                      </c:pt>
                      <c:pt idx="90">
                        <c:v>2504.6329337000002</c:v>
                      </c:pt>
                      <c:pt idx="91">
                        <c:v>2489.5089464299999</c:v>
                      </c:pt>
                      <c:pt idx="92">
                        <c:v>2480.98993797</c:v>
                      </c:pt>
                      <c:pt idx="93">
                        <c:v>2474.5435762500001</c:v>
                      </c:pt>
                      <c:pt idx="94">
                        <c:v>2446.7474275700001</c:v>
                      </c:pt>
                      <c:pt idx="95">
                        <c:v>2442.6409907500001</c:v>
                      </c:pt>
                      <c:pt idx="96">
                        <c:v>2438.68815537</c:v>
                      </c:pt>
                      <c:pt idx="97">
                        <c:v>2438.17595003</c:v>
                      </c:pt>
                      <c:pt idx="98">
                        <c:v>2422.2553105400002</c:v>
                      </c:pt>
                      <c:pt idx="99">
                        <c:v>2414.2470494600002</c:v>
                      </c:pt>
                      <c:pt idx="100">
                        <c:v>2412.30090909</c:v>
                      </c:pt>
                      <c:pt idx="101">
                        <c:v>2412.2624973900001</c:v>
                      </c:pt>
                      <c:pt idx="102">
                        <c:v>2407.8253874000002</c:v>
                      </c:pt>
                      <c:pt idx="103">
                        <c:v>2405.8947318599999</c:v>
                      </c:pt>
                      <c:pt idx="104">
                        <c:v>2401.3000505999998</c:v>
                      </c:pt>
                      <c:pt idx="105">
                        <c:v>2394.4733324899998</c:v>
                      </c:pt>
                      <c:pt idx="106">
                        <c:v>2388.5387594499998</c:v>
                      </c:pt>
                      <c:pt idx="107">
                        <c:v>2376.18028129</c:v>
                      </c:pt>
                      <c:pt idx="108">
                        <c:v>2345.2387767599998</c:v>
                      </c:pt>
                      <c:pt idx="109">
                        <c:v>2327.3623824800002</c:v>
                      </c:pt>
                      <c:pt idx="110">
                        <c:v>2325.3664586700002</c:v>
                      </c:pt>
                      <c:pt idx="111">
                        <c:v>2297.6991519799999</c:v>
                      </c:pt>
                      <c:pt idx="112">
                        <c:v>2278.5271673799998</c:v>
                      </c:pt>
                      <c:pt idx="113">
                        <c:v>2271.0223012800002</c:v>
                      </c:pt>
                      <c:pt idx="114">
                        <c:v>2264.9618437099998</c:v>
                      </c:pt>
                      <c:pt idx="115">
                        <c:v>2247.6233785099998</c:v>
                      </c:pt>
                      <c:pt idx="116">
                        <c:v>2245.4079686199998</c:v>
                      </c:pt>
                      <c:pt idx="117">
                        <c:v>2244.6026647200001</c:v>
                      </c:pt>
                      <c:pt idx="118">
                        <c:v>2238.1916840600002</c:v>
                      </c:pt>
                      <c:pt idx="119">
                        <c:v>2216.37720653</c:v>
                      </c:pt>
                      <c:pt idx="120">
                        <c:v>2195.3822000199998</c:v>
                      </c:pt>
                      <c:pt idx="121">
                        <c:v>2184.70367932</c:v>
                      </c:pt>
                      <c:pt idx="122">
                        <c:v>2183.9243804399998</c:v>
                      </c:pt>
                      <c:pt idx="123">
                        <c:v>2165.4566174000001</c:v>
                      </c:pt>
                      <c:pt idx="124">
                        <c:v>2157.3030234799999</c:v>
                      </c:pt>
                      <c:pt idx="125">
                        <c:v>2152.2977429399998</c:v>
                      </c:pt>
                      <c:pt idx="126">
                        <c:v>2148.38581148</c:v>
                      </c:pt>
                      <c:pt idx="127">
                        <c:v>2131.7785374300001</c:v>
                      </c:pt>
                      <c:pt idx="128">
                        <c:v>2131.0102332400002</c:v>
                      </c:pt>
                      <c:pt idx="129">
                        <c:v>2121.82460907</c:v>
                      </c:pt>
                      <c:pt idx="130">
                        <c:v>2109.4680936099999</c:v>
                      </c:pt>
                      <c:pt idx="131">
                        <c:v>2102.8621268699999</c:v>
                      </c:pt>
                      <c:pt idx="132">
                        <c:v>2089.58999718</c:v>
                      </c:pt>
                      <c:pt idx="133">
                        <c:v>2085.3535311099999</c:v>
                      </c:pt>
                      <c:pt idx="134">
                        <c:v>2077.53580569</c:v>
                      </c:pt>
                      <c:pt idx="135">
                        <c:v>2070.27259443</c:v>
                      </c:pt>
                      <c:pt idx="136">
                        <c:v>2065.8804665600001</c:v>
                      </c:pt>
                      <c:pt idx="137">
                        <c:v>2055.5931583500001</c:v>
                      </c:pt>
                      <c:pt idx="138">
                        <c:v>2035.81628443</c:v>
                      </c:pt>
                      <c:pt idx="139">
                        <c:v>2031.8641910599999</c:v>
                      </c:pt>
                      <c:pt idx="140">
                        <c:v>2031.0119258100001</c:v>
                      </c:pt>
                      <c:pt idx="141">
                        <c:v>2029.02814571</c:v>
                      </c:pt>
                      <c:pt idx="142">
                        <c:v>2027.65720012</c:v>
                      </c:pt>
                      <c:pt idx="143">
                        <c:v>2026.4458595900001</c:v>
                      </c:pt>
                      <c:pt idx="144">
                        <c:v>2026.1131299900001</c:v>
                      </c:pt>
                      <c:pt idx="145">
                        <c:v>2023.58643846</c:v>
                      </c:pt>
                      <c:pt idx="146">
                        <c:v>2020.57426609</c:v>
                      </c:pt>
                      <c:pt idx="147">
                        <c:v>2017.1202659200001</c:v>
                      </c:pt>
                      <c:pt idx="148">
                        <c:v>2015.38407476</c:v>
                      </c:pt>
                      <c:pt idx="149">
                        <c:v>2010.41943087</c:v>
                      </c:pt>
                      <c:pt idx="150">
                        <c:v>2003.9807264799999</c:v>
                      </c:pt>
                      <c:pt idx="151">
                        <c:v>1990.56869714</c:v>
                      </c:pt>
                      <c:pt idx="152">
                        <c:v>1987.44172411</c:v>
                      </c:pt>
                      <c:pt idx="153">
                        <c:v>1980.9185852400001</c:v>
                      </c:pt>
                      <c:pt idx="154">
                        <c:v>1976.8752194399999</c:v>
                      </c:pt>
                      <c:pt idx="155">
                        <c:v>1952.58262952</c:v>
                      </c:pt>
                      <c:pt idx="156">
                        <c:v>1943.86590729</c:v>
                      </c:pt>
                      <c:pt idx="157">
                        <c:v>1936.4166976900001</c:v>
                      </c:pt>
                      <c:pt idx="158">
                        <c:v>1931.3603006999999</c:v>
                      </c:pt>
                      <c:pt idx="159">
                        <c:v>1924.0571471999999</c:v>
                      </c:pt>
                      <c:pt idx="160">
                        <c:v>1920.22346333</c:v>
                      </c:pt>
                      <c:pt idx="161">
                        <c:v>1919.0675770299999</c:v>
                      </c:pt>
                      <c:pt idx="162">
                        <c:v>1904.6998946599999</c:v>
                      </c:pt>
                      <c:pt idx="163">
                        <c:v>1885.31044873</c:v>
                      </c:pt>
                      <c:pt idx="164">
                        <c:v>1884.7516258200001</c:v>
                      </c:pt>
                      <c:pt idx="165">
                        <c:v>1884.2967245699999</c:v>
                      </c:pt>
                      <c:pt idx="166">
                        <c:v>1864.1051219799999</c:v>
                      </c:pt>
                      <c:pt idx="167">
                        <c:v>1863.8848248700001</c:v>
                      </c:pt>
                      <c:pt idx="168">
                        <c:v>1856.5355410699999</c:v>
                      </c:pt>
                      <c:pt idx="169">
                        <c:v>1849.1185076199999</c:v>
                      </c:pt>
                      <c:pt idx="170">
                        <c:v>1846.5111750000001</c:v>
                      </c:pt>
                      <c:pt idx="171">
                        <c:v>1843.8055865900001</c:v>
                      </c:pt>
                      <c:pt idx="172">
                        <c:v>1841.26936535</c:v>
                      </c:pt>
                      <c:pt idx="173">
                        <c:v>1821.80594367</c:v>
                      </c:pt>
                      <c:pt idx="174">
                        <c:v>1816.1920083499999</c:v>
                      </c:pt>
                      <c:pt idx="175">
                        <c:v>1806.51865907</c:v>
                      </c:pt>
                      <c:pt idx="176">
                        <c:v>1800.68810102</c:v>
                      </c:pt>
                      <c:pt idx="177">
                        <c:v>1787.7638204100001</c:v>
                      </c:pt>
                      <c:pt idx="178">
                        <c:v>1785.58715317</c:v>
                      </c:pt>
                      <c:pt idx="179">
                        <c:v>1785.42353813</c:v>
                      </c:pt>
                      <c:pt idx="180">
                        <c:v>1784.84242124</c:v>
                      </c:pt>
                      <c:pt idx="181">
                        <c:v>1783.4734676999999</c:v>
                      </c:pt>
                      <c:pt idx="182">
                        <c:v>1780.4091470599999</c:v>
                      </c:pt>
                      <c:pt idx="183">
                        <c:v>1776.85726211</c:v>
                      </c:pt>
                      <c:pt idx="184">
                        <c:v>1776.44693768</c:v>
                      </c:pt>
                      <c:pt idx="185">
                        <c:v>1768.48471008</c:v>
                      </c:pt>
                      <c:pt idx="186">
                        <c:v>1768.1623960500001</c:v>
                      </c:pt>
                      <c:pt idx="187">
                        <c:v>1766.72498322</c:v>
                      </c:pt>
                      <c:pt idx="188">
                        <c:v>1765.45436103</c:v>
                      </c:pt>
                      <c:pt idx="189">
                        <c:v>1765.3820307999999</c:v>
                      </c:pt>
                      <c:pt idx="190">
                        <c:v>1763.1706017399999</c:v>
                      </c:pt>
                      <c:pt idx="191">
                        <c:v>1756.1403179700001</c:v>
                      </c:pt>
                      <c:pt idx="192">
                        <c:v>1745.87162648</c:v>
                      </c:pt>
                      <c:pt idx="193">
                        <c:v>1739.7966884699999</c:v>
                      </c:pt>
                      <c:pt idx="194">
                        <c:v>1734.5971461900001</c:v>
                      </c:pt>
                      <c:pt idx="195">
                        <c:v>1717.27740599</c:v>
                      </c:pt>
                      <c:pt idx="196">
                        <c:v>1710.6004979899999</c:v>
                      </c:pt>
                      <c:pt idx="197">
                        <c:v>1710.15734391</c:v>
                      </c:pt>
                      <c:pt idx="198">
                        <c:v>1703.4816016299999</c:v>
                      </c:pt>
                      <c:pt idx="199">
                        <c:v>1696.33452257</c:v>
                      </c:pt>
                      <c:pt idx="200">
                        <c:v>1690.3981434</c:v>
                      </c:pt>
                      <c:pt idx="201">
                        <c:v>1687.9441328600001</c:v>
                      </c:pt>
                      <c:pt idx="202">
                        <c:v>1685.4377586200001</c:v>
                      </c:pt>
                      <c:pt idx="203">
                        <c:v>1678.84720019</c:v>
                      </c:pt>
                      <c:pt idx="204">
                        <c:v>1672.2978024199999</c:v>
                      </c:pt>
                      <c:pt idx="205">
                        <c:v>1671.4873801900001</c:v>
                      </c:pt>
                      <c:pt idx="206">
                        <c:v>1671.4202944799999</c:v>
                      </c:pt>
                      <c:pt idx="207">
                        <c:v>1669.3537888799999</c:v>
                      </c:pt>
                      <c:pt idx="208">
                        <c:v>1669.1814087099999</c:v>
                      </c:pt>
                      <c:pt idx="209">
                        <c:v>1667.34724921</c:v>
                      </c:pt>
                      <c:pt idx="210">
                        <c:v>1663.9921206500001</c:v>
                      </c:pt>
                      <c:pt idx="211">
                        <c:v>1663.92908055</c:v>
                      </c:pt>
                      <c:pt idx="212">
                        <c:v>1645.8341599400001</c:v>
                      </c:pt>
                      <c:pt idx="213">
                        <c:v>1643.16648485</c:v>
                      </c:pt>
                      <c:pt idx="214">
                        <c:v>1631.3356819000001</c:v>
                      </c:pt>
                      <c:pt idx="215">
                        <c:v>1630.62420404</c:v>
                      </c:pt>
                      <c:pt idx="216">
                        <c:v>1627.5525981799999</c:v>
                      </c:pt>
                      <c:pt idx="217">
                        <c:v>1627.4712586999999</c:v>
                      </c:pt>
                      <c:pt idx="218">
                        <c:v>1626.7788195099999</c:v>
                      </c:pt>
                      <c:pt idx="219">
                        <c:v>1626.24277648</c:v>
                      </c:pt>
                      <c:pt idx="220">
                        <c:v>1624.6193613600001</c:v>
                      </c:pt>
                      <c:pt idx="221">
                        <c:v>1623.2342776800001</c:v>
                      </c:pt>
                      <c:pt idx="222">
                        <c:v>1620.1916159800001</c:v>
                      </c:pt>
                      <c:pt idx="223">
                        <c:v>1616.4335162299999</c:v>
                      </c:pt>
                      <c:pt idx="224">
                        <c:v>1615.79070606</c:v>
                      </c:pt>
                      <c:pt idx="225">
                        <c:v>1611.78517362</c:v>
                      </c:pt>
                      <c:pt idx="226">
                        <c:v>1610.45492603</c:v>
                      </c:pt>
                      <c:pt idx="227">
                        <c:v>1602.85913375</c:v>
                      </c:pt>
                      <c:pt idx="228">
                        <c:v>1601.14301585</c:v>
                      </c:pt>
                      <c:pt idx="229">
                        <c:v>1597.90995959</c:v>
                      </c:pt>
                      <c:pt idx="230">
                        <c:v>1590.1495419099999</c:v>
                      </c:pt>
                      <c:pt idx="231">
                        <c:v>1590.0257381199999</c:v>
                      </c:pt>
                      <c:pt idx="232">
                        <c:v>1589.8103827699999</c:v>
                      </c:pt>
                      <c:pt idx="233">
                        <c:v>1583.86915589</c:v>
                      </c:pt>
                      <c:pt idx="234">
                        <c:v>1579.10811571</c:v>
                      </c:pt>
                      <c:pt idx="235">
                        <c:v>1568.6083290500001</c:v>
                      </c:pt>
                      <c:pt idx="236">
                        <c:v>1566.8007519099999</c:v>
                      </c:pt>
                      <c:pt idx="237">
                        <c:v>1564.8320451</c:v>
                      </c:pt>
                      <c:pt idx="238">
                        <c:v>1562.4067236799999</c:v>
                      </c:pt>
                      <c:pt idx="239">
                        <c:v>1562.3125484</c:v>
                      </c:pt>
                      <c:pt idx="240">
                        <c:v>1559.8436369000001</c:v>
                      </c:pt>
                      <c:pt idx="241">
                        <c:v>1555.59132927</c:v>
                      </c:pt>
                      <c:pt idx="242">
                        <c:v>1551.17355903</c:v>
                      </c:pt>
                      <c:pt idx="243">
                        <c:v>1550.38542057</c:v>
                      </c:pt>
                      <c:pt idx="244">
                        <c:v>1548.98130449</c:v>
                      </c:pt>
                      <c:pt idx="245">
                        <c:v>1547.65106904</c:v>
                      </c:pt>
                      <c:pt idx="246">
                        <c:v>1544.70898167</c:v>
                      </c:pt>
                      <c:pt idx="247">
                        <c:v>1544.3417362099999</c:v>
                      </c:pt>
                      <c:pt idx="248">
                        <c:v>1543.7947092899999</c:v>
                      </c:pt>
                      <c:pt idx="249">
                        <c:v>1541.57979131</c:v>
                      </c:pt>
                      <c:pt idx="250">
                        <c:v>1539.8762859599999</c:v>
                      </c:pt>
                      <c:pt idx="251">
                        <c:v>1538.8609943900001</c:v>
                      </c:pt>
                      <c:pt idx="252">
                        <c:v>1533.75033237</c:v>
                      </c:pt>
                      <c:pt idx="253">
                        <c:v>1527.8002540699999</c:v>
                      </c:pt>
                      <c:pt idx="254">
                        <c:v>1514.5024306400001</c:v>
                      </c:pt>
                      <c:pt idx="255">
                        <c:v>1511.2433931099999</c:v>
                      </c:pt>
                      <c:pt idx="256">
                        <c:v>1504.5882783899999</c:v>
                      </c:pt>
                      <c:pt idx="257">
                        <c:v>1496.2548325299999</c:v>
                      </c:pt>
                      <c:pt idx="258">
                        <c:v>1489.2125296199999</c:v>
                      </c:pt>
                      <c:pt idx="259">
                        <c:v>1487.7474816900001</c:v>
                      </c:pt>
                      <c:pt idx="260">
                        <c:v>1485.6210734700001</c:v>
                      </c:pt>
                      <c:pt idx="261">
                        <c:v>1484.2851474700001</c:v>
                      </c:pt>
                      <c:pt idx="262">
                        <c:v>1483.8306204099999</c:v>
                      </c:pt>
                      <c:pt idx="263">
                        <c:v>1481.31835482</c:v>
                      </c:pt>
                      <c:pt idx="264">
                        <c:v>1478.48490191</c:v>
                      </c:pt>
                      <c:pt idx="265">
                        <c:v>1473.2021442</c:v>
                      </c:pt>
                      <c:pt idx="266">
                        <c:v>1467.1694873399999</c:v>
                      </c:pt>
                      <c:pt idx="267">
                        <c:v>1465.67045207</c:v>
                      </c:pt>
                      <c:pt idx="268">
                        <c:v>1463.5750762299999</c:v>
                      </c:pt>
                      <c:pt idx="269">
                        <c:v>1463.2395592099999</c:v>
                      </c:pt>
                      <c:pt idx="270">
                        <c:v>1462.42497114</c:v>
                      </c:pt>
                      <c:pt idx="271">
                        <c:v>1453.5736681000001</c:v>
                      </c:pt>
                      <c:pt idx="272">
                        <c:v>1444.03873675</c:v>
                      </c:pt>
                      <c:pt idx="273">
                        <c:v>1430.6544591700001</c:v>
                      </c:pt>
                      <c:pt idx="274">
                        <c:v>1428.5600292900001</c:v>
                      </c:pt>
                      <c:pt idx="275">
                        <c:v>1427.61576483</c:v>
                      </c:pt>
                      <c:pt idx="276">
                        <c:v>1424.2676148099999</c:v>
                      </c:pt>
                      <c:pt idx="277">
                        <c:v>1423.8583630400001</c:v>
                      </c:pt>
                      <c:pt idx="278">
                        <c:v>1420.76638923</c:v>
                      </c:pt>
                      <c:pt idx="279">
                        <c:v>1418.45514933</c:v>
                      </c:pt>
                      <c:pt idx="280">
                        <c:v>1417.88846734</c:v>
                      </c:pt>
                      <c:pt idx="281">
                        <c:v>1416.06216204</c:v>
                      </c:pt>
                      <c:pt idx="282">
                        <c:v>1411.3879496300001</c:v>
                      </c:pt>
                      <c:pt idx="283">
                        <c:v>1402.25851801</c:v>
                      </c:pt>
                      <c:pt idx="284">
                        <c:v>1392.7529928900001</c:v>
                      </c:pt>
                      <c:pt idx="285">
                        <c:v>1391.4534770099999</c:v>
                      </c:pt>
                      <c:pt idx="286">
                        <c:v>1388.5736489799999</c:v>
                      </c:pt>
                      <c:pt idx="287">
                        <c:v>1386.7915653</c:v>
                      </c:pt>
                      <c:pt idx="288">
                        <c:v>1383.91807313</c:v>
                      </c:pt>
                      <c:pt idx="289">
                        <c:v>1381.9007987</c:v>
                      </c:pt>
                      <c:pt idx="290">
                        <c:v>1375.7789187799999</c:v>
                      </c:pt>
                      <c:pt idx="291">
                        <c:v>1371.2427884399999</c:v>
                      </c:pt>
                      <c:pt idx="292">
                        <c:v>1371.1716619900001</c:v>
                      </c:pt>
                      <c:pt idx="293">
                        <c:v>1369.3259258099999</c:v>
                      </c:pt>
                      <c:pt idx="294">
                        <c:v>1366.9689351699999</c:v>
                      </c:pt>
                      <c:pt idx="295">
                        <c:v>1366.86155345</c:v>
                      </c:pt>
                      <c:pt idx="296">
                        <c:v>1358.33200035</c:v>
                      </c:pt>
                      <c:pt idx="297">
                        <c:v>1351.3948573099999</c:v>
                      </c:pt>
                      <c:pt idx="298">
                        <c:v>1350.8129912899999</c:v>
                      </c:pt>
                      <c:pt idx="299">
                        <c:v>1349.9883297900001</c:v>
                      </c:pt>
                      <c:pt idx="300">
                        <c:v>1349.56334333</c:v>
                      </c:pt>
                      <c:pt idx="301">
                        <c:v>1346.9151237399999</c:v>
                      </c:pt>
                      <c:pt idx="302">
                        <c:v>1344.2049097700001</c:v>
                      </c:pt>
                      <c:pt idx="303">
                        <c:v>1340.26231665</c:v>
                      </c:pt>
                      <c:pt idx="304">
                        <c:v>1334.11566057</c:v>
                      </c:pt>
                      <c:pt idx="305">
                        <c:v>1327.2377772</c:v>
                      </c:pt>
                      <c:pt idx="306">
                        <c:v>1326.43547334</c:v>
                      </c:pt>
                      <c:pt idx="307">
                        <c:v>1324.8641502999999</c:v>
                      </c:pt>
                      <c:pt idx="308">
                        <c:v>1320.8242268500001</c:v>
                      </c:pt>
                      <c:pt idx="309">
                        <c:v>1319.85061855</c:v>
                      </c:pt>
                      <c:pt idx="310">
                        <c:v>1315.22287222</c:v>
                      </c:pt>
                      <c:pt idx="311">
                        <c:v>1315.09209065</c:v>
                      </c:pt>
                      <c:pt idx="312">
                        <c:v>1308.91870002</c:v>
                      </c:pt>
                      <c:pt idx="313">
                        <c:v>1308.24667479</c:v>
                      </c:pt>
                      <c:pt idx="314">
                        <c:v>1306.38061971</c:v>
                      </c:pt>
                      <c:pt idx="315">
                        <c:v>1303.11672249</c:v>
                      </c:pt>
                      <c:pt idx="316">
                        <c:v>1301.9817033300001</c:v>
                      </c:pt>
                      <c:pt idx="317">
                        <c:v>1301.57831349</c:v>
                      </c:pt>
                      <c:pt idx="318">
                        <c:v>1298.2356037699999</c:v>
                      </c:pt>
                      <c:pt idx="319">
                        <c:v>1291.77968031</c:v>
                      </c:pt>
                      <c:pt idx="320">
                        <c:v>1291.38243769</c:v>
                      </c:pt>
                      <c:pt idx="321">
                        <c:v>1290.4463803199999</c:v>
                      </c:pt>
                      <c:pt idx="322">
                        <c:v>1288.5942116000001</c:v>
                      </c:pt>
                      <c:pt idx="323">
                        <c:v>1286.5422370700001</c:v>
                      </c:pt>
                      <c:pt idx="324">
                        <c:v>1284.64702429</c:v>
                      </c:pt>
                      <c:pt idx="325">
                        <c:v>1283.7417571399999</c:v>
                      </c:pt>
                      <c:pt idx="326">
                        <c:v>1282.11455533</c:v>
                      </c:pt>
                      <c:pt idx="327">
                        <c:v>1282.08755421</c:v>
                      </c:pt>
                      <c:pt idx="328">
                        <c:v>1282.07252468</c:v>
                      </c:pt>
                      <c:pt idx="329">
                        <c:v>1279.37789759</c:v>
                      </c:pt>
                      <c:pt idx="330">
                        <c:v>1277.87827496</c:v>
                      </c:pt>
                      <c:pt idx="331">
                        <c:v>1274.6931969899999</c:v>
                      </c:pt>
                      <c:pt idx="332">
                        <c:v>1274.1881991600001</c:v>
                      </c:pt>
                      <c:pt idx="333">
                        <c:v>1274.0414808999999</c:v>
                      </c:pt>
                      <c:pt idx="334">
                        <c:v>1273.59266996</c:v>
                      </c:pt>
                      <c:pt idx="335">
                        <c:v>1270.9770837000001</c:v>
                      </c:pt>
                      <c:pt idx="336">
                        <c:v>1266.4411066800001</c:v>
                      </c:pt>
                      <c:pt idx="337">
                        <c:v>1265.7575024299999</c:v>
                      </c:pt>
                      <c:pt idx="338">
                        <c:v>1259.38397553</c:v>
                      </c:pt>
                      <c:pt idx="339">
                        <c:v>1259.2768909700001</c:v>
                      </c:pt>
                      <c:pt idx="340">
                        <c:v>1255.2395381199999</c:v>
                      </c:pt>
                      <c:pt idx="341">
                        <c:v>1253.26379468</c:v>
                      </c:pt>
                      <c:pt idx="342">
                        <c:v>1252.4754649700001</c:v>
                      </c:pt>
                      <c:pt idx="343">
                        <c:v>1248.53252909</c:v>
                      </c:pt>
                      <c:pt idx="344">
                        <c:v>1247.9996748000001</c:v>
                      </c:pt>
                      <c:pt idx="345">
                        <c:v>1236.59351552</c:v>
                      </c:pt>
                      <c:pt idx="346">
                        <c:v>1233.25552758</c:v>
                      </c:pt>
                      <c:pt idx="347">
                        <c:v>1230.32534607</c:v>
                      </c:pt>
                      <c:pt idx="348">
                        <c:v>1229.81622634</c:v>
                      </c:pt>
                      <c:pt idx="349">
                        <c:v>1221.59825976</c:v>
                      </c:pt>
                      <c:pt idx="350">
                        <c:v>1218.73760814</c:v>
                      </c:pt>
                      <c:pt idx="351">
                        <c:v>1218.53576716</c:v>
                      </c:pt>
                      <c:pt idx="352">
                        <c:v>1210.97799543</c:v>
                      </c:pt>
                      <c:pt idx="353">
                        <c:v>1199.41115595</c:v>
                      </c:pt>
                      <c:pt idx="354">
                        <c:v>1196.2939524599999</c:v>
                      </c:pt>
                      <c:pt idx="355">
                        <c:v>1195.1259798799999</c:v>
                      </c:pt>
                      <c:pt idx="356">
                        <c:v>1194.8000268400001</c:v>
                      </c:pt>
                      <c:pt idx="357">
                        <c:v>1193.46418591</c:v>
                      </c:pt>
                      <c:pt idx="358">
                        <c:v>1193.3006769199999</c:v>
                      </c:pt>
                      <c:pt idx="359">
                        <c:v>1187.8800010699999</c:v>
                      </c:pt>
                      <c:pt idx="360">
                        <c:v>1185.03651827</c:v>
                      </c:pt>
                      <c:pt idx="361">
                        <c:v>1184.86318267</c:v>
                      </c:pt>
                      <c:pt idx="362">
                        <c:v>1180.6108248999999</c:v>
                      </c:pt>
                      <c:pt idx="363">
                        <c:v>1179.6722055299999</c:v>
                      </c:pt>
                      <c:pt idx="364">
                        <c:v>1172.6802157899999</c:v>
                      </c:pt>
                      <c:pt idx="365">
                        <c:v>1170.62194187</c:v>
                      </c:pt>
                      <c:pt idx="366">
                        <c:v>1169.8705908300001</c:v>
                      </c:pt>
                      <c:pt idx="367">
                        <c:v>1166.29924504</c:v>
                      </c:pt>
                      <c:pt idx="368">
                        <c:v>1160.54200646</c:v>
                      </c:pt>
                      <c:pt idx="369">
                        <c:v>1157.1310307000001</c:v>
                      </c:pt>
                      <c:pt idx="370">
                        <c:v>1153.6192629699999</c:v>
                      </c:pt>
                      <c:pt idx="371">
                        <c:v>1152.3532822100001</c:v>
                      </c:pt>
                      <c:pt idx="372">
                        <c:v>1147.41460082</c:v>
                      </c:pt>
                      <c:pt idx="373">
                        <c:v>1145.1943614500001</c:v>
                      </c:pt>
                      <c:pt idx="374">
                        <c:v>1143.67068823</c:v>
                      </c:pt>
                      <c:pt idx="375">
                        <c:v>1142.26612082</c:v>
                      </c:pt>
                      <c:pt idx="376">
                        <c:v>1141.61036936</c:v>
                      </c:pt>
                      <c:pt idx="377">
                        <c:v>1139.13003987</c:v>
                      </c:pt>
                      <c:pt idx="378">
                        <c:v>1137.4291565599999</c:v>
                      </c:pt>
                      <c:pt idx="379">
                        <c:v>1136.0894685400001</c:v>
                      </c:pt>
                      <c:pt idx="380">
                        <c:v>1131.3453611499999</c:v>
                      </c:pt>
                      <c:pt idx="381">
                        <c:v>1130.4623081899999</c:v>
                      </c:pt>
                      <c:pt idx="382">
                        <c:v>1130.4114069699999</c:v>
                      </c:pt>
                      <c:pt idx="383">
                        <c:v>1129.8880004499999</c:v>
                      </c:pt>
                      <c:pt idx="384">
                        <c:v>1128.98082789</c:v>
                      </c:pt>
                      <c:pt idx="385">
                        <c:v>1124.1060975600001</c:v>
                      </c:pt>
                      <c:pt idx="386">
                        <c:v>1121.07381123</c:v>
                      </c:pt>
                      <c:pt idx="387">
                        <c:v>1120.9338259399999</c:v>
                      </c:pt>
                      <c:pt idx="388">
                        <c:v>1118.08940469</c:v>
                      </c:pt>
                      <c:pt idx="389">
                        <c:v>1117.81529456</c:v>
                      </c:pt>
                      <c:pt idx="390">
                        <c:v>1114.90300256</c:v>
                      </c:pt>
                      <c:pt idx="391">
                        <c:v>1114.29595892</c:v>
                      </c:pt>
                      <c:pt idx="392">
                        <c:v>1106.50395693</c:v>
                      </c:pt>
                      <c:pt idx="393">
                        <c:v>1106.1662203599999</c:v>
                      </c:pt>
                      <c:pt idx="394">
                        <c:v>1103.3673204700001</c:v>
                      </c:pt>
                      <c:pt idx="395">
                        <c:v>1101.31854494</c:v>
                      </c:pt>
                      <c:pt idx="396">
                        <c:v>1101.21959068</c:v>
                      </c:pt>
                      <c:pt idx="397">
                        <c:v>1099.96344802</c:v>
                      </c:pt>
                      <c:pt idx="398">
                        <c:v>1096.47868064</c:v>
                      </c:pt>
                      <c:pt idx="399">
                        <c:v>1094.6703800499999</c:v>
                      </c:pt>
                      <c:pt idx="400">
                        <c:v>1094.4733121300001</c:v>
                      </c:pt>
                      <c:pt idx="401">
                        <c:v>1092.0446496699999</c:v>
                      </c:pt>
                      <c:pt idx="402">
                        <c:v>1087.0491026699999</c:v>
                      </c:pt>
                      <c:pt idx="403">
                        <c:v>1084.59592198</c:v>
                      </c:pt>
                      <c:pt idx="404">
                        <c:v>1084.3749930399999</c:v>
                      </c:pt>
                      <c:pt idx="405">
                        <c:v>1081.31500056</c:v>
                      </c:pt>
                      <c:pt idx="406">
                        <c:v>1080.53445713</c:v>
                      </c:pt>
                      <c:pt idx="407">
                        <c:v>1079.0947896299999</c:v>
                      </c:pt>
                      <c:pt idx="408">
                        <c:v>1077.8196288199999</c:v>
                      </c:pt>
                      <c:pt idx="409">
                        <c:v>1076.39819657</c:v>
                      </c:pt>
                      <c:pt idx="410">
                        <c:v>1075.83029272</c:v>
                      </c:pt>
                      <c:pt idx="411">
                        <c:v>1075.1407342499999</c:v>
                      </c:pt>
                      <c:pt idx="412">
                        <c:v>1073.5058398900001</c:v>
                      </c:pt>
                      <c:pt idx="413">
                        <c:v>1073.4702105900001</c:v>
                      </c:pt>
                      <c:pt idx="414">
                        <c:v>1073.41397508</c:v>
                      </c:pt>
                      <c:pt idx="415">
                        <c:v>1071.96823139</c:v>
                      </c:pt>
                      <c:pt idx="416">
                        <c:v>1070.4295572599999</c:v>
                      </c:pt>
                      <c:pt idx="417">
                        <c:v>1063.07974517</c:v>
                      </c:pt>
                      <c:pt idx="418">
                        <c:v>1061.9771299399999</c:v>
                      </c:pt>
                      <c:pt idx="419">
                        <c:v>1061.62839239</c:v>
                      </c:pt>
                      <c:pt idx="420">
                        <c:v>1061.45825962</c:v>
                      </c:pt>
                      <c:pt idx="421">
                        <c:v>1055.8909184199999</c:v>
                      </c:pt>
                      <c:pt idx="422">
                        <c:v>1055.2389045100001</c:v>
                      </c:pt>
                      <c:pt idx="423">
                        <c:v>1051.597921</c:v>
                      </c:pt>
                      <c:pt idx="424">
                        <c:v>1050.76317806</c:v>
                      </c:pt>
                      <c:pt idx="425">
                        <c:v>1050.0376202800001</c:v>
                      </c:pt>
                      <c:pt idx="426">
                        <c:v>1049.93280815</c:v>
                      </c:pt>
                      <c:pt idx="427">
                        <c:v>1049.0705271300001</c:v>
                      </c:pt>
                      <c:pt idx="428">
                        <c:v>1047.94627212</c:v>
                      </c:pt>
                      <c:pt idx="429">
                        <c:v>1046.2769433200001</c:v>
                      </c:pt>
                      <c:pt idx="430">
                        <c:v>1044.83719789</c:v>
                      </c:pt>
                      <c:pt idx="431">
                        <c:v>1037.7549352000001</c:v>
                      </c:pt>
                      <c:pt idx="432">
                        <c:v>1037.55622135</c:v>
                      </c:pt>
                      <c:pt idx="433">
                        <c:v>1037.4728442200001</c:v>
                      </c:pt>
                      <c:pt idx="434">
                        <c:v>1031.3448746900001</c:v>
                      </c:pt>
                      <c:pt idx="435">
                        <c:v>1030.41674474</c:v>
                      </c:pt>
                      <c:pt idx="436">
                        <c:v>1030.1470513500001</c:v>
                      </c:pt>
                      <c:pt idx="437">
                        <c:v>1026.27464201</c:v>
                      </c:pt>
                      <c:pt idx="438">
                        <c:v>1023.5619397299999</c:v>
                      </c:pt>
                      <c:pt idx="439">
                        <c:v>1023.4443215</c:v>
                      </c:pt>
                      <c:pt idx="440">
                        <c:v>1022.37821489</c:v>
                      </c:pt>
                      <c:pt idx="441">
                        <c:v>1012.01824694</c:v>
                      </c:pt>
                      <c:pt idx="442">
                        <c:v>1009.60952864</c:v>
                      </c:pt>
                      <c:pt idx="443">
                        <c:v>1007.97694057</c:v>
                      </c:pt>
                      <c:pt idx="444">
                        <c:v>1005.24986801</c:v>
                      </c:pt>
                      <c:pt idx="445">
                        <c:v>999.96664485500003</c:v>
                      </c:pt>
                      <c:pt idx="446">
                        <c:v>997.86480436600004</c:v>
                      </c:pt>
                      <c:pt idx="447">
                        <c:v>994.38695300100005</c:v>
                      </c:pt>
                      <c:pt idx="448">
                        <c:v>991.10238268099999</c:v>
                      </c:pt>
                      <c:pt idx="449">
                        <c:v>990.79938373699997</c:v>
                      </c:pt>
                      <c:pt idx="450">
                        <c:v>989.64814187499996</c:v>
                      </c:pt>
                      <c:pt idx="451">
                        <c:v>989.52584133699997</c:v>
                      </c:pt>
                      <c:pt idx="452">
                        <c:v>987.87602215200002</c:v>
                      </c:pt>
                      <c:pt idx="453">
                        <c:v>985.40681432899999</c:v>
                      </c:pt>
                      <c:pt idx="454">
                        <c:v>982.42095150199998</c:v>
                      </c:pt>
                      <c:pt idx="455">
                        <c:v>980.20126871299999</c:v>
                      </c:pt>
                      <c:pt idx="456">
                        <c:v>978.25491837899995</c:v>
                      </c:pt>
                      <c:pt idx="457">
                        <c:v>976.44227823999995</c:v>
                      </c:pt>
                      <c:pt idx="458">
                        <c:v>976.17086423199999</c:v>
                      </c:pt>
                      <c:pt idx="459">
                        <c:v>975.19493472500005</c:v>
                      </c:pt>
                      <c:pt idx="460">
                        <c:v>972.25834908399997</c:v>
                      </c:pt>
                      <c:pt idx="461">
                        <c:v>971.76625033400001</c:v>
                      </c:pt>
                      <c:pt idx="462">
                        <c:v>970.88436114499996</c:v>
                      </c:pt>
                      <c:pt idx="463">
                        <c:v>966.37078363600006</c:v>
                      </c:pt>
                      <c:pt idx="464">
                        <c:v>963.12257685500003</c:v>
                      </c:pt>
                      <c:pt idx="465">
                        <c:v>961.44749788900003</c:v>
                      </c:pt>
                      <c:pt idx="466">
                        <c:v>958.40226072200005</c:v>
                      </c:pt>
                      <c:pt idx="467">
                        <c:v>957.19269610100002</c:v>
                      </c:pt>
                      <c:pt idx="468">
                        <c:v>956.31121742200003</c:v>
                      </c:pt>
                      <c:pt idx="469">
                        <c:v>955.444158238</c:v>
                      </c:pt>
                      <c:pt idx="470">
                        <c:v>955.33776129199998</c:v>
                      </c:pt>
                      <c:pt idx="471">
                        <c:v>954.25971927800003</c:v>
                      </c:pt>
                      <c:pt idx="472">
                        <c:v>950.08014687100001</c:v>
                      </c:pt>
                      <c:pt idx="473">
                        <c:v>947.38996869499999</c:v>
                      </c:pt>
                      <c:pt idx="474">
                        <c:v>947.35234346599998</c:v>
                      </c:pt>
                      <c:pt idx="475">
                        <c:v>944.63931373599996</c:v>
                      </c:pt>
                      <c:pt idx="476">
                        <c:v>943.73906274900003</c:v>
                      </c:pt>
                      <c:pt idx="477">
                        <c:v>937.85830640999995</c:v>
                      </c:pt>
                      <c:pt idx="478">
                        <c:v>932.37358150099999</c:v>
                      </c:pt>
                      <c:pt idx="479">
                        <c:v>928.24256970199997</c:v>
                      </c:pt>
                      <c:pt idx="480">
                        <c:v>927.20991168499995</c:v>
                      </c:pt>
                      <c:pt idx="481">
                        <c:v>926.82153305500003</c:v>
                      </c:pt>
                      <c:pt idx="482">
                        <c:v>925.84490507999999</c:v>
                      </c:pt>
                      <c:pt idx="483">
                        <c:v>924.46284572900004</c:v>
                      </c:pt>
                      <c:pt idx="484">
                        <c:v>923.60624872899996</c:v>
                      </c:pt>
                      <c:pt idx="485">
                        <c:v>921.30468651399997</c:v>
                      </c:pt>
                      <c:pt idx="486">
                        <c:v>917.64017076000005</c:v>
                      </c:pt>
                      <c:pt idx="487">
                        <c:v>908.09216784399996</c:v>
                      </c:pt>
                      <c:pt idx="488">
                        <c:v>900.28563637000002</c:v>
                      </c:pt>
                      <c:pt idx="489">
                        <c:v>900.214328163</c:v>
                      </c:pt>
                      <c:pt idx="490">
                        <c:v>893.30545279099999</c:v>
                      </c:pt>
                      <c:pt idx="491">
                        <c:v>893.21602157999996</c:v>
                      </c:pt>
                      <c:pt idx="492">
                        <c:v>890.00345953500005</c:v>
                      </c:pt>
                      <c:pt idx="493">
                        <c:v>889.53908204100003</c:v>
                      </c:pt>
                      <c:pt idx="494">
                        <c:v>888.56948607200002</c:v>
                      </c:pt>
                      <c:pt idx="495">
                        <c:v>888.01411894399996</c:v>
                      </c:pt>
                      <c:pt idx="496">
                        <c:v>885.89752360600005</c:v>
                      </c:pt>
                      <c:pt idx="497">
                        <c:v>885.53525173800006</c:v>
                      </c:pt>
                      <c:pt idx="498">
                        <c:v>885.45745613199995</c:v>
                      </c:pt>
                      <c:pt idx="499">
                        <c:v>884.49758510200002</c:v>
                      </c:pt>
                      <c:pt idx="500">
                        <c:v>875.40771984399998</c:v>
                      </c:pt>
                      <c:pt idx="501">
                        <c:v>874.57766953299995</c:v>
                      </c:pt>
                      <c:pt idx="502">
                        <c:v>872.78927214199996</c:v>
                      </c:pt>
                      <c:pt idx="503">
                        <c:v>864.87269795099996</c:v>
                      </c:pt>
                      <c:pt idx="504">
                        <c:v>862.98086734799995</c:v>
                      </c:pt>
                      <c:pt idx="505">
                        <c:v>862.41597464500001</c:v>
                      </c:pt>
                      <c:pt idx="506">
                        <c:v>860.38691987100003</c:v>
                      </c:pt>
                      <c:pt idx="507">
                        <c:v>857.92174566300002</c:v>
                      </c:pt>
                      <c:pt idx="508">
                        <c:v>857.47189729900003</c:v>
                      </c:pt>
                      <c:pt idx="509">
                        <c:v>854.75374780699997</c:v>
                      </c:pt>
                      <c:pt idx="510">
                        <c:v>854.66922625899997</c:v>
                      </c:pt>
                      <c:pt idx="511">
                        <c:v>853.65976342099998</c:v>
                      </c:pt>
                      <c:pt idx="512">
                        <c:v>852.21920259700005</c:v>
                      </c:pt>
                      <c:pt idx="513">
                        <c:v>851.22658982200005</c:v>
                      </c:pt>
                      <c:pt idx="514">
                        <c:v>846.94259689199998</c:v>
                      </c:pt>
                      <c:pt idx="515">
                        <c:v>844.58108120600002</c:v>
                      </c:pt>
                      <c:pt idx="516">
                        <c:v>840.76100368699997</c:v>
                      </c:pt>
                      <c:pt idx="517">
                        <c:v>840.40084787399996</c:v>
                      </c:pt>
                      <c:pt idx="518">
                        <c:v>838.20824466399995</c:v>
                      </c:pt>
                      <c:pt idx="519">
                        <c:v>837.97090624999998</c:v>
                      </c:pt>
                      <c:pt idx="520">
                        <c:v>836.52511600599996</c:v>
                      </c:pt>
                      <c:pt idx="521">
                        <c:v>836.43964707199996</c:v>
                      </c:pt>
                      <c:pt idx="522">
                        <c:v>832.04408979599998</c:v>
                      </c:pt>
                      <c:pt idx="523">
                        <c:v>832.00936945900003</c:v>
                      </c:pt>
                      <c:pt idx="524">
                        <c:v>829.17892012899995</c:v>
                      </c:pt>
                      <c:pt idx="525">
                        <c:v>825.74042255300003</c:v>
                      </c:pt>
                      <c:pt idx="526">
                        <c:v>825.10253002800005</c:v>
                      </c:pt>
                      <c:pt idx="527">
                        <c:v>825.02513502199997</c:v>
                      </c:pt>
                      <c:pt idx="528">
                        <c:v>815.37127106399998</c:v>
                      </c:pt>
                      <c:pt idx="529">
                        <c:v>814.04449749900004</c:v>
                      </c:pt>
                      <c:pt idx="530">
                        <c:v>810.91520576100004</c:v>
                      </c:pt>
                      <c:pt idx="531">
                        <c:v>808.86104595799998</c:v>
                      </c:pt>
                      <c:pt idx="532">
                        <c:v>804.16189989300005</c:v>
                      </c:pt>
                      <c:pt idx="533">
                        <c:v>803.46666457499998</c:v>
                      </c:pt>
                      <c:pt idx="534">
                        <c:v>803.21684109600005</c:v>
                      </c:pt>
                      <c:pt idx="535">
                        <c:v>802.35525506299996</c:v>
                      </c:pt>
                      <c:pt idx="536">
                        <c:v>798.22366395200004</c:v>
                      </c:pt>
                      <c:pt idx="537">
                        <c:v>793.57801118700002</c:v>
                      </c:pt>
                      <c:pt idx="538">
                        <c:v>793.56297494399996</c:v>
                      </c:pt>
                      <c:pt idx="539">
                        <c:v>791.26683181099997</c:v>
                      </c:pt>
                      <c:pt idx="540">
                        <c:v>790.36736499100004</c:v>
                      </c:pt>
                      <c:pt idx="541">
                        <c:v>789.77368392000005</c:v>
                      </c:pt>
                      <c:pt idx="542">
                        <c:v>789.56157582100002</c:v>
                      </c:pt>
                      <c:pt idx="543">
                        <c:v>787.74303290299997</c:v>
                      </c:pt>
                      <c:pt idx="544">
                        <c:v>787.19485167400001</c:v>
                      </c:pt>
                      <c:pt idx="545">
                        <c:v>782.80909564599995</c:v>
                      </c:pt>
                      <c:pt idx="546">
                        <c:v>776.43030407000003</c:v>
                      </c:pt>
                      <c:pt idx="547">
                        <c:v>770.73705425000003</c:v>
                      </c:pt>
                      <c:pt idx="548">
                        <c:v>769.11597507900001</c:v>
                      </c:pt>
                      <c:pt idx="549">
                        <c:v>764.72583406700005</c:v>
                      </c:pt>
                      <c:pt idx="550">
                        <c:v>759.867472873</c:v>
                      </c:pt>
                      <c:pt idx="551">
                        <c:v>759.47813983699996</c:v>
                      </c:pt>
                      <c:pt idx="552">
                        <c:v>758.98492653400001</c:v>
                      </c:pt>
                      <c:pt idx="553">
                        <c:v>750.82791689600003</c:v>
                      </c:pt>
                      <c:pt idx="554">
                        <c:v>749.14537322900003</c:v>
                      </c:pt>
                      <c:pt idx="555">
                        <c:v>748.50049529199998</c:v>
                      </c:pt>
                      <c:pt idx="556">
                        <c:v>745.99578328500002</c:v>
                      </c:pt>
                      <c:pt idx="557">
                        <c:v>745.53978670000004</c:v>
                      </c:pt>
                      <c:pt idx="558">
                        <c:v>739.83409873899996</c:v>
                      </c:pt>
                      <c:pt idx="559">
                        <c:v>739.51229397600002</c:v>
                      </c:pt>
                      <c:pt idx="560">
                        <c:v>735.74488715200005</c:v>
                      </c:pt>
                      <c:pt idx="561">
                        <c:v>729.95276541099997</c:v>
                      </c:pt>
                      <c:pt idx="562">
                        <c:v>725.81261966199997</c:v>
                      </c:pt>
                      <c:pt idx="563">
                        <c:v>725.499870977</c:v>
                      </c:pt>
                      <c:pt idx="564">
                        <c:v>722.52315541200005</c:v>
                      </c:pt>
                      <c:pt idx="565">
                        <c:v>718.24668802899998</c:v>
                      </c:pt>
                      <c:pt idx="566">
                        <c:v>717.88481953600001</c:v>
                      </c:pt>
                      <c:pt idx="567">
                        <c:v>717.867161452</c:v>
                      </c:pt>
                      <c:pt idx="568">
                        <c:v>715.67096428299999</c:v>
                      </c:pt>
                      <c:pt idx="569">
                        <c:v>709.02038417599999</c:v>
                      </c:pt>
                      <c:pt idx="570">
                        <c:v>708.01285988200004</c:v>
                      </c:pt>
                      <c:pt idx="571">
                        <c:v>707.81090374600001</c:v>
                      </c:pt>
                      <c:pt idx="572">
                        <c:v>705.67463414199995</c:v>
                      </c:pt>
                      <c:pt idx="573">
                        <c:v>705.51651353399996</c:v>
                      </c:pt>
                      <c:pt idx="574">
                        <c:v>702.38779575000001</c:v>
                      </c:pt>
                      <c:pt idx="575">
                        <c:v>701.73046212700001</c:v>
                      </c:pt>
                      <c:pt idx="576">
                        <c:v>699.44975566100004</c:v>
                      </c:pt>
                      <c:pt idx="577">
                        <c:v>698.48063419599998</c:v>
                      </c:pt>
                      <c:pt idx="578">
                        <c:v>694.83441952299995</c:v>
                      </c:pt>
                      <c:pt idx="579">
                        <c:v>694.80090905600002</c:v>
                      </c:pt>
                      <c:pt idx="580">
                        <c:v>694.604037941</c:v>
                      </c:pt>
                      <c:pt idx="581">
                        <c:v>689.70456855299994</c:v>
                      </c:pt>
                      <c:pt idx="582">
                        <c:v>689.66816047299994</c:v>
                      </c:pt>
                      <c:pt idx="583">
                        <c:v>688.21204923200003</c:v>
                      </c:pt>
                      <c:pt idx="584">
                        <c:v>685.78588133699998</c:v>
                      </c:pt>
                      <c:pt idx="585">
                        <c:v>679.85176570800002</c:v>
                      </c:pt>
                      <c:pt idx="586">
                        <c:v>678.30852521400004</c:v>
                      </c:pt>
                      <c:pt idx="587">
                        <c:v>678.24081347399999</c:v>
                      </c:pt>
                      <c:pt idx="588">
                        <c:v>676.46075042999996</c:v>
                      </c:pt>
                      <c:pt idx="589">
                        <c:v>675.13448668399997</c:v>
                      </c:pt>
                      <c:pt idx="590">
                        <c:v>673.83007055899998</c:v>
                      </c:pt>
                      <c:pt idx="591">
                        <c:v>673.62146371400001</c:v>
                      </c:pt>
                      <c:pt idx="592">
                        <c:v>672.859416829</c:v>
                      </c:pt>
                      <c:pt idx="593">
                        <c:v>672.29462298600004</c:v>
                      </c:pt>
                      <c:pt idx="594">
                        <c:v>669.38890324600004</c:v>
                      </c:pt>
                      <c:pt idx="595">
                        <c:v>668.143930039</c:v>
                      </c:pt>
                      <c:pt idx="596">
                        <c:v>663.62164886799997</c:v>
                      </c:pt>
                      <c:pt idx="597">
                        <c:v>663.24970960899998</c:v>
                      </c:pt>
                      <c:pt idx="598">
                        <c:v>662.95984127999998</c:v>
                      </c:pt>
                      <c:pt idx="599">
                        <c:v>662.84795316500004</c:v>
                      </c:pt>
                      <c:pt idx="600">
                        <c:v>661.43660229</c:v>
                      </c:pt>
                      <c:pt idx="601">
                        <c:v>660.29340994200004</c:v>
                      </c:pt>
                      <c:pt idx="602">
                        <c:v>658.58984567599998</c:v>
                      </c:pt>
                      <c:pt idx="603">
                        <c:v>654.63059991</c:v>
                      </c:pt>
                      <c:pt idx="604">
                        <c:v>653.44419905999996</c:v>
                      </c:pt>
                      <c:pt idx="605">
                        <c:v>652.86514206699997</c:v>
                      </c:pt>
                      <c:pt idx="606">
                        <c:v>650.53051183299999</c:v>
                      </c:pt>
                      <c:pt idx="607">
                        <c:v>648.25256206500001</c:v>
                      </c:pt>
                      <c:pt idx="608">
                        <c:v>646.271768759</c:v>
                      </c:pt>
                      <c:pt idx="609">
                        <c:v>641.23851657099999</c:v>
                      </c:pt>
                      <c:pt idx="610">
                        <c:v>637.980380997</c:v>
                      </c:pt>
                      <c:pt idx="611">
                        <c:v>637.35268680199999</c:v>
                      </c:pt>
                      <c:pt idx="612">
                        <c:v>636.85422001899997</c:v>
                      </c:pt>
                      <c:pt idx="613">
                        <c:v>636.43594042999996</c:v>
                      </c:pt>
                      <c:pt idx="614">
                        <c:v>634.49594949200002</c:v>
                      </c:pt>
                      <c:pt idx="615">
                        <c:v>631.68480207200002</c:v>
                      </c:pt>
                      <c:pt idx="616">
                        <c:v>629.28037497699995</c:v>
                      </c:pt>
                      <c:pt idx="617">
                        <c:v>625.58149485499996</c:v>
                      </c:pt>
                      <c:pt idx="618">
                        <c:v>624.80364596100003</c:v>
                      </c:pt>
                      <c:pt idx="619">
                        <c:v>623.94807625299995</c:v>
                      </c:pt>
                      <c:pt idx="620">
                        <c:v>621.33710311000004</c:v>
                      </c:pt>
                      <c:pt idx="621">
                        <c:v>620.45646724599999</c:v>
                      </c:pt>
                      <c:pt idx="622">
                        <c:v>619.99812335599995</c:v>
                      </c:pt>
                      <c:pt idx="623">
                        <c:v>619.63284087700004</c:v>
                      </c:pt>
                      <c:pt idx="624">
                        <c:v>619.13822396900002</c:v>
                      </c:pt>
                      <c:pt idx="625">
                        <c:v>618.39994940199995</c:v>
                      </c:pt>
                      <c:pt idx="626">
                        <c:v>616.75457687799997</c:v>
                      </c:pt>
                      <c:pt idx="627">
                        <c:v>614.37034645200004</c:v>
                      </c:pt>
                      <c:pt idx="628">
                        <c:v>612.38464648499996</c:v>
                      </c:pt>
                      <c:pt idx="629">
                        <c:v>611.13212632600005</c:v>
                      </c:pt>
                      <c:pt idx="630">
                        <c:v>604.00526811999998</c:v>
                      </c:pt>
                      <c:pt idx="631">
                        <c:v>602.79520264300004</c:v>
                      </c:pt>
                      <c:pt idx="632">
                        <c:v>600.96805259099995</c:v>
                      </c:pt>
                      <c:pt idx="633">
                        <c:v>600.59308249900005</c:v>
                      </c:pt>
                      <c:pt idx="634">
                        <c:v>595.841536088</c:v>
                      </c:pt>
                      <c:pt idx="635">
                        <c:v>594.48014835200001</c:v>
                      </c:pt>
                      <c:pt idx="636">
                        <c:v>590.14059218600005</c:v>
                      </c:pt>
                      <c:pt idx="637">
                        <c:v>589.00370032000001</c:v>
                      </c:pt>
                      <c:pt idx="638">
                        <c:v>587.06399528099996</c:v>
                      </c:pt>
                      <c:pt idx="639">
                        <c:v>585.40476148699997</c:v>
                      </c:pt>
                      <c:pt idx="640">
                        <c:v>583.87633139399998</c:v>
                      </c:pt>
                      <c:pt idx="641">
                        <c:v>579.82601697699999</c:v>
                      </c:pt>
                      <c:pt idx="642">
                        <c:v>576.06758664200004</c:v>
                      </c:pt>
                      <c:pt idx="643">
                        <c:v>575.75965642300002</c:v>
                      </c:pt>
                      <c:pt idx="644">
                        <c:v>573.99362417299994</c:v>
                      </c:pt>
                      <c:pt idx="645">
                        <c:v>571.89105109699995</c:v>
                      </c:pt>
                      <c:pt idx="646">
                        <c:v>570.90044244399996</c:v>
                      </c:pt>
                      <c:pt idx="647">
                        <c:v>570.65790760699997</c:v>
                      </c:pt>
                      <c:pt idx="648">
                        <c:v>570.59657003100006</c:v>
                      </c:pt>
                      <c:pt idx="649">
                        <c:v>565.90906711499997</c:v>
                      </c:pt>
                      <c:pt idx="650">
                        <c:v>562.206586679</c:v>
                      </c:pt>
                      <c:pt idx="651">
                        <c:v>552.89534925600003</c:v>
                      </c:pt>
                      <c:pt idx="652">
                        <c:v>546.63418445499997</c:v>
                      </c:pt>
                      <c:pt idx="653">
                        <c:v>546.01198087600005</c:v>
                      </c:pt>
                      <c:pt idx="654">
                        <c:v>544.493527578</c:v>
                      </c:pt>
                      <c:pt idx="655">
                        <c:v>543.50314022299995</c:v>
                      </c:pt>
                      <c:pt idx="656">
                        <c:v>543.07665291399996</c:v>
                      </c:pt>
                      <c:pt idx="657">
                        <c:v>542.67119555199997</c:v>
                      </c:pt>
                      <c:pt idx="658">
                        <c:v>540.67678026500005</c:v>
                      </c:pt>
                      <c:pt idx="659">
                        <c:v>534.48500936100004</c:v>
                      </c:pt>
                      <c:pt idx="660">
                        <c:v>531.07454309800005</c:v>
                      </c:pt>
                      <c:pt idx="661">
                        <c:v>530.494518395</c:v>
                      </c:pt>
                      <c:pt idx="662">
                        <c:v>528.83016219599995</c:v>
                      </c:pt>
                      <c:pt idx="663">
                        <c:v>525.08225996700003</c:v>
                      </c:pt>
                      <c:pt idx="664">
                        <c:v>522.49954934799996</c:v>
                      </c:pt>
                      <c:pt idx="665">
                        <c:v>518.59118586299996</c:v>
                      </c:pt>
                      <c:pt idx="666">
                        <c:v>518.22144768299995</c:v>
                      </c:pt>
                      <c:pt idx="667">
                        <c:v>517.97926778999999</c:v>
                      </c:pt>
                      <c:pt idx="668">
                        <c:v>515.80095412000003</c:v>
                      </c:pt>
                      <c:pt idx="669">
                        <c:v>514.62410518299998</c:v>
                      </c:pt>
                      <c:pt idx="670">
                        <c:v>513.61722439300001</c:v>
                      </c:pt>
                      <c:pt idx="671">
                        <c:v>507.89306828600002</c:v>
                      </c:pt>
                      <c:pt idx="672">
                        <c:v>506.76029337599999</c:v>
                      </c:pt>
                      <c:pt idx="673">
                        <c:v>502.92544035700001</c:v>
                      </c:pt>
                      <c:pt idx="674">
                        <c:v>501.20467923400003</c:v>
                      </c:pt>
                      <c:pt idx="675">
                        <c:v>493.95081269600001</c:v>
                      </c:pt>
                      <c:pt idx="676">
                        <c:v>493.89086873500003</c:v>
                      </c:pt>
                      <c:pt idx="677">
                        <c:v>491.61241718799999</c:v>
                      </c:pt>
                      <c:pt idx="678">
                        <c:v>488.69734821399999</c:v>
                      </c:pt>
                      <c:pt idx="679">
                        <c:v>488.34488737599997</c:v>
                      </c:pt>
                      <c:pt idx="680">
                        <c:v>488.220026233</c:v>
                      </c:pt>
                      <c:pt idx="681">
                        <c:v>486.11035363399998</c:v>
                      </c:pt>
                      <c:pt idx="682">
                        <c:v>485.65696464400003</c:v>
                      </c:pt>
                      <c:pt idx="683">
                        <c:v>485.48590141199998</c:v>
                      </c:pt>
                      <c:pt idx="684">
                        <c:v>483.90940310600001</c:v>
                      </c:pt>
                      <c:pt idx="685">
                        <c:v>480.773274286</c:v>
                      </c:pt>
                      <c:pt idx="686">
                        <c:v>480.72293093899998</c:v>
                      </c:pt>
                      <c:pt idx="687">
                        <c:v>480.51675545099999</c:v>
                      </c:pt>
                      <c:pt idx="688">
                        <c:v>477.25579173400001</c:v>
                      </c:pt>
                      <c:pt idx="689">
                        <c:v>475.42177892000001</c:v>
                      </c:pt>
                      <c:pt idx="690">
                        <c:v>475.11273438000001</c:v>
                      </c:pt>
                      <c:pt idx="691">
                        <c:v>474.90747153400002</c:v>
                      </c:pt>
                      <c:pt idx="692">
                        <c:v>474.48133273799999</c:v>
                      </c:pt>
                      <c:pt idx="693">
                        <c:v>471.60779066600003</c:v>
                      </c:pt>
                      <c:pt idx="694">
                        <c:v>468.89704844099998</c:v>
                      </c:pt>
                      <c:pt idx="695">
                        <c:v>467.11155512699997</c:v>
                      </c:pt>
                      <c:pt idx="696">
                        <c:v>466.83972082399998</c:v>
                      </c:pt>
                      <c:pt idx="697">
                        <c:v>465.41013142999998</c:v>
                      </c:pt>
                      <c:pt idx="698">
                        <c:v>463.71080538199999</c:v>
                      </c:pt>
                      <c:pt idx="699">
                        <c:v>463.57003765399998</c:v>
                      </c:pt>
                      <c:pt idx="700">
                        <c:v>463.36578957799998</c:v>
                      </c:pt>
                      <c:pt idx="701">
                        <c:v>461.14555602600001</c:v>
                      </c:pt>
                      <c:pt idx="702">
                        <c:v>455.09942480699999</c:v>
                      </c:pt>
                      <c:pt idx="703">
                        <c:v>451.88126841600001</c:v>
                      </c:pt>
                      <c:pt idx="704">
                        <c:v>451.71328463600003</c:v>
                      </c:pt>
                      <c:pt idx="705">
                        <c:v>448.60327582000002</c:v>
                      </c:pt>
                      <c:pt idx="706">
                        <c:v>447.84288099700001</c:v>
                      </c:pt>
                      <c:pt idx="707">
                        <c:v>447.18294470299998</c:v>
                      </c:pt>
                      <c:pt idx="708">
                        <c:v>438.895825307</c:v>
                      </c:pt>
                      <c:pt idx="709">
                        <c:v>438.86257239399998</c:v>
                      </c:pt>
                      <c:pt idx="710">
                        <c:v>435.90346800399999</c:v>
                      </c:pt>
                      <c:pt idx="711">
                        <c:v>432.83046000799999</c:v>
                      </c:pt>
                      <c:pt idx="712">
                        <c:v>428.84152556100003</c:v>
                      </c:pt>
                      <c:pt idx="713">
                        <c:v>428.19246476500001</c:v>
                      </c:pt>
                      <c:pt idx="714">
                        <c:v>426.79431110799999</c:v>
                      </c:pt>
                      <c:pt idx="715">
                        <c:v>426.08371579200002</c:v>
                      </c:pt>
                      <c:pt idx="716">
                        <c:v>422.86457694000001</c:v>
                      </c:pt>
                      <c:pt idx="717">
                        <c:v>421.26728961700002</c:v>
                      </c:pt>
                      <c:pt idx="718">
                        <c:v>418.84858183</c:v>
                      </c:pt>
                      <c:pt idx="719">
                        <c:v>417.784910223</c:v>
                      </c:pt>
                      <c:pt idx="720">
                        <c:v>417.29598552800002</c:v>
                      </c:pt>
                      <c:pt idx="721">
                        <c:v>416.56715571000001</c:v>
                      </c:pt>
                      <c:pt idx="722">
                        <c:v>414.825937737</c:v>
                      </c:pt>
                      <c:pt idx="723">
                        <c:v>408.34574556000001</c:v>
                      </c:pt>
                      <c:pt idx="724">
                        <c:v>407.88962987899998</c:v>
                      </c:pt>
                      <c:pt idx="725">
                        <c:v>407.55678992499998</c:v>
                      </c:pt>
                      <c:pt idx="726">
                        <c:v>407.34206797500002</c:v>
                      </c:pt>
                      <c:pt idx="727">
                        <c:v>406.93056734999999</c:v>
                      </c:pt>
                      <c:pt idx="728">
                        <c:v>404.92161528899999</c:v>
                      </c:pt>
                      <c:pt idx="729">
                        <c:v>404.06412933299998</c:v>
                      </c:pt>
                      <c:pt idx="730">
                        <c:v>403.46387301800002</c:v>
                      </c:pt>
                      <c:pt idx="731">
                        <c:v>401.495956406</c:v>
                      </c:pt>
                      <c:pt idx="732">
                        <c:v>397.83824507700001</c:v>
                      </c:pt>
                      <c:pt idx="733">
                        <c:v>397.20537540200002</c:v>
                      </c:pt>
                      <c:pt idx="734">
                        <c:v>393.58749099599999</c:v>
                      </c:pt>
                      <c:pt idx="735">
                        <c:v>392.807665574</c:v>
                      </c:pt>
                      <c:pt idx="736">
                        <c:v>391.19098519300002</c:v>
                      </c:pt>
                      <c:pt idx="737">
                        <c:v>386.88934592999999</c:v>
                      </c:pt>
                      <c:pt idx="738">
                        <c:v>383.45572685399998</c:v>
                      </c:pt>
                      <c:pt idx="739">
                        <c:v>382.09048946399997</c:v>
                      </c:pt>
                      <c:pt idx="740">
                        <c:v>381.69800762800003</c:v>
                      </c:pt>
                      <c:pt idx="741">
                        <c:v>380.44979656300001</c:v>
                      </c:pt>
                      <c:pt idx="742">
                        <c:v>377.57848858199998</c:v>
                      </c:pt>
                      <c:pt idx="743">
                        <c:v>375.64019333300001</c:v>
                      </c:pt>
                      <c:pt idx="744">
                        <c:v>372.83514916000001</c:v>
                      </c:pt>
                      <c:pt idx="745">
                        <c:v>371.68376495400003</c:v>
                      </c:pt>
                      <c:pt idx="746">
                        <c:v>368.49252426800001</c:v>
                      </c:pt>
                      <c:pt idx="747">
                        <c:v>364.53856277900002</c:v>
                      </c:pt>
                      <c:pt idx="748">
                        <c:v>360.877141177</c:v>
                      </c:pt>
                      <c:pt idx="749">
                        <c:v>360.64970286900001</c:v>
                      </c:pt>
                      <c:pt idx="750">
                        <c:v>360.520967235</c:v>
                      </c:pt>
                      <c:pt idx="751">
                        <c:v>357.43482744200003</c:v>
                      </c:pt>
                      <c:pt idx="752">
                        <c:v>355.31627102300001</c:v>
                      </c:pt>
                      <c:pt idx="753">
                        <c:v>355.20444385899998</c:v>
                      </c:pt>
                      <c:pt idx="754">
                        <c:v>350.64997602900002</c:v>
                      </c:pt>
                      <c:pt idx="755">
                        <c:v>348.158339635</c:v>
                      </c:pt>
                      <c:pt idx="756">
                        <c:v>344.36060734300003</c:v>
                      </c:pt>
                      <c:pt idx="757">
                        <c:v>343.679946282</c:v>
                      </c:pt>
                      <c:pt idx="758">
                        <c:v>341.73909008800001</c:v>
                      </c:pt>
                      <c:pt idx="759">
                        <c:v>339.954286787</c:v>
                      </c:pt>
                      <c:pt idx="760">
                        <c:v>338.26480325799997</c:v>
                      </c:pt>
                      <c:pt idx="761">
                        <c:v>337.17064646799997</c:v>
                      </c:pt>
                      <c:pt idx="762">
                        <c:v>332.68654823399999</c:v>
                      </c:pt>
                      <c:pt idx="763">
                        <c:v>331.14384034900002</c:v>
                      </c:pt>
                      <c:pt idx="764">
                        <c:v>330.56792895699999</c:v>
                      </c:pt>
                      <c:pt idx="765">
                        <c:v>329.89321432499997</c:v>
                      </c:pt>
                      <c:pt idx="766">
                        <c:v>329.04884154699999</c:v>
                      </c:pt>
                      <c:pt idx="767">
                        <c:v>326.61043300599999</c:v>
                      </c:pt>
                      <c:pt idx="768">
                        <c:v>323.68319209700002</c:v>
                      </c:pt>
                      <c:pt idx="769">
                        <c:v>323.18895029100003</c:v>
                      </c:pt>
                      <c:pt idx="770">
                        <c:v>323.00693041099998</c:v>
                      </c:pt>
                      <c:pt idx="771">
                        <c:v>321.13530573100002</c:v>
                      </c:pt>
                      <c:pt idx="772">
                        <c:v>319.36180134699998</c:v>
                      </c:pt>
                      <c:pt idx="773">
                        <c:v>316.06978041899998</c:v>
                      </c:pt>
                      <c:pt idx="774">
                        <c:v>314.12359674499999</c:v>
                      </c:pt>
                      <c:pt idx="775">
                        <c:v>312.68319075400001</c:v>
                      </c:pt>
                      <c:pt idx="776">
                        <c:v>308.01457539400002</c:v>
                      </c:pt>
                      <c:pt idx="777">
                        <c:v>306.61245788000002</c:v>
                      </c:pt>
                      <c:pt idx="778">
                        <c:v>303.14923634000002</c:v>
                      </c:pt>
                      <c:pt idx="779">
                        <c:v>300.168213208</c:v>
                      </c:pt>
                      <c:pt idx="780">
                        <c:v>300.13296791400001</c:v>
                      </c:pt>
                      <c:pt idx="781">
                        <c:v>298.890595932</c:v>
                      </c:pt>
                      <c:pt idx="782">
                        <c:v>298.46282676800001</c:v>
                      </c:pt>
                      <c:pt idx="783">
                        <c:v>293.82138402499999</c:v>
                      </c:pt>
                      <c:pt idx="784">
                        <c:v>293.525355752</c:v>
                      </c:pt>
                      <c:pt idx="785">
                        <c:v>293.48804375200001</c:v>
                      </c:pt>
                      <c:pt idx="786">
                        <c:v>292.94085063599999</c:v>
                      </c:pt>
                      <c:pt idx="787">
                        <c:v>291.45063928799999</c:v>
                      </c:pt>
                      <c:pt idx="788">
                        <c:v>290.437624744</c:v>
                      </c:pt>
                      <c:pt idx="789">
                        <c:v>289.24314324199997</c:v>
                      </c:pt>
                      <c:pt idx="790">
                        <c:v>280.93795370999999</c:v>
                      </c:pt>
                      <c:pt idx="791">
                        <c:v>280.28408433099997</c:v>
                      </c:pt>
                      <c:pt idx="792">
                        <c:v>276.71257691900001</c:v>
                      </c:pt>
                      <c:pt idx="793">
                        <c:v>274.42916894400003</c:v>
                      </c:pt>
                      <c:pt idx="794">
                        <c:v>266.55981470799998</c:v>
                      </c:pt>
                      <c:pt idx="795">
                        <c:v>266.27635586999997</c:v>
                      </c:pt>
                      <c:pt idx="796">
                        <c:v>263.55542777300002</c:v>
                      </c:pt>
                      <c:pt idx="797">
                        <c:v>250.26816652799999</c:v>
                      </c:pt>
                      <c:pt idx="798">
                        <c:v>247.18935410899999</c:v>
                      </c:pt>
                      <c:pt idx="799">
                        <c:v>247.08290574200001</c:v>
                      </c:pt>
                      <c:pt idx="800">
                        <c:v>245.32523380000001</c:v>
                      </c:pt>
                      <c:pt idx="801">
                        <c:v>243.631922702</c:v>
                      </c:pt>
                      <c:pt idx="802">
                        <c:v>242.316600542</c:v>
                      </c:pt>
                      <c:pt idx="803">
                        <c:v>239.83668750199999</c:v>
                      </c:pt>
                      <c:pt idx="804">
                        <c:v>239.801124319</c:v>
                      </c:pt>
                      <c:pt idx="805">
                        <c:v>239.30618880700001</c:v>
                      </c:pt>
                      <c:pt idx="806">
                        <c:v>235.23571426800001</c:v>
                      </c:pt>
                      <c:pt idx="807">
                        <c:v>235.12356189499999</c:v>
                      </c:pt>
                      <c:pt idx="808">
                        <c:v>231.52450419799999</c:v>
                      </c:pt>
                      <c:pt idx="809">
                        <c:v>229.91111180199999</c:v>
                      </c:pt>
                      <c:pt idx="810">
                        <c:v>229.68677054899999</c:v>
                      </c:pt>
                      <c:pt idx="811">
                        <c:v>229.57428338700001</c:v>
                      </c:pt>
                      <c:pt idx="812">
                        <c:v>226.77044086800001</c:v>
                      </c:pt>
                      <c:pt idx="813">
                        <c:v>226.37291919399999</c:v>
                      </c:pt>
                      <c:pt idx="814">
                        <c:v>226.14128437400001</c:v>
                      </c:pt>
                      <c:pt idx="815">
                        <c:v>224.36146248099999</c:v>
                      </c:pt>
                      <c:pt idx="816">
                        <c:v>223.917437232</c:v>
                      </c:pt>
                      <c:pt idx="817">
                        <c:v>223.254300812</c:v>
                      </c:pt>
                      <c:pt idx="818">
                        <c:v>221.56485164899999</c:v>
                      </c:pt>
                      <c:pt idx="819">
                        <c:v>220.567876141</c:v>
                      </c:pt>
                      <c:pt idx="820">
                        <c:v>220.36063309599999</c:v>
                      </c:pt>
                      <c:pt idx="821">
                        <c:v>220.06729881199999</c:v>
                      </c:pt>
                      <c:pt idx="822">
                        <c:v>219.66341594900001</c:v>
                      </c:pt>
                      <c:pt idx="823">
                        <c:v>219.27178558099999</c:v>
                      </c:pt>
                      <c:pt idx="824">
                        <c:v>216.81682042</c:v>
                      </c:pt>
                      <c:pt idx="825">
                        <c:v>215.299130787</c:v>
                      </c:pt>
                      <c:pt idx="826">
                        <c:v>215.27779495999999</c:v>
                      </c:pt>
                      <c:pt idx="827">
                        <c:v>214.879543071</c:v>
                      </c:pt>
                      <c:pt idx="828">
                        <c:v>211.43234370299999</c:v>
                      </c:pt>
                      <c:pt idx="829">
                        <c:v>210.65164356400001</c:v>
                      </c:pt>
                      <c:pt idx="830">
                        <c:v>208.600979526</c:v>
                      </c:pt>
                      <c:pt idx="831">
                        <c:v>207.83784926800001</c:v>
                      </c:pt>
                      <c:pt idx="832">
                        <c:v>207.64081408199999</c:v>
                      </c:pt>
                      <c:pt idx="833">
                        <c:v>207.24681760799999</c:v>
                      </c:pt>
                      <c:pt idx="834">
                        <c:v>207.227686049</c:v>
                      </c:pt>
                      <c:pt idx="835">
                        <c:v>207.10674481800001</c:v>
                      </c:pt>
                      <c:pt idx="836">
                        <c:v>206.01745158599999</c:v>
                      </c:pt>
                      <c:pt idx="837">
                        <c:v>205.56787328199999</c:v>
                      </c:pt>
                      <c:pt idx="838">
                        <c:v>203.865727271</c:v>
                      </c:pt>
                      <c:pt idx="839">
                        <c:v>202.779174248</c:v>
                      </c:pt>
                      <c:pt idx="840">
                        <c:v>201.75172615</c:v>
                      </c:pt>
                      <c:pt idx="841">
                        <c:v>201.291420504</c:v>
                      </c:pt>
                      <c:pt idx="842">
                        <c:v>199.54827732699999</c:v>
                      </c:pt>
                      <c:pt idx="843">
                        <c:v>199.543855573</c:v>
                      </c:pt>
                      <c:pt idx="844">
                        <c:v>198.663571354</c:v>
                      </c:pt>
                      <c:pt idx="845">
                        <c:v>197.736684959</c:v>
                      </c:pt>
                      <c:pt idx="846">
                        <c:v>197.460984803</c:v>
                      </c:pt>
                      <c:pt idx="847">
                        <c:v>195.48782736499999</c:v>
                      </c:pt>
                      <c:pt idx="848">
                        <c:v>192.83807299599999</c:v>
                      </c:pt>
                      <c:pt idx="849">
                        <c:v>192.52751464599999</c:v>
                      </c:pt>
                      <c:pt idx="850">
                        <c:v>184.74404546400001</c:v>
                      </c:pt>
                      <c:pt idx="851">
                        <c:v>184.60177974600001</c:v>
                      </c:pt>
                      <c:pt idx="852">
                        <c:v>180.57313829500001</c:v>
                      </c:pt>
                      <c:pt idx="853">
                        <c:v>177.35612138499999</c:v>
                      </c:pt>
                      <c:pt idx="854">
                        <c:v>175.167348901</c:v>
                      </c:pt>
                      <c:pt idx="855">
                        <c:v>174.77520236399999</c:v>
                      </c:pt>
                      <c:pt idx="856">
                        <c:v>172.942654597</c:v>
                      </c:pt>
                      <c:pt idx="857">
                        <c:v>172.03447011399999</c:v>
                      </c:pt>
                      <c:pt idx="858">
                        <c:v>169.095754218</c:v>
                      </c:pt>
                      <c:pt idx="859">
                        <c:v>169.02696688200001</c:v>
                      </c:pt>
                      <c:pt idx="860">
                        <c:v>167.875362448</c:v>
                      </c:pt>
                      <c:pt idx="861">
                        <c:v>163.395948503</c:v>
                      </c:pt>
                      <c:pt idx="862">
                        <c:v>161.899802123</c:v>
                      </c:pt>
                      <c:pt idx="863">
                        <c:v>160.36578936800001</c:v>
                      </c:pt>
                      <c:pt idx="864">
                        <c:v>160.09951668900001</c:v>
                      </c:pt>
                      <c:pt idx="865">
                        <c:v>159.868817648</c:v>
                      </c:pt>
                      <c:pt idx="866">
                        <c:v>157.33924827600001</c:v>
                      </c:pt>
                      <c:pt idx="867">
                        <c:v>156.222051679</c:v>
                      </c:pt>
                      <c:pt idx="868">
                        <c:v>154.99337367300001</c:v>
                      </c:pt>
                      <c:pt idx="869">
                        <c:v>154.279771436</c:v>
                      </c:pt>
                      <c:pt idx="870">
                        <c:v>154.02054533099999</c:v>
                      </c:pt>
                      <c:pt idx="871">
                        <c:v>149.15341537099999</c:v>
                      </c:pt>
                      <c:pt idx="872">
                        <c:v>148.74961480600001</c:v>
                      </c:pt>
                      <c:pt idx="873">
                        <c:v>146.34634429499999</c:v>
                      </c:pt>
                      <c:pt idx="874">
                        <c:v>145.36658826600001</c:v>
                      </c:pt>
                      <c:pt idx="875">
                        <c:v>143.34903647199999</c:v>
                      </c:pt>
                      <c:pt idx="876">
                        <c:v>138.291665419</c:v>
                      </c:pt>
                      <c:pt idx="877">
                        <c:v>138.07200660300001</c:v>
                      </c:pt>
                      <c:pt idx="878">
                        <c:v>137.443827989</c:v>
                      </c:pt>
                      <c:pt idx="879">
                        <c:v>136.262769195</c:v>
                      </c:pt>
                      <c:pt idx="880">
                        <c:v>135.75814438</c:v>
                      </c:pt>
                      <c:pt idx="881">
                        <c:v>130.268200294</c:v>
                      </c:pt>
                      <c:pt idx="882">
                        <c:v>129.958969188</c:v>
                      </c:pt>
                      <c:pt idx="883">
                        <c:v>129.675081522</c:v>
                      </c:pt>
                      <c:pt idx="884">
                        <c:v>127.23883687199999</c:v>
                      </c:pt>
                      <c:pt idx="885">
                        <c:v>124.546111971</c:v>
                      </c:pt>
                      <c:pt idx="886">
                        <c:v>117.918668504</c:v>
                      </c:pt>
                      <c:pt idx="887">
                        <c:v>117.86887272600001</c:v>
                      </c:pt>
                      <c:pt idx="888">
                        <c:v>114.799599973</c:v>
                      </c:pt>
                      <c:pt idx="889">
                        <c:v>114.12327150500001</c:v>
                      </c:pt>
                      <c:pt idx="890">
                        <c:v>113.528079944</c:v>
                      </c:pt>
                      <c:pt idx="891">
                        <c:v>106.759451915</c:v>
                      </c:pt>
                      <c:pt idx="892">
                        <c:v>105.03847435</c:v>
                      </c:pt>
                      <c:pt idx="893">
                        <c:v>104.89913060400001</c:v>
                      </c:pt>
                      <c:pt idx="894">
                        <c:v>104.727772214</c:v>
                      </c:pt>
                      <c:pt idx="895">
                        <c:v>104.722110828</c:v>
                      </c:pt>
                      <c:pt idx="896">
                        <c:v>103.892114652</c:v>
                      </c:pt>
                      <c:pt idx="897">
                        <c:v>102.235320876</c:v>
                      </c:pt>
                      <c:pt idx="898">
                        <c:v>99.769518567600002</c:v>
                      </c:pt>
                      <c:pt idx="899">
                        <c:v>96.954123167500001</c:v>
                      </c:pt>
                      <c:pt idx="900">
                        <c:v>96.115157237800005</c:v>
                      </c:pt>
                      <c:pt idx="901">
                        <c:v>94.809836261300006</c:v>
                      </c:pt>
                      <c:pt idx="902">
                        <c:v>93.482766526600003</c:v>
                      </c:pt>
                      <c:pt idx="903">
                        <c:v>92.591953465200007</c:v>
                      </c:pt>
                      <c:pt idx="904">
                        <c:v>91.895570624699999</c:v>
                      </c:pt>
                      <c:pt idx="905">
                        <c:v>91.3369015902</c:v>
                      </c:pt>
                      <c:pt idx="906">
                        <c:v>87.761947381699997</c:v>
                      </c:pt>
                      <c:pt idx="907">
                        <c:v>87.362072062199999</c:v>
                      </c:pt>
                      <c:pt idx="908">
                        <c:v>86.340600203700006</c:v>
                      </c:pt>
                      <c:pt idx="909">
                        <c:v>85.607199133899996</c:v>
                      </c:pt>
                      <c:pt idx="910">
                        <c:v>82.038991213700001</c:v>
                      </c:pt>
                      <c:pt idx="911">
                        <c:v>80.202163065099995</c:v>
                      </c:pt>
                      <c:pt idx="912">
                        <c:v>79.279307364800005</c:v>
                      </c:pt>
                      <c:pt idx="913">
                        <c:v>78.260100982400004</c:v>
                      </c:pt>
                      <c:pt idx="914">
                        <c:v>76.061804481300001</c:v>
                      </c:pt>
                      <c:pt idx="915">
                        <c:v>70.545691186400006</c:v>
                      </c:pt>
                      <c:pt idx="916">
                        <c:v>69.4315012207</c:v>
                      </c:pt>
                      <c:pt idx="917">
                        <c:v>68.700206151700002</c:v>
                      </c:pt>
                      <c:pt idx="918">
                        <c:v>67.425242939900002</c:v>
                      </c:pt>
                      <c:pt idx="919">
                        <c:v>66.683919785399993</c:v>
                      </c:pt>
                      <c:pt idx="920">
                        <c:v>65.679174160700001</c:v>
                      </c:pt>
                      <c:pt idx="921">
                        <c:v>59.492570729100002</c:v>
                      </c:pt>
                      <c:pt idx="922">
                        <c:v>56.7650235065</c:v>
                      </c:pt>
                      <c:pt idx="923">
                        <c:v>48.587635018599997</c:v>
                      </c:pt>
                      <c:pt idx="924">
                        <c:v>46.726283281199997</c:v>
                      </c:pt>
                      <c:pt idx="925">
                        <c:v>46.529369584199998</c:v>
                      </c:pt>
                      <c:pt idx="926">
                        <c:v>45.648577769900001</c:v>
                      </c:pt>
                      <c:pt idx="927">
                        <c:v>42.3173842717</c:v>
                      </c:pt>
                      <c:pt idx="928">
                        <c:v>39.042779731099998</c:v>
                      </c:pt>
                      <c:pt idx="929">
                        <c:v>38.775306945399997</c:v>
                      </c:pt>
                      <c:pt idx="930">
                        <c:v>38.330368425099998</c:v>
                      </c:pt>
                      <c:pt idx="931">
                        <c:v>36.216163919400003</c:v>
                      </c:pt>
                      <c:pt idx="932">
                        <c:v>32.593755906299997</c:v>
                      </c:pt>
                      <c:pt idx="933">
                        <c:v>31.474454249800001</c:v>
                      </c:pt>
                      <c:pt idx="934">
                        <c:v>31.351771686599999</c:v>
                      </c:pt>
                      <c:pt idx="935">
                        <c:v>29.613176859300001</c:v>
                      </c:pt>
                      <c:pt idx="936">
                        <c:v>27.997239772499999</c:v>
                      </c:pt>
                      <c:pt idx="937">
                        <c:v>24.166818192800001</c:v>
                      </c:pt>
                      <c:pt idx="938">
                        <c:v>17.269055632499999</c:v>
                      </c:pt>
                      <c:pt idx="939">
                        <c:v>8.2854072532499998</c:v>
                      </c:pt>
                      <c:pt idx="940">
                        <c:v>7.1256930300199999</c:v>
                      </c:pt>
                      <c:pt idx="941">
                        <c:v>3.9126168152999998</c:v>
                      </c:pt>
                      <c:pt idx="942">
                        <c:v>3.0684463539600002</c:v>
                      </c:pt>
                      <c:pt idx="943">
                        <c:v>9.7727549486699997E-2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Data!$G$4:$G$947</c15:sqref>
                        </c15:formulaRef>
                      </c:ext>
                    </c:extLst>
                    <c:numCache>
                      <c:formatCode>0.0000</c:formatCode>
                      <c:ptCount val="944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09-47AD-87DD-B1E62BCF5A4D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29-Aug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Data!$H$4:$H$736</c15:sqref>
                        </c15:formulaRef>
                      </c:ext>
                    </c:extLst>
                    <c:numCache>
                      <c:formatCode>0</c:formatCode>
                      <c:ptCount val="733"/>
                      <c:pt idx="0">
                        <c:v>12200.7708805</c:v>
                      </c:pt>
                      <c:pt idx="1">
                        <c:v>11592.6628795</c:v>
                      </c:pt>
                      <c:pt idx="2">
                        <c:v>11512.742513200001</c:v>
                      </c:pt>
                      <c:pt idx="3">
                        <c:v>10989.569619600001</c:v>
                      </c:pt>
                      <c:pt idx="4">
                        <c:v>10349.451266</c:v>
                      </c:pt>
                      <c:pt idx="5">
                        <c:v>10214.4605973</c:v>
                      </c:pt>
                      <c:pt idx="6">
                        <c:v>10169.8103969</c:v>
                      </c:pt>
                      <c:pt idx="7">
                        <c:v>10080.4618001</c:v>
                      </c:pt>
                      <c:pt idx="8">
                        <c:v>9834.91747192</c:v>
                      </c:pt>
                      <c:pt idx="9">
                        <c:v>9748.0015996999991</c:v>
                      </c:pt>
                      <c:pt idx="10">
                        <c:v>9233.1666839499994</c:v>
                      </c:pt>
                      <c:pt idx="11">
                        <c:v>9223.3086146500009</c:v>
                      </c:pt>
                      <c:pt idx="12">
                        <c:v>9132.4495105000005</c:v>
                      </c:pt>
                      <c:pt idx="13">
                        <c:v>9084.4020418799992</c:v>
                      </c:pt>
                      <c:pt idx="14">
                        <c:v>8977.4275826199992</c:v>
                      </c:pt>
                      <c:pt idx="15">
                        <c:v>8776.1708756900007</c:v>
                      </c:pt>
                      <c:pt idx="16">
                        <c:v>8561.4877914999997</c:v>
                      </c:pt>
                      <c:pt idx="17">
                        <c:v>8523.3510190800007</c:v>
                      </c:pt>
                      <c:pt idx="18">
                        <c:v>8511.6828763800004</c:v>
                      </c:pt>
                      <c:pt idx="19">
                        <c:v>8465.05186417</c:v>
                      </c:pt>
                      <c:pt idx="20">
                        <c:v>8452.7534897299993</c:v>
                      </c:pt>
                      <c:pt idx="21">
                        <c:v>8436.7453956000008</c:v>
                      </c:pt>
                      <c:pt idx="22">
                        <c:v>8410.4891467399993</c:v>
                      </c:pt>
                      <c:pt idx="23">
                        <c:v>8388.8171377800008</c:v>
                      </c:pt>
                      <c:pt idx="24">
                        <c:v>8354.4428959199995</c:v>
                      </c:pt>
                      <c:pt idx="25">
                        <c:v>8346.8311844</c:v>
                      </c:pt>
                      <c:pt idx="26">
                        <c:v>8314.1549791100006</c:v>
                      </c:pt>
                      <c:pt idx="27">
                        <c:v>8169.08383013</c:v>
                      </c:pt>
                      <c:pt idx="28">
                        <c:v>8083.7402627399997</c:v>
                      </c:pt>
                      <c:pt idx="29">
                        <c:v>8016.8919785600001</c:v>
                      </c:pt>
                      <c:pt idx="30">
                        <c:v>8014.5228140999998</c:v>
                      </c:pt>
                      <c:pt idx="31">
                        <c:v>7829.7574050699995</c:v>
                      </c:pt>
                      <c:pt idx="32">
                        <c:v>7719.3147185899998</c:v>
                      </c:pt>
                      <c:pt idx="33">
                        <c:v>7660.0359111899998</c:v>
                      </c:pt>
                      <c:pt idx="34">
                        <c:v>7636.1699262800003</c:v>
                      </c:pt>
                      <c:pt idx="35">
                        <c:v>7628.1011889900001</c:v>
                      </c:pt>
                      <c:pt idx="36">
                        <c:v>7623.0039938199998</c:v>
                      </c:pt>
                      <c:pt idx="37">
                        <c:v>7578.4195444200004</c:v>
                      </c:pt>
                      <c:pt idx="38">
                        <c:v>7563.6017090300002</c:v>
                      </c:pt>
                      <c:pt idx="39">
                        <c:v>7533.6093641099997</c:v>
                      </c:pt>
                      <c:pt idx="40">
                        <c:v>7493.3153885900001</c:v>
                      </c:pt>
                      <c:pt idx="41">
                        <c:v>7478.1576894899999</c:v>
                      </c:pt>
                      <c:pt idx="42">
                        <c:v>7447.3025711099999</c:v>
                      </c:pt>
                      <c:pt idx="43">
                        <c:v>7393.9805291599996</c:v>
                      </c:pt>
                      <c:pt idx="44">
                        <c:v>7324.0945669599996</c:v>
                      </c:pt>
                      <c:pt idx="45">
                        <c:v>7307.7414984099996</c:v>
                      </c:pt>
                      <c:pt idx="46">
                        <c:v>7171.9220907299996</c:v>
                      </c:pt>
                      <c:pt idx="47">
                        <c:v>7043.9666938600003</c:v>
                      </c:pt>
                      <c:pt idx="48">
                        <c:v>6993.7364004499996</c:v>
                      </c:pt>
                      <c:pt idx="49">
                        <c:v>6986.34247409</c:v>
                      </c:pt>
                      <c:pt idx="50">
                        <c:v>6872.7202832499997</c:v>
                      </c:pt>
                      <c:pt idx="51">
                        <c:v>6863.5474543299997</c:v>
                      </c:pt>
                      <c:pt idx="52">
                        <c:v>6857.4617050099996</c:v>
                      </c:pt>
                      <c:pt idx="53">
                        <c:v>6810.9466887400004</c:v>
                      </c:pt>
                      <c:pt idx="54">
                        <c:v>6778.3067607499997</c:v>
                      </c:pt>
                      <c:pt idx="55">
                        <c:v>6704.83095804</c:v>
                      </c:pt>
                      <c:pt idx="56">
                        <c:v>6699.5765468999998</c:v>
                      </c:pt>
                      <c:pt idx="57">
                        <c:v>6689.3499625000004</c:v>
                      </c:pt>
                      <c:pt idx="58">
                        <c:v>6683.4899686099998</c:v>
                      </c:pt>
                      <c:pt idx="59">
                        <c:v>6683.1603709999999</c:v>
                      </c:pt>
                      <c:pt idx="60">
                        <c:v>6659.9874865499996</c:v>
                      </c:pt>
                      <c:pt idx="61">
                        <c:v>6641.6171195400002</c:v>
                      </c:pt>
                      <c:pt idx="62">
                        <c:v>6637.4653520600004</c:v>
                      </c:pt>
                      <c:pt idx="63">
                        <c:v>6618.3508738</c:v>
                      </c:pt>
                      <c:pt idx="64">
                        <c:v>6612.9008853100004</c:v>
                      </c:pt>
                      <c:pt idx="65">
                        <c:v>6593.6005664200002</c:v>
                      </c:pt>
                      <c:pt idx="66">
                        <c:v>6556.55551801</c:v>
                      </c:pt>
                      <c:pt idx="67">
                        <c:v>6551.58237525</c:v>
                      </c:pt>
                      <c:pt idx="68">
                        <c:v>6509.82498596</c:v>
                      </c:pt>
                      <c:pt idx="69">
                        <c:v>6509.3731572099996</c:v>
                      </c:pt>
                      <c:pt idx="70">
                        <c:v>6465.6416213700004</c:v>
                      </c:pt>
                      <c:pt idx="71">
                        <c:v>6439.9314434400003</c:v>
                      </c:pt>
                      <c:pt idx="72">
                        <c:v>6435.3667355600001</c:v>
                      </c:pt>
                      <c:pt idx="73">
                        <c:v>6411.1646971099999</c:v>
                      </c:pt>
                      <c:pt idx="74">
                        <c:v>6382.8374836499997</c:v>
                      </c:pt>
                      <c:pt idx="75">
                        <c:v>6363.5508272799998</c:v>
                      </c:pt>
                      <c:pt idx="76">
                        <c:v>6359.0216965600002</c:v>
                      </c:pt>
                      <c:pt idx="77">
                        <c:v>6338.89423205</c:v>
                      </c:pt>
                      <c:pt idx="78">
                        <c:v>6331.0597145600004</c:v>
                      </c:pt>
                      <c:pt idx="79">
                        <c:v>6309.7424417000002</c:v>
                      </c:pt>
                      <c:pt idx="80">
                        <c:v>6262.2844688300002</c:v>
                      </c:pt>
                      <c:pt idx="81">
                        <c:v>6250.8523426199999</c:v>
                      </c:pt>
                      <c:pt idx="82">
                        <c:v>6226.4675421100001</c:v>
                      </c:pt>
                      <c:pt idx="83">
                        <c:v>6203.3000377199996</c:v>
                      </c:pt>
                      <c:pt idx="84">
                        <c:v>6185.5841975900003</c:v>
                      </c:pt>
                      <c:pt idx="85">
                        <c:v>6181.0919970699997</c:v>
                      </c:pt>
                      <c:pt idx="86">
                        <c:v>6176.1504544600002</c:v>
                      </c:pt>
                      <c:pt idx="87">
                        <c:v>6160.35239757</c:v>
                      </c:pt>
                      <c:pt idx="88">
                        <c:v>6158.4282286600001</c:v>
                      </c:pt>
                      <c:pt idx="89">
                        <c:v>6105.4416689999998</c:v>
                      </c:pt>
                      <c:pt idx="90">
                        <c:v>6096.5401758400003</c:v>
                      </c:pt>
                      <c:pt idx="91">
                        <c:v>6060.0072209099999</c:v>
                      </c:pt>
                      <c:pt idx="92">
                        <c:v>6036.7877141600002</c:v>
                      </c:pt>
                      <c:pt idx="93">
                        <c:v>6030.5575217300002</c:v>
                      </c:pt>
                      <c:pt idx="94">
                        <c:v>5991.0688980599998</c:v>
                      </c:pt>
                      <c:pt idx="95">
                        <c:v>5984.8196507399998</c:v>
                      </c:pt>
                      <c:pt idx="96">
                        <c:v>5969.3633235699999</c:v>
                      </c:pt>
                      <c:pt idx="97">
                        <c:v>5948.5747438099997</c:v>
                      </c:pt>
                      <c:pt idx="98">
                        <c:v>5939.9494304</c:v>
                      </c:pt>
                      <c:pt idx="99">
                        <c:v>5910.6070050500002</c:v>
                      </c:pt>
                      <c:pt idx="100">
                        <c:v>5909.9478457599998</c:v>
                      </c:pt>
                      <c:pt idx="101">
                        <c:v>5903.3356869299996</c:v>
                      </c:pt>
                      <c:pt idx="102">
                        <c:v>5893.9540642399998</c:v>
                      </c:pt>
                      <c:pt idx="103">
                        <c:v>5889.3694834999997</c:v>
                      </c:pt>
                      <c:pt idx="104">
                        <c:v>5888.8974699600003</c:v>
                      </c:pt>
                      <c:pt idx="105">
                        <c:v>5876.0908318399997</c:v>
                      </c:pt>
                      <c:pt idx="106">
                        <c:v>5811.55799389</c:v>
                      </c:pt>
                      <c:pt idx="107">
                        <c:v>5806.1026168600001</c:v>
                      </c:pt>
                      <c:pt idx="108">
                        <c:v>5745.3855004899997</c:v>
                      </c:pt>
                      <c:pt idx="109">
                        <c:v>5725.6638534200001</c:v>
                      </c:pt>
                      <c:pt idx="110">
                        <c:v>5713.2954914399998</c:v>
                      </c:pt>
                      <c:pt idx="111">
                        <c:v>5682.4579383199998</c:v>
                      </c:pt>
                      <c:pt idx="112">
                        <c:v>5675.2862740299997</c:v>
                      </c:pt>
                      <c:pt idx="113">
                        <c:v>5661.2994859099999</c:v>
                      </c:pt>
                      <c:pt idx="114">
                        <c:v>5613.3836609600003</c:v>
                      </c:pt>
                      <c:pt idx="115">
                        <c:v>5595.8042916499999</c:v>
                      </c:pt>
                      <c:pt idx="116">
                        <c:v>5578.2865089300003</c:v>
                      </c:pt>
                      <c:pt idx="117">
                        <c:v>5563.1465820599997</c:v>
                      </c:pt>
                      <c:pt idx="118">
                        <c:v>5551.2835433</c:v>
                      </c:pt>
                      <c:pt idx="119">
                        <c:v>5536.4198186100002</c:v>
                      </c:pt>
                      <c:pt idx="120">
                        <c:v>5522.8534577399996</c:v>
                      </c:pt>
                      <c:pt idx="121">
                        <c:v>5508.4649808000004</c:v>
                      </c:pt>
                      <c:pt idx="122">
                        <c:v>5496.7917403900001</c:v>
                      </c:pt>
                      <c:pt idx="123">
                        <c:v>5488.9639775699998</c:v>
                      </c:pt>
                      <c:pt idx="124">
                        <c:v>5479.5413054700002</c:v>
                      </c:pt>
                      <c:pt idx="125">
                        <c:v>5464.1082668299996</c:v>
                      </c:pt>
                      <c:pt idx="126">
                        <c:v>5457.0292130799999</c:v>
                      </c:pt>
                      <c:pt idx="127">
                        <c:v>5448.0140427599999</c:v>
                      </c:pt>
                      <c:pt idx="128">
                        <c:v>5438.8781283199996</c:v>
                      </c:pt>
                      <c:pt idx="129">
                        <c:v>5417.7424043999999</c:v>
                      </c:pt>
                      <c:pt idx="130">
                        <c:v>5399.5179334300001</c:v>
                      </c:pt>
                      <c:pt idx="131">
                        <c:v>5369.5795083499997</c:v>
                      </c:pt>
                      <c:pt idx="132">
                        <c:v>5357.5715681199999</c:v>
                      </c:pt>
                      <c:pt idx="133">
                        <c:v>5355.5927000299998</c:v>
                      </c:pt>
                      <c:pt idx="134">
                        <c:v>5349.92893482</c:v>
                      </c:pt>
                      <c:pt idx="135">
                        <c:v>5337.1932295699999</c:v>
                      </c:pt>
                      <c:pt idx="136">
                        <c:v>5325.1238939799996</c:v>
                      </c:pt>
                      <c:pt idx="137">
                        <c:v>5302.4903080000004</c:v>
                      </c:pt>
                      <c:pt idx="138">
                        <c:v>5294.9296781700004</c:v>
                      </c:pt>
                      <c:pt idx="139">
                        <c:v>5294.4784678100004</c:v>
                      </c:pt>
                      <c:pt idx="140">
                        <c:v>5285.1187949100004</c:v>
                      </c:pt>
                      <c:pt idx="141">
                        <c:v>5284.4371814100004</c:v>
                      </c:pt>
                      <c:pt idx="142">
                        <c:v>5278.37786839</c:v>
                      </c:pt>
                      <c:pt idx="143">
                        <c:v>5238.3369421300004</c:v>
                      </c:pt>
                      <c:pt idx="144">
                        <c:v>5232.7533437299999</c:v>
                      </c:pt>
                      <c:pt idx="145">
                        <c:v>5224.5030662299996</c:v>
                      </c:pt>
                      <c:pt idx="146">
                        <c:v>5220.30107322</c:v>
                      </c:pt>
                      <c:pt idx="147">
                        <c:v>5213.5879604700003</c:v>
                      </c:pt>
                      <c:pt idx="148">
                        <c:v>5201.5810863300003</c:v>
                      </c:pt>
                      <c:pt idx="149">
                        <c:v>5191.7299031700004</c:v>
                      </c:pt>
                      <c:pt idx="150">
                        <c:v>5189.5009733999996</c:v>
                      </c:pt>
                      <c:pt idx="151">
                        <c:v>5165.6888767800001</c:v>
                      </c:pt>
                      <c:pt idx="152">
                        <c:v>5109.6692474499996</c:v>
                      </c:pt>
                      <c:pt idx="153">
                        <c:v>5105.9855578799998</c:v>
                      </c:pt>
                      <c:pt idx="154">
                        <c:v>5077.69579359</c:v>
                      </c:pt>
                      <c:pt idx="155">
                        <c:v>5064.1409080100002</c:v>
                      </c:pt>
                      <c:pt idx="156">
                        <c:v>5032.2831858299996</c:v>
                      </c:pt>
                      <c:pt idx="157">
                        <c:v>5026.3818515399998</c:v>
                      </c:pt>
                      <c:pt idx="158">
                        <c:v>5026.00734259</c:v>
                      </c:pt>
                      <c:pt idx="159">
                        <c:v>5002.2160558599999</c:v>
                      </c:pt>
                      <c:pt idx="160">
                        <c:v>4997.0366152400002</c:v>
                      </c:pt>
                      <c:pt idx="161">
                        <c:v>4988.4881636199998</c:v>
                      </c:pt>
                      <c:pt idx="162">
                        <c:v>4956.3646802399999</c:v>
                      </c:pt>
                      <c:pt idx="163">
                        <c:v>4937.2935303499999</c:v>
                      </c:pt>
                      <c:pt idx="164">
                        <c:v>4910.9654821499998</c:v>
                      </c:pt>
                      <c:pt idx="165">
                        <c:v>4900.6396031200002</c:v>
                      </c:pt>
                      <c:pt idx="166">
                        <c:v>4878.2576290799998</c:v>
                      </c:pt>
                      <c:pt idx="167">
                        <c:v>4857.0300974399997</c:v>
                      </c:pt>
                      <c:pt idx="168">
                        <c:v>4839.54801288</c:v>
                      </c:pt>
                      <c:pt idx="169">
                        <c:v>4836.1291748699996</c:v>
                      </c:pt>
                      <c:pt idx="170">
                        <c:v>4832.8003019099997</c:v>
                      </c:pt>
                      <c:pt idx="171">
                        <c:v>4825.6107070199996</c:v>
                      </c:pt>
                      <c:pt idx="172">
                        <c:v>4813.8309665799998</c:v>
                      </c:pt>
                      <c:pt idx="173">
                        <c:v>4786.0850450300004</c:v>
                      </c:pt>
                      <c:pt idx="174">
                        <c:v>4775.6652598500004</c:v>
                      </c:pt>
                      <c:pt idx="175">
                        <c:v>4750.5063610099996</c:v>
                      </c:pt>
                      <c:pt idx="176">
                        <c:v>4741.5050008400003</c:v>
                      </c:pt>
                      <c:pt idx="177">
                        <c:v>4720.6731161899997</c:v>
                      </c:pt>
                      <c:pt idx="178">
                        <c:v>4712.5898532800002</c:v>
                      </c:pt>
                      <c:pt idx="179">
                        <c:v>4706.7267030100002</c:v>
                      </c:pt>
                      <c:pt idx="180">
                        <c:v>4699.7112405300004</c:v>
                      </c:pt>
                      <c:pt idx="181">
                        <c:v>4692.6184080100002</c:v>
                      </c:pt>
                      <c:pt idx="182">
                        <c:v>4687.5175336700004</c:v>
                      </c:pt>
                      <c:pt idx="183">
                        <c:v>4656.55350911</c:v>
                      </c:pt>
                      <c:pt idx="184">
                        <c:v>4624.15942378</c:v>
                      </c:pt>
                      <c:pt idx="185">
                        <c:v>4621.2644521499997</c:v>
                      </c:pt>
                      <c:pt idx="186">
                        <c:v>4609.1607270699997</c:v>
                      </c:pt>
                      <c:pt idx="187">
                        <c:v>4592.5708921799996</c:v>
                      </c:pt>
                      <c:pt idx="188">
                        <c:v>4577.8820804200004</c:v>
                      </c:pt>
                      <c:pt idx="189">
                        <c:v>4556.3422252800001</c:v>
                      </c:pt>
                      <c:pt idx="190">
                        <c:v>4552.5373226199999</c:v>
                      </c:pt>
                      <c:pt idx="191">
                        <c:v>4549.3937276400002</c:v>
                      </c:pt>
                      <c:pt idx="192">
                        <c:v>4543.0911638400003</c:v>
                      </c:pt>
                      <c:pt idx="193">
                        <c:v>4529.56549</c:v>
                      </c:pt>
                      <c:pt idx="194">
                        <c:v>4520.6065179999996</c:v>
                      </c:pt>
                      <c:pt idx="195">
                        <c:v>4519.8744444000004</c:v>
                      </c:pt>
                      <c:pt idx="196">
                        <c:v>4464.0570235100004</c:v>
                      </c:pt>
                      <c:pt idx="197">
                        <c:v>4457.1796703500004</c:v>
                      </c:pt>
                      <c:pt idx="198">
                        <c:v>4441.9213358400002</c:v>
                      </c:pt>
                      <c:pt idx="199">
                        <c:v>4425.3780643299997</c:v>
                      </c:pt>
                      <c:pt idx="200">
                        <c:v>4408.2399144499996</c:v>
                      </c:pt>
                      <c:pt idx="201">
                        <c:v>4393.8045924600001</c:v>
                      </c:pt>
                      <c:pt idx="202">
                        <c:v>4389.9105072900002</c:v>
                      </c:pt>
                      <c:pt idx="203">
                        <c:v>4382.2152746199999</c:v>
                      </c:pt>
                      <c:pt idx="204">
                        <c:v>4381.6369384099999</c:v>
                      </c:pt>
                      <c:pt idx="205">
                        <c:v>4367.4126684399998</c:v>
                      </c:pt>
                      <c:pt idx="206">
                        <c:v>4364.0844689400001</c:v>
                      </c:pt>
                      <c:pt idx="207">
                        <c:v>4363.7813122500002</c:v>
                      </c:pt>
                      <c:pt idx="208">
                        <c:v>4358.2210007499998</c:v>
                      </c:pt>
                      <c:pt idx="209">
                        <c:v>4355.4556962400002</c:v>
                      </c:pt>
                      <c:pt idx="210">
                        <c:v>4347.0784141499998</c:v>
                      </c:pt>
                      <c:pt idx="211">
                        <c:v>4345.17693796</c:v>
                      </c:pt>
                      <c:pt idx="212">
                        <c:v>4314.2267587200004</c:v>
                      </c:pt>
                      <c:pt idx="213">
                        <c:v>4283.0375331300002</c:v>
                      </c:pt>
                      <c:pt idx="214">
                        <c:v>4261.9349280699998</c:v>
                      </c:pt>
                      <c:pt idx="215">
                        <c:v>4254.1830610400002</c:v>
                      </c:pt>
                      <c:pt idx="216">
                        <c:v>4252.6145006699999</c:v>
                      </c:pt>
                      <c:pt idx="217">
                        <c:v>4221.3267711199996</c:v>
                      </c:pt>
                      <c:pt idx="218">
                        <c:v>4205.9414016000001</c:v>
                      </c:pt>
                      <c:pt idx="219">
                        <c:v>4185.98762042</c:v>
                      </c:pt>
                      <c:pt idx="220">
                        <c:v>4150.4085207799999</c:v>
                      </c:pt>
                      <c:pt idx="221">
                        <c:v>4140.5744347999998</c:v>
                      </c:pt>
                      <c:pt idx="222">
                        <c:v>4138.5641031200003</c:v>
                      </c:pt>
                      <c:pt idx="223">
                        <c:v>4126.3123490199996</c:v>
                      </c:pt>
                      <c:pt idx="224">
                        <c:v>4104.1164168599998</c:v>
                      </c:pt>
                      <c:pt idx="225">
                        <c:v>4096.1174316500001</c:v>
                      </c:pt>
                      <c:pt idx="226">
                        <c:v>4079.9180027900002</c:v>
                      </c:pt>
                      <c:pt idx="227">
                        <c:v>4079.31184936</c:v>
                      </c:pt>
                      <c:pt idx="228">
                        <c:v>4057.7441438000001</c:v>
                      </c:pt>
                      <c:pt idx="229">
                        <c:v>4037.9750139600001</c:v>
                      </c:pt>
                      <c:pt idx="230">
                        <c:v>4016.76583527</c:v>
                      </c:pt>
                      <c:pt idx="231">
                        <c:v>4011.1197600700002</c:v>
                      </c:pt>
                      <c:pt idx="232">
                        <c:v>4003.0087192599999</c:v>
                      </c:pt>
                      <c:pt idx="233">
                        <c:v>4001.51122618</c:v>
                      </c:pt>
                      <c:pt idx="234">
                        <c:v>3984.2916356599999</c:v>
                      </c:pt>
                      <c:pt idx="235">
                        <c:v>3975.4118728899998</c:v>
                      </c:pt>
                      <c:pt idx="236">
                        <c:v>3968.25665359</c:v>
                      </c:pt>
                      <c:pt idx="237">
                        <c:v>3909.76800194</c:v>
                      </c:pt>
                      <c:pt idx="238">
                        <c:v>3867.5146130899998</c:v>
                      </c:pt>
                      <c:pt idx="239">
                        <c:v>3858.79726347</c:v>
                      </c:pt>
                      <c:pt idx="240">
                        <c:v>3850.1840713000001</c:v>
                      </c:pt>
                      <c:pt idx="241">
                        <c:v>3828.6203159299998</c:v>
                      </c:pt>
                      <c:pt idx="242">
                        <c:v>3804.2610588900002</c:v>
                      </c:pt>
                      <c:pt idx="243">
                        <c:v>3798.2683613600002</c:v>
                      </c:pt>
                      <c:pt idx="244">
                        <c:v>3796.1117946700001</c:v>
                      </c:pt>
                      <c:pt idx="245">
                        <c:v>3780.3171271199999</c:v>
                      </c:pt>
                      <c:pt idx="246">
                        <c:v>3773.2851489599998</c:v>
                      </c:pt>
                      <c:pt idx="247">
                        <c:v>3772.67980756</c:v>
                      </c:pt>
                      <c:pt idx="248">
                        <c:v>3764.5728166399999</c:v>
                      </c:pt>
                      <c:pt idx="249">
                        <c:v>3747.7130941800001</c:v>
                      </c:pt>
                      <c:pt idx="250">
                        <c:v>3738.6997246300002</c:v>
                      </c:pt>
                      <c:pt idx="251">
                        <c:v>3725.0624402200001</c:v>
                      </c:pt>
                      <c:pt idx="252">
                        <c:v>3685.2726947400001</c:v>
                      </c:pt>
                      <c:pt idx="253">
                        <c:v>3666.0278868199998</c:v>
                      </c:pt>
                      <c:pt idx="254">
                        <c:v>3610.4675775999999</c:v>
                      </c:pt>
                      <c:pt idx="255">
                        <c:v>3601.3816961699999</c:v>
                      </c:pt>
                      <c:pt idx="256">
                        <c:v>3597.0015352599999</c:v>
                      </c:pt>
                      <c:pt idx="257">
                        <c:v>3596.5461364399998</c:v>
                      </c:pt>
                      <c:pt idx="258">
                        <c:v>3584.0737415399999</c:v>
                      </c:pt>
                      <c:pt idx="259">
                        <c:v>3583.48397024</c:v>
                      </c:pt>
                      <c:pt idx="260">
                        <c:v>3575.47143362</c:v>
                      </c:pt>
                      <c:pt idx="261">
                        <c:v>3551.6451255400002</c:v>
                      </c:pt>
                      <c:pt idx="262">
                        <c:v>3547.1232394499998</c:v>
                      </c:pt>
                      <c:pt idx="263">
                        <c:v>3539.2154171400002</c:v>
                      </c:pt>
                      <c:pt idx="264">
                        <c:v>3522.0694592700002</c:v>
                      </c:pt>
                      <c:pt idx="265">
                        <c:v>3517.37069492</c:v>
                      </c:pt>
                      <c:pt idx="266">
                        <c:v>3476.77263485</c:v>
                      </c:pt>
                      <c:pt idx="267">
                        <c:v>3469.6536301699998</c:v>
                      </c:pt>
                      <c:pt idx="268">
                        <c:v>3465.2657330500001</c:v>
                      </c:pt>
                      <c:pt idx="269">
                        <c:v>3461.0592793199999</c:v>
                      </c:pt>
                      <c:pt idx="270">
                        <c:v>3446.8973164099998</c:v>
                      </c:pt>
                      <c:pt idx="271">
                        <c:v>3443.94754676</c:v>
                      </c:pt>
                      <c:pt idx="272">
                        <c:v>3430.0687850200002</c:v>
                      </c:pt>
                      <c:pt idx="273">
                        <c:v>3422.9327895000001</c:v>
                      </c:pt>
                      <c:pt idx="274">
                        <c:v>3409.5986663399999</c:v>
                      </c:pt>
                      <c:pt idx="275">
                        <c:v>3397.79848004</c:v>
                      </c:pt>
                      <c:pt idx="276">
                        <c:v>3385.4069703</c:v>
                      </c:pt>
                      <c:pt idx="277">
                        <c:v>3377.2390798199999</c:v>
                      </c:pt>
                      <c:pt idx="278">
                        <c:v>3365.0317096600002</c:v>
                      </c:pt>
                      <c:pt idx="279">
                        <c:v>3360.2521063099998</c:v>
                      </c:pt>
                      <c:pt idx="280">
                        <c:v>3357.9107244400002</c:v>
                      </c:pt>
                      <c:pt idx="281">
                        <c:v>3354.62498482</c:v>
                      </c:pt>
                      <c:pt idx="282">
                        <c:v>3335.0034889799999</c:v>
                      </c:pt>
                      <c:pt idx="283">
                        <c:v>3326.4033350999998</c:v>
                      </c:pt>
                      <c:pt idx="284">
                        <c:v>3302.0547843999998</c:v>
                      </c:pt>
                      <c:pt idx="285">
                        <c:v>3255.0762894700001</c:v>
                      </c:pt>
                      <c:pt idx="286">
                        <c:v>3245.0103257999999</c:v>
                      </c:pt>
                      <c:pt idx="287">
                        <c:v>3240.13204881</c:v>
                      </c:pt>
                      <c:pt idx="288">
                        <c:v>3204.00786432</c:v>
                      </c:pt>
                      <c:pt idx="289">
                        <c:v>3192.36715559</c:v>
                      </c:pt>
                      <c:pt idx="290">
                        <c:v>3184.52379445</c:v>
                      </c:pt>
                      <c:pt idx="291">
                        <c:v>3173.1245579400002</c:v>
                      </c:pt>
                      <c:pt idx="292">
                        <c:v>3149.9917340900001</c:v>
                      </c:pt>
                      <c:pt idx="293">
                        <c:v>3149.8987535800002</c:v>
                      </c:pt>
                      <c:pt idx="294">
                        <c:v>3131.03557</c:v>
                      </c:pt>
                      <c:pt idx="295">
                        <c:v>3120.8799205700002</c:v>
                      </c:pt>
                      <c:pt idx="296">
                        <c:v>3112.6880694400002</c:v>
                      </c:pt>
                      <c:pt idx="297">
                        <c:v>3109.8630556500002</c:v>
                      </c:pt>
                      <c:pt idx="298">
                        <c:v>3093.4449425299999</c:v>
                      </c:pt>
                      <c:pt idx="299">
                        <c:v>3092.2683663900002</c:v>
                      </c:pt>
                      <c:pt idx="300">
                        <c:v>3080.6190341400002</c:v>
                      </c:pt>
                      <c:pt idx="301">
                        <c:v>3062.0126098300002</c:v>
                      </c:pt>
                      <c:pt idx="302">
                        <c:v>3055.71613093</c:v>
                      </c:pt>
                      <c:pt idx="303">
                        <c:v>3035.56081163</c:v>
                      </c:pt>
                      <c:pt idx="304">
                        <c:v>3023.7627670699999</c:v>
                      </c:pt>
                      <c:pt idx="305">
                        <c:v>3011.60462091</c:v>
                      </c:pt>
                      <c:pt idx="306">
                        <c:v>3008.38986548</c:v>
                      </c:pt>
                      <c:pt idx="307">
                        <c:v>3007.1407737899999</c:v>
                      </c:pt>
                      <c:pt idx="308">
                        <c:v>3000.5248016400001</c:v>
                      </c:pt>
                      <c:pt idx="309">
                        <c:v>2985.3990498200001</c:v>
                      </c:pt>
                      <c:pt idx="310">
                        <c:v>2981.1760001500002</c:v>
                      </c:pt>
                      <c:pt idx="311">
                        <c:v>2979.4489447699998</c:v>
                      </c:pt>
                      <c:pt idx="312">
                        <c:v>2963.94803873</c:v>
                      </c:pt>
                      <c:pt idx="313">
                        <c:v>2959.6862483</c:v>
                      </c:pt>
                      <c:pt idx="314">
                        <c:v>2946.7934253100002</c:v>
                      </c:pt>
                      <c:pt idx="315">
                        <c:v>2940.1019827800001</c:v>
                      </c:pt>
                      <c:pt idx="316">
                        <c:v>2912.1153131800002</c:v>
                      </c:pt>
                      <c:pt idx="317">
                        <c:v>2888.7146201</c:v>
                      </c:pt>
                      <c:pt idx="318">
                        <c:v>2877.3986492399999</c:v>
                      </c:pt>
                      <c:pt idx="319">
                        <c:v>2866.8119773899998</c:v>
                      </c:pt>
                      <c:pt idx="320">
                        <c:v>2848.0011365199998</c:v>
                      </c:pt>
                      <c:pt idx="321">
                        <c:v>2840.76153995</c:v>
                      </c:pt>
                      <c:pt idx="322">
                        <c:v>2814.16538171</c:v>
                      </c:pt>
                      <c:pt idx="323">
                        <c:v>2812.6115248800002</c:v>
                      </c:pt>
                      <c:pt idx="324">
                        <c:v>2812.5625011100001</c:v>
                      </c:pt>
                      <c:pt idx="325">
                        <c:v>2811.6972928</c:v>
                      </c:pt>
                      <c:pt idx="326">
                        <c:v>2799.1552045499998</c:v>
                      </c:pt>
                      <c:pt idx="327">
                        <c:v>2798.3059174599998</c:v>
                      </c:pt>
                      <c:pt idx="328">
                        <c:v>2779.2788800399999</c:v>
                      </c:pt>
                      <c:pt idx="329">
                        <c:v>2773.1890548299998</c:v>
                      </c:pt>
                      <c:pt idx="330">
                        <c:v>2771.70054536</c:v>
                      </c:pt>
                      <c:pt idx="331">
                        <c:v>2755.2534733900002</c:v>
                      </c:pt>
                      <c:pt idx="332">
                        <c:v>2742.70117312</c:v>
                      </c:pt>
                      <c:pt idx="333">
                        <c:v>2734.1784180599998</c:v>
                      </c:pt>
                      <c:pt idx="334">
                        <c:v>2732.8784389000002</c:v>
                      </c:pt>
                      <c:pt idx="335">
                        <c:v>2711.5535849100002</c:v>
                      </c:pt>
                      <c:pt idx="336">
                        <c:v>2704.4835723699998</c:v>
                      </c:pt>
                      <c:pt idx="337">
                        <c:v>2688.30331927</c:v>
                      </c:pt>
                      <c:pt idx="338">
                        <c:v>2671.5532962699999</c:v>
                      </c:pt>
                      <c:pt idx="339">
                        <c:v>2649.7219499299999</c:v>
                      </c:pt>
                      <c:pt idx="340">
                        <c:v>2630.1576070800002</c:v>
                      </c:pt>
                      <c:pt idx="341">
                        <c:v>2624.2626580699998</c:v>
                      </c:pt>
                      <c:pt idx="342">
                        <c:v>2622.8016087599999</c:v>
                      </c:pt>
                      <c:pt idx="343">
                        <c:v>2615.98652554</c:v>
                      </c:pt>
                      <c:pt idx="344">
                        <c:v>2604.3974107600002</c:v>
                      </c:pt>
                      <c:pt idx="345">
                        <c:v>2564.3344925199999</c:v>
                      </c:pt>
                      <c:pt idx="346">
                        <c:v>2553.2622895700001</c:v>
                      </c:pt>
                      <c:pt idx="347">
                        <c:v>2536.1905733600001</c:v>
                      </c:pt>
                      <c:pt idx="348">
                        <c:v>2535.1480580900002</c:v>
                      </c:pt>
                      <c:pt idx="349">
                        <c:v>2527.4846083500001</c:v>
                      </c:pt>
                      <c:pt idx="350">
                        <c:v>2506.1740405099999</c:v>
                      </c:pt>
                      <c:pt idx="351">
                        <c:v>2497.0913364100002</c:v>
                      </c:pt>
                      <c:pt idx="352">
                        <c:v>2487.4913788700001</c:v>
                      </c:pt>
                      <c:pt idx="353">
                        <c:v>2486.9917134399998</c:v>
                      </c:pt>
                      <c:pt idx="354">
                        <c:v>2474.3710395500002</c:v>
                      </c:pt>
                      <c:pt idx="355">
                        <c:v>2473.1188040699999</c:v>
                      </c:pt>
                      <c:pt idx="356">
                        <c:v>2465.9774081199998</c:v>
                      </c:pt>
                      <c:pt idx="357">
                        <c:v>2461.83488154</c:v>
                      </c:pt>
                      <c:pt idx="358">
                        <c:v>2460.6286370600001</c:v>
                      </c:pt>
                      <c:pt idx="359">
                        <c:v>2444.82706125</c:v>
                      </c:pt>
                      <c:pt idx="360">
                        <c:v>2443.69327131</c:v>
                      </c:pt>
                      <c:pt idx="361">
                        <c:v>2440.5775492500002</c:v>
                      </c:pt>
                      <c:pt idx="362">
                        <c:v>2430.7539355899999</c:v>
                      </c:pt>
                      <c:pt idx="363">
                        <c:v>2427.7923351200002</c:v>
                      </c:pt>
                      <c:pt idx="364">
                        <c:v>2425.5591596200002</c:v>
                      </c:pt>
                      <c:pt idx="365">
                        <c:v>2419.9622120200002</c:v>
                      </c:pt>
                      <c:pt idx="366">
                        <c:v>2413.5198854999999</c:v>
                      </c:pt>
                      <c:pt idx="367">
                        <c:v>2396.7747358900001</c:v>
                      </c:pt>
                      <c:pt idx="368">
                        <c:v>2387.6176216899999</c:v>
                      </c:pt>
                      <c:pt idx="369">
                        <c:v>2380.2893784299999</c:v>
                      </c:pt>
                      <c:pt idx="370">
                        <c:v>2373.6717596499998</c:v>
                      </c:pt>
                      <c:pt idx="371">
                        <c:v>2366.6374309100001</c:v>
                      </c:pt>
                      <c:pt idx="372">
                        <c:v>2322.4812294899998</c:v>
                      </c:pt>
                      <c:pt idx="373">
                        <c:v>2306.0001099999999</c:v>
                      </c:pt>
                      <c:pt idx="374">
                        <c:v>2302.7704022500002</c:v>
                      </c:pt>
                      <c:pt idx="375">
                        <c:v>2301.59226287</c:v>
                      </c:pt>
                      <c:pt idx="376">
                        <c:v>2291.5245740800001</c:v>
                      </c:pt>
                      <c:pt idx="377">
                        <c:v>2287.2417112899998</c:v>
                      </c:pt>
                      <c:pt idx="378">
                        <c:v>2277.4089637400002</c:v>
                      </c:pt>
                      <c:pt idx="379">
                        <c:v>2266.42503807</c:v>
                      </c:pt>
                      <c:pt idx="380">
                        <c:v>2261.7393871200002</c:v>
                      </c:pt>
                      <c:pt idx="381">
                        <c:v>2257.6534169400002</c:v>
                      </c:pt>
                      <c:pt idx="382">
                        <c:v>2215.2975970000002</c:v>
                      </c:pt>
                      <c:pt idx="383">
                        <c:v>2210.8416888100001</c:v>
                      </c:pt>
                      <c:pt idx="384">
                        <c:v>2210.54122865</c:v>
                      </c:pt>
                      <c:pt idx="385">
                        <c:v>2208.7936016899998</c:v>
                      </c:pt>
                      <c:pt idx="386">
                        <c:v>2173.3620203</c:v>
                      </c:pt>
                      <c:pt idx="387">
                        <c:v>2164.6531731300001</c:v>
                      </c:pt>
                      <c:pt idx="388">
                        <c:v>2124.70844072</c:v>
                      </c:pt>
                      <c:pt idx="389">
                        <c:v>2121.9761814899998</c:v>
                      </c:pt>
                      <c:pt idx="390">
                        <c:v>2102.25935734</c:v>
                      </c:pt>
                      <c:pt idx="391">
                        <c:v>2098.6411957400001</c:v>
                      </c:pt>
                      <c:pt idx="392">
                        <c:v>2087.6863447599999</c:v>
                      </c:pt>
                      <c:pt idx="393">
                        <c:v>2085.3246251400001</c:v>
                      </c:pt>
                      <c:pt idx="394">
                        <c:v>2056.02403357</c:v>
                      </c:pt>
                      <c:pt idx="395">
                        <c:v>2026.2444142300001</c:v>
                      </c:pt>
                      <c:pt idx="396">
                        <c:v>2021.9291821500001</c:v>
                      </c:pt>
                      <c:pt idx="397">
                        <c:v>2009.0754360999999</c:v>
                      </c:pt>
                      <c:pt idx="398">
                        <c:v>1993.4060683299999</c:v>
                      </c:pt>
                      <c:pt idx="399">
                        <c:v>1991.9467341500001</c:v>
                      </c:pt>
                      <c:pt idx="400">
                        <c:v>1966.72387123</c:v>
                      </c:pt>
                      <c:pt idx="401">
                        <c:v>1957.63363013</c:v>
                      </c:pt>
                      <c:pt idx="402">
                        <c:v>1955.7827703299999</c:v>
                      </c:pt>
                      <c:pt idx="403">
                        <c:v>1955.17216315</c:v>
                      </c:pt>
                      <c:pt idx="404">
                        <c:v>1953.6926122899999</c:v>
                      </c:pt>
                      <c:pt idx="405">
                        <c:v>1951.8256729</c:v>
                      </c:pt>
                      <c:pt idx="406">
                        <c:v>1938.61438445</c:v>
                      </c:pt>
                      <c:pt idx="407">
                        <c:v>1911.73302872</c:v>
                      </c:pt>
                      <c:pt idx="408">
                        <c:v>1874.7226556200001</c:v>
                      </c:pt>
                      <c:pt idx="409">
                        <c:v>1864.45058376</c:v>
                      </c:pt>
                      <c:pt idx="410">
                        <c:v>1862.64495042</c:v>
                      </c:pt>
                      <c:pt idx="411">
                        <c:v>1860.4144651500001</c:v>
                      </c:pt>
                      <c:pt idx="412">
                        <c:v>1856.4676058299999</c:v>
                      </c:pt>
                      <c:pt idx="413">
                        <c:v>1852.1151885300001</c:v>
                      </c:pt>
                      <c:pt idx="414">
                        <c:v>1833.7097077999999</c:v>
                      </c:pt>
                      <c:pt idx="415">
                        <c:v>1827.4563492899999</c:v>
                      </c:pt>
                      <c:pt idx="416">
                        <c:v>1819.18250977</c:v>
                      </c:pt>
                      <c:pt idx="417">
                        <c:v>1816.72927344</c:v>
                      </c:pt>
                      <c:pt idx="418">
                        <c:v>1816.3907722399999</c:v>
                      </c:pt>
                      <c:pt idx="419">
                        <c:v>1802.1911077499999</c:v>
                      </c:pt>
                      <c:pt idx="420">
                        <c:v>1780.5600133400001</c:v>
                      </c:pt>
                      <c:pt idx="421">
                        <c:v>1764.3042210799999</c:v>
                      </c:pt>
                      <c:pt idx="422">
                        <c:v>1754.32319869</c:v>
                      </c:pt>
                      <c:pt idx="423">
                        <c:v>1744.7334849700001</c:v>
                      </c:pt>
                      <c:pt idx="424">
                        <c:v>1743.03063322</c:v>
                      </c:pt>
                      <c:pt idx="425">
                        <c:v>1741.27621888</c:v>
                      </c:pt>
                      <c:pt idx="426">
                        <c:v>1737.7965434299999</c:v>
                      </c:pt>
                      <c:pt idx="427">
                        <c:v>1715.07465897</c:v>
                      </c:pt>
                      <c:pt idx="428">
                        <c:v>1711.9140520999999</c:v>
                      </c:pt>
                      <c:pt idx="429">
                        <c:v>1711.84139383</c:v>
                      </c:pt>
                      <c:pt idx="430">
                        <c:v>1708.9035932199999</c:v>
                      </c:pt>
                      <c:pt idx="431">
                        <c:v>1701.58557905</c:v>
                      </c:pt>
                      <c:pt idx="432">
                        <c:v>1690.8866655700001</c:v>
                      </c:pt>
                      <c:pt idx="433">
                        <c:v>1682.36165783</c:v>
                      </c:pt>
                      <c:pt idx="434">
                        <c:v>1676.6829362000001</c:v>
                      </c:pt>
                      <c:pt idx="435">
                        <c:v>1666.1015357399999</c:v>
                      </c:pt>
                      <c:pt idx="436">
                        <c:v>1649.74224611</c:v>
                      </c:pt>
                      <c:pt idx="437">
                        <c:v>1639.9509459200001</c:v>
                      </c:pt>
                      <c:pt idx="438">
                        <c:v>1628.8122558800001</c:v>
                      </c:pt>
                      <c:pt idx="439">
                        <c:v>1623.39459425</c:v>
                      </c:pt>
                      <c:pt idx="440">
                        <c:v>1623.31865902</c:v>
                      </c:pt>
                      <c:pt idx="441">
                        <c:v>1614.7413166599999</c:v>
                      </c:pt>
                      <c:pt idx="442">
                        <c:v>1614.56415685</c:v>
                      </c:pt>
                      <c:pt idx="443">
                        <c:v>1592.38946298</c:v>
                      </c:pt>
                      <c:pt idx="444">
                        <c:v>1574.24151762</c:v>
                      </c:pt>
                      <c:pt idx="445">
                        <c:v>1573.0705153599999</c:v>
                      </c:pt>
                      <c:pt idx="446">
                        <c:v>1570.26800871</c:v>
                      </c:pt>
                      <c:pt idx="447">
                        <c:v>1569.94394059</c:v>
                      </c:pt>
                      <c:pt idx="448">
                        <c:v>1556.30960774</c:v>
                      </c:pt>
                      <c:pt idx="449">
                        <c:v>1544.1645203999999</c:v>
                      </c:pt>
                      <c:pt idx="450">
                        <c:v>1539.53072619</c:v>
                      </c:pt>
                      <c:pt idx="451">
                        <c:v>1526.2935332699999</c:v>
                      </c:pt>
                      <c:pt idx="452">
                        <c:v>1525.8878665499999</c:v>
                      </c:pt>
                      <c:pt idx="453">
                        <c:v>1518.7119963299999</c:v>
                      </c:pt>
                      <c:pt idx="454">
                        <c:v>1516.0944190299999</c:v>
                      </c:pt>
                      <c:pt idx="455">
                        <c:v>1503.05970637</c:v>
                      </c:pt>
                      <c:pt idx="456">
                        <c:v>1497.62074968</c:v>
                      </c:pt>
                      <c:pt idx="457">
                        <c:v>1496.55516231</c:v>
                      </c:pt>
                      <c:pt idx="458">
                        <c:v>1462.42116197</c:v>
                      </c:pt>
                      <c:pt idx="459">
                        <c:v>1459.1126576300001</c:v>
                      </c:pt>
                      <c:pt idx="460">
                        <c:v>1458.33035537</c:v>
                      </c:pt>
                      <c:pt idx="461">
                        <c:v>1447.40343297</c:v>
                      </c:pt>
                      <c:pt idx="462">
                        <c:v>1445.22181649</c:v>
                      </c:pt>
                      <c:pt idx="463">
                        <c:v>1433.5525738399999</c:v>
                      </c:pt>
                      <c:pt idx="464">
                        <c:v>1430.09404283</c:v>
                      </c:pt>
                      <c:pt idx="465">
                        <c:v>1395.6208320799999</c:v>
                      </c:pt>
                      <c:pt idx="466">
                        <c:v>1381.0371582099999</c:v>
                      </c:pt>
                      <c:pt idx="467">
                        <c:v>1370.29143866</c:v>
                      </c:pt>
                      <c:pt idx="468">
                        <c:v>1370.14191944</c:v>
                      </c:pt>
                      <c:pt idx="469">
                        <c:v>1368.52774671</c:v>
                      </c:pt>
                      <c:pt idx="470">
                        <c:v>1356.2283500799999</c:v>
                      </c:pt>
                      <c:pt idx="471">
                        <c:v>1354.64679497</c:v>
                      </c:pt>
                      <c:pt idx="472">
                        <c:v>1352.6230445599999</c:v>
                      </c:pt>
                      <c:pt idx="473">
                        <c:v>1346.3731109800001</c:v>
                      </c:pt>
                      <c:pt idx="474">
                        <c:v>1342.4834212200001</c:v>
                      </c:pt>
                      <c:pt idx="475">
                        <c:v>1341.4007411099999</c:v>
                      </c:pt>
                      <c:pt idx="476">
                        <c:v>1339.25951274</c:v>
                      </c:pt>
                      <c:pt idx="477">
                        <c:v>1326.2447778999999</c:v>
                      </c:pt>
                      <c:pt idx="478">
                        <c:v>1321.8795455699999</c:v>
                      </c:pt>
                      <c:pt idx="479">
                        <c:v>1314.28278363</c:v>
                      </c:pt>
                      <c:pt idx="480">
                        <c:v>1301.53479657</c:v>
                      </c:pt>
                      <c:pt idx="481">
                        <c:v>1297.20242764</c:v>
                      </c:pt>
                      <c:pt idx="482">
                        <c:v>1296.2540216699999</c:v>
                      </c:pt>
                      <c:pt idx="483">
                        <c:v>1293.23909845</c:v>
                      </c:pt>
                      <c:pt idx="484">
                        <c:v>1289.91168483</c:v>
                      </c:pt>
                      <c:pt idx="485">
                        <c:v>1282.8019190499999</c:v>
                      </c:pt>
                      <c:pt idx="486">
                        <c:v>1277.3223172999999</c:v>
                      </c:pt>
                      <c:pt idx="487">
                        <c:v>1275.4965287299999</c:v>
                      </c:pt>
                      <c:pt idx="488">
                        <c:v>1274.6315610900001</c:v>
                      </c:pt>
                      <c:pt idx="489">
                        <c:v>1261.03569698</c:v>
                      </c:pt>
                      <c:pt idx="490">
                        <c:v>1221.08355282</c:v>
                      </c:pt>
                      <c:pt idx="491">
                        <c:v>1219.75447444</c:v>
                      </c:pt>
                      <c:pt idx="492">
                        <c:v>1206.61926773</c:v>
                      </c:pt>
                      <c:pt idx="493">
                        <c:v>1206.1564560500001</c:v>
                      </c:pt>
                      <c:pt idx="494">
                        <c:v>1189.6869139299999</c:v>
                      </c:pt>
                      <c:pt idx="495">
                        <c:v>1169.98009271</c:v>
                      </c:pt>
                      <c:pt idx="496">
                        <c:v>1164.03824822</c:v>
                      </c:pt>
                      <c:pt idx="497">
                        <c:v>1161.9805339</c:v>
                      </c:pt>
                      <c:pt idx="498">
                        <c:v>1156.9796419500001</c:v>
                      </c:pt>
                      <c:pt idx="499">
                        <c:v>1153.5025734599999</c:v>
                      </c:pt>
                      <c:pt idx="500">
                        <c:v>1147.74398987</c:v>
                      </c:pt>
                      <c:pt idx="501">
                        <c:v>1146.97568553</c:v>
                      </c:pt>
                      <c:pt idx="502">
                        <c:v>1145.5795495100001</c:v>
                      </c:pt>
                      <c:pt idx="503">
                        <c:v>1134.6031435100001</c:v>
                      </c:pt>
                      <c:pt idx="504">
                        <c:v>1133.67116061</c:v>
                      </c:pt>
                      <c:pt idx="505">
                        <c:v>1125.1631179599999</c:v>
                      </c:pt>
                      <c:pt idx="506">
                        <c:v>1110.84619563</c:v>
                      </c:pt>
                      <c:pt idx="507">
                        <c:v>1108.12502262</c:v>
                      </c:pt>
                      <c:pt idx="508">
                        <c:v>1106.7676547900001</c:v>
                      </c:pt>
                      <c:pt idx="509">
                        <c:v>1104.3090495399999</c:v>
                      </c:pt>
                      <c:pt idx="510">
                        <c:v>1097.11011104</c:v>
                      </c:pt>
                      <c:pt idx="511">
                        <c:v>1096.63531999</c:v>
                      </c:pt>
                      <c:pt idx="512">
                        <c:v>1091.39155063</c:v>
                      </c:pt>
                      <c:pt idx="513">
                        <c:v>1082.5650766799999</c:v>
                      </c:pt>
                      <c:pt idx="514">
                        <c:v>1077.09970692</c:v>
                      </c:pt>
                      <c:pt idx="515">
                        <c:v>1074.0153067000001</c:v>
                      </c:pt>
                      <c:pt idx="516">
                        <c:v>1055.14724538</c:v>
                      </c:pt>
                      <c:pt idx="517">
                        <c:v>1051.04330048</c:v>
                      </c:pt>
                      <c:pt idx="518">
                        <c:v>1041.05693462</c:v>
                      </c:pt>
                      <c:pt idx="519">
                        <c:v>1038.7342903399999</c:v>
                      </c:pt>
                      <c:pt idx="520">
                        <c:v>1033.27625945</c:v>
                      </c:pt>
                      <c:pt idx="521">
                        <c:v>1022.01034715</c:v>
                      </c:pt>
                      <c:pt idx="522">
                        <c:v>1021.93630572</c:v>
                      </c:pt>
                      <c:pt idx="523">
                        <c:v>1005.56516333</c:v>
                      </c:pt>
                      <c:pt idx="524">
                        <c:v>1001.93775581</c:v>
                      </c:pt>
                      <c:pt idx="525">
                        <c:v>990.92942984800004</c:v>
                      </c:pt>
                      <c:pt idx="526">
                        <c:v>989.29755242099998</c:v>
                      </c:pt>
                      <c:pt idx="527">
                        <c:v>987.16269423599999</c:v>
                      </c:pt>
                      <c:pt idx="528">
                        <c:v>979.45632184999999</c:v>
                      </c:pt>
                      <c:pt idx="529">
                        <c:v>979.09111428300002</c:v>
                      </c:pt>
                      <c:pt idx="530">
                        <c:v>976.31360349500005</c:v>
                      </c:pt>
                      <c:pt idx="531">
                        <c:v>966.80234008900004</c:v>
                      </c:pt>
                      <c:pt idx="532">
                        <c:v>949.18001518899996</c:v>
                      </c:pt>
                      <c:pt idx="533">
                        <c:v>945.83793687599996</c:v>
                      </c:pt>
                      <c:pt idx="534">
                        <c:v>944.59039433500004</c:v>
                      </c:pt>
                      <c:pt idx="535">
                        <c:v>935.25376102099995</c:v>
                      </c:pt>
                      <c:pt idx="536">
                        <c:v>931.88099093799997</c:v>
                      </c:pt>
                      <c:pt idx="537">
                        <c:v>914.06267462100004</c:v>
                      </c:pt>
                      <c:pt idx="538">
                        <c:v>909.63377263300004</c:v>
                      </c:pt>
                      <c:pt idx="539">
                        <c:v>903.97780720699996</c:v>
                      </c:pt>
                      <c:pt idx="540">
                        <c:v>902.61705774999996</c:v>
                      </c:pt>
                      <c:pt idx="541">
                        <c:v>901.79882588099997</c:v>
                      </c:pt>
                      <c:pt idx="542">
                        <c:v>897.52573981700004</c:v>
                      </c:pt>
                      <c:pt idx="543">
                        <c:v>888.59246312100004</c:v>
                      </c:pt>
                      <c:pt idx="544">
                        <c:v>887.79416609500004</c:v>
                      </c:pt>
                      <c:pt idx="545">
                        <c:v>874.914396614</c:v>
                      </c:pt>
                      <c:pt idx="546">
                        <c:v>861.89014634299997</c:v>
                      </c:pt>
                      <c:pt idx="547">
                        <c:v>855.66892644799998</c:v>
                      </c:pt>
                      <c:pt idx="548">
                        <c:v>855.14831563999996</c:v>
                      </c:pt>
                      <c:pt idx="549">
                        <c:v>850.59491619300002</c:v>
                      </c:pt>
                      <c:pt idx="550">
                        <c:v>847.42555886599996</c:v>
                      </c:pt>
                      <c:pt idx="551">
                        <c:v>842.15464452499998</c:v>
                      </c:pt>
                      <c:pt idx="552">
                        <c:v>836.41425729599996</c:v>
                      </c:pt>
                      <c:pt idx="553">
                        <c:v>826.87736099699998</c:v>
                      </c:pt>
                      <c:pt idx="554">
                        <c:v>813.66141150299995</c:v>
                      </c:pt>
                      <c:pt idx="555">
                        <c:v>808.76615892999996</c:v>
                      </c:pt>
                      <c:pt idx="556">
                        <c:v>803.20005307300005</c:v>
                      </c:pt>
                      <c:pt idx="557">
                        <c:v>797.89756196999997</c:v>
                      </c:pt>
                      <c:pt idx="558">
                        <c:v>790.87027712199995</c:v>
                      </c:pt>
                      <c:pt idx="559">
                        <c:v>790.52959138999995</c:v>
                      </c:pt>
                      <c:pt idx="560">
                        <c:v>776.04626806800002</c:v>
                      </c:pt>
                      <c:pt idx="561">
                        <c:v>775.37505024999996</c:v>
                      </c:pt>
                      <c:pt idx="562">
                        <c:v>774.59891224399996</c:v>
                      </c:pt>
                      <c:pt idx="563">
                        <c:v>769.43217717499999</c:v>
                      </c:pt>
                      <c:pt idx="564">
                        <c:v>768.63137653700005</c:v>
                      </c:pt>
                      <c:pt idx="565">
                        <c:v>766.75380982900003</c:v>
                      </c:pt>
                      <c:pt idx="566">
                        <c:v>764.60274057300001</c:v>
                      </c:pt>
                      <c:pt idx="567">
                        <c:v>757.72669800200003</c:v>
                      </c:pt>
                      <c:pt idx="568">
                        <c:v>756.36246066599995</c:v>
                      </c:pt>
                      <c:pt idx="569">
                        <c:v>744.01886029100001</c:v>
                      </c:pt>
                      <c:pt idx="570">
                        <c:v>743.40688914999998</c:v>
                      </c:pt>
                      <c:pt idx="571">
                        <c:v>742.29001847500001</c:v>
                      </c:pt>
                      <c:pt idx="572">
                        <c:v>739.20809059199996</c:v>
                      </c:pt>
                      <c:pt idx="573">
                        <c:v>734.43888864099995</c:v>
                      </c:pt>
                      <c:pt idx="574">
                        <c:v>731.839811973</c:v>
                      </c:pt>
                      <c:pt idx="575">
                        <c:v>727.26313355699995</c:v>
                      </c:pt>
                      <c:pt idx="576">
                        <c:v>722.25417174200004</c:v>
                      </c:pt>
                      <c:pt idx="577">
                        <c:v>717.77257500099995</c:v>
                      </c:pt>
                      <c:pt idx="578">
                        <c:v>714.66009250800005</c:v>
                      </c:pt>
                      <c:pt idx="579">
                        <c:v>712.10093560200005</c:v>
                      </c:pt>
                      <c:pt idx="580">
                        <c:v>704.94318714099995</c:v>
                      </c:pt>
                      <c:pt idx="581">
                        <c:v>702.093149692</c:v>
                      </c:pt>
                      <c:pt idx="582">
                        <c:v>701.68026231199997</c:v>
                      </c:pt>
                      <c:pt idx="583">
                        <c:v>701.50472232499999</c:v>
                      </c:pt>
                      <c:pt idx="584">
                        <c:v>698.04242241700001</c:v>
                      </c:pt>
                      <c:pt idx="585">
                        <c:v>683.41628489000004</c:v>
                      </c:pt>
                      <c:pt idx="586">
                        <c:v>673.65065419500002</c:v>
                      </c:pt>
                      <c:pt idx="587">
                        <c:v>673.09611704199995</c:v>
                      </c:pt>
                      <c:pt idx="588">
                        <c:v>665.66068722499995</c:v>
                      </c:pt>
                      <c:pt idx="589">
                        <c:v>650.13102588100003</c:v>
                      </c:pt>
                      <c:pt idx="590">
                        <c:v>646.49238549400002</c:v>
                      </c:pt>
                      <c:pt idx="591">
                        <c:v>642.09351642599995</c:v>
                      </c:pt>
                      <c:pt idx="592">
                        <c:v>632.84501757299995</c:v>
                      </c:pt>
                      <c:pt idx="593">
                        <c:v>620.92235383900004</c:v>
                      </c:pt>
                      <c:pt idx="594">
                        <c:v>599.84838659299999</c:v>
                      </c:pt>
                      <c:pt idx="595">
                        <c:v>596.11958737700002</c:v>
                      </c:pt>
                      <c:pt idx="596">
                        <c:v>596.10374127199998</c:v>
                      </c:pt>
                      <c:pt idx="597">
                        <c:v>595.15186333999998</c:v>
                      </c:pt>
                      <c:pt idx="598">
                        <c:v>594.620857398</c:v>
                      </c:pt>
                      <c:pt idx="599">
                        <c:v>594.21456573800003</c:v>
                      </c:pt>
                      <c:pt idx="600">
                        <c:v>590.76219712700004</c:v>
                      </c:pt>
                      <c:pt idx="601">
                        <c:v>589.57329199900005</c:v>
                      </c:pt>
                      <c:pt idx="602">
                        <c:v>577.39138273499998</c:v>
                      </c:pt>
                      <c:pt idx="603">
                        <c:v>568.08381490199997</c:v>
                      </c:pt>
                      <c:pt idx="604">
                        <c:v>567.58316474699996</c:v>
                      </c:pt>
                      <c:pt idx="605">
                        <c:v>562.98751018799999</c:v>
                      </c:pt>
                      <c:pt idx="606">
                        <c:v>559.08584905099997</c:v>
                      </c:pt>
                      <c:pt idx="607">
                        <c:v>548.21863206900002</c:v>
                      </c:pt>
                      <c:pt idx="608">
                        <c:v>546.43749078600001</c:v>
                      </c:pt>
                      <c:pt idx="609">
                        <c:v>538.20280463799998</c:v>
                      </c:pt>
                      <c:pt idx="610">
                        <c:v>536.09998574700001</c:v>
                      </c:pt>
                      <c:pt idx="611">
                        <c:v>535.22733716799996</c:v>
                      </c:pt>
                      <c:pt idx="612">
                        <c:v>524.27548060399999</c:v>
                      </c:pt>
                      <c:pt idx="613">
                        <c:v>522.84513109700003</c:v>
                      </c:pt>
                      <c:pt idx="614">
                        <c:v>520.3952812</c:v>
                      </c:pt>
                      <c:pt idx="615">
                        <c:v>519.93805970100004</c:v>
                      </c:pt>
                      <c:pt idx="616">
                        <c:v>515.59401500199999</c:v>
                      </c:pt>
                      <c:pt idx="617">
                        <c:v>501.87685405799999</c:v>
                      </c:pt>
                      <c:pt idx="618">
                        <c:v>501.11113315199998</c:v>
                      </c:pt>
                      <c:pt idx="619">
                        <c:v>494.021399417</c:v>
                      </c:pt>
                      <c:pt idx="620">
                        <c:v>492.17692754199999</c:v>
                      </c:pt>
                      <c:pt idx="621">
                        <c:v>488.78715920299999</c:v>
                      </c:pt>
                      <c:pt idx="622">
                        <c:v>486.71423589400001</c:v>
                      </c:pt>
                      <c:pt idx="623">
                        <c:v>483.46200574699998</c:v>
                      </c:pt>
                      <c:pt idx="624">
                        <c:v>481.34850291100003</c:v>
                      </c:pt>
                      <c:pt idx="625">
                        <c:v>473.41004467900001</c:v>
                      </c:pt>
                      <c:pt idx="626">
                        <c:v>471.567977122</c:v>
                      </c:pt>
                      <c:pt idx="627">
                        <c:v>469.04930131999998</c:v>
                      </c:pt>
                      <c:pt idx="628">
                        <c:v>467.34618768199999</c:v>
                      </c:pt>
                      <c:pt idx="629">
                        <c:v>465.74136242899999</c:v>
                      </c:pt>
                      <c:pt idx="630">
                        <c:v>465.23305908899999</c:v>
                      </c:pt>
                      <c:pt idx="631">
                        <c:v>463.42855991300002</c:v>
                      </c:pt>
                      <c:pt idx="632">
                        <c:v>461.41233756000003</c:v>
                      </c:pt>
                      <c:pt idx="633">
                        <c:v>458.01064211599999</c:v>
                      </c:pt>
                      <c:pt idx="634">
                        <c:v>456.852100259</c:v>
                      </c:pt>
                      <c:pt idx="635">
                        <c:v>449.074902882</c:v>
                      </c:pt>
                      <c:pt idx="636">
                        <c:v>435.64473897599999</c:v>
                      </c:pt>
                      <c:pt idx="637">
                        <c:v>435.60662824399998</c:v>
                      </c:pt>
                      <c:pt idx="638">
                        <c:v>432.06167146000001</c:v>
                      </c:pt>
                      <c:pt idx="639">
                        <c:v>430.18795870399998</c:v>
                      </c:pt>
                      <c:pt idx="640">
                        <c:v>422.17427394399999</c:v>
                      </c:pt>
                      <c:pt idx="641">
                        <c:v>418.71265188199999</c:v>
                      </c:pt>
                      <c:pt idx="642">
                        <c:v>417.13553136299998</c:v>
                      </c:pt>
                      <c:pt idx="643">
                        <c:v>415.87969729100001</c:v>
                      </c:pt>
                      <c:pt idx="644">
                        <c:v>404.20467609999997</c:v>
                      </c:pt>
                      <c:pt idx="645">
                        <c:v>396.94192129499999</c:v>
                      </c:pt>
                      <c:pt idx="646">
                        <c:v>395.29783456400003</c:v>
                      </c:pt>
                      <c:pt idx="647">
                        <c:v>393.48631738799997</c:v>
                      </c:pt>
                      <c:pt idx="648">
                        <c:v>383.84398517699998</c:v>
                      </c:pt>
                      <c:pt idx="649">
                        <c:v>372.74998500499998</c:v>
                      </c:pt>
                      <c:pt idx="650">
                        <c:v>371.86653989899997</c:v>
                      </c:pt>
                      <c:pt idx="651">
                        <c:v>366.21451760000002</c:v>
                      </c:pt>
                      <c:pt idx="652">
                        <c:v>359.998855021</c:v>
                      </c:pt>
                      <c:pt idx="653">
                        <c:v>353.92553311</c:v>
                      </c:pt>
                      <c:pt idx="654">
                        <c:v>350.31409921599999</c:v>
                      </c:pt>
                      <c:pt idx="655">
                        <c:v>343.960862088</c:v>
                      </c:pt>
                      <c:pt idx="656">
                        <c:v>342.02410893299998</c:v>
                      </c:pt>
                      <c:pt idx="657">
                        <c:v>333.99669801900001</c:v>
                      </c:pt>
                      <c:pt idx="658">
                        <c:v>328.02998964900002</c:v>
                      </c:pt>
                      <c:pt idx="659">
                        <c:v>326.64360095900003</c:v>
                      </c:pt>
                      <c:pt idx="660">
                        <c:v>326.19621199099998</c:v>
                      </c:pt>
                      <c:pt idx="661">
                        <c:v>326.02274472099998</c:v>
                      </c:pt>
                      <c:pt idx="662">
                        <c:v>318.87581754500002</c:v>
                      </c:pt>
                      <c:pt idx="663">
                        <c:v>318.43684350400002</c:v>
                      </c:pt>
                      <c:pt idx="664">
                        <c:v>310.21108602700002</c:v>
                      </c:pt>
                      <c:pt idx="665">
                        <c:v>303.16925387700002</c:v>
                      </c:pt>
                      <c:pt idx="666">
                        <c:v>302.59454225500002</c:v>
                      </c:pt>
                      <c:pt idx="667">
                        <c:v>290.90706986200001</c:v>
                      </c:pt>
                      <c:pt idx="668">
                        <c:v>282.762468716</c:v>
                      </c:pt>
                      <c:pt idx="669">
                        <c:v>280.36761882000002</c:v>
                      </c:pt>
                      <c:pt idx="670">
                        <c:v>279.28943964600001</c:v>
                      </c:pt>
                      <c:pt idx="671">
                        <c:v>274.17960028800002</c:v>
                      </c:pt>
                      <c:pt idx="672">
                        <c:v>272.14439912300003</c:v>
                      </c:pt>
                      <c:pt idx="673">
                        <c:v>250.57113590700001</c:v>
                      </c:pt>
                      <c:pt idx="674">
                        <c:v>245.931380655</c:v>
                      </c:pt>
                      <c:pt idx="675">
                        <c:v>243.83464948599999</c:v>
                      </c:pt>
                      <c:pt idx="676">
                        <c:v>240.84810431299999</c:v>
                      </c:pt>
                      <c:pt idx="677">
                        <c:v>239.61522608499999</c:v>
                      </c:pt>
                      <c:pt idx="678">
                        <c:v>230.45043445499999</c:v>
                      </c:pt>
                      <c:pt idx="679">
                        <c:v>229.99837113800001</c:v>
                      </c:pt>
                      <c:pt idx="680">
                        <c:v>229.443547314</c:v>
                      </c:pt>
                      <c:pt idx="681">
                        <c:v>222.12117665</c:v>
                      </c:pt>
                      <c:pt idx="682">
                        <c:v>216.34215371100001</c:v>
                      </c:pt>
                      <c:pt idx="683">
                        <c:v>214.45202303900001</c:v>
                      </c:pt>
                      <c:pt idx="684">
                        <c:v>210.84816465899999</c:v>
                      </c:pt>
                      <c:pt idx="685">
                        <c:v>208.718525798</c:v>
                      </c:pt>
                      <c:pt idx="686">
                        <c:v>207.94016302399999</c:v>
                      </c:pt>
                      <c:pt idx="687">
                        <c:v>195.569462386</c:v>
                      </c:pt>
                      <c:pt idx="688">
                        <c:v>193.90548352900001</c:v>
                      </c:pt>
                      <c:pt idx="689">
                        <c:v>190.52652301800001</c:v>
                      </c:pt>
                      <c:pt idx="690">
                        <c:v>183.67911646499999</c:v>
                      </c:pt>
                      <c:pt idx="691">
                        <c:v>180.916741511</c:v>
                      </c:pt>
                      <c:pt idx="692">
                        <c:v>177.64340317</c:v>
                      </c:pt>
                      <c:pt idx="693">
                        <c:v>177.22793036600001</c:v>
                      </c:pt>
                      <c:pt idx="694">
                        <c:v>170.94604410599999</c:v>
                      </c:pt>
                      <c:pt idx="695">
                        <c:v>161.160703168</c:v>
                      </c:pt>
                      <c:pt idx="696">
                        <c:v>153.34649204300001</c:v>
                      </c:pt>
                      <c:pt idx="697">
                        <c:v>147.81445784799999</c:v>
                      </c:pt>
                      <c:pt idx="698">
                        <c:v>145.94354605699999</c:v>
                      </c:pt>
                      <c:pt idx="699">
                        <c:v>133.00206985700001</c:v>
                      </c:pt>
                      <c:pt idx="700">
                        <c:v>132.94931610699999</c:v>
                      </c:pt>
                      <c:pt idx="701">
                        <c:v>126.839621341</c:v>
                      </c:pt>
                      <c:pt idx="702">
                        <c:v>124.756724725</c:v>
                      </c:pt>
                      <c:pt idx="703">
                        <c:v>122.90786878599999</c:v>
                      </c:pt>
                      <c:pt idx="704">
                        <c:v>116.46918695700001</c:v>
                      </c:pt>
                      <c:pt idx="705">
                        <c:v>116.347635455</c:v>
                      </c:pt>
                      <c:pt idx="706">
                        <c:v>112.494694907</c:v>
                      </c:pt>
                      <c:pt idx="707">
                        <c:v>109.16132376199999</c:v>
                      </c:pt>
                      <c:pt idx="708">
                        <c:v>102.193000313</c:v>
                      </c:pt>
                      <c:pt idx="709">
                        <c:v>101.168652712</c:v>
                      </c:pt>
                      <c:pt idx="710">
                        <c:v>94.030848951099998</c:v>
                      </c:pt>
                      <c:pt idx="711">
                        <c:v>92.261725378199998</c:v>
                      </c:pt>
                      <c:pt idx="712">
                        <c:v>89.827985580999993</c:v>
                      </c:pt>
                      <c:pt idx="713">
                        <c:v>71.356290040199994</c:v>
                      </c:pt>
                      <c:pt idx="714">
                        <c:v>71.008434864099996</c:v>
                      </c:pt>
                      <c:pt idx="715">
                        <c:v>66.098094829000004</c:v>
                      </c:pt>
                      <c:pt idx="716">
                        <c:v>58.499930678699997</c:v>
                      </c:pt>
                      <c:pt idx="717">
                        <c:v>57.116412109199999</c:v>
                      </c:pt>
                      <c:pt idx="718">
                        <c:v>55.582193472500002</c:v>
                      </c:pt>
                      <c:pt idx="719">
                        <c:v>55.165063551199999</c:v>
                      </c:pt>
                      <c:pt idx="720">
                        <c:v>51.439582794400003</c:v>
                      </c:pt>
                      <c:pt idx="721">
                        <c:v>47.010519027599997</c:v>
                      </c:pt>
                      <c:pt idx="722">
                        <c:v>40.974781366599998</c:v>
                      </c:pt>
                      <c:pt idx="723">
                        <c:v>33.146255181999997</c:v>
                      </c:pt>
                      <c:pt idx="724">
                        <c:v>32.633846761800001</c:v>
                      </c:pt>
                      <c:pt idx="725">
                        <c:v>30.9369898689</c:v>
                      </c:pt>
                      <c:pt idx="726">
                        <c:v>25.495722092099999</c:v>
                      </c:pt>
                      <c:pt idx="727">
                        <c:v>24.5710820408</c:v>
                      </c:pt>
                      <c:pt idx="728">
                        <c:v>22.9276590226</c:v>
                      </c:pt>
                      <c:pt idx="729">
                        <c:v>18.247137846600001</c:v>
                      </c:pt>
                      <c:pt idx="730">
                        <c:v>11.886117948300001</c:v>
                      </c:pt>
                      <c:pt idx="731">
                        <c:v>8.7724430609699997</c:v>
                      </c:pt>
                      <c:pt idx="732">
                        <c:v>3.1817885153400001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Data!$I$4:$I$2003</c15:sqref>
                        </c15:formulaRef>
                      </c:ext>
                    </c:extLst>
                    <c:numCache>
                      <c:formatCode>0.0000</c:formatCode>
                      <c:ptCount val="2000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  <c:pt idx="1952">
                        <c:v>0.97649999999994785</c:v>
                      </c:pt>
                      <c:pt idx="1953">
                        <c:v>0.9769999999999478</c:v>
                      </c:pt>
                      <c:pt idx="1954">
                        <c:v>0.97749999999994774</c:v>
                      </c:pt>
                      <c:pt idx="1955">
                        <c:v>0.97799999999994769</c:v>
                      </c:pt>
                      <c:pt idx="1956">
                        <c:v>0.97849999999994763</c:v>
                      </c:pt>
                      <c:pt idx="1957">
                        <c:v>0.97899999999994758</c:v>
                      </c:pt>
                      <c:pt idx="1958">
                        <c:v>0.97949999999994752</c:v>
                      </c:pt>
                      <c:pt idx="1959">
                        <c:v>0.97999999999994747</c:v>
                      </c:pt>
                      <c:pt idx="1960">
                        <c:v>0.98049999999994741</c:v>
                      </c:pt>
                      <c:pt idx="1961">
                        <c:v>0.98099999999994736</c:v>
                      </c:pt>
                      <c:pt idx="1962">
                        <c:v>0.9814999999999473</c:v>
                      </c:pt>
                      <c:pt idx="1963">
                        <c:v>0.98199999999994725</c:v>
                      </c:pt>
                      <c:pt idx="1964">
                        <c:v>0.98249999999994719</c:v>
                      </c:pt>
                      <c:pt idx="1965">
                        <c:v>0.98299999999994714</c:v>
                      </c:pt>
                      <c:pt idx="1966">
                        <c:v>0.98349999999994708</c:v>
                      </c:pt>
                      <c:pt idx="1967">
                        <c:v>0.98399999999994703</c:v>
                      </c:pt>
                      <c:pt idx="1968">
                        <c:v>0.98449999999994697</c:v>
                      </c:pt>
                      <c:pt idx="1969">
                        <c:v>0.98499999999994692</c:v>
                      </c:pt>
                      <c:pt idx="1970">
                        <c:v>0.98549999999994686</c:v>
                      </c:pt>
                      <c:pt idx="1971">
                        <c:v>0.98599999999994681</c:v>
                      </c:pt>
                      <c:pt idx="1972">
                        <c:v>0.98649999999994675</c:v>
                      </c:pt>
                      <c:pt idx="1973">
                        <c:v>0.9869999999999467</c:v>
                      </c:pt>
                      <c:pt idx="1974">
                        <c:v>0.98749999999994664</c:v>
                      </c:pt>
                      <c:pt idx="1975">
                        <c:v>0.98799999999994659</c:v>
                      </c:pt>
                      <c:pt idx="1976">
                        <c:v>0.98849999999994653</c:v>
                      </c:pt>
                      <c:pt idx="1977">
                        <c:v>0.98899999999994648</c:v>
                      </c:pt>
                      <c:pt idx="1978">
                        <c:v>0.98949999999994642</c:v>
                      </c:pt>
                      <c:pt idx="1979">
                        <c:v>0.98999999999994637</c:v>
                      </c:pt>
                      <c:pt idx="1980">
                        <c:v>0.99049999999994631</c:v>
                      </c:pt>
                      <c:pt idx="1981">
                        <c:v>0.99099999999994626</c:v>
                      </c:pt>
                      <c:pt idx="1982">
                        <c:v>0.9914999999999462</c:v>
                      </c:pt>
                      <c:pt idx="1983">
                        <c:v>0.99199999999994615</c:v>
                      </c:pt>
                      <c:pt idx="1984">
                        <c:v>0.99249999999994609</c:v>
                      </c:pt>
                      <c:pt idx="1985">
                        <c:v>0.99299999999994604</c:v>
                      </c:pt>
                      <c:pt idx="1986">
                        <c:v>0.99349999999994598</c:v>
                      </c:pt>
                      <c:pt idx="1987">
                        <c:v>0.99399999999994593</c:v>
                      </c:pt>
                      <c:pt idx="1988">
                        <c:v>0.99449999999994587</c:v>
                      </c:pt>
                      <c:pt idx="1989">
                        <c:v>0.99499999999994582</c:v>
                      </c:pt>
                      <c:pt idx="1990">
                        <c:v>0.99549999999994576</c:v>
                      </c:pt>
                      <c:pt idx="1991">
                        <c:v>0.99599999999994571</c:v>
                      </c:pt>
                      <c:pt idx="1992">
                        <c:v>0.99649999999994565</c:v>
                      </c:pt>
                      <c:pt idx="1993">
                        <c:v>0.9969999999999456</c:v>
                      </c:pt>
                      <c:pt idx="1994">
                        <c:v>0.99749999999994554</c:v>
                      </c:pt>
                      <c:pt idx="1995">
                        <c:v>0.99799999999994549</c:v>
                      </c:pt>
                      <c:pt idx="1996">
                        <c:v>0.99849999999994543</c:v>
                      </c:pt>
                      <c:pt idx="1997">
                        <c:v>0.99899999999994538</c:v>
                      </c:pt>
                      <c:pt idx="1998">
                        <c:v>0.99949999999994532</c:v>
                      </c:pt>
                      <c:pt idx="1999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09-47AD-87DD-B1E62BCF5A4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Aug 15 -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Data!$D$1450:$D$2003</c15:sqref>
                        </c15:formulaRef>
                      </c:ext>
                    </c:extLst>
                    <c:numCache>
                      <c:formatCode>0</c:formatCode>
                      <c:ptCount val="554"/>
                      <c:pt idx="0">
                        <c:v>-0.30352636117100001</c:v>
                      </c:pt>
                      <c:pt idx="1">
                        <c:v>-0.76248238808199997</c:v>
                      </c:pt>
                      <c:pt idx="2">
                        <c:v>-2.0535541952399998</c:v>
                      </c:pt>
                      <c:pt idx="3">
                        <c:v>-2.3611307018900001</c:v>
                      </c:pt>
                      <c:pt idx="4">
                        <c:v>-2.45853573656</c:v>
                      </c:pt>
                      <c:pt idx="5">
                        <c:v>-5.2534223020999997</c:v>
                      </c:pt>
                      <c:pt idx="6">
                        <c:v>-5.3735438646700002</c:v>
                      </c:pt>
                      <c:pt idx="7">
                        <c:v>-5.3790372203699999</c:v>
                      </c:pt>
                      <c:pt idx="8">
                        <c:v>-5.7658679828799997</c:v>
                      </c:pt>
                      <c:pt idx="9">
                        <c:v>-6.1142794985900002</c:v>
                      </c:pt>
                      <c:pt idx="10">
                        <c:v>-6.2717344293600004</c:v>
                      </c:pt>
                      <c:pt idx="11">
                        <c:v>-6.3985803235500001</c:v>
                      </c:pt>
                      <c:pt idx="12">
                        <c:v>-6.6916236387000003</c:v>
                      </c:pt>
                      <c:pt idx="13">
                        <c:v>-9.2776572152900005</c:v>
                      </c:pt>
                      <c:pt idx="14">
                        <c:v>-9.7490524778100003</c:v>
                      </c:pt>
                      <c:pt idx="15">
                        <c:v>-10.110158270199999</c:v>
                      </c:pt>
                      <c:pt idx="16">
                        <c:v>-11.365432176800001</c:v>
                      </c:pt>
                      <c:pt idx="17">
                        <c:v>-12.613992146399999</c:v>
                      </c:pt>
                      <c:pt idx="18">
                        <c:v>-14.558809564300001</c:v>
                      </c:pt>
                      <c:pt idx="19">
                        <c:v>-15.901172089899999</c:v>
                      </c:pt>
                      <c:pt idx="20">
                        <c:v>-17.722545932700001</c:v>
                      </c:pt>
                      <c:pt idx="21">
                        <c:v>-19.101768010099999</c:v>
                      </c:pt>
                      <c:pt idx="22">
                        <c:v>-19.806999060100001</c:v>
                      </c:pt>
                      <c:pt idx="23">
                        <c:v>-20.6796554652</c:v>
                      </c:pt>
                      <c:pt idx="24">
                        <c:v>-24.598469999199999</c:v>
                      </c:pt>
                      <c:pt idx="25">
                        <c:v>-26.254655570899999</c:v>
                      </c:pt>
                      <c:pt idx="26">
                        <c:v>-26.826357625699998</c:v>
                      </c:pt>
                      <c:pt idx="27">
                        <c:v>-29.1447662908</c:v>
                      </c:pt>
                      <c:pt idx="28">
                        <c:v>-30.6831480912</c:v>
                      </c:pt>
                      <c:pt idx="29">
                        <c:v>-32.350539251800001</c:v>
                      </c:pt>
                      <c:pt idx="30">
                        <c:v>-32.987591001799998</c:v>
                      </c:pt>
                      <c:pt idx="31">
                        <c:v>-34.723184774899998</c:v>
                      </c:pt>
                      <c:pt idx="32">
                        <c:v>-35.072304941500001</c:v>
                      </c:pt>
                      <c:pt idx="33">
                        <c:v>-36.136328835900002</c:v>
                      </c:pt>
                      <c:pt idx="34">
                        <c:v>-37.075698694400003</c:v>
                      </c:pt>
                      <c:pt idx="35">
                        <c:v>-37.264098429699999</c:v>
                      </c:pt>
                      <c:pt idx="36">
                        <c:v>-37.4223215516</c:v>
                      </c:pt>
                      <c:pt idx="37">
                        <c:v>-37.828655990100003</c:v>
                      </c:pt>
                      <c:pt idx="38">
                        <c:v>-40.7243129258</c:v>
                      </c:pt>
                      <c:pt idx="39">
                        <c:v>-41.020568472800001</c:v>
                      </c:pt>
                      <c:pt idx="40">
                        <c:v>-42.762688653399998</c:v>
                      </c:pt>
                      <c:pt idx="41">
                        <c:v>-43.184672336799999</c:v>
                      </c:pt>
                      <c:pt idx="42">
                        <c:v>-48.244148193100003</c:v>
                      </c:pt>
                      <c:pt idx="43">
                        <c:v>-49.4817481726</c:v>
                      </c:pt>
                      <c:pt idx="44">
                        <c:v>-53.092392235699997</c:v>
                      </c:pt>
                      <c:pt idx="45">
                        <c:v>-53.700068891999997</c:v>
                      </c:pt>
                      <c:pt idx="46">
                        <c:v>-54.826386768799999</c:v>
                      </c:pt>
                      <c:pt idx="47">
                        <c:v>-55.762248271700003</c:v>
                      </c:pt>
                      <c:pt idx="48">
                        <c:v>-56.078238530599997</c:v>
                      </c:pt>
                      <c:pt idx="49">
                        <c:v>-56.8673388315</c:v>
                      </c:pt>
                      <c:pt idx="50">
                        <c:v>-60.116186071999998</c:v>
                      </c:pt>
                      <c:pt idx="51">
                        <c:v>-64.934872163799994</c:v>
                      </c:pt>
                      <c:pt idx="52">
                        <c:v>-65.083719916299998</c:v>
                      </c:pt>
                      <c:pt idx="53">
                        <c:v>-68.263774485699997</c:v>
                      </c:pt>
                      <c:pt idx="54">
                        <c:v>-68.8462355411</c:v>
                      </c:pt>
                      <c:pt idx="55">
                        <c:v>-76.785776689100004</c:v>
                      </c:pt>
                      <c:pt idx="56">
                        <c:v>-76.892644032999996</c:v>
                      </c:pt>
                      <c:pt idx="57">
                        <c:v>-78.114240089199996</c:v>
                      </c:pt>
                      <c:pt idx="58">
                        <c:v>-81.281515442400007</c:v>
                      </c:pt>
                      <c:pt idx="59">
                        <c:v>-84.213151066400002</c:v>
                      </c:pt>
                      <c:pt idx="60">
                        <c:v>-89.180309758600004</c:v>
                      </c:pt>
                      <c:pt idx="61">
                        <c:v>-89.803096599100002</c:v>
                      </c:pt>
                      <c:pt idx="62">
                        <c:v>-89.891169463300002</c:v>
                      </c:pt>
                      <c:pt idx="63">
                        <c:v>-91.929246957800004</c:v>
                      </c:pt>
                      <c:pt idx="64">
                        <c:v>-95.982475172600004</c:v>
                      </c:pt>
                      <c:pt idx="65">
                        <c:v>-98.506467274399995</c:v>
                      </c:pt>
                      <c:pt idx="66">
                        <c:v>-103.682333185</c:v>
                      </c:pt>
                      <c:pt idx="67">
                        <c:v>-110.340016545</c:v>
                      </c:pt>
                      <c:pt idx="68">
                        <c:v>-113.112242357</c:v>
                      </c:pt>
                      <c:pt idx="69">
                        <c:v>-113.482902118</c:v>
                      </c:pt>
                      <c:pt idx="70">
                        <c:v>-117.026221386</c:v>
                      </c:pt>
                      <c:pt idx="71">
                        <c:v>-118.44768460900001</c:v>
                      </c:pt>
                      <c:pt idx="72">
                        <c:v>-122.29728926200001</c:v>
                      </c:pt>
                      <c:pt idx="73">
                        <c:v>-123.726002978</c:v>
                      </c:pt>
                      <c:pt idx="74">
                        <c:v>-125.226390674</c:v>
                      </c:pt>
                      <c:pt idx="75">
                        <c:v>-127.13344775</c:v>
                      </c:pt>
                      <c:pt idx="76">
                        <c:v>-133.156746973</c:v>
                      </c:pt>
                      <c:pt idx="77">
                        <c:v>-136.40310281000001</c:v>
                      </c:pt>
                      <c:pt idx="78">
                        <c:v>-136.66164462699999</c:v>
                      </c:pt>
                      <c:pt idx="79">
                        <c:v>-141.71332634500001</c:v>
                      </c:pt>
                      <c:pt idx="80">
                        <c:v>-144.13216279599999</c:v>
                      </c:pt>
                      <c:pt idx="81">
                        <c:v>-145.024299466</c:v>
                      </c:pt>
                      <c:pt idx="82">
                        <c:v>-153.269311571</c:v>
                      </c:pt>
                      <c:pt idx="83">
                        <c:v>-155.66115240100001</c:v>
                      </c:pt>
                      <c:pt idx="84">
                        <c:v>-156.90051649399999</c:v>
                      </c:pt>
                      <c:pt idx="85">
                        <c:v>-159.73406992299999</c:v>
                      </c:pt>
                      <c:pt idx="86">
                        <c:v>-160.50981883200001</c:v>
                      </c:pt>
                      <c:pt idx="87">
                        <c:v>-162.79004557299999</c:v>
                      </c:pt>
                      <c:pt idx="88">
                        <c:v>-164.234446819</c:v>
                      </c:pt>
                      <c:pt idx="89">
                        <c:v>-166.45762424700001</c:v>
                      </c:pt>
                      <c:pt idx="90">
                        <c:v>-167.57594517800001</c:v>
                      </c:pt>
                      <c:pt idx="91">
                        <c:v>-175.28587618200001</c:v>
                      </c:pt>
                      <c:pt idx="92">
                        <c:v>-179.96291190900001</c:v>
                      </c:pt>
                      <c:pt idx="93">
                        <c:v>-181.70937741200001</c:v>
                      </c:pt>
                      <c:pt idx="94">
                        <c:v>-184.737063906</c:v>
                      </c:pt>
                      <c:pt idx="95">
                        <c:v>-186.94516753600001</c:v>
                      </c:pt>
                      <c:pt idx="96">
                        <c:v>-191.218153884</c:v>
                      </c:pt>
                      <c:pt idx="97">
                        <c:v>-193.13736913100001</c:v>
                      </c:pt>
                      <c:pt idx="98">
                        <c:v>-202.36395847399999</c:v>
                      </c:pt>
                      <c:pt idx="99">
                        <c:v>-212.22437506099999</c:v>
                      </c:pt>
                      <c:pt idx="100">
                        <c:v>-216.361658629</c:v>
                      </c:pt>
                      <c:pt idx="101">
                        <c:v>-216.79530473</c:v>
                      </c:pt>
                      <c:pt idx="102">
                        <c:v>-221.97706431200001</c:v>
                      </c:pt>
                      <c:pt idx="103">
                        <c:v>-224.859343061</c:v>
                      </c:pt>
                      <c:pt idx="104">
                        <c:v>-226.30607684</c:v>
                      </c:pt>
                      <c:pt idx="105">
                        <c:v>-232.538709606</c:v>
                      </c:pt>
                      <c:pt idx="106">
                        <c:v>-236.04463142</c:v>
                      </c:pt>
                      <c:pt idx="107">
                        <c:v>-242.29113063599999</c:v>
                      </c:pt>
                      <c:pt idx="108">
                        <c:v>-246.13730402600001</c:v>
                      </c:pt>
                      <c:pt idx="109">
                        <c:v>-247.316239083</c:v>
                      </c:pt>
                      <c:pt idx="110">
                        <c:v>-248.132103148</c:v>
                      </c:pt>
                      <c:pt idx="111">
                        <c:v>-251.20755678899999</c:v>
                      </c:pt>
                      <c:pt idx="112">
                        <c:v>-257.33390921900002</c:v>
                      </c:pt>
                      <c:pt idx="113">
                        <c:v>-263.98219849899999</c:v>
                      </c:pt>
                      <c:pt idx="114">
                        <c:v>-270.04717282199999</c:v>
                      </c:pt>
                      <c:pt idx="115">
                        <c:v>-271.95447327599999</c:v>
                      </c:pt>
                      <c:pt idx="116">
                        <c:v>-273.10701847899998</c:v>
                      </c:pt>
                      <c:pt idx="117">
                        <c:v>-274.11861223800003</c:v>
                      </c:pt>
                      <c:pt idx="118">
                        <c:v>-276.30632812900001</c:v>
                      </c:pt>
                      <c:pt idx="119">
                        <c:v>-276.41978478300001</c:v>
                      </c:pt>
                      <c:pt idx="120">
                        <c:v>-282.29921095499998</c:v>
                      </c:pt>
                      <c:pt idx="121">
                        <c:v>-300.16006085999999</c:v>
                      </c:pt>
                      <c:pt idx="122">
                        <c:v>-307.724216775</c:v>
                      </c:pt>
                      <c:pt idx="123">
                        <c:v>-308.864009076</c:v>
                      </c:pt>
                      <c:pt idx="124">
                        <c:v>-311.73026172900001</c:v>
                      </c:pt>
                      <c:pt idx="125">
                        <c:v>-311.90828266699998</c:v>
                      </c:pt>
                      <c:pt idx="126">
                        <c:v>-313.63427250900003</c:v>
                      </c:pt>
                      <c:pt idx="127">
                        <c:v>-315.23609087099999</c:v>
                      </c:pt>
                      <c:pt idx="128">
                        <c:v>-315.54067971199999</c:v>
                      </c:pt>
                      <c:pt idx="129">
                        <c:v>-316.65854854499997</c:v>
                      </c:pt>
                      <c:pt idx="130">
                        <c:v>-317.16607370700001</c:v>
                      </c:pt>
                      <c:pt idx="131">
                        <c:v>-319.31739023900002</c:v>
                      </c:pt>
                      <c:pt idx="132">
                        <c:v>-322.68961057899998</c:v>
                      </c:pt>
                      <c:pt idx="133">
                        <c:v>-325.95119141599997</c:v>
                      </c:pt>
                      <c:pt idx="134">
                        <c:v>-326.01552575400001</c:v>
                      </c:pt>
                      <c:pt idx="135">
                        <c:v>-335.04331545500003</c:v>
                      </c:pt>
                      <c:pt idx="136">
                        <c:v>-335.32176173900001</c:v>
                      </c:pt>
                      <c:pt idx="137">
                        <c:v>-337.61563259899998</c:v>
                      </c:pt>
                      <c:pt idx="138">
                        <c:v>-339.18966651</c:v>
                      </c:pt>
                      <c:pt idx="139">
                        <c:v>-341.48368334499997</c:v>
                      </c:pt>
                      <c:pt idx="140">
                        <c:v>-348.76776932199999</c:v>
                      </c:pt>
                      <c:pt idx="141">
                        <c:v>-349.53618846000001</c:v>
                      </c:pt>
                      <c:pt idx="142">
                        <c:v>-354.36803883699997</c:v>
                      </c:pt>
                      <c:pt idx="143">
                        <c:v>-354.73744918099999</c:v>
                      </c:pt>
                      <c:pt idx="144">
                        <c:v>-368.75306664700003</c:v>
                      </c:pt>
                      <c:pt idx="145">
                        <c:v>-376.28190727600003</c:v>
                      </c:pt>
                      <c:pt idx="146">
                        <c:v>-379.46155734799999</c:v>
                      </c:pt>
                      <c:pt idx="147">
                        <c:v>-379.66080649600002</c:v>
                      </c:pt>
                      <c:pt idx="148">
                        <c:v>-387.51236393099998</c:v>
                      </c:pt>
                      <c:pt idx="149">
                        <c:v>-388.78763767999999</c:v>
                      </c:pt>
                      <c:pt idx="150">
                        <c:v>-398.33365320000001</c:v>
                      </c:pt>
                      <c:pt idx="151">
                        <c:v>-404.61237298600003</c:v>
                      </c:pt>
                      <c:pt idx="152">
                        <c:v>-407.86479008999999</c:v>
                      </c:pt>
                      <c:pt idx="153">
                        <c:v>-409.49573664899998</c:v>
                      </c:pt>
                      <c:pt idx="154">
                        <c:v>-414.01752498600001</c:v>
                      </c:pt>
                      <c:pt idx="155">
                        <c:v>-422.66364675099999</c:v>
                      </c:pt>
                      <c:pt idx="156">
                        <c:v>-424.06032176000002</c:v>
                      </c:pt>
                      <c:pt idx="157">
                        <c:v>-429.22278273400002</c:v>
                      </c:pt>
                      <c:pt idx="158">
                        <c:v>-429.43360424100001</c:v>
                      </c:pt>
                      <c:pt idx="159">
                        <c:v>-430.39462453800002</c:v>
                      </c:pt>
                      <c:pt idx="160">
                        <c:v>-432.649812365</c:v>
                      </c:pt>
                      <c:pt idx="161">
                        <c:v>-437.14267432999998</c:v>
                      </c:pt>
                      <c:pt idx="162">
                        <c:v>-438.92425604599998</c:v>
                      </c:pt>
                      <c:pt idx="163">
                        <c:v>-440.09305396299999</c:v>
                      </c:pt>
                      <c:pt idx="164">
                        <c:v>-449.35799297199998</c:v>
                      </c:pt>
                      <c:pt idx="165">
                        <c:v>-449.75841359899999</c:v>
                      </c:pt>
                      <c:pt idx="166">
                        <c:v>-464.59356063299998</c:v>
                      </c:pt>
                      <c:pt idx="167">
                        <c:v>-464.74785727900002</c:v>
                      </c:pt>
                      <c:pt idx="168">
                        <c:v>-465.56288827200001</c:v>
                      </c:pt>
                      <c:pt idx="169">
                        <c:v>-466.09598604199999</c:v>
                      </c:pt>
                      <c:pt idx="170">
                        <c:v>-474.71399356299997</c:v>
                      </c:pt>
                      <c:pt idx="171">
                        <c:v>-478.61669559400002</c:v>
                      </c:pt>
                      <c:pt idx="172">
                        <c:v>-485.43298083600001</c:v>
                      </c:pt>
                      <c:pt idx="173">
                        <c:v>-488.470870547</c:v>
                      </c:pt>
                      <c:pt idx="174">
                        <c:v>-490.93365919000001</c:v>
                      </c:pt>
                      <c:pt idx="175">
                        <c:v>-497.90043757500001</c:v>
                      </c:pt>
                      <c:pt idx="176">
                        <c:v>-501.333496271</c:v>
                      </c:pt>
                      <c:pt idx="177">
                        <c:v>-506.50154127799999</c:v>
                      </c:pt>
                      <c:pt idx="178">
                        <c:v>-508.943576463</c:v>
                      </c:pt>
                      <c:pt idx="179">
                        <c:v>-514.33572586900004</c:v>
                      </c:pt>
                      <c:pt idx="180">
                        <c:v>-516.166243302</c:v>
                      </c:pt>
                      <c:pt idx="181">
                        <c:v>-519.29503073700005</c:v>
                      </c:pt>
                      <c:pt idx="182">
                        <c:v>-530.08971952100001</c:v>
                      </c:pt>
                      <c:pt idx="183">
                        <c:v>-533.78457609999998</c:v>
                      </c:pt>
                      <c:pt idx="184">
                        <c:v>-539.63388384200005</c:v>
                      </c:pt>
                      <c:pt idx="185">
                        <c:v>-554.14225912699999</c:v>
                      </c:pt>
                      <c:pt idx="186">
                        <c:v>-579.57509316999995</c:v>
                      </c:pt>
                      <c:pt idx="187">
                        <c:v>-580.34759754799995</c:v>
                      </c:pt>
                      <c:pt idx="188">
                        <c:v>-590.363098337</c:v>
                      </c:pt>
                      <c:pt idx="189">
                        <c:v>-592.03207057199995</c:v>
                      </c:pt>
                      <c:pt idx="190">
                        <c:v>-594.60581322999997</c:v>
                      </c:pt>
                      <c:pt idx="191">
                        <c:v>-610.26161616399997</c:v>
                      </c:pt>
                      <c:pt idx="192">
                        <c:v>-617.021986373</c:v>
                      </c:pt>
                      <c:pt idx="193">
                        <c:v>-622.53623074100005</c:v>
                      </c:pt>
                      <c:pt idx="194">
                        <c:v>-622.72714048399996</c:v>
                      </c:pt>
                      <c:pt idx="195">
                        <c:v>-623.25850591300002</c:v>
                      </c:pt>
                      <c:pt idx="196">
                        <c:v>-629.06240733499999</c:v>
                      </c:pt>
                      <c:pt idx="197">
                        <c:v>-637.51503743399996</c:v>
                      </c:pt>
                      <c:pt idx="198">
                        <c:v>-641.34813387400004</c:v>
                      </c:pt>
                      <c:pt idx="199">
                        <c:v>-648.89324588199997</c:v>
                      </c:pt>
                      <c:pt idx="200">
                        <c:v>-653.35328839900001</c:v>
                      </c:pt>
                      <c:pt idx="201">
                        <c:v>-654.36864697999999</c:v>
                      </c:pt>
                      <c:pt idx="202">
                        <c:v>-655.27876411499994</c:v>
                      </c:pt>
                      <c:pt idx="203">
                        <c:v>-659.59308095599999</c:v>
                      </c:pt>
                      <c:pt idx="204">
                        <c:v>-667.57785029599995</c:v>
                      </c:pt>
                      <c:pt idx="205">
                        <c:v>-668.84228201899998</c:v>
                      </c:pt>
                      <c:pt idx="206">
                        <c:v>-674.87297277100004</c:v>
                      </c:pt>
                      <c:pt idx="207">
                        <c:v>-678.870987431</c:v>
                      </c:pt>
                      <c:pt idx="208">
                        <c:v>-683.52918499999998</c:v>
                      </c:pt>
                      <c:pt idx="209">
                        <c:v>-684.32059429900005</c:v>
                      </c:pt>
                      <c:pt idx="210">
                        <c:v>-696.83489381499999</c:v>
                      </c:pt>
                      <c:pt idx="211">
                        <c:v>-710.97491761900005</c:v>
                      </c:pt>
                      <c:pt idx="212">
                        <c:v>-724.29421072699995</c:v>
                      </c:pt>
                      <c:pt idx="213">
                        <c:v>-726.98420713999997</c:v>
                      </c:pt>
                      <c:pt idx="214">
                        <c:v>-731.05779151000002</c:v>
                      </c:pt>
                      <c:pt idx="215">
                        <c:v>-737.68468861600002</c:v>
                      </c:pt>
                      <c:pt idx="216">
                        <c:v>-741.61273395399996</c:v>
                      </c:pt>
                      <c:pt idx="217">
                        <c:v>-743.77654540499998</c:v>
                      </c:pt>
                      <c:pt idx="218">
                        <c:v>-745.90212637499997</c:v>
                      </c:pt>
                      <c:pt idx="219">
                        <c:v>-751.20000423500005</c:v>
                      </c:pt>
                      <c:pt idx="220">
                        <c:v>-769.32305570899996</c:v>
                      </c:pt>
                      <c:pt idx="221">
                        <c:v>-787.999987455</c:v>
                      </c:pt>
                      <c:pt idx="222">
                        <c:v>-792.63918143199999</c:v>
                      </c:pt>
                      <c:pt idx="223">
                        <c:v>-813.76504178300002</c:v>
                      </c:pt>
                      <c:pt idx="224">
                        <c:v>-814.75059469600001</c:v>
                      </c:pt>
                      <c:pt idx="225">
                        <c:v>-830.43891550199999</c:v>
                      </c:pt>
                      <c:pt idx="226">
                        <c:v>-831.97544858599997</c:v>
                      </c:pt>
                      <c:pt idx="227">
                        <c:v>-832.517792816</c:v>
                      </c:pt>
                      <c:pt idx="228">
                        <c:v>-849.69852731900005</c:v>
                      </c:pt>
                      <c:pt idx="229">
                        <c:v>-852.00907447600002</c:v>
                      </c:pt>
                      <c:pt idx="230">
                        <c:v>-861.86448589700001</c:v>
                      </c:pt>
                      <c:pt idx="231">
                        <c:v>-867.80054376999999</c:v>
                      </c:pt>
                      <c:pt idx="232">
                        <c:v>-872.22043171400003</c:v>
                      </c:pt>
                      <c:pt idx="233">
                        <c:v>-877.251547749</c:v>
                      </c:pt>
                      <c:pt idx="234">
                        <c:v>-897.07483149699999</c:v>
                      </c:pt>
                      <c:pt idx="235">
                        <c:v>-904.33333428100002</c:v>
                      </c:pt>
                      <c:pt idx="236">
                        <c:v>-916.861981141</c:v>
                      </c:pt>
                      <c:pt idx="237">
                        <c:v>-925.04088193600001</c:v>
                      </c:pt>
                      <c:pt idx="238">
                        <c:v>-926.84133902099995</c:v>
                      </c:pt>
                      <c:pt idx="239">
                        <c:v>-934.13340015300003</c:v>
                      </c:pt>
                      <c:pt idx="240">
                        <c:v>-936.25802080999995</c:v>
                      </c:pt>
                      <c:pt idx="241">
                        <c:v>-941.10051262100001</c:v>
                      </c:pt>
                      <c:pt idx="242">
                        <c:v>-947.80246302600005</c:v>
                      </c:pt>
                      <c:pt idx="243">
                        <c:v>-948.18354433000002</c:v>
                      </c:pt>
                      <c:pt idx="244">
                        <c:v>-965.62056822399995</c:v>
                      </c:pt>
                      <c:pt idx="245">
                        <c:v>-969.25472328800004</c:v>
                      </c:pt>
                      <c:pt idx="246">
                        <c:v>-976.99315855099996</c:v>
                      </c:pt>
                      <c:pt idx="247">
                        <c:v>-995.85378509500003</c:v>
                      </c:pt>
                      <c:pt idx="248">
                        <c:v>-1000.1329666399999</c:v>
                      </c:pt>
                      <c:pt idx="249">
                        <c:v>-1005.74365865</c:v>
                      </c:pt>
                      <c:pt idx="250">
                        <c:v>-1007.83449081</c:v>
                      </c:pt>
                      <c:pt idx="251">
                        <c:v>-1008.84717243</c:v>
                      </c:pt>
                      <c:pt idx="252">
                        <c:v>-1014.75465984</c:v>
                      </c:pt>
                      <c:pt idx="253">
                        <c:v>-1016.3728876500001</c:v>
                      </c:pt>
                      <c:pt idx="254">
                        <c:v>-1019.8122731</c:v>
                      </c:pt>
                      <c:pt idx="255">
                        <c:v>-1022.02496232</c:v>
                      </c:pt>
                      <c:pt idx="256">
                        <c:v>-1034.78265835</c:v>
                      </c:pt>
                      <c:pt idx="257">
                        <c:v>-1040.39118347</c:v>
                      </c:pt>
                      <c:pt idx="258">
                        <c:v>-1045.0998137700001</c:v>
                      </c:pt>
                      <c:pt idx="259">
                        <c:v>-1050.8736832</c:v>
                      </c:pt>
                      <c:pt idx="260">
                        <c:v>-1057.61393099</c:v>
                      </c:pt>
                      <c:pt idx="261">
                        <c:v>-1060.2795520699999</c:v>
                      </c:pt>
                      <c:pt idx="262">
                        <c:v>-1061.3916370300001</c:v>
                      </c:pt>
                      <c:pt idx="263">
                        <c:v>-1069.62294475</c:v>
                      </c:pt>
                      <c:pt idx="264">
                        <c:v>-1080.5936799200001</c:v>
                      </c:pt>
                      <c:pt idx="265">
                        <c:v>-1087.29992322</c:v>
                      </c:pt>
                      <c:pt idx="266">
                        <c:v>-1089.2824043999999</c:v>
                      </c:pt>
                      <c:pt idx="267">
                        <c:v>-1090.0554415900001</c:v>
                      </c:pt>
                      <c:pt idx="268">
                        <c:v>-1093.1407661799999</c:v>
                      </c:pt>
                      <c:pt idx="269">
                        <c:v>-1115.19023085</c:v>
                      </c:pt>
                      <c:pt idx="270">
                        <c:v>-1116.04971267</c:v>
                      </c:pt>
                      <c:pt idx="271">
                        <c:v>-1120.24088024</c:v>
                      </c:pt>
                      <c:pt idx="272">
                        <c:v>-1135.8464122400001</c:v>
                      </c:pt>
                      <c:pt idx="273">
                        <c:v>-1152.5257103199999</c:v>
                      </c:pt>
                      <c:pt idx="274">
                        <c:v>-1162.4967532200001</c:v>
                      </c:pt>
                      <c:pt idx="275">
                        <c:v>-1169.9837227400001</c:v>
                      </c:pt>
                      <c:pt idx="276">
                        <c:v>-1173.1893345799999</c:v>
                      </c:pt>
                      <c:pt idx="277">
                        <c:v>-1189.3701502700001</c:v>
                      </c:pt>
                      <c:pt idx="278">
                        <c:v>-1214.4489750099999</c:v>
                      </c:pt>
                      <c:pt idx="279">
                        <c:v>-1238.07883236</c:v>
                      </c:pt>
                      <c:pt idx="280">
                        <c:v>-1238.81520989</c:v>
                      </c:pt>
                      <c:pt idx="281">
                        <c:v>-1239.3722197699999</c:v>
                      </c:pt>
                      <c:pt idx="282">
                        <c:v>-1263.8796622499999</c:v>
                      </c:pt>
                      <c:pt idx="283">
                        <c:v>-1267.90131251</c:v>
                      </c:pt>
                      <c:pt idx="284">
                        <c:v>-1287.6032432500001</c:v>
                      </c:pt>
                      <c:pt idx="285">
                        <c:v>-1289.35499465</c:v>
                      </c:pt>
                      <c:pt idx="286">
                        <c:v>-1300.2143480100001</c:v>
                      </c:pt>
                      <c:pt idx="287">
                        <c:v>-1308.9368028199999</c:v>
                      </c:pt>
                      <c:pt idx="288">
                        <c:v>-1312.2909651499999</c:v>
                      </c:pt>
                      <c:pt idx="289">
                        <c:v>-1321.3388614200001</c:v>
                      </c:pt>
                      <c:pt idx="290">
                        <c:v>-1335.2147178499999</c:v>
                      </c:pt>
                      <c:pt idx="291">
                        <c:v>-1352.3694582099999</c:v>
                      </c:pt>
                      <c:pt idx="292">
                        <c:v>-1353.88293836</c:v>
                      </c:pt>
                      <c:pt idx="293">
                        <c:v>-1365.6817569699999</c:v>
                      </c:pt>
                      <c:pt idx="294">
                        <c:v>-1379.94324742</c:v>
                      </c:pt>
                      <c:pt idx="295">
                        <c:v>-1381.03067659</c:v>
                      </c:pt>
                      <c:pt idx="296">
                        <c:v>-1393.3893735500001</c:v>
                      </c:pt>
                      <c:pt idx="297">
                        <c:v>-1406.6795331799999</c:v>
                      </c:pt>
                      <c:pt idx="298">
                        <c:v>-1411.8879004600001</c:v>
                      </c:pt>
                      <c:pt idx="299">
                        <c:v>-1414.43328374</c:v>
                      </c:pt>
                      <c:pt idx="300">
                        <c:v>-1425.3565407799999</c:v>
                      </c:pt>
                      <c:pt idx="301">
                        <c:v>-1425.5869682499999</c:v>
                      </c:pt>
                      <c:pt idx="302">
                        <c:v>-1428.5022015100001</c:v>
                      </c:pt>
                      <c:pt idx="303">
                        <c:v>-1439.0252366100001</c:v>
                      </c:pt>
                      <c:pt idx="304">
                        <c:v>-1458.60400009</c:v>
                      </c:pt>
                      <c:pt idx="305">
                        <c:v>-1463.79875249</c:v>
                      </c:pt>
                      <c:pt idx="306">
                        <c:v>-1482.08153522</c:v>
                      </c:pt>
                      <c:pt idx="307">
                        <c:v>-1487.6497274599999</c:v>
                      </c:pt>
                      <c:pt idx="308">
                        <c:v>-1488.1529501099999</c:v>
                      </c:pt>
                      <c:pt idx="309">
                        <c:v>-1490.5232413599999</c:v>
                      </c:pt>
                      <c:pt idx="310">
                        <c:v>-1496.2998376600001</c:v>
                      </c:pt>
                      <c:pt idx="311">
                        <c:v>-1498.2651965699999</c:v>
                      </c:pt>
                      <c:pt idx="312">
                        <c:v>-1506.6306627900001</c:v>
                      </c:pt>
                      <c:pt idx="313">
                        <c:v>-1513.2287657700001</c:v>
                      </c:pt>
                      <c:pt idx="314">
                        <c:v>-1518.2608092600001</c:v>
                      </c:pt>
                      <c:pt idx="315">
                        <c:v>-1521.6612958600001</c:v>
                      </c:pt>
                      <c:pt idx="316">
                        <c:v>-1524.7660897799999</c:v>
                      </c:pt>
                      <c:pt idx="317">
                        <c:v>-1525.3649962100001</c:v>
                      </c:pt>
                      <c:pt idx="318">
                        <c:v>-1527.51995369</c:v>
                      </c:pt>
                      <c:pt idx="319">
                        <c:v>-1530.43275969</c:v>
                      </c:pt>
                      <c:pt idx="320">
                        <c:v>-1532.0217225199999</c:v>
                      </c:pt>
                      <c:pt idx="321">
                        <c:v>-1537.2056991300001</c:v>
                      </c:pt>
                      <c:pt idx="322">
                        <c:v>-1545.26439003</c:v>
                      </c:pt>
                      <c:pt idx="323">
                        <c:v>-1557.0669150000001</c:v>
                      </c:pt>
                      <c:pt idx="324">
                        <c:v>-1559.98946028</c:v>
                      </c:pt>
                      <c:pt idx="325">
                        <c:v>-1568.19016126</c:v>
                      </c:pt>
                      <c:pt idx="326">
                        <c:v>-1569.06398203</c:v>
                      </c:pt>
                      <c:pt idx="327">
                        <c:v>-1570.6271717699999</c:v>
                      </c:pt>
                      <c:pt idx="328">
                        <c:v>-1584.1819182300001</c:v>
                      </c:pt>
                      <c:pt idx="329">
                        <c:v>-1602.71524565</c:v>
                      </c:pt>
                      <c:pt idx="330">
                        <c:v>-1604.1107331799999</c:v>
                      </c:pt>
                      <c:pt idx="331">
                        <c:v>-1612.49829649</c:v>
                      </c:pt>
                      <c:pt idx="332">
                        <c:v>-1614.07103893</c:v>
                      </c:pt>
                      <c:pt idx="333">
                        <c:v>-1623.97032545</c:v>
                      </c:pt>
                      <c:pt idx="334">
                        <c:v>-1625.0008877800001</c:v>
                      </c:pt>
                      <c:pt idx="335">
                        <c:v>-1634.97688685</c:v>
                      </c:pt>
                      <c:pt idx="336">
                        <c:v>-1635.59117631</c:v>
                      </c:pt>
                      <c:pt idx="337">
                        <c:v>-1642.4633419700001</c:v>
                      </c:pt>
                      <c:pt idx="338">
                        <c:v>-1663.5546769</c:v>
                      </c:pt>
                      <c:pt idx="339">
                        <c:v>-1675.4997686700001</c:v>
                      </c:pt>
                      <c:pt idx="340">
                        <c:v>-1690.4788527400001</c:v>
                      </c:pt>
                      <c:pt idx="341">
                        <c:v>-1693.5769272699999</c:v>
                      </c:pt>
                      <c:pt idx="342">
                        <c:v>-1700.60735757</c:v>
                      </c:pt>
                      <c:pt idx="343">
                        <c:v>-1703.04139609</c:v>
                      </c:pt>
                      <c:pt idx="344">
                        <c:v>-1717.32649668</c:v>
                      </c:pt>
                      <c:pt idx="345">
                        <c:v>-1725.50340504</c:v>
                      </c:pt>
                      <c:pt idx="346">
                        <c:v>-1749.75946245</c:v>
                      </c:pt>
                      <c:pt idx="347">
                        <c:v>-1752.8953462699999</c:v>
                      </c:pt>
                      <c:pt idx="348">
                        <c:v>-1777.3379622699999</c:v>
                      </c:pt>
                      <c:pt idx="349">
                        <c:v>-1792.7447999000001</c:v>
                      </c:pt>
                      <c:pt idx="350">
                        <c:v>-1793.2325819299999</c:v>
                      </c:pt>
                      <c:pt idx="351">
                        <c:v>-1804.1959336</c:v>
                      </c:pt>
                      <c:pt idx="352">
                        <c:v>-1817.35629036</c:v>
                      </c:pt>
                      <c:pt idx="353">
                        <c:v>-1818.1474511700001</c:v>
                      </c:pt>
                      <c:pt idx="354">
                        <c:v>-1818.7436835000001</c:v>
                      </c:pt>
                      <c:pt idx="355">
                        <c:v>-1856.8556673400001</c:v>
                      </c:pt>
                      <c:pt idx="356">
                        <c:v>-1881.5197628400001</c:v>
                      </c:pt>
                      <c:pt idx="357">
                        <c:v>-1894.13069445</c:v>
                      </c:pt>
                      <c:pt idx="358">
                        <c:v>-1909.3602408199999</c:v>
                      </c:pt>
                      <c:pt idx="359">
                        <c:v>-1922.9358329900001</c:v>
                      </c:pt>
                      <c:pt idx="360">
                        <c:v>-1923.93510066</c:v>
                      </c:pt>
                      <c:pt idx="361">
                        <c:v>-1928.2945254000001</c:v>
                      </c:pt>
                      <c:pt idx="362">
                        <c:v>-1933.58565578</c:v>
                      </c:pt>
                      <c:pt idx="363">
                        <c:v>-1957.2652111499999</c:v>
                      </c:pt>
                      <c:pt idx="364">
                        <c:v>-1962.35202398</c:v>
                      </c:pt>
                      <c:pt idx="365">
                        <c:v>-1970.4480787499999</c:v>
                      </c:pt>
                      <c:pt idx="366">
                        <c:v>-2012.9145332799999</c:v>
                      </c:pt>
                      <c:pt idx="367">
                        <c:v>-2014.2617272299999</c:v>
                      </c:pt>
                      <c:pt idx="368">
                        <c:v>-2022.95533531</c:v>
                      </c:pt>
                      <c:pt idx="369">
                        <c:v>-2029.0375239800001</c:v>
                      </c:pt>
                      <c:pt idx="370">
                        <c:v>-2031.22578223</c:v>
                      </c:pt>
                      <c:pt idx="371">
                        <c:v>-2045.2896701499999</c:v>
                      </c:pt>
                      <c:pt idx="372">
                        <c:v>-2055.8844037099998</c:v>
                      </c:pt>
                      <c:pt idx="373">
                        <c:v>-2088.2768555600001</c:v>
                      </c:pt>
                      <c:pt idx="374">
                        <c:v>-2099.06179479</c:v>
                      </c:pt>
                      <c:pt idx="375">
                        <c:v>-2105.61545836</c:v>
                      </c:pt>
                      <c:pt idx="376">
                        <c:v>-2107.3781081900001</c:v>
                      </c:pt>
                      <c:pt idx="377">
                        <c:v>-2107.9382639</c:v>
                      </c:pt>
                      <c:pt idx="378">
                        <c:v>-2115.8643019699998</c:v>
                      </c:pt>
                      <c:pt idx="379">
                        <c:v>-2116.26497681</c:v>
                      </c:pt>
                      <c:pt idx="380">
                        <c:v>-2129.6168555700001</c:v>
                      </c:pt>
                      <c:pt idx="381">
                        <c:v>-2136.40444991</c:v>
                      </c:pt>
                      <c:pt idx="382">
                        <c:v>-2162.6819615899999</c:v>
                      </c:pt>
                      <c:pt idx="383">
                        <c:v>-2168.23880151</c:v>
                      </c:pt>
                      <c:pt idx="384">
                        <c:v>-2172.1863495399998</c:v>
                      </c:pt>
                      <c:pt idx="385">
                        <c:v>-2176.21438954</c:v>
                      </c:pt>
                      <c:pt idx="386">
                        <c:v>-2206.4798163800001</c:v>
                      </c:pt>
                      <c:pt idx="387">
                        <c:v>-2225.01631507</c:v>
                      </c:pt>
                      <c:pt idx="388">
                        <c:v>-2239.6187047499998</c:v>
                      </c:pt>
                      <c:pt idx="389">
                        <c:v>-2255.3723579100001</c:v>
                      </c:pt>
                      <c:pt idx="390">
                        <c:v>-2271.6739430500002</c:v>
                      </c:pt>
                      <c:pt idx="391">
                        <c:v>-2274.0975678899999</c:v>
                      </c:pt>
                      <c:pt idx="392">
                        <c:v>-2282.2475521699998</c:v>
                      </c:pt>
                      <c:pt idx="393">
                        <c:v>-2286.3402199100001</c:v>
                      </c:pt>
                      <c:pt idx="394">
                        <c:v>-2303.41686699</c:v>
                      </c:pt>
                      <c:pt idx="395">
                        <c:v>-2327.0585050999998</c:v>
                      </c:pt>
                      <c:pt idx="396">
                        <c:v>-2329.42606475</c:v>
                      </c:pt>
                      <c:pt idx="397">
                        <c:v>-2333.8617435599999</c:v>
                      </c:pt>
                      <c:pt idx="398">
                        <c:v>-2335.79198739</c:v>
                      </c:pt>
                      <c:pt idx="399">
                        <c:v>-2340.8885586000001</c:v>
                      </c:pt>
                      <c:pt idx="400">
                        <c:v>-2359.6414231499998</c:v>
                      </c:pt>
                      <c:pt idx="401">
                        <c:v>-2360.12814665</c:v>
                      </c:pt>
                      <c:pt idx="402">
                        <c:v>-2372.5543133699998</c:v>
                      </c:pt>
                      <c:pt idx="403">
                        <c:v>-2392.4943776700002</c:v>
                      </c:pt>
                      <c:pt idx="404">
                        <c:v>-2393.6430250200001</c:v>
                      </c:pt>
                      <c:pt idx="405">
                        <c:v>-2429.22058062</c:v>
                      </c:pt>
                      <c:pt idx="406">
                        <c:v>-2431.01077682</c:v>
                      </c:pt>
                      <c:pt idx="407">
                        <c:v>-2445.8928640899999</c:v>
                      </c:pt>
                      <c:pt idx="408">
                        <c:v>-2446.4386912700002</c:v>
                      </c:pt>
                      <c:pt idx="409">
                        <c:v>-2456.8379150599999</c:v>
                      </c:pt>
                      <c:pt idx="410">
                        <c:v>-2462.5657040299998</c:v>
                      </c:pt>
                      <c:pt idx="411">
                        <c:v>-2476.01522492</c:v>
                      </c:pt>
                      <c:pt idx="412">
                        <c:v>-2492.7433886200001</c:v>
                      </c:pt>
                      <c:pt idx="413">
                        <c:v>-2500.7249109700001</c:v>
                      </c:pt>
                      <c:pt idx="414">
                        <c:v>-2509.2783231399999</c:v>
                      </c:pt>
                      <c:pt idx="415">
                        <c:v>-2525.8746435899998</c:v>
                      </c:pt>
                      <c:pt idx="416">
                        <c:v>-2526.4298112800002</c:v>
                      </c:pt>
                      <c:pt idx="417">
                        <c:v>-2537.9201436799999</c:v>
                      </c:pt>
                      <c:pt idx="418">
                        <c:v>-2543.2480351999998</c:v>
                      </c:pt>
                      <c:pt idx="419">
                        <c:v>-2565.7566063700001</c:v>
                      </c:pt>
                      <c:pt idx="420">
                        <c:v>-2566.0670496500002</c:v>
                      </c:pt>
                      <c:pt idx="421">
                        <c:v>-2572.7231051099998</c:v>
                      </c:pt>
                      <c:pt idx="422">
                        <c:v>-2611.8574150999998</c:v>
                      </c:pt>
                      <c:pt idx="423">
                        <c:v>-2624.2681964499998</c:v>
                      </c:pt>
                      <c:pt idx="424">
                        <c:v>-2633.2955232600002</c:v>
                      </c:pt>
                      <c:pt idx="425">
                        <c:v>-2638.9555480200002</c:v>
                      </c:pt>
                      <c:pt idx="426">
                        <c:v>-2639.8041178200001</c:v>
                      </c:pt>
                      <c:pt idx="427">
                        <c:v>-2650.5869802900002</c:v>
                      </c:pt>
                      <c:pt idx="428">
                        <c:v>-2657.6823705500001</c:v>
                      </c:pt>
                      <c:pt idx="429">
                        <c:v>-2666.4160644499998</c:v>
                      </c:pt>
                      <c:pt idx="430">
                        <c:v>-2686.8531053699999</c:v>
                      </c:pt>
                      <c:pt idx="431">
                        <c:v>-2714.7158158100001</c:v>
                      </c:pt>
                      <c:pt idx="432">
                        <c:v>-2723.0234948100001</c:v>
                      </c:pt>
                      <c:pt idx="433">
                        <c:v>-2739.6310094999999</c:v>
                      </c:pt>
                      <c:pt idx="434">
                        <c:v>-2741.6602361499999</c:v>
                      </c:pt>
                      <c:pt idx="435">
                        <c:v>-2742.8038907800001</c:v>
                      </c:pt>
                      <c:pt idx="436">
                        <c:v>-2782.69447691</c:v>
                      </c:pt>
                      <c:pt idx="437">
                        <c:v>-2796.1188552100002</c:v>
                      </c:pt>
                      <c:pt idx="438">
                        <c:v>-2827.3766621099999</c:v>
                      </c:pt>
                      <c:pt idx="439">
                        <c:v>-2853.2539669500002</c:v>
                      </c:pt>
                      <c:pt idx="440">
                        <c:v>-2854.5015427100002</c:v>
                      </c:pt>
                      <c:pt idx="441">
                        <c:v>-2871.7800970500002</c:v>
                      </c:pt>
                      <c:pt idx="442">
                        <c:v>-2882.89166583</c:v>
                      </c:pt>
                      <c:pt idx="443">
                        <c:v>-2884.1705493200002</c:v>
                      </c:pt>
                      <c:pt idx="444">
                        <c:v>-2930.5579456999999</c:v>
                      </c:pt>
                      <c:pt idx="445">
                        <c:v>-2931.2556051900001</c:v>
                      </c:pt>
                      <c:pt idx="446">
                        <c:v>-2944.2841602600001</c:v>
                      </c:pt>
                      <c:pt idx="447">
                        <c:v>-2953.91104421</c:v>
                      </c:pt>
                      <c:pt idx="448">
                        <c:v>-2959.7239411700002</c:v>
                      </c:pt>
                      <c:pt idx="449">
                        <c:v>-2965.4030351000001</c:v>
                      </c:pt>
                      <c:pt idx="450">
                        <c:v>-2974.7393487700001</c:v>
                      </c:pt>
                      <c:pt idx="451">
                        <c:v>-3005.4357245699998</c:v>
                      </c:pt>
                      <c:pt idx="452">
                        <c:v>-3025.3541044499998</c:v>
                      </c:pt>
                      <c:pt idx="453">
                        <c:v>-3035.2112517599999</c:v>
                      </c:pt>
                      <c:pt idx="454">
                        <c:v>-3036.20830475</c:v>
                      </c:pt>
                      <c:pt idx="455">
                        <c:v>-3039.0541068000002</c:v>
                      </c:pt>
                      <c:pt idx="456">
                        <c:v>-3048.2792025700001</c:v>
                      </c:pt>
                      <c:pt idx="457">
                        <c:v>-3058.6108533000001</c:v>
                      </c:pt>
                      <c:pt idx="458">
                        <c:v>-3082.2278279100001</c:v>
                      </c:pt>
                      <c:pt idx="459">
                        <c:v>-3105.5843812500002</c:v>
                      </c:pt>
                      <c:pt idx="460">
                        <c:v>-3142.9740227699999</c:v>
                      </c:pt>
                      <c:pt idx="461">
                        <c:v>-3149.5009898899998</c:v>
                      </c:pt>
                      <c:pt idx="462">
                        <c:v>-3183.3547812500001</c:v>
                      </c:pt>
                      <c:pt idx="463">
                        <c:v>-3200.2746824999999</c:v>
                      </c:pt>
                      <c:pt idx="464">
                        <c:v>-3219.6744252399999</c:v>
                      </c:pt>
                      <c:pt idx="465">
                        <c:v>-3227.3007943100001</c:v>
                      </c:pt>
                      <c:pt idx="466">
                        <c:v>-3242.05419609</c:v>
                      </c:pt>
                      <c:pt idx="467">
                        <c:v>-3282.61188459</c:v>
                      </c:pt>
                      <c:pt idx="468">
                        <c:v>-3305.7454575900001</c:v>
                      </c:pt>
                      <c:pt idx="469">
                        <c:v>-3317.07799153</c:v>
                      </c:pt>
                      <c:pt idx="470">
                        <c:v>-3342.8994994200002</c:v>
                      </c:pt>
                      <c:pt idx="471">
                        <c:v>-3351.2512104399998</c:v>
                      </c:pt>
                      <c:pt idx="472">
                        <c:v>-3360.6028765800002</c:v>
                      </c:pt>
                      <c:pt idx="473">
                        <c:v>-3389.7117595</c:v>
                      </c:pt>
                      <c:pt idx="474">
                        <c:v>-3412.72649434</c:v>
                      </c:pt>
                      <c:pt idx="475">
                        <c:v>-3415.6751385799998</c:v>
                      </c:pt>
                      <c:pt idx="476">
                        <c:v>-3419.77620634</c:v>
                      </c:pt>
                      <c:pt idx="477">
                        <c:v>-3432.7614126499998</c:v>
                      </c:pt>
                      <c:pt idx="478">
                        <c:v>-3443.9798003400001</c:v>
                      </c:pt>
                      <c:pt idx="479">
                        <c:v>-3451.33754533</c:v>
                      </c:pt>
                      <c:pt idx="480">
                        <c:v>-3464.8884739199998</c:v>
                      </c:pt>
                      <c:pt idx="481">
                        <c:v>-3466.88745638</c:v>
                      </c:pt>
                      <c:pt idx="482">
                        <c:v>-3477.2042053</c:v>
                      </c:pt>
                      <c:pt idx="483">
                        <c:v>-3509.4735268999998</c:v>
                      </c:pt>
                      <c:pt idx="484">
                        <c:v>-3510.6642411500002</c:v>
                      </c:pt>
                      <c:pt idx="485">
                        <c:v>-3511.84677577</c:v>
                      </c:pt>
                      <c:pt idx="486">
                        <c:v>-3517.2498137600001</c:v>
                      </c:pt>
                      <c:pt idx="487">
                        <c:v>-3539.2584294500002</c:v>
                      </c:pt>
                      <c:pt idx="488">
                        <c:v>-3560.00346868</c:v>
                      </c:pt>
                      <c:pt idx="489">
                        <c:v>-3561.0733316699998</c:v>
                      </c:pt>
                      <c:pt idx="490">
                        <c:v>-3571.4277900900001</c:v>
                      </c:pt>
                      <c:pt idx="491">
                        <c:v>-3624.8618872100001</c:v>
                      </c:pt>
                      <c:pt idx="492">
                        <c:v>-3636.2358021800001</c:v>
                      </c:pt>
                      <c:pt idx="493">
                        <c:v>-3636.7342076999998</c:v>
                      </c:pt>
                      <c:pt idx="494">
                        <c:v>-3718.9245527100002</c:v>
                      </c:pt>
                      <c:pt idx="495">
                        <c:v>-3726.4244460499999</c:v>
                      </c:pt>
                      <c:pt idx="496">
                        <c:v>-3727.47200492</c:v>
                      </c:pt>
                      <c:pt idx="497">
                        <c:v>-3744.78348525</c:v>
                      </c:pt>
                      <c:pt idx="498">
                        <c:v>-3759.20591702</c:v>
                      </c:pt>
                      <c:pt idx="499">
                        <c:v>-3812.83316887</c:v>
                      </c:pt>
                      <c:pt idx="500">
                        <c:v>-3820.7550903900001</c:v>
                      </c:pt>
                      <c:pt idx="501">
                        <c:v>-3821.43217263</c:v>
                      </c:pt>
                      <c:pt idx="502">
                        <c:v>-3823.3093749599998</c:v>
                      </c:pt>
                      <c:pt idx="503">
                        <c:v>-3834.2868643500001</c:v>
                      </c:pt>
                      <c:pt idx="504">
                        <c:v>-3849.3287700800001</c:v>
                      </c:pt>
                      <c:pt idx="505">
                        <c:v>-3850.5050272399999</c:v>
                      </c:pt>
                      <c:pt idx="506">
                        <c:v>-3897.4711383200001</c:v>
                      </c:pt>
                      <c:pt idx="507">
                        <c:v>-3908.35092717</c:v>
                      </c:pt>
                      <c:pt idx="508">
                        <c:v>-3925.2510971800002</c:v>
                      </c:pt>
                      <c:pt idx="509">
                        <c:v>-3987.2532212299998</c:v>
                      </c:pt>
                      <c:pt idx="510">
                        <c:v>-4020.4125939099999</c:v>
                      </c:pt>
                      <c:pt idx="511">
                        <c:v>-4033.4552979599998</c:v>
                      </c:pt>
                      <c:pt idx="512">
                        <c:v>-4043.0116173299998</c:v>
                      </c:pt>
                      <c:pt idx="513">
                        <c:v>-4048.39117257</c:v>
                      </c:pt>
                      <c:pt idx="514">
                        <c:v>-4073.3934026799998</c:v>
                      </c:pt>
                      <c:pt idx="515">
                        <c:v>-4125.1217775200003</c:v>
                      </c:pt>
                      <c:pt idx="516">
                        <c:v>-4132.5279426699999</c:v>
                      </c:pt>
                      <c:pt idx="517">
                        <c:v>-4136.0332583700001</c:v>
                      </c:pt>
                      <c:pt idx="518">
                        <c:v>-4142.3911225299998</c:v>
                      </c:pt>
                      <c:pt idx="519">
                        <c:v>-4238.13862075</c:v>
                      </c:pt>
                      <c:pt idx="520">
                        <c:v>-4299.0025818800004</c:v>
                      </c:pt>
                      <c:pt idx="521">
                        <c:v>-4337.5652843999997</c:v>
                      </c:pt>
                      <c:pt idx="522">
                        <c:v>-4373.5959179700003</c:v>
                      </c:pt>
                      <c:pt idx="523">
                        <c:v>-4453.9395693099996</c:v>
                      </c:pt>
                      <c:pt idx="524">
                        <c:v>-4471.8435962599997</c:v>
                      </c:pt>
                      <c:pt idx="525">
                        <c:v>-4502.8732215399996</c:v>
                      </c:pt>
                      <c:pt idx="526">
                        <c:v>-4527.0738234199998</c:v>
                      </c:pt>
                      <c:pt idx="527">
                        <c:v>-4572.5355603600001</c:v>
                      </c:pt>
                      <c:pt idx="528">
                        <c:v>-4702.1200695099997</c:v>
                      </c:pt>
                      <c:pt idx="529">
                        <c:v>-4740.864896</c:v>
                      </c:pt>
                      <c:pt idx="530">
                        <c:v>-4870.9057727600002</c:v>
                      </c:pt>
                      <c:pt idx="531">
                        <c:v>-4873.9071070199998</c:v>
                      </c:pt>
                      <c:pt idx="532">
                        <c:v>-4903.45495183</c:v>
                      </c:pt>
                      <c:pt idx="533">
                        <c:v>-4946.4269641800001</c:v>
                      </c:pt>
                      <c:pt idx="534">
                        <c:v>-5027.5733220800003</c:v>
                      </c:pt>
                      <c:pt idx="535">
                        <c:v>-5148.7479626699997</c:v>
                      </c:pt>
                      <c:pt idx="536">
                        <c:v>-5208.0551910200002</c:v>
                      </c:pt>
                      <c:pt idx="537">
                        <c:v>-5217.9882838499998</c:v>
                      </c:pt>
                      <c:pt idx="538">
                        <c:v>-5279.6799282000002</c:v>
                      </c:pt>
                      <c:pt idx="539">
                        <c:v>-5397.2165558300003</c:v>
                      </c:pt>
                      <c:pt idx="540">
                        <c:v>-5425.4656101500004</c:v>
                      </c:pt>
                      <c:pt idx="541">
                        <c:v>-5502.0208796899997</c:v>
                      </c:pt>
                      <c:pt idx="542">
                        <c:v>-5560.7659762000003</c:v>
                      </c:pt>
                      <c:pt idx="543">
                        <c:v>-5568.7714622499998</c:v>
                      </c:pt>
                      <c:pt idx="544">
                        <c:v>-5595.2451611699998</c:v>
                      </c:pt>
                      <c:pt idx="545">
                        <c:v>-5954.9663589700003</c:v>
                      </c:pt>
                      <c:pt idx="546">
                        <c:v>-5957.9872851399996</c:v>
                      </c:pt>
                      <c:pt idx="547">
                        <c:v>-5959.9273774599997</c:v>
                      </c:pt>
                      <c:pt idx="548">
                        <c:v>-5999.8677165899999</c:v>
                      </c:pt>
                      <c:pt idx="549">
                        <c:v>-6008.6898009799997</c:v>
                      </c:pt>
                      <c:pt idx="550">
                        <c:v>-6160.1183938900003</c:v>
                      </c:pt>
                      <c:pt idx="551">
                        <c:v>-6340.8675976000004</c:v>
                      </c:pt>
                      <c:pt idx="552">
                        <c:v>-6819.5112708400002</c:v>
                      </c:pt>
                      <c:pt idx="553">
                        <c:v>-7225.3390425899997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Data!$E$1450:$E$2003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0.72349999999997572</c:v>
                      </c:pt>
                      <c:pt idx="1">
                        <c:v>0.72399999999997566</c:v>
                      </c:pt>
                      <c:pt idx="2">
                        <c:v>0.72449999999997561</c:v>
                      </c:pt>
                      <c:pt idx="3">
                        <c:v>0.72499999999997555</c:v>
                      </c:pt>
                      <c:pt idx="4">
                        <c:v>0.7254999999999755</c:v>
                      </c:pt>
                      <c:pt idx="5">
                        <c:v>0.72599999999997544</c:v>
                      </c:pt>
                      <c:pt idx="6">
                        <c:v>0.72649999999997539</c:v>
                      </c:pt>
                      <c:pt idx="7">
                        <c:v>0.72699999999997533</c:v>
                      </c:pt>
                      <c:pt idx="8">
                        <c:v>0.72749999999997528</c:v>
                      </c:pt>
                      <c:pt idx="9">
                        <c:v>0.72799999999997522</c:v>
                      </c:pt>
                      <c:pt idx="10">
                        <c:v>0.72849999999997517</c:v>
                      </c:pt>
                      <c:pt idx="11">
                        <c:v>0.72899999999997511</c:v>
                      </c:pt>
                      <c:pt idx="12">
                        <c:v>0.72949999999997506</c:v>
                      </c:pt>
                      <c:pt idx="13">
                        <c:v>0.729999999999975</c:v>
                      </c:pt>
                      <c:pt idx="14">
                        <c:v>0.73049999999997495</c:v>
                      </c:pt>
                      <c:pt idx="15">
                        <c:v>0.73099999999997489</c:v>
                      </c:pt>
                      <c:pt idx="16">
                        <c:v>0.73149999999997484</c:v>
                      </c:pt>
                      <c:pt idx="17">
                        <c:v>0.73199999999997478</c:v>
                      </c:pt>
                      <c:pt idx="18">
                        <c:v>0.73249999999997473</c:v>
                      </c:pt>
                      <c:pt idx="19">
                        <c:v>0.73299999999997467</c:v>
                      </c:pt>
                      <c:pt idx="20">
                        <c:v>0.73349999999997462</c:v>
                      </c:pt>
                      <c:pt idx="21">
                        <c:v>0.73399999999997456</c:v>
                      </c:pt>
                      <c:pt idx="22">
                        <c:v>0.73449999999997451</c:v>
                      </c:pt>
                      <c:pt idx="23">
                        <c:v>0.73499999999997445</c:v>
                      </c:pt>
                      <c:pt idx="24">
                        <c:v>0.7354999999999744</c:v>
                      </c:pt>
                      <c:pt idx="25">
                        <c:v>0.73599999999997434</c:v>
                      </c:pt>
                      <c:pt idx="26">
                        <c:v>0.73649999999997429</c:v>
                      </c:pt>
                      <c:pt idx="27">
                        <c:v>0.73699999999997423</c:v>
                      </c:pt>
                      <c:pt idx="28">
                        <c:v>0.73749999999997418</c:v>
                      </c:pt>
                      <c:pt idx="29">
                        <c:v>0.73799999999997412</c:v>
                      </c:pt>
                      <c:pt idx="30">
                        <c:v>0.73849999999997407</c:v>
                      </c:pt>
                      <c:pt idx="31">
                        <c:v>0.73899999999997401</c:v>
                      </c:pt>
                      <c:pt idx="32">
                        <c:v>0.73949999999997396</c:v>
                      </c:pt>
                      <c:pt idx="33">
                        <c:v>0.7399999999999739</c:v>
                      </c:pt>
                      <c:pt idx="34">
                        <c:v>0.74049999999997385</c:v>
                      </c:pt>
                      <c:pt idx="35">
                        <c:v>0.74099999999997379</c:v>
                      </c:pt>
                      <c:pt idx="36">
                        <c:v>0.74149999999997374</c:v>
                      </c:pt>
                      <c:pt idx="37">
                        <c:v>0.74199999999997368</c:v>
                      </c:pt>
                      <c:pt idx="38">
                        <c:v>0.74249999999997363</c:v>
                      </c:pt>
                      <c:pt idx="39">
                        <c:v>0.74299999999997357</c:v>
                      </c:pt>
                      <c:pt idx="40">
                        <c:v>0.74349999999997352</c:v>
                      </c:pt>
                      <c:pt idx="41">
                        <c:v>0.74399999999997346</c:v>
                      </c:pt>
                      <c:pt idx="42">
                        <c:v>0.74449999999997341</c:v>
                      </c:pt>
                      <c:pt idx="43">
                        <c:v>0.74499999999997335</c:v>
                      </c:pt>
                      <c:pt idx="44">
                        <c:v>0.7454999999999733</c:v>
                      </c:pt>
                      <c:pt idx="45">
                        <c:v>0.74599999999997324</c:v>
                      </c:pt>
                      <c:pt idx="46">
                        <c:v>0.74649999999997319</c:v>
                      </c:pt>
                      <c:pt idx="47">
                        <c:v>0.74699999999997313</c:v>
                      </c:pt>
                      <c:pt idx="48">
                        <c:v>0.74749999999997307</c:v>
                      </c:pt>
                      <c:pt idx="49">
                        <c:v>0.74799999999997302</c:v>
                      </c:pt>
                      <c:pt idx="50">
                        <c:v>0.74849999999997296</c:v>
                      </c:pt>
                      <c:pt idx="51">
                        <c:v>0.74899999999997291</c:v>
                      </c:pt>
                      <c:pt idx="52">
                        <c:v>0.74949999999997285</c:v>
                      </c:pt>
                      <c:pt idx="53">
                        <c:v>0.7499999999999728</c:v>
                      </c:pt>
                      <c:pt idx="54">
                        <c:v>0.75049999999997274</c:v>
                      </c:pt>
                      <c:pt idx="55">
                        <c:v>0.75099999999997269</c:v>
                      </c:pt>
                      <c:pt idx="56">
                        <c:v>0.75149999999997263</c:v>
                      </c:pt>
                      <c:pt idx="57">
                        <c:v>0.75199999999997258</c:v>
                      </c:pt>
                      <c:pt idx="58">
                        <c:v>0.75249999999997252</c:v>
                      </c:pt>
                      <c:pt idx="59">
                        <c:v>0.75299999999997247</c:v>
                      </c:pt>
                      <c:pt idx="60">
                        <c:v>0.75349999999997241</c:v>
                      </c:pt>
                      <c:pt idx="61">
                        <c:v>0.75399999999997236</c:v>
                      </c:pt>
                      <c:pt idx="62">
                        <c:v>0.7544999999999723</c:v>
                      </c:pt>
                      <c:pt idx="63">
                        <c:v>0.75499999999997225</c:v>
                      </c:pt>
                      <c:pt idx="64">
                        <c:v>0.75549999999997219</c:v>
                      </c:pt>
                      <c:pt idx="65">
                        <c:v>0.75599999999997214</c:v>
                      </c:pt>
                      <c:pt idx="66">
                        <c:v>0.75649999999997208</c:v>
                      </c:pt>
                      <c:pt idx="67">
                        <c:v>0.75699999999997203</c:v>
                      </c:pt>
                      <c:pt idx="68">
                        <c:v>0.75749999999997197</c:v>
                      </c:pt>
                      <c:pt idx="69">
                        <c:v>0.75799999999997192</c:v>
                      </c:pt>
                      <c:pt idx="70">
                        <c:v>0.75849999999997186</c:v>
                      </c:pt>
                      <c:pt idx="71">
                        <c:v>0.75899999999997181</c:v>
                      </c:pt>
                      <c:pt idx="72">
                        <c:v>0.75949999999997175</c:v>
                      </c:pt>
                      <c:pt idx="73">
                        <c:v>0.7599999999999717</c:v>
                      </c:pt>
                      <c:pt idx="74">
                        <c:v>0.76049999999997164</c:v>
                      </c:pt>
                      <c:pt idx="75">
                        <c:v>0.76099999999997159</c:v>
                      </c:pt>
                      <c:pt idx="76">
                        <c:v>0.76149999999997153</c:v>
                      </c:pt>
                      <c:pt idx="77">
                        <c:v>0.76199999999997148</c:v>
                      </c:pt>
                      <c:pt idx="78">
                        <c:v>0.76249999999997142</c:v>
                      </c:pt>
                      <c:pt idx="79">
                        <c:v>0.76299999999997137</c:v>
                      </c:pt>
                      <c:pt idx="80">
                        <c:v>0.76349999999997131</c:v>
                      </c:pt>
                      <c:pt idx="81">
                        <c:v>0.76399999999997126</c:v>
                      </c:pt>
                      <c:pt idx="82">
                        <c:v>0.7644999999999712</c:v>
                      </c:pt>
                      <c:pt idx="83">
                        <c:v>0.76499999999997115</c:v>
                      </c:pt>
                      <c:pt idx="84">
                        <c:v>0.76549999999997109</c:v>
                      </c:pt>
                      <c:pt idx="85">
                        <c:v>0.76599999999997104</c:v>
                      </c:pt>
                      <c:pt idx="86">
                        <c:v>0.76649999999997098</c:v>
                      </c:pt>
                      <c:pt idx="87">
                        <c:v>0.76699999999997093</c:v>
                      </c:pt>
                      <c:pt idx="88">
                        <c:v>0.76749999999997087</c:v>
                      </c:pt>
                      <c:pt idx="89">
                        <c:v>0.76799999999997082</c:v>
                      </c:pt>
                      <c:pt idx="90">
                        <c:v>0.76849999999997076</c:v>
                      </c:pt>
                      <c:pt idx="91">
                        <c:v>0.76899999999997071</c:v>
                      </c:pt>
                      <c:pt idx="92">
                        <c:v>0.76949999999997065</c:v>
                      </c:pt>
                      <c:pt idx="93">
                        <c:v>0.7699999999999706</c:v>
                      </c:pt>
                      <c:pt idx="94">
                        <c:v>0.77049999999997054</c:v>
                      </c:pt>
                      <c:pt idx="95">
                        <c:v>0.77099999999997049</c:v>
                      </c:pt>
                      <c:pt idx="96">
                        <c:v>0.77149999999997043</c:v>
                      </c:pt>
                      <c:pt idx="97">
                        <c:v>0.77199999999997038</c:v>
                      </c:pt>
                      <c:pt idx="98">
                        <c:v>0.77249999999997032</c:v>
                      </c:pt>
                      <c:pt idx="99">
                        <c:v>0.77299999999997027</c:v>
                      </c:pt>
                      <c:pt idx="100">
                        <c:v>0.77349999999997021</c:v>
                      </c:pt>
                      <c:pt idx="101">
                        <c:v>0.77399999999997016</c:v>
                      </c:pt>
                      <c:pt idx="102">
                        <c:v>0.7744999999999701</c:v>
                      </c:pt>
                      <c:pt idx="103">
                        <c:v>0.77499999999997005</c:v>
                      </c:pt>
                      <c:pt idx="104">
                        <c:v>0.77549999999996999</c:v>
                      </c:pt>
                      <c:pt idx="105">
                        <c:v>0.77599999999996994</c:v>
                      </c:pt>
                      <c:pt idx="106">
                        <c:v>0.77649999999996988</c:v>
                      </c:pt>
                      <c:pt idx="107">
                        <c:v>0.77699999999996983</c:v>
                      </c:pt>
                      <c:pt idx="108">
                        <c:v>0.77749999999996977</c:v>
                      </c:pt>
                      <c:pt idx="109">
                        <c:v>0.77799999999996972</c:v>
                      </c:pt>
                      <c:pt idx="110">
                        <c:v>0.77849999999996966</c:v>
                      </c:pt>
                      <c:pt idx="111">
                        <c:v>0.77899999999996961</c:v>
                      </c:pt>
                      <c:pt idx="112">
                        <c:v>0.77949999999996955</c:v>
                      </c:pt>
                      <c:pt idx="113">
                        <c:v>0.7799999999999695</c:v>
                      </c:pt>
                      <c:pt idx="114">
                        <c:v>0.78049999999996944</c:v>
                      </c:pt>
                      <c:pt idx="115">
                        <c:v>0.78099999999996939</c:v>
                      </c:pt>
                      <c:pt idx="116">
                        <c:v>0.78149999999996933</c:v>
                      </c:pt>
                      <c:pt idx="117">
                        <c:v>0.78199999999996928</c:v>
                      </c:pt>
                      <c:pt idx="118">
                        <c:v>0.78249999999996922</c:v>
                      </c:pt>
                      <c:pt idx="119">
                        <c:v>0.78299999999996917</c:v>
                      </c:pt>
                      <c:pt idx="120">
                        <c:v>0.78349999999996911</c:v>
                      </c:pt>
                      <c:pt idx="121">
                        <c:v>0.78399999999996905</c:v>
                      </c:pt>
                      <c:pt idx="122">
                        <c:v>0.784499999999969</c:v>
                      </c:pt>
                      <c:pt idx="123">
                        <c:v>0.78499999999996894</c:v>
                      </c:pt>
                      <c:pt idx="124">
                        <c:v>0.78549999999996889</c:v>
                      </c:pt>
                      <c:pt idx="125">
                        <c:v>0.78599999999996883</c:v>
                      </c:pt>
                      <c:pt idx="126">
                        <c:v>0.78649999999996878</c:v>
                      </c:pt>
                      <c:pt idx="127">
                        <c:v>0.78699999999996872</c:v>
                      </c:pt>
                      <c:pt idx="128">
                        <c:v>0.78749999999996867</c:v>
                      </c:pt>
                      <c:pt idx="129">
                        <c:v>0.78799999999996861</c:v>
                      </c:pt>
                      <c:pt idx="130">
                        <c:v>0.78849999999996856</c:v>
                      </c:pt>
                      <c:pt idx="131">
                        <c:v>0.7889999999999685</c:v>
                      </c:pt>
                      <c:pt idx="132">
                        <c:v>0.78949999999996845</c:v>
                      </c:pt>
                      <c:pt idx="133">
                        <c:v>0.78999999999996839</c:v>
                      </c:pt>
                      <c:pt idx="134">
                        <c:v>0.79049999999996834</c:v>
                      </c:pt>
                      <c:pt idx="135">
                        <c:v>0.79099999999996828</c:v>
                      </c:pt>
                      <c:pt idx="136">
                        <c:v>0.79149999999996823</c:v>
                      </c:pt>
                      <c:pt idx="137">
                        <c:v>0.79199999999996817</c:v>
                      </c:pt>
                      <c:pt idx="138">
                        <c:v>0.79249999999996812</c:v>
                      </c:pt>
                      <c:pt idx="139">
                        <c:v>0.79299999999996806</c:v>
                      </c:pt>
                      <c:pt idx="140">
                        <c:v>0.79349999999996801</c:v>
                      </c:pt>
                      <c:pt idx="141">
                        <c:v>0.79399999999996795</c:v>
                      </c:pt>
                      <c:pt idx="142">
                        <c:v>0.7944999999999679</c:v>
                      </c:pt>
                      <c:pt idx="143">
                        <c:v>0.79499999999996784</c:v>
                      </c:pt>
                      <c:pt idx="144">
                        <c:v>0.79549999999996779</c:v>
                      </c:pt>
                      <c:pt idx="145">
                        <c:v>0.79599999999996773</c:v>
                      </c:pt>
                      <c:pt idx="146">
                        <c:v>0.79649999999996768</c:v>
                      </c:pt>
                      <c:pt idx="147">
                        <c:v>0.79699999999996762</c:v>
                      </c:pt>
                      <c:pt idx="148">
                        <c:v>0.79749999999996757</c:v>
                      </c:pt>
                      <c:pt idx="149">
                        <c:v>0.79799999999996751</c:v>
                      </c:pt>
                      <c:pt idx="150">
                        <c:v>0.79849999999996746</c:v>
                      </c:pt>
                      <c:pt idx="151">
                        <c:v>0.7989999999999674</c:v>
                      </c:pt>
                      <c:pt idx="152">
                        <c:v>0.79949999999996735</c:v>
                      </c:pt>
                      <c:pt idx="153">
                        <c:v>0.79999999999996729</c:v>
                      </c:pt>
                      <c:pt idx="154">
                        <c:v>0.80049999999996724</c:v>
                      </c:pt>
                      <c:pt idx="155">
                        <c:v>0.80099999999996718</c:v>
                      </c:pt>
                      <c:pt idx="156">
                        <c:v>0.80149999999996713</c:v>
                      </c:pt>
                      <c:pt idx="157">
                        <c:v>0.80199999999996707</c:v>
                      </c:pt>
                      <c:pt idx="158">
                        <c:v>0.80249999999996702</c:v>
                      </c:pt>
                      <c:pt idx="159">
                        <c:v>0.80299999999996696</c:v>
                      </c:pt>
                      <c:pt idx="160">
                        <c:v>0.80349999999996691</c:v>
                      </c:pt>
                      <c:pt idx="161">
                        <c:v>0.80399999999996685</c:v>
                      </c:pt>
                      <c:pt idx="162">
                        <c:v>0.8044999999999668</c:v>
                      </c:pt>
                      <c:pt idx="163">
                        <c:v>0.80499999999996674</c:v>
                      </c:pt>
                      <c:pt idx="164">
                        <c:v>0.80549999999996669</c:v>
                      </c:pt>
                      <c:pt idx="165">
                        <c:v>0.80599999999996663</c:v>
                      </c:pt>
                      <c:pt idx="166">
                        <c:v>0.80649999999996658</c:v>
                      </c:pt>
                      <c:pt idx="167">
                        <c:v>0.80699999999996652</c:v>
                      </c:pt>
                      <c:pt idx="168">
                        <c:v>0.80749999999996647</c:v>
                      </c:pt>
                      <c:pt idx="169">
                        <c:v>0.80799999999996641</c:v>
                      </c:pt>
                      <c:pt idx="170">
                        <c:v>0.80849999999996636</c:v>
                      </c:pt>
                      <c:pt idx="171">
                        <c:v>0.8089999999999663</c:v>
                      </c:pt>
                      <c:pt idx="172">
                        <c:v>0.80949999999996625</c:v>
                      </c:pt>
                      <c:pt idx="173">
                        <c:v>0.80999999999996619</c:v>
                      </c:pt>
                      <c:pt idx="174">
                        <c:v>0.81049999999996614</c:v>
                      </c:pt>
                      <c:pt idx="175">
                        <c:v>0.81099999999996608</c:v>
                      </c:pt>
                      <c:pt idx="176">
                        <c:v>0.81149999999996603</c:v>
                      </c:pt>
                      <c:pt idx="177">
                        <c:v>0.81199999999996597</c:v>
                      </c:pt>
                      <c:pt idx="178">
                        <c:v>0.81249999999996592</c:v>
                      </c:pt>
                      <c:pt idx="179">
                        <c:v>0.81299999999996586</c:v>
                      </c:pt>
                      <c:pt idx="180">
                        <c:v>0.81349999999996581</c:v>
                      </c:pt>
                      <c:pt idx="181">
                        <c:v>0.81399999999996575</c:v>
                      </c:pt>
                      <c:pt idx="182">
                        <c:v>0.8144999999999657</c:v>
                      </c:pt>
                      <c:pt idx="183">
                        <c:v>0.81499999999996564</c:v>
                      </c:pt>
                      <c:pt idx="184">
                        <c:v>0.81549999999996559</c:v>
                      </c:pt>
                      <c:pt idx="185">
                        <c:v>0.81599999999996553</c:v>
                      </c:pt>
                      <c:pt idx="186">
                        <c:v>0.81649999999996548</c:v>
                      </c:pt>
                      <c:pt idx="187">
                        <c:v>0.81699999999996542</c:v>
                      </c:pt>
                      <c:pt idx="188">
                        <c:v>0.81749999999996537</c:v>
                      </c:pt>
                      <c:pt idx="189">
                        <c:v>0.81799999999996531</c:v>
                      </c:pt>
                      <c:pt idx="190">
                        <c:v>0.81849999999996526</c:v>
                      </c:pt>
                      <c:pt idx="191">
                        <c:v>0.8189999999999652</c:v>
                      </c:pt>
                      <c:pt idx="192">
                        <c:v>0.81949999999996515</c:v>
                      </c:pt>
                      <c:pt idx="193">
                        <c:v>0.81999999999996509</c:v>
                      </c:pt>
                      <c:pt idx="194">
                        <c:v>0.82049999999996504</c:v>
                      </c:pt>
                      <c:pt idx="195">
                        <c:v>0.82099999999996498</c:v>
                      </c:pt>
                      <c:pt idx="196">
                        <c:v>0.82149999999996492</c:v>
                      </c:pt>
                      <c:pt idx="197">
                        <c:v>0.82199999999996487</c:v>
                      </c:pt>
                      <c:pt idx="198">
                        <c:v>0.82249999999996481</c:v>
                      </c:pt>
                      <c:pt idx="199">
                        <c:v>0.82299999999996476</c:v>
                      </c:pt>
                      <c:pt idx="200">
                        <c:v>0.8234999999999647</c:v>
                      </c:pt>
                      <c:pt idx="201">
                        <c:v>0.82399999999996465</c:v>
                      </c:pt>
                      <c:pt idx="202">
                        <c:v>0.82449999999996459</c:v>
                      </c:pt>
                      <c:pt idx="203">
                        <c:v>0.82499999999996454</c:v>
                      </c:pt>
                      <c:pt idx="204">
                        <c:v>0.82549999999996448</c:v>
                      </c:pt>
                      <c:pt idx="205">
                        <c:v>0.82599999999996443</c:v>
                      </c:pt>
                      <c:pt idx="206">
                        <c:v>0.82649999999996437</c:v>
                      </c:pt>
                      <c:pt idx="207">
                        <c:v>0.82699999999996432</c:v>
                      </c:pt>
                      <c:pt idx="208">
                        <c:v>0.82749999999996426</c:v>
                      </c:pt>
                      <c:pt idx="209">
                        <c:v>0.82799999999996421</c:v>
                      </c:pt>
                      <c:pt idx="210">
                        <c:v>0.82849999999996415</c:v>
                      </c:pt>
                      <c:pt idx="211">
                        <c:v>0.8289999999999641</c:v>
                      </c:pt>
                      <c:pt idx="212">
                        <c:v>0.82949999999996404</c:v>
                      </c:pt>
                      <c:pt idx="213">
                        <c:v>0.82999999999996399</c:v>
                      </c:pt>
                      <c:pt idx="214">
                        <c:v>0.83049999999996393</c:v>
                      </c:pt>
                      <c:pt idx="215">
                        <c:v>0.83099999999996388</c:v>
                      </c:pt>
                      <c:pt idx="216">
                        <c:v>0.83149999999996382</c:v>
                      </c:pt>
                      <c:pt idx="217">
                        <c:v>0.83199999999996377</c:v>
                      </c:pt>
                      <c:pt idx="218">
                        <c:v>0.83249999999996371</c:v>
                      </c:pt>
                      <c:pt idx="219">
                        <c:v>0.83299999999996366</c:v>
                      </c:pt>
                      <c:pt idx="220">
                        <c:v>0.8334999999999636</c:v>
                      </c:pt>
                      <c:pt idx="221">
                        <c:v>0.83399999999996355</c:v>
                      </c:pt>
                      <c:pt idx="222">
                        <c:v>0.83449999999996349</c:v>
                      </c:pt>
                      <c:pt idx="223">
                        <c:v>0.83499999999996344</c:v>
                      </c:pt>
                      <c:pt idx="224">
                        <c:v>0.83549999999996338</c:v>
                      </c:pt>
                      <c:pt idx="225">
                        <c:v>0.83599999999996333</c:v>
                      </c:pt>
                      <c:pt idx="226">
                        <c:v>0.83649999999996327</c:v>
                      </c:pt>
                      <c:pt idx="227">
                        <c:v>0.83699999999996322</c:v>
                      </c:pt>
                      <c:pt idx="228">
                        <c:v>0.83749999999996316</c:v>
                      </c:pt>
                      <c:pt idx="229">
                        <c:v>0.83799999999996311</c:v>
                      </c:pt>
                      <c:pt idx="230">
                        <c:v>0.83849999999996305</c:v>
                      </c:pt>
                      <c:pt idx="231">
                        <c:v>0.838999999999963</c:v>
                      </c:pt>
                      <c:pt idx="232">
                        <c:v>0.83949999999996294</c:v>
                      </c:pt>
                      <c:pt idx="233">
                        <c:v>0.83999999999996289</c:v>
                      </c:pt>
                      <c:pt idx="234">
                        <c:v>0.84049999999996283</c:v>
                      </c:pt>
                      <c:pt idx="235">
                        <c:v>0.84099999999996278</c:v>
                      </c:pt>
                      <c:pt idx="236">
                        <c:v>0.84149999999996272</c:v>
                      </c:pt>
                      <c:pt idx="237">
                        <c:v>0.84199999999996267</c:v>
                      </c:pt>
                      <c:pt idx="238">
                        <c:v>0.84249999999996261</c:v>
                      </c:pt>
                      <c:pt idx="239">
                        <c:v>0.84299999999996256</c:v>
                      </c:pt>
                      <c:pt idx="240">
                        <c:v>0.8434999999999625</c:v>
                      </c:pt>
                      <c:pt idx="241">
                        <c:v>0.84399999999996245</c:v>
                      </c:pt>
                      <c:pt idx="242">
                        <c:v>0.84449999999996239</c:v>
                      </c:pt>
                      <c:pt idx="243">
                        <c:v>0.84499999999996234</c:v>
                      </c:pt>
                      <c:pt idx="244">
                        <c:v>0.84549999999996228</c:v>
                      </c:pt>
                      <c:pt idx="245">
                        <c:v>0.84599999999996223</c:v>
                      </c:pt>
                      <c:pt idx="246">
                        <c:v>0.84649999999996217</c:v>
                      </c:pt>
                      <c:pt idx="247">
                        <c:v>0.84699999999996212</c:v>
                      </c:pt>
                      <c:pt idx="248">
                        <c:v>0.84749999999996206</c:v>
                      </c:pt>
                      <c:pt idx="249">
                        <c:v>0.84799999999996201</c:v>
                      </c:pt>
                      <c:pt idx="250">
                        <c:v>0.84849999999996195</c:v>
                      </c:pt>
                      <c:pt idx="251">
                        <c:v>0.8489999999999619</c:v>
                      </c:pt>
                      <c:pt idx="252">
                        <c:v>0.84949999999996184</c:v>
                      </c:pt>
                      <c:pt idx="253">
                        <c:v>0.84999999999996179</c:v>
                      </c:pt>
                      <c:pt idx="254">
                        <c:v>0.85049999999996173</c:v>
                      </c:pt>
                      <c:pt idx="255">
                        <c:v>0.85099999999996168</c:v>
                      </c:pt>
                      <c:pt idx="256">
                        <c:v>0.85149999999996162</c:v>
                      </c:pt>
                      <c:pt idx="257">
                        <c:v>0.85199999999996157</c:v>
                      </c:pt>
                      <c:pt idx="258">
                        <c:v>0.85249999999996151</c:v>
                      </c:pt>
                      <c:pt idx="259">
                        <c:v>0.85299999999996146</c:v>
                      </c:pt>
                      <c:pt idx="260">
                        <c:v>0.8534999999999614</c:v>
                      </c:pt>
                      <c:pt idx="261">
                        <c:v>0.85399999999996135</c:v>
                      </c:pt>
                      <c:pt idx="262">
                        <c:v>0.85449999999996129</c:v>
                      </c:pt>
                      <c:pt idx="263">
                        <c:v>0.85499999999996124</c:v>
                      </c:pt>
                      <c:pt idx="264">
                        <c:v>0.85549999999996118</c:v>
                      </c:pt>
                      <c:pt idx="265">
                        <c:v>0.85599999999996113</c:v>
                      </c:pt>
                      <c:pt idx="266">
                        <c:v>0.85649999999996107</c:v>
                      </c:pt>
                      <c:pt idx="267">
                        <c:v>0.85699999999996102</c:v>
                      </c:pt>
                      <c:pt idx="268">
                        <c:v>0.85749999999996096</c:v>
                      </c:pt>
                      <c:pt idx="269">
                        <c:v>0.85799999999996091</c:v>
                      </c:pt>
                      <c:pt idx="270">
                        <c:v>0.85849999999996085</c:v>
                      </c:pt>
                      <c:pt idx="271">
                        <c:v>0.85899999999996079</c:v>
                      </c:pt>
                      <c:pt idx="272">
                        <c:v>0.85949999999996074</c:v>
                      </c:pt>
                      <c:pt idx="273">
                        <c:v>0.85999999999996068</c:v>
                      </c:pt>
                      <c:pt idx="274">
                        <c:v>0.86049999999996063</c:v>
                      </c:pt>
                      <c:pt idx="275">
                        <c:v>0.86099999999996057</c:v>
                      </c:pt>
                      <c:pt idx="276">
                        <c:v>0.86149999999996052</c:v>
                      </c:pt>
                      <c:pt idx="277">
                        <c:v>0.86199999999996046</c:v>
                      </c:pt>
                      <c:pt idx="278">
                        <c:v>0.86249999999996041</c:v>
                      </c:pt>
                      <c:pt idx="279">
                        <c:v>0.86299999999996035</c:v>
                      </c:pt>
                      <c:pt idx="280">
                        <c:v>0.8634999999999603</c:v>
                      </c:pt>
                      <c:pt idx="281">
                        <c:v>0.86399999999996024</c:v>
                      </c:pt>
                      <c:pt idx="282">
                        <c:v>0.86449999999996019</c:v>
                      </c:pt>
                      <c:pt idx="283">
                        <c:v>0.86499999999996013</c:v>
                      </c:pt>
                      <c:pt idx="284">
                        <c:v>0.86549999999996008</c:v>
                      </c:pt>
                      <c:pt idx="285">
                        <c:v>0.86599999999996002</c:v>
                      </c:pt>
                      <c:pt idx="286">
                        <c:v>0.86649999999995997</c:v>
                      </c:pt>
                      <c:pt idx="287">
                        <c:v>0.86699999999995991</c:v>
                      </c:pt>
                      <c:pt idx="288">
                        <c:v>0.86749999999995986</c:v>
                      </c:pt>
                      <c:pt idx="289">
                        <c:v>0.8679999999999598</c:v>
                      </c:pt>
                      <c:pt idx="290">
                        <c:v>0.86849999999995975</c:v>
                      </c:pt>
                      <c:pt idx="291">
                        <c:v>0.86899999999995969</c:v>
                      </c:pt>
                      <c:pt idx="292">
                        <c:v>0.86949999999995964</c:v>
                      </c:pt>
                      <c:pt idx="293">
                        <c:v>0.86999999999995958</c:v>
                      </c:pt>
                      <c:pt idx="294">
                        <c:v>0.87049999999995953</c:v>
                      </c:pt>
                      <c:pt idx="295">
                        <c:v>0.87099999999995947</c:v>
                      </c:pt>
                      <c:pt idx="296">
                        <c:v>0.87149999999995942</c:v>
                      </c:pt>
                      <c:pt idx="297">
                        <c:v>0.87199999999995936</c:v>
                      </c:pt>
                      <c:pt idx="298">
                        <c:v>0.87249999999995931</c:v>
                      </c:pt>
                      <c:pt idx="299">
                        <c:v>0.87299999999995925</c:v>
                      </c:pt>
                      <c:pt idx="300">
                        <c:v>0.8734999999999592</c:v>
                      </c:pt>
                      <c:pt idx="301">
                        <c:v>0.87399999999995914</c:v>
                      </c:pt>
                      <c:pt idx="302">
                        <c:v>0.87449999999995909</c:v>
                      </c:pt>
                      <c:pt idx="303">
                        <c:v>0.87499999999995903</c:v>
                      </c:pt>
                      <c:pt idx="304">
                        <c:v>0.87549999999995898</c:v>
                      </c:pt>
                      <c:pt idx="305">
                        <c:v>0.87599999999995892</c:v>
                      </c:pt>
                      <c:pt idx="306">
                        <c:v>0.87649999999995887</c:v>
                      </c:pt>
                      <c:pt idx="307">
                        <c:v>0.87699999999995881</c:v>
                      </c:pt>
                      <c:pt idx="308">
                        <c:v>0.87749999999995876</c:v>
                      </c:pt>
                      <c:pt idx="309">
                        <c:v>0.8779999999999587</c:v>
                      </c:pt>
                      <c:pt idx="310">
                        <c:v>0.87849999999995865</c:v>
                      </c:pt>
                      <c:pt idx="311">
                        <c:v>0.87899999999995859</c:v>
                      </c:pt>
                      <c:pt idx="312">
                        <c:v>0.87949999999995854</c:v>
                      </c:pt>
                      <c:pt idx="313">
                        <c:v>0.87999999999995848</c:v>
                      </c:pt>
                      <c:pt idx="314">
                        <c:v>0.88049999999995843</c:v>
                      </c:pt>
                      <c:pt idx="315">
                        <c:v>0.88099999999995837</c:v>
                      </c:pt>
                      <c:pt idx="316">
                        <c:v>0.88149999999995832</c:v>
                      </c:pt>
                      <c:pt idx="317">
                        <c:v>0.88199999999995826</c:v>
                      </c:pt>
                      <c:pt idx="318">
                        <c:v>0.88249999999995821</c:v>
                      </c:pt>
                      <c:pt idx="319">
                        <c:v>0.88299999999995815</c:v>
                      </c:pt>
                      <c:pt idx="320">
                        <c:v>0.8834999999999581</c:v>
                      </c:pt>
                      <c:pt idx="321">
                        <c:v>0.88399999999995804</c:v>
                      </c:pt>
                      <c:pt idx="322">
                        <c:v>0.88449999999995799</c:v>
                      </c:pt>
                      <c:pt idx="323">
                        <c:v>0.88499999999995793</c:v>
                      </c:pt>
                      <c:pt idx="324">
                        <c:v>0.88549999999995788</c:v>
                      </c:pt>
                      <c:pt idx="325">
                        <c:v>0.88599999999995782</c:v>
                      </c:pt>
                      <c:pt idx="326">
                        <c:v>0.88649999999995777</c:v>
                      </c:pt>
                      <c:pt idx="327">
                        <c:v>0.88699999999995771</c:v>
                      </c:pt>
                      <c:pt idx="328">
                        <c:v>0.88749999999995766</c:v>
                      </c:pt>
                      <c:pt idx="329">
                        <c:v>0.8879999999999576</c:v>
                      </c:pt>
                      <c:pt idx="330">
                        <c:v>0.88849999999995755</c:v>
                      </c:pt>
                      <c:pt idx="331">
                        <c:v>0.88899999999995749</c:v>
                      </c:pt>
                      <c:pt idx="332">
                        <c:v>0.88949999999995744</c:v>
                      </c:pt>
                      <c:pt idx="333">
                        <c:v>0.88999999999995738</c:v>
                      </c:pt>
                      <c:pt idx="334">
                        <c:v>0.89049999999995733</c:v>
                      </c:pt>
                      <c:pt idx="335">
                        <c:v>0.89099999999995727</c:v>
                      </c:pt>
                      <c:pt idx="336">
                        <c:v>0.89149999999995722</c:v>
                      </c:pt>
                      <c:pt idx="337">
                        <c:v>0.89199999999995716</c:v>
                      </c:pt>
                      <c:pt idx="338">
                        <c:v>0.89249999999995711</c:v>
                      </c:pt>
                      <c:pt idx="339">
                        <c:v>0.89299999999995705</c:v>
                      </c:pt>
                      <c:pt idx="340">
                        <c:v>0.893499999999957</c:v>
                      </c:pt>
                      <c:pt idx="341">
                        <c:v>0.89399999999995694</c:v>
                      </c:pt>
                      <c:pt idx="342">
                        <c:v>0.89449999999995689</c:v>
                      </c:pt>
                      <c:pt idx="343">
                        <c:v>0.89499999999995683</c:v>
                      </c:pt>
                      <c:pt idx="344">
                        <c:v>0.89549999999995678</c:v>
                      </c:pt>
                      <c:pt idx="345">
                        <c:v>0.89599999999995672</c:v>
                      </c:pt>
                      <c:pt idx="346">
                        <c:v>0.89649999999995666</c:v>
                      </c:pt>
                      <c:pt idx="347">
                        <c:v>0.89699999999995661</c:v>
                      </c:pt>
                      <c:pt idx="348">
                        <c:v>0.89749999999995655</c:v>
                      </c:pt>
                      <c:pt idx="349">
                        <c:v>0.8979999999999565</c:v>
                      </c:pt>
                      <c:pt idx="350">
                        <c:v>0.89849999999995644</c:v>
                      </c:pt>
                      <c:pt idx="351">
                        <c:v>0.89899999999995639</c:v>
                      </c:pt>
                      <c:pt idx="352">
                        <c:v>0.89949999999995633</c:v>
                      </c:pt>
                      <c:pt idx="353">
                        <c:v>0.89999999999995628</c:v>
                      </c:pt>
                      <c:pt idx="354">
                        <c:v>0.90049999999995622</c:v>
                      </c:pt>
                      <c:pt idx="355">
                        <c:v>0.90099999999995617</c:v>
                      </c:pt>
                      <c:pt idx="356">
                        <c:v>0.90149999999995611</c:v>
                      </c:pt>
                      <c:pt idx="357">
                        <c:v>0.90199999999995606</c:v>
                      </c:pt>
                      <c:pt idx="358">
                        <c:v>0.902499999999956</c:v>
                      </c:pt>
                      <c:pt idx="359">
                        <c:v>0.90299999999995595</c:v>
                      </c:pt>
                      <c:pt idx="360">
                        <c:v>0.90349999999995589</c:v>
                      </c:pt>
                      <c:pt idx="361">
                        <c:v>0.90399999999995584</c:v>
                      </c:pt>
                      <c:pt idx="362">
                        <c:v>0.90449999999995578</c:v>
                      </c:pt>
                      <c:pt idx="363">
                        <c:v>0.90499999999995573</c:v>
                      </c:pt>
                      <c:pt idx="364">
                        <c:v>0.90549999999995567</c:v>
                      </c:pt>
                      <c:pt idx="365">
                        <c:v>0.90599999999995562</c:v>
                      </c:pt>
                      <c:pt idx="366">
                        <c:v>0.90649999999995556</c:v>
                      </c:pt>
                      <c:pt idx="367">
                        <c:v>0.90699999999995551</c:v>
                      </c:pt>
                      <c:pt idx="368">
                        <c:v>0.90749999999995545</c:v>
                      </c:pt>
                      <c:pt idx="369">
                        <c:v>0.9079999999999554</c:v>
                      </c:pt>
                      <c:pt idx="370">
                        <c:v>0.90849999999995534</c:v>
                      </c:pt>
                      <c:pt idx="371">
                        <c:v>0.90899999999995529</c:v>
                      </c:pt>
                      <c:pt idx="372">
                        <c:v>0.90949999999995523</c:v>
                      </c:pt>
                      <c:pt idx="373">
                        <c:v>0.90999999999995518</c:v>
                      </c:pt>
                      <c:pt idx="374">
                        <c:v>0.91049999999995512</c:v>
                      </c:pt>
                      <c:pt idx="375">
                        <c:v>0.91099999999995507</c:v>
                      </c:pt>
                      <c:pt idx="376">
                        <c:v>0.91149999999995501</c:v>
                      </c:pt>
                      <c:pt idx="377">
                        <c:v>0.91199999999995496</c:v>
                      </c:pt>
                      <c:pt idx="378">
                        <c:v>0.9124999999999549</c:v>
                      </c:pt>
                      <c:pt idx="379">
                        <c:v>0.91299999999995485</c:v>
                      </c:pt>
                      <c:pt idx="380">
                        <c:v>0.91349999999995479</c:v>
                      </c:pt>
                      <c:pt idx="381">
                        <c:v>0.91399999999995474</c:v>
                      </c:pt>
                      <c:pt idx="382">
                        <c:v>0.91449999999995468</c:v>
                      </c:pt>
                      <c:pt idx="383">
                        <c:v>0.91499999999995463</c:v>
                      </c:pt>
                      <c:pt idx="384">
                        <c:v>0.91549999999995457</c:v>
                      </c:pt>
                      <c:pt idx="385">
                        <c:v>0.91599999999995452</c:v>
                      </c:pt>
                      <c:pt idx="386">
                        <c:v>0.91649999999995446</c:v>
                      </c:pt>
                      <c:pt idx="387">
                        <c:v>0.91699999999995441</c:v>
                      </c:pt>
                      <c:pt idx="388">
                        <c:v>0.91749999999995435</c:v>
                      </c:pt>
                      <c:pt idx="389">
                        <c:v>0.9179999999999543</c:v>
                      </c:pt>
                      <c:pt idx="390">
                        <c:v>0.91849999999995424</c:v>
                      </c:pt>
                      <c:pt idx="391">
                        <c:v>0.91899999999995419</c:v>
                      </c:pt>
                      <c:pt idx="392">
                        <c:v>0.91949999999995413</c:v>
                      </c:pt>
                      <c:pt idx="393">
                        <c:v>0.91999999999995408</c:v>
                      </c:pt>
                      <c:pt idx="394">
                        <c:v>0.92049999999995402</c:v>
                      </c:pt>
                      <c:pt idx="395">
                        <c:v>0.92099999999995397</c:v>
                      </c:pt>
                      <c:pt idx="396">
                        <c:v>0.92149999999995391</c:v>
                      </c:pt>
                      <c:pt idx="397">
                        <c:v>0.92199999999995386</c:v>
                      </c:pt>
                      <c:pt idx="398">
                        <c:v>0.9224999999999538</c:v>
                      </c:pt>
                      <c:pt idx="399">
                        <c:v>0.92299999999995375</c:v>
                      </c:pt>
                      <c:pt idx="400">
                        <c:v>0.92349999999995369</c:v>
                      </c:pt>
                      <c:pt idx="401">
                        <c:v>0.92399999999995364</c:v>
                      </c:pt>
                      <c:pt idx="402">
                        <c:v>0.92449999999995358</c:v>
                      </c:pt>
                      <c:pt idx="403">
                        <c:v>0.92499999999995353</c:v>
                      </c:pt>
                      <c:pt idx="404">
                        <c:v>0.92549999999995347</c:v>
                      </c:pt>
                      <c:pt idx="405">
                        <c:v>0.92599999999995342</c:v>
                      </c:pt>
                      <c:pt idx="406">
                        <c:v>0.92649999999995336</c:v>
                      </c:pt>
                      <c:pt idx="407">
                        <c:v>0.92699999999995331</c:v>
                      </c:pt>
                      <c:pt idx="408">
                        <c:v>0.92749999999995325</c:v>
                      </c:pt>
                      <c:pt idx="409">
                        <c:v>0.9279999999999532</c:v>
                      </c:pt>
                      <c:pt idx="410">
                        <c:v>0.92849999999995314</c:v>
                      </c:pt>
                      <c:pt idx="411">
                        <c:v>0.92899999999995309</c:v>
                      </c:pt>
                      <c:pt idx="412">
                        <c:v>0.92949999999995303</c:v>
                      </c:pt>
                      <c:pt idx="413">
                        <c:v>0.92999999999995298</c:v>
                      </c:pt>
                      <c:pt idx="414">
                        <c:v>0.93049999999995292</c:v>
                      </c:pt>
                      <c:pt idx="415">
                        <c:v>0.93099999999995287</c:v>
                      </c:pt>
                      <c:pt idx="416">
                        <c:v>0.93149999999995281</c:v>
                      </c:pt>
                      <c:pt idx="417">
                        <c:v>0.93199999999995276</c:v>
                      </c:pt>
                      <c:pt idx="418">
                        <c:v>0.9324999999999527</c:v>
                      </c:pt>
                      <c:pt idx="419">
                        <c:v>0.93299999999995264</c:v>
                      </c:pt>
                      <c:pt idx="420">
                        <c:v>0.93349999999995259</c:v>
                      </c:pt>
                      <c:pt idx="421">
                        <c:v>0.93399999999995253</c:v>
                      </c:pt>
                      <c:pt idx="422">
                        <c:v>0.93449999999995248</c:v>
                      </c:pt>
                      <c:pt idx="423">
                        <c:v>0.93499999999995242</c:v>
                      </c:pt>
                      <c:pt idx="424">
                        <c:v>0.93549999999995237</c:v>
                      </c:pt>
                      <c:pt idx="425">
                        <c:v>0.93599999999995231</c:v>
                      </c:pt>
                      <c:pt idx="426">
                        <c:v>0.93649999999995226</c:v>
                      </c:pt>
                      <c:pt idx="427">
                        <c:v>0.9369999999999522</c:v>
                      </c:pt>
                      <c:pt idx="428">
                        <c:v>0.93749999999995215</c:v>
                      </c:pt>
                      <c:pt idx="429">
                        <c:v>0.93799999999995209</c:v>
                      </c:pt>
                      <c:pt idx="430">
                        <c:v>0.93849999999995204</c:v>
                      </c:pt>
                      <c:pt idx="431">
                        <c:v>0.93899999999995198</c:v>
                      </c:pt>
                      <c:pt idx="432">
                        <c:v>0.93949999999995193</c:v>
                      </c:pt>
                      <c:pt idx="433">
                        <c:v>0.93999999999995187</c:v>
                      </c:pt>
                      <c:pt idx="434">
                        <c:v>0.94049999999995182</c:v>
                      </c:pt>
                      <c:pt idx="435">
                        <c:v>0.94099999999995176</c:v>
                      </c:pt>
                      <c:pt idx="436">
                        <c:v>0.94149999999995171</c:v>
                      </c:pt>
                      <c:pt idx="437">
                        <c:v>0.94199999999995165</c:v>
                      </c:pt>
                      <c:pt idx="438">
                        <c:v>0.9424999999999516</c:v>
                      </c:pt>
                      <c:pt idx="439">
                        <c:v>0.94299999999995154</c:v>
                      </c:pt>
                      <c:pt idx="440">
                        <c:v>0.94349999999995149</c:v>
                      </c:pt>
                      <c:pt idx="441">
                        <c:v>0.94399999999995143</c:v>
                      </c:pt>
                      <c:pt idx="442">
                        <c:v>0.94449999999995138</c:v>
                      </c:pt>
                      <c:pt idx="443">
                        <c:v>0.94499999999995132</c:v>
                      </c:pt>
                      <c:pt idx="444">
                        <c:v>0.94549999999995127</c:v>
                      </c:pt>
                      <c:pt idx="445">
                        <c:v>0.94599999999995121</c:v>
                      </c:pt>
                      <c:pt idx="446">
                        <c:v>0.94649999999995116</c:v>
                      </c:pt>
                      <c:pt idx="447">
                        <c:v>0.9469999999999511</c:v>
                      </c:pt>
                      <c:pt idx="448">
                        <c:v>0.94749999999995105</c:v>
                      </c:pt>
                      <c:pt idx="449">
                        <c:v>0.94799999999995099</c:v>
                      </c:pt>
                      <c:pt idx="450">
                        <c:v>0.94849999999995094</c:v>
                      </c:pt>
                      <c:pt idx="451">
                        <c:v>0.94899999999995088</c:v>
                      </c:pt>
                      <c:pt idx="452">
                        <c:v>0.94949999999995083</c:v>
                      </c:pt>
                      <c:pt idx="453">
                        <c:v>0.94999999999995077</c:v>
                      </c:pt>
                      <c:pt idx="454">
                        <c:v>0.95049999999995072</c:v>
                      </c:pt>
                      <c:pt idx="455">
                        <c:v>0.95099999999995066</c:v>
                      </c:pt>
                      <c:pt idx="456">
                        <c:v>0.95149999999995061</c:v>
                      </c:pt>
                      <c:pt idx="457">
                        <c:v>0.95199999999995055</c:v>
                      </c:pt>
                      <c:pt idx="458">
                        <c:v>0.9524999999999505</c:v>
                      </c:pt>
                      <c:pt idx="459">
                        <c:v>0.95299999999995044</c:v>
                      </c:pt>
                      <c:pt idx="460">
                        <c:v>0.95349999999995039</c:v>
                      </c:pt>
                      <c:pt idx="461">
                        <c:v>0.95399999999995033</c:v>
                      </c:pt>
                      <c:pt idx="462">
                        <c:v>0.95449999999995028</c:v>
                      </c:pt>
                      <c:pt idx="463">
                        <c:v>0.95499999999995022</c:v>
                      </c:pt>
                      <c:pt idx="464">
                        <c:v>0.95549999999995017</c:v>
                      </c:pt>
                      <c:pt idx="465">
                        <c:v>0.95599999999995011</c:v>
                      </c:pt>
                      <c:pt idx="466">
                        <c:v>0.95649999999995006</c:v>
                      </c:pt>
                      <c:pt idx="467">
                        <c:v>0.95699999999995</c:v>
                      </c:pt>
                      <c:pt idx="468">
                        <c:v>0.95749999999994995</c:v>
                      </c:pt>
                      <c:pt idx="469">
                        <c:v>0.95799999999994989</c:v>
                      </c:pt>
                      <c:pt idx="470">
                        <c:v>0.95849999999994984</c:v>
                      </c:pt>
                      <c:pt idx="471">
                        <c:v>0.95899999999994978</c:v>
                      </c:pt>
                      <c:pt idx="472">
                        <c:v>0.95949999999994973</c:v>
                      </c:pt>
                      <c:pt idx="473">
                        <c:v>0.95999999999994967</c:v>
                      </c:pt>
                      <c:pt idx="474">
                        <c:v>0.96049999999994962</c:v>
                      </c:pt>
                      <c:pt idx="475">
                        <c:v>0.96099999999994956</c:v>
                      </c:pt>
                      <c:pt idx="476">
                        <c:v>0.96149999999994951</c:v>
                      </c:pt>
                      <c:pt idx="477">
                        <c:v>0.96199999999994945</c:v>
                      </c:pt>
                      <c:pt idx="478">
                        <c:v>0.9624999999999494</c:v>
                      </c:pt>
                      <c:pt idx="479">
                        <c:v>0.96299999999994934</c:v>
                      </c:pt>
                      <c:pt idx="480">
                        <c:v>0.96349999999994929</c:v>
                      </c:pt>
                      <c:pt idx="481">
                        <c:v>0.96399999999994923</c:v>
                      </c:pt>
                      <c:pt idx="482">
                        <c:v>0.96449999999994918</c:v>
                      </c:pt>
                      <c:pt idx="483">
                        <c:v>0.96499999999994912</c:v>
                      </c:pt>
                      <c:pt idx="484">
                        <c:v>0.96549999999994907</c:v>
                      </c:pt>
                      <c:pt idx="485">
                        <c:v>0.96599999999994901</c:v>
                      </c:pt>
                      <c:pt idx="486">
                        <c:v>0.96649999999994896</c:v>
                      </c:pt>
                      <c:pt idx="487">
                        <c:v>0.9669999999999489</c:v>
                      </c:pt>
                      <c:pt idx="488">
                        <c:v>0.96749999999994885</c:v>
                      </c:pt>
                      <c:pt idx="489">
                        <c:v>0.96799999999994879</c:v>
                      </c:pt>
                      <c:pt idx="490">
                        <c:v>0.96849999999994874</c:v>
                      </c:pt>
                      <c:pt idx="491">
                        <c:v>0.96899999999994868</c:v>
                      </c:pt>
                      <c:pt idx="492">
                        <c:v>0.96949999999994863</c:v>
                      </c:pt>
                      <c:pt idx="493">
                        <c:v>0.96999999999994857</c:v>
                      </c:pt>
                      <c:pt idx="494">
                        <c:v>0.97049999999994851</c:v>
                      </c:pt>
                      <c:pt idx="495">
                        <c:v>0.97099999999994846</c:v>
                      </c:pt>
                      <c:pt idx="496">
                        <c:v>0.9714999999999484</c:v>
                      </c:pt>
                      <c:pt idx="497">
                        <c:v>0.97199999999994835</c:v>
                      </c:pt>
                      <c:pt idx="498">
                        <c:v>0.97249999999994829</c:v>
                      </c:pt>
                      <c:pt idx="499">
                        <c:v>0.97299999999994824</c:v>
                      </c:pt>
                      <c:pt idx="500">
                        <c:v>0.97349999999994818</c:v>
                      </c:pt>
                      <c:pt idx="501">
                        <c:v>0.97399999999994813</c:v>
                      </c:pt>
                      <c:pt idx="502">
                        <c:v>0.97449999999994807</c:v>
                      </c:pt>
                      <c:pt idx="503">
                        <c:v>0.97499999999994802</c:v>
                      </c:pt>
                      <c:pt idx="504">
                        <c:v>0.97549999999994796</c:v>
                      </c:pt>
                      <c:pt idx="505">
                        <c:v>0.97599999999994791</c:v>
                      </c:pt>
                      <c:pt idx="506">
                        <c:v>0.97649999999994785</c:v>
                      </c:pt>
                      <c:pt idx="507">
                        <c:v>0.9769999999999478</c:v>
                      </c:pt>
                      <c:pt idx="508">
                        <c:v>0.97749999999994774</c:v>
                      </c:pt>
                      <c:pt idx="509">
                        <c:v>0.97799999999994769</c:v>
                      </c:pt>
                      <c:pt idx="510">
                        <c:v>0.97849999999994763</c:v>
                      </c:pt>
                      <c:pt idx="511">
                        <c:v>0.97899999999994758</c:v>
                      </c:pt>
                      <c:pt idx="512">
                        <c:v>0.97949999999994752</c:v>
                      </c:pt>
                      <c:pt idx="513">
                        <c:v>0.97999999999994747</c:v>
                      </c:pt>
                      <c:pt idx="514">
                        <c:v>0.98049999999994741</c:v>
                      </c:pt>
                      <c:pt idx="515">
                        <c:v>0.98099999999994736</c:v>
                      </c:pt>
                      <c:pt idx="516">
                        <c:v>0.9814999999999473</c:v>
                      </c:pt>
                      <c:pt idx="517">
                        <c:v>0.98199999999994725</c:v>
                      </c:pt>
                      <c:pt idx="518">
                        <c:v>0.98249999999994719</c:v>
                      </c:pt>
                      <c:pt idx="519">
                        <c:v>0.98299999999994714</c:v>
                      </c:pt>
                      <c:pt idx="520">
                        <c:v>0.98349999999994708</c:v>
                      </c:pt>
                      <c:pt idx="521">
                        <c:v>0.98399999999994703</c:v>
                      </c:pt>
                      <c:pt idx="522">
                        <c:v>0.98449999999994697</c:v>
                      </c:pt>
                      <c:pt idx="523">
                        <c:v>0.98499999999994692</c:v>
                      </c:pt>
                      <c:pt idx="524">
                        <c:v>0.98549999999994686</c:v>
                      </c:pt>
                      <c:pt idx="525">
                        <c:v>0.98599999999994681</c:v>
                      </c:pt>
                      <c:pt idx="526">
                        <c:v>0.98649999999994675</c:v>
                      </c:pt>
                      <c:pt idx="527">
                        <c:v>0.9869999999999467</c:v>
                      </c:pt>
                      <c:pt idx="528">
                        <c:v>0.98749999999994664</c:v>
                      </c:pt>
                      <c:pt idx="529">
                        <c:v>0.98799999999994659</c:v>
                      </c:pt>
                      <c:pt idx="530">
                        <c:v>0.98849999999994653</c:v>
                      </c:pt>
                      <c:pt idx="531">
                        <c:v>0.98899999999994648</c:v>
                      </c:pt>
                      <c:pt idx="532">
                        <c:v>0.98949999999994642</c:v>
                      </c:pt>
                      <c:pt idx="533">
                        <c:v>0.98999999999994637</c:v>
                      </c:pt>
                      <c:pt idx="534">
                        <c:v>0.99049999999994631</c:v>
                      </c:pt>
                      <c:pt idx="535">
                        <c:v>0.99099999999994626</c:v>
                      </c:pt>
                      <c:pt idx="536">
                        <c:v>0.9914999999999462</c:v>
                      </c:pt>
                      <c:pt idx="537">
                        <c:v>0.99199999999994615</c:v>
                      </c:pt>
                      <c:pt idx="538">
                        <c:v>0.99249999999994609</c:v>
                      </c:pt>
                      <c:pt idx="539">
                        <c:v>0.99299999999994604</c:v>
                      </c:pt>
                      <c:pt idx="540">
                        <c:v>0.99349999999994598</c:v>
                      </c:pt>
                      <c:pt idx="541">
                        <c:v>0.99399999999994593</c:v>
                      </c:pt>
                      <c:pt idx="542">
                        <c:v>0.99449999999994587</c:v>
                      </c:pt>
                      <c:pt idx="543">
                        <c:v>0.99499999999994582</c:v>
                      </c:pt>
                      <c:pt idx="544">
                        <c:v>0.99549999999994576</c:v>
                      </c:pt>
                      <c:pt idx="545">
                        <c:v>0.99599999999994571</c:v>
                      </c:pt>
                      <c:pt idx="546">
                        <c:v>0.99649999999994565</c:v>
                      </c:pt>
                      <c:pt idx="547">
                        <c:v>0.9969999999999456</c:v>
                      </c:pt>
                      <c:pt idx="548">
                        <c:v>0.99749999999994554</c:v>
                      </c:pt>
                      <c:pt idx="549">
                        <c:v>0.99799999999994549</c:v>
                      </c:pt>
                      <c:pt idx="550">
                        <c:v>0.99849999999994543</c:v>
                      </c:pt>
                      <c:pt idx="551">
                        <c:v>0.99899999999994538</c:v>
                      </c:pt>
                      <c:pt idx="552">
                        <c:v>0.99949999999994532</c:v>
                      </c:pt>
                      <c:pt idx="553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109-47AD-87DD-B1E62BCF5A4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aug 22 -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Data!$F$948:$F$2003</c15:sqref>
                        </c15:formulaRef>
                      </c:ext>
                    </c:extLst>
                    <c:numCache>
                      <c:formatCode>0</c:formatCode>
                      <c:ptCount val="1056"/>
                      <c:pt idx="0">
                        <c:v>-1.3898350881999999</c:v>
                      </c:pt>
                      <c:pt idx="1">
                        <c:v>-2.3601467813500001</c:v>
                      </c:pt>
                      <c:pt idx="2">
                        <c:v>-3.08281488593</c:v>
                      </c:pt>
                      <c:pt idx="3">
                        <c:v>-8.0425389403</c:v>
                      </c:pt>
                      <c:pt idx="4">
                        <c:v>-8.6336949681600004</c:v>
                      </c:pt>
                      <c:pt idx="5">
                        <c:v>-9.2370009553700001</c:v>
                      </c:pt>
                      <c:pt idx="6">
                        <c:v>-9.5147865810599992</c:v>
                      </c:pt>
                      <c:pt idx="7">
                        <c:v>-9.6300252493799992</c:v>
                      </c:pt>
                      <c:pt idx="8">
                        <c:v>-10.563432688800001</c:v>
                      </c:pt>
                      <c:pt idx="9">
                        <c:v>-11.414566454299999</c:v>
                      </c:pt>
                      <c:pt idx="10">
                        <c:v>-12.2646231494</c:v>
                      </c:pt>
                      <c:pt idx="11">
                        <c:v>-14.138413782800001</c:v>
                      </c:pt>
                      <c:pt idx="12">
                        <c:v>-15.719651949099999</c:v>
                      </c:pt>
                      <c:pt idx="13">
                        <c:v>-17.643709016399999</c:v>
                      </c:pt>
                      <c:pt idx="14">
                        <c:v>-17.793854918200001</c:v>
                      </c:pt>
                      <c:pt idx="15">
                        <c:v>-19.138732124600001</c:v>
                      </c:pt>
                      <c:pt idx="16">
                        <c:v>-23.503111083099999</c:v>
                      </c:pt>
                      <c:pt idx="17">
                        <c:v>-24.895819721399999</c:v>
                      </c:pt>
                      <c:pt idx="18">
                        <c:v>-25.058533193100001</c:v>
                      </c:pt>
                      <c:pt idx="19">
                        <c:v>-25.2252964439</c:v>
                      </c:pt>
                      <c:pt idx="20">
                        <c:v>-25.763032240499999</c:v>
                      </c:pt>
                      <c:pt idx="21">
                        <c:v>-32.558811630199997</c:v>
                      </c:pt>
                      <c:pt idx="22">
                        <c:v>-37.803541924400001</c:v>
                      </c:pt>
                      <c:pt idx="23">
                        <c:v>-38.765126627500003</c:v>
                      </c:pt>
                      <c:pt idx="24">
                        <c:v>-40.738522325399998</c:v>
                      </c:pt>
                      <c:pt idx="25">
                        <c:v>-42.276254723299999</c:v>
                      </c:pt>
                      <c:pt idx="26">
                        <c:v>-45.710209969300003</c:v>
                      </c:pt>
                      <c:pt idx="27">
                        <c:v>-45.7865298551</c:v>
                      </c:pt>
                      <c:pt idx="28">
                        <c:v>-48.589382024899997</c:v>
                      </c:pt>
                      <c:pt idx="29">
                        <c:v>-51.834159504100001</c:v>
                      </c:pt>
                      <c:pt idx="30">
                        <c:v>-51.9949378799</c:v>
                      </c:pt>
                      <c:pt idx="31">
                        <c:v>-52.3807502931</c:v>
                      </c:pt>
                      <c:pt idx="32">
                        <c:v>-53.849163195099997</c:v>
                      </c:pt>
                      <c:pt idx="33">
                        <c:v>-57.234113557999997</c:v>
                      </c:pt>
                      <c:pt idx="34">
                        <c:v>-57.6496610847</c:v>
                      </c:pt>
                      <c:pt idx="35">
                        <c:v>-59.123320652399997</c:v>
                      </c:pt>
                      <c:pt idx="36">
                        <c:v>-59.687574681500003</c:v>
                      </c:pt>
                      <c:pt idx="37">
                        <c:v>-60.104617795099998</c:v>
                      </c:pt>
                      <c:pt idx="38">
                        <c:v>-60.111213555299997</c:v>
                      </c:pt>
                      <c:pt idx="39">
                        <c:v>-67.676520633899997</c:v>
                      </c:pt>
                      <c:pt idx="40">
                        <c:v>-73.663580301400003</c:v>
                      </c:pt>
                      <c:pt idx="41">
                        <c:v>-74.054514699199999</c:v>
                      </c:pt>
                      <c:pt idx="42">
                        <c:v>-75.774617205499993</c:v>
                      </c:pt>
                      <c:pt idx="43">
                        <c:v>-75.804088398199994</c:v>
                      </c:pt>
                      <c:pt idx="44">
                        <c:v>-83.964062558500004</c:v>
                      </c:pt>
                      <c:pt idx="45">
                        <c:v>-85.164334634300005</c:v>
                      </c:pt>
                      <c:pt idx="46">
                        <c:v>-85.784428994099997</c:v>
                      </c:pt>
                      <c:pt idx="47">
                        <c:v>-98.618083234599993</c:v>
                      </c:pt>
                      <c:pt idx="48">
                        <c:v>-100.79555213099999</c:v>
                      </c:pt>
                      <c:pt idx="49">
                        <c:v>-103.67865512</c:v>
                      </c:pt>
                      <c:pt idx="50">
                        <c:v>-103.889833039</c:v>
                      </c:pt>
                      <c:pt idx="51">
                        <c:v>-108.12604546599999</c:v>
                      </c:pt>
                      <c:pt idx="52">
                        <c:v>-108.14554167199999</c:v>
                      </c:pt>
                      <c:pt idx="53">
                        <c:v>-109.55598725500001</c:v>
                      </c:pt>
                      <c:pt idx="54">
                        <c:v>-112.844974476</c:v>
                      </c:pt>
                      <c:pt idx="55">
                        <c:v>-114.700311615</c:v>
                      </c:pt>
                      <c:pt idx="56">
                        <c:v>-115.52545176300001</c:v>
                      </c:pt>
                      <c:pt idx="57">
                        <c:v>-117.97085846100001</c:v>
                      </c:pt>
                      <c:pt idx="58">
                        <c:v>-120.982382418</c:v>
                      </c:pt>
                      <c:pt idx="59">
                        <c:v>-121.795268691</c:v>
                      </c:pt>
                      <c:pt idx="60">
                        <c:v>-123.191666148</c:v>
                      </c:pt>
                      <c:pt idx="61">
                        <c:v>-123.681362849</c:v>
                      </c:pt>
                      <c:pt idx="62">
                        <c:v>-123.77594173999999</c:v>
                      </c:pt>
                      <c:pt idx="63">
                        <c:v>-126.461505084</c:v>
                      </c:pt>
                      <c:pt idx="64">
                        <c:v>-130.73451957699999</c:v>
                      </c:pt>
                      <c:pt idx="65">
                        <c:v>-131.59535600199999</c:v>
                      </c:pt>
                      <c:pt idx="66">
                        <c:v>-142.50771622799999</c:v>
                      </c:pt>
                      <c:pt idx="67">
                        <c:v>-143.51436728900001</c:v>
                      </c:pt>
                      <c:pt idx="68">
                        <c:v>-145.64122652699999</c:v>
                      </c:pt>
                      <c:pt idx="69">
                        <c:v>-146.78697575800001</c:v>
                      </c:pt>
                      <c:pt idx="70">
                        <c:v>-161.37804630700001</c:v>
                      </c:pt>
                      <c:pt idx="71">
                        <c:v>-163.13342586499999</c:v>
                      </c:pt>
                      <c:pt idx="72">
                        <c:v>-164.86636263099999</c:v>
                      </c:pt>
                      <c:pt idx="73">
                        <c:v>-167.73974021699999</c:v>
                      </c:pt>
                      <c:pt idx="74">
                        <c:v>-170.97382592700001</c:v>
                      </c:pt>
                      <c:pt idx="75">
                        <c:v>-172.346546582</c:v>
                      </c:pt>
                      <c:pt idx="76">
                        <c:v>-175.18257059699999</c:v>
                      </c:pt>
                      <c:pt idx="77">
                        <c:v>-176.36027241400001</c:v>
                      </c:pt>
                      <c:pt idx="78">
                        <c:v>-176.464285566</c:v>
                      </c:pt>
                      <c:pt idx="79">
                        <c:v>-177.819148877</c:v>
                      </c:pt>
                      <c:pt idx="80">
                        <c:v>-182.786573006</c:v>
                      </c:pt>
                      <c:pt idx="81">
                        <c:v>-184.304060835</c:v>
                      </c:pt>
                      <c:pt idx="82">
                        <c:v>-184.97485799099999</c:v>
                      </c:pt>
                      <c:pt idx="83">
                        <c:v>-187.10715153300001</c:v>
                      </c:pt>
                      <c:pt idx="84">
                        <c:v>-190.72403407499999</c:v>
                      </c:pt>
                      <c:pt idx="85">
                        <c:v>-191.005647686</c:v>
                      </c:pt>
                      <c:pt idx="86">
                        <c:v>-193.05257743600001</c:v>
                      </c:pt>
                      <c:pt idx="87">
                        <c:v>-193.67066649700001</c:v>
                      </c:pt>
                      <c:pt idx="88">
                        <c:v>-195.20425398399999</c:v>
                      </c:pt>
                      <c:pt idx="89">
                        <c:v>-196.547640285</c:v>
                      </c:pt>
                      <c:pt idx="90">
                        <c:v>-197.12465853500001</c:v>
                      </c:pt>
                      <c:pt idx="91">
                        <c:v>-199.338831959</c:v>
                      </c:pt>
                      <c:pt idx="92">
                        <c:v>-201.656731952</c:v>
                      </c:pt>
                      <c:pt idx="93">
                        <c:v>-202.640863741</c:v>
                      </c:pt>
                      <c:pt idx="94">
                        <c:v>-202.901765165</c:v>
                      </c:pt>
                      <c:pt idx="95">
                        <c:v>-202.97579160800001</c:v>
                      </c:pt>
                      <c:pt idx="96">
                        <c:v>-204.754461244</c:v>
                      </c:pt>
                      <c:pt idx="97">
                        <c:v>-208.42214713499999</c:v>
                      </c:pt>
                      <c:pt idx="98">
                        <c:v>-209.326293902</c:v>
                      </c:pt>
                      <c:pt idx="99">
                        <c:v>-209.985341476</c:v>
                      </c:pt>
                      <c:pt idx="100">
                        <c:v>-210.18569608999999</c:v>
                      </c:pt>
                      <c:pt idx="101">
                        <c:v>-210.30012530600001</c:v>
                      </c:pt>
                      <c:pt idx="102">
                        <c:v>-216.31742394400001</c:v>
                      </c:pt>
                      <c:pt idx="103">
                        <c:v>-216.929562449</c:v>
                      </c:pt>
                      <c:pt idx="104">
                        <c:v>-217.790763089</c:v>
                      </c:pt>
                      <c:pt idx="105">
                        <c:v>-218.341430699</c:v>
                      </c:pt>
                      <c:pt idx="106">
                        <c:v>-218.449529727</c:v>
                      </c:pt>
                      <c:pt idx="107">
                        <c:v>-225.348509737</c:v>
                      </c:pt>
                      <c:pt idx="108">
                        <c:v>-229.357197367</c:v>
                      </c:pt>
                      <c:pt idx="109">
                        <c:v>-231.13684779600001</c:v>
                      </c:pt>
                      <c:pt idx="110">
                        <c:v>-234.13762996</c:v>
                      </c:pt>
                      <c:pt idx="111">
                        <c:v>-239.25289410799999</c:v>
                      </c:pt>
                      <c:pt idx="112">
                        <c:v>-245.59387169499999</c:v>
                      </c:pt>
                      <c:pt idx="113">
                        <c:v>-248.229582975</c:v>
                      </c:pt>
                      <c:pt idx="114">
                        <c:v>-262.47296550800002</c:v>
                      </c:pt>
                      <c:pt idx="115">
                        <c:v>-280.12012324699998</c:v>
                      </c:pt>
                      <c:pt idx="116">
                        <c:v>-281.49581163099998</c:v>
                      </c:pt>
                      <c:pt idx="117">
                        <c:v>-284.685502267</c:v>
                      </c:pt>
                      <c:pt idx="118">
                        <c:v>-286.58476470400001</c:v>
                      </c:pt>
                      <c:pt idx="119">
                        <c:v>-288.95232517099998</c:v>
                      </c:pt>
                      <c:pt idx="120">
                        <c:v>-292.64718193800002</c:v>
                      </c:pt>
                      <c:pt idx="121">
                        <c:v>-294.22639848199998</c:v>
                      </c:pt>
                      <c:pt idx="122">
                        <c:v>-299.183786967</c:v>
                      </c:pt>
                      <c:pt idx="123">
                        <c:v>-301.416489953</c:v>
                      </c:pt>
                      <c:pt idx="124">
                        <c:v>-303.06996979799999</c:v>
                      </c:pt>
                      <c:pt idx="125">
                        <c:v>-305.69029811399997</c:v>
                      </c:pt>
                      <c:pt idx="126">
                        <c:v>-317.69897206100001</c:v>
                      </c:pt>
                      <c:pt idx="127">
                        <c:v>-319.22752157100001</c:v>
                      </c:pt>
                      <c:pt idx="128">
                        <c:v>-320.45100685900002</c:v>
                      </c:pt>
                      <c:pt idx="129">
                        <c:v>-326.37180198800002</c:v>
                      </c:pt>
                      <c:pt idx="130">
                        <c:v>-327.34159809599998</c:v>
                      </c:pt>
                      <c:pt idx="131">
                        <c:v>-340.356476751</c:v>
                      </c:pt>
                      <c:pt idx="132">
                        <c:v>-341.93825375400002</c:v>
                      </c:pt>
                      <c:pt idx="133">
                        <c:v>-344.61256804499999</c:v>
                      </c:pt>
                      <c:pt idx="134">
                        <c:v>-350.39348255900001</c:v>
                      </c:pt>
                      <c:pt idx="135">
                        <c:v>-356.33928970400001</c:v>
                      </c:pt>
                      <c:pt idx="136">
                        <c:v>-362.07249262599998</c:v>
                      </c:pt>
                      <c:pt idx="137">
                        <c:v>-363.26498296</c:v>
                      </c:pt>
                      <c:pt idx="138">
                        <c:v>-371.40604405599998</c:v>
                      </c:pt>
                      <c:pt idx="139">
                        <c:v>-371.97090490400001</c:v>
                      </c:pt>
                      <c:pt idx="140">
                        <c:v>-374.771295372</c:v>
                      </c:pt>
                      <c:pt idx="141">
                        <c:v>-375.74398436000001</c:v>
                      </c:pt>
                      <c:pt idx="142">
                        <c:v>-382.21578288900002</c:v>
                      </c:pt>
                      <c:pt idx="143">
                        <c:v>-391.04554050500002</c:v>
                      </c:pt>
                      <c:pt idx="144">
                        <c:v>-394.32774767400002</c:v>
                      </c:pt>
                      <c:pt idx="145">
                        <c:v>-400.95556283000002</c:v>
                      </c:pt>
                      <c:pt idx="146">
                        <c:v>-408.35846289400001</c:v>
                      </c:pt>
                      <c:pt idx="147">
                        <c:v>-415.27916258800002</c:v>
                      </c:pt>
                      <c:pt idx="148">
                        <c:v>-417.13671321300001</c:v>
                      </c:pt>
                      <c:pt idx="149">
                        <c:v>-420.70538422599998</c:v>
                      </c:pt>
                      <c:pt idx="150">
                        <c:v>-424.87552745400001</c:v>
                      </c:pt>
                      <c:pt idx="151">
                        <c:v>-444.535939353</c:v>
                      </c:pt>
                      <c:pt idx="152">
                        <c:v>-453.63198201300003</c:v>
                      </c:pt>
                      <c:pt idx="153">
                        <c:v>-463.78281598199999</c:v>
                      </c:pt>
                      <c:pt idx="154">
                        <c:v>-468.291970311</c:v>
                      </c:pt>
                      <c:pt idx="155">
                        <c:v>-474.55252683600003</c:v>
                      </c:pt>
                      <c:pt idx="156">
                        <c:v>-475.09018103300002</c:v>
                      </c:pt>
                      <c:pt idx="157">
                        <c:v>-475.77206141400001</c:v>
                      </c:pt>
                      <c:pt idx="158">
                        <c:v>-476.20949642800002</c:v>
                      </c:pt>
                      <c:pt idx="159">
                        <c:v>-476.42705607400001</c:v>
                      </c:pt>
                      <c:pt idx="160">
                        <c:v>-480.74015397099998</c:v>
                      </c:pt>
                      <c:pt idx="161">
                        <c:v>-483.20486940500001</c:v>
                      </c:pt>
                      <c:pt idx="162">
                        <c:v>-503.76560332700001</c:v>
                      </c:pt>
                      <c:pt idx="163">
                        <c:v>-505.26053265799999</c:v>
                      </c:pt>
                      <c:pt idx="164">
                        <c:v>-505.39090780399999</c:v>
                      </c:pt>
                      <c:pt idx="165">
                        <c:v>-505.94569143299998</c:v>
                      </c:pt>
                      <c:pt idx="166">
                        <c:v>-506.72792647300002</c:v>
                      </c:pt>
                      <c:pt idx="167">
                        <c:v>-507.80965861499999</c:v>
                      </c:pt>
                      <c:pt idx="168">
                        <c:v>-508.66436374199998</c:v>
                      </c:pt>
                      <c:pt idx="169">
                        <c:v>-516.72722303700004</c:v>
                      </c:pt>
                      <c:pt idx="170">
                        <c:v>-518.57194371699995</c:v>
                      </c:pt>
                      <c:pt idx="171">
                        <c:v>-523.043770817</c:v>
                      </c:pt>
                      <c:pt idx="172">
                        <c:v>-524.963330369</c:v>
                      </c:pt>
                      <c:pt idx="173">
                        <c:v>-526.399692899</c:v>
                      </c:pt>
                      <c:pt idx="174">
                        <c:v>-528.46255763900001</c:v>
                      </c:pt>
                      <c:pt idx="175">
                        <c:v>-529.44571954499997</c:v>
                      </c:pt>
                      <c:pt idx="176">
                        <c:v>-529.772261168</c:v>
                      </c:pt>
                      <c:pt idx="177">
                        <c:v>-529.98627893000003</c:v>
                      </c:pt>
                      <c:pt idx="178">
                        <c:v>-531.04380945699995</c:v>
                      </c:pt>
                      <c:pt idx="179">
                        <c:v>-533.44568870900002</c:v>
                      </c:pt>
                      <c:pt idx="180">
                        <c:v>-535.936465172</c:v>
                      </c:pt>
                      <c:pt idx="181">
                        <c:v>-542.809995179</c:v>
                      </c:pt>
                      <c:pt idx="182">
                        <c:v>-543.90098671500004</c:v>
                      </c:pt>
                      <c:pt idx="183">
                        <c:v>-553.60686475</c:v>
                      </c:pt>
                      <c:pt idx="184">
                        <c:v>-554.02430882500005</c:v>
                      </c:pt>
                      <c:pt idx="185">
                        <c:v>-560.80971429099998</c:v>
                      </c:pt>
                      <c:pt idx="186">
                        <c:v>-565.00764152399995</c:v>
                      </c:pt>
                      <c:pt idx="187">
                        <c:v>-566.03213210299998</c:v>
                      </c:pt>
                      <c:pt idx="188">
                        <c:v>-566.23435187300004</c:v>
                      </c:pt>
                      <c:pt idx="189">
                        <c:v>-566.44696623300001</c:v>
                      </c:pt>
                      <c:pt idx="190">
                        <c:v>-567.16358020899997</c:v>
                      </c:pt>
                      <c:pt idx="191">
                        <c:v>-571.58837950700001</c:v>
                      </c:pt>
                      <c:pt idx="192">
                        <c:v>-584.65597429900004</c:v>
                      </c:pt>
                      <c:pt idx="193">
                        <c:v>-592.16508928500002</c:v>
                      </c:pt>
                      <c:pt idx="194">
                        <c:v>-600.00306533699995</c:v>
                      </c:pt>
                      <c:pt idx="195">
                        <c:v>-606.74564092799994</c:v>
                      </c:pt>
                      <c:pt idx="196">
                        <c:v>-607.72045419100004</c:v>
                      </c:pt>
                      <c:pt idx="197">
                        <c:v>-616.86019226200006</c:v>
                      </c:pt>
                      <c:pt idx="198">
                        <c:v>-617.50933651399998</c:v>
                      </c:pt>
                      <c:pt idx="199">
                        <c:v>-618.95017476700002</c:v>
                      </c:pt>
                      <c:pt idx="200">
                        <c:v>-621.76994244900004</c:v>
                      </c:pt>
                      <c:pt idx="201">
                        <c:v>-623.03417239800001</c:v>
                      </c:pt>
                      <c:pt idx="202">
                        <c:v>-630.41531321699995</c:v>
                      </c:pt>
                      <c:pt idx="203">
                        <c:v>-632.15422208400003</c:v>
                      </c:pt>
                      <c:pt idx="204">
                        <c:v>-632.28377155500004</c:v>
                      </c:pt>
                      <c:pt idx="205">
                        <c:v>-632.81174380599998</c:v>
                      </c:pt>
                      <c:pt idx="206">
                        <c:v>-635.52856349299998</c:v>
                      </c:pt>
                      <c:pt idx="207">
                        <c:v>-639.00941983899997</c:v>
                      </c:pt>
                      <c:pt idx="208">
                        <c:v>-640.55165038099994</c:v>
                      </c:pt>
                      <c:pt idx="209">
                        <c:v>-648.86409005500002</c:v>
                      </c:pt>
                      <c:pt idx="210">
                        <c:v>-650.81416857399995</c:v>
                      </c:pt>
                      <c:pt idx="211">
                        <c:v>-651.206048764</c:v>
                      </c:pt>
                      <c:pt idx="212">
                        <c:v>-657.107631298</c:v>
                      </c:pt>
                      <c:pt idx="213">
                        <c:v>-662.11321333800004</c:v>
                      </c:pt>
                      <c:pt idx="214">
                        <c:v>-664.29001140599996</c:v>
                      </c:pt>
                      <c:pt idx="215">
                        <c:v>-665.61367671799997</c:v>
                      </c:pt>
                      <c:pt idx="216">
                        <c:v>-669.27987386899997</c:v>
                      </c:pt>
                      <c:pt idx="217">
                        <c:v>-675.55213261200004</c:v>
                      </c:pt>
                      <c:pt idx="218">
                        <c:v>-677.68009190600003</c:v>
                      </c:pt>
                      <c:pt idx="219">
                        <c:v>-685.42051460300002</c:v>
                      </c:pt>
                      <c:pt idx="220">
                        <c:v>-692.83540656100001</c:v>
                      </c:pt>
                      <c:pt idx="221">
                        <c:v>-695.32032561200003</c:v>
                      </c:pt>
                      <c:pt idx="222">
                        <c:v>-697.16072842899996</c:v>
                      </c:pt>
                      <c:pt idx="223">
                        <c:v>-698.34457753200002</c:v>
                      </c:pt>
                      <c:pt idx="224">
                        <c:v>-698.88834447299996</c:v>
                      </c:pt>
                      <c:pt idx="225">
                        <c:v>-699.889598912</c:v>
                      </c:pt>
                      <c:pt idx="226">
                        <c:v>-703.16080538699998</c:v>
                      </c:pt>
                      <c:pt idx="227">
                        <c:v>-710.76468303900003</c:v>
                      </c:pt>
                      <c:pt idx="228">
                        <c:v>-719.00822743699996</c:v>
                      </c:pt>
                      <c:pt idx="229">
                        <c:v>-719.85178103600003</c:v>
                      </c:pt>
                      <c:pt idx="230">
                        <c:v>-723.23725020100005</c:v>
                      </c:pt>
                      <c:pt idx="231">
                        <c:v>-729.97840052399999</c:v>
                      </c:pt>
                      <c:pt idx="232">
                        <c:v>-730.76539638600002</c:v>
                      </c:pt>
                      <c:pt idx="233">
                        <c:v>-739.14723967999998</c:v>
                      </c:pt>
                      <c:pt idx="234">
                        <c:v>-742.56214942899999</c:v>
                      </c:pt>
                      <c:pt idx="235">
                        <c:v>-743.59751739299998</c:v>
                      </c:pt>
                      <c:pt idx="236">
                        <c:v>-753.46977390799998</c:v>
                      </c:pt>
                      <c:pt idx="237">
                        <c:v>-754.06450858799997</c:v>
                      </c:pt>
                      <c:pt idx="238">
                        <c:v>-756.72492254700001</c:v>
                      </c:pt>
                      <c:pt idx="239">
                        <c:v>-757.02341160200001</c:v>
                      </c:pt>
                      <c:pt idx="240">
                        <c:v>-757.89151448200005</c:v>
                      </c:pt>
                      <c:pt idx="241">
                        <c:v>-767.76756845600005</c:v>
                      </c:pt>
                      <c:pt idx="242">
                        <c:v>-772.67447778099995</c:v>
                      </c:pt>
                      <c:pt idx="243">
                        <c:v>-775.07715476199996</c:v>
                      </c:pt>
                      <c:pt idx="244">
                        <c:v>-781.70777573999999</c:v>
                      </c:pt>
                      <c:pt idx="245">
                        <c:v>-783.004827396</c:v>
                      </c:pt>
                      <c:pt idx="246">
                        <c:v>-784.37495052199995</c:v>
                      </c:pt>
                      <c:pt idx="247">
                        <c:v>-788.95381823599996</c:v>
                      </c:pt>
                      <c:pt idx="248">
                        <c:v>-789.99373111099999</c:v>
                      </c:pt>
                      <c:pt idx="249">
                        <c:v>-790.85035525299998</c:v>
                      </c:pt>
                      <c:pt idx="250">
                        <c:v>-791.16358968099996</c:v>
                      </c:pt>
                      <c:pt idx="251">
                        <c:v>-795.287217693</c:v>
                      </c:pt>
                      <c:pt idx="252">
                        <c:v>-795.35100931299996</c:v>
                      </c:pt>
                      <c:pt idx="253">
                        <c:v>-795.67357642800005</c:v>
                      </c:pt>
                      <c:pt idx="254">
                        <c:v>-798.70123758800003</c:v>
                      </c:pt>
                      <c:pt idx="255">
                        <c:v>-800.877292356</c:v>
                      </c:pt>
                      <c:pt idx="256">
                        <c:v>-801.47555874600005</c:v>
                      </c:pt>
                      <c:pt idx="257">
                        <c:v>-802.98091759099998</c:v>
                      </c:pt>
                      <c:pt idx="258">
                        <c:v>-805.07471058800002</c:v>
                      </c:pt>
                      <c:pt idx="259">
                        <c:v>-806.06588041600003</c:v>
                      </c:pt>
                      <c:pt idx="260">
                        <c:v>-806.73593238199999</c:v>
                      </c:pt>
                      <c:pt idx="261">
                        <c:v>-812.13064809000002</c:v>
                      </c:pt>
                      <c:pt idx="262">
                        <c:v>-816.62571711700002</c:v>
                      </c:pt>
                      <c:pt idx="263">
                        <c:v>-822.268903077</c:v>
                      </c:pt>
                      <c:pt idx="264">
                        <c:v>-826.14838664700005</c:v>
                      </c:pt>
                      <c:pt idx="265">
                        <c:v>-830.37529037800005</c:v>
                      </c:pt>
                      <c:pt idx="266">
                        <c:v>-831.02048911899999</c:v>
                      </c:pt>
                      <c:pt idx="267">
                        <c:v>-839.75853092299997</c:v>
                      </c:pt>
                      <c:pt idx="268">
                        <c:v>-848.78285762400003</c:v>
                      </c:pt>
                      <c:pt idx="269">
                        <c:v>-855.84469900800002</c:v>
                      </c:pt>
                      <c:pt idx="270">
                        <c:v>-856.92911379999998</c:v>
                      </c:pt>
                      <c:pt idx="271">
                        <c:v>-859.12789693399998</c:v>
                      </c:pt>
                      <c:pt idx="272">
                        <c:v>-874.36795766900002</c:v>
                      </c:pt>
                      <c:pt idx="273">
                        <c:v>-876.22031031500001</c:v>
                      </c:pt>
                      <c:pt idx="274">
                        <c:v>-878.89625781100005</c:v>
                      </c:pt>
                      <c:pt idx="275">
                        <c:v>-880.59459912199998</c:v>
                      </c:pt>
                      <c:pt idx="276">
                        <c:v>-883.293868245</c:v>
                      </c:pt>
                      <c:pt idx="277">
                        <c:v>-889.34689668999999</c:v>
                      </c:pt>
                      <c:pt idx="278">
                        <c:v>-890.97810241499997</c:v>
                      </c:pt>
                      <c:pt idx="279">
                        <c:v>-895.239999399</c:v>
                      </c:pt>
                      <c:pt idx="280">
                        <c:v>-899.26341211600004</c:v>
                      </c:pt>
                      <c:pt idx="281">
                        <c:v>-904.02597816499997</c:v>
                      </c:pt>
                      <c:pt idx="282">
                        <c:v>-905.19461706599998</c:v>
                      </c:pt>
                      <c:pt idx="283">
                        <c:v>-909.34710677700002</c:v>
                      </c:pt>
                      <c:pt idx="284">
                        <c:v>-909.65816648700002</c:v>
                      </c:pt>
                      <c:pt idx="285">
                        <c:v>-910.684401815</c:v>
                      </c:pt>
                      <c:pt idx="286">
                        <c:v>-920.59126848699998</c:v>
                      </c:pt>
                      <c:pt idx="287">
                        <c:v>-922.06311791200005</c:v>
                      </c:pt>
                      <c:pt idx="288">
                        <c:v>-922.26090625899997</c:v>
                      </c:pt>
                      <c:pt idx="289">
                        <c:v>-922.96062947899998</c:v>
                      </c:pt>
                      <c:pt idx="290">
                        <c:v>-926.86599617399997</c:v>
                      </c:pt>
                      <c:pt idx="291">
                        <c:v>-927.92035590399996</c:v>
                      </c:pt>
                      <c:pt idx="292">
                        <c:v>-930.01113462800004</c:v>
                      </c:pt>
                      <c:pt idx="293">
                        <c:v>-936.85716573900004</c:v>
                      </c:pt>
                      <c:pt idx="294">
                        <c:v>-937.97874441399995</c:v>
                      </c:pt>
                      <c:pt idx="295">
                        <c:v>-942.67840593799997</c:v>
                      </c:pt>
                      <c:pt idx="296">
                        <c:v>-943.41590828699998</c:v>
                      </c:pt>
                      <c:pt idx="297">
                        <c:v>-946.46945865999999</c:v>
                      </c:pt>
                      <c:pt idx="298">
                        <c:v>-946.62788456999999</c:v>
                      </c:pt>
                      <c:pt idx="299">
                        <c:v>-951.59758682799998</c:v>
                      </c:pt>
                      <c:pt idx="300">
                        <c:v>-956.91998925799999</c:v>
                      </c:pt>
                      <c:pt idx="301">
                        <c:v>-960.12890796800002</c:v>
                      </c:pt>
                      <c:pt idx="302">
                        <c:v>-960.33761880199995</c:v>
                      </c:pt>
                      <c:pt idx="303">
                        <c:v>-963.30894794300002</c:v>
                      </c:pt>
                      <c:pt idx="304">
                        <c:v>-964.63757105599996</c:v>
                      </c:pt>
                      <c:pt idx="305">
                        <c:v>-965.45302663899997</c:v>
                      </c:pt>
                      <c:pt idx="306">
                        <c:v>-972.08519392400001</c:v>
                      </c:pt>
                      <c:pt idx="307">
                        <c:v>-982.47133485500001</c:v>
                      </c:pt>
                      <c:pt idx="308">
                        <c:v>-995.79736862300001</c:v>
                      </c:pt>
                      <c:pt idx="309">
                        <c:v>-1001.89347713</c:v>
                      </c:pt>
                      <c:pt idx="310">
                        <c:v>-1007.05549516</c:v>
                      </c:pt>
                      <c:pt idx="311">
                        <c:v>-1009.77881519</c:v>
                      </c:pt>
                      <c:pt idx="312">
                        <c:v>-1018.87009029</c:v>
                      </c:pt>
                      <c:pt idx="313">
                        <c:v>-1023.34638109</c:v>
                      </c:pt>
                      <c:pt idx="314">
                        <c:v>-1024.3791584600001</c:v>
                      </c:pt>
                      <c:pt idx="315">
                        <c:v>-1028.4809301600001</c:v>
                      </c:pt>
                      <c:pt idx="316">
                        <c:v>-1029.5795578499999</c:v>
                      </c:pt>
                      <c:pt idx="317">
                        <c:v>-1030.83095488</c:v>
                      </c:pt>
                      <c:pt idx="318">
                        <c:v>-1035.1537972199999</c:v>
                      </c:pt>
                      <c:pt idx="319">
                        <c:v>-1039.10618841</c:v>
                      </c:pt>
                      <c:pt idx="320">
                        <c:v>-1043.18624907</c:v>
                      </c:pt>
                      <c:pt idx="321">
                        <c:v>-1046.2986045800001</c:v>
                      </c:pt>
                      <c:pt idx="322">
                        <c:v>-1050.2994340299999</c:v>
                      </c:pt>
                      <c:pt idx="323">
                        <c:v>-1050.8472598999999</c:v>
                      </c:pt>
                      <c:pt idx="324">
                        <c:v>-1051.9568211999999</c:v>
                      </c:pt>
                      <c:pt idx="325">
                        <c:v>-1055.9825328899999</c:v>
                      </c:pt>
                      <c:pt idx="326">
                        <c:v>-1056.5672014500001</c:v>
                      </c:pt>
                      <c:pt idx="327">
                        <c:v>-1058.7729942200001</c:v>
                      </c:pt>
                      <c:pt idx="328">
                        <c:v>-1060.0869336400001</c:v>
                      </c:pt>
                      <c:pt idx="329">
                        <c:v>-1068.84876766</c:v>
                      </c:pt>
                      <c:pt idx="330">
                        <c:v>-1071.5582109100001</c:v>
                      </c:pt>
                      <c:pt idx="331">
                        <c:v>-1074.27370202</c:v>
                      </c:pt>
                      <c:pt idx="332">
                        <c:v>-1077.76912535</c:v>
                      </c:pt>
                      <c:pt idx="333">
                        <c:v>-1079.0759655899999</c:v>
                      </c:pt>
                      <c:pt idx="334">
                        <c:v>-1094.5698620600001</c:v>
                      </c:pt>
                      <c:pt idx="335">
                        <c:v>-1100.5006069900001</c:v>
                      </c:pt>
                      <c:pt idx="336">
                        <c:v>-1100.7351229999999</c:v>
                      </c:pt>
                      <c:pt idx="337">
                        <c:v>-1105.6552909699999</c:v>
                      </c:pt>
                      <c:pt idx="338">
                        <c:v>-1106.48901669</c:v>
                      </c:pt>
                      <c:pt idx="339">
                        <c:v>-1112.88429658</c:v>
                      </c:pt>
                      <c:pt idx="340">
                        <c:v>-1116.38975977</c:v>
                      </c:pt>
                      <c:pt idx="341">
                        <c:v>-1116.8103783900001</c:v>
                      </c:pt>
                      <c:pt idx="342">
                        <c:v>-1124.9928267600001</c:v>
                      </c:pt>
                      <c:pt idx="343">
                        <c:v>-1126.7338265200001</c:v>
                      </c:pt>
                      <c:pt idx="344">
                        <c:v>-1126.9576890999999</c:v>
                      </c:pt>
                      <c:pt idx="345">
                        <c:v>-1129.2480429899999</c:v>
                      </c:pt>
                      <c:pt idx="346">
                        <c:v>-1130.64193761</c:v>
                      </c:pt>
                      <c:pt idx="347">
                        <c:v>-1134.50120606</c:v>
                      </c:pt>
                      <c:pt idx="348">
                        <c:v>-1141.07639425</c:v>
                      </c:pt>
                      <c:pt idx="349">
                        <c:v>-1143.2608285700001</c:v>
                      </c:pt>
                      <c:pt idx="350">
                        <c:v>-1143.9610081999999</c:v>
                      </c:pt>
                      <c:pt idx="351">
                        <c:v>-1151.0229939200001</c:v>
                      </c:pt>
                      <c:pt idx="352">
                        <c:v>-1151.7882695200001</c:v>
                      </c:pt>
                      <c:pt idx="353">
                        <c:v>-1154.8751662100001</c:v>
                      </c:pt>
                      <c:pt idx="354">
                        <c:v>-1158.87679688</c:v>
                      </c:pt>
                      <c:pt idx="355">
                        <c:v>-1164.66632585</c:v>
                      </c:pt>
                      <c:pt idx="356">
                        <c:v>-1177.93934605</c:v>
                      </c:pt>
                      <c:pt idx="357">
                        <c:v>-1179.5295940599999</c:v>
                      </c:pt>
                      <c:pt idx="358">
                        <c:v>-1179.5506948</c:v>
                      </c:pt>
                      <c:pt idx="359">
                        <c:v>-1180.18371093</c:v>
                      </c:pt>
                      <c:pt idx="360">
                        <c:v>-1181.7666830600001</c:v>
                      </c:pt>
                      <c:pt idx="361">
                        <c:v>-1192.08689041</c:v>
                      </c:pt>
                      <c:pt idx="362">
                        <c:v>-1194.3038873</c:v>
                      </c:pt>
                      <c:pt idx="363">
                        <c:v>-1198.8266020000001</c:v>
                      </c:pt>
                      <c:pt idx="364">
                        <c:v>-1199.7923036899999</c:v>
                      </c:pt>
                      <c:pt idx="365">
                        <c:v>-1203.8436367100001</c:v>
                      </c:pt>
                      <c:pt idx="366">
                        <c:v>-1220.06300934</c:v>
                      </c:pt>
                      <c:pt idx="367">
                        <c:v>-1226.7286379499999</c:v>
                      </c:pt>
                      <c:pt idx="368">
                        <c:v>-1227.1239787899999</c:v>
                      </c:pt>
                      <c:pt idx="369">
                        <c:v>-1234.0276431699999</c:v>
                      </c:pt>
                      <c:pt idx="370">
                        <c:v>-1234.59380332</c:v>
                      </c:pt>
                      <c:pt idx="371">
                        <c:v>-1236.10761626</c:v>
                      </c:pt>
                      <c:pt idx="372">
                        <c:v>-1244.8702075799999</c:v>
                      </c:pt>
                      <c:pt idx="373">
                        <c:v>-1256.2245069600001</c:v>
                      </c:pt>
                      <c:pt idx="374">
                        <c:v>-1256.47875273</c:v>
                      </c:pt>
                      <c:pt idx="375">
                        <c:v>-1260.8771171599999</c:v>
                      </c:pt>
                      <c:pt idx="376">
                        <c:v>-1266.7894246999999</c:v>
                      </c:pt>
                      <c:pt idx="377">
                        <c:v>-1268.71922496</c:v>
                      </c:pt>
                      <c:pt idx="378">
                        <c:v>-1283.1356449</c:v>
                      </c:pt>
                      <c:pt idx="379">
                        <c:v>-1287.5118181600001</c:v>
                      </c:pt>
                      <c:pt idx="380">
                        <c:v>-1287.5664340000001</c:v>
                      </c:pt>
                      <c:pt idx="381">
                        <c:v>-1293.6939929299999</c:v>
                      </c:pt>
                      <c:pt idx="382">
                        <c:v>-1295.2826477999999</c:v>
                      </c:pt>
                      <c:pt idx="383">
                        <c:v>-1300.0183712800001</c:v>
                      </c:pt>
                      <c:pt idx="384">
                        <c:v>-1306.2829725900001</c:v>
                      </c:pt>
                      <c:pt idx="385">
                        <c:v>-1311.9496289599999</c:v>
                      </c:pt>
                      <c:pt idx="386">
                        <c:v>-1319.02026933</c:v>
                      </c:pt>
                      <c:pt idx="387">
                        <c:v>-1323.1216287300001</c:v>
                      </c:pt>
                      <c:pt idx="388">
                        <c:v>-1324.4603610900001</c:v>
                      </c:pt>
                      <c:pt idx="389">
                        <c:v>-1334.89638193</c:v>
                      </c:pt>
                      <c:pt idx="390">
                        <c:v>-1339.21768318</c:v>
                      </c:pt>
                      <c:pt idx="391">
                        <c:v>-1343.97232803</c:v>
                      </c:pt>
                      <c:pt idx="392">
                        <c:v>-1352.05786592</c:v>
                      </c:pt>
                      <c:pt idx="393">
                        <c:v>-1356.6199733999999</c:v>
                      </c:pt>
                      <c:pt idx="394">
                        <c:v>-1357.8799233</c:v>
                      </c:pt>
                      <c:pt idx="395">
                        <c:v>-1360.4254827899999</c:v>
                      </c:pt>
                      <c:pt idx="396">
                        <c:v>-1362.69453512</c:v>
                      </c:pt>
                      <c:pt idx="397">
                        <c:v>-1366.9060477999999</c:v>
                      </c:pt>
                      <c:pt idx="398">
                        <c:v>-1379.16394833</c:v>
                      </c:pt>
                      <c:pt idx="399">
                        <c:v>-1380.11537155</c:v>
                      </c:pt>
                      <c:pt idx="400">
                        <c:v>-1381.1054061</c:v>
                      </c:pt>
                      <c:pt idx="401">
                        <c:v>-1381.7913512800001</c:v>
                      </c:pt>
                      <c:pt idx="402">
                        <c:v>-1403.21901207</c:v>
                      </c:pt>
                      <c:pt idx="403">
                        <c:v>-1404.6538378800001</c:v>
                      </c:pt>
                      <c:pt idx="404">
                        <c:v>-1405.1778869100001</c:v>
                      </c:pt>
                      <c:pt idx="405">
                        <c:v>-1411.0035733899999</c:v>
                      </c:pt>
                      <c:pt idx="406">
                        <c:v>-1413.8603935199999</c:v>
                      </c:pt>
                      <c:pt idx="407">
                        <c:v>-1417.0087998199999</c:v>
                      </c:pt>
                      <c:pt idx="408">
                        <c:v>-1417.15617634</c:v>
                      </c:pt>
                      <c:pt idx="409">
                        <c:v>-1418.9737128500001</c:v>
                      </c:pt>
                      <c:pt idx="410">
                        <c:v>-1422.66545335</c:v>
                      </c:pt>
                      <c:pt idx="411">
                        <c:v>-1429.8252716300001</c:v>
                      </c:pt>
                      <c:pt idx="412">
                        <c:v>-1432.68403339</c:v>
                      </c:pt>
                      <c:pt idx="413">
                        <c:v>-1432.8252937100001</c:v>
                      </c:pt>
                      <c:pt idx="414">
                        <c:v>-1434.0360918599999</c:v>
                      </c:pt>
                      <c:pt idx="415">
                        <c:v>-1435.38362966</c:v>
                      </c:pt>
                      <c:pt idx="416">
                        <c:v>-1439.38257013</c:v>
                      </c:pt>
                      <c:pt idx="417">
                        <c:v>-1442.0029496699999</c:v>
                      </c:pt>
                      <c:pt idx="418">
                        <c:v>-1443.0807103499999</c:v>
                      </c:pt>
                      <c:pt idx="419">
                        <c:v>-1444.8540157699999</c:v>
                      </c:pt>
                      <c:pt idx="420">
                        <c:v>-1449.5060090300001</c:v>
                      </c:pt>
                      <c:pt idx="421">
                        <c:v>-1449.7100374500001</c:v>
                      </c:pt>
                      <c:pt idx="422">
                        <c:v>-1451.41306375</c:v>
                      </c:pt>
                      <c:pt idx="423">
                        <c:v>-1451.47986294</c:v>
                      </c:pt>
                      <c:pt idx="424">
                        <c:v>-1451.5848532499999</c:v>
                      </c:pt>
                      <c:pt idx="425">
                        <c:v>-1461.3523888899999</c:v>
                      </c:pt>
                      <c:pt idx="426">
                        <c:v>-1461.42004853</c:v>
                      </c:pt>
                      <c:pt idx="427">
                        <c:v>-1468.7010692399999</c:v>
                      </c:pt>
                      <c:pt idx="428">
                        <c:v>-1477.41383638</c:v>
                      </c:pt>
                      <c:pt idx="429">
                        <c:v>-1481.1436484799999</c:v>
                      </c:pt>
                      <c:pt idx="430">
                        <c:v>-1481.78399223</c:v>
                      </c:pt>
                      <c:pt idx="431">
                        <c:v>-1484.0816690700001</c:v>
                      </c:pt>
                      <c:pt idx="432">
                        <c:v>-1487.11039701</c:v>
                      </c:pt>
                      <c:pt idx="433">
                        <c:v>-1488.4069046100001</c:v>
                      </c:pt>
                      <c:pt idx="434">
                        <c:v>-1496.80476565</c:v>
                      </c:pt>
                      <c:pt idx="435">
                        <c:v>-1502.75925287</c:v>
                      </c:pt>
                      <c:pt idx="436">
                        <c:v>-1503.47958202</c:v>
                      </c:pt>
                      <c:pt idx="437">
                        <c:v>-1503.5003731500001</c:v>
                      </c:pt>
                      <c:pt idx="438">
                        <c:v>-1506.4240464699999</c:v>
                      </c:pt>
                      <c:pt idx="439">
                        <c:v>-1507.6709204900001</c:v>
                      </c:pt>
                      <c:pt idx="440">
                        <c:v>-1520.4862222899999</c:v>
                      </c:pt>
                      <c:pt idx="441">
                        <c:v>-1537.6922209899999</c:v>
                      </c:pt>
                      <c:pt idx="442">
                        <c:v>-1538.1862525700001</c:v>
                      </c:pt>
                      <c:pt idx="443">
                        <c:v>-1544.0414460500001</c:v>
                      </c:pt>
                      <c:pt idx="444">
                        <c:v>-1546.7109673499999</c:v>
                      </c:pt>
                      <c:pt idx="445">
                        <c:v>-1567.43225381</c:v>
                      </c:pt>
                      <c:pt idx="446">
                        <c:v>-1570.8268362599999</c:v>
                      </c:pt>
                      <c:pt idx="447">
                        <c:v>-1572.65444454</c:v>
                      </c:pt>
                      <c:pt idx="448">
                        <c:v>-1573.11966323</c:v>
                      </c:pt>
                      <c:pt idx="449">
                        <c:v>-1573.3511090699999</c:v>
                      </c:pt>
                      <c:pt idx="450">
                        <c:v>-1576.6595958099999</c:v>
                      </c:pt>
                      <c:pt idx="451">
                        <c:v>-1579.1307906100001</c:v>
                      </c:pt>
                      <c:pt idx="452">
                        <c:v>-1583.6603486199999</c:v>
                      </c:pt>
                      <c:pt idx="453">
                        <c:v>-1591.1654712100001</c:v>
                      </c:pt>
                      <c:pt idx="454">
                        <c:v>-1591.73481896</c:v>
                      </c:pt>
                      <c:pt idx="455">
                        <c:v>-1595.17202836</c:v>
                      </c:pt>
                      <c:pt idx="456">
                        <c:v>-1600.1013498499999</c:v>
                      </c:pt>
                      <c:pt idx="457">
                        <c:v>-1602.0069232999999</c:v>
                      </c:pt>
                      <c:pt idx="458">
                        <c:v>-1606.9948539699999</c:v>
                      </c:pt>
                      <c:pt idx="459">
                        <c:v>-1607.56799916</c:v>
                      </c:pt>
                      <c:pt idx="460">
                        <c:v>-1609.16075927</c:v>
                      </c:pt>
                      <c:pt idx="461">
                        <c:v>-1614.3732849600001</c:v>
                      </c:pt>
                      <c:pt idx="462">
                        <c:v>-1615.9107315900001</c:v>
                      </c:pt>
                      <c:pt idx="463">
                        <c:v>-1618.0679729799999</c:v>
                      </c:pt>
                      <c:pt idx="464">
                        <c:v>-1623.8061585299999</c:v>
                      </c:pt>
                      <c:pt idx="465">
                        <c:v>-1624.75547781</c:v>
                      </c:pt>
                      <c:pt idx="466">
                        <c:v>-1626.9739944800001</c:v>
                      </c:pt>
                      <c:pt idx="467">
                        <c:v>-1629.3257994799999</c:v>
                      </c:pt>
                      <c:pt idx="468">
                        <c:v>-1630.33924697</c:v>
                      </c:pt>
                      <c:pt idx="469">
                        <c:v>-1630.96677292</c:v>
                      </c:pt>
                      <c:pt idx="470">
                        <c:v>-1632.94171181</c:v>
                      </c:pt>
                      <c:pt idx="471">
                        <c:v>-1634.97329919</c:v>
                      </c:pt>
                      <c:pt idx="472">
                        <c:v>-1642.52106678</c:v>
                      </c:pt>
                      <c:pt idx="473">
                        <c:v>-1644.37572086</c:v>
                      </c:pt>
                      <c:pt idx="474">
                        <c:v>-1650.4202853500001</c:v>
                      </c:pt>
                      <c:pt idx="475">
                        <c:v>-1664.5096483100001</c:v>
                      </c:pt>
                      <c:pt idx="476">
                        <c:v>-1669.0566959099999</c:v>
                      </c:pt>
                      <c:pt idx="477">
                        <c:v>-1675.9316375799999</c:v>
                      </c:pt>
                      <c:pt idx="478">
                        <c:v>-1676.2895441799999</c:v>
                      </c:pt>
                      <c:pt idx="479">
                        <c:v>-1681.6053346199999</c:v>
                      </c:pt>
                      <c:pt idx="480">
                        <c:v>-1688.6758029099999</c:v>
                      </c:pt>
                      <c:pt idx="481">
                        <c:v>-1689.65979655</c:v>
                      </c:pt>
                      <c:pt idx="482">
                        <c:v>-1694.0346458500001</c:v>
                      </c:pt>
                      <c:pt idx="483">
                        <c:v>-1698.39578205</c:v>
                      </c:pt>
                      <c:pt idx="484">
                        <c:v>-1699.96374657</c:v>
                      </c:pt>
                      <c:pt idx="485">
                        <c:v>-1705.29367671</c:v>
                      </c:pt>
                      <c:pt idx="486">
                        <c:v>-1707.2030702300001</c:v>
                      </c:pt>
                      <c:pt idx="487">
                        <c:v>-1707.8685372699999</c:v>
                      </c:pt>
                      <c:pt idx="488">
                        <c:v>-1711.520002</c:v>
                      </c:pt>
                      <c:pt idx="489">
                        <c:v>-1712.70029234</c:v>
                      </c:pt>
                      <c:pt idx="490">
                        <c:v>-1718.29822743</c:v>
                      </c:pt>
                      <c:pt idx="491">
                        <c:v>-1720.5776949000001</c:v>
                      </c:pt>
                      <c:pt idx="492">
                        <c:v>-1722.11131486</c:v>
                      </c:pt>
                      <c:pt idx="493">
                        <c:v>-1722.17605095</c:v>
                      </c:pt>
                      <c:pt idx="494">
                        <c:v>-1724.1071360799999</c:v>
                      </c:pt>
                      <c:pt idx="495">
                        <c:v>-1733.8792181399999</c:v>
                      </c:pt>
                      <c:pt idx="496">
                        <c:v>-1736.35902321</c:v>
                      </c:pt>
                      <c:pt idx="497">
                        <c:v>-1737.2571044399999</c:v>
                      </c:pt>
                      <c:pt idx="498">
                        <c:v>-1738.1803807700001</c:v>
                      </c:pt>
                      <c:pt idx="499">
                        <c:v>-1739.07372343</c:v>
                      </c:pt>
                      <c:pt idx="500">
                        <c:v>-1746.3228134599999</c:v>
                      </c:pt>
                      <c:pt idx="501">
                        <c:v>-1756.5409870799999</c:v>
                      </c:pt>
                      <c:pt idx="502">
                        <c:v>-1756.6036756599999</c:v>
                      </c:pt>
                      <c:pt idx="503">
                        <c:v>-1769.8358526500001</c:v>
                      </c:pt>
                      <c:pt idx="504">
                        <c:v>-1772.7844079199999</c:v>
                      </c:pt>
                      <c:pt idx="505">
                        <c:v>-1773.0010229500001</c:v>
                      </c:pt>
                      <c:pt idx="506">
                        <c:v>-1776.4789631399999</c:v>
                      </c:pt>
                      <c:pt idx="507">
                        <c:v>-1777.51480668</c:v>
                      </c:pt>
                      <c:pt idx="508">
                        <c:v>-1777.8833108900001</c:v>
                      </c:pt>
                      <c:pt idx="509">
                        <c:v>-1781.0531127700001</c:v>
                      </c:pt>
                      <c:pt idx="510">
                        <c:v>-1782.1657338099999</c:v>
                      </c:pt>
                      <c:pt idx="511">
                        <c:v>-1783.1148239900001</c:v>
                      </c:pt>
                      <c:pt idx="512">
                        <c:v>-1790.2260908999999</c:v>
                      </c:pt>
                      <c:pt idx="513">
                        <c:v>-1792.1981247599999</c:v>
                      </c:pt>
                      <c:pt idx="514">
                        <c:v>-1809.1451303700001</c:v>
                      </c:pt>
                      <c:pt idx="515">
                        <c:v>-1812.15117412</c:v>
                      </c:pt>
                      <c:pt idx="516">
                        <c:v>-1825.612259</c:v>
                      </c:pt>
                      <c:pt idx="517">
                        <c:v>-1829.54996519</c:v>
                      </c:pt>
                      <c:pt idx="518">
                        <c:v>-1830.27198015</c:v>
                      </c:pt>
                      <c:pt idx="519">
                        <c:v>-1831.67885817</c:v>
                      </c:pt>
                      <c:pt idx="520">
                        <c:v>-1837.6022616499999</c:v>
                      </c:pt>
                      <c:pt idx="521">
                        <c:v>-1841.67956559</c:v>
                      </c:pt>
                      <c:pt idx="522">
                        <c:v>-1847.7670726700001</c:v>
                      </c:pt>
                      <c:pt idx="523">
                        <c:v>-1851.6430318600001</c:v>
                      </c:pt>
                      <c:pt idx="524">
                        <c:v>-1855.0616183899999</c:v>
                      </c:pt>
                      <c:pt idx="525">
                        <c:v>-1857.38151771</c:v>
                      </c:pt>
                      <c:pt idx="526">
                        <c:v>-1863.24486355</c:v>
                      </c:pt>
                      <c:pt idx="527">
                        <c:v>-1874.412812</c:v>
                      </c:pt>
                      <c:pt idx="528">
                        <c:v>-1883.45509453</c:v>
                      </c:pt>
                      <c:pt idx="529">
                        <c:v>-1885.5090003800001</c:v>
                      </c:pt>
                      <c:pt idx="530">
                        <c:v>-1888.45163944</c:v>
                      </c:pt>
                      <c:pt idx="531">
                        <c:v>-1890.78874716</c:v>
                      </c:pt>
                      <c:pt idx="532">
                        <c:v>-1901.9964578300001</c:v>
                      </c:pt>
                      <c:pt idx="533">
                        <c:v>-1904.2467243599999</c:v>
                      </c:pt>
                      <c:pt idx="534">
                        <c:v>-1906.5431764499999</c:v>
                      </c:pt>
                      <c:pt idx="535">
                        <c:v>-1907.18119615</c:v>
                      </c:pt>
                      <c:pt idx="536">
                        <c:v>-1908.17450781</c:v>
                      </c:pt>
                      <c:pt idx="537">
                        <c:v>-1910.811416</c:v>
                      </c:pt>
                      <c:pt idx="538">
                        <c:v>-1912.4687600899999</c:v>
                      </c:pt>
                      <c:pt idx="539">
                        <c:v>-1916.01531774</c:v>
                      </c:pt>
                      <c:pt idx="540">
                        <c:v>-1921.69483842</c:v>
                      </c:pt>
                      <c:pt idx="541">
                        <c:v>-1925.71169534</c:v>
                      </c:pt>
                      <c:pt idx="542">
                        <c:v>-1926.1162879799999</c:v>
                      </c:pt>
                      <c:pt idx="543">
                        <c:v>-1935.9584049699999</c:v>
                      </c:pt>
                      <c:pt idx="544">
                        <c:v>-1937.80631236</c:v>
                      </c:pt>
                      <c:pt idx="545">
                        <c:v>-1940.3984019300001</c:v>
                      </c:pt>
                      <c:pt idx="546">
                        <c:v>-1942.44609982</c:v>
                      </c:pt>
                      <c:pt idx="547">
                        <c:v>-1946.28661708</c:v>
                      </c:pt>
                      <c:pt idx="548">
                        <c:v>-1947.7005420400001</c:v>
                      </c:pt>
                      <c:pt idx="549">
                        <c:v>-1948.2838033400001</c:v>
                      </c:pt>
                      <c:pt idx="550">
                        <c:v>-1948.62216554</c:v>
                      </c:pt>
                      <c:pt idx="551">
                        <c:v>-1956.7398045100001</c:v>
                      </c:pt>
                      <c:pt idx="552">
                        <c:v>-1956.7646265799999</c:v>
                      </c:pt>
                      <c:pt idx="553">
                        <c:v>-1961.32736576</c:v>
                      </c:pt>
                      <c:pt idx="554">
                        <c:v>-1967.2974343000001</c:v>
                      </c:pt>
                      <c:pt idx="555">
                        <c:v>-1976.33555826</c:v>
                      </c:pt>
                      <c:pt idx="556">
                        <c:v>-1982.5938653999999</c:v>
                      </c:pt>
                      <c:pt idx="557">
                        <c:v>-2001.6649158800001</c:v>
                      </c:pt>
                      <c:pt idx="558">
                        <c:v>-2007.2134151600001</c:v>
                      </c:pt>
                      <c:pt idx="559">
                        <c:v>-2008.4523606600001</c:v>
                      </c:pt>
                      <c:pt idx="560">
                        <c:v>-2016.91170786</c:v>
                      </c:pt>
                      <c:pt idx="561">
                        <c:v>-2034.5456697699999</c:v>
                      </c:pt>
                      <c:pt idx="562">
                        <c:v>-2034.6161972100001</c:v>
                      </c:pt>
                      <c:pt idx="563">
                        <c:v>-2039.4517066799999</c:v>
                      </c:pt>
                      <c:pt idx="564">
                        <c:v>-2039.5934289899999</c:v>
                      </c:pt>
                      <c:pt idx="565">
                        <c:v>-2043.3534079799999</c:v>
                      </c:pt>
                      <c:pt idx="566">
                        <c:v>-2055.3443885500001</c:v>
                      </c:pt>
                      <c:pt idx="567">
                        <c:v>-2056.8403325899999</c:v>
                      </c:pt>
                      <c:pt idx="568">
                        <c:v>-2061.9168022399999</c:v>
                      </c:pt>
                      <c:pt idx="569">
                        <c:v>-2066.0397359499998</c:v>
                      </c:pt>
                      <c:pt idx="570">
                        <c:v>-2067.5056384700001</c:v>
                      </c:pt>
                      <c:pt idx="571">
                        <c:v>-2069.49720454</c:v>
                      </c:pt>
                      <c:pt idx="572">
                        <c:v>-2075.9971963900002</c:v>
                      </c:pt>
                      <c:pt idx="573">
                        <c:v>-2076.47385717</c:v>
                      </c:pt>
                      <c:pt idx="574">
                        <c:v>-2080.58619344</c:v>
                      </c:pt>
                      <c:pt idx="575">
                        <c:v>-2082.9089859199999</c:v>
                      </c:pt>
                      <c:pt idx="576">
                        <c:v>-2093.98977014</c:v>
                      </c:pt>
                      <c:pt idx="577">
                        <c:v>-2102.8942387699999</c:v>
                      </c:pt>
                      <c:pt idx="578">
                        <c:v>-2104.9670682300002</c:v>
                      </c:pt>
                      <c:pt idx="579">
                        <c:v>-2107.2296428599998</c:v>
                      </c:pt>
                      <c:pt idx="580">
                        <c:v>-2110.42973828</c:v>
                      </c:pt>
                      <c:pt idx="581">
                        <c:v>-2111.31882554</c:v>
                      </c:pt>
                      <c:pt idx="582">
                        <c:v>-2112.7976286799999</c:v>
                      </c:pt>
                      <c:pt idx="583">
                        <c:v>-2118.2919858400001</c:v>
                      </c:pt>
                      <c:pt idx="584">
                        <c:v>-2121.02038601</c:v>
                      </c:pt>
                      <c:pt idx="585">
                        <c:v>-2125.31840844</c:v>
                      </c:pt>
                      <c:pt idx="586">
                        <c:v>-2139.1422190600001</c:v>
                      </c:pt>
                      <c:pt idx="587">
                        <c:v>-2144.3453277100002</c:v>
                      </c:pt>
                      <c:pt idx="588">
                        <c:v>-2144.4256557200001</c:v>
                      </c:pt>
                      <c:pt idx="589">
                        <c:v>-2148.0251675700001</c:v>
                      </c:pt>
                      <c:pt idx="590">
                        <c:v>-2151.3403018099998</c:v>
                      </c:pt>
                      <c:pt idx="591">
                        <c:v>-2154.8290206800002</c:v>
                      </c:pt>
                      <c:pt idx="592">
                        <c:v>-2157.8983511699998</c:v>
                      </c:pt>
                      <c:pt idx="593">
                        <c:v>-2167.0887366299999</c:v>
                      </c:pt>
                      <c:pt idx="594">
                        <c:v>-2179.7212878999999</c:v>
                      </c:pt>
                      <c:pt idx="595">
                        <c:v>-2186.4302432999998</c:v>
                      </c:pt>
                      <c:pt idx="596">
                        <c:v>-2188.28503026</c:v>
                      </c:pt>
                      <c:pt idx="597">
                        <c:v>-2189.2588657000001</c:v>
                      </c:pt>
                      <c:pt idx="598">
                        <c:v>-2194.195467</c:v>
                      </c:pt>
                      <c:pt idx="599">
                        <c:v>-2199.4838777999998</c:v>
                      </c:pt>
                      <c:pt idx="600">
                        <c:v>-2201.4697005399998</c:v>
                      </c:pt>
                      <c:pt idx="601">
                        <c:v>-2214.6797688500001</c:v>
                      </c:pt>
                      <c:pt idx="602">
                        <c:v>-2216.81418639</c:v>
                      </c:pt>
                      <c:pt idx="603">
                        <c:v>-2235.2576868900001</c:v>
                      </c:pt>
                      <c:pt idx="604">
                        <c:v>-2237.6369268499998</c:v>
                      </c:pt>
                      <c:pt idx="605">
                        <c:v>-2245.1411366699999</c:v>
                      </c:pt>
                      <c:pt idx="606">
                        <c:v>-2248.5705472300001</c:v>
                      </c:pt>
                      <c:pt idx="607">
                        <c:v>-2252.1149789199999</c:v>
                      </c:pt>
                      <c:pt idx="608">
                        <c:v>-2256.7289681500001</c:v>
                      </c:pt>
                      <c:pt idx="609">
                        <c:v>-2257.40602644</c:v>
                      </c:pt>
                      <c:pt idx="610">
                        <c:v>-2261.30284489</c:v>
                      </c:pt>
                      <c:pt idx="611">
                        <c:v>-2263.7478410200001</c:v>
                      </c:pt>
                      <c:pt idx="612">
                        <c:v>-2265.0558351599998</c:v>
                      </c:pt>
                      <c:pt idx="613">
                        <c:v>-2267.2067609699998</c:v>
                      </c:pt>
                      <c:pt idx="614">
                        <c:v>-2274.02651616</c:v>
                      </c:pt>
                      <c:pt idx="615">
                        <c:v>-2286.22285792</c:v>
                      </c:pt>
                      <c:pt idx="616">
                        <c:v>-2290.5336765900001</c:v>
                      </c:pt>
                      <c:pt idx="617">
                        <c:v>-2292.0748908300002</c:v>
                      </c:pt>
                      <c:pt idx="618">
                        <c:v>-2292.8016089100001</c:v>
                      </c:pt>
                      <c:pt idx="619">
                        <c:v>-2296.6643553700001</c:v>
                      </c:pt>
                      <c:pt idx="620">
                        <c:v>-2296.6950273299999</c:v>
                      </c:pt>
                      <c:pt idx="621">
                        <c:v>-2306.3725768600002</c:v>
                      </c:pt>
                      <c:pt idx="622">
                        <c:v>-2310.0723430899998</c:v>
                      </c:pt>
                      <c:pt idx="623">
                        <c:v>-2312.16403218</c:v>
                      </c:pt>
                      <c:pt idx="624">
                        <c:v>-2314.1174062700002</c:v>
                      </c:pt>
                      <c:pt idx="625">
                        <c:v>-2314.2973443999999</c:v>
                      </c:pt>
                      <c:pt idx="626">
                        <c:v>-2325.7148671599998</c:v>
                      </c:pt>
                      <c:pt idx="627">
                        <c:v>-2326.0144497800002</c:v>
                      </c:pt>
                      <c:pt idx="628">
                        <c:v>-2326.88852855</c:v>
                      </c:pt>
                      <c:pt idx="629">
                        <c:v>-2330.45094169</c:v>
                      </c:pt>
                      <c:pt idx="630">
                        <c:v>-2348.0579085999998</c:v>
                      </c:pt>
                      <c:pt idx="631">
                        <c:v>-2354.7151793899998</c:v>
                      </c:pt>
                      <c:pt idx="632">
                        <c:v>-2355.3015453100002</c:v>
                      </c:pt>
                      <c:pt idx="633">
                        <c:v>-2356.4574991600002</c:v>
                      </c:pt>
                      <c:pt idx="634">
                        <c:v>-2360.8228885799999</c:v>
                      </c:pt>
                      <c:pt idx="635">
                        <c:v>-2392.2318033199999</c:v>
                      </c:pt>
                      <c:pt idx="636">
                        <c:v>-2395.7610169200002</c:v>
                      </c:pt>
                      <c:pt idx="637">
                        <c:v>-2397.5056001299999</c:v>
                      </c:pt>
                      <c:pt idx="638">
                        <c:v>-2408.3936737600002</c:v>
                      </c:pt>
                      <c:pt idx="639">
                        <c:v>-2411.2568768400001</c:v>
                      </c:pt>
                      <c:pt idx="640">
                        <c:v>-2413.4161071200001</c:v>
                      </c:pt>
                      <c:pt idx="641">
                        <c:v>-2418.7206254900002</c:v>
                      </c:pt>
                      <c:pt idx="642">
                        <c:v>-2419.28150065</c:v>
                      </c:pt>
                      <c:pt idx="643">
                        <c:v>-2426.92131767</c:v>
                      </c:pt>
                      <c:pt idx="644">
                        <c:v>-2428.6061270800001</c:v>
                      </c:pt>
                      <c:pt idx="645">
                        <c:v>-2431.2537263499999</c:v>
                      </c:pt>
                      <c:pt idx="646">
                        <c:v>-2431.2651364399999</c:v>
                      </c:pt>
                      <c:pt idx="647">
                        <c:v>-2444.5933004399999</c:v>
                      </c:pt>
                      <c:pt idx="648">
                        <c:v>-2448.2120773699999</c:v>
                      </c:pt>
                      <c:pt idx="649">
                        <c:v>-2448.6546897500002</c:v>
                      </c:pt>
                      <c:pt idx="650">
                        <c:v>-2454.7687657000001</c:v>
                      </c:pt>
                      <c:pt idx="651">
                        <c:v>-2456.70220986</c:v>
                      </c:pt>
                      <c:pt idx="652">
                        <c:v>-2466.83342593</c:v>
                      </c:pt>
                      <c:pt idx="653">
                        <c:v>-2468.6988315799999</c:v>
                      </c:pt>
                      <c:pt idx="654">
                        <c:v>-2482.5919509700002</c:v>
                      </c:pt>
                      <c:pt idx="655">
                        <c:v>-2482.6210683200002</c:v>
                      </c:pt>
                      <c:pt idx="656">
                        <c:v>-2482.87968976</c:v>
                      </c:pt>
                      <c:pt idx="657">
                        <c:v>-2483.8595879999998</c:v>
                      </c:pt>
                      <c:pt idx="658">
                        <c:v>-2489.1029854799999</c:v>
                      </c:pt>
                      <c:pt idx="659">
                        <c:v>-2490.62478882</c:v>
                      </c:pt>
                      <c:pt idx="660">
                        <c:v>-2497.6417504400001</c:v>
                      </c:pt>
                      <c:pt idx="661">
                        <c:v>-2498.3685758000001</c:v>
                      </c:pt>
                      <c:pt idx="662">
                        <c:v>-2507.5291334600001</c:v>
                      </c:pt>
                      <c:pt idx="663">
                        <c:v>-2508.2808088800002</c:v>
                      </c:pt>
                      <c:pt idx="664">
                        <c:v>-2508.3690717600002</c:v>
                      </c:pt>
                      <c:pt idx="665">
                        <c:v>-2512.3387532500001</c:v>
                      </c:pt>
                      <c:pt idx="666">
                        <c:v>-2512.79184549</c:v>
                      </c:pt>
                      <c:pt idx="667">
                        <c:v>-2517.2974096299999</c:v>
                      </c:pt>
                      <c:pt idx="668">
                        <c:v>-2525.65162676</c:v>
                      </c:pt>
                      <c:pt idx="669">
                        <c:v>-2528.3865631799999</c:v>
                      </c:pt>
                      <c:pt idx="670">
                        <c:v>-2529.9134620200002</c:v>
                      </c:pt>
                      <c:pt idx="671">
                        <c:v>-2536.7772805499999</c:v>
                      </c:pt>
                      <c:pt idx="672">
                        <c:v>-2562.46918568</c:v>
                      </c:pt>
                      <c:pt idx="673">
                        <c:v>-2579.5973518300002</c:v>
                      </c:pt>
                      <c:pt idx="674">
                        <c:v>-2582.27361415</c:v>
                      </c:pt>
                      <c:pt idx="675">
                        <c:v>-2591.4099374500001</c:v>
                      </c:pt>
                      <c:pt idx="676">
                        <c:v>-2596.33250834</c:v>
                      </c:pt>
                      <c:pt idx="677">
                        <c:v>-2598.7314572499999</c:v>
                      </c:pt>
                      <c:pt idx="678">
                        <c:v>-2601.67582554</c:v>
                      </c:pt>
                      <c:pt idx="679">
                        <c:v>-2603.6836025500002</c:v>
                      </c:pt>
                      <c:pt idx="680">
                        <c:v>-2606.3261937900002</c:v>
                      </c:pt>
                      <c:pt idx="681">
                        <c:v>-2608.1536253899999</c:v>
                      </c:pt>
                      <c:pt idx="682">
                        <c:v>-2608.4733713199998</c:v>
                      </c:pt>
                      <c:pt idx="683">
                        <c:v>-2610.1987124399998</c:v>
                      </c:pt>
                      <c:pt idx="684">
                        <c:v>-2611.5155553</c:v>
                      </c:pt>
                      <c:pt idx="685">
                        <c:v>-2612.02262114</c:v>
                      </c:pt>
                      <c:pt idx="686">
                        <c:v>-2615.5099272799998</c:v>
                      </c:pt>
                      <c:pt idx="687">
                        <c:v>-2616.6721492500001</c:v>
                      </c:pt>
                      <c:pt idx="688">
                        <c:v>-2624.6508839899998</c:v>
                      </c:pt>
                      <c:pt idx="689">
                        <c:v>-2652.5615820799999</c:v>
                      </c:pt>
                      <c:pt idx="690">
                        <c:v>-2659.0065226299998</c:v>
                      </c:pt>
                      <c:pt idx="691">
                        <c:v>-2661.4685537700002</c:v>
                      </c:pt>
                      <c:pt idx="692">
                        <c:v>-2662.1727620699999</c:v>
                      </c:pt>
                      <c:pt idx="693">
                        <c:v>-2668.6169123200002</c:v>
                      </c:pt>
                      <c:pt idx="694">
                        <c:v>-2670.0888925899999</c:v>
                      </c:pt>
                      <c:pt idx="695">
                        <c:v>-2673.9291290800002</c:v>
                      </c:pt>
                      <c:pt idx="696">
                        <c:v>-2678.2495250000002</c:v>
                      </c:pt>
                      <c:pt idx="697">
                        <c:v>-2689.7135678200002</c:v>
                      </c:pt>
                      <c:pt idx="698">
                        <c:v>-2690.1913166999998</c:v>
                      </c:pt>
                      <c:pt idx="699">
                        <c:v>-2690.3736759200001</c:v>
                      </c:pt>
                      <c:pt idx="700">
                        <c:v>-2692.1423502600001</c:v>
                      </c:pt>
                      <c:pt idx="701">
                        <c:v>-2695.8822448599999</c:v>
                      </c:pt>
                      <c:pt idx="702">
                        <c:v>-2699.8522224899998</c:v>
                      </c:pt>
                      <c:pt idx="703">
                        <c:v>-2702.3724891699999</c:v>
                      </c:pt>
                      <c:pt idx="704">
                        <c:v>-2706.1769331999999</c:v>
                      </c:pt>
                      <c:pt idx="705">
                        <c:v>-2707.0311566400001</c:v>
                      </c:pt>
                      <c:pt idx="706">
                        <c:v>-2716.58965975</c:v>
                      </c:pt>
                      <c:pt idx="707">
                        <c:v>-2734.9632155200002</c:v>
                      </c:pt>
                      <c:pt idx="708">
                        <c:v>-2735.7571731799999</c:v>
                      </c:pt>
                      <c:pt idx="709">
                        <c:v>-2737.28779188</c:v>
                      </c:pt>
                      <c:pt idx="710">
                        <c:v>-2737.8998778499999</c:v>
                      </c:pt>
                      <c:pt idx="711">
                        <c:v>-2743.7305284499998</c:v>
                      </c:pt>
                      <c:pt idx="712">
                        <c:v>-2746.2870599799999</c:v>
                      </c:pt>
                      <c:pt idx="713">
                        <c:v>-2746.9487602999998</c:v>
                      </c:pt>
                      <c:pt idx="714">
                        <c:v>-2748.7274817299999</c:v>
                      </c:pt>
                      <c:pt idx="715">
                        <c:v>-2749.5931092300002</c:v>
                      </c:pt>
                      <c:pt idx="716">
                        <c:v>-2750.5381663399999</c:v>
                      </c:pt>
                      <c:pt idx="717">
                        <c:v>-2750.5622343800001</c:v>
                      </c:pt>
                      <c:pt idx="718">
                        <c:v>-2753.78556807</c:v>
                      </c:pt>
                      <c:pt idx="719">
                        <c:v>-2755.3277130199999</c:v>
                      </c:pt>
                      <c:pt idx="720">
                        <c:v>-2769.89443618</c:v>
                      </c:pt>
                      <c:pt idx="721">
                        <c:v>-2787.2793542499999</c:v>
                      </c:pt>
                      <c:pt idx="722">
                        <c:v>-2788.7384563199998</c:v>
                      </c:pt>
                      <c:pt idx="723">
                        <c:v>-2814.0840374499999</c:v>
                      </c:pt>
                      <c:pt idx="724">
                        <c:v>-2815.9138597199999</c:v>
                      </c:pt>
                      <c:pt idx="725">
                        <c:v>-2820.6870943700001</c:v>
                      </c:pt>
                      <c:pt idx="726">
                        <c:v>-2825.2872594599999</c:v>
                      </c:pt>
                      <c:pt idx="727">
                        <c:v>-2829.2926773700001</c:v>
                      </c:pt>
                      <c:pt idx="728">
                        <c:v>-2834.54683875</c:v>
                      </c:pt>
                      <c:pt idx="729">
                        <c:v>-2835.95861165</c:v>
                      </c:pt>
                      <c:pt idx="730">
                        <c:v>-2839.4175402800001</c:v>
                      </c:pt>
                      <c:pt idx="731">
                        <c:v>-2842.4014926599998</c:v>
                      </c:pt>
                      <c:pt idx="732">
                        <c:v>-2850.8220652099999</c:v>
                      </c:pt>
                      <c:pt idx="733">
                        <c:v>-2852.99428016</c:v>
                      </c:pt>
                      <c:pt idx="734">
                        <c:v>-2856.83809888</c:v>
                      </c:pt>
                      <c:pt idx="735">
                        <c:v>-2860.2964855599998</c:v>
                      </c:pt>
                      <c:pt idx="736">
                        <c:v>-2865.7126619199998</c:v>
                      </c:pt>
                      <c:pt idx="737">
                        <c:v>-2870.0714828800001</c:v>
                      </c:pt>
                      <c:pt idx="738">
                        <c:v>-2877.9540201899999</c:v>
                      </c:pt>
                      <c:pt idx="739">
                        <c:v>-2880.27194388</c:v>
                      </c:pt>
                      <c:pt idx="740">
                        <c:v>-2900.43322734</c:v>
                      </c:pt>
                      <c:pt idx="741">
                        <c:v>-2902.0269527099999</c:v>
                      </c:pt>
                      <c:pt idx="742">
                        <c:v>-2919.1216655600001</c:v>
                      </c:pt>
                      <c:pt idx="743">
                        <c:v>-2922.54996407</c:v>
                      </c:pt>
                      <c:pt idx="744">
                        <c:v>-2928.3401590600001</c:v>
                      </c:pt>
                      <c:pt idx="745">
                        <c:v>-2930.3083832699999</c:v>
                      </c:pt>
                      <c:pt idx="746">
                        <c:v>-2931.5921012899998</c:v>
                      </c:pt>
                      <c:pt idx="747">
                        <c:v>-2939.4648529000001</c:v>
                      </c:pt>
                      <c:pt idx="748">
                        <c:v>-2940.6784710699999</c:v>
                      </c:pt>
                      <c:pt idx="749">
                        <c:v>-2946.2097788999999</c:v>
                      </c:pt>
                      <c:pt idx="750">
                        <c:v>-2947.3197402599999</c:v>
                      </c:pt>
                      <c:pt idx="751">
                        <c:v>-2948.46753429</c:v>
                      </c:pt>
                      <c:pt idx="752">
                        <c:v>-2948.7984837899999</c:v>
                      </c:pt>
                      <c:pt idx="753">
                        <c:v>-2958.3902587600001</c:v>
                      </c:pt>
                      <c:pt idx="754">
                        <c:v>-2960.3003951699998</c:v>
                      </c:pt>
                      <c:pt idx="755">
                        <c:v>-2964.6857472299998</c:v>
                      </c:pt>
                      <c:pt idx="756">
                        <c:v>-2966.41780367</c:v>
                      </c:pt>
                      <c:pt idx="757">
                        <c:v>-2972.1766030799999</c:v>
                      </c:pt>
                      <c:pt idx="758">
                        <c:v>-2973.6162638000001</c:v>
                      </c:pt>
                      <c:pt idx="759">
                        <c:v>-2974.6454724</c:v>
                      </c:pt>
                      <c:pt idx="760">
                        <c:v>-2975.0384445899999</c:v>
                      </c:pt>
                      <c:pt idx="761">
                        <c:v>-2976.2764355099998</c:v>
                      </c:pt>
                      <c:pt idx="762">
                        <c:v>-2977.8388540300002</c:v>
                      </c:pt>
                      <c:pt idx="763">
                        <c:v>-2980.5992943400001</c:v>
                      </c:pt>
                      <c:pt idx="764">
                        <c:v>-2983.0937373400002</c:v>
                      </c:pt>
                      <c:pt idx="765">
                        <c:v>-2986.1014710700001</c:v>
                      </c:pt>
                      <c:pt idx="766">
                        <c:v>-2995.3611594700001</c:v>
                      </c:pt>
                      <c:pt idx="767">
                        <c:v>-2997.7205225600001</c:v>
                      </c:pt>
                      <c:pt idx="768">
                        <c:v>-3002.1639604100001</c:v>
                      </c:pt>
                      <c:pt idx="769">
                        <c:v>-3003.5321393899999</c:v>
                      </c:pt>
                      <c:pt idx="770">
                        <c:v>-3005.1809569400002</c:v>
                      </c:pt>
                      <c:pt idx="771">
                        <c:v>-3006.79623838</c:v>
                      </c:pt>
                      <c:pt idx="772">
                        <c:v>-3009.6706828199999</c:v>
                      </c:pt>
                      <c:pt idx="773">
                        <c:v>-3014.04859773</c:v>
                      </c:pt>
                      <c:pt idx="774">
                        <c:v>-3014.6400389999999</c:v>
                      </c:pt>
                      <c:pt idx="775">
                        <c:v>-3028.0828103399999</c:v>
                      </c:pt>
                      <c:pt idx="776">
                        <c:v>-3034.2018171899999</c:v>
                      </c:pt>
                      <c:pt idx="777">
                        <c:v>-3041.24376433</c:v>
                      </c:pt>
                      <c:pt idx="778">
                        <c:v>-3043.2907582799999</c:v>
                      </c:pt>
                      <c:pt idx="779">
                        <c:v>-3051.5487536999999</c:v>
                      </c:pt>
                      <c:pt idx="780">
                        <c:v>-3051.6511173899999</c:v>
                      </c:pt>
                      <c:pt idx="781">
                        <c:v>-3075.8693598499999</c:v>
                      </c:pt>
                      <c:pt idx="782">
                        <c:v>-3080.2354018599999</c:v>
                      </c:pt>
                      <c:pt idx="783">
                        <c:v>-3080.6061661200001</c:v>
                      </c:pt>
                      <c:pt idx="784">
                        <c:v>-3084.2521443000001</c:v>
                      </c:pt>
                      <c:pt idx="785">
                        <c:v>-3085.3884155599999</c:v>
                      </c:pt>
                      <c:pt idx="786">
                        <c:v>-3097.5297327200001</c:v>
                      </c:pt>
                      <c:pt idx="787">
                        <c:v>-3105.0865836900002</c:v>
                      </c:pt>
                      <c:pt idx="788">
                        <c:v>-3105.2886049700001</c:v>
                      </c:pt>
                      <c:pt idx="789">
                        <c:v>-3107.8666244299998</c:v>
                      </c:pt>
                      <c:pt idx="790">
                        <c:v>-3109.96125381</c:v>
                      </c:pt>
                      <c:pt idx="791">
                        <c:v>-3111.1400504399999</c:v>
                      </c:pt>
                      <c:pt idx="792">
                        <c:v>-3114.0407955300002</c:v>
                      </c:pt>
                      <c:pt idx="793">
                        <c:v>-3116.2227574799999</c:v>
                      </c:pt>
                      <c:pt idx="794">
                        <c:v>-3128.7423377599998</c:v>
                      </c:pt>
                      <c:pt idx="795">
                        <c:v>-3132.59441118</c:v>
                      </c:pt>
                      <c:pt idx="796">
                        <c:v>-3141.7276278300001</c:v>
                      </c:pt>
                      <c:pt idx="797">
                        <c:v>-3145.98496682</c:v>
                      </c:pt>
                      <c:pt idx="798">
                        <c:v>-3156.8395064699998</c:v>
                      </c:pt>
                      <c:pt idx="799">
                        <c:v>-3167.4419834700002</c:v>
                      </c:pt>
                      <c:pt idx="800">
                        <c:v>-3170.2334428300001</c:v>
                      </c:pt>
                      <c:pt idx="801">
                        <c:v>-3174.0931665799999</c:v>
                      </c:pt>
                      <c:pt idx="802">
                        <c:v>-3179.6677033199999</c:v>
                      </c:pt>
                      <c:pt idx="803">
                        <c:v>-3185.1925500799998</c:v>
                      </c:pt>
                      <c:pt idx="804">
                        <c:v>-3188.7873474200001</c:v>
                      </c:pt>
                      <c:pt idx="805">
                        <c:v>-3197.8576199200002</c:v>
                      </c:pt>
                      <c:pt idx="806">
                        <c:v>-3206.4029401500002</c:v>
                      </c:pt>
                      <c:pt idx="807">
                        <c:v>-3217.2901311800001</c:v>
                      </c:pt>
                      <c:pt idx="808">
                        <c:v>-3221.0766750500002</c:v>
                      </c:pt>
                      <c:pt idx="809">
                        <c:v>-3224.74893187</c:v>
                      </c:pt>
                      <c:pt idx="810">
                        <c:v>-3227.4855515899999</c:v>
                      </c:pt>
                      <c:pt idx="811">
                        <c:v>-3228.5082759699999</c:v>
                      </c:pt>
                      <c:pt idx="812">
                        <c:v>-3235.7471961299998</c:v>
                      </c:pt>
                      <c:pt idx="813">
                        <c:v>-3241.3719471899999</c:v>
                      </c:pt>
                      <c:pt idx="814">
                        <c:v>-3246.0118358700001</c:v>
                      </c:pt>
                      <c:pt idx="815">
                        <c:v>-3257.5265824899998</c:v>
                      </c:pt>
                      <c:pt idx="816">
                        <c:v>-3258.1628197800001</c:v>
                      </c:pt>
                      <c:pt idx="817">
                        <c:v>-3259.4389002399998</c:v>
                      </c:pt>
                      <c:pt idx="818">
                        <c:v>-3265.6137235699998</c:v>
                      </c:pt>
                      <c:pt idx="819">
                        <c:v>-3266.1566326900002</c:v>
                      </c:pt>
                      <c:pt idx="820">
                        <c:v>-3267.6760979400001</c:v>
                      </c:pt>
                      <c:pt idx="821">
                        <c:v>-3271.7132384400002</c:v>
                      </c:pt>
                      <c:pt idx="822">
                        <c:v>-3272.0906549199999</c:v>
                      </c:pt>
                      <c:pt idx="823">
                        <c:v>-3277.7599292700002</c:v>
                      </c:pt>
                      <c:pt idx="824">
                        <c:v>-3279.9939369600002</c:v>
                      </c:pt>
                      <c:pt idx="825">
                        <c:v>-3292.2101990400001</c:v>
                      </c:pt>
                      <c:pt idx="826">
                        <c:v>-3303.2905427300002</c:v>
                      </c:pt>
                      <c:pt idx="827">
                        <c:v>-3305.7719436399998</c:v>
                      </c:pt>
                      <c:pt idx="828">
                        <c:v>-3307.7145703800002</c:v>
                      </c:pt>
                      <c:pt idx="829">
                        <c:v>-3314.3527370199999</c:v>
                      </c:pt>
                      <c:pt idx="830">
                        <c:v>-3315.29981907</c:v>
                      </c:pt>
                      <c:pt idx="831">
                        <c:v>-3317.5215404700002</c:v>
                      </c:pt>
                      <c:pt idx="832">
                        <c:v>-3322.3612863200001</c:v>
                      </c:pt>
                      <c:pt idx="833">
                        <c:v>-3331.0860946100001</c:v>
                      </c:pt>
                      <c:pt idx="834">
                        <c:v>-3331.9216470599999</c:v>
                      </c:pt>
                      <c:pt idx="835">
                        <c:v>-3344.2325754399999</c:v>
                      </c:pt>
                      <c:pt idx="836">
                        <c:v>-3345.3351691399998</c:v>
                      </c:pt>
                      <c:pt idx="837">
                        <c:v>-3347.6849708499999</c:v>
                      </c:pt>
                      <c:pt idx="838">
                        <c:v>-3349.9383711800001</c:v>
                      </c:pt>
                      <c:pt idx="839">
                        <c:v>-3350.6876327599998</c:v>
                      </c:pt>
                      <c:pt idx="840">
                        <c:v>-3352.7372204100002</c:v>
                      </c:pt>
                      <c:pt idx="841">
                        <c:v>-3353.1069461299999</c:v>
                      </c:pt>
                      <c:pt idx="842">
                        <c:v>-3360.3884521300001</c:v>
                      </c:pt>
                      <c:pt idx="843">
                        <c:v>-3371.7929422399998</c:v>
                      </c:pt>
                      <c:pt idx="844">
                        <c:v>-3378.3415850199999</c:v>
                      </c:pt>
                      <c:pt idx="845">
                        <c:v>-3380.30584813</c:v>
                      </c:pt>
                      <c:pt idx="846">
                        <c:v>-3383.7209798600002</c:v>
                      </c:pt>
                      <c:pt idx="847">
                        <c:v>-3392.4705844199998</c:v>
                      </c:pt>
                      <c:pt idx="848">
                        <c:v>-3395.5050368699999</c:v>
                      </c:pt>
                      <c:pt idx="849">
                        <c:v>-3426.5385508600002</c:v>
                      </c:pt>
                      <c:pt idx="850">
                        <c:v>-3434.66231896</c:v>
                      </c:pt>
                      <c:pt idx="851">
                        <c:v>-3434.9821045899998</c:v>
                      </c:pt>
                      <c:pt idx="852">
                        <c:v>-3436.2337859200002</c:v>
                      </c:pt>
                      <c:pt idx="853">
                        <c:v>-3439.3784335999999</c:v>
                      </c:pt>
                      <c:pt idx="854">
                        <c:v>-3449.4986942400001</c:v>
                      </c:pt>
                      <c:pt idx="855">
                        <c:v>-3450.23630473</c:v>
                      </c:pt>
                      <c:pt idx="856">
                        <c:v>-3454.8066724300002</c:v>
                      </c:pt>
                      <c:pt idx="857">
                        <c:v>-3471.7932458999999</c:v>
                      </c:pt>
                      <c:pt idx="858">
                        <c:v>-3485.5225823199999</c:v>
                      </c:pt>
                      <c:pt idx="859">
                        <c:v>-3490.1648992800001</c:v>
                      </c:pt>
                      <c:pt idx="860">
                        <c:v>-3492.8234242399999</c:v>
                      </c:pt>
                      <c:pt idx="861">
                        <c:v>-3493.2042734800002</c:v>
                      </c:pt>
                      <c:pt idx="862">
                        <c:v>-3494.2599388499998</c:v>
                      </c:pt>
                      <c:pt idx="863">
                        <c:v>-3494.2605914599999</c:v>
                      </c:pt>
                      <c:pt idx="864">
                        <c:v>-3497.1710140300002</c:v>
                      </c:pt>
                      <c:pt idx="865">
                        <c:v>-3505.6250181999999</c:v>
                      </c:pt>
                      <c:pt idx="866">
                        <c:v>-3539.5691055699999</c:v>
                      </c:pt>
                      <c:pt idx="867">
                        <c:v>-3542.2390421099999</c:v>
                      </c:pt>
                      <c:pt idx="868">
                        <c:v>-3542.4736000100002</c:v>
                      </c:pt>
                      <c:pt idx="869">
                        <c:v>-3542.9126058000002</c:v>
                      </c:pt>
                      <c:pt idx="870">
                        <c:v>-3553.6820954099999</c:v>
                      </c:pt>
                      <c:pt idx="871">
                        <c:v>-3557.02681807</c:v>
                      </c:pt>
                      <c:pt idx="872">
                        <c:v>-3560.6753076999998</c:v>
                      </c:pt>
                      <c:pt idx="873">
                        <c:v>-3562.0250033500001</c:v>
                      </c:pt>
                      <c:pt idx="874">
                        <c:v>-3569.1062261500001</c:v>
                      </c:pt>
                      <c:pt idx="875">
                        <c:v>-3576.45424602</c:v>
                      </c:pt>
                      <c:pt idx="876">
                        <c:v>-3577.9600801299998</c:v>
                      </c:pt>
                      <c:pt idx="877">
                        <c:v>-3579.0486645599999</c:v>
                      </c:pt>
                      <c:pt idx="878">
                        <c:v>-3583.6903380799999</c:v>
                      </c:pt>
                      <c:pt idx="879">
                        <c:v>-3598.2833223600001</c:v>
                      </c:pt>
                      <c:pt idx="880">
                        <c:v>-3617.9541218099998</c:v>
                      </c:pt>
                      <c:pt idx="881">
                        <c:v>-3623.0420019600001</c:v>
                      </c:pt>
                      <c:pt idx="882">
                        <c:v>-3631.85088597</c:v>
                      </c:pt>
                      <c:pt idx="883">
                        <c:v>-3635.0531034400001</c:v>
                      </c:pt>
                      <c:pt idx="884">
                        <c:v>-3643.2521604499998</c:v>
                      </c:pt>
                      <c:pt idx="885">
                        <c:v>-3648.3611897199999</c:v>
                      </c:pt>
                      <c:pt idx="886">
                        <c:v>-3652.4555936500001</c:v>
                      </c:pt>
                      <c:pt idx="887">
                        <c:v>-3660.6958565899999</c:v>
                      </c:pt>
                      <c:pt idx="888">
                        <c:v>-3663.72789715</c:v>
                      </c:pt>
                      <c:pt idx="889">
                        <c:v>-3674.4855960199998</c:v>
                      </c:pt>
                      <c:pt idx="890">
                        <c:v>-3675.0812434499999</c:v>
                      </c:pt>
                      <c:pt idx="891">
                        <c:v>-3689.4263505899999</c:v>
                      </c:pt>
                      <c:pt idx="892">
                        <c:v>-3690.09087563</c:v>
                      </c:pt>
                      <c:pt idx="893">
                        <c:v>-3697.6863991999999</c:v>
                      </c:pt>
                      <c:pt idx="894">
                        <c:v>-3717.1028568800002</c:v>
                      </c:pt>
                      <c:pt idx="895">
                        <c:v>-3720.3614627100001</c:v>
                      </c:pt>
                      <c:pt idx="896">
                        <c:v>-3724.0871189300001</c:v>
                      </c:pt>
                      <c:pt idx="897">
                        <c:v>-3725.0026393799999</c:v>
                      </c:pt>
                      <c:pt idx="898">
                        <c:v>-3751.1786532599999</c:v>
                      </c:pt>
                      <c:pt idx="899">
                        <c:v>-3755.5539963400001</c:v>
                      </c:pt>
                      <c:pt idx="900">
                        <c:v>-3756.7033778800001</c:v>
                      </c:pt>
                      <c:pt idx="901">
                        <c:v>-3758.9901108700001</c:v>
                      </c:pt>
                      <c:pt idx="902">
                        <c:v>-3769.2851255</c:v>
                      </c:pt>
                      <c:pt idx="903">
                        <c:v>-3773.7539246400002</c:v>
                      </c:pt>
                      <c:pt idx="904">
                        <c:v>-3776.9131890399999</c:v>
                      </c:pt>
                      <c:pt idx="905">
                        <c:v>-3784.5150419800002</c:v>
                      </c:pt>
                      <c:pt idx="906">
                        <c:v>-3787.73661821</c:v>
                      </c:pt>
                      <c:pt idx="907">
                        <c:v>-3788.5249032699999</c:v>
                      </c:pt>
                      <c:pt idx="908">
                        <c:v>-3792.5186737899999</c:v>
                      </c:pt>
                      <c:pt idx="909">
                        <c:v>-3808.4402796600002</c:v>
                      </c:pt>
                      <c:pt idx="910">
                        <c:v>-3809.0874244900001</c:v>
                      </c:pt>
                      <c:pt idx="911">
                        <c:v>-3817.6373825000001</c:v>
                      </c:pt>
                      <c:pt idx="912">
                        <c:v>-3833.7081433600001</c:v>
                      </c:pt>
                      <c:pt idx="913">
                        <c:v>-3839.0869596399998</c:v>
                      </c:pt>
                      <c:pt idx="914">
                        <c:v>-3842.1575876299999</c:v>
                      </c:pt>
                      <c:pt idx="915">
                        <c:v>-3853.46461903</c:v>
                      </c:pt>
                      <c:pt idx="916">
                        <c:v>-3865.6774151200002</c:v>
                      </c:pt>
                      <c:pt idx="917">
                        <c:v>-3886.8535857000002</c:v>
                      </c:pt>
                      <c:pt idx="918">
                        <c:v>-3900.46057526</c:v>
                      </c:pt>
                      <c:pt idx="919">
                        <c:v>-3901.9763788099999</c:v>
                      </c:pt>
                      <c:pt idx="920">
                        <c:v>-3904.2373055200001</c:v>
                      </c:pt>
                      <c:pt idx="921">
                        <c:v>-3916.3602351999998</c:v>
                      </c:pt>
                      <c:pt idx="922">
                        <c:v>-3921.7236887200002</c:v>
                      </c:pt>
                      <c:pt idx="923">
                        <c:v>-3921.85751768</c:v>
                      </c:pt>
                      <c:pt idx="924">
                        <c:v>-3922.10491761</c:v>
                      </c:pt>
                      <c:pt idx="925">
                        <c:v>-3933.1653009699999</c:v>
                      </c:pt>
                      <c:pt idx="926">
                        <c:v>-3936.17630839</c:v>
                      </c:pt>
                      <c:pt idx="927">
                        <c:v>-3938.79938778</c:v>
                      </c:pt>
                      <c:pt idx="928">
                        <c:v>-3941.6718962499999</c:v>
                      </c:pt>
                      <c:pt idx="929">
                        <c:v>-3942.42038017</c:v>
                      </c:pt>
                      <c:pt idx="930">
                        <c:v>-3950.7547251000001</c:v>
                      </c:pt>
                      <c:pt idx="931">
                        <c:v>-3953.0951132199998</c:v>
                      </c:pt>
                      <c:pt idx="932">
                        <c:v>-3956.19683953</c:v>
                      </c:pt>
                      <c:pt idx="933">
                        <c:v>-3957.41387721</c:v>
                      </c:pt>
                      <c:pt idx="934">
                        <c:v>-3962.66173867</c:v>
                      </c:pt>
                      <c:pt idx="935">
                        <c:v>-3969.6488508399998</c:v>
                      </c:pt>
                      <c:pt idx="936">
                        <c:v>-3970.5042304799999</c:v>
                      </c:pt>
                      <c:pt idx="937">
                        <c:v>-3984.9079872900002</c:v>
                      </c:pt>
                      <c:pt idx="938">
                        <c:v>-3994.4963661299998</c:v>
                      </c:pt>
                      <c:pt idx="939">
                        <c:v>-4001.26832367</c:v>
                      </c:pt>
                      <c:pt idx="940">
                        <c:v>-4009.7322701500002</c:v>
                      </c:pt>
                      <c:pt idx="941">
                        <c:v>-4013.8426275400002</c:v>
                      </c:pt>
                      <c:pt idx="942">
                        <c:v>-4026.2209813999998</c:v>
                      </c:pt>
                      <c:pt idx="943">
                        <c:v>-4042.0907297600002</c:v>
                      </c:pt>
                      <c:pt idx="944">
                        <c:v>-4044.3518026299998</c:v>
                      </c:pt>
                      <c:pt idx="945">
                        <c:v>-4074.35420608</c:v>
                      </c:pt>
                      <c:pt idx="946">
                        <c:v>-4088.6379929099999</c:v>
                      </c:pt>
                      <c:pt idx="947">
                        <c:v>-4103.70624271</c:v>
                      </c:pt>
                      <c:pt idx="948">
                        <c:v>-4106.3543729900002</c:v>
                      </c:pt>
                      <c:pt idx="949">
                        <c:v>-4108.0739183200003</c:v>
                      </c:pt>
                      <c:pt idx="950">
                        <c:v>-4119.40725406</c:v>
                      </c:pt>
                      <c:pt idx="951">
                        <c:v>-4127.5004433800004</c:v>
                      </c:pt>
                      <c:pt idx="952">
                        <c:v>-4130.1567671100001</c:v>
                      </c:pt>
                      <c:pt idx="953">
                        <c:v>-4139.8701306900002</c:v>
                      </c:pt>
                      <c:pt idx="954">
                        <c:v>-4143.0672885100003</c:v>
                      </c:pt>
                      <c:pt idx="955">
                        <c:v>-4144.8159345000004</c:v>
                      </c:pt>
                      <c:pt idx="956">
                        <c:v>-4145.2575779700001</c:v>
                      </c:pt>
                      <c:pt idx="957">
                        <c:v>-4147.88893525</c:v>
                      </c:pt>
                      <c:pt idx="958">
                        <c:v>-4148.9220122400002</c:v>
                      </c:pt>
                      <c:pt idx="959">
                        <c:v>-4163.02294841</c:v>
                      </c:pt>
                      <c:pt idx="960">
                        <c:v>-4170.4936698299998</c:v>
                      </c:pt>
                      <c:pt idx="961">
                        <c:v>-4175.6890737699996</c:v>
                      </c:pt>
                      <c:pt idx="962">
                        <c:v>-4181.5262059500001</c:v>
                      </c:pt>
                      <c:pt idx="963">
                        <c:v>-4189.9171746499997</c:v>
                      </c:pt>
                      <c:pt idx="964">
                        <c:v>-4193.8123538</c:v>
                      </c:pt>
                      <c:pt idx="965">
                        <c:v>-4195.9118400400002</c:v>
                      </c:pt>
                      <c:pt idx="966">
                        <c:v>-4200.09181567</c:v>
                      </c:pt>
                      <c:pt idx="967">
                        <c:v>-4201.97598208</c:v>
                      </c:pt>
                      <c:pt idx="968">
                        <c:v>-4203.49158119</c:v>
                      </c:pt>
                      <c:pt idx="969">
                        <c:v>-4215.9010458299999</c:v>
                      </c:pt>
                      <c:pt idx="970">
                        <c:v>-4216.1736966899998</c:v>
                      </c:pt>
                      <c:pt idx="971">
                        <c:v>-4216.2755658300002</c:v>
                      </c:pt>
                      <c:pt idx="972">
                        <c:v>-4216.4201267799999</c:v>
                      </c:pt>
                      <c:pt idx="973">
                        <c:v>-4217.48034886</c:v>
                      </c:pt>
                      <c:pt idx="974">
                        <c:v>-4219.61580013</c:v>
                      </c:pt>
                      <c:pt idx="975">
                        <c:v>-4224.0419489300002</c:v>
                      </c:pt>
                      <c:pt idx="976">
                        <c:v>-4226.2547550899999</c:v>
                      </c:pt>
                      <c:pt idx="977">
                        <c:v>-4228.3445362000002</c:v>
                      </c:pt>
                      <c:pt idx="978">
                        <c:v>-4232.0305020400001</c:v>
                      </c:pt>
                      <c:pt idx="979">
                        <c:v>-4267.0560724799998</c:v>
                      </c:pt>
                      <c:pt idx="980">
                        <c:v>-4276.9672378300002</c:v>
                      </c:pt>
                      <c:pt idx="981">
                        <c:v>-4285.3441170300002</c:v>
                      </c:pt>
                      <c:pt idx="982">
                        <c:v>-4298.4881804300003</c:v>
                      </c:pt>
                      <c:pt idx="983">
                        <c:v>-4309.7693262800003</c:v>
                      </c:pt>
                      <c:pt idx="984">
                        <c:v>-4317.9661368899997</c:v>
                      </c:pt>
                      <c:pt idx="985">
                        <c:v>-4329.7565438000001</c:v>
                      </c:pt>
                      <c:pt idx="986">
                        <c:v>-4357.72135101</c:v>
                      </c:pt>
                      <c:pt idx="987">
                        <c:v>-4362.0351844899997</c:v>
                      </c:pt>
                      <c:pt idx="988">
                        <c:v>-4364.3962349399999</c:v>
                      </c:pt>
                      <c:pt idx="989">
                        <c:v>-4371.2555530600002</c:v>
                      </c:pt>
                      <c:pt idx="990">
                        <c:v>-4379.1374688699998</c:v>
                      </c:pt>
                      <c:pt idx="991">
                        <c:v>-4389.3204270699998</c:v>
                      </c:pt>
                      <c:pt idx="992">
                        <c:v>-4399.4914611499999</c:v>
                      </c:pt>
                      <c:pt idx="993">
                        <c:v>-4401.05355547</c:v>
                      </c:pt>
                      <c:pt idx="994">
                        <c:v>-4402.9222235099996</c:v>
                      </c:pt>
                      <c:pt idx="995">
                        <c:v>-4410.3050677700003</c:v>
                      </c:pt>
                      <c:pt idx="996">
                        <c:v>-4410.8303557099998</c:v>
                      </c:pt>
                      <c:pt idx="997">
                        <c:v>-4430.0442330699998</c:v>
                      </c:pt>
                      <c:pt idx="998">
                        <c:v>-4443.40554926</c:v>
                      </c:pt>
                      <c:pt idx="999">
                        <c:v>-4447.4767740799998</c:v>
                      </c:pt>
                      <c:pt idx="1000">
                        <c:v>-4450.2072422000001</c:v>
                      </c:pt>
                      <c:pt idx="1001">
                        <c:v>-4457.2652750899997</c:v>
                      </c:pt>
                      <c:pt idx="1002">
                        <c:v>-4461.6617764100001</c:v>
                      </c:pt>
                      <c:pt idx="1003">
                        <c:v>-4466.0952062400002</c:v>
                      </c:pt>
                      <c:pt idx="1004">
                        <c:v>-4473.3427086600004</c:v>
                      </c:pt>
                      <c:pt idx="1005">
                        <c:v>-4488.0221396500001</c:v>
                      </c:pt>
                      <c:pt idx="1006">
                        <c:v>-4488.2168108400001</c:v>
                      </c:pt>
                      <c:pt idx="1007">
                        <c:v>-4510.2134839999999</c:v>
                      </c:pt>
                      <c:pt idx="1008">
                        <c:v>-4517.30811343</c:v>
                      </c:pt>
                      <c:pt idx="1009">
                        <c:v>-4521.10215711</c:v>
                      </c:pt>
                      <c:pt idx="1010">
                        <c:v>-4521.8183109199999</c:v>
                      </c:pt>
                      <c:pt idx="1011">
                        <c:v>-4522.0252062500003</c:v>
                      </c:pt>
                      <c:pt idx="1012">
                        <c:v>-4522.9111113899999</c:v>
                      </c:pt>
                      <c:pt idx="1013">
                        <c:v>-4522.9789874099997</c:v>
                      </c:pt>
                      <c:pt idx="1014">
                        <c:v>-4531.2356510500003</c:v>
                      </c:pt>
                      <c:pt idx="1015">
                        <c:v>-4533.6453753300002</c:v>
                      </c:pt>
                      <c:pt idx="1016">
                        <c:v>-4544.7340973500004</c:v>
                      </c:pt>
                      <c:pt idx="1017">
                        <c:v>-4558.9013244300004</c:v>
                      </c:pt>
                      <c:pt idx="1018">
                        <c:v>-4560.7523681599996</c:v>
                      </c:pt>
                      <c:pt idx="1019">
                        <c:v>-4574.9853796099997</c:v>
                      </c:pt>
                      <c:pt idx="1020">
                        <c:v>-4601.4171698299997</c:v>
                      </c:pt>
                      <c:pt idx="1021">
                        <c:v>-4601.4571176099998</c:v>
                      </c:pt>
                      <c:pt idx="1022">
                        <c:v>-4712.5202447700003</c:v>
                      </c:pt>
                      <c:pt idx="1023">
                        <c:v>-4713.8257173600005</c:v>
                      </c:pt>
                      <c:pt idx="1024">
                        <c:v>-4714.3042677100002</c:v>
                      </c:pt>
                      <c:pt idx="1025">
                        <c:v>-4727.2361127800004</c:v>
                      </c:pt>
                      <c:pt idx="1026">
                        <c:v>-4727.8495165699997</c:v>
                      </c:pt>
                      <c:pt idx="1027">
                        <c:v>-4735.0555179800003</c:v>
                      </c:pt>
                      <c:pt idx="1028">
                        <c:v>-4736.8560464100001</c:v>
                      </c:pt>
                      <c:pt idx="1029">
                        <c:v>-4749.0561540899998</c:v>
                      </c:pt>
                      <c:pt idx="1030">
                        <c:v>-4751.33169593</c:v>
                      </c:pt>
                      <c:pt idx="1031">
                        <c:v>-4751.9584695800004</c:v>
                      </c:pt>
                      <c:pt idx="1032">
                        <c:v>-4770.0076896399996</c:v>
                      </c:pt>
                      <c:pt idx="1033">
                        <c:v>-4772.9565876799998</c:v>
                      </c:pt>
                      <c:pt idx="1034">
                        <c:v>-4776.9891318500004</c:v>
                      </c:pt>
                      <c:pt idx="1035">
                        <c:v>-4782.67682676</c:v>
                      </c:pt>
                      <c:pt idx="1036">
                        <c:v>-4791.5848749300003</c:v>
                      </c:pt>
                      <c:pt idx="1037">
                        <c:v>-4889.8775831299999</c:v>
                      </c:pt>
                      <c:pt idx="1038">
                        <c:v>-4897.8598446899996</c:v>
                      </c:pt>
                      <c:pt idx="1039">
                        <c:v>-4903.0950764700001</c:v>
                      </c:pt>
                      <c:pt idx="1040">
                        <c:v>-5136.3823816100003</c:v>
                      </c:pt>
                      <c:pt idx="1041">
                        <c:v>-5143.9145143699998</c:v>
                      </c:pt>
                      <c:pt idx="1042">
                        <c:v>-5146.96030522</c:v>
                      </c:pt>
                      <c:pt idx="1043">
                        <c:v>-5180.1749249900004</c:v>
                      </c:pt>
                      <c:pt idx="1044">
                        <c:v>-5263.6564398199998</c:v>
                      </c:pt>
                      <c:pt idx="1045">
                        <c:v>-5428.3409032199997</c:v>
                      </c:pt>
                      <c:pt idx="1046">
                        <c:v>-5442.8360812999999</c:v>
                      </c:pt>
                      <c:pt idx="1047">
                        <c:v>-5505.7924449399998</c:v>
                      </c:pt>
                      <c:pt idx="1048">
                        <c:v>-5571.3106995600001</c:v>
                      </c:pt>
                      <c:pt idx="1049">
                        <c:v>-5652.0340234499999</c:v>
                      </c:pt>
                      <c:pt idx="1050">
                        <c:v>-5709.4694206699996</c:v>
                      </c:pt>
                      <c:pt idx="1051">
                        <c:v>-5907.3152056999998</c:v>
                      </c:pt>
                      <c:pt idx="1052">
                        <c:v>-6017.1047339799998</c:v>
                      </c:pt>
                      <c:pt idx="1053">
                        <c:v>-6267.5775096199995</c:v>
                      </c:pt>
                      <c:pt idx="1054">
                        <c:v>-7032.4479745999997</c:v>
                      </c:pt>
                      <c:pt idx="1055">
                        <c:v>-8847.5852665999992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Data!$G$948:$G$2003</c15:sqref>
                        </c15:formulaRef>
                      </c:ext>
                    </c:extLst>
                    <c:numCache>
                      <c:formatCode>0.0000</c:formatCode>
                      <c:ptCount val="1056"/>
                      <c:pt idx="0">
                        <c:v>0.47250000000000036</c:v>
                      </c:pt>
                      <c:pt idx="1">
                        <c:v>0.47300000000000036</c:v>
                      </c:pt>
                      <c:pt idx="2">
                        <c:v>0.47350000000000037</c:v>
                      </c:pt>
                      <c:pt idx="3">
                        <c:v>0.47400000000000037</c:v>
                      </c:pt>
                      <c:pt idx="4">
                        <c:v>0.47450000000000037</c:v>
                      </c:pt>
                      <c:pt idx="5">
                        <c:v>0.47500000000000037</c:v>
                      </c:pt>
                      <c:pt idx="6">
                        <c:v>0.47550000000000037</c:v>
                      </c:pt>
                      <c:pt idx="7">
                        <c:v>0.47600000000000037</c:v>
                      </c:pt>
                      <c:pt idx="8">
                        <c:v>0.47650000000000037</c:v>
                      </c:pt>
                      <c:pt idx="9">
                        <c:v>0.47700000000000037</c:v>
                      </c:pt>
                      <c:pt idx="10">
                        <c:v>0.47750000000000037</c:v>
                      </c:pt>
                      <c:pt idx="11">
                        <c:v>0.47800000000000037</c:v>
                      </c:pt>
                      <c:pt idx="12">
                        <c:v>0.47850000000000037</c:v>
                      </c:pt>
                      <c:pt idx="13">
                        <c:v>0.47900000000000037</c:v>
                      </c:pt>
                      <c:pt idx="14">
                        <c:v>0.47950000000000037</c:v>
                      </c:pt>
                      <c:pt idx="15">
                        <c:v>0.48000000000000037</c:v>
                      </c:pt>
                      <c:pt idx="16">
                        <c:v>0.48050000000000037</c:v>
                      </c:pt>
                      <c:pt idx="17">
                        <c:v>0.48100000000000037</c:v>
                      </c:pt>
                      <c:pt idx="18">
                        <c:v>0.48150000000000037</c:v>
                      </c:pt>
                      <c:pt idx="19">
                        <c:v>0.48200000000000037</c:v>
                      </c:pt>
                      <c:pt idx="20">
                        <c:v>0.48250000000000037</c:v>
                      </c:pt>
                      <c:pt idx="21">
                        <c:v>0.48300000000000037</c:v>
                      </c:pt>
                      <c:pt idx="22">
                        <c:v>0.48350000000000037</c:v>
                      </c:pt>
                      <c:pt idx="23">
                        <c:v>0.48400000000000037</c:v>
                      </c:pt>
                      <c:pt idx="24">
                        <c:v>0.48450000000000037</c:v>
                      </c:pt>
                      <c:pt idx="25">
                        <c:v>0.48500000000000038</c:v>
                      </c:pt>
                      <c:pt idx="26">
                        <c:v>0.48550000000000038</c:v>
                      </c:pt>
                      <c:pt idx="27">
                        <c:v>0.48600000000000038</c:v>
                      </c:pt>
                      <c:pt idx="28">
                        <c:v>0.48650000000000038</c:v>
                      </c:pt>
                      <c:pt idx="29">
                        <c:v>0.48700000000000038</c:v>
                      </c:pt>
                      <c:pt idx="30">
                        <c:v>0.48750000000000038</c:v>
                      </c:pt>
                      <c:pt idx="31">
                        <c:v>0.48800000000000038</c:v>
                      </c:pt>
                      <c:pt idx="32">
                        <c:v>0.48850000000000038</c:v>
                      </c:pt>
                      <c:pt idx="33">
                        <c:v>0.48900000000000038</c:v>
                      </c:pt>
                      <c:pt idx="34">
                        <c:v>0.48950000000000038</c:v>
                      </c:pt>
                      <c:pt idx="35">
                        <c:v>0.49000000000000038</c:v>
                      </c:pt>
                      <c:pt idx="36">
                        <c:v>0.49050000000000038</c:v>
                      </c:pt>
                      <c:pt idx="37">
                        <c:v>0.49100000000000038</c:v>
                      </c:pt>
                      <c:pt idx="38">
                        <c:v>0.49150000000000038</c:v>
                      </c:pt>
                      <c:pt idx="39">
                        <c:v>0.49200000000000038</c:v>
                      </c:pt>
                      <c:pt idx="40">
                        <c:v>0.49250000000000038</c:v>
                      </c:pt>
                      <c:pt idx="41">
                        <c:v>0.49300000000000038</c:v>
                      </c:pt>
                      <c:pt idx="42">
                        <c:v>0.49350000000000038</c:v>
                      </c:pt>
                      <c:pt idx="43">
                        <c:v>0.49400000000000038</c:v>
                      </c:pt>
                      <c:pt idx="44">
                        <c:v>0.49450000000000038</c:v>
                      </c:pt>
                      <c:pt idx="45">
                        <c:v>0.49500000000000038</c:v>
                      </c:pt>
                      <c:pt idx="46">
                        <c:v>0.49550000000000038</c:v>
                      </c:pt>
                      <c:pt idx="47">
                        <c:v>0.49600000000000039</c:v>
                      </c:pt>
                      <c:pt idx="48">
                        <c:v>0.49650000000000039</c:v>
                      </c:pt>
                      <c:pt idx="49">
                        <c:v>0.49700000000000039</c:v>
                      </c:pt>
                      <c:pt idx="50">
                        <c:v>0.49750000000000039</c:v>
                      </c:pt>
                      <c:pt idx="51">
                        <c:v>0.49800000000000039</c:v>
                      </c:pt>
                      <c:pt idx="52">
                        <c:v>0.49850000000000039</c:v>
                      </c:pt>
                      <c:pt idx="53">
                        <c:v>0.49900000000000039</c:v>
                      </c:pt>
                      <c:pt idx="54">
                        <c:v>0.49950000000000039</c:v>
                      </c:pt>
                      <c:pt idx="55">
                        <c:v>0.50000000000000033</c:v>
                      </c:pt>
                      <c:pt idx="56">
                        <c:v>0.50050000000000028</c:v>
                      </c:pt>
                      <c:pt idx="57">
                        <c:v>0.50100000000000022</c:v>
                      </c:pt>
                      <c:pt idx="58">
                        <c:v>0.50150000000000017</c:v>
                      </c:pt>
                      <c:pt idx="59">
                        <c:v>0.50200000000000011</c:v>
                      </c:pt>
                      <c:pt idx="60">
                        <c:v>0.50250000000000006</c:v>
                      </c:pt>
                      <c:pt idx="61">
                        <c:v>0.503</c:v>
                      </c:pt>
                      <c:pt idx="62">
                        <c:v>0.50349999999999995</c:v>
                      </c:pt>
                      <c:pt idx="63">
                        <c:v>0.50399999999999989</c:v>
                      </c:pt>
                      <c:pt idx="64">
                        <c:v>0.50449999999999984</c:v>
                      </c:pt>
                      <c:pt idx="65">
                        <c:v>0.50499999999999978</c:v>
                      </c:pt>
                      <c:pt idx="66">
                        <c:v>0.50549999999999973</c:v>
                      </c:pt>
                      <c:pt idx="67">
                        <c:v>0.50599999999999967</c:v>
                      </c:pt>
                      <c:pt idx="68">
                        <c:v>0.50649999999999962</c:v>
                      </c:pt>
                      <c:pt idx="69">
                        <c:v>0.50699999999999956</c:v>
                      </c:pt>
                      <c:pt idx="70">
                        <c:v>0.50749999999999951</c:v>
                      </c:pt>
                      <c:pt idx="71">
                        <c:v>0.50799999999999945</c:v>
                      </c:pt>
                      <c:pt idx="72">
                        <c:v>0.5084999999999994</c:v>
                      </c:pt>
                      <c:pt idx="73">
                        <c:v>0.50899999999999934</c:v>
                      </c:pt>
                      <c:pt idx="74">
                        <c:v>0.50949999999999929</c:v>
                      </c:pt>
                      <c:pt idx="75">
                        <c:v>0.50999999999999923</c:v>
                      </c:pt>
                      <c:pt idx="76">
                        <c:v>0.51049999999999918</c:v>
                      </c:pt>
                      <c:pt idx="77">
                        <c:v>0.51099999999999912</c:v>
                      </c:pt>
                      <c:pt idx="78">
                        <c:v>0.51149999999999907</c:v>
                      </c:pt>
                      <c:pt idx="79">
                        <c:v>0.51199999999999901</c:v>
                      </c:pt>
                      <c:pt idx="80">
                        <c:v>0.51249999999999896</c:v>
                      </c:pt>
                      <c:pt idx="81">
                        <c:v>0.5129999999999989</c:v>
                      </c:pt>
                      <c:pt idx="82">
                        <c:v>0.51349999999999885</c:v>
                      </c:pt>
                      <c:pt idx="83">
                        <c:v>0.51399999999999879</c:v>
                      </c:pt>
                      <c:pt idx="84">
                        <c:v>0.51449999999999874</c:v>
                      </c:pt>
                      <c:pt idx="85">
                        <c:v>0.51499999999999868</c:v>
                      </c:pt>
                      <c:pt idx="86">
                        <c:v>0.51549999999999863</c:v>
                      </c:pt>
                      <c:pt idx="87">
                        <c:v>0.51599999999999857</c:v>
                      </c:pt>
                      <c:pt idx="88">
                        <c:v>0.51649999999999852</c:v>
                      </c:pt>
                      <c:pt idx="89">
                        <c:v>0.51699999999999846</c:v>
                      </c:pt>
                      <c:pt idx="90">
                        <c:v>0.51749999999999841</c:v>
                      </c:pt>
                      <c:pt idx="91">
                        <c:v>0.51799999999999835</c:v>
                      </c:pt>
                      <c:pt idx="92">
                        <c:v>0.5184999999999983</c:v>
                      </c:pt>
                      <c:pt idx="93">
                        <c:v>0.51899999999999824</c:v>
                      </c:pt>
                      <c:pt idx="94">
                        <c:v>0.51949999999999819</c:v>
                      </c:pt>
                      <c:pt idx="95">
                        <c:v>0.51999999999999813</c:v>
                      </c:pt>
                      <c:pt idx="96">
                        <c:v>0.52049999999999808</c:v>
                      </c:pt>
                      <c:pt idx="97">
                        <c:v>0.52099999999999802</c:v>
                      </c:pt>
                      <c:pt idx="98">
                        <c:v>0.52149999999999797</c:v>
                      </c:pt>
                      <c:pt idx="99">
                        <c:v>0.52199999999999791</c:v>
                      </c:pt>
                      <c:pt idx="100">
                        <c:v>0.52249999999999786</c:v>
                      </c:pt>
                      <c:pt idx="101">
                        <c:v>0.5229999999999978</c:v>
                      </c:pt>
                      <c:pt idx="102">
                        <c:v>0.52349999999999774</c:v>
                      </c:pt>
                      <c:pt idx="103">
                        <c:v>0.52399999999999769</c:v>
                      </c:pt>
                      <c:pt idx="104">
                        <c:v>0.52449999999999763</c:v>
                      </c:pt>
                      <c:pt idx="105">
                        <c:v>0.52499999999999758</c:v>
                      </c:pt>
                      <c:pt idx="106">
                        <c:v>0.52549999999999752</c:v>
                      </c:pt>
                      <c:pt idx="107">
                        <c:v>0.52599999999999747</c:v>
                      </c:pt>
                      <c:pt idx="108">
                        <c:v>0.52649999999999741</c:v>
                      </c:pt>
                      <c:pt idx="109">
                        <c:v>0.52699999999999736</c:v>
                      </c:pt>
                      <c:pt idx="110">
                        <c:v>0.5274999999999973</c:v>
                      </c:pt>
                      <c:pt idx="111">
                        <c:v>0.52799999999999725</c:v>
                      </c:pt>
                      <c:pt idx="112">
                        <c:v>0.52849999999999719</c:v>
                      </c:pt>
                      <c:pt idx="113">
                        <c:v>0.52899999999999714</c:v>
                      </c:pt>
                      <c:pt idx="114">
                        <c:v>0.52949999999999708</c:v>
                      </c:pt>
                      <c:pt idx="115">
                        <c:v>0.52999999999999703</c:v>
                      </c:pt>
                      <c:pt idx="116">
                        <c:v>0.53049999999999697</c:v>
                      </c:pt>
                      <c:pt idx="117">
                        <c:v>0.53099999999999692</c:v>
                      </c:pt>
                      <c:pt idx="118">
                        <c:v>0.53149999999999686</c:v>
                      </c:pt>
                      <c:pt idx="119">
                        <c:v>0.53199999999999681</c:v>
                      </c:pt>
                      <c:pt idx="120">
                        <c:v>0.53249999999999675</c:v>
                      </c:pt>
                      <c:pt idx="121">
                        <c:v>0.5329999999999967</c:v>
                      </c:pt>
                      <c:pt idx="122">
                        <c:v>0.53349999999999664</c:v>
                      </c:pt>
                      <c:pt idx="123">
                        <c:v>0.53399999999999659</c:v>
                      </c:pt>
                      <c:pt idx="124">
                        <c:v>0.53449999999999653</c:v>
                      </c:pt>
                      <c:pt idx="125">
                        <c:v>0.53499999999999648</c:v>
                      </c:pt>
                      <c:pt idx="126">
                        <c:v>0.53549999999999642</c:v>
                      </c:pt>
                      <c:pt idx="127">
                        <c:v>0.53599999999999637</c:v>
                      </c:pt>
                      <c:pt idx="128">
                        <c:v>0.53649999999999631</c:v>
                      </c:pt>
                      <c:pt idx="129">
                        <c:v>0.53699999999999626</c:v>
                      </c:pt>
                      <c:pt idx="130">
                        <c:v>0.5374999999999962</c:v>
                      </c:pt>
                      <c:pt idx="131">
                        <c:v>0.53799999999999615</c:v>
                      </c:pt>
                      <c:pt idx="132">
                        <c:v>0.53849999999999609</c:v>
                      </c:pt>
                      <c:pt idx="133">
                        <c:v>0.53899999999999604</c:v>
                      </c:pt>
                      <c:pt idx="134">
                        <c:v>0.53949999999999598</c:v>
                      </c:pt>
                      <c:pt idx="135">
                        <c:v>0.53999999999999593</c:v>
                      </c:pt>
                      <c:pt idx="136">
                        <c:v>0.54049999999999587</c:v>
                      </c:pt>
                      <c:pt idx="137">
                        <c:v>0.54099999999999582</c:v>
                      </c:pt>
                      <c:pt idx="138">
                        <c:v>0.54149999999999576</c:v>
                      </c:pt>
                      <c:pt idx="139">
                        <c:v>0.54199999999999571</c:v>
                      </c:pt>
                      <c:pt idx="140">
                        <c:v>0.54249999999999565</c:v>
                      </c:pt>
                      <c:pt idx="141">
                        <c:v>0.5429999999999956</c:v>
                      </c:pt>
                      <c:pt idx="142">
                        <c:v>0.54349999999999554</c:v>
                      </c:pt>
                      <c:pt idx="143">
                        <c:v>0.54399999999999549</c:v>
                      </c:pt>
                      <c:pt idx="144">
                        <c:v>0.54449999999999543</c:v>
                      </c:pt>
                      <c:pt idx="145">
                        <c:v>0.54499999999999538</c:v>
                      </c:pt>
                      <c:pt idx="146">
                        <c:v>0.54549999999999532</c:v>
                      </c:pt>
                      <c:pt idx="147">
                        <c:v>0.54599999999999527</c:v>
                      </c:pt>
                      <c:pt idx="148">
                        <c:v>0.54649999999999521</c:v>
                      </c:pt>
                      <c:pt idx="149">
                        <c:v>0.54699999999999516</c:v>
                      </c:pt>
                      <c:pt idx="150">
                        <c:v>0.5474999999999951</c:v>
                      </c:pt>
                      <c:pt idx="151">
                        <c:v>0.54799999999999505</c:v>
                      </c:pt>
                      <c:pt idx="152">
                        <c:v>0.54849999999999499</c:v>
                      </c:pt>
                      <c:pt idx="153">
                        <c:v>0.54899999999999494</c:v>
                      </c:pt>
                      <c:pt idx="154">
                        <c:v>0.54949999999999488</c:v>
                      </c:pt>
                      <c:pt idx="155">
                        <c:v>0.54999999999999483</c:v>
                      </c:pt>
                      <c:pt idx="156">
                        <c:v>0.55049999999999477</c:v>
                      </c:pt>
                      <c:pt idx="157">
                        <c:v>0.55099999999999472</c:v>
                      </c:pt>
                      <c:pt idx="158">
                        <c:v>0.55149999999999466</c:v>
                      </c:pt>
                      <c:pt idx="159">
                        <c:v>0.55199999999999461</c:v>
                      </c:pt>
                      <c:pt idx="160">
                        <c:v>0.55249999999999455</c:v>
                      </c:pt>
                      <c:pt idx="161">
                        <c:v>0.5529999999999945</c:v>
                      </c:pt>
                      <c:pt idx="162">
                        <c:v>0.55349999999999444</c:v>
                      </c:pt>
                      <c:pt idx="163">
                        <c:v>0.55399999999999439</c:v>
                      </c:pt>
                      <c:pt idx="164">
                        <c:v>0.55449999999999433</c:v>
                      </c:pt>
                      <c:pt idx="165">
                        <c:v>0.55499999999999428</c:v>
                      </c:pt>
                      <c:pt idx="166">
                        <c:v>0.55549999999999422</c:v>
                      </c:pt>
                      <c:pt idx="167">
                        <c:v>0.55599999999999417</c:v>
                      </c:pt>
                      <c:pt idx="168">
                        <c:v>0.55649999999999411</c:v>
                      </c:pt>
                      <c:pt idx="169">
                        <c:v>0.55699999999999406</c:v>
                      </c:pt>
                      <c:pt idx="170">
                        <c:v>0.557499999999994</c:v>
                      </c:pt>
                      <c:pt idx="171">
                        <c:v>0.55799999999999395</c:v>
                      </c:pt>
                      <c:pt idx="172">
                        <c:v>0.55849999999999389</c:v>
                      </c:pt>
                      <c:pt idx="173">
                        <c:v>0.55899999999999384</c:v>
                      </c:pt>
                      <c:pt idx="174">
                        <c:v>0.55949999999999378</c:v>
                      </c:pt>
                      <c:pt idx="175">
                        <c:v>0.55999999999999373</c:v>
                      </c:pt>
                      <c:pt idx="176">
                        <c:v>0.56049999999999367</c:v>
                      </c:pt>
                      <c:pt idx="177">
                        <c:v>0.56099999999999361</c:v>
                      </c:pt>
                      <c:pt idx="178">
                        <c:v>0.56149999999999356</c:v>
                      </c:pt>
                      <c:pt idx="179">
                        <c:v>0.5619999999999935</c:v>
                      </c:pt>
                      <c:pt idx="180">
                        <c:v>0.56249999999999345</c:v>
                      </c:pt>
                      <c:pt idx="181">
                        <c:v>0.56299999999999339</c:v>
                      </c:pt>
                      <c:pt idx="182">
                        <c:v>0.56349999999999334</c:v>
                      </c:pt>
                      <c:pt idx="183">
                        <c:v>0.56399999999999328</c:v>
                      </c:pt>
                      <c:pt idx="184">
                        <c:v>0.56449999999999323</c:v>
                      </c:pt>
                      <c:pt idx="185">
                        <c:v>0.56499999999999317</c:v>
                      </c:pt>
                      <c:pt idx="186">
                        <c:v>0.56549999999999312</c:v>
                      </c:pt>
                      <c:pt idx="187">
                        <c:v>0.56599999999999306</c:v>
                      </c:pt>
                      <c:pt idx="188">
                        <c:v>0.56649999999999301</c:v>
                      </c:pt>
                      <c:pt idx="189">
                        <c:v>0.56699999999999295</c:v>
                      </c:pt>
                      <c:pt idx="190">
                        <c:v>0.5674999999999929</c:v>
                      </c:pt>
                      <c:pt idx="191">
                        <c:v>0.56799999999999284</c:v>
                      </c:pt>
                      <c:pt idx="192">
                        <c:v>0.56849999999999279</c:v>
                      </c:pt>
                      <c:pt idx="193">
                        <c:v>0.56899999999999273</c:v>
                      </c:pt>
                      <c:pt idx="194">
                        <c:v>0.56949999999999268</c:v>
                      </c:pt>
                      <c:pt idx="195">
                        <c:v>0.56999999999999262</c:v>
                      </c:pt>
                      <c:pt idx="196">
                        <c:v>0.57049999999999257</c:v>
                      </c:pt>
                      <c:pt idx="197">
                        <c:v>0.57099999999999251</c:v>
                      </c:pt>
                      <c:pt idx="198">
                        <c:v>0.57149999999999246</c:v>
                      </c:pt>
                      <c:pt idx="199">
                        <c:v>0.5719999999999924</c:v>
                      </c:pt>
                      <c:pt idx="200">
                        <c:v>0.57249999999999235</c:v>
                      </c:pt>
                      <c:pt idx="201">
                        <c:v>0.57299999999999229</c:v>
                      </c:pt>
                      <c:pt idx="202">
                        <c:v>0.57349999999999224</c:v>
                      </c:pt>
                      <c:pt idx="203">
                        <c:v>0.57399999999999218</c:v>
                      </c:pt>
                      <c:pt idx="204">
                        <c:v>0.57449999999999213</c:v>
                      </c:pt>
                      <c:pt idx="205">
                        <c:v>0.57499999999999207</c:v>
                      </c:pt>
                      <c:pt idx="206">
                        <c:v>0.57549999999999202</c:v>
                      </c:pt>
                      <c:pt idx="207">
                        <c:v>0.57599999999999196</c:v>
                      </c:pt>
                      <c:pt idx="208">
                        <c:v>0.57649999999999191</c:v>
                      </c:pt>
                      <c:pt idx="209">
                        <c:v>0.57699999999999185</c:v>
                      </c:pt>
                      <c:pt idx="210">
                        <c:v>0.5774999999999918</c:v>
                      </c:pt>
                      <c:pt idx="211">
                        <c:v>0.57799999999999174</c:v>
                      </c:pt>
                      <c:pt idx="212">
                        <c:v>0.57849999999999169</c:v>
                      </c:pt>
                      <c:pt idx="213">
                        <c:v>0.57899999999999163</c:v>
                      </c:pt>
                      <c:pt idx="214">
                        <c:v>0.57949999999999158</c:v>
                      </c:pt>
                      <c:pt idx="215">
                        <c:v>0.57999999999999152</c:v>
                      </c:pt>
                      <c:pt idx="216">
                        <c:v>0.58049999999999147</c:v>
                      </c:pt>
                      <c:pt idx="217">
                        <c:v>0.58099999999999141</c:v>
                      </c:pt>
                      <c:pt idx="218">
                        <c:v>0.58149999999999136</c:v>
                      </c:pt>
                      <c:pt idx="219">
                        <c:v>0.5819999999999913</c:v>
                      </c:pt>
                      <c:pt idx="220">
                        <c:v>0.58249999999999125</c:v>
                      </c:pt>
                      <c:pt idx="221">
                        <c:v>0.58299999999999119</c:v>
                      </c:pt>
                      <c:pt idx="222">
                        <c:v>0.58349999999999114</c:v>
                      </c:pt>
                      <c:pt idx="223">
                        <c:v>0.58399999999999108</c:v>
                      </c:pt>
                      <c:pt idx="224">
                        <c:v>0.58449999999999103</c:v>
                      </c:pt>
                      <c:pt idx="225">
                        <c:v>0.58499999999999097</c:v>
                      </c:pt>
                      <c:pt idx="226">
                        <c:v>0.58549999999999092</c:v>
                      </c:pt>
                      <c:pt idx="227">
                        <c:v>0.58599999999999086</c:v>
                      </c:pt>
                      <c:pt idx="228">
                        <c:v>0.58649999999999081</c:v>
                      </c:pt>
                      <c:pt idx="229">
                        <c:v>0.58699999999999075</c:v>
                      </c:pt>
                      <c:pt idx="230">
                        <c:v>0.5874999999999907</c:v>
                      </c:pt>
                      <c:pt idx="231">
                        <c:v>0.58799999999999064</c:v>
                      </c:pt>
                      <c:pt idx="232">
                        <c:v>0.58849999999999059</c:v>
                      </c:pt>
                      <c:pt idx="233">
                        <c:v>0.58899999999999053</c:v>
                      </c:pt>
                      <c:pt idx="234">
                        <c:v>0.58949999999999048</c:v>
                      </c:pt>
                      <c:pt idx="235">
                        <c:v>0.58999999999999042</c:v>
                      </c:pt>
                      <c:pt idx="236">
                        <c:v>0.59049999999999037</c:v>
                      </c:pt>
                      <c:pt idx="237">
                        <c:v>0.59099999999999031</c:v>
                      </c:pt>
                      <c:pt idx="238">
                        <c:v>0.59149999999999026</c:v>
                      </c:pt>
                      <c:pt idx="239">
                        <c:v>0.5919999999999902</c:v>
                      </c:pt>
                      <c:pt idx="240">
                        <c:v>0.59249999999999015</c:v>
                      </c:pt>
                      <c:pt idx="241">
                        <c:v>0.59299999999999009</c:v>
                      </c:pt>
                      <c:pt idx="242">
                        <c:v>0.59349999999999004</c:v>
                      </c:pt>
                      <c:pt idx="243">
                        <c:v>0.59399999999998998</c:v>
                      </c:pt>
                      <c:pt idx="244">
                        <c:v>0.59449999999998993</c:v>
                      </c:pt>
                      <c:pt idx="245">
                        <c:v>0.59499999999998987</c:v>
                      </c:pt>
                      <c:pt idx="246">
                        <c:v>0.59549999999998982</c:v>
                      </c:pt>
                      <c:pt idx="247">
                        <c:v>0.59599999999998976</c:v>
                      </c:pt>
                      <c:pt idx="248">
                        <c:v>0.59649999999998971</c:v>
                      </c:pt>
                      <c:pt idx="249">
                        <c:v>0.59699999999998965</c:v>
                      </c:pt>
                      <c:pt idx="250">
                        <c:v>0.59749999999998959</c:v>
                      </c:pt>
                      <c:pt idx="251">
                        <c:v>0.59799999999998954</c:v>
                      </c:pt>
                      <c:pt idx="252">
                        <c:v>0.59849999999998948</c:v>
                      </c:pt>
                      <c:pt idx="253">
                        <c:v>0.59899999999998943</c:v>
                      </c:pt>
                      <c:pt idx="254">
                        <c:v>0.59949999999998937</c:v>
                      </c:pt>
                      <c:pt idx="255">
                        <c:v>0.59999999999998932</c:v>
                      </c:pt>
                      <c:pt idx="256">
                        <c:v>0.60049999999998926</c:v>
                      </c:pt>
                      <c:pt idx="257">
                        <c:v>0.60099999999998921</c:v>
                      </c:pt>
                      <c:pt idx="258">
                        <c:v>0.60149999999998915</c:v>
                      </c:pt>
                      <c:pt idx="259">
                        <c:v>0.6019999999999891</c:v>
                      </c:pt>
                      <c:pt idx="260">
                        <c:v>0.60249999999998904</c:v>
                      </c:pt>
                      <c:pt idx="261">
                        <c:v>0.60299999999998899</c:v>
                      </c:pt>
                      <c:pt idx="262">
                        <c:v>0.60349999999998893</c:v>
                      </c:pt>
                      <c:pt idx="263">
                        <c:v>0.60399999999998888</c:v>
                      </c:pt>
                      <c:pt idx="264">
                        <c:v>0.60449999999998882</c:v>
                      </c:pt>
                      <c:pt idx="265">
                        <c:v>0.60499999999998877</c:v>
                      </c:pt>
                      <c:pt idx="266">
                        <c:v>0.60549999999998871</c:v>
                      </c:pt>
                      <c:pt idx="267">
                        <c:v>0.60599999999998866</c:v>
                      </c:pt>
                      <c:pt idx="268">
                        <c:v>0.6064999999999886</c:v>
                      </c:pt>
                      <c:pt idx="269">
                        <c:v>0.60699999999998855</c:v>
                      </c:pt>
                      <c:pt idx="270">
                        <c:v>0.60749999999998849</c:v>
                      </c:pt>
                      <c:pt idx="271">
                        <c:v>0.60799999999998844</c:v>
                      </c:pt>
                      <c:pt idx="272">
                        <c:v>0.60849999999998838</c:v>
                      </c:pt>
                      <c:pt idx="273">
                        <c:v>0.60899999999998833</c:v>
                      </c:pt>
                      <c:pt idx="274">
                        <c:v>0.60949999999998827</c:v>
                      </c:pt>
                      <c:pt idx="275">
                        <c:v>0.60999999999998822</c:v>
                      </c:pt>
                      <c:pt idx="276">
                        <c:v>0.61049999999998816</c:v>
                      </c:pt>
                      <c:pt idx="277">
                        <c:v>0.61099999999998811</c:v>
                      </c:pt>
                      <c:pt idx="278">
                        <c:v>0.61149999999998805</c:v>
                      </c:pt>
                      <c:pt idx="279">
                        <c:v>0.611999999999988</c:v>
                      </c:pt>
                      <c:pt idx="280">
                        <c:v>0.61249999999998794</c:v>
                      </c:pt>
                      <c:pt idx="281">
                        <c:v>0.61299999999998789</c:v>
                      </c:pt>
                      <c:pt idx="282">
                        <c:v>0.61349999999998783</c:v>
                      </c:pt>
                      <c:pt idx="283">
                        <c:v>0.61399999999998778</c:v>
                      </c:pt>
                      <c:pt idx="284">
                        <c:v>0.61449999999998772</c:v>
                      </c:pt>
                      <c:pt idx="285">
                        <c:v>0.61499999999998767</c:v>
                      </c:pt>
                      <c:pt idx="286">
                        <c:v>0.61549999999998761</c:v>
                      </c:pt>
                      <c:pt idx="287">
                        <c:v>0.61599999999998756</c:v>
                      </c:pt>
                      <c:pt idx="288">
                        <c:v>0.6164999999999875</c:v>
                      </c:pt>
                      <c:pt idx="289">
                        <c:v>0.61699999999998745</c:v>
                      </c:pt>
                      <c:pt idx="290">
                        <c:v>0.61749999999998739</c:v>
                      </c:pt>
                      <c:pt idx="291">
                        <c:v>0.61799999999998734</c:v>
                      </c:pt>
                      <c:pt idx="292">
                        <c:v>0.61849999999998728</c:v>
                      </c:pt>
                      <c:pt idx="293">
                        <c:v>0.61899999999998723</c:v>
                      </c:pt>
                      <c:pt idx="294">
                        <c:v>0.61949999999998717</c:v>
                      </c:pt>
                      <c:pt idx="295">
                        <c:v>0.61999999999998712</c:v>
                      </c:pt>
                      <c:pt idx="296">
                        <c:v>0.62049999999998706</c:v>
                      </c:pt>
                      <c:pt idx="297">
                        <c:v>0.62099999999998701</c:v>
                      </c:pt>
                      <c:pt idx="298">
                        <c:v>0.62149999999998695</c:v>
                      </c:pt>
                      <c:pt idx="299">
                        <c:v>0.6219999999999869</c:v>
                      </c:pt>
                      <c:pt idx="300">
                        <c:v>0.62249999999998684</c:v>
                      </c:pt>
                      <c:pt idx="301">
                        <c:v>0.62299999999998679</c:v>
                      </c:pt>
                      <c:pt idx="302">
                        <c:v>0.62349999999998673</c:v>
                      </c:pt>
                      <c:pt idx="303">
                        <c:v>0.62399999999998668</c:v>
                      </c:pt>
                      <c:pt idx="304">
                        <c:v>0.62449999999998662</c:v>
                      </c:pt>
                      <c:pt idx="305">
                        <c:v>0.62499999999998657</c:v>
                      </c:pt>
                      <c:pt idx="306">
                        <c:v>0.62549999999998651</c:v>
                      </c:pt>
                      <c:pt idx="307">
                        <c:v>0.62599999999998646</c:v>
                      </c:pt>
                      <c:pt idx="308">
                        <c:v>0.6264999999999864</c:v>
                      </c:pt>
                      <c:pt idx="309">
                        <c:v>0.62699999999998635</c:v>
                      </c:pt>
                      <c:pt idx="310">
                        <c:v>0.62749999999998629</c:v>
                      </c:pt>
                      <c:pt idx="311">
                        <c:v>0.62799999999998624</c:v>
                      </c:pt>
                      <c:pt idx="312">
                        <c:v>0.62849999999998618</c:v>
                      </c:pt>
                      <c:pt idx="313">
                        <c:v>0.62899999999998613</c:v>
                      </c:pt>
                      <c:pt idx="314">
                        <c:v>0.62949999999998607</c:v>
                      </c:pt>
                      <c:pt idx="315">
                        <c:v>0.62999999999998602</c:v>
                      </c:pt>
                      <c:pt idx="316">
                        <c:v>0.63049999999998596</c:v>
                      </c:pt>
                      <c:pt idx="317">
                        <c:v>0.63099999999998591</c:v>
                      </c:pt>
                      <c:pt idx="318">
                        <c:v>0.63149999999998585</c:v>
                      </c:pt>
                      <c:pt idx="319">
                        <c:v>0.6319999999999858</c:v>
                      </c:pt>
                      <c:pt idx="320">
                        <c:v>0.63249999999998574</c:v>
                      </c:pt>
                      <c:pt idx="321">
                        <c:v>0.63299999999998569</c:v>
                      </c:pt>
                      <c:pt idx="322">
                        <c:v>0.63349999999998563</c:v>
                      </c:pt>
                      <c:pt idx="323">
                        <c:v>0.63399999999998558</c:v>
                      </c:pt>
                      <c:pt idx="324">
                        <c:v>0.63449999999998552</c:v>
                      </c:pt>
                      <c:pt idx="325">
                        <c:v>0.63499999999998546</c:v>
                      </c:pt>
                      <c:pt idx="326">
                        <c:v>0.63549999999998541</c:v>
                      </c:pt>
                      <c:pt idx="327">
                        <c:v>0.63599999999998535</c:v>
                      </c:pt>
                      <c:pt idx="328">
                        <c:v>0.6364999999999853</c:v>
                      </c:pt>
                      <c:pt idx="329">
                        <c:v>0.63699999999998524</c:v>
                      </c:pt>
                      <c:pt idx="330">
                        <c:v>0.63749999999998519</c:v>
                      </c:pt>
                      <c:pt idx="331">
                        <c:v>0.63799999999998513</c:v>
                      </c:pt>
                      <c:pt idx="332">
                        <c:v>0.63849999999998508</c:v>
                      </c:pt>
                      <c:pt idx="333">
                        <c:v>0.63899999999998502</c:v>
                      </c:pt>
                      <c:pt idx="334">
                        <c:v>0.63949999999998497</c:v>
                      </c:pt>
                      <c:pt idx="335">
                        <c:v>0.63999999999998491</c:v>
                      </c:pt>
                      <c:pt idx="336">
                        <c:v>0.64049999999998486</c:v>
                      </c:pt>
                      <c:pt idx="337">
                        <c:v>0.6409999999999848</c:v>
                      </c:pt>
                      <c:pt idx="338">
                        <c:v>0.64149999999998475</c:v>
                      </c:pt>
                      <c:pt idx="339">
                        <c:v>0.64199999999998469</c:v>
                      </c:pt>
                      <c:pt idx="340">
                        <c:v>0.64249999999998464</c:v>
                      </c:pt>
                      <c:pt idx="341">
                        <c:v>0.64299999999998458</c:v>
                      </c:pt>
                      <c:pt idx="342">
                        <c:v>0.64349999999998453</c:v>
                      </c:pt>
                      <c:pt idx="343">
                        <c:v>0.64399999999998447</c:v>
                      </c:pt>
                      <c:pt idx="344">
                        <c:v>0.64449999999998442</c:v>
                      </c:pt>
                      <c:pt idx="345">
                        <c:v>0.64499999999998436</c:v>
                      </c:pt>
                      <c:pt idx="346">
                        <c:v>0.64549999999998431</c:v>
                      </c:pt>
                      <c:pt idx="347">
                        <c:v>0.64599999999998425</c:v>
                      </c:pt>
                      <c:pt idx="348">
                        <c:v>0.6464999999999842</c:v>
                      </c:pt>
                      <c:pt idx="349">
                        <c:v>0.64699999999998414</c:v>
                      </c:pt>
                      <c:pt idx="350">
                        <c:v>0.64749999999998409</c:v>
                      </c:pt>
                      <c:pt idx="351">
                        <c:v>0.64799999999998403</c:v>
                      </c:pt>
                      <c:pt idx="352">
                        <c:v>0.64849999999998398</c:v>
                      </c:pt>
                      <c:pt idx="353">
                        <c:v>0.64899999999998392</c:v>
                      </c:pt>
                      <c:pt idx="354">
                        <c:v>0.64949999999998387</c:v>
                      </c:pt>
                      <c:pt idx="355">
                        <c:v>0.64999999999998381</c:v>
                      </c:pt>
                      <c:pt idx="356">
                        <c:v>0.65049999999998376</c:v>
                      </c:pt>
                      <c:pt idx="357">
                        <c:v>0.6509999999999837</c:v>
                      </c:pt>
                      <c:pt idx="358">
                        <c:v>0.65149999999998365</c:v>
                      </c:pt>
                      <c:pt idx="359">
                        <c:v>0.65199999999998359</c:v>
                      </c:pt>
                      <c:pt idx="360">
                        <c:v>0.65249999999998354</c:v>
                      </c:pt>
                      <c:pt idx="361">
                        <c:v>0.65299999999998348</c:v>
                      </c:pt>
                      <c:pt idx="362">
                        <c:v>0.65349999999998343</c:v>
                      </c:pt>
                      <c:pt idx="363">
                        <c:v>0.65399999999998337</c:v>
                      </c:pt>
                      <c:pt idx="364">
                        <c:v>0.65449999999998332</c:v>
                      </c:pt>
                      <c:pt idx="365">
                        <c:v>0.65499999999998326</c:v>
                      </c:pt>
                      <c:pt idx="366">
                        <c:v>0.65549999999998321</c:v>
                      </c:pt>
                      <c:pt idx="367">
                        <c:v>0.65599999999998315</c:v>
                      </c:pt>
                      <c:pt idx="368">
                        <c:v>0.6564999999999831</c:v>
                      </c:pt>
                      <c:pt idx="369">
                        <c:v>0.65699999999998304</c:v>
                      </c:pt>
                      <c:pt idx="370">
                        <c:v>0.65749999999998299</c:v>
                      </c:pt>
                      <c:pt idx="371">
                        <c:v>0.65799999999998293</c:v>
                      </c:pt>
                      <c:pt idx="372">
                        <c:v>0.65849999999998288</c:v>
                      </c:pt>
                      <c:pt idx="373">
                        <c:v>0.65899999999998282</c:v>
                      </c:pt>
                      <c:pt idx="374">
                        <c:v>0.65949999999998277</c:v>
                      </c:pt>
                      <c:pt idx="375">
                        <c:v>0.65999999999998271</c:v>
                      </c:pt>
                      <c:pt idx="376">
                        <c:v>0.66049999999998266</c:v>
                      </c:pt>
                      <c:pt idx="377">
                        <c:v>0.6609999999999826</c:v>
                      </c:pt>
                      <c:pt idx="378">
                        <c:v>0.66149999999998255</c:v>
                      </c:pt>
                      <c:pt idx="379">
                        <c:v>0.66199999999998249</c:v>
                      </c:pt>
                      <c:pt idx="380">
                        <c:v>0.66249999999998244</c:v>
                      </c:pt>
                      <c:pt idx="381">
                        <c:v>0.66299999999998238</c:v>
                      </c:pt>
                      <c:pt idx="382">
                        <c:v>0.66349999999998233</c:v>
                      </c:pt>
                      <c:pt idx="383">
                        <c:v>0.66399999999998227</c:v>
                      </c:pt>
                      <c:pt idx="384">
                        <c:v>0.66449999999998222</c:v>
                      </c:pt>
                      <c:pt idx="385">
                        <c:v>0.66499999999998216</c:v>
                      </c:pt>
                      <c:pt idx="386">
                        <c:v>0.66549999999998211</c:v>
                      </c:pt>
                      <c:pt idx="387">
                        <c:v>0.66599999999998205</c:v>
                      </c:pt>
                      <c:pt idx="388">
                        <c:v>0.666499999999982</c:v>
                      </c:pt>
                      <c:pt idx="389">
                        <c:v>0.66699999999998194</c:v>
                      </c:pt>
                      <c:pt idx="390">
                        <c:v>0.66749999999998189</c:v>
                      </c:pt>
                      <c:pt idx="391">
                        <c:v>0.66799999999998183</c:v>
                      </c:pt>
                      <c:pt idx="392">
                        <c:v>0.66849999999998178</c:v>
                      </c:pt>
                      <c:pt idx="393">
                        <c:v>0.66899999999998172</c:v>
                      </c:pt>
                      <c:pt idx="394">
                        <c:v>0.66949999999998167</c:v>
                      </c:pt>
                      <c:pt idx="395">
                        <c:v>0.66999999999998161</c:v>
                      </c:pt>
                      <c:pt idx="396">
                        <c:v>0.67049999999998156</c:v>
                      </c:pt>
                      <c:pt idx="397">
                        <c:v>0.6709999999999815</c:v>
                      </c:pt>
                      <c:pt idx="398">
                        <c:v>0.67149999999998145</c:v>
                      </c:pt>
                      <c:pt idx="399">
                        <c:v>0.67199999999998139</c:v>
                      </c:pt>
                      <c:pt idx="400">
                        <c:v>0.67249999999998133</c:v>
                      </c:pt>
                      <c:pt idx="401">
                        <c:v>0.67299999999998128</c:v>
                      </c:pt>
                      <c:pt idx="402">
                        <c:v>0.67349999999998122</c:v>
                      </c:pt>
                      <c:pt idx="403">
                        <c:v>0.67399999999998117</c:v>
                      </c:pt>
                      <c:pt idx="404">
                        <c:v>0.67449999999998111</c:v>
                      </c:pt>
                      <c:pt idx="405">
                        <c:v>0.67499999999998106</c:v>
                      </c:pt>
                      <c:pt idx="406">
                        <c:v>0.675499999999981</c:v>
                      </c:pt>
                      <c:pt idx="407">
                        <c:v>0.67599999999998095</c:v>
                      </c:pt>
                      <c:pt idx="408">
                        <c:v>0.67649999999998089</c:v>
                      </c:pt>
                      <c:pt idx="409">
                        <c:v>0.67699999999998084</c:v>
                      </c:pt>
                      <c:pt idx="410">
                        <c:v>0.67749999999998078</c:v>
                      </c:pt>
                      <c:pt idx="411">
                        <c:v>0.67799999999998073</c:v>
                      </c:pt>
                      <c:pt idx="412">
                        <c:v>0.67849999999998067</c:v>
                      </c:pt>
                      <c:pt idx="413">
                        <c:v>0.67899999999998062</c:v>
                      </c:pt>
                      <c:pt idx="414">
                        <c:v>0.67949999999998056</c:v>
                      </c:pt>
                      <c:pt idx="415">
                        <c:v>0.67999999999998051</c:v>
                      </c:pt>
                      <c:pt idx="416">
                        <c:v>0.68049999999998045</c:v>
                      </c:pt>
                      <c:pt idx="417">
                        <c:v>0.6809999999999804</c:v>
                      </c:pt>
                      <c:pt idx="418">
                        <c:v>0.68149999999998034</c:v>
                      </c:pt>
                      <c:pt idx="419">
                        <c:v>0.68199999999998029</c:v>
                      </c:pt>
                      <c:pt idx="420">
                        <c:v>0.68249999999998023</c:v>
                      </c:pt>
                      <c:pt idx="421">
                        <c:v>0.68299999999998018</c:v>
                      </c:pt>
                      <c:pt idx="422">
                        <c:v>0.68349999999998012</c:v>
                      </c:pt>
                      <c:pt idx="423">
                        <c:v>0.68399999999998007</c:v>
                      </c:pt>
                      <c:pt idx="424">
                        <c:v>0.68449999999998001</c:v>
                      </c:pt>
                      <c:pt idx="425">
                        <c:v>0.68499999999997996</c:v>
                      </c:pt>
                      <c:pt idx="426">
                        <c:v>0.6854999999999799</c:v>
                      </c:pt>
                      <c:pt idx="427">
                        <c:v>0.68599999999997985</c:v>
                      </c:pt>
                      <c:pt idx="428">
                        <c:v>0.68649999999997979</c:v>
                      </c:pt>
                      <c:pt idx="429">
                        <c:v>0.68699999999997974</c:v>
                      </c:pt>
                      <c:pt idx="430">
                        <c:v>0.68749999999997968</c:v>
                      </c:pt>
                      <c:pt idx="431">
                        <c:v>0.68799999999997963</c:v>
                      </c:pt>
                      <c:pt idx="432">
                        <c:v>0.68849999999997957</c:v>
                      </c:pt>
                      <c:pt idx="433">
                        <c:v>0.68899999999997952</c:v>
                      </c:pt>
                      <c:pt idx="434">
                        <c:v>0.68949999999997946</c:v>
                      </c:pt>
                      <c:pt idx="435">
                        <c:v>0.68999999999997941</c:v>
                      </c:pt>
                      <c:pt idx="436">
                        <c:v>0.69049999999997935</c:v>
                      </c:pt>
                      <c:pt idx="437">
                        <c:v>0.6909999999999793</c:v>
                      </c:pt>
                      <c:pt idx="438">
                        <c:v>0.69149999999997924</c:v>
                      </c:pt>
                      <c:pt idx="439">
                        <c:v>0.69199999999997919</c:v>
                      </c:pt>
                      <c:pt idx="440">
                        <c:v>0.69249999999997913</c:v>
                      </c:pt>
                      <c:pt idx="441">
                        <c:v>0.69299999999997908</c:v>
                      </c:pt>
                      <c:pt idx="442">
                        <c:v>0.69349999999997902</c:v>
                      </c:pt>
                      <c:pt idx="443">
                        <c:v>0.69399999999997897</c:v>
                      </c:pt>
                      <c:pt idx="444">
                        <c:v>0.69449999999997891</c:v>
                      </c:pt>
                      <c:pt idx="445">
                        <c:v>0.69499999999997886</c:v>
                      </c:pt>
                      <c:pt idx="446">
                        <c:v>0.6954999999999788</c:v>
                      </c:pt>
                      <c:pt idx="447">
                        <c:v>0.69599999999997875</c:v>
                      </c:pt>
                      <c:pt idx="448">
                        <c:v>0.69649999999997869</c:v>
                      </c:pt>
                      <c:pt idx="449">
                        <c:v>0.69699999999997864</c:v>
                      </c:pt>
                      <c:pt idx="450">
                        <c:v>0.69749999999997858</c:v>
                      </c:pt>
                      <c:pt idx="451">
                        <c:v>0.69799999999997853</c:v>
                      </c:pt>
                      <c:pt idx="452">
                        <c:v>0.69849999999997847</c:v>
                      </c:pt>
                      <c:pt idx="453">
                        <c:v>0.69899999999997842</c:v>
                      </c:pt>
                      <c:pt idx="454">
                        <c:v>0.69949999999997836</c:v>
                      </c:pt>
                      <c:pt idx="455">
                        <c:v>0.69999999999997831</c:v>
                      </c:pt>
                      <c:pt idx="456">
                        <c:v>0.70049999999997825</c:v>
                      </c:pt>
                      <c:pt idx="457">
                        <c:v>0.7009999999999782</c:v>
                      </c:pt>
                      <c:pt idx="458">
                        <c:v>0.70149999999997814</c:v>
                      </c:pt>
                      <c:pt idx="459">
                        <c:v>0.70199999999997809</c:v>
                      </c:pt>
                      <c:pt idx="460">
                        <c:v>0.70249999999997803</c:v>
                      </c:pt>
                      <c:pt idx="461">
                        <c:v>0.70299999999997798</c:v>
                      </c:pt>
                      <c:pt idx="462">
                        <c:v>0.70349999999997792</c:v>
                      </c:pt>
                      <c:pt idx="463">
                        <c:v>0.70399999999997787</c:v>
                      </c:pt>
                      <c:pt idx="464">
                        <c:v>0.70449999999997781</c:v>
                      </c:pt>
                      <c:pt idx="465">
                        <c:v>0.70499999999997776</c:v>
                      </c:pt>
                      <c:pt idx="466">
                        <c:v>0.7054999999999777</c:v>
                      </c:pt>
                      <c:pt idx="467">
                        <c:v>0.70599999999997765</c:v>
                      </c:pt>
                      <c:pt idx="468">
                        <c:v>0.70649999999997759</c:v>
                      </c:pt>
                      <c:pt idx="469">
                        <c:v>0.70699999999997754</c:v>
                      </c:pt>
                      <c:pt idx="470">
                        <c:v>0.70749999999997748</c:v>
                      </c:pt>
                      <c:pt idx="471">
                        <c:v>0.70799999999997743</c:v>
                      </c:pt>
                      <c:pt idx="472">
                        <c:v>0.70849999999997737</c:v>
                      </c:pt>
                      <c:pt idx="473">
                        <c:v>0.70899999999997732</c:v>
                      </c:pt>
                      <c:pt idx="474">
                        <c:v>0.70949999999997726</c:v>
                      </c:pt>
                      <c:pt idx="475">
                        <c:v>0.7099999999999772</c:v>
                      </c:pt>
                      <c:pt idx="476">
                        <c:v>0.71049999999997715</c:v>
                      </c:pt>
                      <c:pt idx="477">
                        <c:v>0.71099999999997709</c:v>
                      </c:pt>
                      <c:pt idx="478">
                        <c:v>0.71149999999997704</c:v>
                      </c:pt>
                      <c:pt idx="479">
                        <c:v>0.71199999999997698</c:v>
                      </c:pt>
                      <c:pt idx="480">
                        <c:v>0.71249999999997693</c:v>
                      </c:pt>
                      <c:pt idx="481">
                        <c:v>0.71299999999997687</c:v>
                      </c:pt>
                      <c:pt idx="482">
                        <c:v>0.71349999999997682</c:v>
                      </c:pt>
                      <c:pt idx="483">
                        <c:v>0.71399999999997676</c:v>
                      </c:pt>
                      <c:pt idx="484">
                        <c:v>0.71449999999997671</c:v>
                      </c:pt>
                      <c:pt idx="485">
                        <c:v>0.71499999999997665</c:v>
                      </c:pt>
                      <c:pt idx="486">
                        <c:v>0.7154999999999766</c:v>
                      </c:pt>
                      <c:pt idx="487">
                        <c:v>0.71599999999997654</c:v>
                      </c:pt>
                      <c:pt idx="488">
                        <c:v>0.71649999999997649</c:v>
                      </c:pt>
                      <c:pt idx="489">
                        <c:v>0.71699999999997643</c:v>
                      </c:pt>
                      <c:pt idx="490">
                        <c:v>0.71749999999997638</c:v>
                      </c:pt>
                      <c:pt idx="491">
                        <c:v>0.71799999999997632</c:v>
                      </c:pt>
                      <c:pt idx="492">
                        <c:v>0.71849999999997627</c:v>
                      </c:pt>
                      <c:pt idx="493">
                        <c:v>0.71899999999997621</c:v>
                      </c:pt>
                      <c:pt idx="494">
                        <c:v>0.71949999999997616</c:v>
                      </c:pt>
                      <c:pt idx="495">
                        <c:v>0.7199999999999761</c:v>
                      </c:pt>
                      <c:pt idx="496">
                        <c:v>0.72049999999997605</c:v>
                      </c:pt>
                      <c:pt idx="497">
                        <c:v>0.72099999999997599</c:v>
                      </c:pt>
                      <c:pt idx="498">
                        <c:v>0.72149999999997594</c:v>
                      </c:pt>
                      <c:pt idx="499">
                        <c:v>0.72199999999997588</c:v>
                      </c:pt>
                      <c:pt idx="500">
                        <c:v>0.72249999999997583</c:v>
                      </c:pt>
                      <c:pt idx="501">
                        <c:v>0.72299999999997577</c:v>
                      </c:pt>
                      <c:pt idx="502">
                        <c:v>0.72349999999997572</c:v>
                      </c:pt>
                      <c:pt idx="503">
                        <c:v>0.72399999999997566</c:v>
                      </c:pt>
                      <c:pt idx="504">
                        <c:v>0.72449999999997561</c:v>
                      </c:pt>
                      <c:pt idx="505">
                        <c:v>0.72499999999997555</c:v>
                      </c:pt>
                      <c:pt idx="506">
                        <c:v>0.7254999999999755</c:v>
                      </c:pt>
                      <c:pt idx="507">
                        <c:v>0.72599999999997544</c:v>
                      </c:pt>
                      <c:pt idx="508">
                        <c:v>0.72649999999997539</c:v>
                      </c:pt>
                      <c:pt idx="509">
                        <c:v>0.72699999999997533</c:v>
                      </c:pt>
                      <c:pt idx="510">
                        <c:v>0.72749999999997528</c:v>
                      </c:pt>
                      <c:pt idx="511">
                        <c:v>0.72799999999997522</c:v>
                      </c:pt>
                      <c:pt idx="512">
                        <c:v>0.72849999999997517</c:v>
                      </c:pt>
                      <c:pt idx="513">
                        <c:v>0.72899999999997511</c:v>
                      </c:pt>
                      <c:pt idx="514">
                        <c:v>0.72949999999997506</c:v>
                      </c:pt>
                      <c:pt idx="515">
                        <c:v>0.729999999999975</c:v>
                      </c:pt>
                      <c:pt idx="516">
                        <c:v>0.73049999999997495</c:v>
                      </c:pt>
                      <c:pt idx="517">
                        <c:v>0.73099999999997489</c:v>
                      </c:pt>
                      <c:pt idx="518">
                        <c:v>0.73149999999997484</c:v>
                      </c:pt>
                      <c:pt idx="519">
                        <c:v>0.73199999999997478</c:v>
                      </c:pt>
                      <c:pt idx="520">
                        <c:v>0.73249999999997473</c:v>
                      </c:pt>
                      <c:pt idx="521">
                        <c:v>0.73299999999997467</c:v>
                      </c:pt>
                      <c:pt idx="522">
                        <c:v>0.73349999999997462</c:v>
                      </c:pt>
                      <c:pt idx="523">
                        <c:v>0.73399999999997456</c:v>
                      </c:pt>
                      <c:pt idx="524">
                        <c:v>0.73449999999997451</c:v>
                      </c:pt>
                      <c:pt idx="525">
                        <c:v>0.73499999999997445</c:v>
                      </c:pt>
                      <c:pt idx="526">
                        <c:v>0.7354999999999744</c:v>
                      </c:pt>
                      <c:pt idx="527">
                        <c:v>0.73599999999997434</c:v>
                      </c:pt>
                      <c:pt idx="528">
                        <c:v>0.73649999999997429</c:v>
                      </c:pt>
                      <c:pt idx="529">
                        <c:v>0.73699999999997423</c:v>
                      </c:pt>
                      <c:pt idx="530">
                        <c:v>0.73749999999997418</c:v>
                      </c:pt>
                      <c:pt idx="531">
                        <c:v>0.73799999999997412</c:v>
                      </c:pt>
                      <c:pt idx="532">
                        <c:v>0.73849999999997407</c:v>
                      </c:pt>
                      <c:pt idx="533">
                        <c:v>0.73899999999997401</c:v>
                      </c:pt>
                      <c:pt idx="534">
                        <c:v>0.73949999999997396</c:v>
                      </c:pt>
                      <c:pt idx="535">
                        <c:v>0.7399999999999739</c:v>
                      </c:pt>
                      <c:pt idx="536">
                        <c:v>0.74049999999997385</c:v>
                      </c:pt>
                      <c:pt idx="537">
                        <c:v>0.74099999999997379</c:v>
                      </c:pt>
                      <c:pt idx="538">
                        <c:v>0.74149999999997374</c:v>
                      </c:pt>
                      <c:pt idx="539">
                        <c:v>0.74199999999997368</c:v>
                      </c:pt>
                      <c:pt idx="540">
                        <c:v>0.74249999999997363</c:v>
                      </c:pt>
                      <c:pt idx="541">
                        <c:v>0.74299999999997357</c:v>
                      </c:pt>
                      <c:pt idx="542">
                        <c:v>0.74349999999997352</c:v>
                      </c:pt>
                      <c:pt idx="543">
                        <c:v>0.74399999999997346</c:v>
                      </c:pt>
                      <c:pt idx="544">
                        <c:v>0.74449999999997341</c:v>
                      </c:pt>
                      <c:pt idx="545">
                        <c:v>0.74499999999997335</c:v>
                      </c:pt>
                      <c:pt idx="546">
                        <c:v>0.7454999999999733</c:v>
                      </c:pt>
                      <c:pt idx="547">
                        <c:v>0.74599999999997324</c:v>
                      </c:pt>
                      <c:pt idx="548">
                        <c:v>0.74649999999997319</c:v>
                      </c:pt>
                      <c:pt idx="549">
                        <c:v>0.74699999999997313</c:v>
                      </c:pt>
                      <c:pt idx="550">
                        <c:v>0.74749999999997307</c:v>
                      </c:pt>
                      <c:pt idx="551">
                        <c:v>0.74799999999997302</c:v>
                      </c:pt>
                      <c:pt idx="552">
                        <c:v>0.74849999999997296</c:v>
                      </c:pt>
                      <c:pt idx="553">
                        <c:v>0.74899999999997291</c:v>
                      </c:pt>
                      <c:pt idx="554">
                        <c:v>0.74949999999997285</c:v>
                      </c:pt>
                      <c:pt idx="555">
                        <c:v>0.7499999999999728</c:v>
                      </c:pt>
                      <c:pt idx="556">
                        <c:v>0.75049999999997274</c:v>
                      </c:pt>
                      <c:pt idx="557">
                        <c:v>0.75099999999997269</c:v>
                      </c:pt>
                      <c:pt idx="558">
                        <c:v>0.75149999999997263</c:v>
                      </c:pt>
                      <c:pt idx="559">
                        <c:v>0.75199999999997258</c:v>
                      </c:pt>
                      <c:pt idx="560">
                        <c:v>0.75249999999997252</c:v>
                      </c:pt>
                      <c:pt idx="561">
                        <c:v>0.75299999999997247</c:v>
                      </c:pt>
                      <c:pt idx="562">
                        <c:v>0.75349999999997241</c:v>
                      </c:pt>
                      <c:pt idx="563">
                        <c:v>0.75399999999997236</c:v>
                      </c:pt>
                      <c:pt idx="564">
                        <c:v>0.7544999999999723</c:v>
                      </c:pt>
                      <c:pt idx="565">
                        <c:v>0.75499999999997225</c:v>
                      </c:pt>
                      <c:pt idx="566">
                        <c:v>0.75549999999997219</c:v>
                      </c:pt>
                      <c:pt idx="567">
                        <c:v>0.75599999999997214</c:v>
                      </c:pt>
                      <c:pt idx="568">
                        <c:v>0.75649999999997208</c:v>
                      </c:pt>
                      <c:pt idx="569">
                        <c:v>0.75699999999997203</c:v>
                      </c:pt>
                      <c:pt idx="570">
                        <c:v>0.75749999999997197</c:v>
                      </c:pt>
                      <c:pt idx="571">
                        <c:v>0.75799999999997192</c:v>
                      </c:pt>
                      <c:pt idx="572">
                        <c:v>0.75849999999997186</c:v>
                      </c:pt>
                      <c:pt idx="573">
                        <c:v>0.75899999999997181</c:v>
                      </c:pt>
                      <c:pt idx="574">
                        <c:v>0.75949999999997175</c:v>
                      </c:pt>
                      <c:pt idx="575">
                        <c:v>0.7599999999999717</c:v>
                      </c:pt>
                      <c:pt idx="576">
                        <c:v>0.76049999999997164</c:v>
                      </c:pt>
                      <c:pt idx="577">
                        <c:v>0.76099999999997159</c:v>
                      </c:pt>
                      <c:pt idx="578">
                        <c:v>0.76149999999997153</c:v>
                      </c:pt>
                      <c:pt idx="579">
                        <c:v>0.76199999999997148</c:v>
                      </c:pt>
                      <c:pt idx="580">
                        <c:v>0.76249999999997142</c:v>
                      </c:pt>
                      <c:pt idx="581">
                        <c:v>0.76299999999997137</c:v>
                      </c:pt>
                      <c:pt idx="582">
                        <c:v>0.76349999999997131</c:v>
                      </c:pt>
                      <c:pt idx="583">
                        <c:v>0.76399999999997126</c:v>
                      </c:pt>
                      <c:pt idx="584">
                        <c:v>0.7644999999999712</c:v>
                      </c:pt>
                      <c:pt idx="585">
                        <c:v>0.76499999999997115</c:v>
                      </c:pt>
                      <c:pt idx="586">
                        <c:v>0.76549999999997109</c:v>
                      </c:pt>
                      <c:pt idx="587">
                        <c:v>0.76599999999997104</c:v>
                      </c:pt>
                      <c:pt idx="588">
                        <c:v>0.76649999999997098</c:v>
                      </c:pt>
                      <c:pt idx="589">
                        <c:v>0.76699999999997093</c:v>
                      </c:pt>
                      <c:pt idx="590">
                        <c:v>0.76749999999997087</c:v>
                      </c:pt>
                      <c:pt idx="591">
                        <c:v>0.76799999999997082</c:v>
                      </c:pt>
                      <c:pt idx="592">
                        <c:v>0.76849999999997076</c:v>
                      </c:pt>
                      <c:pt idx="593">
                        <c:v>0.76899999999997071</c:v>
                      </c:pt>
                      <c:pt idx="594">
                        <c:v>0.76949999999997065</c:v>
                      </c:pt>
                      <c:pt idx="595">
                        <c:v>0.7699999999999706</c:v>
                      </c:pt>
                      <c:pt idx="596">
                        <c:v>0.77049999999997054</c:v>
                      </c:pt>
                      <c:pt idx="597">
                        <c:v>0.77099999999997049</c:v>
                      </c:pt>
                      <c:pt idx="598">
                        <c:v>0.77149999999997043</c:v>
                      </c:pt>
                      <c:pt idx="599">
                        <c:v>0.77199999999997038</c:v>
                      </c:pt>
                      <c:pt idx="600">
                        <c:v>0.77249999999997032</c:v>
                      </c:pt>
                      <c:pt idx="601">
                        <c:v>0.77299999999997027</c:v>
                      </c:pt>
                      <c:pt idx="602">
                        <c:v>0.77349999999997021</c:v>
                      </c:pt>
                      <c:pt idx="603">
                        <c:v>0.77399999999997016</c:v>
                      </c:pt>
                      <c:pt idx="604">
                        <c:v>0.7744999999999701</c:v>
                      </c:pt>
                      <c:pt idx="605">
                        <c:v>0.77499999999997005</c:v>
                      </c:pt>
                      <c:pt idx="606">
                        <c:v>0.77549999999996999</c:v>
                      </c:pt>
                      <c:pt idx="607">
                        <c:v>0.77599999999996994</c:v>
                      </c:pt>
                      <c:pt idx="608">
                        <c:v>0.77649999999996988</c:v>
                      </c:pt>
                      <c:pt idx="609">
                        <c:v>0.77699999999996983</c:v>
                      </c:pt>
                      <c:pt idx="610">
                        <c:v>0.77749999999996977</c:v>
                      </c:pt>
                      <c:pt idx="611">
                        <c:v>0.77799999999996972</c:v>
                      </c:pt>
                      <c:pt idx="612">
                        <c:v>0.77849999999996966</c:v>
                      </c:pt>
                      <c:pt idx="613">
                        <c:v>0.77899999999996961</c:v>
                      </c:pt>
                      <c:pt idx="614">
                        <c:v>0.77949999999996955</c:v>
                      </c:pt>
                      <c:pt idx="615">
                        <c:v>0.7799999999999695</c:v>
                      </c:pt>
                      <c:pt idx="616">
                        <c:v>0.78049999999996944</c:v>
                      </c:pt>
                      <c:pt idx="617">
                        <c:v>0.78099999999996939</c:v>
                      </c:pt>
                      <c:pt idx="618">
                        <c:v>0.78149999999996933</c:v>
                      </c:pt>
                      <c:pt idx="619">
                        <c:v>0.78199999999996928</c:v>
                      </c:pt>
                      <c:pt idx="620">
                        <c:v>0.78249999999996922</c:v>
                      </c:pt>
                      <c:pt idx="621">
                        <c:v>0.78299999999996917</c:v>
                      </c:pt>
                      <c:pt idx="622">
                        <c:v>0.78349999999996911</c:v>
                      </c:pt>
                      <c:pt idx="623">
                        <c:v>0.78399999999996905</c:v>
                      </c:pt>
                      <c:pt idx="624">
                        <c:v>0.784499999999969</c:v>
                      </c:pt>
                      <c:pt idx="625">
                        <c:v>0.78499999999996894</c:v>
                      </c:pt>
                      <c:pt idx="626">
                        <c:v>0.78549999999996889</c:v>
                      </c:pt>
                      <c:pt idx="627">
                        <c:v>0.78599999999996883</c:v>
                      </c:pt>
                      <c:pt idx="628">
                        <c:v>0.78649999999996878</c:v>
                      </c:pt>
                      <c:pt idx="629">
                        <c:v>0.78699999999996872</c:v>
                      </c:pt>
                      <c:pt idx="630">
                        <c:v>0.78749999999996867</c:v>
                      </c:pt>
                      <c:pt idx="631">
                        <c:v>0.78799999999996861</c:v>
                      </c:pt>
                      <c:pt idx="632">
                        <c:v>0.78849999999996856</c:v>
                      </c:pt>
                      <c:pt idx="633">
                        <c:v>0.7889999999999685</c:v>
                      </c:pt>
                      <c:pt idx="634">
                        <c:v>0.78949999999996845</c:v>
                      </c:pt>
                      <c:pt idx="635">
                        <c:v>0.78999999999996839</c:v>
                      </c:pt>
                      <c:pt idx="636">
                        <c:v>0.79049999999996834</c:v>
                      </c:pt>
                      <c:pt idx="637">
                        <c:v>0.79099999999996828</c:v>
                      </c:pt>
                      <c:pt idx="638">
                        <c:v>0.79149999999996823</c:v>
                      </c:pt>
                      <c:pt idx="639">
                        <c:v>0.79199999999996817</c:v>
                      </c:pt>
                      <c:pt idx="640">
                        <c:v>0.79249999999996812</c:v>
                      </c:pt>
                      <c:pt idx="641">
                        <c:v>0.79299999999996806</c:v>
                      </c:pt>
                      <c:pt idx="642">
                        <c:v>0.79349999999996801</c:v>
                      </c:pt>
                      <c:pt idx="643">
                        <c:v>0.79399999999996795</c:v>
                      </c:pt>
                      <c:pt idx="644">
                        <c:v>0.7944999999999679</c:v>
                      </c:pt>
                      <c:pt idx="645">
                        <c:v>0.79499999999996784</c:v>
                      </c:pt>
                      <c:pt idx="646">
                        <c:v>0.79549999999996779</c:v>
                      </c:pt>
                      <c:pt idx="647">
                        <c:v>0.79599999999996773</c:v>
                      </c:pt>
                      <c:pt idx="648">
                        <c:v>0.79649999999996768</c:v>
                      </c:pt>
                      <c:pt idx="649">
                        <c:v>0.79699999999996762</c:v>
                      </c:pt>
                      <c:pt idx="650">
                        <c:v>0.79749999999996757</c:v>
                      </c:pt>
                      <c:pt idx="651">
                        <c:v>0.79799999999996751</c:v>
                      </c:pt>
                      <c:pt idx="652">
                        <c:v>0.79849999999996746</c:v>
                      </c:pt>
                      <c:pt idx="653">
                        <c:v>0.7989999999999674</c:v>
                      </c:pt>
                      <c:pt idx="654">
                        <c:v>0.79949999999996735</c:v>
                      </c:pt>
                      <c:pt idx="655">
                        <c:v>0.79999999999996729</c:v>
                      </c:pt>
                      <c:pt idx="656">
                        <c:v>0.80049999999996724</c:v>
                      </c:pt>
                      <c:pt idx="657">
                        <c:v>0.80099999999996718</c:v>
                      </c:pt>
                      <c:pt idx="658">
                        <c:v>0.80149999999996713</c:v>
                      </c:pt>
                      <c:pt idx="659">
                        <c:v>0.80199999999996707</c:v>
                      </c:pt>
                      <c:pt idx="660">
                        <c:v>0.80249999999996702</c:v>
                      </c:pt>
                      <c:pt idx="661">
                        <c:v>0.80299999999996696</c:v>
                      </c:pt>
                      <c:pt idx="662">
                        <c:v>0.80349999999996691</c:v>
                      </c:pt>
                      <c:pt idx="663">
                        <c:v>0.80399999999996685</c:v>
                      </c:pt>
                      <c:pt idx="664">
                        <c:v>0.8044999999999668</c:v>
                      </c:pt>
                      <c:pt idx="665">
                        <c:v>0.80499999999996674</c:v>
                      </c:pt>
                      <c:pt idx="666">
                        <c:v>0.80549999999996669</c:v>
                      </c:pt>
                      <c:pt idx="667">
                        <c:v>0.80599999999996663</c:v>
                      </c:pt>
                      <c:pt idx="668">
                        <c:v>0.80649999999996658</c:v>
                      </c:pt>
                      <c:pt idx="669">
                        <c:v>0.80699999999996652</c:v>
                      </c:pt>
                      <c:pt idx="670">
                        <c:v>0.80749999999996647</c:v>
                      </c:pt>
                      <c:pt idx="671">
                        <c:v>0.80799999999996641</c:v>
                      </c:pt>
                      <c:pt idx="672">
                        <c:v>0.80849999999996636</c:v>
                      </c:pt>
                      <c:pt idx="673">
                        <c:v>0.8089999999999663</c:v>
                      </c:pt>
                      <c:pt idx="674">
                        <c:v>0.80949999999996625</c:v>
                      </c:pt>
                      <c:pt idx="675">
                        <c:v>0.80999999999996619</c:v>
                      </c:pt>
                      <c:pt idx="676">
                        <c:v>0.81049999999996614</c:v>
                      </c:pt>
                      <c:pt idx="677">
                        <c:v>0.81099999999996608</c:v>
                      </c:pt>
                      <c:pt idx="678">
                        <c:v>0.81149999999996603</c:v>
                      </c:pt>
                      <c:pt idx="679">
                        <c:v>0.81199999999996597</c:v>
                      </c:pt>
                      <c:pt idx="680">
                        <c:v>0.81249999999996592</c:v>
                      </c:pt>
                      <c:pt idx="681">
                        <c:v>0.81299999999996586</c:v>
                      </c:pt>
                      <c:pt idx="682">
                        <c:v>0.81349999999996581</c:v>
                      </c:pt>
                      <c:pt idx="683">
                        <c:v>0.81399999999996575</c:v>
                      </c:pt>
                      <c:pt idx="684">
                        <c:v>0.8144999999999657</c:v>
                      </c:pt>
                      <c:pt idx="685">
                        <c:v>0.81499999999996564</c:v>
                      </c:pt>
                      <c:pt idx="686">
                        <c:v>0.81549999999996559</c:v>
                      </c:pt>
                      <c:pt idx="687">
                        <c:v>0.81599999999996553</c:v>
                      </c:pt>
                      <c:pt idx="688">
                        <c:v>0.81649999999996548</c:v>
                      </c:pt>
                      <c:pt idx="689">
                        <c:v>0.81699999999996542</c:v>
                      </c:pt>
                      <c:pt idx="690">
                        <c:v>0.81749999999996537</c:v>
                      </c:pt>
                      <c:pt idx="691">
                        <c:v>0.81799999999996531</c:v>
                      </c:pt>
                      <c:pt idx="692">
                        <c:v>0.81849999999996526</c:v>
                      </c:pt>
                      <c:pt idx="693">
                        <c:v>0.8189999999999652</c:v>
                      </c:pt>
                      <c:pt idx="694">
                        <c:v>0.81949999999996515</c:v>
                      </c:pt>
                      <c:pt idx="695">
                        <c:v>0.81999999999996509</c:v>
                      </c:pt>
                      <c:pt idx="696">
                        <c:v>0.82049999999996504</c:v>
                      </c:pt>
                      <c:pt idx="697">
                        <c:v>0.82099999999996498</c:v>
                      </c:pt>
                      <c:pt idx="698">
                        <c:v>0.82149999999996492</c:v>
                      </c:pt>
                      <c:pt idx="699">
                        <c:v>0.82199999999996487</c:v>
                      </c:pt>
                      <c:pt idx="700">
                        <c:v>0.82249999999996481</c:v>
                      </c:pt>
                      <c:pt idx="701">
                        <c:v>0.82299999999996476</c:v>
                      </c:pt>
                      <c:pt idx="702">
                        <c:v>0.8234999999999647</c:v>
                      </c:pt>
                      <c:pt idx="703">
                        <c:v>0.82399999999996465</c:v>
                      </c:pt>
                      <c:pt idx="704">
                        <c:v>0.82449999999996459</c:v>
                      </c:pt>
                      <c:pt idx="705">
                        <c:v>0.82499999999996454</c:v>
                      </c:pt>
                      <c:pt idx="706">
                        <c:v>0.82549999999996448</c:v>
                      </c:pt>
                      <c:pt idx="707">
                        <c:v>0.82599999999996443</c:v>
                      </c:pt>
                      <c:pt idx="708">
                        <c:v>0.82649999999996437</c:v>
                      </c:pt>
                      <c:pt idx="709">
                        <c:v>0.82699999999996432</c:v>
                      </c:pt>
                      <c:pt idx="710">
                        <c:v>0.82749999999996426</c:v>
                      </c:pt>
                      <c:pt idx="711">
                        <c:v>0.82799999999996421</c:v>
                      </c:pt>
                      <c:pt idx="712">
                        <c:v>0.82849999999996415</c:v>
                      </c:pt>
                      <c:pt idx="713">
                        <c:v>0.8289999999999641</c:v>
                      </c:pt>
                      <c:pt idx="714">
                        <c:v>0.82949999999996404</c:v>
                      </c:pt>
                      <c:pt idx="715">
                        <c:v>0.82999999999996399</c:v>
                      </c:pt>
                      <c:pt idx="716">
                        <c:v>0.83049999999996393</c:v>
                      </c:pt>
                      <c:pt idx="717">
                        <c:v>0.83099999999996388</c:v>
                      </c:pt>
                      <c:pt idx="718">
                        <c:v>0.83149999999996382</c:v>
                      </c:pt>
                      <c:pt idx="719">
                        <c:v>0.83199999999996377</c:v>
                      </c:pt>
                      <c:pt idx="720">
                        <c:v>0.83249999999996371</c:v>
                      </c:pt>
                      <c:pt idx="721">
                        <c:v>0.83299999999996366</c:v>
                      </c:pt>
                      <c:pt idx="722">
                        <c:v>0.8334999999999636</c:v>
                      </c:pt>
                      <c:pt idx="723">
                        <c:v>0.83399999999996355</c:v>
                      </c:pt>
                      <c:pt idx="724">
                        <c:v>0.83449999999996349</c:v>
                      </c:pt>
                      <c:pt idx="725">
                        <c:v>0.83499999999996344</c:v>
                      </c:pt>
                      <c:pt idx="726">
                        <c:v>0.83549999999996338</c:v>
                      </c:pt>
                      <c:pt idx="727">
                        <c:v>0.83599999999996333</c:v>
                      </c:pt>
                      <c:pt idx="728">
                        <c:v>0.83649999999996327</c:v>
                      </c:pt>
                      <c:pt idx="729">
                        <c:v>0.83699999999996322</c:v>
                      </c:pt>
                      <c:pt idx="730">
                        <c:v>0.83749999999996316</c:v>
                      </c:pt>
                      <c:pt idx="731">
                        <c:v>0.83799999999996311</c:v>
                      </c:pt>
                      <c:pt idx="732">
                        <c:v>0.83849999999996305</c:v>
                      </c:pt>
                      <c:pt idx="733">
                        <c:v>0.838999999999963</c:v>
                      </c:pt>
                      <c:pt idx="734">
                        <c:v>0.83949999999996294</c:v>
                      </c:pt>
                      <c:pt idx="735">
                        <c:v>0.83999999999996289</c:v>
                      </c:pt>
                      <c:pt idx="736">
                        <c:v>0.84049999999996283</c:v>
                      </c:pt>
                      <c:pt idx="737">
                        <c:v>0.84099999999996278</c:v>
                      </c:pt>
                      <c:pt idx="738">
                        <c:v>0.84149999999996272</c:v>
                      </c:pt>
                      <c:pt idx="739">
                        <c:v>0.84199999999996267</c:v>
                      </c:pt>
                      <c:pt idx="740">
                        <c:v>0.84249999999996261</c:v>
                      </c:pt>
                      <c:pt idx="741">
                        <c:v>0.84299999999996256</c:v>
                      </c:pt>
                      <c:pt idx="742">
                        <c:v>0.8434999999999625</c:v>
                      </c:pt>
                      <c:pt idx="743">
                        <c:v>0.84399999999996245</c:v>
                      </c:pt>
                      <c:pt idx="744">
                        <c:v>0.84449999999996239</c:v>
                      </c:pt>
                      <c:pt idx="745">
                        <c:v>0.84499999999996234</c:v>
                      </c:pt>
                      <c:pt idx="746">
                        <c:v>0.84549999999996228</c:v>
                      </c:pt>
                      <c:pt idx="747">
                        <c:v>0.84599999999996223</c:v>
                      </c:pt>
                      <c:pt idx="748">
                        <c:v>0.84649999999996217</c:v>
                      </c:pt>
                      <c:pt idx="749">
                        <c:v>0.84699999999996212</c:v>
                      </c:pt>
                      <c:pt idx="750">
                        <c:v>0.84749999999996206</c:v>
                      </c:pt>
                      <c:pt idx="751">
                        <c:v>0.84799999999996201</c:v>
                      </c:pt>
                      <c:pt idx="752">
                        <c:v>0.84849999999996195</c:v>
                      </c:pt>
                      <c:pt idx="753">
                        <c:v>0.8489999999999619</c:v>
                      </c:pt>
                      <c:pt idx="754">
                        <c:v>0.84949999999996184</c:v>
                      </c:pt>
                      <c:pt idx="755">
                        <c:v>0.84999999999996179</c:v>
                      </c:pt>
                      <c:pt idx="756">
                        <c:v>0.85049999999996173</c:v>
                      </c:pt>
                      <c:pt idx="757">
                        <c:v>0.85099999999996168</c:v>
                      </c:pt>
                      <c:pt idx="758">
                        <c:v>0.85149999999996162</c:v>
                      </c:pt>
                      <c:pt idx="759">
                        <c:v>0.85199999999996157</c:v>
                      </c:pt>
                      <c:pt idx="760">
                        <c:v>0.85249999999996151</c:v>
                      </c:pt>
                      <c:pt idx="761">
                        <c:v>0.85299999999996146</c:v>
                      </c:pt>
                      <c:pt idx="762">
                        <c:v>0.8534999999999614</c:v>
                      </c:pt>
                      <c:pt idx="763">
                        <c:v>0.85399999999996135</c:v>
                      </c:pt>
                      <c:pt idx="764">
                        <c:v>0.85449999999996129</c:v>
                      </c:pt>
                      <c:pt idx="765">
                        <c:v>0.85499999999996124</c:v>
                      </c:pt>
                      <c:pt idx="766">
                        <c:v>0.85549999999996118</c:v>
                      </c:pt>
                      <c:pt idx="767">
                        <c:v>0.85599999999996113</c:v>
                      </c:pt>
                      <c:pt idx="768">
                        <c:v>0.85649999999996107</c:v>
                      </c:pt>
                      <c:pt idx="769">
                        <c:v>0.85699999999996102</c:v>
                      </c:pt>
                      <c:pt idx="770">
                        <c:v>0.85749999999996096</c:v>
                      </c:pt>
                      <c:pt idx="771">
                        <c:v>0.85799999999996091</c:v>
                      </c:pt>
                      <c:pt idx="772">
                        <c:v>0.85849999999996085</c:v>
                      </c:pt>
                      <c:pt idx="773">
                        <c:v>0.85899999999996079</c:v>
                      </c:pt>
                      <c:pt idx="774">
                        <c:v>0.85949999999996074</c:v>
                      </c:pt>
                      <c:pt idx="775">
                        <c:v>0.85999999999996068</c:v>
                      </c:pt>
                      <c:pt idx="776">
                        <c:v>0.86049999999996063</c:v>
                      </c:pt>
                      <c:pt idx="777">
                        <c:v>0.86099999999996057</c:v>
                      </c:pt>
                      <c:pt idx="778">
                        <c:v>0.86149999999996052</c:v>
                      </c:pt>
                      <c:pt idx="779">
                        <c:v>0.86199999999996046</c:v>
                      </c:pt>
                      <c:pt idx="780">
                        <c:v>0.86249999999996041</c:v>
                      </c:pt>
                      <c:pt idx="781">
                        <c:v>0.86299999999996035</c:v>
                      </c:pt>
                      <c:pt idx="782">
                        <c:v>0.8634999999999603</c:v>
                      </c:pt>
                      <c:pt idx="783">
                        <c:v>0.86399999999996024</c:v>
                      </c:pt>
                      <c:pt idx="784">
                        <c:v>0.86449999999996019</c:v>
                      </c:pt>
                      <c:pt idx="785">
                        <c:v>0.86499999999996013</c:v>
                      </c:pt>
                      <c:pt idx="786">
                        <c:v>0.86549999999996008</c:v>
                      </c:pt>
                      <c:pt idx="787">
                        <c:v>0.86599999999996002</c:v>
                      </c:pt>
                      <c:pt idx="788">
                        <c:v>0.86649999999995997</c:v>
                      </c:pt>
                      <c:pt idx="789">
                        <c:v>0.86699999999995991</c:v>
                      </c:pt>
                      <c:pt idx="790">
                        <c:v>0.86749999999995986</c:v>
                      </c:pt>
                      <c:pt idx="791">
                        <c:v>0.8679999999999598</c:v>
                      </c:pt>
                      <c:pt idx="792">
                        <c:v>0.86849999999995975</c:v>
                      </c:pt>
                      <c:pt idx="793">
                        <c:v>0.86899999999995969</c:v>
                      </c:pt>
                      <c:pt idx="794">
                        <c:v>0.86949999999995964</c:v>
                      </c:pt>
                      <c:pt idx="795">
                        <c:v>0.86999999999995958</c:v>
                      </c:pt>
                      <c:pt idx="796">
                        <c:v>0.87049999999995953</c:v>
                      </c:pt>
                      <c:pt idx="797">
                        <c:v>0.87099999999995947</c:v>
                      </c:pt>
                      <c:pt idx="798">
                        <c:v>0.87149999999995942</c:v>
                      </c:pt>
                      <c:pt idx="799">
                        <c:v>0.87199999999995936</c:v>
                      </c:pt>
                      <c:pt idx="800">
                        <c:v>0.87249999999995931</c:v>
                      </c:pt>
                      <c:pt idx="801">
                        <c:v>0.87299999999995925</c:v>
                      </c:pt>
                      <c:pt idx="802">
                        <c:v>0.8734999999999592</c:v>
                      </c:pt>
                      <c:pt idx="803">
                        <c:v>0.87399999999995914</c:v>
                      </c:pt>
                      <c:pt idx="804">
                        <c:v>0.87449999999995909</c:v>
                      </c:pt>
                      <c:pt idx="805">
                        <c:v>0.87499999999995903</c:v>
                      </c:pt>
                      <c:pt idx="806">
                        <c:v>0.87549999999995898</c:v>
                      </c:pt>
                      <c:pt idx="807">
                        <c:v>0.87599999999995892</c:v>
                      </c:pt>
                      <c:pt idx="808">
                        <c:v>0.87649999999995887</c:v>
                      </c:pt>
                      <c:pt idx="809">
                        <c:v>0.87699999999995881</c:v>
                      </c:pt>
                      <c:pt idx="810">
                        <c:v>0.87749999999995876</c:v>
                      </c:pt>
                      <c:pt idx="811">
                        <c:v>0.8779999999999587</c:v>
                      </c:pt>
                      <c:pt idx="812">
                        <c:v>0.87849999999995865</c:v>
                      </c:pt>
                      <c:pt idx="813">
                        <c:v>0.87899999999995859</c:v>
                      </c:pt>
                      <c:pt idx="814">
                        <c:v>0.87949999999995854</c:v>
                      </c:pt>
                      <c:pt idx="815">
                        <c:v>0.87999999999995848</c:v>
                      </c:pt>
                      <c:pt idx="816">
                        <c:v>0.88049999999995843</c:v>
                      </c:pt>
                      <c:pt idx="817">
                        <c:v>0.88099999999995837</c:v>
                      </c:pt>
                      <c:pt idx="818">
                        <c:v>0.88149999999995832</c:v>
                      </c:pt>
                      <c:pt idx="819">
                        <c:v>0.88199999999995826</c:v>
                      </c:pt>
                      <c:pt idx="820">
                        <c:v>0.88249999999995821</c:v>
                      </c:pt>
                      <c:pt idx="821">
                        <c:v>0.88299999999995815</c:v>
                      </c:pt>
                      <c:pt idx="822">
                        <c:v>0.8834999999999581</c:v>
                      </c:pt>
                      <c:pt idx="823">
                        <c:v>0.88399999999995804</c:v>
                      </c:pt>
                      <c:pt idx="824">
                        <c:v>0.88449999999995799</c:v>
                      </c:pt>
                      <c:pt idx="825">
                        <c:v>0.88499999999995793</c:v>
                      </c:pt>
                      <c:pt idx="826">
                        <c:v>0.88549999999995788</c:v>
                      </c:pt>
                      <c:pt idx="827">
                        <c:v>0.88599999999995782</c:v>
                      </c:pt>
                      <c:pt idx="828">
                        <c:v>0.88649999999995777</c:v>
                      </c:pt>
                      <c:pt idx="829">
                        <c:v>0.88699999999995771</c:v>
                      </c:pt>
                      <c:pt idx="830">
                        <c:v>0.88749999999995766</c:v>
                      </c:pt>
                      <c:pt idx="831">
                        <c:v>0.8879999999999576</c:v>
                      </c:pt>
                      <c:pt idx="832">
                        <c:v>0.88849999999995755</c:v>
                      </c:pt>
                      <c:pt idx="833">
                        <c:v>0.88899999999995749</c:v>
                      </c:pt>
                      <c:pt idx="834">
                        <c:v>0.88949999999995744</c:v>
                      </c:pt>
                      <c:pt idx="835">
                        <c:v>0.88999999999995738</c:v>
                      </c:pt>
                      <c:pt idx="836">
                        <c:v>0.89049999999995733</c:v>
                      </c:pt>
                      <c:pt idx="837">
                        <c:v>0.89099999999995727</c:v>
                      </c:pt>
                      <c:pt idx="838">
                        <c:v>0.89149999999995722</c:v>
                      </c:pt>
                      <c:pt idx="839">
                        <c:v>0.89199999999995716</c:v>
                      </c:pt>
                      <c:pt idx="840">
                        <c:v>0.89249999999995711</c:v>
                      </c:pt>
                      <c:pt idx="841">
                        <c:v>0.89299999999995705</c:v>
                      </c:pt>
                      <c:pt idx="842">
                        <c:v>0.893499999999957</c:v>
                      </c:pt>
                      <c:pt idx="843">
                        <c:v>0.89399999999995694</c:v>
                      </c:pt>
                      <c:pt idx="844">
                        <c:v>0.89449999999995689</c:v>
                      </c:pt>
                      <c:pt idx="845">
                        <c:v>0.89499999999995683</c:v>
                      </c:pt>
                      <c:pt idx="846">
                        <c:v>0.89549999999995678</c:v>
                      </c:pt>
                      <c:pt idx="847">
                        <c:v>0.89599999999995672</c:v>
                      </c:pt>
                      <c:pt idx="848">
                        <c:v>0.89649999999995666</c:v>
                      </c:pt>
                      <c:pt idx="849">
                        <c:v>0.89699999999995661</c:v>
                      </c:pt>
                      <c:pt idx="850">
                        <c:v>0.89749999999995655</c:v>
                      </c:pt>
                      <c:pt idx="851">
                        <c:v>0.8979999999999565</c:v>
                      </c:pt>
                      <c:pt idx="852">
                        <c:v>0.89849999999995644</c:v>
                      </c:pt>
                      <c:pt idx="853">
                        <c:v>0.89899999999995639</c:v>
                      </c:pt>
                      <c:pt idx="854">
                        <c:v>0.89949999999995633</c:v>
                      </c:pt>
                      <c:pt idx="855">
                        <c:v>0.89999999999995628</c:v>
                      </c:pt>
                      <c:pt idx="856">
                        <c:v>0.90049999999995622</c:v>
                      </c:pt>
                      <c:pt idx="857">
                        <c:v>0.90099999999995617</c:v>
                      </c:pt>
                      <c:pt idx="858">
                        <c:v>0.90149999999995611</c:v>
                      </c:pt>
                      <c:pt idx="859">
                        <c:v>0.90199999999995606</c:v>
                      </c:pt>
                      <c:pt idx="860">
                        <c:v>0.902499999999956</c:v>
                      </c:pt>
                      <c:pt idx="861">
                        <c:v>0.90299999999995595</c:v>
                      </c:pt>
                      <c:pt idx="862">
                        <c:v>0.90349999999995589</c:v>
                      </c:pt>
                      <c:pt idx="863">
                        <c:v>0.90399999999995584</c:v>
                      </c:pt>
                      <c:pt idx="864">
                        <c:v>0.90449999999995578</c:v>
                      </c:pt>
                      <c:pt idx="865">
                        <c:v>0.90499999999995573</c:v>
                      </c:pt>
                      <c:pt idx="866">
                        <c:v>0.90549999999995567</c:v>
                      </c:pt>
                      <c:pt idx="867">
                        <c:v>0.90599999999995562</c:v>
                      </c:pt>
                      <c:pt idx="868">
                        <c:v>0.90649999999995556</c:v>
                      </c:pt>
                      <c:pt idx="869">
                        <c:v>0.90699999999995551</c:v>
                      </c:pt>
                      <c:pt idx="870">
                        <c:v>0.90749999999995545</c:v>
                      </c:pt>
                      <c:pt idx="871">
                        <c:v>0.9079999999999554</c:v>
                      </c:pt>
                      <c:pt idx="872">
                        <c:v>0.90849999999995534</c:v>
                      </c:pt>
                      <c:pt idx="873">
                        <c:v>0.90899999999995529</c:v>
                      </c:pt>
                      <c:pt idx="874">
                        <c:v>0.90949999999995523</c:v>
                      </c:pt>
                      <c:pt idx="875">
                        <c:v>0.90999999999995518</c:v>
                      </c:pt>
                      <c:pt idx="876">
                        <c:v>0.91049999999995512</c:v>
                      </c:pt>
                      <c:pt idx="877">
                        <c:v>0.91099999999995507</c:v>
                      </c:pt>
                      <c:pt idx="878">
                        <c:v>0.91149999999995501</c:v>
                      </c:pt>
                      <c:pt idx="879">
                        <c:v>0.91199999999995496</c:v>
                      </c:pt>
                      <c:pt idx="880">
                        <c:v>0.9124999999999549</c:v>
                      </c:pt>
                      <c:pt idx="881">
                        <c:v>0.91299999999995485</c:v>
                      </c:pt>
                      <c:pt idx="882">
                        <c:v>0.91349999999995479</c:v>
                      </c:pt>
                      <c:pt idx="883">
                        <c:v>0.91399999999995474</c:v>
                      </c:pt>
                      <c:pt idx="884">
                        <c:v>0.91449999999995468</c:v>
                      </c:pt>
                      <c:pt idx="885">
                        <c:v>0.91499999999995463</c:v>
                      </c:pt>
                      <c:pt idx="886">
                        <c:v>0.91549999999995457</c:v>
                      </c:pt>
                      <c:pt idx="887">
                        <c:v>0.91599999999995452</c:v>
                      </c:pt>
                      <c:pt idx="888">
                        <c:v>0.91649999999995446</c:v>
                      </c:pt>
                      <c:pt idx="889">
                        <c:v>0.91699999999995441</c:v>
                      </c:pt>
                      <c:pt idx="890">
                        <c:v>0.91749999999995435</c:v>
                      </c:pt>
                      <c:pt idx="891">
                        <c:v>0.9179999999999543</c:v>
                      </c:pt>
                      <c:pt idx="892">
                        <c:v>0.91849999999995424</c:v>
                      </c:pt>
                      <c:pt idx="893">
                        <c:v>0.91899999999995419</c:v>
                      </c:pt>
                      <c:pt idx="894">
                        <c:v>0.91949999999995413</c:v>
                      </c:pt>
                      <c:pt idx="895">
                        <c:v>0.91999999999995408</c:v>
                      </c:pt>
                      <c:pt idx="896">
                        <c:v>0.92049999999995402</c:v>
                      </c:pt>
                      <c:pt idx="897">
                        <c:v>0.92099999999995397</c:v>
                      </c:pt>
                      <c:pt idx="898">
                        <c:v>0.92149999999995391</c:v>
                      </c:pt>
                      <c:pt idx="899">
                        <c:v>0.92199999999995386</c:v>
                      </c:pt>
                      <c:pt idx="900">
                        <c:v>0.9224999999999538</c:v>
                      </c:pt>
                      <c:pt idx="901">
                        <c:v>0.92299999999995375</c:v>
                      </c:pt>
                      <c:pt idx="902">
                        <c:v>0.92349999999995369</c:v>
                      </c:pt>
                      <c:pt idx="903">
                        <c:v>0.92399999999995364</c:v>
                      </c:pt>
                      <c:pt idx="904">
                        <c:v>0.92449999999995358</c:v>
                      </c:pt>
                      <c:pt idx="905">
                        <c:v>0.92499999999995353</c:v>
                      </c:pt>
                      <c:pt idx="906">
                        <c:v>0.92549999999995347</c:v>
                      </c:pt>
                      <c:pt idx="907">
                        <c:v>0.92599999999995342</c:v>
                      </c:pt>
                      <c:pt idx="908">
                        <c:v>0.92649999999995336</c:v>
                      </c:pt>
                      <c:pt idx="909">
                        <c:v>0.92699999999995331</c:v>
                      </c:pt>
                      <c:pt idx="910">
                        <c:v>0.92749999999995325</c:v>
                      </c:pt>
                      <c:pt idx="911">
                        <c:v>0.9279999999999532</c:v>
                      </c:pt>
                      <c:pt idx="912">
                        <c:v>0.92849999999995314</c:v>
                      </c:pt>
                      <c:pt idx="913">
                        <c:v>0.92899999999995309</c:v>
                      </c:pt>
                      <c:pt idx="914">
                        <c:v>0.92949999999995303</c:v>
                      </c:pt>
                      <c:pt idx="915">
                        <c:v>0.92999999999995298</c:v>
                      </c:pt>
                      <c:pt idx="916">
                        <c:v>0.93049999999995292</c:v>
                      </c:pt>
                      <c:pt idx="917">
                        <c:v>0.93099999999995287</c:v>
                      </c:pt>
                      <c:pt idx="918">
                        <c:v>0.93149999999995281</c:v>
                      </c:pt>
                      <c:pt idx="919">
                        <c:v>0.93199999999995276</c:v>
                      </c:pt>
                      <c:pt idx="920">
                        <c:v>0.9324999999999527</c:v>
                      </c:pt>
                      <c:pt idx="921">
                        <c:v>0.93299999999995264</c:v>
                      </c:pt>
                      <c:pt idx="922">
                        <c:v>0.93349999999995259</c:v>
                      </c:pt>
                      <c:pt idx="923">
                        <c:v>0.93399999999995253</c:v>
                      </c:pt>
                      <c:pt idx="924">
                        <c:v>0.93449999999995248</c:v>
                      </c:pt>
                      <c:pt idx="925">
                        <c:v>0.93499999999995242</c:v>
                      </c:pt>
                      <c:pt idx="926">
                        <c:v>0.93549999999995237</c:v>
                      </c:pt>
                      <c:pt idx="927">
                        <c:v>0.93599999999995231</c:v>
                      </c:pt>
                      <c:pt idx="928">
                        <c:v>0.93649999999995226</c:v>
                      </c:pt>
                      <c:pt idx="929">
                        <c:v>0.9369999999999522</c:v>
                      </c:pt>
                      <c:pt idx="930">
                        <c:v>0.93749999999995215</c:v>
                      </c:pt>
                      <c:pt idx="931">
                        <c:v>0.93799999999995209</c:v>
                      </c:pt>
                      <c:pt idx="932">
                        <c:v>0.93849999999995204</c:v>
                      </c:pt>
                      <c:pt idx="933">
                        <c:v>0.93899999999995198</c:v>
                      </c:pt>
                      <c:pt idx="934">
                        <c:v>0.93949999999995193</c:v>
                      </c:pt>
                      <c:pt idx="935">
                        <c:v>0.93999999999995187</c:v>
                      </c:pt>
                      <c:pt idx="936">
                        <c:v>0.94049999999995182</c:v>
                      </c:pt>
                      <c:pt idx="937">
                        <c:v>0.94099999999995176</c:v>
                      </c:pt>
                      <c:pt idx="938">
                        <c:v>0.94149999999995171</c:v>
                      </c:pt>
                      <c:pt idx="939">
                        <c:v>0.94199999999995165</c:v>
                      </c:pt>
                      <c:pt idx="940">
                        <c:v>0.9424999999999516</c:v>
                      </c:pt>
                      <c:pt idx="941">
                        <c:v>0.94299999999995154</c:v>
                      </c:pt>
                      <c:pt idx="942">
                        <c:v>0.94349999999995149</c:v>
                      </c:pt>
                      <c:pt idx="943">
                        <c:v>0.94399999999995143</c:v>
                      </c:pt>
                      <c:pt idx="944">
                        <c:v>0.94449999999995138</c:v>
                      </c:pt>
                      <c:pt idx="945">
                        <c:v>0.94499999999995132</c:v>
                      </c:pt>
                      <c:pt idx="946">
                        <c:v>0.94549999999995127</c:v>
                      </c:pt>
                      <c:pt idx="947">
                        <c:v>0.94599999999995121</c:v>
                      </c:pt>
                      <c:pt idx="948">
                        <c:v>0.94649999999995116</c:v>
                      </c:pt>
                      <c:pt idx="949">
                        <c:v>0.9469999999999511</c:v>
                      </c:pt>
                      <c:pt idx="950">
                        <c:v>0.94749999999995105</c:v>
                      </c:pt>
                      <c:pt idx="951">
                        <c:v>0.94799999999995099</c:v>
                      </c:pt>
                      <c:pt idx="952">
                        <c:v>0.94849999999995094</c:v>
                      </c:pt>
                      <c:pt idx="953">
                        <c:v>0.94899999999995088</c:v>
                      </c:pt>
                      <c:pt idx="954">
                        <c:v>0.94949999999995083</c:v>
                      </c:pt>
                      <c:pt idx="955">
                        <c:v>0.94999999999995077</c:v>
                      </c:pt>
                      <c:pt idx="956">
                        <c:v>0.95049999999995072</c:v>
                      </c:pt>
                      <c:pt idx="957">
                        <c:v>0.95099999999995066</c:v>
                      </c:pt>
                      <c:pt idx="958">
                        <c:v>0.95149999999995061</c:v>
                      </c:pt>
                      <c:pt idx="959">
                        <c:v>0.95199999999995055</c:v>
                      </c:pt>
                      <c:pt idx="960">
                        <c:v>0.9524999999999505</c:v>
                      </c:pt>
                      <c:pt idx="961">
                        <c:v>0.95299999999995044</c:v>
                      </c:pt>
                      <c:pt idx="962">
                        <c:v>0.95349999999995039</c:v>
                      </c:pt>
                      <c:pt idx="963">
                        <c:v>0.95399999999995033</c:v>
                      </c:pt>
                      <c:pt idx="964">
                        <c:v>0.95449999999995028</c:v>
                      </c:pt>
                      <c:pt idx="965">
                        <c:v>0.95499999999995022</c:v>
                      </c:pt>
                      <c:pt idx="966">
                        <c:v>0.95549999999995017</c:v>
                      </c:pt>
                      <c:pt idx="967">
                        <c:v>0.95599999999995011</c:v>
                      </c:pt>
                      <c:pt idx="968">
                        <c:v>0.95649999999995006</c:v>
                      </c:pt>
                      <c:pt idx="969">
                        <c:v>0.95699999999995</c:v>
                      </c:pt>
                      <c:pt idx="970">
                        <c:v>0.95749999999994995</c:v>
                      </c:pt>
                      <c:pt idx="971">
                        <c:v>0.95799999999994989</c:v>
                      </c:pt>
                      <c:pt idx="972">
                        <c:v>0.95849999999994984</c:v>
                      </c:pt>
                      <c:pt idx="973">
                        <c:v>0.95899999999994978</c:v>
                      </c:pt>
                      <c:pt idx="974">
                        <c:v>0.95949999999994973</c:v>
                      </c:pt>
                      <c:pt idx="975">
                        <c:v>0.95999999999994967</c:v>
                      </c:pt>
                      <c:pt idx="976">
                        <c:v>0.96049999999994962</c:v>
                      </c:pt>
                      <c:pt idx="977">
                        <c:v>0.96099999999994956</c:v>
                      </c:pt>
                      <c:pt idx="978">
                        <c:v>0.96149999999994951</c:v>
                      </c:pt>
                      <c:pt idx="979">
                        <c:v>0.96199999999994945</c:v>
                      </c:pt>
                      <c:pt idx="980">
                        <c:v>0.9624999999999494</c:v>
                      </c:pt>
                      <c:pt idx="981">
                        <c:v>0.96299999999994934</c:v>
                      </c:pt>
                      <c:pt idx="982">
                        <c:v>0.96349999999994929</c:v>
                      </c:pt>
                      <c:pt idx="983">
                        <c:v>0.96399999999994923</c:v>
                      </c:pt>
                      <c:pt idx="984">
                        <c:v>0.96449999999994918</c:v>
                      </c:pt>
                      <c:pt idx="985">
                        <c:v>0.96499999999994912</c:v>
                      </c:pt>
                      <c:pt idx="986">
                        <c:v>0.96549999999994907</c:v>
                      </c:pt>
                      <c:pt idx="987">
                        <c:v>0.96599999999994901</c:v>
                      </c:pt>
                      <c:pt idx="988">
                        <c:v>0.96649999999994896</c:v>
                      </c:pt>
                      <c:pt idx="989">
                        <c:v>0.9669999999999489</c:v>
                      </c:pt>
                      <c:pt idx="990">
                        <c:v>0.96749999999994885</c:v>
                      </c:pt>
                      <c:pt idx="991">
                        <c:v>0.96799999999994879</c:v>
                      </c:pt>
                      <c:pt idx="992">
                        <c:v>0.96849999999994874</c:v>
                      </c:pt>
                      <c:pt idx="993">
                        <c:v>0.96899999999994868</c:v>
                      </c:pt>
                      <c:pt idx="994">
                        <c:v>0.96949999999994863</c:v>
                      </c:pt>
                      <c:pt idx="995">
                        <c:v>0.96999999999994857</c:v>
                      </c:pt>
                      <c:pt idx="996">
                        <c:v>0.97049999999994851</c:v>
                      </c:pt>
                      <c:pt idx="997">
                        <c:v>0.97099999999994846</c:v>
                      </c:pt>
                      <c:pt idx="998">
                        <c:v>0.9714999999999484</c:v>
                      </c:pt>
                      <c:pt idx="999">
                        <c:v>0.97199999999994835</c:v>
                      </c:pt>
                      <c:pt idx="1000">
                        <c:v>0.97249999999994829</c:v>
                      </c:pt>
                      <c:pt idx="1001">
                        <c:v>0.97299999999994824</c:v>
                      </c:pt>
                      <c:pt idx="1002">
                        <c:v>0.97349999999994818</c:v>
                      </c:pt>
                      <c:pt idx="1003">
                        <c:v>0.97399999999994813</c:v>
                      </c:pt>
                      <c:pt idx="1004">
                        <c:v>0.97449999999994807</c:v>
                      </c:pt>
                      <c:pt idx="1005">
                        <c:v>0.97499999999994802</c:v>
                      </c:pt>
                      <c:pt idx="1006">
                        <c:v>0.97549999999994796</c:v>
                      </c:pt>
                      <c:pt idx="1007">
                        <c:v>0.97599999999994791</c:v>
                      </c:pt>
                      <c:pt idx="1008">
                        <c:v>0.97649999999994785</c:v>
                      </c:pt>
                      <c:pt idx="1009">
                        <c:v>0.9769999999999478</c:v>
                      </c:pt>
                      <c:pt idx="1010">
                        <c:v>0.97749999999994774</c:v>
                      </c:pt>
                      <c:pt idx="1011">
                        <c:v>0.97799999999994769</c:v>
                      </c:pt>
                      <c:pt idx="1012">
                        <c:v>0.97849999999994763</c:v>
                      </c:pt>
                      <c:pt idx="1013">
                        <c:v>0.97899999999994758</c:v>
                      </c:pt>
                      <c:pt idx="1014">
                        <c:v>0.97949999999994752</c:v>
                      </c:pt>
                      <c:pt idx="1015">
                        <c:v>0.97999999999994747</c:v>
                      </c:pt>
                      <c:pt idx="1016">
                        <c:v>0.98049999999994741</c:v>
                      </c:pt>
                      <c:pt idx="1017">
                        <c:v>0.98099999999994736</c:v>
                      </c:pt>
                      <c:pt idx="1018">
                        <c:v>0.9814999999999473</c:v>
                      </c:pt>
                      <c:pt idx="1019">
                        <c:v>0.98199999999994725</c:v>
                      </c:pt>
                      <c:pt idx="1020">
                        <c:v>0.98249999999994719</c:v>
                      </c:pt>
                      <c:pt idx="1021">
                        <c:v>0.98299999999994714</c:v>
                      </c:pt>
                      <c:pt idx="1022">
                        <c:v>0.98349999999994708</c:v>
                      </c:pt>
                      <c:pt idx="1023">
                        <c:v>0.98399999999994703</c:v>
                      </c:pt>
                      <c:pt idx="1024">
                        <c:v>0.98449999999994697</c:v>
                      </c:pt>
                      <c:pt idx="1025">
                        <c:v>0.98499999999994692</c:v>
                      </c:pt>
                      <c:pt idx="1026">
                        <c:v>0.98549999999994686</c:v>
                      </c:pt>
                      <c:pt idx="1027">
                        <c:v>0.98599999999994681</c:v>
                      </c:pt>
                      <c:pt idx="1028">
                        <c:v>0.98649999999994675</c:v>
                      </c:pt>
                      <c:pt idx="1029">
                        <c:v>0.9869999999999467</c:v>
                      </c:pt>
                      <c:pt idx="1030">
                        <c:v>0.98749999999994664</c:v>
                      </c:pt>
                      <c:pt idx="1031">
                        <c:v>0.98799999999994659</c:v>
                      </c:pt>
                      <c:pt idx="1032">
                        <c:v>0.98849999999994653</c:v>
                      </c:pt>
                      <c:pt idx="1033">
                        <c:v>0.98899999999994648</c:v>
                      </c:pt>
                      <c:pt idx="1034">
                        <c:v>0.98949999999994642</c:v>
                      </c:pt>
                      <c:pt idx="1035">
                        <c:v>0.98999999999994637</c:v>
                      </c:pt>
                      <c:pt idx="1036">
                        <c:v>0.99049999999994631</c:v>
                      </c:pt>
                      <c:pt idx="1037">
                        <c:v>0.99099999999994626</c:v>
                      </c:pt>
                      <c:pt idx="1038">
                        <c:v>0.9914999999999462</c:v>
                      </c:pt>
                      <c:pt idx="1039">
                        <c:v>0.99199999999994615</c:v>
                      </c:pt>
                      <c:pt idx="1040">
                        <c:v>0.99249999999994609</c:v>
                      </c:pt>
                      <c:pt idx="1041">
                        <c:v>0.99299999999994604</c:v>
                      </c:pt>
                      <c:pt idx="1042">
                        <c:v>0.99349999999994598</c:v>
                      </c:pt>
                      <c:pt idx="1043">
                        <c:v>0.99399999999994593</c:v>
                      </c:pt>
                      <c:pt idx="1044">
                        <c:v>0.99449999999994587</c:v>
                      </c:pt>
                      <c:pt idx="1045">
                        <c:v>0.99499999999994582</c:v>
                      </c:pt>
                      <c:pt idx="1046">
                        <c:v>0.99549999999994576</c:v>
                      </c:pt>
                      <c:pt idx="1047">
                        <c:v>0.99599999999994571</c:v>
                      </c:pt>
                      <c:pt idx="1048">
                        <c:v>0.99649999999994565</c:v>
                      </c:pt>
                      <c:pt idx="1049">
                        <c:v>0.9969999999999456</c:v>
                      </c:pt>
                      <c:pt idx="1050">
                        <c:v>0.99749999999994554</c:v>
                      </c:pt>
                      <c:pt idx="1051">
                        <c:v>0.99799999999994549</c:v>
                      </c:pt>
                      <c:pt idx="1052">
                        <c:v>0.99849999999994543</c:v>
                      </c:pt>
                      <c:pt idx="1053">
                        <c:v>0.99899999999994538</c:v>
                      </c:pt>
                      <c:pt idx="1054">
                        <c:v>0.99949999999994532</c:v>
                      </c:pt>
                      <c:pt idx="1055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109-47AD-87DD-B1E62BCF5A4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aug 29 - 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Data!$H$737:$H$2003</c15:sqref>
                        </c15:formulaRef>
                      </c:ext>
                    </c:extLst>
                    <c:numCache>
                      <c:formatCode>0</c:formatCode>
                      <c:ptCount val="1267"/>
                      <c:pt idx="0">
                        <c:v>-2.97769360831E-3</c:v>
                      </c:pt>
                      <c:pt idx="1">
                        <c:v>-6.23217483015</c:v>
                      </c:pt>
                      <c:pt idx="2">
                        <c:v>-7.9831353416799997</c:v>
                      </c:pt>
                      <c:pt idx="3">
                        <c:v>-16.3325537588</c:v>
                      </c:pt>
                      <c:pt idx="4">
                        <c:v>-22.221954599299998</c:v>
                      </c:pt>
                      <c:pt idx="5">
                        <c:v>-25.6647467588</c:v>
                      </c:pt>
                      <c:pt idx="6">
                        <c:v>-26.9798196735</c:v>
                      </c:pt>
                      <c:pt idx="7">
                        <c:v>-31.181016112999998</c:v>
                      </c:pt>
                      <c:pt idx="8">
                        <c:v>-31.417338529399998</c:v>
                      </c:pt>
                      <c:pt idx="9">
                        <c:v>-33.258549490299998</c:v>
                      </c:pt>
                      <c:pt idx="10">
                        <c:v>-35.392748568199998</c:v>
                      </c:pt>
                      <c:pt idx="11">
                        <c:v>-45.492875225799999</c:v>
                      </c:pt>
                      <c:pt idx="12">
                        <c:v>-46.1735362744</c:v>
                      </c:pt>
                      <c:pt idx="13">
                        <c:v>-58.215745608900001</c:v>
                      </c:pt>
                      <c:pt idx="14">
                        <c:v>-58.3010743627</c:v>
                      </c:pt>
                      <c:pt idx="15">
                        <c:v>-61.833480519399998</c:v>
                      </c:pt>
                      <c:pt idx="16">
                        <c:v>-62.634918278800001</c:v>
                      </c:pt>
                      <c:pt idx="17">
                        <c:v>-63.0760479769</c:v>
                      </c:pt>
                      <c:pt idx="18">
                        <c:v>-65.466432245899995</c:v>
                      </c:pt>
                      <c:pt idx="19">
                        <c:v>-66.510168606299999</c:v>
                      </c:pt>
                      <c:pt idx="20">
                        <c:v>-73.104977173999998</c:v>
                      </c:pt>
                      <c:pt idx="21">
                        <c:v>-73.185097609400003</c:v>
                      </c:pt>
                      <c:pt idx="22">
                        <c:v>-86.035386250599998</c:v>
                      </c:pt>
                      <c:pt idx="23">
                        <c:v>-86.548697596500006</c:v>
                      </c:pt>
                      <c:pt idx="24">
                        <c:v>-88.235663885700006</c:v>
                      </c:pt>
                      <c:pt idx="25">
                        <c:v>-96.254376392899999</c:v>
                      </c:pt>
                      <c:pt idx="26">
                        <c:v>-98.755679457499994</c:v>
                      </c:pt>
                      <c:pt idx="27">
                        <c:v>-101.13246539399999</c:v>
                      </c:pt>
                      <c:pt idx="28">
                        <c:v>-104.090967703</c:v>
                      </c:pt>
                      <c:pt idx="29">
                        <c:v>-108.180033365</c:v>
                      </c:pt>
                      <c:pt idx="30">
                        <c:v>-109.296615614</c:v>
                      </c:pt>
                      <c:pt idx="31">
                        <c:v>-115.624930104</c:v>
                      </c:pt>
                      <c:pt idx="32">
                        <c:v>-123.006442859</c:v>
                      </c:pt>
                      <c:pt idx="33">
                        <c:v>-124.747194837</c:v>
                      </c:pt>
                      <c:pt idx="34">
                        <c:v>-126.32984189299999</c:v>
                      </c:pt>
                      <c:pt idx="35">
                        <c:v>-133.37648811400001</c:v>
                      </c:pt>
                      <c:pt idx="36">
                        <c:v>-135.12407070699999</c:v>
                      </c:pt>
                      <c:pt idx="37">
                        <c:v>-139.82508637000001</c:v>
                      </c:pt>
                      <c:pt idx="38">
                        <c:v>-144.66293479800001</c:v>
                      </c:pt>
                      <c:pt idx="39">
                        <c:v>-146.48255051199999</c:v>
                      </c:pt>
                      <c:pt idx="40">
                        <c:v>-148.644738311</c:v>
                      </c:pt>
                      <c:pt idx="41">
                        <c:v>-148.97339882099999</c:v>
                      </c:pt>
                      <c:pt idx="42">
                        <c:v>-152.82067969900001</c:v>
                      </c:pt>
                      <c:pt idx="43">
                        <c:v>-154.69238303099999</c:v>
                      </c:pt>
                      <c:pt idx="44">
                        <c:v>-156.59108208800001</c:v>
                      </c:pt>
                      <c:pt idx="45">
                        <c:v>-157.279575927</c:v>
                      </c:pt>
                      <c:pt idx="46">
                        <c:v>-158.43997475099999</c:v>
                      </c:pt>
                      <c:pt idx="47">
                        <c:v>-169.883188862</c:v>
                      </c:pt>
                      <c:pt idx="48">
                        <c:v>-170.08432613100001</c:v>
                      </c:pt>
                      <c:pt idx="49">
                        <c:v>-176.254295544</c:v>
                      </c:pt>
                      <c:pt idx="50">
                        <c:v>-186.67597797299999</c:v>
                      </c:pt>
                      <c:pt idx="51">
                        <c:v>-187.95953889699999</c:v>
                      </c:pt>
                      <c:pt idx="52">
                        <c:v>-201.198141222</c:v>
                      </c:pt>
                      <c:pt idx="53">
                        <c:v>-203.199460031</c:v>
                      </c:pt>
                      <c:pt idx="54">
                        <c:v>-203.791445745</c:v>
                      </c:pt>
                      <c:pt idx="55">
                        <c:v>-206.91016020800001</c:v>
                      </c:pt>
                      <c:pt idx="56">
                        <c:v>-207.87632636399999</c:v>
                      </c:pt>
                      <c:pt idx="57">
                        <c:v>-208.33016081100001</c:v>
                      </c:pt>
                      <c:pt idx="58">
                        <c:v>-210.898918063</c:v>
                      </c:pt>
                      <c:pt idx="59">
                        <c:v>-213.16972561</c:v>
                      </c:pt>
                      <c:pt idx="60">
                        <c:v>-225.821679074</c:v>
                      </c:pt>
                      <c:pt idx="61">
                        <c:v>-231.06145872799999</c:v>
                      </c:pt>
                      <c:pt idx="62">
                        <c:v>-232.169888254</c:v>
                      </c:pt>
                      <c:pt idx="63">
                        <c:v>-235.37174223100001</c:v>
                      </c:pt>
                      <c:pt idx="64">
                        <c:v>-236.813307186</c:v>
                      </c:pt>
                      <c:pt idx="65">
                        <c:v>-239.058001647</c:v>
                      </c:pt>
                      <c:pt idx="66">
                        <c:v>-242.196300116</c:v>
                      </c:pt>
                      <c:pt idx="67">
                        <c:v>-246.45691744000001</c:v>
                      </c:pt>
                      <c:pt idx="68">
                        <c:v>-254.00788483100001</c:v>
                      </c:pt>
                      <c:pt idx="69">
                        <c:v>-259.44103952799998</c:v>
                      </c:pt>
                      <c:pt idx="70">
                        <c:v>-262.50294142299998</c:v>
                      </c:pt>
                      <c:pt idx="71">
                        <c:v>-262.73715264999998</c:v>
                      </c:pt>
                      <c:pt idx="72">
                        <c:v>-264.974267978</c:v>
                      </c:pt>
                      <c:pt idx="73">
                        <c:v>-268.50718988</c:v>
                      </c:pt>
                      <c:pt idx="74">
                        <c:v>-270.33276728999999</c:v>
                      </c:pt>
                      <c:pt idx="75">
                        <c:v>-277.09508099300001</c:v>
                      </c:pt>
                      <c:pt idx="76">
                        <c:v>-289.371013307</c:v>
                      </c:pt>
                      <c:pt idx="77">
                        <c:v>-295.60378802000002</c:v>
                      </c:pt>
                      <c:pt idx="78">
                        <c:v>-297.59547578799999</c:v>
                      </c:pt>
                      <c:pt idx="79">
                        <c:v>-299.94880873400001</c:v>
                      </c:pt>
                      <c:pt idx="80">
                        <c:v>-306.64937806099999</c:v>
                      </c:pt>
                      <c:pt idx="81">
                        <c:v>-307.43055704099999</c:v>
                      </c:pt>
                      <c:pt idx="82">
                        <c:v>-307.56497643900002</c:v>
                      </c:pt>
                      <c:pt idx="83">
                        <c:v>-311.681601564</c:v>
                      </c:pt>
                      <c:pt idx="84">
                        <c:v>-320.91180096800002</c:v>
                      </c:pt>
                      <c:pt idx="85">
                        <c:v>-325.75452338999997</c:v>
                      </c:pt>
                      <c:pt idx="86">
                        <c:v>-328.43218234099999</c:v>
                      </c:pt>
                      <c:pt idx="87">
                        <c:v>-330.14862303299998</c:v>
                      </c:pt>
                      <c:pt idx="88">
                        <c:v>-339.20824032600001</c:v>
                      </c:pt>
                      <c:pt idx="89">
                        <c:v>-347.607194327</c:v>
                      </c:pt>
                      <c:pt idx="90">
                        <c:v>-354.83274309299998</c:v>
                      </c:pt>
                      <c:pt idx="91">
                        <c:v>-356.758770336</c:v>
                      </c:pt>
                      <c:pt idx="92">
                        <c:v>-358.09033724099999</c:v>
                      </c:pt>
                      <c:pt idx="93">
                        <c:v>-359.33215268499998</c:v>
                      </c:pt>
                      <c:pt idx="94">
                        <c:v>-360.11061791700001</c:v>
                      </c:pt>
                      <c:pt idx="95">
                        <c:v>-360.98143022599999</c:v>
                      </c:pt>
                      <c:pt idx="96">
                        <c:v>-372.00387695400002</c:v>
                      </c:pt>
                      <c:pt idx="97">
                        <c:v>-374.78456900100002</c:v>
                      </c:pt>
                      <c:pt idx="98">
                        <c:v>-375.17263569300002</c:v>
                      </c:pt>
                      <c:pt idx="99">
                        <c:v>-376.49693806200003</c:v>
                      </c:pt>
                      <c:pt idx="100">
                        <c:v>-383.70153846099998</c:v>
                      </c:pt>
                      <c:pt idx="101">
                        <c:v>-384.72309802199999</c:v>
                      </c:pt>
                      <c:pt idx="102">
                        <c:v>-391.23997912599998</c:v>
                      </c:pt>
                      <c:pt idx="103">
                        <c:v>-391.34590924499997</c:v>
                      </c:pt>
                      <c:pt idx="104">
                        <c:v>-392.89076645199998</c:v>
                      </c:pt>
                      <c:pt idx="105">
                        <c:v>-394.84608650199999</c:v>
                      </c:pt>
                      <c:pt idx="106">
                        <c:v>-397.64913487000001</c:v>
                      </c:pt>
                      <c:pt idx="107">
                        <c:v>-398.50116718100003</c:v>
                      </c:pt>
                      <c:pt idx="108">
                        <c:v>-401.36087240699999</c:v>
                      </c:pt>
                      <c:pt idx="109">
                        <c:v>-404.93659617200001</c:v>
                      </c:pt>
                      <c:pt idx="110">
                        <c:v>-410.383006083</c:v>
                      </c:pt>
                      <c:pt idx="111">
                        <c:v>-412.27399160700003</c:v>
                      </c:pt>
                      <c:pt idx="112">
                        <c:v>-418.65527003</c:v>
                      </c:pt>
                      <c:pt idx="113">
                        <c:v>-419.82072407999999</c:v>
                      </c:pt>
                      <c:pt idx="114">
                        <c:v>-420.11666030999999</c:v>
                      </c:pt>
                      <c:pt idx="115">
                        <c:v>-421.10747936299998</c:v>
                      </c:pt>
                      <c:pt idx="116">
                        <c:v>-421.21261602700002</c:v>
                      </c:pt>
                      <c:pt idx="117">
                        <c:v>-431.39202719500003</c:v>
                      </c:pt>
                      <c:pt idx="118">
                        <c:v>-438.95314567700001</c:v>
                      </c:pt>
                      <c:pt idx="119">
                        <c:v>-439.74675524499997</c:v>
                      </c:pt>
                      <c:pt idx="120">
                        <c:v>-441.02221521899997</c:v>
                      </c:pt>
                      <c:pt idx="121">
                        <c:v>-443.99292142399997</c:v>
                      </c:pt>
                      <c:pt idx="122">
                        <c:v>-444.96778339500003</c:v>
                      </c:pt>
                      <c:pt idx="123">
                        <c:v>-445.426104393</c:v>
                      </c:pt>
                      <c:pt idx="124">
                        <c:v>-450.296815116</c:v>
                      </c:pt>
                      <c:pt idx="125">
                        <c:v>-454.96902765200002</c:v>
                      </c:pt>
                      <c:pt idx="126">
                        <c:v>-458.75918972199997</c:v>
                      </c:pt>
                      <c:pt idx="127">
                        <c:v>-459.90875740899997</c:v>
                      </c:pt>
                      <c:pt idx="128">
                        <c:v>-462.567833092</c:v>
                      </c:pt>
                      <c:pt idx="129">
                        <c:v>-467.52544754399997</c:v>
                      </c:pt>
                      <c:pt idx="130">
                        <c:v>-475.25874352599999</c:v>
                      </c:pt>
                      <c:pt idx="131">
                        <c:v>-476.40658342900002</c:v>
                      </c:pt>
                      <c:pt idx="132">
                        <c:v>-479.13321063500001</c:v>
                      </c:pt>
                      <c:pt idx="133">
                        <c:v>-481.28045633699998</c:v>
                      </c:pt>
                      <c:pt idx="134">
                        <c:v>-493.17163894399999</c:v>
                      </c:pt>
                      <c:pt idx="135">
                        <c:v>-496.09662485799998</c:v>
                      </c:pt>
                      <c:pt idx="136">
                        <c:v>-499.013919724</c:v>
                      </c:pt>
                      <c:pt idx="137">
                        <c:v>-499.09238218299998</c:v>
                      </c:pt>
                      <c:pt idx="138">
                        <c:v>-504.75805999699998</c:v>
                      </c:pt>
                      <c:pt idx="139">
                        <c:v>-513.59350938700004</c:v>
                      </c:pt>
                      <c:pt idx="140">
                        <c:v>-523.79914965499995</c:v>
                      </c:pt>
                      <c:pt idx="141">
                        <c:v>-525.06173488499996</c:v>
                      </c:pt>
                      <c:pt idx="142">
                        <c:v>-527.44439437100004</c:v>
                      </c:pt>
                      <c:pt idx="143">
                        <c:v>-527.67524921799998</c:v>
                      </c:pt>
                      <c:pt idx="144">
                        <c:v>-527.93198513499999</c:v>
                      </c:pt>
                      <c:pt idx="145">
                        <c:v>-528.79223966200004</c:v>
                      </c:pt>
                      <c:pt idx="146">
                        <c:v>-532.63085751799997</c:v>
                      </c:pt>
                      <c:pt idx="147">
                        <c:v>-546.23253924799997</c:v>
                      </c:pt>
                      <c:pt idx="148">
                        <c:v>-551.48910199800002</c:v>
                      </c:pt>
                      <c:pt idx="149">
                        <c:v>-554.11349489099996</c:v>
                      </c:pt>
                      <c:pt idx="150">
                        <c:v>-555.77437130800001</c:v>
                      </c:pt>
                      <c:pt idx="151">
                        <c:v>-560.971033885</c:v>
                      </c:pt>
                      <c:pt idx="152">
                        <c:v>-561.48405669299996</c:v>
                      </c:pt>
                      <c:pt idx="153">
                        <c:v>-567.666753137</c:v>
                      </c:pt>
                      <c:pt idx="154">
                        <c:v>-583.64979952199997</c:v>
                      </c:pt>
                      <c:pt idx="155">
                        <c:v>-588.58015076599997</c:v>
                      </c:pt>
                      <c:pt idx="156">
                        <c:v>-592.53894828</c:v>
                      </c:pt>
                      <c:pt idx="157">
                        <c:v>-594.29134949000002</c:v>
                      </c:pt>
                      <c:pt idx="158">
                        <c:v>-608.45448606299999</c:v>
                      </c:pt>
                      <c:pt idx="159">
                        <c:v>-608.634041927</c:v>
                      </c:pt>
                      <c:pt idx="160">
                        <c:v>-611.80523303899997</c:v>
                      </c:pt>
                      <c:pt idx="161">
                        <c:v>-619.88782687200001</c:v>
                      </c:pt>
                      <c:pt idx="162">
                        <c:v>-619.98348580100003</c:v>
                      </c:pt>
                      <c:pt idx="163">
                        <c:v>-621.92053802299995</c:v>
                      </c:pt>
                      <c:pt idx="164">
                        <c:v>-622.89666143900001</c:v>
                      </c:pt>
                      <c:pt idx="165">
                        <c:v>-624.84083863900003</c:v>
                      </c:pt>
                      <c:pt idx="166">
                        <c:v>-630.65165893100004</c:v>
                      </c:pt>
                      <c:pt idx="167">
                        <c:v>-631.46982705000005</c:v>
                      </c:pt>
                      <c:pt idx="168">
                        <c:v>-644.40524039299999</c:v>
                      </c:pt>
                      <c:pt idx="169">
                        <c:v>-645.857918606</c:v>
                      </c:pt>
                      <c:pt idx="170">
                        <c:v>-646.04298259200004</c:v>
                      </c:pt>
                      <c:pt idx="171">
                        <c:v>-646.12497130400004</c:v>
                      </c:pt>
                      <c:pt idx="172">
                        <c:v>-649.42564070399999</c:v>
                      </c:pt>
                      <c:pt idx="173">
                        <c:v>-650.54103300700001</c:v>
                      </c:pt>
                      <c:pt idx="174">
                        <c:v>-659.098526655</c:v>
                      </c:pt>
                      <c:pt idx="175">
                        <c:v>-666.60683950999999</c:v>
                      </c:pt>
                      <c:pt idx="176">
                        <c:v>-667.56123673100001</c:v>
                      </c:pt>
                      <c:pt idx="177">
                        <c:v>-673.49212962599995</c:v>
                      </c:pt>
                      <c:pt idx="178">
                        <c:v>-685.94101421100004</c:v>
                      </c:pt>
                      <c:pt idx="179">
                        <c:v>-686.53319584500002</c:v>
                      </c:pt>
                      <c:pt idx="180">
                        <c:v>-688.32813802600003</c:v>
                      </c:pt>
                      <c:pt idx="181">
                        <c:v>-696.17799752899998</c:v>
                      </c:pt>
                      <c:pt idx="182">
                        <c:v>-698.307169843</c:v>
                      </c:pt>
                      <c:pt idx="183">
                        <c:v>-699.49313672000005</c:v>
                      </c:pt>
                      <c:pt idx="184">
                        <c:v>-701.08129111899996</c:v>
                      </c:pt>
                      <c:pt idx="185">
                        <c:v>-709.51613733500005</c:v>
                      </c:pt>
                      <c:pt idx="186">
                        <c:v>-712.97522833300002</c:v>
                      </c:pt>
                      <c:pt idx="187">
                        <c:v>-712.98661823400005</c:v>
                      </c:pt>
                      <c:pt idx="188">
                        <c:v>-715.14702100800002</c:v>
                      </c:pt>
                      <c:pt idx="189">
                        <c:v>-716.38290310900004</c:v>
                      </c:pt>
                      <c:pt idx="190">
                        <c:v>-717.90681460400003</c:v>
                      </c:pt>
                      <c:pt idx="191">
                        <c:v>-720.57700559600005</c:v>
                      </c:pt>
                      <c:pt idx="192">
                        <c:v>-722.76386648599998</c:v>
                      </c:pt>
                      <c:pt idx="193">
                        <c:v>-731.79249801000003</c:v>
                      </c:pt>
                      <c:pt idx="194">
                        <c:v>-735.86518909699998</c:v>
                      </c:pt>
                      <c:pt idx="195">
                        <c:v>-735.87615762999997</c:v>
                      </c:pt>
                      <c:pt idx="196">
                        <c:v>-741.18358770600003</c:v>
                      </c:pt>
                      <c:pt idx="197">
                        <c:v>-742.07526107399997</c:v>
                      </c:pt>
                      <c:pt idx="198">
                        <c:v>-743.34505997700001</c:v>
                      </c:pt>
                      <c:pt idx="199">
                        <c:v>-745.38425790099996</c:v>
                      </c:pt>
                      <c:pt idx="200">
                        <c:v>-747.04731717599998</c:v>
                      </c:pt>
                      <c:pt idx="201">
                        <c:v>-753.61327470900005</c:v>
                      </c:pt>
                      <c:pt idx="202">
                        <c:v>-755.82223644700002</c:v>
                      </c:pt>
                      <c:pt idx="203">
                        <c:v>-760.02466582399995</c:v>
                      </c:pt>
                      <c:pt idx="204">
                        <c:v>-762.61664857400001</c:v>
                      </c:pt>
                      <c:pt idx="205">
                        <c:v>-763.02179986700003</c:v>
                      </c:pt>
                      <c:pt idx="206">
                        <c:v>-772.20584940799995</c:v>
                      </c:pt>
                      <c:pt idx="207">
                        <c:v>-778.87472776499999</c:v>
                      </c:pt>
                      <c:pt idx="208">
                        <c:v>-782.28414669200004</c:v>
                      </c:pt>
                      <c:pt idx="209">
                        <c:v>-784.10298427600003</c:v>
                      </c:pt>
                      <c:pt idx="210">
                        <c:v>-788.63531481699999</c:v>
                      </c:pt>
                      <c:pt idx="211">
                        <c:v>-796.65478368699996</c:v>
                      </c:pt>
                      <c:pt idx="212">
                        <c:v>-809.58008313799996</c:v>
                      </c:pt>
                      <c:pt idx="213">
                        <c:v>-809.79519867600004</c:v>
                      </c:pt>
                      <c:pt idx="214">
                        <c:v>-816.69022932200005</c:v>
                      </c:pt>
                      <c:pt idx="215">
                        <c:v>-821.19780420999996</c:v>
                      </c:pt>
                      <c:pt idx="216">
                        <c:v>-828.04149256899996</c:v>
                      </c:pt>
                      <c:pt idx="217">
                        <c:v>-843.96771490000003</c:v>
                      </c:pt>
                      <c:pt idx="218">
                        <c:v>-845.10138316400003</c:v>
                      </c:pt>
                      <c:pt idx="219">
                        <c:v>-853.12273551400006</c:v>
                      </c:pt>
                      <c:pt idx="220">
                        <c:v>-855.69188324499999</c:v>
                      </c:pt>
                      <c:pt idx="221">
                        <c:v>-862.69941780299996</c:v>
                      </c:pt>
                      <c:pt idx="222">
                        <c:v>-864.49738605499999</c:v>
                      </c:pt>
                      <c:pt idx="223">
                        <c:v>-865.69439910300002</c:v>
                      </c:pt>
                      <c:pt idx="224">
                        <c:v>-868.39566167400005</c:v>
                      </c:pt>
                      <c:pt idx="225">
                        <c:v>-878.59310437900001</c:v>
                      </c:pt>
                      <c:pt idx="226">
                        <c:v>-879.25888755999995</c:v>
                      </c:pt>
                      <c:pt idx="227">
                        <c:v>-882.09539419700002</c:v>
                      </c:pt>
                      <c:pt idx="228">
                        <c:v>-883.23694575000002</c:v>
                      </c:pt>
                      <c:pt idx="229">
                        <c:v>-885.26072144900002</c:v>
                      </c:pt>
                      <c:pt idx="230">
                        <c:v>-885.54433723600005</c:v>
                      </c:pt>
                      <c:pt idx="231">
                        <c:v>-888.12675088200001</c:v>
                      </c:pt>
                      <c:pt idx="232">
                        <c:v>-890.47002842999996</c:v>
                      </c:pt>
                      <c:pt idx="233">
                        <c:v>-891.15638243399997</c:v>
                      </c:pt>
                      <c:pt idx="234">
                        <c:v>-894.58959756199999</c:v>
                      </c:pt>
                      <c:pt idx="235">
                        <c:v>-899.24686655300002</c:v>
                      </c:pt>
                      <c:pt idx="236">
                        <c:v>-899.87076805599997</c:v>
                      </c:pt>
                      <c:pt idx="237">
                        <c:v>-900.00736061500004</c:v>
                      </c:pt>
                      <c:pt idx="238">
                        <c:v>-906.86003019199995</c:v>
                      </c:pt>
                      <c:pt idx="239">
                        <c:v>-918.77418712500003</c:v>
                      </c:pt>
                      <c:pt idx="240">
                        <c:v>-926.74494869199998</c:v>
                      </c:pt>
                      <c:pt idx="241">
                        <c:v>-930.371601145</c:v>
                      </c:pt>
                      <c:pt idx="242">
                        <c:v>-933.908491078</c:v>
                      </c:pt>
                      <c:pt idx="243">
                        <c:v>-936.91079964999994</c:v>
                      </c:pt>
                      <c:pt idx="244">
                        <c:v>-937.16546426599996</c:v>
                      </c:pt>
                      <c:pt idx="245">
                        <c:v>-941.61433553500001</c:v>
                      </c:pt>
                      <c:pt idx="246">
                        <c:v>-946.99754657400001</c:v>
                      </c:pt>
                      <c:pt idx="247">
                        <c:v>-947.40411986900006</c:v>
                      </c:pt>
                      <c:pt idx="248">
                        <c:v>-949.80725127599999</c:v>
                      </c:pt>
                      <c:pt idx="249">
                        <c:v>-957.85194265799998</c:v>
                      </c:pt>
                      <c:pt idx="250">
                        <c:v>-958.51303074800001</c:v>
                      </c:pt>
                      <c:pt idx="251">
                        <c:v>-958.89628698399997</c:v>
                      </c:pt>
                      <c:pt idx="252">
                        <c:v>-965.16688358900001</c:v>
                      </c:pt>
                      <c:pt idx="253">
                        <c:v>-972.54332550399999</c:v>
                      </c:pt>
                      <c:pt idx="254">
                        <c:v>-972.95020837699997</c:v>
                      </c:pt>
                      <c:pt idx="255">
                        <c:v>-981.02762233399994</c:v>
                      </c:pt>
                      <c:pt idx="256">
                        <c:v>-988.39467342099999</c:v>
                      </c:pt>
                      <c:pt idx="257">
                        <c:v>-989.23723069599998</c:v>
                      </c:pt>
                      <c:pt idx="258">
                        <c:v>-991.45942878999995</c:v>
                      </c:pt>
                      <c:pt idx="259">
                        <c:v>-998.710209566</c:v>
                      </c:pt>
                      <c:pt idx="260">
                        <c:v>-1007.28247076</c:v>
                      </c:pt>
                      <c:pt idx="261">
                        <c:v>-1009.01579793</c:v>
                      </c:pt>
                      <c:pt idx="262">
                        <c:v>-1023.09768228</c:v>
                      </c:pt>
                      <c:pt idx="263">
                        <c:v>-1023.4804341400001</c:v>
                      </c:pt>
                      <c:pt idx="264">
                        <c:v>-1024.42598451</c:v>
                      </c:pt>
                      <c:pt idx="265">
                        <c:v>-1036.9888342900001</c:v>
                      </c:pt>
                      <c:pt idx="266">
                        <c:v>-1038.4893328400001</c:v>
                      </c:pt>
                      <c:pt idx="267">
                        <c:v>-1059.26712477</c:v>
                      </c:pt>
                      <c:pt idx="268">
                        <c:v>-1062.02240757</c:v>
                      </c:pt>
                      <c:pt idx="269">
                        <c:v>-1064.5063893500001</c:v>
                      </c:pt>
                      <c:pt idx="270">
                        <c:v>-1073.86678794</c:v>
                      </c:pt>
                      <c:pt idx="271">
                        <c:v>-1074.0472887999999</c:v>
                      </c:pt>
                      <c:pt idx="272">
                        <c:v>-1075.9086189</c:v>
                      </c:pt>
                      <c:pt idx="273">
                        <c:v>-1086.5310564599999</c:v>
                      </c:pt>
                      <c:pt idx="274">
                        <c:v>-1091.9500800400001</c:v>
                      </c:pt>
                      <c:pt idx="275">
                        <c:v>-1094.6533258899999</c:v>
                      </c:pt>
                      <c:pt idx="276">
                        <c:v>-1094.9114619100001</c:v>
                      </c:pt>
                      <c:pt idx="277">
                        <c:v>-1110.32804814</c:v>
                      </c:pt>
                      <c:pt idx="278">
                        <c:v>-1110.5312018100001</c:v>
                      </c:pt>
                      <c:pt idx="279">
                        <c:v>-1115.3362629200001</c:v>
                      </c:pt>
                      <c:pt idx="280">
                        <c:v>-1116.3301385100001</c:v>
                      </c:pt>
                      <c:pt idx="281">
                        <c:v>-1117.27201513</c:v>
                      </c:pt>
                      <c:pt idx="282">
                        <c:v>-1123.5018403399999</c:v>
                      </c:pt>
                      <c:pt idx="283">
                        <c:v>-1129.5687496</c:v>
                      </c:pt>
                      <c:pt idx="284">
                        <c:v>-1138.13151326</c:v>
                      </c:pt>
                      <c:pt idx="285">
                        <c:v>-1139.27311788</c:v>
                      </c:pt>
                      <c:pt idx="286">
                        <c:v>-1141.96242785</c:v>
                      </c:pt>
                      <c:pt idx="287">
                        <c:v>-1144.4437544100001</c:v>
                      </c:pt>
                      <c:pt idx="288">
                        <c:v>-1152.01542862</c:v>
                      </c:pt>
                      <c:pt idx="289">
                        <c:v>-1160.4693073799999</c:v>
                      </c:pt>
                      <c:pt idx="290">
                        <c:v>-1165.3436404399999</c:v>
                      </c:pt>
                      <c:pt idx="291">
                        <c:v>-1165.7232509200001</c:v>
                      </c:pt>
                      <c:pt idx="292">
                        <c:v>-1169.0236354599999</c:v>
                      </c:pt>
                      <c:pt idx="293">
                        <c:v>-1170.5869359200001</c:v>
                      </c:pt>
                      <c:pt idx="294">
                        <c:v>-1179.3605018400001</c:v>
                      </c:pt>
                      <c:pt idx="295">
                        <c:v>-1187.42844554</c:v>
                      </c:pt>
                      <c:pt idx="296">
                        <c:v>-1192.3539013899999</c:v>
                      </c:pt>
                      <c:pt idx="297">
                        <c:v>-1194.8591900700001</c:v>
                      </c:pt>
                      <c:pt idx="298">
                        <c:v>-1197.3197332100001</c:v>
                      </c:pt>
                      <c:pt idx="299">
                        <c:v>-1199.01029668</c:v>
                      </c:pt>
                      <c:pt idx="300">
                        <c:v>-1199.9582220699999</c:v>
                      </c:pt>
                      <c:pt idx="301">
                        <c:v>-1203.8143099900001</c:v>
                      </c:pt>
                      <c:pt idx="302">
                        <c:v>-1204.65786392</c:v>
                      </c:pt>
                      <c:pt idx="303">
                        <c:v>-1207.08691552</c:v>
                      </c:pt>
                      <c:pt idx="304">
                        <c:v>-1208.8048805799999</c:v>
                      </c:pt>
                      <c:pt idx="305">
                        <c:v>-1211.0405677900001</c:v>
                      </c:pt>
                      <c:pt idx="306">
                        <c:v>-1214.49397589</c:v>
                      </c:pt>
                      <c:pt idx="307">
                        <c:v>-1226.8691735699999</c:v>
                      </c:pt>
                      <c:pt idx="308">
                        <c:v>-1231.5942395100001</c:v>
                      </c:pt>
                      <c:pt idx="309">
                        <c:v>-1234.1741305200001</c:v>
                      </c:pt>
                      <c:pt idx="310">
                        <c:v>-1234.3506878999999</c:v>
                      </c:pt>
                      <c:pt idx="311">
                        <c:v>-1243.66976931</c:v>
                      </c:pt>
                      <c:pt idx="312">
                        <c:v>-1244.33254016</c:v>
                      </c:pt>
                      <c:pt idx="313">
                        <c:v>-1246.2708618900001</c:v>
                      </c:pt>
                      <c:pt idx="314">
                        <c:v>-1248.8996642699999</c:v>
                      </c:pt>
                      <c:pt idx="315">
                        <c:v>-1256.5901968200001</c:v>
                      </c:pt>
                      <c:pt idx="316">
                        <c:v>-1260.4667660499999</c:v>
                      </c:pt>
                      <c:pt idx="317">
                        <c:v>-1261.8145138699999</c:v>
                      </c:pt>
                      <c:pt idx="318">
                        <c:v>-1262.59536091</c:v>
                      </c:pt>
                      <c:pt idx="319">
                        <c:v>-1263.4118710400001</c:v>
                      </c:pt>
                      <c:pt idx="320">
                        <c:v>-1268.04062041</c:v>
                      </c:pt>
                      <c:pt idx="321">
                        <c:v>-1285.25189441</c:v>
                      </c:pt>
                      <c:pt idx="322">
                        <c:v>-1288.61391923</c:v>
                      </c:pt>
                      <c:pt idx="323">
                        <c:v>-1290.5806812599999</c:v>
                      </c:pt>
                      <c:pt idx="324">
                        <c:v>-1297.1179661799999</c:v>
                      </c:pt>
                      <c:pt idx="325">
                        <c:v>-1302.9695039000001</c:v>
                      </c:pt>
                      <c:pt idx="326">
                        <c:v>-1305.1689335599999</c:v>
                      </c:pt>
                      <c:pt idx="327">
                        <c:v>-1308.0815317700001</c:v>
                      </c:pt>
                      <c:pt idx="328">
                        <c:v>-1308.1332006299999</c:v>
                      </c:pt>
                      <c:pt idx="329">
                        <c:v>-1312.0181758000001</c:v>
                      </c:pt>
                      <c:pt idx="330">
                        <c:v>-1314.88145302</c:v>
                      </c:pt>
                      <c:pt idx="331">
                        <c:v>-1318.98430254</c:v>
                      </c:pt>
                      <c:pt idx="332">
                        <c:v>-1328.7442333900001</c:v>
                      </c:pt>
                      <c:pt idx="333">
                        <c:v>-1334.0532419599999</c:v>
                      </c:pt>
                      <c:pt idx="334">
                        <c:v>-1348.7697468199999</c:v>
                      </c:pt>
                      <c:pt idx="335">
                        <c:v>-1362.2762508200001</c:v>
                      </c:pt>
                      <c:pt idx="336">
                        <c:v>-1369.3194452400001</c:v>
                      </c:pt>
                      <c:pt idx="337">
                        <c:v>-1378.5160385199999</c:v>
                      </c:pt>
                      <c:pt idx="338">
                        <c:v>-1381.54701985</c:v>
                      </c:pt>
                      <c:pt idx="339">
                        <c:v>-1388.05249854</c:v>
                      </c:pt>
                      <c:pt idx="340">
                        <c:v>-1389.55325515</c:v>
                      </c:pt>
                      <c:pt idx="341">
                        <c:v>-1389.78332447</c:v>
                      </c:pt>
                      <c:pt idx="342">
                        <c:v>-1396.1238757199999</c:v>
                      </c:pt>
                      <c:pt idx="343">
                        <c:v>-1397.1110050499999</c:v>
                      </c:pt>
                      <c:pt idx="344">
                        <c:v>-1397.7281616499999</c:v>
                      </c:pt>
                      <c:pt idx="345">
                        <c:v>-1402.86363284</c:v>
                      </c:pt>
                      <c:pt idx="346">
                        <c:v>-1403.85195234</c:v>
                      </c:pt>
                      <c:pt idx="347">
                        <c:v>-1406.1138555</c:v>
                      </c:pt>
                      <c:pt idx="348">
                        <c:v>-1414.97631252</c:v>
                      </c:pt>
                      <c:pt idx="349">
                        <c:v>-1422.94159042</c:v>
                      </c:pt>
                      <c:pt idx="350">
                        <c:v>-1423.64577564</c:v>
                      </c:pt>
                      <c:pt idx="351">
                        <c:v>-1424.7649439899999</c:v>
                      </c:pt>
                      <c:pt idx="352">
                        <c:v>-1431.12095075</c:v>
                      </c:pt>
                      <c:pt idx="353">
                        <c:v>-1434.91540235</c:v>
                      </c:pt>
                      <c:pt idx="354">
                        <c:v>-1438.14406401</c:v>
                      </c:pt>
                      <c:pt idx="355">
                        <c:v>-1445.4721168599999</c:v>
                      </c:pt>
                      <c:pt idx="356">
                        <c:v>-1454.1429160499999</c:v>
                      </c:pt>
                      <c:pt idx="357">
                        <c:v>-1456.4323558200001</c:v>
                      </c:pt>
                      <c:pt idx="358">
                        <c:v>-1456.75615705</c:v>
                      </c:pt>
                      <c:pt idx="359">
                        <c:v>-1457.2333395799999</c:v>
                      </c:pt>
                      <c:pt idx="360">
                        <c:v>-1468.42622353</c:v>
                      </c:pt>
                      <c:pt idx="361">
                        <c:v>-1469.12478698</c:v>
                      </c:pt>
                      <c:pt idx="362">
                        <c:v>-1469.9780055700001</c:v>
                      </c:pt>
                      <c:pt idx="363">
                        <c:v>-1475.7550988400001</c:v>
                      </c:pt>
                      <c:pt idx="364">
                        <c:v>-1478.18780259</c:v>
                      </c:pt>
                      <c:pt idx="365">
                        <c:v>-1483.46448154</c:v>
                      </c:pt>
                      <c:pt idx="366">
                        <c:v>-1484.1679457800001</c:v>
                      </c:pt>
                      <c:pt idx="367">
                        <c:v>-1490.3758524699999</c:v>
                      </c:pt>
                      <c:pt idx="368">
                        <c:v>-1495.0199334500001</c:v>
                      </c:pt>
                      <c:pt idx="369">
                        <c:v>-1499.4197920900001</c:v>
                      </c:pt>
                      <c:pt idx="370">
                        <c:v>-1501.3296757999999</c:v>
                      </c:pt>
                      <c:pt idx="371">
                        <c:v>-1504.34301366</c:v>
                      </c:pt>
                      <c:pt idx="372">
                        <c:v>-1518.6077850300001</c:v>
                      </c:pt>
                      <c:pt idx="373">
                        <c:v>-1522.0086194099999</c:v>
                      </c:pt>
                      <c:pt idx="374">
                        <c:v>-1522.5293582500001</c:v>
                      </c:pt>
                      <c:pt idx="375">
                        <c:v>-1524.5485783399999</c:v>
                      </c:pt>
                      <c:pt idx="376">
                        <c:v>-1524.74159919</c:v>
                      </c:pt>
                      <c:pt idx="377">
                        <c:v>-1528.8692650200001</c:v>
                      </c:pt>
                      <c:pt idx="378">
                        <c:v>-1535.63682036</c:v>
                      </c:pt>
                      <c:pt idx="379">
                        <c:v>-1538.8361308599999</c:v>
                      </c:pt>
                      <c:pt idx="380">
                        <c:v>-1540.0400173099999</c:v>
                      </c:pt>
                      <c:pt idx="381">
                        <c:v>-1542.66188872</c:v>
                      </c:pt>
                      <c:pt idx="382">
                        <c:v>-1544.79011107</c:v>
                      </c:pt>
                      <c:pt idx="383">
                        <c:v>-1551.9675724799999</c:v>
                      </c:pt>
                      <c:pt idx="384">
                        <c:v>-1553.4870443899999</c:v>
                      </c:pt>
                      <c:pt idx="385">
                        <c:v>-1556.21632228</c:v>
                      </c:pt>
                      <c:pt idx="386">
                        <c:v>-1562.0298908100001</c:v>
                      </c:pt>
                      <c:pt idx="387">
                        <c:v>-1564.8112856</c:v>
                      </c:pt>
                      <c:pt idx="388">
                        <c:v>-1568.18844068</c:v>
                      </c:pt>
                      <c:pt idx="389">
                        <c:v>-1578.03671158</c:v>
                      </c:pt>
                      <c:pt idx="390">
                        <c:v>-1578.5639506499999</c:v>
                      </c:pt>
                      <c:pt idx="391">
                        <c:v>-1599.9292682800001</c:v>
                      </c:pt>
                      <c:pt idx="392">
                        <c:v>-1600.1494898200001</c:v>
                      </c:pt>
                      <c:pt idx="393">
                        <c:v>-1603.29467598</c:v>
                      </c:pt>
                      <c:pt idx="394">
                        <c:v>-1605.82780843</c:v>
                      </c:pt>
                      <c:pt idx="395">
                        <c:v>-1626.97774994</c:v>
                      </c:pt>
                      <c:pt idx="396">
                        <c:v>-1639.9034777500001</c:v>
                      </c:pt>
                      <c:pt idx="397">
                        <c:v>-1640.6668230099999</c:v>
                      </c:pt>
                      <c:pt idx="398">
                        <c:v>-1642.07760194</c:v>
                      </c:pt>
                      <c:pt idx="399">
                        <c:v>-1648.2395141899999</c:v>
                      </c:pt>
                      <c:pt idx="400">
                        <c:v>-1650.23499477</c:v>
                      </c:pt>
                      <c:pt idx="401">
                        <c:v>-1657.54856174</c:v>
                      </c:pt>
                      <c:pt idx="402">
                        <c:v>-1670.0266755800001</c:v>
                      </c:pt>
                      <c:pt idx="403">
                        <c:v>-1670.86980137</c:v>
                      </c:pt>
                      <c:pt idx="404">
                        <c:v>-1676.8261054</c:v>
                      </c:pt>
                      <c:pt idx="405">
                        <c:v>-1677.2493436100001</c:v>
                      </c:pt>
                      <c:pt idx="406">
                        <c:v>-1680.64886075</c:v>
                      </c:pt>
                      <c:pt idx="407">
                        <c:v>-1681.60909191</c:v>
                      </c:pt>
                      <c:pt idx="408">
                        <c:v>-1682.7289650800001</c:v>
                      </c:pt>
                      <c:pt idx="409">
                        <c:v>-1683.515439</c:v>
                      </c:pt>
                      <c:pt idx="410">
                        <c:v>-1683.8804324099999</c:v>
                      </c:pt>
                      <c:pt idx="411">
                        <c:v>-1694.71110991</c:v>
                      </c:pt>
                      <c:pt idx="412">
                        <c:v>-1696.3345580600001</c:v>
                      </c:pt>
                      <c:pt idx="413">
                        <c:v>-1699.8083455999999</c:v>
                      </c:pt>
                      <c:pt idx="414">
                        <c:v>-1705.58850224</c:v>
                      </c:pt>
                      <c:pt idx="415">
                        <c:v>-1707.65207949</c:v>
                      </c:pt>
                      <c:pt idx="416">
                        <c:v>-1708.0412454</c:v>
                      </c:pt>
                      <c:pt idx="417">
                        <c:v>-1710.6356160299999</c:v>
                      </c:pt>
                      <c:pt idx="418">
                        <c:v>-1711.44620461</c:v>
                      </c:pt>
                      <c:pt idx="419">
                        <c:v>-1713.20698769</c:v>
                      </c:pt>
                      <c:pt idx="420">
                        <c:v>-1713.5124507</c:v>
                      </c:pt>
                      <c:pt idx="421">
                        <c:v>-1726.9177807599999</c:v>
                      </c:pt>
                      <c:pt idx="422">
                        <c:v>-1734.5222221399999</c:v>
                      </c:pt>
                      <c:pt idx="423">
                        <c:v>-1739.56058463</c:v>
                      </c:pt>
                      <c:pt idx="424">
                        <c:v>-1741.43706028</c:v>
                      </c:pt>
                      <c:pt idx="425">
                        <c:v>-1752.7246944399999</c:v>
                      </c:pt>
                      <c:pt idx="426">
                        <c:v>-1752.95472475</c:v>
                      </c:pt>
                      <c:pt idx="427">
                        <c:v>-1753.13194703</c:v>
                      </c:pt>
                      <c:pt idx="428">
                        <c:v>-1760.2935093399999</c:v>
                      </c:pt>
                      <c:pt idx="429">
                        <c:v>-1763.0490166300001</c:v>
                      </c:pt>
                      <c:pt idx="430">
                        <c:v>-1769.02395772</c:v>
                      </c:pt>
                      <c:pt idx="431">
                        <c:v>-1770.4625019800001</c:v>
                      </c:pt>
                      <c:pt idx="432">
                        <c:v>-1771.4609717200001</c:v>
                      </c:pt>
                      <c:pt idx="433">
                        <c:v>-1772.0526905700001</c:v>
                      </c:pt>
                      <c:pt idx="434">
                        <c:v>-1772.93381499</c:v>
                      </c:pt>
                      <c:pt idx="435">
                        <c:v>-1774.61477436</c:v>
                      </c:pt>
                      <c:pt idx="436">
                        <c:v>-1785.1768121099999</c:v>
                      </c:pt>
                      <c:pt idx="437">
                        <c:v>-1785.77619914</c:v>
                      </c:pt>
                      <c:pt idx="438">
                        <c:v>-1787.5252949000001</c:v>
                      </c:pt>
                      <c:pt idx="439">
                        <c:v>-1787.9012047900001</c:v>
                      </c:pt>
                      <c:pt idx="440">
                        <c:v>-1799.9626017999999</c:v>
                      </c:pt>
                      <c:pt idx="441">
                        <c:v>-1803.0855427500001</c:v>
                      </c:pt>
                      <c:pt idx="442">
                        <c:v>-1809.5808878</c:v>
                      </c:pt>
                      <c:pt idx="443">
                        <c:v>-1817.6356820799999</c:v>
                      </c:pt>
                      <c:pt idx="444">
                        <c:v>-1820.92889898</c:v>
                      </c:pt>
                      <c:pt idx="445">
                        <c:v>-1839.7490338800001</c:v>
                      </c:pt>
                      <c:pt idx="446">
                        <c:v>-1840.0794568199999</c:v>
                      </c:pt>
                      <c:pt idx="447">
                        <c:v>-1840.70400236</c:v>
                      </c:pt>
                      <c:pt idx="448">
                        <c:v>-1842.8091210699999</c:v>
                      </c:pt>
                      <c:pt idx="449">
                        <c:v>-1843.3345941</c:v>
                      </c:pt>
                      <c:pt idx="450">
                        <c:v>-1845.6428650800001</c:v>
                      </c:pt>
                      <c:pt idx="451">
                        <c:v>-1848.6888507199999</c:v>
                      </c:pt>
                      <c:pt idx="452">
                        <c:v>-1852.2444050300001</c:v>
                      </c:pt>
                      <c:pt idx="453">
                        <c:v>-1852.58618065</c:v>
                      </c:pt>
                      <c:pt idx="454">
                        <c:v>-1857.5296440899999</c:v>
                      </c:pt>
                      <c:pt idx="455">
                        <c:v>-1864.74301995</c:v>
                      </c:pt>
                      <c:pt idx="456">
                        <c:v>-1866.9680986799999</c:v>
                      </c:pt>
                      <c:pt idx="457">
                        <c:v>-1867.5993641499999</c:v>
                      </c:pt>
                      <c:pt idx="458">
                        <c:v>-1869.4743156300001</c:v>
                      </c:pt>
                      <c:pt idx="459">
                        <c:v>-1870.7551408700001</c:v>
                      </c:pt>
                      <c:pt idx="460">
                        <c:v>-1873.2018976899999</c:v>
                      </c:pt>
                      <c:pt idx="461">
                        <c:v>-1876.8411945400001</c:v>
                      </c:pt>
                      <c:pt idx="462">
                        <c:v>-1878.5962699900001</c:v>
                      </c:pt>
                      <c:pt idx="463">
                        <c:v>-1882.7496138700001</c:v>
                      </c:pt>
                      <c:pt idx="464">
                        <c:v>-1882.95093357</c:v>
                      </c:pt>
                      <c:pt idx="465">
                        <c:v>-1883.45188289</c:v>
                      </c:pt>
                      <c:pt idx="466">
                        <c:v>-1884.0193603499999</c:v>
                      </c:pt>
                      <c:pt idx="467">
                        <c:v>-1887.4535753</c:v>
                      </c:pt>
                      <c:pt idx="468">
                        <c:v>-1908.3376807300001</c:v>
                      </c:pt>
                      <c:pt idx="469">
                        <c:v>-1911.31002055</c:v>
                      </c:pt>
                      <c:pt idx="470">
                        <c:v>-1914.4197460400001</c:v>
                      </c:pt>
                      <c:pt idx="471">
                        <c:v>-1919.7410797</c:v>
                      </c:pt>
                      <c:pt idx="472">
                        <c:v>-1930.0131078899999</c:v>
                      </c:pt>
                      <c:pt idx="473">
                        <c:v>-1943.0158290899999</c:v>
                      </c:pt>
                      <c:pt idx="474">
                        <c:v>-1943.7321868199999</c:v>
                      </c:pt>
                      <c:pt idx="475">
                        <c:v>-1963.9671545900001</c:v>
                      </c:pt>
                      <c:pt idx="476">
                        <c:v>-1966.5350192400001</c:v>
                      </c:pt>
                      <c:pt idx="477">
                        <c:v>-1968.5433602000001</c:v>
                      </c:pt>
                      <c:pt idx="478">
                        <c:v>-1969.82023136</c:v>
                      </c:pt>
                      <c:pt idx="479">
                        <c:v>-1978.3727351</c:v>
                      </c:pt>
                      <c:pt idx="480">
                        <c:v>-1980.4744713099999</c:v>
                      </c:pt>
                      <c:pt idx="481">
                        <c:v>-1986.0085095300001</c:v>
                      </c:pt>
                      <c:pt idx="482">
                        <c:v>-1990.5120472799999</c:v>
                      </c:pt>
                      <c:pt idx="483">
                        <c:v>-1993.08109139</c:v>
                      </c:pt>
                      <c:pt idx="484">
                        <c:v>-2001.7610031300001</c:v>
                      </c:pt>
                      <c:pt idx="485">
                        <c:v>-2003.6668976999999</c:v>
                      </c:pt>
                      <c:pt idx="486">
                        <c:v>-2006.7566948199999</c:v>
                      </c:pt>
                      <c:pt idx="487">
                        <c:v>-2010.15275159</c:v>
                      </c:pt>
                      <c:pt idx="488">
                        <c:v>-2014.1279677299999</c:v>
                      </c:pt>
                      <c:pt idx="489">
                        <c:v>-2015.13246923</c:v>
                      </c:pt>
                      <c:pt idx="490">
                        <c:v>-2020.2412783299999</c:v>
                      </c:pt>
                      <c:pt idx="491">
                        <c:v>-2038.93696697</c:v>
                      </c:pt>
                      <c:pt idx="492">
                        <c:v>-2039.3883437699999</c:v>
                      </c:pt>
                      <c:pt idx="493">
                        <c:v>-2048.1554336300001</c:v>
                      </c:pt>
                      <c:pt idx="494">
                        <c:v>-2073.2367192299998</c:v>
                      </c:pt>
                      <c:pt idx="495">
                        <c:v>-2081.7406539899998</c:v>
                      </c:pt>
                      <c:pt idx="496">
                        <c:v>-2082.8723294500001</c:v>
                      </c:pt>
                      <c:pt idx="497">
                        <c:v>-2104.1638174499999</c:v>
                      </c:pt>
                      <c:pt idx="498">
                        <c:v>-2105.6646883600001</c:v>
                      </c:pt>
                      <c:pt idx="499">
                        <c:v>-2112.3544134399999</c:v>
                      </c:pt>
                      <c:pt idx="500">
                        <c:v>-2113.7721186200001</c:v>
                      </c:pt>
                      <c:pt idx="501">
                        <c:v>-2122.5635997099998</c:v>
                      </c:pt>
                      <c:pt idx="502">
                        <c:v>-2124.4391374500001</c:v>
                      </c:pt>
                      <c:pt idx="503">
                        <c:v>-2128.4993725600002</c:v>
                      </c:pt>
                      <c:pt idx="504">
                        <c:v>-2129.0444718899998</c:v>
                      </c:pt>
                      <c:pt idx="505">
                        <c:v>-2131.20367145</c:v>
                      </c:pt>
                      <c:pt idx="506">
                        <c:v>-2131.83438505</c:v>
                      </c:pt>
                      <c:pt idx="507">
                        <c:v>-2140.9379661900002</c:v>
                      </c:pt>
                      <c:pt idx="508">
                        <c:v>-2146.46536823</c:v>
                      </c:pt>
                      <c:pt idx="509">
                        <c:v>-2146.9226211099999</c:v>
                      </c:pt>
                      <c:pt idx="510">
                        <c:v>-2155.39575569</c:v>
                      </c:pt>
                      <c:pt idx="511">
                        <c:v>-2157.7934981100002</c:v>
                      </c:pt>
                      <c:pt idx="512">
                        <c:v>-2158.00517188</c:v>
                      </c:pt>
                      <c:pt idx="513">
                        <c:v>-2171.9135199900002</c:v>
                      </c:pt>
                      <c:pt idx="514">
                        <c:v>-2181.05606588</c:v>
                      </c:pt>
                      <c:pt idx="515">
                        <c:v>-2186.5706696000002</c:v>
                      </c:pt>
                      <c:pt idx="516">
                        <c:v>-2196.2769684499999</c:v>
                      </c:pt>
                      <c:pt idx="517">
                        <c:v>-2198.67798171</c:v>
                      </c:pt>
                      <c:pt idx="518">
                        <c:v>-2230.6972707800001</c:v>
                      </c:pt>
                      <c:pt idx="519">
                        <c:v>-2231.3518192500001</c:v>
                      </c:pt>
                      <c:pt idx="520">
                        <c:v>-2234.6015786399998</c:v>
                      </c:pt>
                      <c:pt idx="521">
                        <c:v>-2239.0079109799999</c:v>
                      </c:pt>
                      <c:pt idx="522">
                        <c:v>-2241.8089559300001</c:v>
                      </c:pt>
                      <c:pt idx="523">
                        <c:v>-2245.31512342</c:v>
                      </c:pt>
                      <c:pt idx="524">
                        <c:v>-2249.4426461600001</c:v>
                      </c:pt>
                      <c:pt idx="525">
                        <c:v>-2262.5021676299998</c:v>
                      </c:pt>
                      <c:pt idx="526">
                        <c:v>-2263.4289681999999</c:v>
                      </c:pt>
                      <c:pt idx="527">
                        <c:v>-2265.39164858</c:v>
                      </c:pt>
                      <c:pt idx="528">
                        <c:v>-2274.4729089900002</c:v>
                      </c:pt>
                      <c:pt idx="529">
                        <c:v>-2289.6227159199998</c:v>
                      </c:pt>
                      <c:pt idx="530">
                        <c:v>-2289.7773559399998</c:v>
                      </c:pt>
                      <c:pt idx="531">
                        <c:v>-2295.18476663</c:v>
                      </c:pt>
                      <c:pt idx="532">
                        <c:v>-2297.71471329</c:v>
                      </c:pt>
                      <c:pt idx="533">
                        <c:v>-2305.2063902300001</c:v>
                      </c:pt>
                      <c:pt idx="534">
                        <c:v>-2311.88739601</c:v>
                      </c:pt>
                      <c:pt idx="535">
                        <c:v>-2318.1696811299998</c:v>
                      </c:pt>
                      <c:pt idx="536">
                        <c:v>-2319.4231005400002</c:v>
                      </c:pt>
                      <c:pt idx="537">
                        <c:v>-2322.1156085799998</c:v>
                      </c:pt>
                      <c:pt idx="538">
                        <c:v>-2325.3021434799998</c:v>
                      </c:pt>
                      <c:pt idx="539">
                        <c:v>-2325.9896879100002</c:v>
                      </c:pt>
                      <c:pt idx="540">
                        <c:v>-2327.7842267800002</c:v>
                      </c:pt>
                      <c:pt idx="541">
                        <c:v>-2329.2986159299999</c:v>
                      </c:pt>
                      <c:pt idx="542">
                        <c:v>-2330.4718936600002</c:v>
                      </c:pt>
                      <c:pt idx="543">
                        <c:v>-2335.8117973600001</c:v>
                      </c:pt>
                      <c:pt idx="544">
                        <c:v>-2337.0698312899999</c:v>
                      </c:pt>
                      <c:pt idx="545">
                        <c:v>-2339.71404046</c:v>
                      </c:pt>
                      <c:pt idx="546">
                        <c:v>-2344.6731468100002</c:v>
                      </c:pt>
                      <c:pt idx="547">
                        <c:v>-2362.40496119</c:v>
                      </c:pt>
                      <c:pt idx="548">
                        <c:v>-2364.1128671800002</c:v>
                      </c:pt>
                      <c:pt idx="549">
                        <c:v>-2367.2193424299999</c:v>
                      </c:pt>
                      <c:pt idx="550">
                        <c:v>-2368.1411477000001</c:v>
                      </c:pt>
                      <c:pt idx="551">
                        <c:v>-2371.12557896</c:v>
                      </c:pt>
                      <c:pt idx="552">
                        <c:v>-2378.7879924899999</c:v>
                      </c:pt>
                      <c:pt idx="553">
                        <c:v>-2379.4686599400002</c:v>
                      </c:pt>
                      <c:pt idx="554">
                        <c:v>-2379.89046994</c:v>
                      </c:pt>
                      <c:pt idx="555">
                        <c:v>-2380.6440352999998</c:v>
                      </c:pt>
                      <c:pt idx="556">
                        <c:v>-2380.83846202</c:v>
                      </c:pt>
                      <c:pt idx="557">
                        <c:v>-2383.3009425599998</c:v>
                      </c:pt>
                      <c:pt idx="558">
                        <c:v>-2393.2646292499999</c:v>
                      </c:pt>
                      <c:pt idx="559">
                        <c:v>-2397.58014267</c:v>
                      </c:pt>
                      <c:pt idx="560">
                        <c:v>-2402.1087984699998</c:v>
                      </c:pt>
                      <c:pt idx="561">
                        <c:v>-2402.4690578599998</c:v>
                      </c:pt>
                      <c:pt idx="562">
                        <c:v>-2403.1484706299998</c:v>
                      </c:pt>
                      <c:pt idx="563">
                        <c:v>-2427.9902696899999</c:v>
                      </c:pt>
                      <c:pt idx="564">
                        <c:v>-2428.20417279</c:v>
                      </c:pt>
                      <c:pt idx="565">
                        <c:v>-2438.15747676</c:v>
                      </c:pt>
                      <c:pt idx="566">
                        <c:v>-2438.4060454</c:v>
                      </c:pt>
                      <c:pt idx="567">
                        <c:v>-2442.36666573</c:v>
                      </c:pt>
                      <c:pt idx="568">
                        <c:v>-2446.4763564499999</c:v>
                      </c:pt>
                      <c:pt idx="569">
                        <c:v>-2447.3207661699998</c:v>
                      </c:pt>
                      <c:pt idx="570">
                        <c:v>-2447.7122158000002</c:v>
                      </c:pt>
                      <c:pt idx="571">
                        <c:v>-2448.5994744</c:v>
                      </c:pt>
                      <c:pt idx="572">
                        <c:v>-2450.07487601</c:v>
                      </c:pt>
                      <c:pt idx="573">
                        <c:v>-2455.92764764</c:v>
                      </c:pt>
                      <c:pt idx="574">
                        <c:v>-2463.47202139</c:v>
                      </c:pt>
                      <c:pt idx="575">
                        <c:v>-2468.7056479900002</c:v>
                      </c:pt>
                      <c:pt idx="576">
                        <c:v>-2468.9777064099999</c:v>
                      </c:pt>
                      <c:pt idx="577">
                        <c:v>-2470.4274703800002</c:v>
                      </c:pt>
                      <c:pt idx="578">
                        <c:v>-2474.06446787</c:v>
                      </c:pt>
                      <c:pt idx="579">
                        <c:v>-2475.7611311800001</c:v>
                      </c:pt>
                      <c:pt idx="580">
                        <c:v>-2477.3969493300001</c:v>
                      </c:pt>
                      <c:pt idx="581">
                        <c:v>-2479.8466514800002</c:v>
                      </c:pt>
                      <c:pt idx="582">
                        <c:v>-2486.3352854999998</c:v>
                      </c:pt>
                      <c:pt idx="583">
                        <c:v>-2488.8634402900002</c:v>
                      </c:pt>
                      <c:pt idx="584">
                        <c:v>-2499.9777009099998</c:v>
                      </c:pt>
                      <c:pt idx="585">
                        <c:v>-2500.12468059</c:v>
                      </c:pt>
                      <c:pt idx="586">
                        <c:v>-2529.3985103700002</c:v>
                      </c:pt>
                      <c:pt idx="587">
                        <c:v>-2531.5975133699999</c:v>
                      </c:pt>
                      <c:pt idx="588">
                        <c:v>-2538.42325506</c:v>
                      </c:pt>
                      <c:pt idx="589">
                        <c:v>-2539.57526405</c:v>
                      </c:pt>
                      <c:pt idx="590">
                        <c:v>-2541.2026328900001</c:v>
                      </c:pt>
                      <c:pt idx="591">
                        <c:v>-2545.1523517800001</c:v>
                      </c:pt>
                      <c:pt idx="592">
                        <c:v>-2550.3582564500002</c:v>
                      </c:pt>
                      <c:pt idx="593">
                        <c:v>-2552.5035794700002</c:v>
                      </c:pt>
                      <c:pt idx="594">
                        <c:v>-2556.05735602</c:v>
                      </c:pt>
                      <c:pt idx="595">
                        <c:v>-2557.2368267799998</c:v>
                      </c:pt>
                      <c:pt idx="596">
                        <c:v>-2560.9331058600001</c:v>
                      </c:pt>
                      <c:pt idx="597">
                        <c:v>-2566.6209636100002</c:v>
                      </c:pt>
                      <c:pt idx="598">
                        <c:v>-2567.28781187</c:v>
                      </c:pt>
                      <c:pt idx="599">
                        <c:v>-2570.10668579</c:v>
                      </c:pt>
                      <c:pt idx="600">
                        <c:v>-2578.1861512300002</c:v>
                      </c:pt>
                      <c:pt idx="601">
                        <c:v>-2580.1613941000001</c:v>
                      </c:pt>
                      <c:pt idx="602">
                        <c:v>-2583.2540957699998</c:v>
                      </c:pt>
                      <c:pt idx="603">
                        <c:v>-2584.0828890100001</c:v>
                      </c:pt>
                      <c:pt idx="604">
                        <c:v>-2586.36182259</c:v>
                      </c:pt>
                      <c:pt idx="605">
                        <c:v>-2586.9920207499999</c:v>
                      </c:pt>
                      <c:pt idx="606">
                        <c:v>-2594.5390650999998</c:v>
                      </c:pt>
                      <c:pt idx="607">
                        <c:v>-2600.71803159</c:v>
                      </c:pt>
                      <c:pt idx="608">
                        <c:v>-2608.26411895</c:v>
                      </c:pt>
                      <c:pt idx="609">
                        <c:v>-2623.6314298799998</c:v>
                      </c:pt>
                      <c:pt idx="610">
                        <c:v>-2626.7155878200001</c:v>
                      </c:pt>
                      <c:pt idx="611">
                        <c:v>-2627.3584133899999</c:v>
                      </c:pt>
                      <c:pt idx="612">
                        <c:v>-2632.5744082000001</c:v>
                      </c:pt>
                      <c:pt idx="613">
                        <c:v>-2632.6403316199999</c:v>
                      </c:pt>
                      <c:pt idx="614">
                        <c:v>-2632.7434936099999</c:v>
                      </c:pt>
                      <c:pt idx="615">
                        <c:v>-2634.0351860199999</c:v>
                      </c:pt>
                      <c:pt idx="616">
                        <c:v>-2642.1628136300001</c:v>
                      </c:pt>
                      <c:pt idx="617">
                        <c:v>-2644.8731542</c:v>
                      </c:pt>
                      <c:pt idx="618">
                        <c:v>-2652.82180569</c:v>
                      </c:pt>
                      <c:pt idx="619">
                        <c:v>-2652.8454658999999</c:v>
                      </c:pt>
                      <c:pt idx="620">
                        <c:v>-2657.2564660899998</c:v>
                      </c:pt>
                      <c:pt idx="621">
                        <c:v>-2657.6850355699999</c:v>
                      </c:pt>
                      <c:pt idx="622">
                        <c:v>-2662.6458894500001</c:v>
                      </c:pt>
                      <c:pt idx="623">
                        <c:v>-2666.0047970800001</c:v>
                      </c:pt>
                      <c:pt idx="624">
                        <c:v>-2676.5038219600001</c:v>
                      </c:pt>
                      <c:pt idx="625">
                        <c:v>-2677.11454245</c:v>
                      </c:pt>
                      <c:pt idx="626">
                        <c:v>-2679.5821324600001</c:v>
                      </c:pt>
                      <c:pt idx="627">
                        <c:v>-2682.2459605600002</c:v>
                      </c:pt>
                      <c:pt idx="628">
                        <c:v>-2687.5577612299999</c:v>
                      </c:pt>
                      <c:pt idx="629">
                        <c:v>-2689.11051645</c:v>
                      </c:pt>
                      <c:pt idx="630">
                        <c:v>-2691.67041569</c:v>
                      </c:pt>
                      <c:pt idx="631">
                        <c:v>-2698.3606717600001</c:v>
                      </c:pt>
                      <c:pt idx="632">
                        <c:v>-2700.6282572999999</c:v>
                      </c:pt>
                      <c:pt idx="633">
                        <c:v>-2703.4812023600002</c:v>
                      </c:pt>
                      <c:pt idx="634">
                        <c:v>-2713.9163310700001</c:v>
                      </c:pt>
                      <c:pt idx="635">
                        <c:v>-2719.99087095</c:v>
                      </c:pt>
                      <c:pt idx="636">
                        <c:v>-2721.3862142100002</c:v>
                      </c:pt>
                      <c:pt idx="637">
                        <c:v>-2740.79216292</c:v>
                      </c:pt>
                      <c:pt idx="638">
                        <c:v>-2741.7806166400001</c:v>
                      </c:pt>
                      <c:pt idx="639">
                        <c:v>-2743.8224968499999</c:v>
                      </c:pt>
                      <c:pt idx="640">
                        <c:v>-2744.9145960300002</c:v>
                      </c:pt>
                      <c:pt idx="641">
                        <c:v>-2745.88009926</c:v>
                      </c:pt>
                      <c:pt idx="642">
                        <c:v>-2750.7191364099999</c:v>
                      </c:pt>
                      <c:pt idx="643">
                        <c:v>-2762.5623386000002</c:v>
                      </c:pt>
                      <c:pt idx="644">
                        <c:v>-2764.27351641</c:v>
                      </c:pt>
                      <c:pt idx="645">
                        <c:v>-2799.0163268900001</c:v>
                      </c:pt>
                      <c:pt idx="646">
                        <c:v>-2799.1333740199998</c:v>
                      </c:pt>
                      <c:pt idx="647">
                        <c:v>-2799.7959732700001</c:v>
                      </c:pt>
                      <c:pt idx="648">
                        <c:v>-2812.8793036500001</c:v>
                      </c:pt>
                      <c:pt idx="649">
                        <c:v>-2818.2443005499999</c:v>
                      </c:pt>
                      <c:pt idx="650">
                        <c:v>-2822.6457196199999</c:v>
                      </c:pt>
                      <c:pt idx="651">
                        <c:v>-2824.8552310599998</c:v>
                      </c:pt>
                      <c:pt idx="652">
                        <c:v>-2825.8440996899999</c:v>
                      </c:pt>
                      <c:pt idx="653">
                        <c:v>-2832.07277436</c:v>
                      </c:pt>
                      <c:pt idx="654">
                        <c:v>-2836.5109374499998</c:v>
                      </c:pt>
                      <c:pt idx="655">
                        <c:v>-2842.0584227499999</c:v>
                      </c:pt>
                      <c:pt idx="656">
                        <c:v>-2853.72957382</c:v>
                      </c:pt>
                      <c:pt idx="657">
                        <c:v>-2855.6360353300001</c:v>
                      </c:pt>
                      <c:pt idx="658">
                        <c:v>-2856.8652990000001</c:v>
                      </c:pt>
                      <c:pt idx="659">
                        <c:v>-2858.1386025299998</c:v>
                      </c:pt>
                      <c:pt idx="660">
                        <c:v>-2863.6251213599999</c:v>
                      </c:pt>
                      <c:pt idx="661">
                        <c:v>-2866.1301264099998</c:v>
                      </c:pt>
                      <c:pt idx="662">
                        <c:v>-2874.4818184699998</c:v>
                      </c:pt>
                      <c:pt idx="663">
                        <c:v>-2878.4595877500001</c:v>
                      </c:pt>
                      <c:pt idx="664">
                        <c:v>-2880.9651249100002</c:v>
                      </c:pt>
                      <c:pt idx="665">
                        <c:v>-2881.53117191</c:v>
                      </c:pt>
                      <c:pt idx="666">
                        <c:v>-2882.8961183900001</c:v>
                      </c:pt>
                      <c:pt idx="667">
                        <c:v>-2882.9927212799998</c:v>
                      </c:pt>
                      <c:pt idx="668">
                        <c:v>-2898.02425429</c:v>
                      </c:pt>
                      <c:pt idx="669">
                        <c:v>-2898.3121101500001</c:v>
                      </c:pt>
                      <c:pt idx="670">
                        <c:v>-2906.4897788799999</c:v>
                      </c:pt>
                      <c:pt idx="671">
                        <c:v>-2909.4818597100002</c:v>
                      </c:pt>
                      <c:pt idx="672">
                        <c:v>-2921.0811061700001</c:v>
                      </c:pt>
                      <c:pt idx="673">
                        <c:v>-2921.7312382999999</c:v>
                      </c:pt>
                      <c:pt idx="674">
                        <c:v>-2923.53855767</c:v>
                      </c:pt>
                      <c:pt idx="675">
                        <c:v>-2924.8905524199999</c:v>
                      </c:pt>
                      <c:pt idx="676">
                        <c:v>-2927.5077796800001</c:v>
                      </c:pt>
                      <c:pt idx="677">
                        <c:v>-2929.1504876600002</c:v>
                      </c:pt>
                      <c:pt idx="678">
                        <c:v>-2931.7288077200001</c:v>
                      </c:pt>
                      <c:pt idx="679">
                        <c:v>-2931.74747312</c:v>
                      </c:pt>
                      <c:pt idx="680">
                        <c:v>-2933.5273737900002</c:v>
                      </c:pt>
                      <c:pt idx="681">
                        <c:v>-2934.70821179</c:v>
                      </c:pt>
                      <c:pt idx="682">
                        <c:v>-2943.2820183899998</c:v>
                      </c:pt>
                      <c:pt idx="683">
                        <c:v>-2948.41141161</c:v>
                      </c:pt>
                      <c:pt idx="684">
                        <c:v>-2950.3371029899999</c:v>
                      </c:pt>
                      <c:pt idx="685">
                        <c:v>-2958.2024357499999</c:v>
                      </c:pt>
                      <c:pt idx="686">
                        <c:v>-2972.8655915700001</c:v>
                      </c:pt>
                      <c:pt idx="687">
                        <c:v>-2984.80237622</c:v>
                      </c:pt>
                      <c:pt idx="688">
                        <c:v>-2986.6761398399999</c:v>
                      </c:pt>
                      <c:pt idx="689">
                        <c:v>-2990.2348930200001</c:v>
                      </c:pt>
                      <c:pt idx="690">
                        <c:v>-2994.2181130099998</c:v>
                      </c:pt>
                      <c:pt idx="691">
                        <c:v>-3007.8173433799998</c:v>
                      </c:pt>
                      <c:pt idx="692">
                        <c:v>-3010.7536602099999</c:v>
                      </c:pt>
                      <c:pt idx="693">
                        <c:v>-3012.6072966500001</c:v>
                      </c:pt>
                      <c:pt idx="694">
                        <c:v>-3018.0984649299999</c:v>
                      </c:pt>
                      <c:pt idx="695">
                        <c:v>-3019.6177443500001</c:v>
                      </c:pt>
                      <c:pt idx="696">
                        <c:v>-3022.7168805699998</c:v>
                      </c:pt>
                      <c:pt idx="697">
                        <c:v>-3022.9416181699999</c:v>
                      </c:pt>
                      <c:pt idx="698">
                        <c:v>-3023.3299846599998</c:v>
                      </c:pt>
                      <c:pt idx="699">
                        <c:v>-3025.6456258100002</c:v>
                      </c:pt>
                      <c:pt idx="700">
                        <c:v>-3028.0525292900002</c:v>
                      </c:pt>
                      <c:pt idx="701">
                        <c:v>-3030.1755675999998</c:v>
                      </c:pt>
                      <c:pt idx="702">
                        <c:v>-3041.03333157</c:v>
                      </c:pt>
                      <c:pt idx="703">
                        <c:v>-3047.78411783</c:v>
                      </c:pt>
                      <c:pt idx="704">
                        <c:v>-3050.6983685499999</c:v>
                      </c:pt>
                      <c:pt idx="705">
                        <c:v>-3051.8554183699998</c:v>
                      </c:pt>
                      <c:pt idx="706">
                        <c:v>-3053.3989178500001</c:v>
                      </c:pt>
                      <c:pt idx="707">
                        <c:v>-3054.7760005300001</c:v>
                      </c:pt>
                      <c:pt idx="708">
                        <c:v>-3060.74150263</c:v>
                      </c:pt>
                      <c:pt idx="709">
                        <c:v>-3067.1363775099999</c:v>
                      </c:pt>
                      <c:pt idx="710">
                        <c:v>-3068.2726652800002</c:v>
                      </c:pt>
                      <c:pt idx="711">
                        <c:v>-3068.3731376300002</c:v>
                      </c:pt>
                      <c:pt idx="712">
                        <c:v>-3074.5578645599999</c:v>
                      </c:pt>
                      <c:pt idx="713">
                        <c:v>-3079.76844493</c:v>
                      </c:pt>
                      <c:pt idx="714">
                        <c:v>-3087.87527219</c:v>
                      </c:pt>
                      <c:pt idx="715">
                        <c:v>-3092.27270533</c:v>
                      </c:pt>
                      <c:pt idx="716">
                        <c:v>-3093.2273980999998</c:v>
                      </c:pt>
                      <c:pt idx="717">
                        <c:v>-3097.4450789799998</c:v>
                      </c:pt>
                      <c:pt idx="718">
                        <c:v>-3103.4137409499999</c:v>
                      </c:pt>
                      <c:pt idx="719">
                        <c:v>-3109.4606389999999</c:v>
                      </c:pt>
                      <c:pt idx="720">
                        <c:v>-3112.6699466999999</c:v>
                      </c:pt>
                      <c:pt idx="721">
                        <c:v>-3113.6832546099999</c:v>
                      </c:pt>
                      <c:pt idx="722">
                        <c:v>-3120.1863599399999</c:v>
                      </c:pt>
                      <c:pt idx="723">
                        <c:v>-3122.2922181399999</c:v>
                      </c:pt>
                      <c:pt idx="724">
                        <c:v>-3126.79109328</c:v>
                      </c:pt>
                      <c:pt idx="725">
                        <c:v>-3131.4771133200002</c:v>
                      </c:pt>
                      <c:pt idx="726">
                        <c:v>-3140.9783686000001</c:v>
                      </c:pt>
                      <c:pt idx="727">
                        <c:v>-3146.1078091300001</c:v>
                      </c:pt>
                      <c:pt idx="728">
                        <c:v>-3146.9355088299999</c:v>
                      </c:pt>
                      <c:pt idx="729">
                        <c:v>-3160.0012148000001</c:v>
                      </c:pt>
                      <c:pt idx="730">
                        <c:v>-3161.08592658</c:v>
                      </c:pt>
                      <c:pt idx="731">
                        <c:v>-3164.00931567</c:v>
                      </c:pt>
                      <c:pt idx="732">
                        <c:v>-3168.50397475</c:v>
                      </c:pt>
                      <c:pt idx="733">
                        <c:v>-3169.7329571199998</c:v>
                      </c:pt>
                      <c:pt idx="734">
                        <c:v>-3173.2361285000002</c:v>
                      </c:pt>
                      <c:pt idx="735">
                        <c:v>-3174.2264918199999</c:v>
                      </c:pt>
                      <c:pt idx="736">
                        <c:v>-3179.89210091</c:v>
                      </c:pt>
                      <c:pt idx="737">
                        <c:v>-3192.3575017399999</c:v>
                      </c:pt>
                      <c:pt idx="738">
                        <c:v>-3204.7773374600001</c:v>
                      </c:pt>
                      <c:pt idx="739">
                        <c:v>-3206.2881978199998</c:v>
                      </c:pt>
                      <c:pt idx="740">
                        <c:v>-3207.4814760700001</c:v>
                      </c:pt>
                      <c:pt idx="741">
                        <c:v>-3209.2521745499998</c:v>
                      </c:pt>
                      <c:pt idx="742">
                        <c:v>-3215.9548962399999</c:v>
                      </c:pt>
                      <c:pt idx="743">
                        <c:v>-3228.1177071699999</c:v>
                      </c:pt>
                      <c:pt idx="744">
                        <c:v>-3235.5899775799999</c:v>
                      </c:pt>
                      <c:pt idx="745">
                        <c:v>-3242.9233819699998</c:v>
                      </c:pt>
                      <c:pt idx="746">
                        <c:v>-3245.3024907099998</c:v>
                      </c:pt>
                      <c:pt idx="747">
                        <c:v>-3253.7300934599998</c:v>
                      </c:pt>
                      <c:pt idx="748">
                        <c:v>-3253.8675875200001</c:v>
                      </c:pt>
                      <c:pt idx="749">
                        <c:v>-3257.45957821</c:v>
                      </c:pt>
                      <c:pt idx="750">
                        <c:v>-3259.7602021799999</c:v>
                      </c:pt>
                      <c:pt idx="751">
                        <c:v>-3261.12475739</c:v>
                      </c:pt>
                      <c:pt idx="752">
                        <c:v>-3264.7303185000001</c:v>
                      </c:pt>
                      <c:pt idx="753">
                        <c:v>-3271.0095259</c:v>
                      </c:pt>
                      <c:pt idx="754">
                        <c:v>-3271.1362259299999</c:v>
                      </c:pt>
                      <c:pt idx="755">
                        <c:v>-3275.7855546999999</c:v>
                      </c:pt>
                      <c:pt idx="756">
                        <c:v>-3284.3314769200001</c:v>
                      </c:pt>
                      <c:pt idx="757">
                        <c:v>-3286.51302338</c:v>
                      </c:pt>
                      <c:pt idx="758">
                        <c:v>-3287.1896868099998</c:v>
                      </c:pt>
                      <c:pt idx="759">
                        <c:v>-3288.9079553900001</c:v>
                      </c:pt>
                      <c:pt idx="760">
                        <c:v>-3289.0028973600001</c:v>
                      </c:pt>
                      <c:pt idx="761">
                        <c:v>-3302.5811356600002</c:v>
                      </c:pt>
                      <c:pt idx="762">
                        <c:v>-3305.15914673</c:v>
                      </c:pt>
                      <c:pt idx="763">
                        <c:v>-3315.4720393699999</c:v>
                      </c:pt>
                      <c:pt idx="764">
                        <c:v>-3327.2668379400002</c:v>
                      </c:pt>
                      <c:pt idx="765">
                        <c:v>-3328.3212875700001</c:v>
                      </c:pt>
                      <c:pt idx="766">
                        <c:v>-3329.9406728899999</c:v>
                      </c:pt>
                      <c:pt idx="767">
                        <c:v>-3331.2969171999998</c:v>
                      </c:pt>
                      <c:pt idx="768">
                        <c:v>-3331.5143389599998</c:v>
                      </c:pt>
                      <c:pt idx="769">
                        <c:v>-3334.6874716299999</c:v>
                      </c:pt>
                      <c:pt idx="770">
                        <c:v>-3338.1657827899999</c:v>
                      </c:pt>
                      <c:pt idx="771">
                        <c:v>-3344.0578790499999</c:v>
                      </c:pt>
                      <c:pt idx="772">
                        <c:v>-3352.4886051499998</c:v>
                      </c:pt>
                      <c:pt idx="773">
                        <c:v>-3354.6829690300001</c:v>
                      </c:pt>
                      <c:pt idx="774">
                        <c:v>-3359.3180769800001</c:v>
                      </c:pt>
                      <c:pt idx="775">
                        <c:v>-3361.0570274000002</c:v>
                      </c:pt>
                      <c:pt idx="776">
                        <c:v>-3362.2309687400002</c:v>
                      </c:pt>
                      <c:pt idx="777">
                        <c:v>-3368.8182013999999</c:v>
                      </c:pt>
                      <c:pt idx="778">
                        <c:v>-3374.0241123999999</c:v>
                      </c:pt>
                      <c:pt idx="779">
                        <c:v>-3382.89142343</c:v>
                      </c:pt>
                      <c:pt idx="780">
                        <c:v>-3384.0703343</c:v>
                      </c:pt>
                      <c:pt idx="781">
                        <c:v>-3389.04058304</c:v>
                      </c:pt>
                      <c:pt idx="782">
                        <c:v>-3401.2677901799998</c:v>
                      </c:pt>
                      <c:pt idx="783">
                        <c:v>-3403.6412262399999</c:v>
                      </c:pt>
                      <c:pt idx="784">
                        <c:v>-3407.4537662500002</c:v>
                      </c:pt>
                      <c:pt idx="785">
                        <c:v>-3409.4564489999998</c:v>
                      </c:pt>
                      <c:pt idx="786">
                        <c:v>-3412.1779824999999</c:v>
                      </c:pt>
                      <c:pt idx="787">
                        <c:v>-3429.0769139399999</c:v>
                      </c:pt>
                      <c:pt idx="788">
                        <c:v>-3430.0883624500002</c:v>
                      </c:pt>
                      <c:pt idx="789">
                        <c:v>-3432.11048342</c:v>
                      </c:pt>
                      <c:pt idx="790">
                        <c:v>-3435.8134377400002</c:v>
                      </c:pt>
                      <c:pt idx="791">
                        <c:v>-3452.76001163</c:v>
                      </c:pt>
                      <c:pt idx="792">
                        <c:v>-3454.3319055000002</c:v>
                      </c:pt>
                      <c:pt idx="793">
                        <c:v>-3467.9478491700002</c:v>
                      </c:pt>
                      <c:pt idx="794">
                        <c:v>-3472.3804360499998</c:v>
                      </c:pt>
                      <c:pt idx="795">
                        <c:v>-3477.3666097099999</c:v>
                      </c:pt>
                      <c:pt idx="796">
                        <c:v>-3478.0847668400002</c:v>
                      </c:pt>
                      <c:pt idx="797">
                        <c:v>-3495.7077183800002</c:v>
                      </c:pt>
                      <c:pt idx="798">
                        <c:v>-3505.1661901500001</c:v>
                      </c:pt>
                      <c:pt idx="799">
                        <c:v>-3514.3229746100001</c:v>
                      </c:pt>
                      <c:pt idx="800">
                        <c:v>-3522.2736019399999</c:v>
                      </c:pt>
                      <c:pt idx="801">
                        <c:v>-3528.0288628899998</c:v>
                      </c:pt>
                      <c:pt idx="802">
                        <c:v>-3552.7526995500002</c:v>
                      </c:pt>
                      <c:pt idx="803">
                        <c:v>-3566.9075781199999</c:v>
                      </c:pt>
                      <c:pt idx="804">
                        <c:v>-3579.70869348</c:v>
                      </c:pt>
                      <c:pt idx="805">
                        <c:v>-3580.27347272</c:v>
                      </c:pt>
                      <c:pt idx="806">
                        <c:v>-3582.6972247899998</c:v>
                      </c:pt>
                      <c:pt idx="807">
                        <c:v>-3583.5033146599999</c:v>
                      </c:pt>
                      <c:pt idx="808">
                        <c:v>-3585.82215705</c:v>
                      </c:pt>
                      <c:pt idx="809">
                        <c:v>-3589.3676439000001</c:v>
                      </c:pt>
                      <c:pt idx="810">
                        <c:v>-3591.3036746399998</c:v>
                      </c:pt>
                      <c:pt idx="811">
                        <c:v>-3595.68469538</c:v>
                      </c:pt>
                      <c:pt idx="812">
                        <c:v>-3603.7361738899999</c:v>
                      </c:pt>
                      <c:pt idx="813">
                        <c:v>-3609.63469571</c:v>
                      </c:pt>
                      <c:pt idx="814">
                        <c:v>-3626.7306311000002</c:v>
                      </c:pt>
                      <c:pt idx="815">
                        <c:v>-3633.1288293699999</c:v>
                      </c:pt>
                      <c:pt idx="816">
                        <c:v>-3651.31762342</c:v>
                      </c:pt>
                      <c:pt idx="817">
                        <c:v>-3656.9867157399999</c:v>
                      </c:pt>
                      <c:pt idx="818">
                        <c:v>-3661.7133532600001</c:v>
                      </c:pt>
                      <c:pt idx="819">
                        <c:v>-3671.0798668100001</c:v>
                      </c:pt>
                      <c:pt idx="820">
                        <c:v>-3672.0418106799998</c:v>
                      </c:pt>
                      <c:pt idx="821">
                        <c:v>-3679.0666245399998</c:v>
                      </c:pt>
                      <c:pt idx="822">
                        <c:v>-3680.9709111699999</c:v>
                      </c:pt>
                      <c:pt idx="823">
                        <c:v>-3685.4333595399999</c:v>
                      </c:pt>
                      <c:pt idx="824">
                        <c:v>-3686.4712401800002</c:v>
                      </c:pt>
                      <c:pt idx="825">
                        <c:v>-3693.22837183</c:v>
                      </c:pt>
                      <c:pt idx="826">
                        <c:v>-3703.1850030199998</c:v>
                      </c:pt>
                      <c:pt idx="827">
                        <c:v>-3703.89256299</c:v>
                      </c:pt>
                      <c:pt idx="828">
                        <c:v>-3706.7414846699999</c:v>
                      </c:pt>
                      <c:pt idx="829">
                        <c:v>-3710.65732144</c:v>
                      </c:pt>
                      <c:pt idx="830">
                        <c:v>-3714.3143473</c:v>
                      </c:pt>
                      <c:pt idx="831">
                        <c:v>-3715.3232485499998</c:v>
                      </c:pt>
                      <c:pt idx="832">
                        <c:v>-3715.7345319299998</c:v>
                      </c:pt>
                      <c:pt idx="833">
                        <c:v>-3717.66884738</c:v>
                      </c:pt>
                      <c:pt idx="834">
                        <c:v>-3717.7816418799998</c:v>
                      </c:pt>
                      <c:pt idx="835">
                        <c:v>-3718.6706764099999</c:v>
                      </c:pt>
                      <c:pt idx="836">
                        <c:v>-3725.4865677600001</c:v>
                      </c:pt>
                      <c:pt idx="837">
                        <c:v>-3728.4637427299999</c:v>
                      </c:pt>
                      <c:pt idx="838">
                        <c:v>-3732.4740823400002</c:v>
                      </c:pt>
                      <c:pt idx="839">
                        <c:v>-3750.63517379</c:v>
                      </c:pt>
                      <c:pt idx="840">
                        <c:v>-3761.2035880799999</c:v>
                      </c:pt>
                      <c:pt idx="841">
                        <c:v>-3770.0652316199998</c:v>
                      </c:pt>
                      <c:pt idx="842">
                        <c:v>-3772.8691507399999</c:v>
                      </c:pt>
                      <c:pt idx="843">
                        <c:v>-3781.3553300399999</c:v>
                      </c:pt>
                      <c:pt idx="844">
                        <c:v>-3783.28237429</c:v>
                      </c:pt>
                      <c:pt idx="845">
                        <c:v>-3785.40322259</c:v>
                      </c:pt>
                      <c:pt idx="846">
                        <c:v>-3787.9018191</c:v>
                      </c:pt>
                      <c:pt idx="847">
                        <c:v>-3789.8855979300001</c:v>
                      </c:pt>
                      <c:pt idx="848">
                        <c:v>-3792.0005357599998</c:v>
                      </c:pt>
                      <c:pt idx="849">
                        <c:v>-3796.8542259000001</c:v>
                      </c:pt>
                      <c:pt idx="850">
                        <c:v>-3800.9241841500002</c:v>
                      </c:pt>
                      <c:pt idx="851">
                        <c:v>-3803.2046546400002</c:v>
                      </c:pt>
                      <c:pt idx="852">
                        <c:v>-3803.3404190400001</c:v>
                      </c:pt>
                      <c:pt idx="853">
                        <c:v>-3803.5380338099999</c:v>
                      </c:pt>
                      <c:pt idx="854">
                        <c:v>-3808.2427101100002</c:v>
                      </c:pt>
                      <c:pt idx="855">
                        <c:v>-3809.8182717200002</c:v>
                      </c:pt>
                      <c:pt idx="856">
                        <c:v>-3811.4138179000001</c:v>
                      </c:pt>
                      <c:pt idx="857">
                        <c:v>-3822.11852292</c:v>
                      </c:pt>
                      <c:pt idx="858">
                        <c:v>-3825.48390285</c:v>
                      </c:pt>
                      <c:pt idx="859">
                        <c:v>-3825.8599858900002</c:v>
                      </c:pt>
                      <c:pt idx="860">
                        <c:v>-3825.9754076099998</c:v>
                      </c:pt>
                      <c:pt idx="861">
                        <c:v>-3838.0169588600002</c:v>
                      </c:pt>
                      <c:pt idx="862">
                        <c:v>-3844.1154764399998</c:v>
                      </c:pt>
                      <c:pt idx="863">
                        <c:v>-3844.4091241800002</c:v>
                      </c:pt>
                      <c:pt idx="864">
                        <c:v>-3844.9875424299998</c:v>
                      </c:pt>
                      <c:pt idx="865">
                        <c:v>-3846.50329431</c:v>
                      </c:pt>
                      <c:pt idx="866">
                        <c:v>-3849.21925151</c:v>
                      </c:pt>
                      <c:pt idx="867">
                        <c:v>-3852.8702382400002</c:v>
                      </c:pt>
                      <c:pt idx="868">
                        <c:v>-3853.3250126500002</c:v>
                      </c:pt>
                      <c:pt idx="869">
                        <c:v>-3853.85187111</c:v>
                      </c:pt>
                      <c:pt idx="870">
                        <c:v>-3856.37853778</c:v>
                      </c:pt>
                      <c:pt idx="871">
                        <c:v>-3856.75139597</c:v>
                      </c:pt>
                      <c:pt idx="872">
                        <c:v>-3869.0843583800001</c:v>
                      </c:pt>
                      <c:pt idx="873">
                        <c:v>-3880.55585552</c:v>
                      </c:pt>
                      <c:pt idx="874">
                        <c:v>-3884.2935023599998</c:v>
                      </c:pt>
                      <c:pt idx="875">
                        <c:v>-3884.8525979999999</c:v>
                      </c:pt>
                      <c:pt idx="876">
                        <c:v>-3888.70946168</c:v>
                      </c:pt>
                      <c:pt idx="877">
                        <c:v>-3889.5436695899998</c:v>
                      </c:pt>
                      <c:pt idx="878">
                        <c:v>-3891.4473188000002</c:v>
                      </c:pt>
                      <c:pt idx="879">
                        <c:v>-3894.8709081000002</c:v>
                      </c:pt>
                      <c:pt idx="880">
                        <c:v>-3895.9251524000001</c:v>
                      </c:pt>
                      <c:pt idx="881">
                        <c:v>-3902.3180231599999</c:v>
                      </c:pt>
                      <c:pt idx="882">
                        <c:v>-3908.9200853399998</c:v>
                      </c:pt>
                      <c:pt idx="883">
                        <c:v>-3909.17773515</c:v>
                      </c:pt>
                      <c:pt idx="884">
                        <c:v>-3911.04418708</c:v>
                      </c:pt>
                      <c:pt idx="885">
                        <c:v>-3911.45070209</c:v>
                      </c:pt>
                      <c:pt idx="886">
                        <c:v>-3914.0324160700002</c:v>
                      </c:pt>
                      <c:pt idx="887">
                        <c:v>-3917.0411199300001</c:v>
                      </c:pt>
                      <c:pt idx="888">
                        <c:v>-3923.6475919700001</c:v>
                      </c:pt>
                      <c:pt idx="889">
                        <c:v>-3925.0846207099999</c:v>
                      </c:pt>
                      <c:pt idx="890">
                        <c:v>-3929.1367202299998</c:v>
                      </c:pt>
                      <c:pt idx="891">
                        <c:v>-3938.7807187100002</c:v>
                      </c:pt>
                      <c:pt idx="892">
                        <c:v>-3940.2990542100001</c:v>
                      </c:pt>
                      <c:pt idx="893">
                        <c:v>-3947.3725730800002</c:v>
                      </c:pt>
                      <c:pt idx="894">
                        <c:v>-3949.28087929</c:v>
                      </c:pt>
                      <c:pt idx="895">
                        <c:v>-3951.3367334599998</c:v>
                      </c:pt>
                      <c:pt idx="896">
                        <c:v>-3954.2942159600002</c:v>
                      </c:pt>
                      <c:pt idx="897">
                        <c:v>-3962.5685894899998</c:v>
                      </c:pt>
                      <c:pt idx="898">
                        <c:v>-3963.53958616</c:v>
                      </c:pt>
                      <c:pt idx="899">
                        <c:v>-3964.4284920800001</c:v>
                      </c:pt>
                      <c:pt idx="900">
                        <c:v>-3983.9086486800002</c:v>
                      </c:pt>
                      <c:pt idx="901">
                        <c:v>-3984.7455933900001</c:v>
                      </c:pt>
                      <c:pt idx="902">
                        <c:v>-3986.0550608200001</c:v>
                      </c:pt>
                      <c:pt idx="903">
                        <c:v>-3997.3193014600001</c:v>
                      </c:pt>
                      <c:pt idx="904">
                        <c:v>-4002.5449930999998</c:v>
                      </c:pt>
                      <c:pt idx="905">
                        <c:v>-4008.85540816</c:v>
                      </c:pt>
                      <c:pt idx="906">
                        <c:v>-4014.1903298799998</c:v>
                      </c:pt>
                      <c:pt idx="907">
                        <c:v>-4018.6534367700001</c:v>
                      </c:pt>
                      <c:pt idx="908">
                        <c:v>-4025.1871638399998</c:v>
                      </c:pt>
                      <c:pt idx="909">
                        <c:v>-4027.1999611599999</c:v>
                      </c:pt>
                      <c:pt idx="910">
                        <c:v>-4034.2524966199999</c:v>
                      </c:pt>
                      <c:pt idx="911">
                        <c:v>-4035.9781048300001</c:v>
                      </c:pt>
                      <c:pt idx="912">
                        <c:v>-4041.3586644799998</c:v>
                      </c:pt>
                      <c:pt idx="913">
                        <c:v>-4042.90743711</c:v>
                      </c:pt>
                      <c:pt idx="914">
                        <c:v>-4044.9440952700002</c:v>
                      </c:pt>
                      <c:pt idx="915">
                        <c:v>-4049.2120889900002</c:v>
                      </c:pt>
                      <c:pt idx="916">
                        <c:v>-4059.6709882</c:v>
                      </c:pt>
                      <c:pt idx="917">
                        <c:v>-4061.1421463299998</c:v>
                      </c:pt>
                      <c:pt idx="918">
                        <c:v>-4064.2783131699998</c:v>
                      </c:pt>
                      <c:pt idx="919">
                        <c:v>-4068.3559369899999</c:v>
                      </c:pt>
                      <c:pt idx="920">
                        <c:v>-4070.44463387</c:v>
                      </c:pt>
                      <c:pt idx="921">
                        <c:v>-4072.9954821000001</c:v>
                      </c:pt>
                      <c:pt idx="922">
                        <c:v>-4075.6388749900002</c:v>
                      </c:pt>
                      <c:pt idx="923">
                        <c:v>-4076.7714589799998</c:v>
                      </c:pt>
                      <c:pt idx="924">
                        <c:v>-4080.0090934499999</c:v>
                      </c:pt>
                      <c:pt idx="925">
                        <c:v>-4087.6684997299999</c:v>
                      </c:pt>
                      <c:pt idx="926">
                        <c:v>-4096.4031323600002</c:v>
                      </c:pt>
                      <c:pt idx="927">
                        <c:v>-4097.0125979599998</c:v>
                      </c:pt>
                      <c:pt idx="928">
                        <c:v>-4107.87927227</c:v>
                      </c:pt>
                      <c:pt idx="929">
                        <c:v>-4134.3367259099996</c:v>
                      </c:pt>
                      <c:pt idx="930">
                        <c:v>-4148.9279713899996</c:v>
                      </c:pt>
                      <c:pt idx="931">
                        <c:v>-4149.6851141500001</c:v>
                      </c:pt>
                      <c:pt idx="932">
                        <c:v>-4152.3747673799999</c:v>
                      </c:pt>
                      <c:pt idx="933">
                        <c:v>-4155.1938095899995</c:v>
                      </c:pt>
                      <c:pt idx="934">
                        <c:v>-4159.75829737</c:v>
                      </c:pt>
                      <c:pt idx="935">
                        <c:v>-4176.8468444999999</c:v>
                      </c:pt>
                      <c:pt idx="936">
                        <c:v>-4177.1136247499999</c:v>
                      </c:pt>
                      <c:pt idx="937">
                        <c:v>-4182.90300381</c:v>
                      </c:pt>
                      <c:pt idx="938">
                        <c:v>-4186.8445716899996</c:v>
                      </c:pt>
                      <c:pt idx="939">
                        <c:v>-4187.2719697900002</c:v>
                      </c:pt>
                      <c:pt idx="940">
                        <c:v>-4193.05208657</c:v>
                      </c:pt>
                      <c:pt idx="941">
                        <c:v>-4207.5215753499997</c:v>
                      </c:pt>
                      <c:pt idx="942">
                        <c:v>-4212.6654605599997</c:v>
                      </c:pt>
                      <c:pt idx="943">
                        <c:v>-4219.78690155</c:v>
                      </c:pt>
                      <c:pt idx="944">
                        <c:v>-4220.4010150699996</c:v>
                      </c:pt>
                      <c:pt idx="945">
                        <c:v>-4222.1776576100001</c:v>
                      </c:pt>
                      <c:pt idx="946">
                        <c:v>-4242.3574614700001</c:v>
                      </c:pt>
                      <c:pt idx="947">
                        <c:v>-4245.1827745600003</c:v>
                      </c:pt>
                      <c:pt idx="948">
                        <c:v>-4246.43044672</c:v>
                      </c:pt>
                      <c:pt idx="949">
                        <c:v>-4246.6384704499997</c:v>
                      </c:pt>
                      <c:pt idx="950">
                        <c:v>-4247.8776547799998</c:v>
                      </c:pt>
                      <c:pt idx="951">
                        <c:v>-4249.1969547899998</c:v>
                      </c:pt>
                      <c:pt idx="952">
                        <c:v>-4257.79448555</c:v>
                      </c:pt>
                      <c:pt idx="953">
                        <c:v>-4257.8955078299996</c:v>
                      </c:pt>
                      <c:pt idx="954">
                        <c:v>-4260.3881693000003</c:v>
                      </c:pt>
                      <c:pt idx="955">
                        <c:v>-4264.9434480500004</c:v>
                      </c:pt>
                      <c:pt idx="956">
                        <c:v>-4264.9636069999997</c:v>
                      </c:pt>
                      <c:pt idx="957">
                        <c:v>-4265.7763695599997</c:v>
                      </c:pt>
                      <c:pt idx="958">
                        <c:v>-4268.1964263899999</c:v>
                      </c:pt>
                      <c:pt idx="959">
                        <c:v>-4269.80071348</c:v>
                      </c:pt>
                      <c:pt idx="960">
                        <c:v>-4271.7855462500002</c:v>
                      </c:pt>
                      <c:pt idx="961">
                        <c:v>-4278.1012828700004</c:v>
                      </c:pt>
                      <c:pt idx="962">
                        <c:v>-4282.9194324099999</c:v>
                      </c:pt>
                      <c:pt idx="963">
                        <c:v>-4283.7030151600002</c:v>
                      </c:pt>
                      <c:pt idx="964">
                        <c:v>-4284.5412760700001</c:v>
                      </c:pt>
                      <c:pt idx="965">
                        <c:v>-4285.4026178900003</c:v>
                      </c:pt>
                      <c:pt idx="966">
                        <c:v>-4329.4491975800001</c:v>
                      </c:pt>
                      <c:pt idx="967">
                        <c:v>-4331.41865478</c:v>
                      </c:pt>
                      <c:pt idx="968">
                        <c:v>-4341.9502899199997</c:v>
                      </c:pt>
                      <c:pt idx="969">
                        <c:v>-4342.4445836200002</c:v>
                      </c:pt>
                      <c:pt idx="970">
                        <c:v>-4360.6027972499996</c:v>
                      </c:pt>
                      <c:pt idx="971">
                        <c:v>-4369.9207283200003</c:v>
                      </c:pt>
                      <c:pt idx="972">
                        <c:v>-4370.08309095</c:v>
                      </c:pt>
                      <c:pt idx="973">
                        <c:v>-4377.6133213499998</c:v>
                      </c:pt>
                      <c:pt idx="974">
                        <c:v>-4381.0550031399998</c:v>
                      </c:pt>
                      <c:pt idx="975">
                        <c:v>-4385.1299620099999</c:v>
                      </c:pt>
                      <c:pt idx="976">
                        <c:v>-4401.2736870099998</c:v>
                      </c:pt>
                      <c:pt idx="977">
                        <c:v>-4405.8073142599997</c:v>
                      </c:pt>
                      <c:pt idx="978">
                        <c:v>-4408.8892941900003</c:v>
                      </c:pt>
                      <c:pt idx="979">
                        <c:v>-4409.4156545400001</c:v>
                      </c:pt>
                      <c:pt idx="980">
                        <c:v>-4412.5506858400004</c:v>
                      </c:pt>
                      <c:pt idx="981">
                        <c:v>-4416.9760148799996</c:v>
                      </c:pt>
                      <c:pt idx="982">
                        <c:v>-4420.9869957999999</c:v>
                      </c:pt>
                      <c:pt idx="983">
                        <c:v>-4435.3164562100001</c:v>
                      </c:pt>
                      <c:pt idx="984">
                        <c:v>-4445.49803763</c:v>
                      </c:pt>
                      <c:pt idx="985">
                        <c:v>-4447.9582817999999</c:v>
                      </c:pt>
                      <c:pt idx="986">
                        <c:v>-4450.3785249700004</c:v>
                      </c:pt>
                      <c:pt idx="987">
                        <c:v>-4453.3520934999997</c:v>
                      </c:pt>
                      <c:pt idx="988">
                        <c:v>-4463.6380102399999</c:v>
                      </c:pt>
                      <c:pt idx="989">
                        <c:v>-4481.7630175900003</c:v>
                      </c:pt>
                      <c:pt idx="990">
                        <c:v>-4487.73790482</c:v>
                      </c:pt>
                      <c:pt idx="991">
                        <c:v>-4499.4249953799999</c:v>
                      </c:pt>
                      <c:pt idx="992">
                        <c:v>-4499.55571822</c:v>
                      </c:pt>
                      <c:pt idx="993">
                        <c:v>-4500.6841793599997</c:v>
                      </c:pt>
                      <c:pt idx="994">
                        <c:v>-4509.6971219899997</c:v>
                      </c:pt>
                      <c:pt idx="995">
                        <c:v>-4517.1027697099998</c:v>
                      </c:pt>
                      <c:pt idx="996">
                        <c:v>-4519.5321046099998</c:v>
                      </c:pt>
                      <c:pt idx="997">
                        <c:v>-4522.54726691</c:v>
                      </c:pt>
                      <c:pt idx="998">
                        <c:v>-4525.9686900099996</c:v>
                      </c:pt>
                      <c:pt idx="999">
                        <c:v>-4528.6904735300004</c:v>
                      </c:pt>
                      <c:pt idx="1000">
                        <c:v>-4530.1068824599997</c:v>
                      </c:pt>
                      <c:pt idx="1001">
                        <c:v>-4534.3470738599999</c:v>
                      </c:pt>
                      <c:pt idx="1002">
                        <c:v>-4540.9358575899996</c:v>
                      </c:pt>
                      <c:pt idx="1003">
                        <c:v>-4561.97066748</c:v>
                      </c:pt>
                      <c:pt idx="1004">
                        <c:v>-4566.2497512399996</c:v>
                      </c:pt>
                      <c:pt idx="1005">
                        <c:v>-4580.5218219099997</c:v>
                      </c:pt>
                      <c:pt idx="1006">
                        <c:v>-4591.7565948000001</c:v>
                      </c:pt>
                      <c:pt idx="1007">
                        <c:v>-4593.3510383900002</c:v>
                      </c:pt>
                      <c:pt idx="1008">
                        <c:v>-4593.7628923399998</c:v>
                      </c:pt>
                      <c:pt idx="1009">
                        <c:v>-4601.5960735299996</c:v>
                      </c:pt>
                      <c:pt idx="1010">
                        <c:v>-4620.16420586</c:v>
                      </c:pt>
                      <c:pt idx="1011">
                        <c:v>-4620.96852287</c:v>
                      </c:pt>
                      <c:pt idx="1012">
                        <c:v>-4621.4292598499997</c:v>
                      </c:pt>
                      <c:pt idx="1013">
                        <c:v>-4625.0297866299998</c:v>
                      </c:pt>
                      <c:pt idx="1014">
                        <c:v>-4627.63150529</c:v>
                      </c:pt>
                      <c:pt idx="1015">
                        <c:v>-4632.9189966599997</c:v>
                      </c:pt>
                      <c:pt idx="1016">
                        <c:v>-4633.8341253199997</c:v>
                      </c:pt>
                      <c:pt idx="1017">
                        <c:v>-4650.7124294900004</c:v>
                      </c:pt>
                      <c:pt idx="1018">
                        <c:v>-4653.8428300400001</c:v>
                      </c:pt>
                      <c:pt idx="1019">
                        <c:v>-4661.6810539099997</c:v>
                      </c:pt>
                      <c:pt idx="1020">
                        <c:v>-4676.4039732800002</c:v>
                      </c:pt>
                      <c:pt idx="1021">
                        <c:v>-4680.0618027500004</c:v>
                      </c:pt>
                      <c:pt idx="1022">
                        <c:v>-4692.3307012300002</c:v>
                      </c:pt>
                      <c:pt idx="1023">
                        <c:v>-4693.7794331499999</c:v>
                      </c:pt>
                      <c:pt idx="1024">
                        <c:v>-4725.2561132299998</c:v>
                      </c:pt>
                      <c:pt idx="1025">
                        <c:v>-4740.2887640099998</c:v>
                      </c:pt>
                      <c:pt idx="1026">
                        <c:v>-4743.27025417</c:v>
                      </c:pt>
                      <c:pt idx="1027">
                        <c:v>-4771.09691793</c:v>
                      </c:pt>
                      <c:pt idx="1028">
                        <c:v>-4779.85959275</c:v>
                      </c:pt>
                      <c:pt idx="1029">
                        <c:v>-4782.11813162</c:v>
                      </c:pt>
                      <c:pt idx="1030">
                        <c:v>-4784.8603907999995</c:v>
                      </c:pt>
                      <c:pt idx="1031">
                        <c:v>-4790.1238635399995</c:v>
                      </c:pt>
                      <c:pt idx="1032">
                        <c:v>-4799.6469722000002</c:v>
                      </c:pt>
                      <c:pt idx="1033">
                        <c:v>-4814.4903239699997</c:v>
                      </c:pt>
                      <c:pt idx="1034">
                        <c:v>-4824.5041115200002</c:v>
                      </c:pt>
                      <c:pt idx="1035">
                        <c:v>-4830.8830374099998</c:v>
                      </c:pt>
                      <c:pt idx="1036">
                        <c:v>-4834.6805847400001</c:v>
                      </c:pt>
                      <c:pt idx="1037">
                        <c:v>-4835.0464226000004</c:v>
                      </c:pt>
                      <c:pt idx="1038">
                        <c:v>-4846.3928025599998</c:v>
                      </c:pt>
                      <c:pt idx="1039">
                        <c:v>-4864.15592793</c:v>
                      </c:pt>
                      <c:pt idx="1040">
                        <c:v>-4870.8376115999999</c:v>
                      </c:pt>
                      <c:pt idx="1041">
                        <c:v>-4873.4724099799996</c:v>
                      </c:pt>
                      <c:pt idx="1042">
                        <c:v>-4917.5677228499999</c:v>
                      </c:pt>
                      <c:pt idx="1043">
                        <c:v>-4929.5396489200002</c:v>
                      </c:pt>
                      <c:pt idx="1044">
                        <c:v>-4942.1642210700002</c:v>
                      </c:pt>
                      <c:pt idx="1045">
                        <c:v>-4966.1301175799999</c:v>
                      </c:pt>
                      <c:pt idx="1046">
                        <c:v>-4985.1096836400002</c:v>
                      </c:pt>
                      <c:pt idx="1047">
                        <c:v>-4993.2913231800003</c:v>
                      </c:pt>
                      <c:pt idx="1048">
                        <c:v>-4994.5424873700003</c:v>
                      </c:pt>
                      <c:pt idx="1049">
                        <c:v>-4995.5320720399995</c:v>
                      </c:pt>
                      <c:pt idx="1050">
                        <c:v>-5000.2014752799996</c:v>
                      </c:pt>
                      <c:pt idx="1051">
                        <c:v>-5020.3864433299996</c:v>
                      </c:pt>
                      <c:pt idx="1052">
                        <c:v>-5041.9943264699996</c:v>
                      </c:pt>
                      <c:pt idx="1053">
                        <c:v>-5042.4888235199996</c:v>
                      </c:pt>
                      <c:pt idx="1054">
                        <c:v>-5046.6069133499996</c:v>
                      </c:pt>
                      <c:pt idx="1055">
                        <c:v>-5066.9643278800004</c:v>
                      </c:pt>
                      <c:pt idx="1056">
                        <c:v>-5086.6783924000001</c:v>
                      </c:pt>
                      <c:pt idx="1057">
                        <c:v>-5105.6899886800002</c:v>
                      </c:pt>
                      <c:pt idx="1058">
                        <c:v>-5127.8279979400004</c:v>
                      </c:pt>
                      <c:pt idx="1059">
                        <c:v>-5143.3013879999999</c:v>
                      </c:pt>
                      <c:pt idx="1060">
                        <c:v>-5147.2263794299997</c:v>
                      </c:pt>
                      <c:pt idx="1061">
                        <c:v>-5161.3467223099997</c:v>
                      </c:pt>
                      <c:pt idx="1062">
                        <c:v>-5175.65476648</c:v>
                      </c:pt>
                      <c:pt idx="1063">
                        <c:v>-5176.2543613600001</c:v>
                      </c:pt>
                      <c:pt idx="1064">
                        <c:v>-5177.3390112999996</c:v>
                      </c:pt>
                      <c:pt idx="1065">
                        <c:v>-5195.3362647000004</c:v>
                      </c:pt>
                      <c:pt idx="1066">
                        <c:v>-5230.3168294500001</c:v>
                      </c:pt>
                      <c:pt idx="1067">
                        <c:v>-5231.9717824700001</c:v>
                      </c:pt>
                      <c:pt idx="1068">
                        <c:v>-5235.1623558499996</c:v>
                      </c:pt>
                      <c:pt idx="1069">
                        <c:v>-5238.7374722699997</c:v>
                      </c:pt>
                      <c:pt idx="1070">
                        <c:v>-5243.7912211399998</c:v>
                      </c:pt>
                      <c:pt idx="1071">
                        <c:v>-5251.99978268</c:v>
                      </c:pt>
                      <c:pt idx="1072">
                        <c:v>-5261.6276946500002</c:v>
                      </c:pt>
                      <c:pt idx="1073">
                        <c:v>-5287.8845454499997</c:v>
                      </c:pt>
                      <c:pt idx="1074">
                        <c:v>-5288.2235896900002</c:v>
                      </c:pt>
                      <c:pt idx="1075">
                        <c:v>-5294.2233342500003</c:v>
                      </c:pt>
                      <c:pt idx="1076">
                        <c:v>-5294.8052533399996</c:v>
                      </c:pt>
                      <c:pt idx="1077">
                        <c:v>-5295.5712932500001</c:v>
                      </c:pt>
                      <c:pt idx="1078">
                        <c:v>-5298.4318230400004</c:v>
                      </c:pt>
                      <c:pt idx="1079">
                        <c:v>-5300.7018529300003</c:v>
                      </c:pt>
                      <c:pt idx="1080">
                        <c:v>-5328.88708632</c:v>
                      </c:pt>
                      <c:pt idx="1081">
                        <c:v>-5343.9298885500002</c:v>
                      </c:pt>
                      <c:pt idx="1082">
                        <c:v>-5352.7211487799996</c:v>
                      </c:pt>
                      <c:pt idx="1083">
                        <c:v>-5359.38632968</c:v>
                      </c:pt>
                      <c:pt idx="1084">
                        <c:v>-5370.3886802200004</c:v>
                      </c:pt>
                      <c:pt idx="1085">
                        <c:v>-5375.8374397899997</c:v>
                      </c:pt>
                      <c:pt idx="1086">
                        <c:v>-5388.4825040899996</c:v>
                      </c:pt>
                      <c:pt idx="1087">
                        <c:v>-5394.5536299699997</c:v>
                      </c:pt>
                      <c:pt idx="1088">
                        <c:v>-5403.1680234699998</c:v>
                      </c:pt>
                      <c:pt idx="1089">
                        <c:v>-5406.6645392099999</c:v>
                      </c:pt>
                      <c:pt idx="1090">
                        <c:v>-5438.1118982999997</c:v>
                      </c:pt>
                      <c:pt idx="1091">
                        <c:v>-5464.4986327099996</c:v>
                      </c:pt>
                      <c:pt idx="1092">
                        <c:v>-5469.9641940000001</c:v>
                      </c:pt>
                      <c:pt idx="1093">
                        <c:v>-5499.4193173100002</c:v>
                      </c:pt>
                      <c:pt idx="1094">
                        <c:v>-5528.1438453600003</c:v>
                      </c:pt>
                      <c:pt idx="1095">
                        <c:v>-5529.13206317</c:v>
                      </c:pt>
                      <c:pt idx="1096">
                        <c:v>-5533.5697674399999</c:v>
                      </c:pt>
                      <c:pt idx="1097">
                        <c:v>-5563.2146149399996</c:v>
                      </c:pt>
                      <c:pt idx="1098">
                        <c:v>-5577.9050950999999</c:v>
                      </c:pt>
                      <c:pt idx="1099">
                        <c:v>-5582.4454282500001</c:v>
                      </c:pt>
                      <c:pt idx="1100">
                        <c:v>-5589.0998469400001</c:v>
                      </c:pt>
                      <c:pt idx="1101">
                        <c:v>-5594.4372883799997</c:v>
                      </c:pt>
                      <c:pt idx="1102">
                        <c:v>-5620.9386182600001</c:v>
                      </c:pt>
                      <c:pt idx="1103">
                        <c:v>-5634.47940819</c:v>
                      </c:pt>
                      <c:pt idx="1104">
                        <c:v>-5634.7706671100004</c:v>
                      </c:pt>
                      <c:pt idx="1105">
                        <c:v>-5690.1222992399998</c:v>
                      </c:pt>
                      <c:pt idx="1106">
                        <c:v>-5705.1901078000001</c:v>
                      </c:pt>
                      <c:pt idx="1107">
                        <c:v>-5720.1686785499996</c:v>
                      </c:pt>
                      <c:pt idx="1108">
                        <c:v>-5721.2218196599997</c:v>
                      </c:pt>
                      <c:pt idx="1109">
                        <c:v>-5746.7839751900001</c:v>
                      </c:pt>
                      <c:pt idx="1110">
                        <c:v>-5769.5209247800003</c:v>
                      </c:pt>
                      <c:pt idx="1111">
                        <c:v>-5786.2808446700001</c:v>
                      </c:pt>
                      <c:pt idx="1112">
                        <c:v>-5788.7694679599999</c:v>
                      </c:pt>
                      <c:pt idx="1113">
                        <c:v>-5836.7669921500001</c:v>
                      </c:pt>
                      <c:pt idx="1114">
                        <c:v>-5870.4003370099999</c:v>
                      </c:pt>
                      <c:pt idx="1115">
                        <c:v>-5873.1286852800004</c:v>
                      </c:pt>
                      <c:pt idx="1116">
                        <c:v>-5889.19641383</c:v>
                      </c:pt>
                      <c:pt idx="1117">
                        <c:v>-5959.9509471600004</c:v>
                      </c:pt>
                      <c:pt idx="1118">
                        <c:v>-6004.9888054000003</c:v>
                      </c:pt>
                      <c:pt idx="1119">
                        <c:v>-6054.3915301200004</c:v>
                      </c:pt>
                      <c:pt idx="1120">
                        <c:v>-6054.4170575899998</c:v>
                      </c:pt>
                      <c:pt idx="1121">
                        <c:v>-6272.8088251899999</c:v>
                      </c:pt>
                      <c:pt idx="1122">
                        <c:v>-6284.1267040900002</c:v>
                      </c:pt>
                      <c:pt idx="1123">
                        <c:v>-6284.2851519100004</c:v>
                      </c:pt>
                      <c:pt idx="1124">
                        <c:v>-6334.4893124800001</c:v>
                      </c:pt>
                      <c:pt idx="1125">
                        <c:v>-6386.2892250200002</c:v>
                      </c:pt>
                      <c:pt idx="1126">
                        <c:v>-6401.2008097199996</c:v>
                      </c:pt>
                      <c:pt idx="1127">
                        <c:v>-6419.5790509099998</c:v>
                      </c:pt>
                      <c:pt idx="1128">
                        <c:v>-6515.5394312199996</c:v>
                      </c:pt>
                      <c:pt idx="1129">
                        <c:v>-6635.7006839899996</c:v>
                      </c:pt>
                      <c:pt idx="1130">
                        <c:v>-6724.1085178399999</c:v>
                      </c:pt>
                      <c:pt idx="1131">
                        <c:v>-6725.83151757</c:v>
                      </c:pt>
                      <c:pt idx="1132">
                        <c:v>-6780.40276541</c:v>
                      </c:pt>
                      <c:pt idx="1133">
                        <c:v>-6787.8409490399999</c:v>
                      </c:pt>
                      <c:pt idx="1134">
                        <c:v>-6857.3514840199996</c:v>
                      </c:pt>
                      <c:pt idx="1135">
                        <c:v>-6963.0921255800004</c:v>
                      </c:pt>
                      <c:pt idx="1136">
                        <c:v>-7045.9715297299999</c:v>
                      </c:pt>
                      <c:pt idx="1137">
                        <c:v>-7049.51500321</c:v>
                      </c:pt>
                      <c:pt idx="1138">
                        <c:v>-7065.1860021900002</c:v>
                      </c:pt>
                      <c:pt idx="1139">
                        <c:v>-7089.7382066</c:v>
                      </c:pt>
                      <c:pt idx="1140">
                        <c:v>-7133.6590119499997</c:v>
                      </c:pt>
                      <c:pt idx="1141">
                        <c:v>-7150.6560251700002</c:v>
                      </c:pt>
                      <c:pt idx="1142">
                        <c:v>-7167.5595108799998</c:v>
                      </c:pt>
                      <c:pt idx="1143">
                        <c:v>-7243.8858707099998</c:v>
                      </c:pt>
                      <c:pt idx="1144">
                        <c:v>-7302.2020524099999</c:v>
                      </c:pt>
                      <c:pt idx="1145">
                        <c:v>-7308.9606405300001</c:v>
                      </c:pt>
                      <c:pt idx="1146">
                        <c:v>-7347.0625206499999</c:v>
                      </c:pt>
                      <c:pt idx="1147">
                        <c:v>-7368.6675882500003</c:v>
                      </c:pt>
                      <c:pt idx="1148">
                        <c:v>-7407.1277881200003</c:v>
                      </c:pt>
                      <c:pt idx="1149">
                        <c:v>-7415.11171973</c:v>
                      </c:pt>
                      <c:pt idx="1150">
                        <c:v>-7446.1914817899997</c:v>
                      </c:pt>
                      <c:pt idx="1151">
                        <c:v>-7522.8978936499998</c:v>
                      </c:pt>
                      <c:pt idx="1152">
                        <c:v>-7526.6724087299999</c:v>
                      </c:pt>
                      <c:pt idx="1153">
                        <c:v>-7549.2073296799999</c:v>
                      </c:pt>
                      <c:pt idx="1154">
                        <c:v>-7569.1440733099998</c:v>
                      </c:pt>
                      <c:pt idx="1155">
                        <c:v>-7606.4630249000002</c:v>
                      </c:pt>
                      <c:pt idx="1156">
                        <c:v>-7727.4114965299996</c:v>
                      </c:pt>
                      <c:pt idx="1157">
                        <c:v>-7742.8789786400002</c:v>
                      </c:pt>
                      <c:pt idx="1158">
                        <c:v>-7862.46758856</c:v>
                      </c:pt>
                      <c:pt idx="1159">
                        <c:v>-7868.36465469</c:v>
                      </c:pt>
                      <c:pt idx="1160">
                        <c:v>-7921.8288065200004</c:v>
                      </c:pt>
                      <c:pt idx="1161">
                        <c:v>-7929.6175832400004</c:v>
                      </c:pt>
                      <c:pt idx="1162">
                        <c:v>-7955.0859812600002</c:v>
                      </c:pt>
                      <c:pt idx="1163">
                        <c:v>-8095.6426048100002</c:v>
                      </c:pt>
                      <c:pt idx="1164">
                        <c:v>-8137.0941130600004</c:v>
                      </c:pt>
                      <c:pt idx="1165">
                        <c:v>-8139.56697454</c:v>
                      </c:pt>
                      <c:pt idx="1166">
                        <c:v>-8312.7118117200007</c:v>
                      </c:pt>
                      <c:pt idx="1167">
                        <c:v>-8373.5471572900005</c:v>
                      </c:pt>
                      <c:pt idx="1168">
                        <c:v>-8550.9257706699991</c:v>
                      </c:pt>
                      <c:pt idx="1169">
                        <c:v>-8689.2220037700008</c:v>
                      </c:pt>
                      <c:pt idx="1170">
                        <c:v>-8746.3406752299998</c:v>
                      </c:pt>
                      <c:pt idx="1171">
                        <c:v>-8773.0178328700003</c:v>
                      </c:pt>
                      <c:pt idx="1172">
                        <c:v>-8957.7106444399997</c:v>
                      </c:pt>
                      <c:pt idx="1173">
                        <c:v>-8971.2245039000009</c:v>
                      </c:pt>
                      <c:pt idx="1174">
                        <c:v>-9046.9311258599992</c:v>
                      </c:pt>
                      <c:pt idx="1175">
                        <c:v>-9057.8888467800007</c:v>
                      </c:pt>
                      <c:pt idx="1176">
                        <c:v>-9069.6259303400002</c:v>
                      </c:pt>
                      <c:pt idx="1177">
                        <c:v>-9097.1539073200001</c:v>
                      </c:pt>
                      <c:pt idx="1178">
                        <c:v>-9116.1818215900003</c:v>
                      </c:pt>
                      <c:pt idx="1179">
                        <c:v>-9189.2862439199998</c:v>
                      </c:pt>
                      <c:pt idx="1180">
                        <c:v>-9201.6057080200007</c:v>
                      </c:pt>
                      <c:pt idx="1181">
                        <c:v>-9205.8964581700002</c:v>
                      </c:pt>
                      <c:pt idx="1182">
                        <c:v>-9213.0718052299999</c:v>
                      </c:pt>
                      <c:pt idx="1183">
                        <c:v>-9251.1558352600005</c:v>
                      </c:pt>
                      <c:pt idx="1184">
                        <c:v>-9324.0834472099996</c:v>
                      </c:pt>
                      <c:pt idx="1185">
                        <c:v>-9336.4844244600008</c:v>
                      </c:pt>
                      <c:pt idx="1186">
                        <c:v>-9358.3753190999996</c:v>
                      </c:pt>
                      <c:pt idx="1187">
                        <c:v>-9368.0558612299992</c:v>
                      </c:pt>
                      <c:pt idx="1188">
                        <c:v>-9492.2359713099995</c:v>
                      </c:pt>
                      <c:pt idx="1189">
                        <c:v>-9512.3975837199996</c:v>
                      </c:pt>
                      <c:pt idx="1190">
                        <c:v>-9603.5649740999997</c:v>
                      </c:pt>
                      <c:pt idx="1191">
                        <c:v>-9608.7689158400008</c:v>
                      </c:pt>
                      <c:pt idx="1192">
                        <c:v>-9627.0690348099997</c:v>
                      </c:pt>
                      <c:pt idx="1193">
                        <c:v>-9676.5011225100006</c:v>
                      </c:pt>
                      <c:pt idx="1194">
                        <c:v>-9690.2874111399997</c:v>
                      </c:pt>
                      <c:pt idx="1195">
                        <c:v>-9712.0266108899996</c:v>
                      </c:pt>
                      <c:pt idx="1196">
                        <c:v>-9739.2753565599996</c:v>
                      </c:pt>
                      <c:pt idx="1197">
                        <c:v>-9764.0909662199992</c:v>
                      </c:pt>
                      <c:pt idx="1198">
                        <c:v>-9792.9510461999998</c:v>
                      </c:pt>
                      <c:pt idx="1199">
                        <c:v>-9828.5986536300006</c:v>
                      </c:pt>
                      <c:pt idx="1200">
                        <c:v>-9911.5109907000005</c:v>
                      </c:pt>
                      <c:pt idx="1201">
                        <c:v>-9992.9517638599991</c:v>
                      </c:pt>
                      <c:pt idx="1202">
                        <c:v>-10114.491156300001</c:v>
                      </c:pt>
                      <c:pt idx="1203">
                        <c:v>-10126.620747499999</c:v>
                      </c:pt>
                      <c:pt idx="1204">
                        <c:v>-10184.7531041</c:v>
                      </c:pt>
                      <c:pt idx="1205">
                        <c:v>-10282.992030400001</c:v>
                      </c:pt>
                      <c:pt idx="1206">
                        <c:v>-10291.160697200001</c:v>
                      </c:pt>
                      <c:pt idx="1207">
                        <c:v>-10355.968432199999</c:v>
                      </c:pt>
                      <c:pt idx="1208">
                        <c:v>-10371.945658299999</c:v>
                      </c:pt>
                      <c:pt idx="1209">
                        <c:v>-10403.771236799999</c:v>
                      </c:pt>
                      <c:pt idx="1210">
                        <c:v>-10446.532240500001</c:v>
                      </c:pt>
                      <c:pt idx="1211">
                        <c:v>-10562.681252599999</c:v>
                      </c:pt>
                      <c:pt idx="1212">
                        <c:v>-10615.504193500001</c:v>
                      </c:pt>
                      <c:pt idx="1213">
                        <c:v>-10653.2439252</c:v>
                      </c:pt>
                      <c:pt idx="1214">
                        <c:v>-10796.807655799999</c:v>
                      </c:pt>
                      <c:pt idx="1215">
                        <c:v>-10861.0605419</c:v>
                      </c:pt>
                      <c:pt idx="1216">
                        <c:v>-10955.5492892</c:v>
                      </c:pt>
                      <c:pt idx="1217">
                        <c:v>-10987.5562869</c:v>
                      </c:pt>
                      <c:pt idx="1218">
                        <c:v>-11038.174304300001</c:v>
                      </c:pt>
                      <c:pt idx="1219">
                        <c:v>-11064.6863139</c:v>
                      </c:pt>
                      <c:pt idx="1220">
                        <c:v>-11193.744842800001</c:v>
                      </c:pt>
                      <c:pt idx="1221">
                        <c:v>-11405.830156100001</c:v>
                      </c:pt>
                      <c:pt idx="1222">
                        <c:v>-11477.003995700001</c:v>
                      </c:pt>
                      <c:pt idx="1223">
                        <c:v>-11491.429773899999</c:v>
                      </c:pt>
                      <c:pt idx="1224">
                        <c:v>-11601.583083400001</c:v>
                      </c:pt>
                      <c:pt idx="1225">
                        <c:v>-11675.063516</c:v>
                      </c:pt>
                      <c:pt idx="1226">
                        <c:v>-11699.4100512</c:v>
                      </c:pt>
                      <c:pt idx="1227">
                        <c:v>-11810.078873</c:v>
                      </c:pt>
                      <c:pt idx="1228">
                        <c:v>-11842.6025018</c:v>
                      </c:pt>
                      <c:pt idx="1229">
                        <c:v>-11893.7887362</c:v>
                      </c:pt>
                      <c:pt idx="1230">
                        <c:v>-11907.1802725</c:v>
                      </c:pt>
                      <c:pt idx="1231">
                        <c:v>-12008.620093</c:v>
                      </c:pt>
                      <c:pt idx="1232">
                        <c:v>-12026.789435999999</c:v>
                      </c:pt>
                      <c:pt idx="1233">
                        <c:v>-12083.824074</c:v>
                      </c:pt>
                      <c:pt idx="1234">
                        <c:v>-12244.4347442</c:v>
                      </c:pt>
                      <c:pt idx="1235">
                        <c:v>-12349.2820799</c:v>
                      </c:pt>
                      <c:pt idx="1236">
                        <c:v>-12410.9167607</c:v>
                      </c:pt>
                      <c:pt idx="1237">
                        <c:v>-12413.626415999999</c:v>
                      </c:pt>
                      <c:pt idx="1238">
                        <c:v>-12554.729908900001</c:v>
                      </c:pt>
                      <c:pt idx="1239">
                        <c:v>-12561.175555100001</c:v>
                      </c:pt>
                      <c:pt idx="1240">
                        <c:v>-12737.3152601</c:v>
                      </c:pt>
                      <c:pt idx="1241">
                        <c:v>-12740.097037400001</c:v>
                      </c:pt>
                      <c:pt idx="1242">
                        <c:v>-13317.722439200001</c:v>
                      </c:pt>
                      <c:pt idx="1243">
                        <c:v>-13536.3599815</c:v>
                      </c:pt>
                      <c:pt idx="1244">
                        <c:v>-13700.2771717</c:v>
                      </c:pt>
                      <c:pt idx="1245">
                        <c:v>-14139.498358999999</c:v>
                      </c:pt>
                      <c:pt idx="1246">
                        <c:v>-14548.1750818</c:v>
                      </c:pt>
                      <c:pt idx="1247">
                        <c:v>-15373.2392805</c:v>
                      </c:pt>
                      <c:pt idx="1248">
                        <c:v>-15439.8031715</c:v>
                      </c:pt>
                      <c:pt idx="1249">
                        <c:v>-15558.2124702</c:v>
                      </c:pt>
                      <c:pt idx="1250">
                        <c:v>-17132.561827699999</c:v>
                      </c:pt>
                      <c:pt idx="1251">
                        <c:v>-17578.5494125</c:v>
                      </c:pt>
                      <c:pt idx="1252">
                        <c:v>-18272.669762099998</c:v>
                      </c:pt>
                      <c:pt idx="1253">
                        <c:v>-18464.451081700001</c:v>
                      </c:pt>
                      <c:pt idx="1254">
                        <c:v>-18594.3691855</c:v>
                      </c:pt>
                      <c:pt idx="1255">
                        <c:v>-18829.773865800002</c:v>
                      </c:pt>
                      <c:pt idx="1256">
                        <c:v>-19023.1900594</c:v>
                      </c:pt>
                      <c:pt idx="1257">
                        <c:v>-20205.338241000001</c:v>
                      </c:pt>
                      <c:pt idx="1258">
                        <c:v>-20312.408963099999</c:v>
                      </c:pt>
                      <c:pt idx="1259">
                        <c:v>-20982.7915713</c:v>
                      </c:pt>
                      <c:pt idx="1260">
                        <c:v>-21246.271739700001</c:v>
                      </c:pt>
                      <c:pt idx="1261">
                        <c:v>-25419.0427753</c:v>
                      </c:pt>
                      <c:pt idx="1262">
                        <c:v>-26725.059302000001</c:v>
                      </c:pt>
                      <c:pt idx="1263">
                        <c:v>-26849.516128200001</c:v>
                      </c:pt>
                      <c:pt idx="1264">
                        <c:v>-28084.355658600001</c:v>
                      </c:pt>
                      <c:pt idx="1265">
                        <c:v>-31845.836686800001</c:v>
                      </c:pt>
                      <c:pt idx="1266">
                        <c:v>-45577.614950199997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Data!$I$737:$I$2003</c15:sqref>
                        </c15:formulaRef>
                      </c:ext>
                    </c:extLst>
                    <c:numCache>
                      <c:formatCode>0.0000</c:formatCode>
                      <c:ptCount val="1267"/>
                      <c:pt idx="0">
                        <c:v>0.36700000000000027</c:v>
                      </c:pt>
                      <c:pt idx="1">
                        <c:v>0.36750000000000027</c:v>
                      </c:pt>
                      <c:pt idx="2">
                        <c:v>0.36800000000000027</c:v>
                      </c:pt>
                      <c:pt idx="3">
                        <c:v>0.36850000000000027</c:v>
                      </c:pt>
                      <c:pt idx="4">
                        <c:v>0.36900000000000027</c:v>
                      </c:pt>
                      <c:pt idx="5">
                        <c:v>0.36950000000000027</c:v>
                      </c:pt>
                      <c:pt idx="6">
                        <c:v>0.37000000000000027</c:v>
                      </c:pt>
                      <c:pt idx="7">
                        <c:v>0.37050000000000027</c:v>
                      </c:pt>
                      <c:pt idx="8">
                        <c:v>0.37100000000000027</c:v>
                      </c:pt>
                      <c:pt idx="9">
                        <c:v>0.37150000000000027</c:v>
                      </c:pt>
                      <c:pt idx="10">
                        <c:v>0.37200000000000027</c:v>
                      </c:pt>
                      <c:pt idx="11">
                        <c:v>0.37250000000000028</c:v>
                      </c:pt>
                      <c:pt idx="12">
                        <c:v>0.37300000000000028</c:v>
                      </c:pt>
                      <c:pt idx="13">
                        <c:v>0.37350000000000028</c:v>
                      </c:pt>
                      <c:pt idx="14">
                        <c:v>0.37400000000000028</c:v>
                      </c:pt>
                      <c:pt idx="15">
                        <c:v>0.37450000000000028</c:v>
                      </c:pt>
                      <c:pt idx="16">
                        <c:v>0.37500000000000028</c:v>
                      </c:pt>
                      <c:pt idx="17">
                        <c:v>0.37550000000000028</c:v>
                      </c:pt>
                      <c:pt idx="18">
                        <c:v>0.37600000000000028</c:v>
                      </c:pt>
                      <c:pt idx="19">
                        <c:v>0.37650000000000028</c:v>
                      </c:pt>
                      <c:pt idx="20">
                        <c:v>0.37700000000000028</c:v>
                      </c:pt>
                      <c:pt idx="21">
                        <c:v>0.37750000000000028</c:v>
                      </c:pt>
                      <c:pt idx="22">
                        <c:v>0.37800000000000028</c:v>
                      </c:pt>
                      <c:pt idx="23">
                        <c:v>0.37850000000000028</c:v>
                      </c:pt>
                      <c:pt idx="24">
                        <c:v>0.37900000000000028</c:v>
                      </c:pt>
                      <c:pt idx="25">
                        <c:v>0.37950000000000028</c:v>
                      </c:pt>
                      <c:pt idx="26">
                        <c:v>0.38000000000000028</c:v>
                      </c:pt>
                      <c:pt idx="27">
                        <c:v>0.38050000000000028</c:v>
                      </c:pt>
                      <c:pt idx="28">
                        <c:v>0.38100000000000028</c:v>
                      </c:pt>
                      <c:pt idx="29">
                        <c:v>0.38150000000000028</c:v>
                      </c:pt>
                      <c:pt idx="30">
                        <c:v>0.38200000000000028</c:v>
                      </c:pt>
                      <c:pt idx="31">
                        <c:v>0.38250000000000028</c:v>
                      </c:pt>
                      <c:pt idx="32">
                        <c:v>0.38300000000000028</c:v>
                      </c:pt>
                      <c:pt idx="33">
                        <c:v>0.38350000000000029</c:v>
                      </c:pt>
                      <c:pt idx="34">
                        <c:v>0.38400000000000029</c:v>
                      </c:pt>
                      <c:pt idx="35">
                        <c:v>0.38450000000000029</c:v>
                      </c:pt>
                      <c:pt idx="36">
                        <c:v>0.38500000000000029</c:v>
                      </c:pt>
                      <c:pt idx="37">
                        <c:v>0.38550000000000029</c:v>
                      </c:pt>
                      <c:pt idx="38">
                        <c:v>0.38600000000000029</c:v>
                      </c:pt>
                      <c:pt idx="39">
                        <c:v>0.38650000000000029</c:v>
                      </c:pt>
                      <c:pt idx="40">
                        <c:v>0.38700000000000029</c:v>
                      </c:pt>
                      <c:pt idx="41">
                        <c:v>0.38750000000000029</c:v>
                      </c:pt>
                      <c:pt idx="42">
                        <c:v>0.38800000000000029</c:v>
                      </c:pt>
                      <c:pt idx="43">
                        <c:v>0.38850000000000029</c:v>
                      </c:pt>
                      <c:pt idx="44">
                        <c:v>0.38900000000000029</c:v>
                      </c:pt>
                      <c:pt idx="45">
                        <c:v>0.38950000000000029</c:v>
                      </c:pt>
                      <c:pt idx="46">
                        <c:v>0.39000000000000029</c:v>
                      </c:pt>
                      <c:pt idx="47">
                        <c:v>0.39050000000000029</c:v>
                      </c:pt>
                      <c:pt idx="48">
                        <c:v>0.39100000000000029</c:v>
                      </c:pt>
                      <c:pt idx="49">
                        <c:v>0.39150000000000029</c:v>
                      </c:pt>
                      <c:pt idx="50">
                        <c:v>0.39200000000000029</c:v>
                      </c:pt>
                      <c:pt idx="51">
                        <c:v>0.39250000000000029</c:v>
                      </c:pt>
                      <c:pt idx="52">
                        <c:v>0.39300000000000029</c:v>
                      </c:pt>
                      <c:pt idx="53">
                        <c:v>0.39350000000000029</c:v>
                      </c:pt>
                      <c:pt idx="54">
                        <c:v>0.39400000000000029</c:v>
                      </c:pt>
                      <c:pt idx="55">
                        <c:v>0.39450000000000029</c:v>
                      </c:pt>
                      <c:pt idx="56">
                        <c:v>0.3950000000000003</c:v>
                      </c:pt>
                      <c:pt idx="57">
                        <c:v>0.3955000000000003</c:v>
                      </c:pt>
                      <c:pt idx="58">
                        <c:v>0.3960000000000003</c:v>
                      </c:pt>
                      <c:pt idx="59">
                        <c:v>0.3965000000000003</c:v>
                      </c:pt>
                      <c:pt idx="60">
                        <c:v>0.3970000000000003</c:v>
                      </c:pt>
                      <c:pt idx="61">
                        <c:v>0.3975000000000003</c:v>
                      </c:pt>
                      <c:pt idx="62">
                        <c:v>0.3980000000000003</c:v>
                      </c:pt>
                      <c:pt idx="63">
                        <c:v>0.3985000000000003</c:v>
                      </c:pt>
                      <c:pt idx="64">
                        <c:v>0.3990000000000003</c:v>
                      </c:pt>
                      <c:pt idx="65">
                        <c:v>0.3995000000000003</c:v>
                      </c:pt>
                      <c:pt idx="66">
                        <c:v>0.4000000000000003</c:v>
                      </c:pt>
                      <c:pt idx="67">
                        <c:v>0.4005000000000003</c:v>
                      </c:pt>
                      <c:pt idx="68">
                        <c:v>0.4010000000000003</c:v>
                      </c:pt>
                      <c:pt idx="69">
                        <c:v>0.4015000000000003</c:v>
                      </c:pt>
                      <c:pt idx="70">
                        <c:v>0.4020000000000003</c:v>
                      </c:pt>
                      <c:pt idx="71">
                        <c:v>0.4025000000000003</c:v>
                      </c:pt>
                      <c:pt idx="72">
                        <c:v>0.4030000000000003</c:v>
                      </c:pt>
                      <c:pt idx="73">
                        <c:v>0.4035000000000003</c:v>
                      </c:pt>
                      <c:pt idx="74">
                        <c:v>0.4040000000000003</c:v>
                      </c:pt>
                      <c:pt idx="75">
                        <c:v>0.4045000000000003</c:v>
                      </c:pt>
                      <c:pt idx="76">
                        <c:v>0.4050000000000003</c:v>
                      </c:pt>
                      <c:pt idx="77">
                        <c:v>0.4055000000000003</c:v>
                      </c:pt>
                      <c:pt idx="78">
                        <c:v>0.40600000000000031</c:v>
                      </c:pt>
                      <c:pt idx="79">
                        <c:v>0.40650000000000031</c:v>
                      </c:pt>
                      <c:pt idx="80">
                        <c:v>0.40700000000000031</c:v>
                      </c:pt>
                      <c:pt idx="81">
                        <c:v>0.40750000000000031</c:v>
                      </c:pt>
                      <c:pt idx="82">
                        <c:v>0.40800000000000031</c:v>
                      </c:pt>
                      <c:pt idx="83">
                        <c:v>0.40850000000000031</c:v>
                      </c:pt>
                      <c:pt idx="84">
                        <c:v>0.40900000000000031</c:v>
                      </c:pt>
                      <c:pt idx="85">
                        <c:v>0.40950000000000031</c:v>
                      </c:pt>
                      <c:pt idx="86">
                        <c:v>0.41000000000000031</c:v>
                      </c:pt>
                      <c:pt idx="87">
                        <c:v>0.41050000000000031</c:v>
                      </c:pt>
                      <c:pt idx="88">
                        <c:v>0.41100000000000031</c:v>
                      </c:pt>
                      <c:pt idx="89">
                        <c:v>0.41150000000000031</c:v>
                      </c:pt>
                      <c:pt idx="90">
                        <c:v>0.41200000000000031</c:v>
                      </c:pt>
                      <c:pt idx="91">
                        <c:v>0.41250000000000031</c:v>
                      </c:pt>
                      <c:pt idx="92">
                        <c:v>0.41300000000000031</c:v>
                      </c:pt>
                      <c:pt idx="93">
                        <c:v>0.41350000000000031</c:v>
                      </c:pt>
                      <c:pt idx="94">
                        <c:v>0.41400000000000031</c:v>
                      </c:pt>
                      <c:pt idx="95">
                        <c:v>0.41450000000000031</c:v>
                      </c:pt>
                      <c:pt idx="96">
                        <c:v>0.41500000000000031</c:v>
                      </c:pt>
                      <c:pt idx="97">
                        <c:v>0.41550000000000031</c:v>
                      </c:pt>
                      <c:pt idx="98">
                        <c:v>0.41600000000000031</c:v>
                      </c:pt>
                      <c:pt idx="99">
                        <c:v>0.41650000000000031</c:v>
                      </c:pt>
                      <c:pt idx="100">
                        <c:v>0.41700000000000031</c:v>
                      </c:pt>
                      <c:pt idx="101">
                        <c:v>0.41750000000000032</c:v>
                      </c:pt>
                      <c:pt idx="102">
                        <c:v>0.41800000000000032</c:v>
                      </c:pt>
                      <c:pt idx="103">
                        <c:v>0.41850000000000032</c:v>
                      </c:pt>
                      <c:pt idx="104">
                        <c:v>0.41900000000000032</c:v>
                      </c:pt>
                      <c:pt idx="105">
                        <c:v>0.41950000000000032</c:v>
                      </c:pt>
                      <c:pt idx="106">
                        <c:v>0.42000000000000032</c:v>
                      </c:pt>
                      <c:pt idx="107">
                        <c:v>0.42050000000000032</c:v>
                      </c:pt>
                      <c:pt idx="108">
                        <c:v>0.42100000000000032</c:v>
                      </c:pt>
                      <c:pt idx="109">
                        <c:v>0.42150000000000032</c:v>
                      </c:pt>
                      <c:pt idx="110">
                        <c:v>0.42200000000000032</c:v>
                      </c:pt>
                      <c:pt idx="111">
                        <c:v>0.42250000000000032</c:v>
                      </c:pt>
                      <c:pt idx="112">
                        <c:v>0.42300000000000032</c:v>
                      </c:pt>
                      <c:pt idx="113">
                        <c:v>0.42350000000000032</c:v>
                      </c:pt>
                      <c:pt idx="114">
                        <c:v>0.42400000000000032</c:v>
                      </c:pt>
                      <c:pt idx="115">
                        <c:v>0.42450000000000032</c:v>
                      </c:pt>
                      <c:pt idx="116">
                        <c:v>0.42500000000000032</c:v>
                      </c:pt>
                      <c:pt idx="117">
                        <c:v>0.42550000000000032</c:v>
                      </c:pt>
                      <c:pt idx="118">
                        <c:v>0.42600000000000032</c:v>
                      </c:pt>
                      <c:pt idx="119">
                        <c:v>0.42650000000000032</c:v>
                      </c:pt>
                      <c:pt idx="120">
                        <c:v>0.42700000000000032</c:v>
                      </c:pt>
                      <c:pt idx="121">
                        <c:v>0.42750000000000032</c:v>
                      </c:pt>
                      <c:pt idx="122">
                        <c:v>0.42800000000000032</c:v>
                      </c:pt>
                      <c:pt idx="123">
                        <c:v>0.42850000000000033</c:v>
                      </c:pt>
                      <c:pt idx="124">
                        <c:v>0.42900000000000033</c:v>
                      </c:pt>
                      <c:pt idx="125">
                        <c:v>0.42950000000000033</c:v>
                      </c:pt>
                      <c:pt idx="126">
                        <c:v>0.43000000000000033</c:v>
                      </c:pt>
                      <c:pt idx="127">
                        <c:v>0.43050000000000033</c:v>
                      </c:pt>
                      <c:pt idx="128">
                        <c:v>0.43100000000000033</c:v>
                      </c:pt>
                      <c:pt idx="129">
                        <c:v>0.43150000000000033</c:v>
                      </c:pt>
                      <c:pt idx="130">
                        <c:v>0.43200000000000033</c:v>
                      </c:pt>
                      <c:pt idx="131">
                        <c:v>0.43250000000000033</c:v>
                      </c:pt>
                      <c:pt idx="132">
                        <c:v>0.43300000000000033</c:v>
                      </c:pt>
                      <c:pt idx="133">
                        <c:v>0.43350000000000033</c:v>
                      </c:pt>
                      <c:pt idx="134">
                        <c:v>0.43400000000000033</c:v>
                      </c:pt>
                      <c:pt idx="135">
                        <c:v>0.43450000000000033</c:v>
                      </c:pt>
                      <c:pt idx="136">
                        <c:v>0.43500000000000033</c:v>
                      </c:pt>
                      <c:pt idx="137">
                        <c:v>0.43550000000000033</c:v>
                      </c:pt>
                      <c:pt idx="138">
                        <c:v>0.43600000000000033</c:v>
                      </c:pt>
                      <c:pt idx="139">
                        <c:v>0.43650000000000033</c:v>
                      </c:pt>
                      <c:pt idx="140">
                        <c:v>0.43700000000000033</c:v>
                      </c:pt>
                      <c:pt idx="141">
                        <c:v>0.43750000000000033</c:v>
                      </c:pt>
                      <c:pt idx="142">
                        <c:v>0.43800000000000033</c:v>
                      </c:pt>
                      <c:pt idx="143">
                        <c:v>0.43850000000000033</c:v>
                      </c:pt>
                      <c:pt idx="144">
                        <c:v>0.43900000000000033</c:v>
                      </c:pt>
                      <c:pt idx="145">
                        <c:v>0.43950000000000033</c:v>
                      </c:pt>
                      <c:pt idx="146">
                        <c:v>0.44000000000000034</c:v>
                      </c:pt>
                      <c:pt idx="147">
                        <c:v>0.44050000000000034</c:v>
                      </c:pt>
                      <c:pt idx="148">
                        <c:v>0.44100000000000034</c:v>
                      </c:pt>
                      <c:pt idx="149">
                        <c:v>0.44150000000000034</c:v>
                      </c:pt>
                      <c:pt idx="150">
                        <c:v>0.44200000000000034</c:v>
                      </c:pt>
                      <c:pt idx="151">
                        <c:v>0.44250000000000034</c:v>
                      </c:pt>
                      <c:pt idx="152">
                        <c:v>0.44300000000000034</c:v>
                      </c:pt>
                      <c:pt idx="153">
                        <c:v>0.44350000000000034</c:v>
                      </c:pt>
                      <c:pt idx="154">
                        <c:v>0.44400000000000034</c:v>
                      </c:pt>
                      <c:pt idx="155">
                        <c:v>0.44450000000000034</c:v>
                      </c:pt>
                      <c:pt idx="156">
                        <c:v>0.44500000000000034</c:v>
                      </c:pt>
                      <c:pt idx="157">
                        <c:v>0.44550000000000034</c:v>
                      </c:pt>
                      <c:pt idx="158">
                        <c:v>0.44600000000000034</c:v>
                      </c:pt>
                      <c:pt idx="159">
                        <c:v>0.44650000000000034</c:v>
                      </c:pt>
                      <c:pt idx="160">
                        <c:v>0.44700000000000034</c:v>
                      </c:pt>
                      <c:pt idx="161">
                        <c:v>0.44750000000000034</c:v>
                      </c:pt>
                      <c:pt idx="162">
                        <c:v>0.44800000000000034</c:v>
                      </c:pt>
                      <c:pt idx="163">
                        <c:v>0.44850000000000034</c:v>
                      </c:pt>
                      <c:pt idx="164">
                        <c:v>0.44900000000000034</c:v>
                      </c:pt>
                      <c:pt idx="165">
                        <c:v>0.44950000000000034</c:v>
                      </c:pt>
                      <c:pt idx="166">
                        <c:v>0.45000000000000034</c:v>
                      </c:pt>
                      <c:pt idx="167">
                        <c:v>0.45050000000000034</c:v>
                      </c:pt>
                      <c:pt idx="168">
                        <c:v>0.45100000000000035</c:v>
                      </c:pt>
                      <c:pt idx="169">
                        <c:v>0.45150000000000035</c:v>
                      </c:pt>
                      <c:pt idx="170">
                        <c:v>0.45200000000000035</c:v>
                      </c:pt>
                      <c:pt idx="171">
                        <c:v>0.45250000000000035</c:v>
                      </c:pt>
                      <c:pt idx="172">
                        <c:v>0.45300000000000035</c:v>
                      </c:pt>
                      <c:pt idx="173">
                        <c:v>0.45350000000000035</c:v>
                      </c:pt>
                      <c:pt idx="174">
                        <c:v>0.45400000000000035</c:v>
                      </c:pt>
                      <c:pt idx="175">
                        <c:v>0.45450000000000035</c:v>
                      </c:pt>
                      <c:pt idx="176">
                        <c:v>0.45500000000000035</c:v>
                      </c:pt>
                      <c:pt idx="177">
                        <c:v>0.45550000000000035</c:v>
                      </c:pt>
                      <c:pt idx="178">
                        <c:v>0.45600000000000035</c:v>
                      </c:pt>
                      <c:pt idx="179">
                        <c:v>0.45650000000000035</c:v>
                      </c:pt>
                      <c:pt idx="180">
                        <c:v>0.45700000000000035</c:v>
                      </c:pt>
                      <c:pt idx="181">
                        <c:v>0.45750000000000035</c:v>
                      </c:pt>
                      <c:pt idx="182">
                        <c:v>0.45800000000000035</c:v>
                      </c:pt>
                      <c:pt idx="183">
                        <c:v>0.45850000000000035</c:v>
                      </c:pt>
                      <c:pt idx="184">
                        <c:v>0.45900000000000035</c:v>
                      </c:pt>
                      <c:pt idx="185">
                        <c:v>0.45950000000000035</c:v>
                      </c:pt>
                      <c:pt idx="186">
                        <c:v>0.46000000000000035</c:v>
                      </c:pt>
                      <c:pt idx="187">
                        <c:v>0.46050000000000035</c:v>
                      </c:pt>
                      <c:pt idx="188">
                        <c:v>0.46100000000000035</c:v>
                      </c:pt>
                      <c:pt idx="189">
                        <c:v>0.46150000000000035</c:v>
                      </c:pt>
                      <c:pt idx="190">
                        <c:v>0.46200000000000035</c:v>
                      </c:pt>
                      <c:pt idx="191">
                        <c:v>0.46250000000000036</c:v>
                      </c:pt>
                      <c:pt idx="192">
                        <c:v>0.46300000000000036</c:v>
                      </c:pt>
                      <c:pt idx="193">
                        <c:v>0.46350000000000036</c:v>
                      </c:pt>
                      <c:pt idx="194">
                        <c:v>0.46400000000000036</c:v>
                      </c:pt>
                      <c:pt idx="195">
                        <c:v>0.46450000000000036</c:v>
                      </c:pt>
                      <c:pt idx="196">
                        <c:v>0.46500000000000036</c:v>
                      </c:pt>
                      <c:pt idx="197">
                        <c:v>0.46550000000000036</c:v>
                      </c:pt>
                      <c:pt idx="198">
                        <c:v>0.46600000000000036</c:v>
                      </c:pt>
                      <c:pt idx="199">
                        <c:v>0.46650000000000036</c:v>
                      </c:pt>
                      <c:pt idx="200">
                        <c:v>0.46700000000000036</c:v>
                      </c:pt>
                      <c:pt idx="201">
                        <c:v>0.46750000000000036</c:v>
                      </c:pt>
                      <c:pt idx="202">
                        <c:v>0.46800000000000036</c:v>
                      </c:pt>
                      <c:pt idx="203">
                        <c:v>0.46850000000000036</c:v>
                      </c:pt>
                      <c:pt idx="204">
                        <c:v>0.46900000000000036</c:v>
                      </c:pt>
                      <c:pt idx="205">
                        <c:v>0.46950000000000036</c:v>
                      </c:pt>
                      <c:pt idx="206">
                        <c:v>0.47000000000000036</c:v>
                      </c:pt>
                      <c:pt idx="207">
                        <c:v>0.47050000000000036</c:v>
                      </c:pt>
                      <c:pt idx="208">
                        <c:v>0.47100000000000036</c:v>
                      </c:pt>
                      <c:pt idx="209">
                        <c:v>0.47150000000000036</c:v>
                      </c:pt>
                      <c:pt idx="210">
                        <c:v>0.47200000000000036</c:v>
                      </c:pt>
                      <c:pt idx="211">
                        <c:v>0.47250000000000036</c:v>
                      </c:pt>
                      <c:pt idx="212">
                        <c:v>0.47300000000000036</c:v>
                      </c:pt>
                      <c:pt idx="213">
                        <c:v>0.47350000000000037</c:v>
                      </c:pt>
                      <c:pt idx="214">
                        <c:v>0.47400000000000037</c:v>
                      </c:pt>
                      <c:pt idx="215">
                        <c:v>0.47450000000000037</c:v>
                      </c:pt>
                      <c:pt idx="216">
                        <c:v>0.47500000000000037</c:v>
                      </c:pt>
                      <c:pt idx="217">
                        <c:v>0.47550000000000037</c:v>
                      </c:pt>
                      <c:pt idx="218">
                        <c:v>0.47600000000000037</c:v>
                      </c:pt>
                      <c:pt idx="219">
                        <c:v>0.47650000000000037</c:v>
                      </c:pt>
                      <c:pt idx="220">
                        <c:v>0.47700000000000037</c:v>
                      </c:pt>
                      <c:pt idx="221">
                        <c:v>0.47750000000000037</c:v>
                      </c:pt>
                      <c:pt idx="222">
                        <c:v>0.47800000000000037</c:v>
                      </c:pt>
                      <c:pt idx="223">
                        <c:v>0.47850000000000037</c:v>
                      </c:pt>
                      <c:pt idx="224">
                        <c:v>0.47900000000000037</c:v>
                      </c:pt>
                      <c:pt idx="225">
                        <c:v>0.47950000000000037</c:v>
                      </c:pt>
                      <c:pt idx="226">
                        <c:v>0.48000000000000037</c:v>
                      </c:pt>
                      <c:pt idx="227">
                        <c:v>0.48050000000000037</c:v>
                      </c:pt>
                      <c:pt idx="228">
                        <c:v>0.48100000000000037</c:v>
                      </c:pt>
                      <c:pt idx="229">
                        <c:v>0.48150000000000037</c:v>
                      </c:pt>
                      <c:pt idx="230">
                        <c:v>0.48200000000000037</c:v>
                      </c:pt>
                      <c:pt idx="231">
                        <c:v>0.48250000000000037</c:v>
                      </c:pt>
                      <c:pt idx="232">
                        <c:v>0.48300000000000037</c:v>
                      </c:pt>
                      <c:pt idx="233">
                        <c:v>0.48350000000000037</c:v>
                      </c:pt>
                      <c:pt idx="234">
                        <c:v>0.48400000000000037</c:v>
                      </c:pt>
                      <c:pt idx="235">
                        <c:v>0.48450000000000037</c:v>
                      </c:pt>
                      <c:pt idx="236">
                        <c:v>0.48500000000000038</c:v>
                      </c:pt>
                      <c:pt idx="237">
                        <c:v>0.48550000000000038</c:v>
                      </c:pt>
                      <c:pt idx="238">
                        <c:v>0.48600000000000038</c:v>
                      </c:pt>
                      <c:pt idx="239">
                        <c:v>0.48650000000000038</c:v>
                      </c:pt>
                      <c:pt idx="240">
                        <c:v>0.48700000000000038</c:v>
                      </c:pt>
                      <c:pt idx="241">
                        <c:v>0.48750000000000038</c:v>
                      </c:pt>
                      <c:pt idx="242">
                        <c:v>0.48800000000000038</c:v>
                      </c:pt>
                      <c:pt idx="243">
                        <c:v>0.48850000000000038</c:v>
                      </c:pt>
                      <c:pt idx="244">
                        <c:v>0.48900000000000038</c:v>
                      </c:pt>
                      <c:pt idx="245">
                        <c:v>0.48950000000000038</c:v>
                      </c:pt>
                      <c:pt idx="246">
                        <c:v>0.49000000000000038</c:v>
                      </c:pt>
                      <c:pt idx="247">
                        <c:v>0.49050000000000038</c:v>
                      </c:pt>
                      <c:pt idx="248">
                        <c:v>0.49100000000000038</c:v>
                      </c:pt>
                      <c:pt idx="249">
                        <c:v>0.49150000000000038</c:v>
                      </c:pt>
                      <c:pt idx="250">
                        <c:v>0.49200000000000038</c:v>
                      </c:pt>
                      <c:pt idx="251">
                        <c:v>0.49250000000000038</c:v>
                      </c:pt>
                      <c:pt idx="252">
                        <c:v>0.49300000000000038</c:v>
                      </c:pt>
                      <c:pt idx="253">
                        <c:v>0.49350000000000038</c:v>
                      </c:pt>
                      <c:pt idx="254">
                        <c:v>0.49400000000000038</c:v>
                      </c:pt>
                      <c:pt idx="255">
                        <c:v>0.49450000000000038</c:v>
                      </c:pt>
                      <c:pt idx="256">
                        <c:v>0.49500000000000038</c:v>
                      </c:pt>
                      <c:pt idx="257">
                        <c:v>0.49550000000000038</c:v>
                      </c:pt>
                      <c:pt idx="258">
                        <c:v>0.49600000000000039</c:v>
                      </c:pt>
                      <c:pt idx="259">
                        <c:v>0.49650000000000039</c:v>
                      </c:pt>
                      <c:pt idx="260">
                        <c:v>0.49700000000000039</c:v>
                      </c:pt>
                      <c:pt idx="261">
                        <c:v>0.49750000000000039</c:v>
                      </c:pt>
                      <c:pt idx="262">
                        <c:v>0.49800000000000039</c:v>
                      </c:pt>
                      <c:pt idx="263">
                        <c:v>0.49850000000000039</c:v>
                      </c:pt>
                      <c:pt idx="264">
                        <c:v>0.49900000000000039</c:v>
                      </c:pt>
                      <c:pt idx="265">
                        <c:v>0.49950000000000039</c:v>
                      </c:pt>
                      <c:pt idx="266">
                        <c:v>0.50000000000000033</c:v>
                      </c:pt>
                      <c:pt idx="267">
                        <c:v>0.50050000000000028</c:v>
                      </c:pt>
                      <c:pt idx="268">
                        <c:v>0.50100000000000022</c:v>
                      </c:pt>
                      <c:pt idx="269">
                        <c:v>0.50150000000000017</c:v>
                      </c:pt>
                      <c:pt idx="270">
                        <c:v>0.50200000000000011</c:v>
                      </c:pt>
                      <c:pt idx="271">
                        <c:v>0.50250000000000006</c:v>
                      </c:pt>
                      <c:pt idx="272">
                        <c:v>0.503</c:v>
                      </c:pt>
                      <c:pt idx="273">
                        <c:v>0.50349999999999995</c:v>
                      </c:pt>
                      <c:pt idx="274">
                        <c:v>0.50399999999999989</c:v>
                      </c:pt>
                      <c:pt idx="275">
                        <c:v>0.50449999999999984</c:v>
                      </c:pt>
                      <c:pt idx="276">
                        <c:v>0.50499999999999978</c:v>
                      </c:pt>
                      <c:pt idx="277">
                        <c:v>0.50549999999999973</c:v>
                      </c:pt>
                      <c:pt idx="278">
                        <c:v>0.50599999999999967</c:v>
                      </c:pt>
                      <c:pt idx="279">
                        <c:v>0.50649999999999962</c:v>
                      </c:pt>
                      <c:pt idx="280">
                        <c:v>0.50699999999999956</c:v>
                      </c:pt>
                      <c:pt idx="281">
                        <c:v>0.50749999999999951</c:v>
                      </c:pt>
                      <c:pt idx="282">
                        <c:v>0.50799999999999945</c:v>
                      </c:pt>
                      <c:pt idx="283">
                        <c:v>0.5084999999999994</c:v>
                      </c:pt>
                      <c:pt idx="284">
                        <c:v>0.50899999999999934</c:v>
                      </c:pt>
                      <c:pt idx="285">
                        <c:v>0.50949999999999929</c:v>
                      </c:pt>
                      <c:pt idx="286">
                        <c:v>0.50999999999999923</c:v>
                      </c:pt>
                      <c:pt idx="287">
                        <c:v>0.51049999999999918</c:v>
                      </c:pt>
                      <c:pt idx="288">
                        <c:v>0.51099999999999912</c:v>
                      </c:pt>
                      <c:pt idx="289">
                        <c:v>0.51149999999999907</c:v>
                      </c:pt>
                      <c:pt idx="290">
                        <c:v>0.51199999999999901</c:v>
                      </c:pt>
                      <c:pt idx="291">
                        <c:v>0.51249999999999896</c:v>
                      </c:pt>
                      <c:pt idx="292">
                        <c:v>0.5129999999999989</c:v>
                      </c:pt>
                      <c:pt idx="293">
                        <c:v>0.51349999999999885</c:v>
                      </c:pt>
                      <c:pt idx="294">
                        <c:v>0.51399999999999879</c:v>
                      </c:pt>
                      <c:pt idx="295">
                        <c:v>0.51449999999999874</c:v>
                      </c:pt>
                      <c:pt idx="296">
                        <c:v>0.51499999999999868</c:v>
                      </c:pt>
                      <c:pt idx="297">
                        <c:v>0.51549999999999863</c:v>
                      </c:pt>
                      <c:pt idx="298">
                        <c:v>0.51599999999999857</c:v>
                      </c:pt>
                      <c:pt idx="299">
                        <c:v>0.51649999999999852</c:v>
                      </c:pt>
                      <c:pt idx="300">
                        <c:v>0.51699999999999846</c:v>
                      </c:pt>
                      <c:pt idx="301">
                        <c:v>0.51749999999999841</c:v>
                      </c:pt>
                      <c:pt idx="302">
                        <c:v>0.51799999999999835</c:v>
                      </c:pt>
                      <c:pt idx="303">
                        <c:v>0.5184999999999983</c:v>
                      </c:pt>
                      <c:pt idx="304">
                        <c:v>0.51899999999999824</c:v>
                      </c:pt>
                      <c:pt idx="305">
                        <c:v>0.51949999999999819</c:v>
                      </c:pt>
                      <c:pt idx="306">
                        <c:v>0.51999999999999813</c:v>
                      </c:pt>
                      <c:pt idx="307">
                        <c:v>0.52049999999999808</c:v>
                      </c:pt>
                      <c:pt idx="308">
                        <c:v>0.52099999999999802</c:v>
                      </c:pt>
                      <c:pt idx="309">
                        <c:v>0.52149999999999797</c:v>
                      </c:pt>
                      <c:pt idx="310">
                        <c:v>0.52199999999999791</c:v>
                      </c:pt>
                      <c:pt idx="311">
                        <c:v>0.52249999999999786</c:v>
                      </c:pt>
                      <c:pt idx="312">
                        <c:v>0.5229999999999978</c:v>
                      </c:pt>
                      <c:pt idx="313">
                        <c:v>0.52349999999999774</c:v>
                      </c:pt>
                      <c:pt idx="314">
                        <c:v>0.52399999999999769</c:v>
                      </c:pt>
                      <c:pt idx="315">
                        <c:v>0.52449999999999763</c:v>
                      </c:pt>
                      <c:pt idx="316">
                        <c:v>0.52499999999999758</c:v>
                      </c:pt>
                      <c:pt idx="317">
                        <c:v>0.52549999999999752</c:v>
                      </c:pt>
                      <c:pt idx="318">
                        <c:v>0.52599999999999747</c:v>
                      </c:pt>
                      <c:pt idx="319">
                        <c:v>0.52649999999999741</c:v>
                      </c:pt>
                      <c:pt idx="320">
                        <c:v>0.52699999999999736</c:v>
                      </c:pt>
                      <c:pt idx="321">
                        <c:v>0.5274999999999973</c:v>
                      </c:pt>
                      <c:pt idx="322">
                        <c:v>0.52799999999999725</c:v>
                      </c:pt>
                      <c:pt idx="323">
                        <c:v>0.52849999999999719</c:v>
                      </c:pt>
                      <c:pt idx="324">
                        <c:v>0.52899999999999714</c:v>
                      </c:pt>
                      <c:pt idx="325">
                        <c:v>0.52949999999999708</c:v>
                      </c:pt>
                      <c:pt idx="326">
                        <c:v>0.52999999999999703</c:v>
                      </c:pt>
                      <c:pt idx="327">
                        <c:v>0.53049999999999697</c:v>
                      </c:pt>
                      <c:pt idx="328">
                        <c:v>0.53099999999999692</c:v>
                      </c:pt>
                      <c:pt idx="329">
                        <c:v>0.53149999999999686</c:v>
                      </c:pt>
                      <c:pt idx="330">
                        <c:v>0.53199999999999681</c:v>
                      </c:pt>
                      <c:pt idx="331">
                        <c:v>0.53249999999999675</c:v>
                      </c:pt>
                      <c:pt idx="332">
                        <c:v>0.5329999999999967</c:v>
                      </c:pt>
                      <c:pt idx="333">
                        <c:v>0.53349999999999664</c:v>
                      </c:pt>
                      <c:pt idx="334">
                        <c:v>0.53399999999999659</c:v>
                      </c:pt>
                      <c:pt idx="335">
                        <c:v>0.53449999999999653</c:v>
                      </c:pt>
                      <c:pt idx="336">
                        <c:v>0.53499999999999648</c:v>
                      </c:pt>
                      <c:pt idx="337">
                        <c:v>0.53549999999999642</c:v>
                      </c:pt>
                      <c:pt idx="338">
                        <c:v>0.53599999999999637</c:v>
                      </c:pt>
                      <c:pt idx="339">
                        <c:v>0.53649999999999631</c:v>
                      </c:pt>
                      <c:pt idx="340">
                        <c:v>0.53699999999999626</c:v>
                      </c:pt>
                      <c:pt idx="341">
                        <c:v>0.5374999999999962</c:v>
                      </c:pt>
                      <c:pt idx="342">
                        <c:v>0.53799999999999615</c:v>
                      </c:pt>
                      <c:pt idx="343">
                        <c:v>0.53849999999999609</c:v>
                      </c:pt>
                      <c:pt idx="344">
                        <c:v>0.53899999999999604</c:v>
                      </c:pt>
                      <c:pt idx="345">
                        <c:v>0.53949999999999598</c:v>
                      </c:pt>
                      <c:pt idx="346">
                        <c:v>0.53999999999999593</c:v>
                      </c:pt>
                      <c:pt idx="347">
                        <c:v>0.54049999999999587</c:v>
                      </c:pt>
                      <c:pt idx="348">
                        <c:v>0.54099999999999582</c:v>
                      </c:pt>
                      <c:pt idx="349">
                        <c:v>0.54149999999999576</c:v>
                      </c:pt>
                      <c:pt idx="350">
                        <c:v>0.54199999999999571</c:v>
                      </c:pt>
                      <c:pt idx="351">
                        <c:v>0.54249999999999565</c:v>
                      </c:pt>
                      <c:pt idx="352">
                        <c:v>0.5429999999999956</c:v>
                      </c:pt>
                      <c:pt idx="353">
                        <c:v>0.54349999999999554</c:v>
                      </c:pt>
                      <c:pt idx="354">
                        <c:v>0.54399999999999549</c:v>
                      </c:pt>
                      <c:pt idx="355">
                        <c:v>0.54449999999999543</c:v>
                      </c:pt>
                      <c:pt idx="356">
                        <c:v>0.54499999999999538</c:v>
                      </c:pt>
                      <c:pt idx="357">
                        <c:v>0.54549999999999532</c:v>
                      </c:pt>
                      <c:pt idx="358">
                        <c:v>0.54599999999999527</c:v>
                      </c:pt>
                      <c:pt idx="359">
                        <c:v>0.54649999999999521</c:v>
                      </c:pt>
                      <c:pt idx="360">
                        <c:v>0.54699999999999516</c:v>
                      </c:pt>
                      <c:pt idx="361">
                        <c:v>0.5474999999999951</c:v>
                      </c:pt>
                      <c:pt idx="362">
                        <c:v>0.54799999999999505</c:v>
                      </c:pt>
                      <c:pt idx="363">
                        <c:v>0.54849999999999499</c:v>
                      </c:pt>
                      <c:pt idx="364">
                        <c:v>0.54899999999999494</c:v>
                      </c:pt>
                      <c:pt idx="365">
                        <c:v>0.54949999999999488</c:v>
                      </c:pt>
                      <c:pt idx="366">
                        <c:v>0.54999999999999483</c:v>
                      </c:pt>
                      <c:pt idx="367">
                        <c:v>0.55049999999999477</c:v>
                      </c:pt>
                      <c:pt idx="368">
                        <c:v>0.55099999999999472</c:v>
                      </c:pt>
                      <c:pt idx="369">
                        <c:v>0.55149999999999466</c:v>
                      </c:pt>
                      <c:pt idx="370">
                        <c:v>0.55199999999999461</c:v>
                      </c:pt>
                      <c:pt idx="371">
                        <c:v>0.55249999999999455</c:v>
                      </c:pt>
                      <c:pt idx="372">
                        <c:v>0.5529999999999945</c:v>
                      </c:pt>
                      <c:pt idx="373">
                        <c:v>0.55349999999999444</c:v>
                      </c:pt>
                      <c:pt idx="374">
                        <c:v>0.55399999999999439</c:v>
                      </c:pt>
                      <c:pt idx="375">
                        <c:v>0.55449999999999433</c:v>
                      </c:pt>
                      <c:pt idx="376">
                        <c:v>0.55499999999999428</c:v>
                      </c:pt>
                      <c:pt idx="377">
                        <c:v>0.55549999999999422</c:v>
                      </c:pt>
                      <c:pt idx="378">
                        <c:v>0.55599999999999417</c:v>
                      </c:pt>
                      <c:pt idx="379">
                        <c:v>0.55649999999999411</c:v>
                      </c:pt>
                      <c:pt idx="380">
                        <c:v>0.55699999999999406</c:v>
                      </c:pt>
                      <c:pt idx="381">
                        <c:v>0.557499999999994</c:v>
                      </c:pt>
                      <c:pt idx="382">
                        <c:v>0.55799999999999395</c:v>
                      </c:pt>
                      <c:pt idx="383">
                        <c:v>0.55849999999999389</c:v>
                      </c:pt>
                      <c:pt idx="384">
                        <c:v>0.55899999999999384</c:v>
                      </c:pt>
                      <c:pt idx="385">
                        <c:v>0.55949999999999378</c:v>
                      </c:pt>
                      <c:pt idx="386">
                        <c:v>0.55999999999999373</c:v>
                      </c:pt>
                      <c:pt idx="387">
                        <c:v>0.56049999999999367</c:v>
                      </c:pt>
                      <c:pt idx="388">
                        <c:v>0.56099999999999361</c:v>
                      </c:pt>
                      <c:pt idx="389">
                        <c:v>0.56149999999999356</c:v>
                      </c:pt>
                      <c:pt idx="390">
                        <c:v>0.5619999999999935</c:v>
                      </c:pt>
                      <c:pt idx="391">
                        <c:v>0.56249999999999345</c:v>
                      </c:pt>
                      <c:pt idx="392">
                        <c:v>0.56299999999999339</c:v>
                      </c:pt>
                      <c:pt idx="393">
                        <c:v>0.56349999999999334</c:v>
                      </c:pt>
                      <c:pt idx="394">
                        <c:v>0.56399999999999328</c:v>
                      </c:pt>
                      <c:pt idx="395">
                        <c:v>0.56449999999999323</c:v>
                      </c:pt>
                      <c:pt idx="396">
                        <c:v>0.56499999999999317</c:v>
                      </c:pt>
                      <c:pt idx="397">
                        <c:v>0.56549999999999312</c:v>
                      </c:pt>
                      <c:pt idx="398">
                        <c:v>0.56599999999999306</c:v>
                      </c:pt>
                      <c:pt idx="399">
                        <c:v>0.56649999999999301</c:v>
                      </c:pt>
                      <c:pt idx="400">
                        <c:v>0.56699999999999295</c:v>
                      </c:pt>
                      <c:pt idx="401">
                        <c:v>0.5674999999999929</c:v>
                      </c:pt>
                      <c:pt idx="402">
                        <c:v>0.56799999999999284</c:v>
                      </c:pt>
                      <c:pt idx="403">
                        <c:v>0.56849999999999279</c:v>
                      </c:pt>
                      <c:pt idx="404">
                        <c:v>0.56899999999999273</c:v>
                      </c:pt>
                      <c:pt idx="405">
                        <c:v>0.56949999999999268</c:v>
                      </c:pt>
                      <c:pt idx="406">
                        <c:v>0.56999999999999262</c:v>
                      </c:pt>
                      <c:pt idx="407">
                        <c:v>0.57049999999999257</c:v>
                      </c:pt>
                      <c:pt idx="408">
                        <c:v>0.57099999999999251</c:v>
                      </c:pt>
                      <c:pt idx="409">
                        <c:v>0.57149999999999246</c:v>
                      </c:pt>
                      <c:pt idx="410">
                        <c:v>0.5719999999999924</c:v>
                      </c:pt>
                      <c:pt idx="411">
                        <c:v>0.57249999999999235</c:v>
                      </c:pt>
                      <c:pt idx="412">
                        <c:v>0.57299999999999229</c:v>
                      </c:pt>
                      <c:pt idx="413">
                        <c:v>0.57349999999999224</c:v>
                      </c:pt>
                      <c:pt idx="414">
                        <c:v>0.57399999999999218</c:v>
                      </c:pt>
                      <c:pt idx="415">
                        <c:v>0.57449999999999213</c:v>
                      </c:pt>
                      <c:pt idx="416">
                        <c:v>0.57499999999999207</c:v>
                      </c:pt>
                      <c:pt idx="417">
                        <c:v>0.57549999999999202</c:v>
                      </c:pt>
                      <c:pt idx="418">
                        <c:v>0.57599999999999196</c:v>
                      </c:pt>
                      <c:pt idx="419">
                        <c:v>0.57649999999999191</c:v>
                      </c:pt>
                      <c:pt idx="420">
                        <c:v>0.57699999999999185</c:v>
                      </c:pt>
                      <c:pt idx="421">
                        <c:v>0.5774999999999918</c:v>
                      </c:pt>
                      <c:pt idx="422">
                        <c:v>0.57799999999999174</c:v>
                      </c:pt>
                      <c:pt idx="423">
                        <c:v>0.57849999999999169</c:v>
                      </c:pt>
                      <c:pt idx="424">
                        <c:v>0.57899999999999163</c:v>
                      </c:pt>
                      <c:pt idx="425">
                        <c:v>0.57949999999999158</c:v>
                      </c:pt>
                      <c:pt idx="426">
                        <c:v>0.57999999999999152</c:v>
                      </c:pt>
                      <c:pt idx="427">
                        <c:v>0.58049999999999147</c:v>
                      </c:pt>
                      <c:pt idx="428">
                        <c:v>0.58099999999999141</c:v>
                      </c:pt>
                      <c:pt idx="429">
                        <c:v>0.58149999999999136</c:v>
                      </c:pt>
                      <c:pt idx="430">
                        <c:v>0.5819999999999913</c:v>
                      </c:pt>
                      <c:pt idx="431">
                        <c:v>0.58249999999999125</c:v>
                      </c:pt>
                      <c:pt idx="432">
                        <c:v>0.58299999999999119</c:v>
                      </c:pt>
                      <c:pt idx="433">
                        <c:v>0.58349999999999114</c:v>
                      </c:pt>
                      <c:pt idx="434">
                        <c:v>0.58399999999999108</c:v>
                      </c:pt>
                      <c:pt idx="435">
                        <c:v>0.58449999999999103</c:v>
                      </c:pt>
                      <c:pt idx="436">
                        <c:v>0.58499999999999097</c:v>
                      </c:pt>
                      <c:pt idx="437">
                        <c:v>0.58549999999999092</c:v>
                      </c:pt>
                      <c:pt idx="438">
                        <c:v>0.58599999999999086</c:v>
                      </c:pt>
                      <c:pt idx="439">
                        <c:v>0.58649999999999081</c:v>
                      </c:pt>
                      <c:pt idx="440">
                        <c:v>0.58699999999999075</c:v>
                      </c:pt>
                      <c:pt idx="441">
                        <c:v>0.5874999999999907</c:v>
                      </c:pt>
                      <c:pt idx="442">
                        <c:v>0.58799999999999064</c:v>
                      </c:pt>
                      <c:pt idx="443">
                        <c:v>0.58849999999999059</c:v>
                      </c:pt>
                      <c:pt idx="444">
                        <c:v>0.58899999999999053</c:v>
                      </c:pt>
                      <c:pt idx="445">
                        <c:v>0.58949999999999048</c:v>
                      </c:pt>
                      <c:pt idx="446">
                        <c:v>0.58999999999999042</c:v>
                      </c:pt>
                      <c:pt idx="447">
                        <c:v>0.59049999999999037</c:v>
                      </c:pt>
                      <c:pt idx="448">
                        <c:v>0.59099999999999031</c:v>
                      </c:pt>
                      <c:pt idx="449">
                        <c:v>0.59149999999999026</c:v>
                      </c:pt>
                      <c:pt idx="450">
                        <c:v>0.5919999999999902</c:v>
                      </c:pt>
                      <c:pt idx="451">
                        <c:v>0.59249999999999015</c:v>
                      </c:pt>
                      <c:pt idx="452">
                        <c:v>0.59299999999999009</c:v>
                      </c:pt>
                      <c:pt idx="453">
                        <c:v>0.59349999999999004</c:v>
                      </c:pt>
                      <c:pt idx="454">
                        <c:v>0.59399999999998998</c:v>
                      </c:pt>
                      <c:pt idx="455">
                        <c:v>0.59449999999998993</c:v>
                      </c:pt>
                      <c:pt idx="456">
                        <c:v>0.59499999999998987</c:v>
                      </c:pt>
                      <c:pt idx="457">
                        <c:v>0.59549999999998982</c:v>
                      </c:pt>
                      <c:pt idx="458">
                        <c:v>0.59599999999998976</c:v>
                      </c:pt>
                      <c:pt idx="459">
                        <c:v>0.59649999999998971</c:v>
                      </c:pt>
                      <c:pt idx="460">
                        <c:v>0.59699999999998965</c:v>
                      </c:pt>
                      <c:pt idx="461">
                        <c:v>0.59749999999998959</c:v>
                      </c:pt>
                      <c:pt idx="462">
                        <c:v>0.59799999999998954</c:v>
                      </c:pt>
                      <c:pt idx="463">
                        <c:v>0.59849999999998948</c:v>
                      </c:pt>
                      <c:pt idx="464">
                        <c:v>0.59899999999998943</c:v>
                      </c:pt>
                      <c:pt idx="465">
                        <c:v>0.59949999999998937</c:v>
                      </c:pt>
                      <c:pt idx="466">
                        <c:v>0.59999999999998932</c:v>
                      </c:pt>
                      <c:pt idx="467">
                        <c:v>0.60049999999998926</c:v>
                      </c:pt>
                      <c:pt idx="468">
                        <c:v>0.60099999999998921</c:v>
                      </c:pt>
                      <c:pt idx="469">
                        <c:v>0.60149999999998915</c:v>
                      </c:pt>
                      <c:pt idx="470">
                        <c:v>0.6019999999999891</c:v>
                      </c:pt>
                      <c:pt idx="471">
                        <c:v>0.60249999999998904</c:v>
                      </c:pt>
                      <c:pt idx="472">
                        <c:v>0.60299999999998899</c:v>
                      </c:pt>
                      <c:pt idx="473">
                        <c:v>0.60349999999998893</c:v>
                      </c:pt>
                      <c:pt idx="474">
                        <c:v>0.60399999999998888</c:v>
                      </c:pt>
                      <c:pt idx="475">
                        <c:v>0.60449999999998882</c:v>
                      </c:pt>
                      <c:pt idx="476">
                        <c:v>0.60499999999998877</c:v>
                      </c:pt>
                      <c:pt idx="477">
                        <c:v>0.60549999999998871</c:v>
                      </c:pt>
                      <c:pt idx="478">
                        <c:v>0.60599999999998866</c:v>
                      </c:pt>
                      <c:pt idx="479">
                        <c:v>0.6064999999999886</c:v>
                      </c:pt>
                      <c:pt idx="480">
                        <c:v>0.60699999999998855</c:v>
                      </c:pt>
                      <c:pt idx="481">
                        <c:v>0.60749999999998849</c:v>
                      </c:pt>
                      <c:pt idx="482">
                        <c:v>0.60799999999998844</c:v>
                      </c:pt>
                      <c:pt idx="483">
                        <c:v>0.60849999999998838</c:v>
                      </c:pt>
                      <c:pt idx="484">
                        <c:v>0.60899999999998833</c:v>
                      </c:pt>
                      <c:pt idx="485">
                        <c:v>0.60949999999998827</c:v>
                      </c:pt>
                      <c:pt idx="486">
                        <c:v>0.60999999999998822</c:v>
                      </c:pt>
                      <c:pt idx="487">
                        <c:v>0.61049999999998816</c:v>
                      </c:pt>
                      <c:pt idx="488">
                        <c:v>0.61099999999998811</c:v>
                      </c:pt>
                      <c:pt idx="489">
                        <c:v>0.61149999999998805</c:v>
                      </c:pt>
                      <c:pt idx="490">
                        <c:v>0.611999999999988</c:v>
                      </c:pt>
                      <c:pt idx="491">
                        <c:v>0.61249999999998794</c:v>
                      </c:pt>
                      <c:pt idx="492">
                        <c:v>0.61299999999998789</c:v>
                      </c:pt>
                      <c:pt idx="493">
                        <c:v>0.61349999999998783</c:v>
                      </c:pt>
                      <c:pt idx="494">
                        <c:v>0.61399999999998778</c:v>
                      </c:pt>
                      <c:pt idx="495">
                        <c:v>0.61449999999998772</c:v>
                      </c:pt>
                      <c:pt idx="496">
                        <c:v>0.61499999999998767</c:v>
                      </c:pt>
                      <c:pt idx="497">
                        <c:v>0.61549999999998761</c:v>
                      </c:pt>
                      <c:pt idx="498">
                        <c:v>0.61599999999998756</c:v>
                      </c:pt>
                      <c:pt idx="499">
                        <c:v>0.6164999999999875</c:v>
                      </c:pt>
                      <c:pt idx="500">
                        <c:v>0.61699999999998745</c:v>
                      </c:pt>
                      <c:pt idx="501">
                        <c:v>0.61749999999998739</c:v>
                      </c:pt>
                      <c:pt idx="502">
                        <c:v>0.61799999999998734</c:v>
                      </c:pt>
                      <c:pt idx="503">
                        <c:v>0.61849999999998728</c:v>
                      </c:pt>
                      <c:pt idx="504">
                        <c:v>0.61899999999998723</c:v>
                      </c:pt>
                      <c:pt idx="505">
                        <c:v>0.61949999999998717</c:v>
                      </c:pt>
                      <c:pt idx="506">
                        <c:v>0.61999999999998712</c:v>
                      </c:pt>
                      <c:pt idx="507">
                        <c:v>0.62049999999998706</c:v>
                      </c:pt>
                      <c:pt idx="508">
                        <c:v>0.62099999999998701</c:v>
                      </c:pt>
                      <c:pt idx="509">
                        <c:v>0.62149999999998695</c:v>
                      </c:pt>
                      <c:pt idx="510">
                        <c:v>0.6219999999999869</c:v>
                      </c:pt>
                      <c:pt idx="511">
                        <c:v>0.62249999999998684</c:v>
                      </c:pt>
                      <c:pt idx="512">
                        <c:v>0.62299999999998679</c:v>
                      </c:pt>
                      <c:pt idx="513">
                        <c:v>0.62349999999998673</c:v>
                      </c:pt>
                      <c:pt idx="514">
                        <c:v>0.62399999999998668</c:v>
                      </c:pt>
                      <c:pt idx="515">
                        <c:v>0.62449999999998662</c:v>
                      </c:pt>
                      <c:pt idx="516">
                        <c:v>0.62499999999998657</c:v>
                      </c:pt>
                      <c:pt idx="517">
                        <c:v>0.62549999999998651</c:v>
                      </c:pt>
                      <c:pt idx="518">
                        <c:v>0.62599999999998646</c:v>
                      </c:pt>
                      <c:pt idx="519">
                        <c:v>0.6264999999999864</c:v>
                      </c:pt>
                      <c:pt idx="520">
                        <c:v>0.62699999999998635</c:v>
                      </c:pt>
                      <c:pt idx="521">
                        <c:v>0.62749999999998629</c:v>
                      </c:pt>
                      <c:pt idx="522">
                        <c:v>0.62799999999998624</c:v>
                      </c:pt>
                      <c:pt idx="523">
                        <c:v>0.62849999999998618</c:v>
                      </c:pt>
                      <c:pt idx="524">
                        <c:v>0.62899999999998613</c:v>
                      </c:pt>
                      <c:pt idx="525">
                        <c:v>0.62949999999998607</c:v>
                      </c:pt>
                      <c:pt idx="526">
                        <c:v>0.62999999999998602</c:v>
                      </c:pt>
                      <c:pt idx="527">
                        <c:v>0.63049999999998596</c:v>
                      </c:pt>
                      <c:pt idx="528">
                        <c:v>0.63099999999998591</c:v>
                      </c:pt>
                      <c:pt idx="529">
                        <c:v>0.63149999999998585</c:v>
                      </c:pt>
                      <c:pt idx="530">
                        <c:v>0.6319999999999858</c:v>
                      </c:pt>
                      <c:pt idx="531">
                        <c:v>0.63249999999998574</c:v>
                      </c:pt>
                      <c:pt idx="532">
                        <c:v>0.63299999999998569</c:v>
                      </c:pt>
                      <c:pt idx="533">
                        <c:v>0.63349999999998563</c:v>
                      </c:pt>
                      <c:pt idx="534">
                        <c:v>0.63399999999998558</c:v>
                      </c:pt>
                      <c:pt idx="535">
                        <c:v>0.63449999999998552</c:v>
                      </c:pt>
                      <c:pt idx="536">
                        <c:v>0.63499999999998546</c:v>
                      </c:pt>
                      <c:pt idx="537">
                        <c:v>0.63549999999998541</c:v>
                      </c:pt>
                      <c:pt idx="538">
                        <c:v>0.63599999999998535</c:v>
                      </c:pt>
                      <c:pt idx="539">
                        <c:v>0.6364999999999853</c:v>
                      </c:pt>
                      <c:pt idx="540">
                        <c:v>0.63699999999998524</c:v>
                      </c:pt>
                      <c:pt idx="541">
                        <c:v>0.63749999999998519</c:v>
                      </c:pt>
                      <c:pt idx="542">
                        <c:v>0.63799999999998513</c:v>
                      </c:pt>
                      <c:pt idx="543">
                        <c:v>0.63849999999998508</c:v>
                      </c:pt>
                      <c:pt idx="544">
                        <c:v>0.63899999999998502</c:v>
                      </c:pt>
                      <c:pt idx="545">
                        <c:v>0.63949999999998497</c:v>
                      </c:pt>
                      <c:pt idx="546">
                        <c:v>0.63999999999998491</c:v>
                      </c:pt>
                      <c:pt idx="547">
                        <c:v>0.64049999999998486</c:v>
                      </c:pt>
                      <c:pt idx="548">
                        <c:v>0.6409999999999848</c:v>
                      </c:pt>
                      <c:pt idx="549">
                        <c:v>0.64149999999998475</c:v>
                      </c:pt>
                      <c:pt idx="550">
                        <c:v>0.64199999999998469</c:v>
                      </c:pt>
                      <c:pt idx="551">
                        <c:v>0.64249999999998464</c:v>
                      </c:pt>
                      <c:pt idx="552">
                        <c:v>0.64299999999998458</c:v>
                      </c:pt>
                      <c:pt idx="553">
                        <c:v>0.64349999999998453</c:v>
                      </c:pt>
                      <c:pt idx="554">
                        <c:v>0.64399999999998447</c:v>
                      </c:pt>
                      <c:pt idx="555">
                        <c:v>0.64449999999998442</c:v>
                      </c:pt>
                      <c:pt idx="556">
                        <c:v>0.64499999999998436</c:v>
                      </c:pt>
                      <c:pt idx="557">
                        <c:v>0.64549999999998431</c:v>
                      </c:pt>
                      <c:pt idx="558">
                        <c:v>0.64599999999998425</c:v>
                      </c:pt>
                      <c:pt idx="559">
                        <c:v>0.6464999999999842</c:v>
                      </c:pt>
                      <c:pt idx="560">
                        <c:v>0.64699999999998414</c:v>
                      </c:pt>
                      <c:pt idx="561">
                        <c:v>0.64749999999998409</c:v>
                      </c:pt>
                      <c:pt idx="562">
                        <c:v>0.64799999999998403</c:v>
                      </c:pt>
                      <c:pt idx="563">
                        <c:v>0.64849999999998398</c:v>
                      </c:pt>
                      <c:pt idx="564">
                        <c:v>0.64899999999998392</c:v>
                      </c:pt>
                      <c:pt idx="565">
                        <c:v>0.64949999999998387</c:v>
                      </c:pt>
                      <c:pt idx="566">
                        <c:v>0.64999999999998381</c:v>
                      </c:pt>
                      <c:pt idx="567">
                        <c:v>0.65049999999998376</c:v>
                      </c:pt>
                      <c:pt idx="568">
                        <c:v>0.6509999999999837</c:v>
                      </c:pt>
                      <c:pt idx="569">
                        <c:v>0.65149999999998365</c:v>
                      </c:pt>
                      <c:pt idx="570">
                        <c:v>0.65199999999998359</c:v>
                      </c:pt>
                      <c:pt idx="571">
                        <c:v>0.65249999999998354</c:v>
                      </c:pt>
                      <c:pt idx="572">
                        <c:v>0.65299999999998348</c:v>
                      </c:pt>
                      <c:pt idx="573">
                        <c:v>0.65349999999998343</c:v>
                      </c:pt>
                      <c:pt idx="574">
                        <c:v>0.65399999999998337</c:v>
                      </c:pt>
                      <c:pt idx="575">
                        <c:v>0.65449999999998332</c:v>
                      </c:pt>
                      <c:pt idx="576">
                        <c:v>0.65499999999998326</c:v>
                      </c:pt>
                      <c:pt idx="577">
                        <c:v>0.65549999999998321</c:v>
                      </c:pt>
                      <c:pt idx="578">
                        <c:v>0.65599999999998315</c:v>
                      </c:pt>
                      <c:pt idx="579">
                        <c:v>0.6564999999999831</c:v>
                      </c:pt>
                      <c:pt idx="580">
                        <c:v>0.65699999999998304</c:v>
                      </c:pt>
                      <c:pt idx="581">
                        <c:v>0.65749999999998299</c:v>
                      </c:pt>
                      <c:pt idx="582">
                        <c:v>0.65799999999998293</c:v>
                      </c:pt>
                      <c:pt idx="583">
                        <c:v>0.65849999999998288</c:v>
                      </c:pt>
                      <c:pt idx="584">
                        <c:v>0.65899999999998282</c:v>
                      </c:pt>
                      <c:pt idx="585">
                        <c:v>0.65949999999998277</c:v>
                      </c:pt>
                      <c:pt idx="586">
                        <c:v>0.65999999999998271</c:v>
                      </c:pt>
                      <c:pt idx="587">
                        <c:v>0.66049999999998266</c:v>
                      </c:pt>
                      <c:pt idx="588">
                        <c:v>0.6609999999999826</c:v>
                      </c:pt>
                      <c:pt idx="589">
                        <c:v>0.66149999999998255</c:v>
                      </c:pt>
                      <c:pt idx="590">
                        <c:v>0.66199999999998249</c:v>
                      </c:pt>
                      <c:pt idx="591">
                        <c:v>0.66249999999998244</c:v>
                      </c:pt>
                      <c:pt idx="592">
                        <c:v>0.66299999999998238</c:v>
                      </c:pt>
                      <c:pt idx="593">
                        <c:v>0.66349999999998233</c:v>
                      </c:pt>
                      <c:pt idx="594">
                        <c:v>0.66399999999998227</c:v>
                      </c:pt>
                      <c:pt idx="595">
                        <c:v>0.66449999999998222</c:v>
                      </c:pt>
                      <c:pt idx="596">
                        <c:v>0.66499999999998216</c:v>
                      </c:pt>
                      <c:pt idx="597">
                        <c:v>0.66549999999998211</c:v>
                      </c:pt>
                      <c:pt idx="598">
                        <c:v>0.66599999999998205</c:v>
                      </c:pt>
                      <c:pt idx="599">
                        <c:v>0.666499999999982</c:v>
                      </c:pt>
                      <c:pt idx="600">
                        <c:v>0.66699999999998194</c:v>
                      </c:pt>
                      <c:pt idx="601">
                        <c:v>0.66749999999998189</c:v>
                      </c:pt>
                      <c:pt idx="602">
                        <c:v>0.66799999999998183</c:v>
                      </c:pt>
                      <c:pt idx="603">
                        <c:v>0.66849999999998178</c:v>
                      </c:pt>
                      <c:pt idx="604">
                        <c:v>0.66899999999998172</c:v>
                      </c:pt>
                      <c:pt idx="605">
                        <c:v>0.66949999999998167</c:v>
                      </c:pt>
                      <c:pt idx="606">
                        <c:v>0.66999999999998161</c:v>
                      </c:pt>
                      <c:pt idx="607">
                        <c:v>0.67049999999998156</c:v>
                      </c:pt>
                      <c:pt idx="608">
                        <c:v>0.6709999999999815</c:v>
                      </c:pt>
                      <c:pt idx="609">
                        <c:v>0.67149999999998145</c:v>
                      </c:pt>
                      <c:pt idx="610">
                        <c:v>0.67199999999998139</c:v>
                      </c:pt>
                      <c:pt idx="611">
                        <c:v>0.67249999999998133</c:v>
                      </c:pt>
                      <c:pt idx="612">
                        <c:v>0.67299999999998128</c:v>
                      </c:pt>
                      <c:pt idx="613">
                        <c:v>0.67349999999998122</c:v>
                      </c:pt>
                      <c:pt idx="614">
                        <c:v>0.67399999999998117</c:v>
                      </c:pt>
                      <c:pt idx="615">
                        <c:v>0.67449999999998111</c:v>
                      </c:pt>
                      <c:pt idx="616">
                        <c:v>0.67499999999998106</c:v>
                      </c:pt>
                      <c:pt idx="617">
                        <c:v>0.675499999999981</c:v>
                      </c:pt>
                      <c:pt idx="618">
                        <c:v>0.67599999999998095</c:v>
                      </c:pt>
                      <c:pt idx="619">
                        <c:v>0.67649999999998089</c:v>
                      </c:pt>
                      <c:pt idx="620">
                        <c:v>0.67699999999998084</c:v>
                      </c:pt>
                      <c:pt idx="621">
                        <c:v>0.67749999999998078</c:v>
                      </c:pt>
                      <c:pt idx="622">
                        <c:v>0.67799999999998073</c:v>
                      </c:pt>
                      <c:pt idx="623">
                        <c:v>0.67849999999998067</c:v>
                      </c:pt>
                      <c:pt idx="624">
                        <c:v>0.67899999999998062</c:v>
                      </c:pt>
                      <c:pt idx="625">
                        <c:v>0.67949999999998056</c:v>
                      </c:pt>
                      <c:pt idx="626">
                        <c:v>0.67999999999998051</c:v>
                      </c:pt>
                      <c:pt idx="627">
                        <c:v>0.68049999999998045</c:v>
                      </c:pt>
                      <c:pt idx="628">
                        <c:v>0.6809999999999804</c:v>
                      </c:pt>
                      <c:pt idx="629">
                        <c:v>0.68149999999998034</c:v>
                      </c:pt>
                      <c:pt idx="630">
                        <c:v>0.68199999999998029</c:v>
                      </c:pt>
                      <c:pt idx="631">
                        <c:v>0.68249999999998023</c:v>
                      </c:pt>
                      <c:pt idx="632">
                        <c:v>0.68299999999998018</c:v>
                      </c:pt>
                      <c:pt idx="633">
                        <c:v>0.68349999999998012</c:v>
                      </c:pt>
                      <c:pt idx="634">
                        <c:v>0.68399999999998007</c:v>
                      </c:pt>
                      <c:pt idx="635">
                        <c:v>0.68449999999998001</c:v>
                      </c:pt>
                      <c:pt idx="636">
                        <c:v>0.68499999999997996</c:v>
                      </c:pt>
                      <c:pt idx="637">
                        <c:v>0.6854999999999799</c:v>
                      </c:pt>
                      <c:pt idx="638">
                        <c:v>0.68599999999997985</c:v>
                      </c:pt>
                      <c:pt idx="639">
                        <c:v>0.68649999999997979</c:v>
                      </c:pt>
                      <c:pt idx="640">
                        <c:v>0.68699999999997974</c:v>
                      </c:pt>
                      <c:pt idx="641">
                        <c:v>0.68749999999997968</c:v>
                      </c:pt>
                      <c:pt idx="642">
                        <c:v>0.68799999999997963</c:v>
                      </c:pt>
                      <c:pt idx="643">
                        <c:v>0.68849999999997957</c:v>
                      </c:pt>
                      <c:pt idx="644">
                        <c:v>0.68899999999997952</c:v>
                      </c:pt>
                      <c:pt idx="645">
                        <c:v>0.68949999999997946</c:v>
                      </c:pt>
                      <c:pt idx="646">
                        <c:v>0.68999999999997941</c:v>
                      </c:pt>
                      <c:pt idx="647">
                        <c:v>0.69049999999997935</c:v>
                      </c:pt>
                      <c:pt idx="648">
                        <c:v>0.6909999999999793</c:v>
                      </c:pt>
                      <c:pt idx="649">
                        <c:v>0.69149999999997924</c:v>
                      </c:pt>
                      <c:pt idx="650">
                        <c:v>0.69199999999997919</c:v>
                      </c:pt>
                      <c:pt idx="651">
                        <c:v>0.69249999999997913</c:v>
                      </c:pt>
                      <c:pt idx="652">
                        <c:v>0.69299999999997908</c:v>
                      </c:pt>
                      <c:pt idx="653">
                        <c:v>0.69349999999997902</c:v>
                      </c:pt>
                      <c:pt idx="654">
                        <c:v>0.69399999999997897</c:v>
                      </c:pt>
                      <c:pt idx="655">
                        <c:v>0.69449999999997891</c:v>
                      </c:pt>
                      <c:pt idx="656">
                        <c:v>0.69499999999997886</c:v>
                      </c:pt>
                      <c:pt idx="657">
                        <c:v>0.6954999999999788</c:v>
                      </c:pt>
                      <c:pt idx="658">
                        <c:v>0.69599999999997875</c:v>
                      </c:pt>
                      <c:pt idx="659">
                        <c:v>0.69649999999997869</c:v>
                      </c:pt>
                      <c:pt idx="660">
                        <c:v>0.69699999999997864</c:v>
                      </c:pt>
                      <c:pt idx="661">
                        <c:v>0.69749999999997858</c:v>
                      </c:pt>
                      <c:pt idx="662">
                        <c:v>0.69799999999997853</c:v>
                      </c:pt>
                      <c:pt idx="663">
                        <c:v>0.69849999999997847</c:v>
                      </c:pt>
                      <c:pt idx="664">
                        <c:v>0.69899999999997842</c:v>
                      </c:pt>
                      <c:pt idx="665">
                        <c:v>0.69949999999997836</c:v>
                      </c:pt>
                      <c:pt idx="666">
                        <c:v>0.69999999999997831</c:v>
                      </c:pt>
                      <c:pt idx="667">
                        <c:v>0.70049999999997825</c:v>
                      </c:pt>
                      <c:pt idx="668">
                        <c:v>0.7009999999999782</c:v>
                      </c:pt>
                      <c:pt idx="669">
                        <c:v>0.70149999999997814</c:v>
                      </c:pt>
                      <c:pt idx="670">
                        <c:v>0.70199999999997809</c:v>
                      </c:pt>
                      <c:pt idx="671">
                        <c:v>0.70249999999997803</c:v>
                      </c:pt>
                      <c:pt idx="672">
                        <c:v>0.70299999999997798</c:v>
                      </c:pt>
                      <c:pt idx="673">
                        <c:v>0.70349999999997792</c:v>
                      </c:pt>
                      <c:pt idx="674">
                        <c:v>0.70399999999997787</c:v>
                      </c:pt>
                      <c:pt idx="675">
                        <c:v>0.70449999999997781</c:v>
                      </c:pt>
                      <c:pt idx="676">
                        <c:v>0.70499999999997776</c:v>
                      </c:pt>
                      <c:pt idx="677">
                        <c:v>0.7054999999999777</c:v>
                      </c:pt>
                      <c:pt idx="678">
                        <c:v>0.70599999999997765</c:v>
                      </c:pt>
                      <c:pt idx="679">
                        <c:v>0.70649999999997759</c:v>
                      </c:pt>
                      <c:pt idx="680">
                        <c:v>0.70699999999997754</c:v>
                      </c:pt>
                      <c:pt idx="681">
                        <c:v>0.70749999999997748</c:v>
                      </c:pt>
                      <c:pt idx="682">
                        <c:v>0.70799999999997743</c:v>
                      </c:pt>
                      <c:pt idx="683">
                        <c:v>0.70849999999997737</c:v>
                      </c:pt>
                      <c:pt idx="684">
                        <c:v>0.70899999999997732</c:v>
                      </c:pt>
                      <c:pt idx="685">
                        <c:v>0.70949999999997726</c:v>
                      </c:pt>
                      <c:pt idx="686">
                        <c:v>0.7099999999999772</c:v>
                      </c:pt>
                      <c:pt idx="687">
                        <c:v>0.71049999999997715</c:v>
                      </c:pt>
                      <c:pt idx="688">
                        <c:v>0.71099999999997709</c:v>
                      </c:pt>
                      <c:pt idx="689">
                        <c:v>0.71149999999997704</c:v>
                      </c:pt>
                      <c:pt idx="690">
                        <c:v>0.71199999999997698</c:v>
                      </c:pt>
                      <c:pt idx="691">
                        <c:v>0.71249999999997693</c:v>
                      </c:pt>
                      <c:pt idx="692">
                        <c:v>0.71299999999997687</c:v>
                      </c:pt>
                      <c:pt idx="693">
                        <c:v>0.71349999999997682</c:v>
                      </c:pt>
                      <c:pt idx="694">
                        <c:v>0.71399999999997676</c:v>
                      </c:pt>
                      <c:pt idx="695">
                        <c:v>0.71449999999997671</c:v>
                      </c:pt>
                      <c:pt idx="696">
                        <c:v>0.71499999999997665</c:v>
                      </c:pt>
                      <c:pt idx="697">
                        <c:v>0.7154999999999766</c:v>
                      </c:pt>
                      <c:pt idx="698">
                        <c:v>0.71599999999997654</c:v>
                      </c:pt>
                      <c:pt idx="699">
                        <c:v>0.71649999999997649</c:v>
                      </c:pt>
                      <c:pt idx="700">
                        <c:v>0.71699999999997643</c:v>
                      </c:pt>
                      <c:pt idx="701">
                        <c:v>0.71749999999997638</c:v>
                      </c:pt>
                      <c:pt idx="702">
                        <c:v>0.71799999999997632</c:v>
                      </c:pt>
                      <c:pt idx="703">
                        <c:v>0.71849999999997627</c:v>
                      </c:pt>
                      <c:pt idx="704">
                        <c:v>0.71899999999997621</c:v>
                      </c:pt>
                      <c:pt idx="705">
                        <c:v>0.71949999999997616</c:v>
                      </c:pt>
                      <c:pt idx="706">
                        <c:v>0.7199999999999761</c:v>
                      </c:pt>
                      <c:pt idx="707">
                        <c:v>0.72049999999997605</c:v>
                      </c:pt>
                      <c:pt idx="708">
                        <c:v>0.72099999999997599</c:v>
                      </c:pt>
                      <c:pt idx="709">
                        <c:v>0.72149999999997594</c:v>
                      </c:pt>
                      <c:pt idx="710">
                        <c:v>0.72199999999997588</c:v>
                      </c:pt>
                      <c:pt idx="711">
                        <c:v>0.72249999999997583</c:v>
                      </c:pt>
                      <c:pt idx="712">
                        <c:v>0.72299999999997577</c:v>
                      </c:pt>
                      <c:pt idx="713">
                        <c:v>0.72349999999997572</c:v>
                      </c:pt>
                      <c:pt idx="714">
                        <c:v>0.72399999999997566</c:v>
                      </c:pt>
                      <c:pt idx="715">
                        <c:v>0.72449999999997561</c:v>
                      </c:pt>
                      <c:pt idx="716">
                        <c:v>0.72499999999997555</c:v>
                      </c:pt>
                      <c:pt idx="717">
                        <c:v>0.7254999999999755</c:v>
                      </c:pt>
                      <c:pt idx="718">
                        <c:v>0.72599999999997544</c:v>
                      </c:pt>
                      <c:pt idx="719">
                        <c:v>0.72649999999997539</c:v>
                      </c:pt>
                      <c:pt idx="720">
                        <c:v>0.72699999999997533</c:v>
                      </c:pt>
                      <c:pt idx="721">
                        <c:v>0.72749999999997528</c:v>
                      </c:pt>
                      <c:pt idx="722">
                        <c:v>0.72799999999997522</c:v>
                      </c:pt>
                      <c:pt idx="723">
                        <c:v>0.72849999999997517</c:v>
                      </c:pt>
                      <c:pt idx="724">
                        <c:v>0.72899999999997511</c:v>
                      </c:pt>
                      <c:pt idx="725">
                        <c:v>0.72949999999997506</c:v>
                      </c:pt>
                      <c:pt idx="726">
                        <c:v>0.729999999999975</c:v>
                      </c:pt>
                      <c:pt idx="727">
                        <c:v>0.73049999999997495</c:v>
                      </c:pt>
                      <c:pt idx="728">
                        <c:v>0.73099999999997489</c:v>
                      </c:pt>
                      <c:pt idx="729">
                        <c:v>0.73149999999997484</c:v>
                      </c:pt>
                      <c:pt idx="730">
                        <c:v>0.73199999999997478</c:v>
                      </c:pt>
                      <c:pt idx="731">
                        <c:v>0.73249999999997473</c:v>
                      </c:pt>
                      <c:pt idx="732">
                        <c:v>0.73299999999997467</c:v>
                      </c:pt>
                      <c:pt idx="733">
                        <c:v>0.73349999999997462</c:v>
                      </c:pt>
                      <c:pt idx="734">
                        <c:v>0.73399999999997456</c:v>
                      </c:pt>
                      <c:pt idx="735">
                        <c:v>0.73449999999997451</c:v>
                      </c:pt>
                      <c:pt idx="736">
                        <c:v>0.73499999999997445</c:v>
                      </c:pt>
                      <c:pt idx="737">
                        <c:v>0.7354999999999744</c:v>
                      </c:pt>
                      <c:pt idx="738">
                        <c:v>0.73599999999997434</c:v>
                      </c:pt>
                      <c:pt idx="739">
                        <c:v>0.73649999999997429</c:v>
                      </c:pt>
                      <c:pt idx="740">
                        <c:v>0.73699999999997423</c:v>
                      </c:pt>
                      <c:pt idx="741">
                        <c:v>0.73749999999997418</c:v>
                      </c:pt>
                      <c:pt idx="742">
                        <c:v>0.73799999999997412</c:v>
                      </c:pt>
                      <c:pt idx="743">
                        <c:v>0.73849999999997407</c:v>
                      </c:pt>
                      <c:pt idx="744">
                        <c:v>0.73899999999997401</c:v>
                      </c:pt>
                      <c:pt idx="745">
                        <c:v>0.73949999999997396</c:v>
                      </c:pt>
                      <c:pt idx="746">
                        <c:v>0.7399999999999739</c:v>
                      </c:pt>
                      <c:pt idx="747">
                        <c:v>0.74049999999997385</c:v>
                      </c:pt>
                      <c:pt idx="748">
                        <c:v>0.74099999999997379</c:v>
                      </c:pt>
                      <c:pt idx="749">
                        <c:v>0.74149999999997374</c:v>
                      </c:pt>
                      <c:pt idx="750">
                        <c:v>0.74199999999997368</c:v>
                      </c:pt>
                      <c:pt idx="751">
                        <c:v>0.74249999999997363</c:v>
                      </c:pt>
                      <c:pt idx="752">
                        <c:v>0.74299999999997357</c:v>
                      </c:pt>
                      <c:pt idx="753">
                        <c:v>0.74349999999997352</c:v>
                      </c:pt>
                      <c:pt idx="754">
                        <c:v>0.74399999999997346</c:v>
                      </c:pt>
                      <c:pt idx="755">
                        <c:v>0.74449999999997341</c:v>
                      </c:pt>
                      <c:pt idx="756">
                        <c:v>0.74499999999997335</c:v>
                      </c:pt>
                      <c:pt idx="757">
                        <c:v>0.7454999999999733</c:v>
                      </c:pt>
                      <c:pt idx="758">
                        <c:v>0.74599999999997324</c:v>
                      </c:pt>
                      <c:pt idx="759">
                        <c:v>0.74649999999997319</c:v>
                      </c:pt>
                      <c:pt idx="760">
                        <c:v>0.74699999999997313</c:v>
                      </c:pt>
                      <c:pt idx="761">
                        <c:v>0.74749999999997307</c:v>
                      </c:pt>
                      <c:pt idx="762">
                        <c:v>0.74799999999997302</c:v>
                      </c:pt>
                      <c:pt idx="763">
                        <c:v>0.74849999999997296</c:v>
                      </c:pt>
                      <c:pt idx="764">
                        <c:v>0.74899999999997291</c:v>
                      </c:pt>
                      <c:pt idx="765">
                        <c:v>0.74949999999997285</c:v>
                      </c:pt>
                      <c:pt idx="766">
                        <c:v>0.7499999999999728</c:v>
                      </c:pt>
                      <c:pt idx="767">
                        <c:v>0.75049999999997274</c:v>
                      </c:pt>
                      <c:pt idx="768">
                        <c:v>0.75099999999997269</c:v>
                      </c:pt>
                      <c:pt idx="769">
                        <c:v>0.75149999999997263</c:v>
                      </c:pt>
                      <c:pt idx="770">
                        <c:v>0.75199999999997258</c:v>
                      </c:pt>
                      <c:pt idx="771">
                        <c:v>0.75249999999997252</c:v>
                      </c:pt>
                      <c:pt idx="772">
                        <c:v>0.75299999999997247</c:v>
                      </c:pt>
                      <c:pt idx="773">
                        <c:v>0.75349999999997241</c:v>
                      </c:pt>
                      <c:pt idx="774">
                        <c:v>0.75399999999997236</c:v>
                      </c:pt>
                      <c:pt idx="775">
                        <c:v>0.7544999999999723</c:v>
                      </c:pt>
                      <c:pt idx="776">
                        <c:v>0.75499999999997225</c:v>
                      </c:pt>
                      <c:pt idx="777">
                        <c:v>0.75549999999997219</c:v>
                      </c:pt>
                      <c:pt idx="778">
                        <c:v>0.75599999999997214</c:v>
                      </c:pt>
                      <c:pt idx="779">
                        <c:v>0.75649999999997208</c:v>
                      </c:pt>
                      <c:pt idx="780">
                        <c:v>0.75699999999997203</c:v>
                      </c:pt>
                      <c:pt idx="781">
                        <c:v>0.75749999999997197</c:v>
                      </c:pt>
                      <c:pt idx="782">
                        <c:v>0.75799999999997192</c:v>
                      </c:pt>
                      <c:pt idx="783">
                        <c:v>0.75849999999997186</c:v>
                      </c:pt>
                      <c:pt idx="784">
                        <c:v>0.75899999999997181</c:v>
                      </c:pt>
                      <c:pt idx="785">
                        <c:v>0.75949999999997175</c:v>
                      </c:pt>
                      <c:pt idx="786">
                        <c:v>0.7599999999999717</c:v>
                      </c:pt>
                      <c:pt idx="787">
                        <c:v>0.76049999999997164</c:v>
                      </c:pt>
                      <c:pt idx="788">
                        <c:v>0.76099999999997159</c:v>
                      </c:pt>
                      <c:pt idx="789">
                        <c:v>0.76149999999997153</c:v>
                      </c:pt>
                      <c:pt idx="790">
                        <c:v>0.76199999999997148</c:v>
                      </c:pt>
                      <c:pt idx="791">
                        <c:v>0.76249999999997142</c:v>
                      </c:pt>
                      <c:pt idx="792">
                        <c:v>0.76299999999997137</c:v>
                      </c:pt>
                      <c:pt idx="793">
                        <c:v>0.76349999999997131</c:v>
                      </c:pt>
                      <c:pt idx="794">
                        <c:v>0.76399999999997126</c:v>
                      </c:pt>
                      <c:pt idx="795">
                        <c:v>0.7644999999999712</c:v>
                      </c:pt>
                      <c:pt idx="796">
                        <c:v>0.76499999999997115</c:v>
                      </c:pt>
                      <c:pt idx="797">
                        <c:v>0.76549999999997109</c:v>
                      </c:pt>
                      <c:pt idx="798">
                        <c:v>0.76599999999997104</c:v>
                      </c:pt>
                      <c:pt idx="799">
                        <c:v>0.76649999999997098</c:v>
                      </c:pt>
                      <c:pt idx="800">
                        <c:v>0.76699999999997093</c:v>
                      </c:pt>
                      <c:pt idx="801">
                        <c:v>0.76749999999997087</c:v>
                      </c:pt>
                      <c:pt idx="802">
                        <c:v>0.76799999999997082</c:v>
                      </c:pt>
                      <c:pt idx="803">
                        <c:v>0.76849999999997076</c:v>
                      </c:pt>
                      <c:pt idx="804">
                        <c:v>0.76899999999997071</c:v>
                      </c:pt>
                      <c:pt idx="805">
                        <c:v>0.76949999999997065</c:v>
                      </c:pt>
                      <c:pt idx="806">
                        <c:v>0.7699999999999706</c:v>
                      </c:pt>
                      <c:pt idx="807">
                        <c:v>0.77049999999997054</c:v>
                      </c:pt>
                      <c:pt idx="808">
                        <c:v>0.77099999999997049</c:v>
                      </c:pt>
                      <c:pt idx="809">
                        <c:v>0.77149999999997043</c:v>
                      </c:pt>
                      <c:pt idx="810">
                        <c:v>0.77199999999997038</c:v>
                      </c:pt>
                      <c:pt idx="811">
                        <c:v>0.77249999999997032</c:v>
                      </c:pt>
                      <c:pt idx="812">
                        <c:v>0.77299999999997027</c:v>
                      </c:pt>
                      <c:pt idx="813">
                        <c:v>0.77349999999997021</c:v>
                      </c:pt>
                      <c:pt idx="814">
                        <c:v>0.77399999999997016</c:v>
                      </c:pt>
                      <c:pt idx="815">
                        <c:v>0.7744999999999701</c:v>
                      </c:pt>
                      <c:pt idx="816">
                        <c:v>0.77499999999997005</c:v>
                      </c:pt>
                      <c:pt idx="817">
                        <c:v>0.77549999999996999</c:v>
                      </c:pt>
                      <c:pt idx="818">
                        <c:v>0.77599999999996994</c:v>
                      </c:pt>
                      <c:pt idx="819">
                        <c:v>0.77649999999996988</c:v>
                      </c:pt>
                      <c:pt idx="820">
                        <c:v>0.77699999999996983</c:v>
                      </c:pt>
                      <c:pt idx="821">
                        <c:v>0.77749999999996977</c:v>
                      </c:pt>
                      <c:pt idx="822">
                        <c:v>0.77799999999996972</c:v>
                      </c:pt>
                      <c:pt idx="823">
                        <c:v>0.77849999999996966</c:v>
                      </c:pt>
                      <c:pt idx="824">
                        <c:v>0.77899999999996961</c:v>
                      </c:pt>
                      <c:pt idx="825">
                        <c:v>0.77949999999996955</c:v>
                      </c:pt>
                      <c:pt idx="826">
                        <c:v>0.7799999999999695</c:v>
                      </c:pt>
                      <c:pt idx="827">
                        <c:v>0.78049999999996944</c:v>
                      </c:pt>
                      <c:pt idx="828">
                        <c:v>0.78099999999996939</c:v>
                      </c:pt>
                      <c:pt idx="829">
                        <c:v>0.78149999999996933</c:v>
                      </c:pt>
                      <c:pt idx="830">
                        <c:v>0.78199999999996928</c:v>
                      </c:pt>
                      <c:pt idx="831">
                        <c:v>0.78249999999996922</c:v>
                      </c:pt>
                      <c:pt idx="832">
                        <c:v>0.78299999999996917</c:v>
                      </c:pt>
                      <c:pt idx="833">
                        <c:v>0.78349999999996911</c:v>
                      </c:pt>
                      <c:pt idx="834">
                        <c:v>0.78399999999996905</c:v>
                      </c:pt>
                      <c:pt idx="835">
                        <c:v>0.784499999999969</c:v>
                      </c:pt>
                      <c:pt idx="836">
                        <c:v>0.78499999999996894</c:v>
                      </c:pt>
                      <c:pt idx="837">
                        <c:v>0.78549999999996889</c:v>
                      </c:pt>
                      <c:pt idx="838">
                        <c:v>0.78599999999996883</c:v>
                      </c:pt>
                      <c:pt idx="839">
                        <c:v>0.78649999999996878</c:v>
                      </c:pt>
                      <c:pt idx="840">
                        <c:v>0.78699999999996872</c:v>
                      </c:pt>
                      <c:pt idx="841">
                        <c:v>0.78749999999996867</c:v>
                      </c:pt>
                      <c:pt idx="842">
                        <c:v>0.78799999999996861</c:v>
                      </c:pt>
                      <c:pt idx="843">
                        <c:v>0.78849999999996856</c:v>
                      </c:pt>
                      <c:pt idx="844">
                        <c:v>0.7889999999999685</c:v>
                      </c:pt>
                      <c:pt idx="845">
                        <c:v>0.78949999999996845</c:v>
                      </c:pt>
                      <c:pt idx="846">
                        <c:v>0.78999999999996839</c:v>
                      </c:pt>
                      <c:pt idx="847">
                        <c:v>0.79049999999996834</c:v>
                      </c:pt>
                      <c:pt idx="848">
                        <c:v>0.79099999999996828</c:v>
                      </c:pt>
                      <c:pt idx="849">
                        <c:v>0.79149999999996823</c:v>
                      </c:pt>
                      <c:pt idx="850">
                        <c:v>0.79199999999996817</c:v>
                      </c:pt>
                      <c:pt idx="851">
                        <c:v>0.79249999999996812</c:v>
                      </c:pt>
                      <c:pt idx="852">
                        <c:v>0.79299999999996806</c:v>
                      </c:pt>
                      <c:pt idx="853">
                        <c:v>0.79349999999996801</c:v>
                      </c:pt>
                      <c:pt idx="854">
                        <c:v>0.79399999999996795</c:v>
                      </c:pt>
                      <c:pt idx="855">
                        <c:v>0.7944999999999679</c:v>
                      </c:pt>
                      <c:pt idx="856">
                        <c:v>0.79499999999996784</c:v>
                      </c:pt>
                      <c:pt idx="857">
                        <c:v>0.79549999999996779</c:v>
                      </c:pt>
                      <c:pt idx="858">
                        <c:v>0.79599999999996773</c:v>
                      </c:pt>
                      <c:pt idx="859">
                        <c:v>0.79649999999996768</c:v>
                      </c:pt>
                      <c:pt idx="860">
                        <c:v>0.79699999999996762</c:v>
                      </c:pt>
                      <c:pt idx="861">
                        <c:v>0.79749999999996757</c:v>
                      </c:pt>
                      <c:pt idx="862">
                        <c:v>0.79799999999996751</c:v>
                      </c:pt>
                      <c:pt idx="863">
                        <c:v>0.79849999999996746</c:v>
                      </c:pt>
                      <c:pt idx="864">
                        <c:v>0.7989999999999674</c:v>
                      </c:pt>
                      <c:pt idx="865">
                        <c:v>0.79949999999996735</c:v>
                      </c:pt>
                      <c:pt idx="866">
                        <c:v>0.79999999999996729</c:v>
                      </c:pt>
                      <c:pt idx="867">
                        <c:v>0.80049999999996724</c:v>
                      </c:pt>
                      <c:pt idx="868">
                        <c:v>0.80099999999996718</c:v>
                      </c:pt>
                      <c:pt idx="869">
                        <c:v>0.80149999999996713</c:v>
                      </c:pt>
                      <c:pt idx="870">
                        <c:v>0.80199999999996707</c:v>
                      </c:pt>
                      <c:pt idx="871">
                        <c:v>0.80249999999996702</c:v>
                      </c:pt>
                      <c:pt idx="872">
                        <c:v>0.80299999999996696</c:v>
                      </c:pt>
                      <c:pt idx="873">
                        <c:v>0.80349999999996691</c:v>
                      </c:pt>
                      <c:pt idx="874">
                        <c:v>0.80399999999996685</c:v>
                      </c:pt>
                      <c:pt idx="875">
                        <c:v>0.8044999999999668</c:v>
                      </c:pt>
                      <c:pt idx="876">
                        <c:v>0.80499999999996674</c:v>
                      </c:pt>
                      <c:pt idx="877">
                        <c:v>0.80549999999996669</c:v>
                      </c:pt>
                      <c:pt idx="878">
                        <c:v>0.80599999999996663</c:v>
                      </c:pt>
                      <c:pt idx="879">
                        <c:v>0.80649999999996658</c:v>
                      </c:pt>
                      <c:pt idx="880">
                        <c:v>0.80699999999996652</c:v>
                      </c:pt>
                      <c:pt idx="881">
                        <c:v>0.80749999999996647</c:v>
                      </c:pt>
                      <c:pt idx="882">
                        <c:v>0.80799999999996641</c:v>
                      </c:pt>
                      <c:pt idx="883">
                        <c:v>0.80849999999996636</c:v>
                      </c:pt>
                      <c:pt idx="884">
                        <c:v>0.8089999999999663</c:v>
                      </c:pt>
                      <c:pt idx="885">
                        <c:v>0.80949999999996625</c:v>
                      </c:pt>
                      <c:pt idx="886">
                        <c:v>0.80999999999996619</c:v>
                      </c:pt>
                      <c:pt idx="887">
                        <c:v>0.81049999999996614</c:v>
                      </c:pt>
                      <c:pt idx="888">
                        <c:v>0.81099999999996608</c:v>
                      </c:pt>
                      <c:pt idx="889">
                        <c:v>0.81149999999996603</c:v>
                      </c:pt>
                      <c:pt idx="890">
                        <c:v>0.81199999999996597</c:v>
                      </c:pt>
                      <c:pt idx="891">
                        <c:v>0.81249999999996592</c:v>
                      </c:pt>
                      <c:pt idx="892">
                        <c:v>0.81299999999996586</c:v>
                      </c:pt>
                      <c:pt idx="893">
                        <c:v>0.81349999999996581</c:v>
                      </c:pt>
                      <c:pt idx="894">
                        <c:v>0.81399999999996575</c:v>
                      </c:pt>
                      <c:pt idx="895">
                        <c:v>0.8144999999999657</c:v>
                      </c:pt>
                      <c:pt idx="896">
                        <c:v>0.81499999999996564</c:v>
                      </c:pt>
                      <c:pt idx="897">
                        <c:v>0.81549999999996559</c:v>
                      </c:pt>
                      <c:pt idx="898">
                        <c:v>0.81599999999996553</c:v>
                      </c:pt>
                      <c:pt idx="899">
                        <c:v>0.81649999999996548</c:v>
                      </c:pt>
                      <c:pt idx="900">
                        <c:v>0.81699999999996542</c:v>
                      </c:pt>
                      <c:pt idx="901">
                        <c:v>0.81749999999996537</c:v>
                      </c:pt>
                      <c:pt idx="902">
                        <c:v>0.81799999999996531</c:v>
                      </c:pt>
                      <c:pt idx="903">
                        <c:v>0.81849999999996526</c:v>
                      </c:pt>
                      <c:pt idx="904">
                        <c:v>0.8189999999999652</c:v>
                      </c:pt>
                      <c:pt idx="905">
                        <c:v>0.81949999999996515</c:v>
                      </c:pt>
                      <c:pt idx="906">
                        <c:v>0.81999999999996509</c:v>
                      </c:pt>
                      <c:pt idx="907">
                        <c:v>0.82049999999996504</c:v>
                      </c:pt>
                      <c:pt idx="908">
                        <c:v>0.82099999999996498</c:v>
                      </c:pt>
                      <c:pt idx="909">
                        <c:v>0.82149999999996492</c:v>
                      </c:pt>
                      <c:pt idx="910">
                        <c:v>0.82199999999996487</c:v>
                      </c:pt>
                      <c:pt idx="911">
                        <c:v>0.82249999999996481</c:v>
                      </c:pt>
                      <c:pt idx="912">
                        <c:v>0.82299999999996476</c:v>
                      </c:pt>
                      <c:pt idx="913">
                        <c:v>0.8234999999999647</c:v>
                      </c:pt>
                      <c:pt idx="914">
                        <c:v>0.82399999999996465</c:v>
                      </c:pt>
                      <c:pt idx="915">
                        <c:v>0.82449999999996459</c:v>
                      </c:pt>
                      <c:pt idx="916">
                        <c:v>0.82499999999996454</c:v>
                      </c:pt>
                      <c:pt idx="917">
                        <c:v>0.82549999999996448</c:v>
                      </c:pt>
                      <c:pt idx="918">
                        <c:v>0.82599999999996443</c:v>
                      </c:pt>
                      <c:pt idx="919">
                        <c:v>0.82649999999996437</c:v>
                      </c:pt>
                      <c:pt idx="920">
                        <c:v>0.82699999999996432</c:v>
                      </c:pt>
                      <c:pt idx="921">
                        <c:v>0.82749999999996426</c:v>
                      </c:pt>
                      <c:pt idx="922">
                        <c:v>0.82799999999996421</c:v>
                      </c:pt>
                      <c:pt idx="923">
                        <c:v>0.82849999999996415</c:v>
                      </c:pt>
                      <c:pt idx="924">
                        <c:v>0.8289999999999641</c:v>
                      </c:pt>
                      <c:pt idx="925">
                        <c:v>0.82949999999996404</c:v>
                      </c:pt>
                      <c:pt idx="926">
                        <c:v>0.82999999999996399</c:v>
                      </c:pt>
                      <c:pt idx="927">
                        <c:v>0.83049999999996393</c:v>
                      </c:pt>
                      <c:pt idx="928">
                        <c:v>0.83099999999996388</c:v>
                      </c:pt>
                      <c:pt idx="929">
                        <c:v>0.83149999999996382</c:v>
                      </c:pt>
                      <c:pt idx="930">
                        <c:v>0.83199999999996377</c:v>
                      </c:pt>
                      <c:pt idx="931">
                        <c:v>0.83249999999996371</c:v>
                      </c:pt>
                      <c:pt idx="932">
                        <c:v>0.83299999999996366</c:v>
                      </c:pt>
                      <c:pt idx="933">
                        <c:v>0.8334999999999636</c:v>
                      </c:pt>
                      <c:pt idx="934">
                        <c:v>0.83399999999996355</c:v>
                      </c:pt>
                      <c:pt idx="935">
                        <c:v>0.83449999999996349</c:v>
                      </c:pt>
                      <c:pt idx="936">
                        <c:v>0.83499999999996344</c:v>
                      </c:pt>
                      <c:pt idx="937">
                        <c:v>0.83549999999996338</c:v>
                      </c:pt>
                      <c:pt idx="938">
                        <c:v>0.83599999999996333</c:v>
                      </c:pt>
                      <c:pt idx="939">
                        <c:v>0.83649999999996327</c:v>
                      </c:pt>
                      <c:pt idx="940">
                        <c:v>0.83699999999996322</c:v>
                      </c:pt>
                      <c:pt idx="941">
                        <c:v>0.83749999999996316</c:v>
                      </c:pt>
                      <c:pt idx="942">
                        <c:v>0.83799999999996311</c:v>
                      </c:pt>
                      <c:pt idx="943">
                        <c:v>0.83849999999996305</c:v>
                      </c:pt>
                      <c:pt idx="944">
                        <c:v>0.838999999999963</c:v>
                      </c:pt>
                      <c:pt idx="945">
                        <c:v>0.83949999999996294</c:v>
                      </c:pt>
                      <c:pt idx="946">
                        <c:v>0.83999999999996289</c:v>
                      </c:pt>
                      <c:pt idx="947">
                        <c:v>0.84049999999996283</c:v>
                      </c:pt>
                      <c:pt idx="948">
                        <c:v>0.84099999999996278</c:v>
                      </c:pt>
                      <c:pt idx="949">
                        <c:v>0.84149999999996272</c:v>
                      </c:pt>
                      <c:pt idx="950">
                        <c:v>0.84199999999996267</c:v>
                      </c:pt>
                      <c:pt idx="951">
                        <c:v>0.84249999999996261</c:v>
                      </c:pt>
                      <c:pt idx="952">
                        <c:v>0.84299999999996256</c:v>
                      </c:pt>
                      <c:pt idx="953">
                        <c:v>0.8434999999999625</c:v>
                      </c:pt>
                      <c:pt idx="954">
                        <c:v>0.84399999999996245</c:v>
                      </c:pt>
                      <c:pt idx="955">
                        <c:v>0.84449999999996239</c:v>
                      </c:pt>
                      <c:pt idx="956">
                        <c:v>0.84499999999996234</c:v>
                      </c:pt>
                      <c:pt idx="957">
                        <c:v>0.84549999999996228</c:v>
                      </c:pt>
                      <c:pt idx="958">
                        <c:v>0.84599999999996223</c:v>
                      </c:pt>
                      <c:pt idx="959">
                        <c:v>0.84649999999996217</c:v>
                      </c:pt>
                      <c:pt idx="960">
                        <c:v>0.84699999999996212</c:v>
                      </c:pt>
                      <c:pt idx="961">
                        <c:v>0.84749999999996206</c:v>
                      </c:pt>
                      <c:pt idx="962">
                        <c:v>0.84799999999996201</c:v>
                      </c:pt>
                      <c:pt idx="963">
                        <c:v>0.84849999999996195</c:v>
                      </c:pt>
                      <c:pt idx="964">
                        <c:v>0.8489999999999619</c:v>
                      </c:pt>
                      <c:pt idx="965">
                        <c:v>0.84949999999996184</c:v>
                      </c:pt>
                      <c:pt idx="966">
                        <c:v>0.84999999999996179</c:v>
                      </c:pt>
                      <c:pt idx="967">
                        <c:v>0.85049999999996173</c:v>
                      </c:pt>
                      <c:pt idx="968">
                        <c:v>0.85099999999996168</c:v>
                      </c:pt>
                      <c:pt idx="969">
                        <c:v>0.85149999999996162</c:v>
                      </c:pt>
                      <c:pt idx="970">
                        <c:v>0.85199999999996157</c:v>
                      </c:pt>
                      <c:pt idx="971">
                        <c:v>0.85249999999996151</c:v>
                      </c:pt>
                      <c:pt idx="972">
                        <c:v>0.85299999999996146</c:v>
                      </c:pt>
                      <c:pt idx="973">
                        <c:v>0.8534999999999614</c:v>
                      </c:pt>
                      <c:pt idx="974">
                        <c:v>0.85399999999996135</c:v>
                      </c:pt>
                      <c:pt idx="975">
                        <c:v>0.85449999999996129</c:v>
                      </c:pt>
                      <c:pt idx="976">
                        <c:v>0.85499999999996124</c:v>
                      </c:pt>
                      <c:pt idx="977">
                        <c:v>0.85549999999996118</c:v>
                      </c:pt>
                      <c:pt idx="978">
                        <c:v>0.85599999999996113</c:v>
                      </c:pt>
                      <c:pt idx="979">
                        <c:v>0.85649999999996107</c:v>
                      </c:pt>
                      <c:pt idx="980">
                        <c:v>0.85699999999996102</c:v>
                      </c:pt>
                      <c:pt idx="981">
                        <c:v>0.85749999999996096</c:v>
                      </c:pt>
                      <c:pt idx="982">
                        <c:v>0.85799999999996091</c:v>
                      </c:pt>
                      <c:pt idx="983">
                        <c:v>0.85849999999996085</c:v>
                      </c:pt>
                      <c:pt idx="984">
                        <c:v>0.85899999999996079</c:v>
                      </c:pt>
                      <c:pt idx="985">
                        <c:v>0.85949999999996074</c:v>
                      </c:pt>
                      <c:pt idx="986">
                        <c:v>0.85999999999996068</c:v>
                      </c:pt>
                      <c:pt idx="987">
                        <c:v>0.86049999999996063</c:v>
                      </c:pt>
                      <c:pt idx="988">
                        <c:v>0.86099999999996057</c:v>
                      </c:pt>
                      <c:pt idx="989">
                        <c:v>0.86149999999996052</c:v>
                      </c:pt>
                      <c:pt idx="990">
                        <c:v>0.86199999999996046</c:v>
                      </c:pt>
                      <c:pt idx="991">
                        <c:v>0.86249999999996041</c:v>
                      </c:pt>
                      <c:pt idx="992">
                        <c:v>0.86299999999996035</c:v>
                      </c:pt>
                      <c:pt idx="993">
                        <c:v>0.8634999999999603</c:v>
                      </c:pt>
                      <c:pt idx="994">
                        <c:v>0.86399999999996024</c:v>
                      </c:pt>
                      <c:pt idx="995">
                        <c:v>0.86449999999996019</c:v>
                      </c:pt>
                      <c:pt idx="996">
                        <c:v>0.86499999999996013</c:v>
                      </c:pt>
                      <c:pt idx="997">
                        <c:v>0.86549999999996008</c:v>
                      </c:pt>
                      <c:pt idx="998">
                        <c:v>0.86599999999996002</c:v>
                      </c:pt>
                      <c:pt idx="999">
                        <c:v>0.86649999999995997</c:v>
                      </c:pt>
                      <c:pt idx="1000">
                        <c:v>0.86699999999995991</c:v>
                      </c:pt>
                      <c:pt idx="1001">
                        <c:v>0.86749999999995986</c:v>
                      </c:pt>
                      <c:pt idx="1002">
                        <c:v>0.8679999999999598</c:v>
                      </c:pt>
                      <c:pt idx="1003">
                        <c:v>0.86849999999995975</c:v>
                      </c:pt>
                      <c:pt idx="1004">
                        <c:v>0.86899999999995969</c:v>
                      </c:pt>
                      <c:pt idx="1005">
                        <c:v>0.86949999999995964</c:v>
                      </c:pt>
                      <c:pt idx="1006">
                        <c:v>0.86999999999995958</c:v>
                      </c:pt>
                      <c:pt idx="1007">
                        <c:v>0.87049999999995953</c:v>
                      </c:pt>
                      <c:pt idx="1008">
                        <c:v>0.87099999999995947</c:v>
                      </c:pt>
                      <c:pt idx="1009">
                        <c:v>0.87149999999995942</c:v>
                      </c:pt>
                      <c:pt idx="1010">
                        <c:v>0.87199999999995936</c:v>
                      </c:pt>
                      <c:pt idx="1011">
                        <c:v>0.87249999999995931</c:v>
                      </c:pt>
                      <c:pt idx="1012">
                        <c:v>0.87299999999995925</c:v>
                      </c:pt>
                      <c:pt idx="1013">
                        <c:v>0.8734999999999592</c:v>
                      </c:pt>
                      <c:pt idx="1014">
                        <c:v>0.87399999999995914</c:v>
                      </c:pt>
                      <c:pt idx="1015">
                        <c:v>0.87449999999995909</c:v>
                      </c:pt>
                      <c:pt idx="1016">
                        <c:v>0.87499999999995903</c:v>
                      </c:pt>
                      <c:pt idx="1017">
                        <c:v>0.87549999999995898</c:v>
                      </c:pt>
                      <c:pt idx="1018">
                        <c:v>0.87599999999995892</c:v>
                      </c:pt>
                      <c:pt idx="1019">
                        <c:v>0.87649999999995887</c:v>
                      </c:pt>
                      <c:pt idx="1020">
                        <c:v>0.87699999999995881</c:v>
                      </c:pt>
                      <c:pt idx="1021">
                        <c:v>0.87749999999995876</c:v>
                      </c:pt>
                      <c:pt idx="1022">
                        <c:v>0.8779999999999587</c:v>
                      </c:pt>
                      <c:pt idx="1023">
                        <c:v>0.87849999999995865</c:v>
                      </c:pt>
                      <c:pt idx="1024">
                        <c:v>0.87899999999995859</c:v>
                      </c:pt>
                      <c:pt idx="1025">
                        <c:v>0.87949999999995854</c:v>
                      </c:pt>
                      <c:pt idx="1026">
                        <c:v>0.87999999999995848</c:v>
                      </c:pt>
                      <c:pt idx="1027">
                        <c:v>0.88049999999995843</c:v>
                      </c:pt>
                      <c:pt idx="1028">
                        <c:v>0.88099999999995837</c:v>
                      </c:pt>
                      <c:pt idx="1029">
                        <c:v>0.88149999999995832</c:v>
                      </c:pt>
                      <c:pt idx="1030">
                        <c:v>0.88199999999995826</c:v>
                      </c:pt>
                      <c:pt idx="1031">
                        <c:v>0.88249999999995821</c:v>
                      </c:pt>
                      <c:pt idx="1032">
                        <c:v>0.88299999999995815</c:v>
                      </c:pt>
                      <c:pt idx="1033">
                        <c:v>0.8834999999999581</c:v>
                      </c:pt>
                      <c:pt idx="1034">
                        <c:v>0.88399999999995804</c:v>
                      </c:pt>
                      <c:pt idx="1035">
                        <c:v>0.88449999999995799</c:v>
                      </c:pt>
                      <c:pt idx="1036">
                        <c:v>0.88499999999995793</c:v>
                      </c:pt>
                      <c:pt idx="1037">
                        <c:v>0.88549999999995788</c:v>
                      </c:pt>
                      <c:pt idx="1038">
                        <c:v>0.88599999999995782</c:v>
                      </c:pt>
                      <c:pt idx="1039">
                        <c:v>0.88649999999995777</c:v>
                      </c:pt>
                      <c:pt idx="1040">
                        <c:v>0.88699999999995771</c:v>
                      </c:pt>
                      <c:pt idx="1041">
                        <c:v>0.88749999999995766</c:v>
                      </c:pt>
                      <c:pt idx="1042">
                        <c:v>0.8879999999999576</c:v>
                      </c:pt>
                      <c:pt idx="1043">
                        <c:v>0.88849999999995755</c:v>
                      </c:pt>
                      <c:pt idx="1044">
                        <c:v>0.88899999999995749</c:v>
                      </c:pt>
                      <c:pt idx="1045">
                        <c:v>0.88949999999995744</c:v>
                      </c:pt>
                      <c:pt idx="1046">
                        <c:v>0.88999999999995738</c:v>
                      </c:pt>
                      <c:pt idx="1047">
                        <c:v>0.89049999999995733</c:v>
                      </c:pt>
                      <c:pt idx="1048">
                        <c:v>0.89099999999995727</c:v>
                      </c:pt>
                      <c:pt idx="1049">
                        <c:v>0.89149999999995722</c:v>
                      </c:pt>
                      <c:pt idx="1050">
                        <c:v>0.89199999999995716</c:v>
                      </c:pt>
                      <c:pt idx="1051">
                        <c:v>0.89249999999995711</c:v>
                      </c:pt>
                      <c:pt idx="1052">
                        <c:v>0.89299999999995705</c:v>
                      </c:pt>
                      <c:pt idx="1053">
                        <c:v>0.893499999999957</c:v>
                      </c:pt>
                      <c:pt idx="1054">
                        <c:v>0.89399999999995694</c:v>
                      </c:pt>
                      <c:pt idx="1055">
                        <c:v>0.89449999999995689</c:v>
                      </c:pt>
                      <c:pt idx="1056">
                        <c:v>0.89499999999995683</c:v>
                      </c:pt>
                      <c:pt idx="1057">
                        <c:v>0.89549999999995678</c:v>
                      </c:pt>
                      <c:pt idx="1058">
                        <c:v>0.89599999999995672</c:v>
                      </c:pt>
                      <c:pt idx="1059">
                        <c:v>0.89649999999995666</c:v>
                      </c:pt>
                      <c:pt idx="1060">
                        <c:v>0.89699999999995661</c:v>
                      </c:pt>
                      <c:pt idx="1061">
                        <c:v>0.89749999999995655</c:v>
                      </c:pt>
                      <c:pt idx="1062">
                        <c:v>0.8979999999999565</c:v>
                      </c:pt>
                      <c:pt idx="1063">
                        <c:v>0.89849999999995644</c:v>
                      </c:pt>
                      <c:pt idx="1064">
                        <c:v>0.89899999999995639</c:v>
                      </c:pt>
                      <c:pt idx="1065">
                        <c:v>0.89949999999995633</c:v>
                      </c:pt>
                      <c:pt idx="1066">
                        <c:v>0.89999999999995628</c:v>
                      </c:pt>
                      <c:pt idx="1067">
                        <c:v>0.90049999999995622</c:v>
                      </c:pt>
                      <c:pt idx="1068">
                        <c:v>0.90099999999995617</c:v>
                      </c:pt>
                      <c:pt idx="1069">
                        <c:v>0.90149999999995611</c:v>
                      </c:pt>
                      <c:pt idx="1070">
                        <c:v>0.90199999999995606</c:v>
                      </c:pt>
                      <c:pt idx="1071">
                        <c:v>0.902499999999956</c:v>
                      </c:pt>
                      <c:pt idx="1072">
                        <c:v>0.90299999999995595</c:v>
                      </c:pt>
                      <c:pt idx="1073">
                        <c:v>0.90349999999995589</c:v>
                      </c:pt>
                      <c:pt idx="1074">
                        <c:v>0.90399999999995584</c:v>
                      </c:pt>
                      <c:pt idx="1075">
                        <c:v>0.90449999999995578</c:v>
                      </c:pt>
                      <c:pt idx="1076">
                        <c:v>0.90499999999995573</c:v>
                      </c:pt>
                      <c:pt idx="1077">
                        <c:v>0.90549999999995567</c:v>
                      </c:pt>
                      <c:pt idx="1078">
                        <c:v>0.90599999999995562</c:v>
                      </c:pt>
                      <c:pt idx="1079">
                        <c:v>0.90649999999995556</c:v>
                      </c:pt>
                      <c:pt idx="1080">
                        <c:v>0.90699999999995551</c:v>
                      </c:pt>
                      <c:pt idx="1081">
                        <c:v>0.90749999999995545</c:v>
                      </c:pt>
                      <c:pt idx="1082">
                        <c:v>0.9079999999999554</c:v>
                      </c:pt>
                      <c:pt idx="1083">
                        <c:v>0.90849999999995534</c:v>
                      </c:pt>
                      <c:pt idx="1084">
                        <c:v>0.90899999999995529</c:v>
                      </c:pt>
                      <c:pt idx="1085">
                        <c:v>0.90949999999995523</c:v>
                      </c:pt>
                      <c:pt idx="1086">
                        <c:v>0.90999999999995518</c:v>
                      </c:pt>
                      <c:pt idx="1087">
                        <c:v>0.91049999999995512</c:v>
                      </c:pt>
                      <c:pt idx="1088">
                        <c:v>0.91099999999995507</c:v>
                      </c:pt>
                      <c:pt idx="1089">
                        <c:v>0.91149999999995501</c:v>
                      </c:pt>
                      <c:pt idx="1090">
                        <c:v>0.91199999999995496</c:v>
                      </c:pt>
                      <c:pt idx="1091">
                        <c:v>0.9124999999999549</c:v>
                      </c:pt>
                      <c:pt idx="1092">
                        <c:v>0.91299999999995485</c:v>
                      </c:pt>
                      <c:pt idx="1093">
                        <c:v>0.91349999999995479</c:v>
                      </c:pt>
                      <c:pt idx="1094">
                        <c:v>0.91399999999995474</c:v>
                      </c:pt>
                      <c:pt idx="1095">
                        <c:v>0.91449999999995468</c:v>
                      </c:pt>
                      <c:pt idx="1096">
                        <c:v>0.91499999999995463</c:v>
                      </c:pt>
                      <c:pt idx="1097">
                        <c:v>0.91549999999995457</c:v>
                      </c:pt>
                      <c:pt idx="1098">
                        <c:v>0.91599999999995452</c:v>
                      </c:pt>
                      <c:pt idx="1099">
                        <c:v>0.91649999999995446</c:v>
                      </c:pt>
                      <c:pt idx="1100">
                        <c:v>0.91699999999995441</c:v>
                      </c:pt>
                      <c:pt idx="1101">
                        <c:v>0.91749999999995435</c:v>
                      </c:pt>
                      <c:pt idx="1102">
                        <c:v>0.9179999999999543</c:v>
                      </c:pt>
                      <c:pt idx="1103">
                        <c:v>0.91849999999995424</c:v>
                      </c:pt>
                      <c:pt idx="1104">
                        <c:v>0.91899999999995419</c:v>
                      </c:pt>
                      <c:pt idx="1105">
                        <c:v>0.91949999999995413</c:v>
                      </c:pt>
                      <c:pt idx="1106">
                        <c:v>0.91999999999995408</c:v>
                      </c:pt>
                      <c:pt idx="1107">
                        <c:v>0.92049999999995402</c:v>
                      </c:pt>
                      <c:pt idx="1108">
                        <c:v>0.92099999999995397</c:v>
                      </c:pt>
                      <c:pt idx="1109">
                        <c:v>0.92149999999995391</c:v>
                      </c:pt>
                      <c:pt idx="1110">
                        <c:v>0.92199999999995386</c:v>
                      </c:pt>
                      <c:pt idx="1111">
                        <c:v>0.9224999999999538</c:v>
                      </c:pt>
                      <c:pt idx="1112">
                        <c:v>0.92299999999995375</c:v>
                      </c:pt>
                      <c:pt idx="1113">
                        <c:v>0.92349999999995369</c:v>
                      </c:pt>
                      <c:pt idx="1114">
                        <c:v>0.92399999999995364</c:v>
                      </c:pt>
                      <c:pt idx="1115">
                        <c:v>0.92449999999995358</c:v>
                      </c:pt>
                      <c:pt idx="1116">
                        <c:v>0.92499999999995353</c:v>
                      </c:pt>
                      <c:pt idx="1117">
                        <c:v>0.92549999999995347</c:v>
                      </c:pt>
                      <c:pt idx="1118">
                        <c:v>0.92599999999995342</c:v>
                      </c:pt>
                      <c:pt idx="1119">
                        <c:v>0.92649999999995336</c:v>
                      </c:pt>
                      <c:pt idx="1120">
                        <c:v>0.92699999999995331</c:v>
                      </c:pt>
                      <c:pt idx="1121">
                        <c:v>0.92749999999995325</c:v>
                      </c:pt>
                      <c:pt idx="1122">
                        <c:v>0.9279999999999532</c:v>
                      </c:pt>
                      <c:pt idx="1123">
                        <c:v>0.92849999999995314</c:v>
                      </c:pt>
                      <c:pt idx="1124">
                        <c:v>0.92899999999995309</c:v>
                      </c:pt>
                      <c:pt idx="1125">
                        <c:v>0.92949999999995303</c:v>
                      </c:pt>
                      <c:pt idx="1126">
                        <c:v>0.92999999999995298</c:v>
                      </c:pt>
                      <c:pt idx="1127">
                        <c:v>0.93049999999995292</c:v>
                      </c:pt>
                      <c:pt idx="1128">
                        <c:v>0.93099999999995287</c:v>
                      </c:pt>
                      <c:pt idx="1129">
                        <c:v>0.93149999999995281</c:v>
                      </c:pt>
                      <c:pt idx="1130">
                        <c:v>0.93199999999995276</c:v>
                      </c:pt>
                      <c:pt idx="1131">
                        <c:v>0.9324999999999527</c:v>
                      </c:pt>
                      <c:pt idx="1132">
                        <c:v>0.93299999999995264</c:v>
                      </c:pt>
                      <c:pt idx="1133">
                        <c:v>0.93349999999995259</c:v>
                      </c:pt>
                      <c:pt idx="1134">
                        <c:v>0.93399999999995253</c:v>
                      </c:pt>
                      <c:pt idx="1135">
                        <c:v>0.93449999999995248</c:v>
                      </c:pt>
                      <c:pt idx="1136">
                        <c:v>0.93499999999995242</c:v>
                      </c:pt>
                      <c:pt idx="1137">
                        <c:v>0.93549999999995237</c:v>
                      </c:pt>
                      <c:pt idx="1138">
                        <c:v>0.93599999999995231</c:v>
                      </c:pt>
                      <c:pt idx="1139">
                        <c:v>0.93649999999995226</c:v>
                      </c:pt>
                      <c:pt idx="1140">
                        <c:v>0.9369999999999522</c:v>
                      </c:pt>
                      <c:pt idx="1141">
                        <c:v>0.93749999999995215</c:v>
                      </c:pt>
                      <c:pt idx="1142">
                        <c:v>0.93799999999995209</c:v>
                      </c:pt>
                      <c:pt idx="1143">
                        <c:v>0.93849999999995204</c:v>
                      </c:pt>
                      <c:pt idx="1144">
                        <c:v>0.93899999999995198</c:v>
                      </c:pt>
                      <c:pt idx="1145">
                        <c:v>0.93949999999995193</c:v>
                      </c:pt>
                      <c:pt idx="1146">
                        <c:v>0.93999999999995187</c:v>
                      </c:pt>
                      <c:pt idx="1147">
                        <c:v>0.94049999999995182</c:v>
                      </c:pt>
                      <c:pt idx="1148">
                        <c:v>0.94099999999995176</c:v>
                      </c:pt>
                      <c:pt idx="1149">
                        <c:v>0.94149999999995171</c:v>
                      </c:pt>
                      <c:pt idx="1150">
                        <c:v>0.94199999999995165</c:v>
                      </c:pt>
                      <c:pt idx="1151">
                        <c:v>0.9424999999999516</c:v>
                      </c:pt>
                      <c:pt idx="1152">
                        <c:v>0.94299999999995154</c:v>
                      </c:pt>
                      <c:pt idx="1153">
                        <c:v>0.94349999999995149</c:v>
                      </c:pt>
                      <c:pt idx="1154">
                        <c:v>0.94399999999995143</c:v>
                      </c:pt>
                      <c:pt idx="1155">
                        <c:v>0.94449999999995138</c:v>
                      </c:pt>
                      <c:pt idx="1156">
                        <c:v>0.94499999999995132</c:v>
                      </c:pt>
                      <c:pt idx="1157">
                        <c:v>0.94549999999995127</c:v>
                      </c:pt>
                      <c:pt idx="1158">
                        <c:v>0.94599999999995121</c:v>
                      </c:pt>
                      <c:pt idx="1159">
                        <c:v>0.94649999999995116</c:v>
                      </c:pt>
                      <c:pt idx="1160">
                        <c:v>0.9469999999999511</c:v>
                      </c:pt>
                      <c:pt idx="1161">
                        <c:v>0.94749999999995105</c:v>
                      </c:pt>
                      <c:pt idx="1162">
                        <c:v>0.94799999999995099</c:v>
                      </c:pt>
                      <c:pt idx="1163">
                        <c:v>0.94849999999995094</c:v>
                      </c:pt>
                      <c:pt idx="1164">
                        <c:v>0.94899999999995088</c:v>
                      </c:pt>
                      <c:pt idx="1165">
                        <c:v>0.94949999999995083</c:v>
                      </c:pt>
                      <c:pt idx="1166">
                        <c:v>0.94999999999995077</c:v>
                      </c:pt>
                      <c:pt idx="1167">
                        <c:v>0.95049999999995072</c:v>
                      </c:pt>
                      <c:pt idx="1168">
                        <c:v>0.95099999999995066</c:v>
                      </c:pt>
                      <c:pt idx="1169">
                        <c:v>0.95149999999995061</c:v>
                      </c:pt>
                      <c:pt idx="1170">
                        <c:v>0.95199999999995055</c:v>
                      </c:pt>
                      <c:pt idx="1171">
                        <c:v>0.9524999999999505</c:v>
                      </c:pt>
                      <c:pt idx="1172">
                        <c:v>0.95299999999995044</c:v>
                      </c:pt>
                      <c:pt idx="1173">
                        <c:v>0.95349999999995039</c:v>
                      </c:pt>
                      <c:pt idx="1174">
                        <c:v>0.95399999999995033</c:v>
                      </c:pt>
                      <c:pt idx="1175">
                        <c:v>0.95449999999995028</c:v>
                      </c:pt>
                      <c:pt idx="1176">
                        <c:v>0.95499999999995022</c:v>
                      </c:pt>
                      <c:pt idx="1177">
                        <c:v>0.95549999999995017</c:v>
                      </c:pt>
                      <c:pt idx="1178">
                        <c:v>0.95599999999995011</c:v>
                      </c:pt>
                      <c:pt idx="1179">
                        <c:v>0.95649999999995006</c:v>
                      </c:pt>
                      <c:pt idx="1180">
                        <c:v>0.95699999999995</c:v>
                      </c:pt>
                      <c:pt idx="1181">
                        <c:v>0.95749999999994995</c:v>
                      </c:pt>
                      <c:pt idx="1182">
                        <c:v>0.95799999999994989</c:v>
                      </c:pt>
                      <c:pt idx="1183">
                        <c:v>0.95849999999994984</c:v>
                      </c:pt>
                      <c:pt idx="1184">
                        <c:v>0.95899999999994978</c:v>
                      </c:pt>
                      <c:pt idx="1185">
                        <c:v>0.95949999999994973</c:v>
                      </c:pt>
                      <c:pt idx="1186">
                        <c:v>0.95999999999994967</c:v>
                      </c:pt>
                      <c:pt idx="1187">
                        <c:v>0.96049999999994962</c:v>
                      </c:pt>
                      <c:pt idx="1188">
                        <c:v>0.96099999999994956</c:v>
                      </c:pt>
                      <c:pt idx="1189">
                        <c:v>0.96149999999994951</c:v>
                      </c:pt>
                      <c:pt idx="1190">
                        <c:v>0.96199999999994945</c:v>
                      </c:pt>
                      <c:pt idx="1191">
                        <c:v>0.9624999999999494</c:v>
                      </c:pt>
                      <c:pt idx="1192">
                        <c:v>0.96299999999994934</c:v>
                      </c:pt>
                      <c:pt idx="1193">
                        <c:v>0.96349999999994929</c:v>
                      </c:pt>
                      <c:pt idx="1194">
                        <c:v>0.96399999999994923</c:v>
                      </c:pt>
                      <c:pt idx="1195">
                        <c:v>0.96449999999994918</c:v>
                      </c:pt>
                      <c:pt idx="1196">
                        <c:v>0.96499999999994912</c:v>
                      </c:pt>
                      <c:pt idx="1197">
                        <c:v>0.96549999999994907</c:v>
                      </c:pt>
                      <c:pt idx="1198">
                        <c:v>0.96599999999994901</c:v>
                      </c:pt>
                      <c:pt idx="1199">
                        <c:v>0.96649999999994896</c:v>
                      </c:pt>
                      <c:pt idx="1200">
                        <c:v>0.9669999999999489</c:v>
                      </c:pt>
                      <c:pt idx="1201">
                        <c:v>0.96749999999994885</c:v>
                      </c:pt>
                      <c:pt idx="1202">
                        <c:v>0.96799999999994879</c:v>
                      </c:pt>
                      <c:pt idx="1203">
                        <c:v>0.96849999999994874</c:v>
                      </c:pt>
                      <c:pt idx="1204">
                        <c:v>0.96899999999994868</c:v>
                      </c:pt>
                      <c:pt idx="1205">
                        <c:v>0.96949999999994863</c:v>
                      </c:pt>
                      <c:pt idx="1206">
                        <c:v>0.96999999999994857</c:v>
                      </c:pt>
                      <c:pt idx="1207">
                        <c:v>0.97049999999994851</c:v>
                      </c:pt>
                      <c:pt idx="1208">
                        <c:v>0.97099999999994846</c:v>
                      </c:pt>
                      <c:pt idx="1209">
                        <c:v>0.9714999999999484</c:v>
                      </c:pt>
                      <c:pt idx="1210">
                        <c:v>0.97199999999994835</c:v>
                      </c:pt>
                      <c:pt idx="1211">
                        <c:v>0.97249999999994829</c:v>
                      </c:pt>
                      <c:pt idx="1212">
                        <c:v>0.97299999999994824</c:v>
                      </c:pt>
                      <c:pt idx="1213">
                        <c:v>0.97349999999994818</c:v>
                      </c:pt>
                      <c:pt idx="1214">
                        <c:v>0.97399999999994813</c:v>
                      </c:pt>
                      <c:pt idx="1215">
                        <c:v>0.97449999999994807</c:v>
                      </c:pt>
                      <c:pt idx="1216">
                        <c:v>0.97499999999994802</c:v>
                      </c:pt>
                      <c:pt idx="1217">
                        <c:v>0.97549999999994796</c:v>
                      </c:pt>
                      <c:pt idx="1218">
                        <c:v>0.97599999999994791</c:v>
                      </c:pt>
                      <c:pt idx="1219">
                        <c:v>0.97649999999994785</c:v>
                      </c:pt>
                      <c:pt idx="1220">
                        <c:v>0.9769999999999478</c:v>
                      </c:pt>
                      <c:pt idx="1221">
                        <c:v>0.97749999999994774</c:v>
                      </c:pt>
                      <c:pt idx="1222">
                        <c:v>0.97799999999994769</c:v>
                      </c:pt>
                      <c:pt idx="1223">
                        <c:v>0.97849999999994763</c:v>
                      </c:pt>
                      <c:pt idx="1224">
                        <c:v>0.97899999999994758</c:v>
                      </c:pt>
                      <c:pt idx="1225">
                        <c:v>0.97949999999994752</c:v>
                      </c:pt>
                      <c:pt idx="1226">
                        <c:v>0.97999999999994747</c:v>
                      </c:pt>
                      <c:pt idx="1227">
                        <c:v>0.98049999999994741</c:v>
                      </c:pt>
                      <c:pt idx="1228">
                        <c:v>0.98099999999994736</c:v>
                      </c:pt>
                      <c:pt idx="1229">
                        <c:v>0.9814999999999473</c:v>
                      </c:pt>
                      <c:pt idx="1230">
                        <c:v>0.98199999999994725</c:v>
                      </c:pt>
                      <c:pt idx="1231">
                        <c:v>0.98249999999994719</c:v>
                      </c:pt>
                      <c:pt idx="1232">
                        <c:v>0.98299999999994714</c:v>
                      </c:pt>
                      <c:pt idx="1233">
                        <c:v>0.98349999999994708</c:v>
                      </c:pt>
                      <c:pt idx="1234">
                        <c:v>0.98399999999994703</c:v>
                      </c:pt>
                      <c:pt idx="1235">
                        <c:v>0.98449999999994697</c:v>
                      </c:pt>
                      <c:pt idx="1236">
                        <c:v>0.98499999999994692</c:v>
                      </c:pt>
                      <c:pt idx="1237">
                        <c:v>0.98549999999994686</c:v>
                      </c:pt>
                      <c:pt idx="1238">
                        <c:v>0.98599999999994681</c:v>
                      </c:pt>
                      <c:pt idx="1239">
                        <c:v>0.98649999999994675</c:v>
                      </c:pt>
                      <c:pt idx="1240">
                        <c:v>0.9869999999999467</c:v>
                      </c:pt>
                      <c:pt idx="1241">
                        <c:v>0.98749999999994664</c:v>
                      </c:pt>
                      <c:pt idx="1242">
                        <c:v>0.98799999999994659</c:v>
                      </c:pt>
                      <c:pt idx="1243">
                        <c:v>0.98849999999994653</c:v>
                      </c:pt>
                      <c:pt idx="1244">
                        <c:v>0.98899999999994648</c:v>
                      </c:pt>
                      <c:pt idx="1245">
                        <c:v>0.98949999999994642</c:v>
                      </c:pt>
                      <c:pt idx="1246">
                        <c:v>0.98999999999994637</c:v>
                      </c:pt>
                      <c:pt idx="1247">
                        <c:v>0.99049999999994631</c:v>
                      </c:pt>
                      <c:pt idx="1248">
                        <c:v>0.99099999999994626</c:v>
                      </c:pt>
                      <c:pt idx="1249">
                        <c:v>0.9914999999999462</c:v>
                      </c:pt>
                      <c:pt idx="1250">
                        <c:v>0.99199999999994615</c:v>
                      </c:pt>
                      <c:pt idx="1251">
                        <c:v>0.99249999999994609</c:v>
                      </c:pt>
                      <c:pt idx="1252">
                        <c:v>0.99299999999994604</c:v>
                      </c:pt>
                      <c:pt idx="1253">
                        <c:v>0.99349999999994598</c:v>
                      </c:pt>
                      <c:pt idx="1254">
                        <c:v>0.99399999999994593</c:v>
                      </c:pt>
                      <c:pt idx="1255">
                        <c:v>0.99449999999994587</c:v>
                      </c:pt>
                      <c:pt idx="1256">
                        <c:v>0.99499999999994582</c:v>
                      </c:pt>
                      <c:pt idx="1257">
                        <c:v>0.99549999999994576</c:v>
                      </c:pt>
                      <c:pt idx="1258">
                        <c:v>0.99599999999994571</c:v>
                      </c:pt>
                      <c:pt idx="1259">
                        <c:v>0.99649999999994565</c:v>
                      </c:pt>
                      <c:pt idx="1260">
                        <c:v>0.9969999999999456</c:v>
                      </c:pt>
                      <c:pt idx="1261">
                        <c:v>0.99749999999994554</c:v>
                      </c:pt>
                      <c:pt idx="1262">
                        <c:v>0.99799999999994549</c:v>
                      </c:pt>
                      <c:pt idx="1263">
                        <c:v>0.99849999999994543</c:v>
                      </c:pt>
                      <c:pt idx="1264">
                        <c:v>0.99899999999994538</c:v>
                      </c:pt>
                      <c:pt idx="1265">
                        <c:v>0.99949999999994532</c:v>
                      </c:pt>
                      <c:pt idx="1266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109-47AD-87DD-B1E62BCF5A4D}"/>
                  </c:ext>
                </c:extLst>
              </c15:ser>
            </c15:filteredScatterSeries>
          </c:ext>
        </c:extLst>
      </c:scatterChart>
      <c:valAx>
        <c:axId val="415994360"/>
        <c:scaling>
          <c:orientation val="maxMin"/>
          <c:max val="2000"/>
          <c:min val="-2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752"/>
        <c:crossesAt val="0"/>
        <c:crossBetween val="midCat"/>
      </c:valAx>
      <c:valAx>
        <c:axId val="415994752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2019439877707596E-2"/>
              <c:y val="0.19174145591861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220570505609877"/>
          <c:y val="6.3602987599318622E-2"/>
          <c:w val="9.8075163681462879E-2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7-day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1"/>
          <c:order val="0"/>
          <c:tx>
            <c:v>8-Aug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Data!$B$4:$B$1955</c:f>
              <c:numCache>
                <c:formatCode>0</c:formatCode>
                <c:ptCount val="1952"/>
                <c:pt idx="0">
                  <c:v>2189.7264394099998</c:v>
                </c:pt>
                <c:pt idx="1">
                  <c:v>1427.84297821</c:v>
                </c:pt>
                <c:pt idx="2">
                  <c:v>1390.1197584500001</c:v>
                </c:pt>
                <c:pt idx="3">
                  <c:v>1309.71633989</c:v>
                </c:pt>
                <c:pt idx="4">
                  <c:v>1283.1510515299999</c:v>
                </c:pt>
                <c:pt idx="5">
                  <c:v>1276.9010797000001</c:v>
                </c:pt>
                <c:pt idx="6">
                  <c:v>1244.7484651699999</c:v>
                </c:pt>
                <c:pt idx="7">
                  <c:v>1165.45030767</c:v>
                </c:pt>
                <c:pt idx="8">
                  <c:v>1151.3441650300001</c:v>
                </c:pt>
                <c:pt idx="9">
                  <c:v>1140.55622905</c:v>
                </c:pt>
                <c:pt idx="10">
                  <c:v>1110.5057951199999</c:v>
                </c:pt>
                <c:pt idx="11">
                  <c:v>1080.9920806299999</c:v>
                </c:pt>
                <c:pt idx="12">
                  <c:v>1019.0625985</c:v>
                </c:pt>
                <c:pt idx="13">
                  <c:v>978.38197083</c:v>
                </c:pt>
                <c:pt idx="14">
                  <c:v>972.99100032399997</c:v>
                </c:pt>
                <c:pt idx="15">
                  <c:v>970.04474561699999</c:v>
                </c:pt>
                <c:pt idx="16">
                  <c:v>966.727484291</c:v>
                </c:pt>
                <c:pt idx="17">
                  <c:v>966.63132438800005</c:v>
                </c:pt>
                <c:pt idx="18">
                  <c:v>963.96192282499999</c:v>
                </c:pt>
                <c:pt idx="19">
                  <c:v>958.20750851299999</c:v>
                </c:pt>
                <c:pt idx="20">
                  <c:v>950.33749995000005</c:v>
                </c:pt>
                <c:pt idx="21">
                  <c:v>949.32906354500005</c:v>
                </c:pt>
                <c:pt idx="22">
                  <c:v>930.28769358700004</c:v>
                </c:pt>
                <c:pt idx="23">
                  <c:v>900.68611533800004</c:v>
                </c:pt>
                <c:pt idx="24">
                  <c:v>889.51655543799995</c:v>
                </c:pt>
                <c:pt idx="25">
                  <c:v>889.28913435200002</c:v>
                </c:pt>
                <c:pt idx="26">
                  <c:v>887.34672379300002</c:v>
                </c:pt>
                <c:pt idx="27">
                  <c:v>877.10431952700003</c:v>
                </c:pt>
                <c:pt idx="28">
                  <c:v>875.60546212500003</c:v>
                </c:pt>
                <c:pt idx="29">
                  <c:v>872.96773660099996</c:v>
                </c:pt>
                <c:pt idx="30">
                  <c:v>872.22041599500005</c:v>
                </c:pt>
                <c:pt idx="31">
                  <c:v>856.202295058</c:v>
                </c:pt>
                <c:pt idx="32">
                  <c:v>854.53620134699997</c:v>
                </c:pt>
                <c:pt idx="33">
                  <c:v>843.72389177000002</c:v>
                </c:pt>
                <c:pt idx="34">
                  <c:v>835.05889198700004</c:v>
                </c:pt>
                <c:pt idx="35">
                  <c:v>833.21538365599997</c:v>
                </c:pt>
                <c:pt idx="36">
                  <c:v>830.60631812199995</c:v>
                </c:pt>
                <c:pt idx="37">
                  <c:v>830.07941199200002</c:v>
                </c:pt>
                <c:pt idx="38">
                  <c:v>829.90170185800002</c:v>
                </c:pt>
                <c:pt idx="39">
                  <c:v>824.47571702499999</c:v>
                </c:pt>
                <c:pt idx="40">
                  <c:v>824.42059953399996</c:v>
                </c:pt>
                <c:pt idx="41">
                  <c:v>824.29211541300003</c:v>
                </c:pt>
                <c:pt idx="42">
                  <c:v>823.92150351600003</c:v>
                </c:pt>
                <c:pt idx="43">
                  <c:v>823.48917242499999</c:v>
                </c:pt>
                <c:pt idx="44">
                  <c:v>823.16044916099997</c:v>
                </c:pt>
                <c:pt idx="45">
                  <c:v>819.62457548700002</c:v>
                </c:pt>
                <c:pt idx="46">
                  <c:v>819.275925809</c:v>
                </c:pt>
                <c:pt idx="47">
                  <c:v>819.26470003300005</c:v>
                </c:pt>
                <c:pt idx="48">
                  <c:v>818.78487046999999</c:v>
                </c:pt>
                <c:pt idx="49">
                  <c:v>818.15500743400003</c:v>
                </c:pt>
                <c:pt idx="50">
                  <c:v>818.09056994000002</c:v>
                </c:pt>
                <c:pt idx="51">
                  <c:v>815.836103944</c:v>
                </c:pt>
                <c:pt idx="52">
                  <c:v>811.61731253899995</c:v>
                </c:pt>
                <c:pt idx="53">
                  <c:v>810.83063326000001</c:v>
                </c:pt>
                <c:pt idx="54">
                  <c:v>809.87657127399996</c:v>
                </c:pt>
                <c:pt idx="55">
                  <c:v>808.23564116099999</c:v>
                </c:pt>
                <c:pt idx="56">
                  <c:v>806.01357962600002</c:v>
                </c:pt>
                <c:pt idx="57">
                  <c:v>803.20698217699999</c:v>
                </c:pt>
                <c:pt idx="58">
                  <c:v>800.33559832200001</c:v>
                </c:pt>
                <c:pt idx="59">
                  <c:v>799.90105645400001</c:v>
                </c:pt>
                <c:pt idx="60">
                  <c:v>799.57749247300001</c:v>
                </c:pt>
                <c:pt idx="61">
                  <c:v>799.08907357099997</c:v>
                </c:pt>
                <c:pt idx="62">
                  <c:v>798.66787241700001</c:v>
                </c:pt>
                <c:pt idx="63">
                  <c:v>797.97099196500005</c:v>
                </c:pt>
                <c:pt idx="64">
                  <c:v>796.34535982299997</c:v>
                </c:pt>
                <c:pt idx="65">
                  <c:v>795.74363118799999</c:v>
                </c:pt>
                <c:pt idx="66">
                  <c:v>795.28985547100001</c:v>
                </c:pt>
                <c:pt idx="67">
                  <c:v>794.48117641299996</c:v>
                </c:pt>
                <c:pt idx="68">
                  <c:v>791.51399343000003</c:v>
                </c:pt>
                <c:pt idx="69">
                  <c:v>790.88060357200004</c:v>
                </c:pt>
                <c:pt idx="70">
                  <c:v>790.70892931699996</c:v>
                </c:pt>
                <c:pt idx="71">
                  <c:v>789.00578142100005</c:v>
                </c:pt>
                <c:pt idx="72">
                  <c:v>788.578830896</c:v>
                </c:pt>
                <c:pt idx="73">
                  <c:v>788.48708170199995</c:v>
                </c:pt>
                <c:pt idx="74">
                  <c:v>788.39191126200001</c:v>
                </c:pt>
                <c:pt idx="75">
                  <c:v>788.14984379600003</c:v>
                </c:pt>
                <c:pt idx="76">
                  <c:v>788.07637529199997</c:v>
                </c:pt>
                <c:pt idx="77">
                  <c:v>787.48252598299996</c:v>
                </c:pt>
                <c:pt idx="78">
                  <c:v>787.31481463399996</c:v>
                </c:pt>
                <c:pt idx="79">
                  <c:v>785.71001007999996</c:v>
                </c:pt>
                <c:pt idx="80">
                  <c:v>784.78279609900005</c:v>
                </c:pt>
                <c:pt idx="81">
                  <c:v>782.087918307</c:v>
                </c:pt>
                <c:pt idx="82">
                  <c:v>780.85048681499995</c:v>
                </c:pt>
                <c:pt idx="83">
                  <c:v>780.05440888099997</c:v>
                </c:pt>
                <c:pt idx="84">
                  <c:v>779.82537310500004</c:v>
                </c:pt>
                <c:pt idx="85">
                  <c:v>779.139312711</c:v>
                </c:pt>
                <c:pt idx="86">
                  <c:v>779.12937845299996</c:v>
                </c:pt>
                <c:pt idx="87">
                  <c:v>778.66761534199998</c:v>
                </c:pt>
                <c:pt idx="88">
                  <c:v>776.16283626699999</c:v>
                </c:pt>
                <c:pt idx="89">
                  <c:v>775.77313638500004</c:v>
                </c:pt>
                <c:pt idx="90">
                  <c:v>775.46883103300001</c:v>
                </c:pt>
                <c:pt idx="91">
                  <c:v>775.34815467400006</c:v>
                </c:pt>
                <c:pt idx="92">
                  <c:v>774.95605365500001</c:v>
                </c:pt>
                <c:pt idx="93">
                  <c:v>774.200674757</c:v>
                </c:pt>
                <c:pt idx="94">
                  <c:v>773.388259146</c:v>
                </c:pt>
                <c:pt idx="95">
                  <c:v>773.27623598599996</c:v>
                </c:pt>
                <c:pt idx="96">
                  <c:v>772.94040698900005</c:v>
                </c:pt>
                <c:pt idx="97">
                  <c:v>772.06916840199995</c:v>
                </c:pt>
                <c:pt idx="98">
                  <c:v>771.17731082800003</c:v>
                </c:pt>
                <c:pt idx="99">
                  <c:v>771.06992903900004</c:v>
                </c:pt>
                <c:pt idx="100">
                  <c:v>770.66843508299996</c:v>
                </c:pt>
                <c:pt idx="101">
                  <c:v>770.29835404400001</c:v>
                </c:pt>
                <c:pt idx="102">
                  <c:v>767.68687285800002</c:v>
                </c:pt>
                <c:pt idx="103">
                  <c:v>765.80961015699995</c:v>
                </c:pt>
                <c:pt idx="104">
                  <c:v>765.02460506700004</c:v>
                </c:pt>
                <c:pt idx="105">
                  <c:v>764.66483013100003</c:v>
                </c:pt>
                <c:pt idx="106">
                  <c:v>762.97896736799999</c:v>
                </c:pt>
                <c:pt idx="107">
                  <c:v>762.78858646599997</c:v>
                </c:pt>
                <c:pt idx="108">
                  <c:v>762.58289815299997</c:v>
                </c:pt>
                <c:pt idx="109">
                  <c:v>761.13650718099996</c:v>
                </c:pt>
                <c:pt idx="110">
                  <c:v>759.62037036100003</c:v>
                </c:pt>
                <c:pt idx="111">
                  <c:v>759.30675563399996</c:v>
                </c:pt>
                <c:pt idx="112">
                  <c:v>757.421228735</c:v>
                </c:pt>
                <c:pt idx="113">
                  <c:v>756.09328773899995</c:v>
                </c:pt>
                <c:pt idx="114">
                  <c:v>755.26357666900003</c:v>
                </c:pt>
                <c:pt idx="115">
                  <c:v>754.64119731999995</c:v>
                </c:pt>
                <c:pt idx="116">
                  <c:v>754.48218079499998</c:v>
                </c:pt>
                <c:pt idx="117">
                  <c:v>754.311480577</c:v>
                </c:pt>
                <c:pt idx="118">
                  <c:v>753.84178160700003</c:v>
                </c:pt>
                <c:pt idx="119">
                  <c:v>753.60089904300003</c:v>
                </c:pt>
                <c:pt idx="120">
                  <c:v>753.35988280900006</c:v>
                </c:pt>
                <c:pt idx="121">
                  <c:v>752.89538056200001</c:v>
                </c:pt>
                <c:pt idx="122">
                  <c:v>752.394563232</c:v>
                </c:pt>
                <c:pt idx="123">
                  <c:v>751.81224760999999</c:v>
                </c:pt>
                <c:pt idx="124">
                  <c:v>751.66497985399997</c:v>
                </c:pt>
                <c:pt idx="125">
                  <c:v>751.25278757599995</c:v>
                </c:pt>
                <c:pt idx="126">
                  <c:v>751.08487875000003</c:v>
                </c:pt>
                <c:pt idx="127">
                  <c:v>750.69047105499999</c:v>
                </c:pt>
                <c:pt idx="128">
                  <c:v>749.93933722300005</c:v>
                </c:pt>
                <c:pt idx="129">
                  <c:v>749.83594852600004</c:v>
                </c:pt>
                <c:pt idx="130">
                  <c:v>749.32360409499995</c:v>
                </c:pt>
                <c:pt idx="131">
                  <c:v>748.828668515</c:v>
                </c:pt>
                <c:pt idx="132">
                  <c:v>748.69754293899996</c:v>
                </c:pt>
                <c:pt idx="133">
                  <c:v>748.581138624</c:v>
                </c:pt>
                <c:pt idx="134">
                  <c:v>748.03237481999997</c:v>
                </c:pt>
                <c:pt idx="135">
                  <c:v>747.76024395399998</c:v>
                </c:pt>
                <c:pt idx="136">
                  <c:v>747.453643414</c:v>
                </c:pt>
                <c:pt idx="137">
                  <c:v>747.35667744900002</c:v>
                </c:pt>
                <c:pt idx="138">
                  <c:v>747.35068670700002</c:v>
                </c:pt>
                <c:pt idx="139">
                  <c:v>746.90163353000003</c:v>
                </c:pt>
                <c:pt idx="140">
                  <c:v>746.78427490700005</c:v>
                </c:pt>
                <c:pt idx="141">
                  <c:v>746.73608363000005</c:v>
                </c:pt>
                <c:pt idx="142">
                  <c:v>746.25300147300004</c:v>
                </c:pt>
                <c:pt idx="143">
                  <c:v>745.45798228800004</c:v>
                </c:pt>
                <c:pt idx="144">
                  <c:v>744.89728870600004</c:v>
                </c:pt>
                <c:pt idx="145">
                  <c:v>744.48605611400001</c:v>
                </c:pt>
                <c:pt idx="146">
                  <c:v>743.88816217299996</c:v>
                </c:pt>
                <c:pt idx="147">
                  <c:v>743.41206424300003</c:v>
                </c:pt>
                <c:pt idx="148">
                  <c:v>742.91509275099997</c:v>
                </c:pt>
                <c:pt idx="149">
                  <c:v>742.61688319400002</c:v>
                </c:pt>
                <c:pt idx="150">
                  <c:v>741.90384794700003</c:v>
                </c:pt>
                <c:pt idx="151">
                  <c:v>741.16874153699996</c:v>
                </c:pt>
                <c:pt idx="152">
                  <c:v>740.78335778500002</c:v>
                </c:pt>
                <c:pt idx="153">
                  <c:v>740.45728971400001</c:v>
                </c:pt>
                <c:pt idx="154">
                  <c:v>739.60232012999995</c:v>
                </c:pt>
                <c:pt idx="155">
                  <c:v>739.59276947900003</c:v>
                </c:pt>
                <c:pt idx="156">
                  <c:v>739.03251279400001</c:v>
                </c:pt>
                <c:pt idx="157">
                  <c:v>738.89972528400006</c:v>
                </c:pt>
                <c:pt idx="158">
                  <c:v>738.34236438699998</c:v>
                </c:pt>
                <c:pt idx="159">
                  <c:v>738.10636016000001</c:v>
                </c:pt>
                <c:pt idx="160">
                  <c:v>738.06915569199998</c:v>
                </c:pt>
                <c:pt idx="161">
                  <c:v>737.46055497099997</c:v>
                </c:pt>
                <c:pt idx="162">
                  <c:v>737.33692505199997</c:v>
                </c:pt>
                <c:pt idx="163">
                  <c:v>736.97185475699996</c:v>
                </c:pt>
                <c:pt idx="164">
                  <c:v>736.62628674200005</c:v>
                </c:pt>
                <c:pt idx="165">
                  <c:v>736.583659711</c:v>
                </c:pt>
                <c:pt idx="166">
                  <c:v>736.48280111400004</c:v>
                </c:pt>
                <c:pt idx="167">
                  <c:v>736.47623779699995</c:v>
                </c:pt>
                <c:pt idx="168">
                  <c:v>736.24035998900001</c:v>
                </c:pt>
                <c:pt idx="169">
                  <c:v>736.17727135300004</c:v>
                </c:pt>
                <c:pt idx="170">
                  <c:v>735.54088337999997</c:v>
                </c:pt>
                <c:pt idx="171">
                  <c:v>735.52941351200002</c:v>
                </c:pt>
                <c:pt idx="172">
                  <c:v>735.38975866099997</c:v>
                </c:pt>
                <c:pt idx="173">
                  <c:v>735.280654884</c:v>
                </c:pt>
                <c:pt idx="174">
                  <c:v>734.36813470899995</c:v>
                </c:pt>
                <c:pt idx="175">
                  <c:v>734.17799692400001</c:v>
                </c:pt>
                <c:pt idx="176">
                  <c:v>733.77393979700003</c:v>
                </c:pt>
                <c:pt idx="177">
                  <c:v>732.65739089299996</c:v>
                </c:pt>
                <c:pt idx="178">
                  <c:v>732.492190532</c:v>
                </c:pt>
                <c:pt idx="179">
                  <c:v>732.39734612899997</c:v>
                </c:pt>
                <c:pt idx="180">
                  <c:v>732.22458105999999</c:v>
                </c:pt>
                <c:pt idx="181">
                  <c:v>732.01415748700003</c:v>
                </c:pt>
                <c:pt idx="182">
                  <c:v>731.82108549500003</c:v>
                </c:pt>
                <c:pt idx="183">
                  <c:v>731.77808158400001</c:v>
                </c:pt>
                <c:pt idx="184">
                  <c:v>731.52284890299995</c:v>
                </c:pt>
                <c:pt idx="185">
                  <c:v>731.23529992500005</c:v>
                </c:pt>
                <c:pt idx="186">
                  <c:v>731.19529425799999</c:v>
                </c:pt>
                <c:pt idx="187">
                  <c:v>731.08730576699998</c:v>
                </c:pt>
                <c:pt idx="188">
                  <c:v>730.87172243299995</c:v>
                </c:pt>
                <c:pt idx="189">
                  <c:v>730.26908633100004</c:v>
                </c:pt>
                <c:pt idx="190">
                  <c:v>730.07492760000002</c:v>
                </c:pt>
                <c:pt idx="191">
                  <c:v>729.98609495200003</c:v>
                </c:pt>
                <c:pt idx="192">
                  <c:v>729.83419990499999</c:v>
                </c:pt>
                <c:pt idx="193">
                  <c:v>729.43557773500004</c:v>
                </c:pt>
                <c:pt idx="194">
                  <c:v>729.22935173099995</c:v>
                </c:pt>
                <c:pt idx="195">
                  <c:v>728.66968898599998</c:v>
                </c:pt>
                <c:pt idx="196">
                  <c:v>727.76161563300002</c:v>
                </c:pt>
                <c:pt idx="197">
                  <c:v>727.62482145700005</c:v>
                </c:pt>
                <c:pt idx="198">
                  <c:v>727.04941470000006</c:v>
                </c:pt>
                <c:pt idx="199">
                  <c:v>726.87653487199998</c:v>
                </c:pt>
                <c:pt idx="200">
                  <c:v>725.66907095399995</c:v>
                </c:pt>
                <c:pt idx="201">
                  <c:v>725.26879150699995</c:v>
                </c:pt>
                <c:pt idx="202">
                  <c:v>724.87563506100003</c:v>
                </c:pt>
                <c:pt idx="203">
                  <c:v>724.30587415000002</c:v>
                </c:pt>
                <c:pt idx="204">
                  <c:v>724.08231718900004</c:v>
                </c:pt>
                <c:pt idx="205">
                  <c:v>724.03180664800004</c:v>
                </c:pt>
                <c:pt idx="206">
                  <c:v>722.08509344300001</c:v>
                </c:pt>
                <c:pt idx="207">
                  <c:v>721.45965060399999</c:v>
                </c:pt>
                <c:pt idx="208">
                  <c:v>719.45235908500001</c:v>
                </c:pt>
                <c:pt idx="209">
                  <c:v>719.13529453000001</c:v>
                </c:pt>
                <c:pt idx="210">
                  <c:v>718.60565150699995</c:v>
                </c:pt>
                <c:pt idx="211">
                  <c:v>717.57603549099997</c:v>
                </c:pt>
                <c:pt idx="212">
                  <c:v>716.98468729700005</c:v>
                </c:pt>
                <c:pt idx="213">
                  <c:v>716.01271186300005</c:v>
                </c:pt>
                <c:pt idx="214">
                  <c:v>715.94887902100004</c:v>
                </c:pt>
                <c:pt idx="215">
                  <c:v>715.68430915700003</c:v>
                </c:pt>
                <c:pt idx="216">
                  <c:v>715.17992654099999</c:v>
                </c:pt>
                <c:pt idx="217">
                  <c:v>715.13572049200002</c:v>
                </c:pt>
                <c:pt idx="218">
                  <c:v>714.679729232</c:v>
                </c:pt>
                <c:pt idx="219">
                  <c:v>714.18294247899996</c:v>
                </c:pt>
                <c:pt idx="220">
                  <c:v>713.71375179899997</c:v>
                </c:pt>
                <c:pt idx="221">
                  <c:v>711.22453690400005</c:v>
                </c:pt>
                <c:pt idx="222">
                  <c:v>711.05671950399994</c:v>
                </c:pt>
                <c:pt idx="223">
                  <c:v>710.44273658400004</c:v>
                </c:pt>
                <c:pt idx="224">
                  <c:v>709.83631191500001</c:v>
                </c:pt>
                <c:pt idx="225">
                  <c:v>709.23195405800004</c:v>
                </c:pt>
                <c:pt idx="226">
                  <c:v>708.02975257399999</c:v>
                </c:pt>
                <c:pt idx="227">
                  <c:v>707.63850555900001</c:v>
                </c:pt>
                <c:pt idx="228">
                  <c:v>707.11310438299995</c:v>
                </c:pt>
                <c:pt idx="229">
                  <c:v>706.54639110400001</c:v>
                </c:pt>
                <c:pt idx="230">
                  <c:v>705.57103583399999</c:v>
                </c:pt>
                <c:pt idx="231">
                  <c:v>705.55511016900005</c:v>
                </c:pt>
                <c:pt idx="232">
                  <c:v>705.32299546599995</c:v>
                </c:pt>
                <c:pt idx="233">
                  <c:v>705.29437450099999</c:v>
                </c:pt>
                <c:pt idx="234">
                  <c:v>705.03673452500004</c:v>
                </c:pt>
                <c:pt idx="235">
                  <c:v>704.81476237100003</c:v>
                </c:pt>
                <c:pt idx="236">
                  <c:v>704.26993480299996</c:v>
                </c:pt>
                <c:pt idx="237">
                  <c:v>704.21420771600003</c:v>
                </c:pt>
                <c:pt idx="238">
                  <c:v>704.03712882599996</c:v>
                </c:pt>
                <c:pt idx="239">
                  <c:v>703.82315980999999</c:v>
                </c:pt>
                <c:pt idx="240">
                  <c:v>703.43869490099996</c:v>
                </c:pt>
                <c:pt idx="241">
                  <c:v>703.30721907899999</c:v>
                </c:pt>
                <c:pt idx="242">
                  <c:v>702.63429196899995</c:v>
                </c:pt>
                <c:pt idx="243">
                  <c:v>702.49542733999999</c:v>
                </c:pt>
                <c:pt idx="244">
                  <c:v>702.04645204099995</c:v>
                </c:pt>
                <c:pt idx="245">
                  <c:v>701.94544144500003</c:v>
                </c:pt>
                <c:pt idx="246">
                  <c:v>701.780425003</c:v>
                </c:pt>
                <c:pt idx="247">
                  <c:v>701.55364280799995</c:v>
                </c:pt>
                <c:pt idx="248">
                  <c:v>701.29964248399995</c:v>
                </c:pt>
                <c:pt idx="249">
                  <c:v>700.05812232599999</c:v>
                </c:pt>
                <c:pt idx="250">
                  <c:v>699.09599749999995</c:v>
                </c:pt>
                <c:pt idx="251">
                  <c:v>698.81317791599997</c:v>
                </c:pt>
                <c:pt idx="252">
                  <c:v>698.58172912500004</c:v>
                </c:pt>
                <c:pt idx="253">
                  <c:v>698.27248558500003</c:v>
                </c:pt>
                <c:pt idx="254">
                  <c:v>698.16343906700001</c:v>
                </c:pt>
                <c:pt idx="255">
                  <c:v>696.56689562300005</c:v>
                </c:pt>
                <c:pt idx="256">
                  <c:v>696.438209433</c:v>
                </c:pt>
                <c:pt idx="257">
                  <c:v>696.25270414299996</c:v>
                </c:pt>
                <c:pt idx="258">
                  <c:v>695.70622485199999</c:v>
                </c:pt>
                <c:pt idx="259">
                  <c:v>695.66792267899996</c:v>
                </c:pt>
                <c:pt idx="260">
                  <c:v>695.49160146400004</c:v>
                </c:pt>
                <c:pt idx="261">
                  <c:v>695.35829586800003</c:v>
                </c:pt>
                <c:pt idx="262">
                  <c:v>695.01068567899995</c:v>
                </c:pt>
                <c:pt idx="263">
                  <c:v>694.93514388100004</c:v>
                </c:pt>
                <c:pt idx="264">
                  <c:v>694.56781034799997</c:v>
                </c:pt>
                <c:pt idx="265">
                  <c:v>694.56707362899999</c:v>
                </c:pt>
                <c:pt idx="266">
                  <c:v>694.54779285899997</c:v>
                </c:pt>
                <c:pt idx="267">
                  <c:v>694.27074591400003</c:v>
                </c:pt>
                <c:pt idx="268">
                  <c:v>693.756051329</c:v>
                </c:pt>
                <c:pt idx="269">
                  <c:v>693.02272689599999</c:v>
                </c:pt>
                <c:pt idx="270">
                  <c:v>692.90968092200001</c:v>
                </c:pt>
                <c:pt idx="271">
                  <c:v>692.78228954400004</c:v>
                </c:pt>
                <c:pt idx="272">
                  <c:v>692.75669140499997</c:v>
                </c:pt>
                <c:pt idx="273">
                  <c:v>692.63144942999998</c:v>
                </c:pt>
                <c:pt idx="274">
                  <c:v>691.88711729099998</c:v>
                </c:pt>
                <c:pt idx="275">
                  <c:v>691.68706061099999</c:v>
                </c:pt>
                <c:pt idx="276">
                  <c:v>691.14656669199996</c:v>
                </c:pt>
                <c:pt idx="277">
                  <c:v>690.68555046699998</c:v>
                </c:pt>
                <c:pt idx="278">
                  <c:v>689.74793677499997</c:v>
                </c:pt>
                <c:pt idx="279">
                  <c:v>689.00942223300001</c:v>
                </c:pt>
                <c:pt idx="280">
                  <c:v>688.49712691800005</c:v>
                </c:pt>
                <c:pt idx="281">
                  <c:v>688.24451977399997</c:v>
                </c:pt>
                <c:pt idx="282">
                  <c:v>688.22690112099997</c:v>
                </c:pt>
                <c:pt idx="283">
                  <c:v>687.73601651700005</c:v>
                </c:pt>
                <c:pt idx="284">
                  <c:v>687.01712595799995</c:v>
                </c:pt>
                <c:pt idx="285">
                  <c:v>686.90113331199996</c:v>
                </c:pt>
                <c:pt idx="286">
                  <c:v>686.497719319</c:v>
                </c:pt>
                <c:pt idx="287">
                  <c:v>685.10732753100001</c:v>
                </c:pt>
                <c:pt idx="288">
                  <c:v>684.804244122</c:v>
                </c:pt>
                <c:pt idx="289">
                  <c:v>684.62222796200001</c:v>
                </c:pt>
                <c:pt idx="290">
                  <c:v>684.52422392100004</c:v>
                </c:pt>
                <c:pt idx="291">
                  <c:v>684.34924299099998</c:v>
                </c:pt>
                <c:pt idx="292">
                  <c:v>684.09232237799995</c:v>
                </c:pt>
                <c:pt idx="293">
                  <c:v>683.88823317100002</c:v>
                </c:pt>
                <c:pt idx="294">
                  <c:v>683.87461224699996</c:v>
                </c:pt>
                <c:pt idx="295">
                  <c:v>683.85735056299995</c:v>
                </c:pt>
                <c:pt idx="296">
                  <c:v>683.66097654199996</c:v>
                </c:pt>
                <c:pt idx="297">
                  <c:v>683.54847347500004</c:v>
                </c:pt>
                <c:pt idx="298">
                  <c:v>683.38931136300005</c:v>
                </c:pt>
                <c:pt idx="299">
                  <c:v>682.46518169000001</c:v>
                </c:pt>
                <c:pt idx="300">
                  <c:v>682.35644793400002</c:v>
                </c:pt>
                <c:pt idx="301">
                  <c:v>682.26016845100003</c:v>
                </c:pt>
                <c:pt idx="302">
                  <c:v>681.92671921600004</c:v>
                </c:pt>
                <c:pt idx="303">
                  <c:v>681.91027567699996</c:v>
                </c:pt>
                <c:pt idx="304">
                  <c:v>681.44815009700005</c:v>
                </c:pt>
                <c:pt idx="305">
                  <c:v>681.43517698599999</c:v>
                </c:pt>
                <c:pt idx="306">
                  <c:v>681.16526793800006</c:v>
                </c:pt>
                <c:pt idx="307">
                  <c:v>680.70347574200002</c:v>
                </c:pt>
                <c:pt idx="308">
                  <c:v>680.16874507800003</c:v>
                </c:pt>
                <c:pt idx="309">
                  <c:v>679.18762465600003</c:v>
                </c:pt>
                <c:pt idx="310">
                  <c:v>678.73107535899999</c:v>
                </c:pt>
                <c:pt idx="311">
                  <c:v>678.685620546</c:v>
                </c:pt>
                <c:pt idx="312">
                  <c:v>678.48706381900001</c:v>
                </c:pt>
                <c:pt idx="313">
                  <c:v>678.14967049699999</c:v>
                </c:pt>
                <c:pt idx="314">
                  <c:v>677.87234037600001</c:v>
                </c:pt>
                <c:pt idx="315">
                  <c:v>677.11423686399996</c:v>
                </c:pt>
                <c:pt idx="316">
                  <c:v>677.01881529499997</c:v>
                </c:pt>
                <c:pt idx="317">
                  <c:v>676.56647505900003</c:v>
                </c:pt>
                <c:pt idx="318">
                  <c:v>676.41752186799999</c:v>
                </c:pt>
                <c:pt idx="319">
                  <c:v>675.49915065300002</c:v>
                </c:pt>
                <c:pt idx="320">
                  <c:v>675.39504202399996</c:v>
                </c:pt>
                <c:pt idx="321">
                  <c:v>675.22613079300004</c:v>
                </c:pt>
                <c:pt idx="322">
                  <c:v>675.08211676600001</c:v>
                </c:pt>
                <c:pt idx="323">
                  <c:v>675.00795650099997</c:v>
                </c:pt>
                <c:pt idx="324">
                  <c:v>674.33584521099999</c:v>
                </c:pt>
                <c:pt idx="325">
                  <c:v>673.83064991499998</c:v>
                </c:pt>
                <c:pt idx="326">
                  <c:v>673.81573520400002</c:v>
                </c:pt>
                <c:pt idx="327">
                  <c:v>673.66933677500003</c:v>
                </c:pt>
                <c:pt idx="328">
                  <c:v>673.63024321399996</c:v>
                </c:pt>
                <c:pt idx="329">
                  <c:v>673.45147200199995</c:v>
                </c:pt>
                <c:pt idx="330">
                  <c:v>673.083746303</c:v>
                </c:pt>
                <c:pt idx="331">
                  <c:v>673.04680588799999</c:v>
                </c:pt>
                <c:pt idx="332">
                  <c:v>672.90966391999996</c:v>
                </c:pt>
                <c:pt idx="333">
                  <c:v>671.53623552199997</c:v>
                </c:pt>
                <c:pt idx="334">
                  <c:v>671.40896742300004</c:v>
                </c:pt>
                <c:pt idx="335">
                  <c:v>671.39301098600004</c:v>
                </c:pt>
                <c:pt idx="336">
                  <c:v>670.89626043299995</c:v>
                </c:pt>
                <c:pt idx="337">
                  <c:v>670.58763979299999</c:v>
                </c:pt>
                <c:pt idx="338">
                  <c:v>670.527690775</c:v>
                </c:pt>
                <c:pt idx="339">
                  <c:v>670.196171402</c:v>
                </c:pt>
                <c:pt idx="340">
                  <c:v>670.083840571</c:v>
                </c:pt>
                <c:pt idx="341">
                  <c:v>669.84162589499999</c:v>
                </c:pt>
                <c:pt idx="342">
                  <c:v>669.40969404199996</c:v>
                </c:pt>
                <c:pt idx="343">
                  <c:v>669.22130462200005</c:v>
                </c:pt>
                <c:pt idx="344">
                  <c:v>669.04422002199999</c:v>
                </c:pt>
                <c:pt idx="345">
                  <c:v>669.01975600100002</c:v>
                </c:pt>
                <c:pt idx="346">
                  <c:v>668.47894221800004</c:v>
                </c:pt>
                <c:pt idx="347">
                  <c:v>668.46374879500001</c:v>
                </c:pt>
                <c:pt idx="348">
                  <c:v>668.27828455400004</c:v>
                </c:pt>
                <c:pt idx="349">
                  <c:v>667.54392274400004</c:v>
                </c:pt>
                <c:pt idx="350">
                  <c:v>667.45408069600001</c:v>
                </c:pt>
                <c:pt idx="351">
                  <c:v>666.87481547100003</c:v>
                </c:pt>
                <c:pt idx="352">
                  <c:v>665.95091260000004</c:v>
                </c:pt>
                <c:pt idx="353">
                  <c:v>665.94329532300003</c:v>
                </c:pt>
                <c:pt idx="354">
                  <c:v>665.51792604399998</c:v>
                </c:pt>
                <c:pt idx="355">
                  <c:v>664.86100520299999</c:v>
                </c:pt>
                <c:pt idx="356">
                  <c:v>664.76126741099995</c:v>
                </c:pt>
                <c:pt idx="357">
                  <c:v>664.623146217</c:v>
                </c:pt>
                <c:pt idx="358">
                  <c:v>664.53634858800001</c:v>
                </c:pt>
                <c:pt idx="359">
                  <c:v>664.08976674799999</c:v>
                </c:pt>
                <c:pt idx="360">
                  <c:v>663.82312059399999</c:v>
                </c:pt>
                <c:pt idx="361">
                  <c:v>663.78037799100002</c:v>
                </c:pt>
                <c:pt idx="362">
                  <c:v>663.56061731600005</c:v>
                </c:pt>
                <c:pt idx="363">
                  <c:v>663.52392956000006</c:v>
                </c:pt>
                <c:pt idx="364">
                  <c:v>663.478597261</c:v>
                </c:pt>
                <c:pt idx="365">
                  <c:v>663.45846468100001</c:v>
                </c:pt>
                <c:pt idx="366">
                  <c:v>663.33525383599999</c:v>
                </c:pt>
                <c:pt idx="367">
                  <c:v>663.29958588399995</c:v>
                </c:pt>
                <c:pt idx="368">
                  <c:v>663.27309712800002</c:v>
                </c:pt>
                <c:pt idx="369">
                  <c:v>663.22241062900002</c:v>
                </c:pt>
                <c:pt idx="370">
                  <c:v>662.91414609399999</c:v>
                </c:pt>
                <c:pt idx="371">
                  <c:v>662.69950083900005</c:v>
                </c:pt>
                <c:pt idx="372">
                  <c:v>662.61800941800004</c:v>
                </c:pt>
                <c:pt idx="373">
                  <c:v>662.25002330699999</c:v>
                </c:pt>
                <c:pt idx="374">
                  <c:v>661.52759170599995</c:v>
                </c:pt>
                <c:pt idx="375">
                  <c:v>661.29730405700002</c:v>
                </c:pt>
                <c:pt idx="376">
                  <c:v>660.82370316100003</c:v>
                </c:pt>
                <c:pt idx="377">
                  <c:v>660.69134988799999</c:v>
                </c:pt>
                <c:pt idx="378">
                  <c:v>660.01975409399995</c:v>
                </c:pt>
                <c:pt idx="379">
                  <c:v>659.76817779700002</c:v>
                </c:pt>
                <c:pt idx="380">
                  <c:v>658.90118937</c:v>
                </c:pt>
                <c:pt idx="381">
                  <c:v>658.74945034400002</c:v>
                </c:pt>
                <c:pt idx="382">
                  <c:v>658.74413569700005</c:v>
                </c:pt>
                <c:pt idx="383">
                  <c:v>658.67997195700002</c:v>
                </c:pt>
                <c:pt idx="384">
                  <c:v>658.41322058100002</c:v>
                </c:pt>
                <c:pt idx="385">
                  <c:v>658.38864336200004</c:v>
                </c:pt>
                <c:pt idx="386">
                  <c:v>658.16122950399995</c:v>
                </c:pt>
                <c:pt idx="387">
                  <c:v>658.01782662699998</c:v>
                </c:pt>
                <c:pt idx="388">
                  <c:v>657.91381859199998</c:v>
                </c:pt>
                <c:pt idx="389">
                  <c:v>657.13479143899997</c:v>
                </c:pt>
                <c:pt idx="390">
                  <c:v>657.02287909200004</c:v>
                </c:pt>
                <c:pt idx="391">
                  <c:v>656.546171845</c:v>
                </c:pt>
                <c:pt idx="392">
                  <c:v>655.73460807799995</c:v>
                </c:pt>
                <c:pt idx="393">
                  <c:v>655.38031940799999</c:v>
                </c:pt>
                <c:pt idx="394">
                  <c:v>655.37116116499999</c:v>
                </c:pt>
                <c:pt idx="395">
                  <c:v>655.29526601999999</c:v>
                </c:pt>
                <c:pt idx="396">
                  <c:v>655.04982510299999</c:v>
                </c:pt>
                <c:pt idx="397">
                  <c:v>654.89781079500005</c:v>
                </c:pt>
                <c:pt idx="398">
                  <c:v>654.36893431600004</c:v>
                </c:pt>
                <c:pt idx="399">
                  <c:v>653.93832460600004</c:v>
                </c:pt>
                <c:pt idx="400">
                  <c:v>653.54267908400004</c:v>
                </c:pt>
                <c:pt idx="401">
                  <c:v>653.35524730999998</c:v>
                </c:pt>
                <c:pt idx="402">
                  <c:v>653.27027753200002</c:v>
                </c:pt>
                <c:pt idx="403">
                  <c:v>653.02599406100001</c:v>
                </c:pt>
                <c:pt idx="404">
                  <c:v>653.00341248100005</c:v>
                </c:pt>
                <c:pt idx="405">
                  <c:v>652.95785531599995</c:v>
                </c:pt>
                <c:pt idx="406">
                  <c:v>652.55686346799996</c:v>
                </c:pt>
                <c:pt idx="407">
                  <c:v>652.14681827699997</c:v>
                </c:pt>
                <c:pt idx="408">
                  <c:v>651.57674146900001</c:v>
                </c:pt>
                <c:pt idx="409">
                  <c:v>651.54008313700001</c:v>
                </c:pt>
                <c:pt idx="410">
                  <c:v>651.18245716599995</c:v>
                </c:pt>
                <c:pt idx="411">
                  <c:v>650.62369202800005</c:v>
                </c:pt>
                <c:pt idx="412">
                  <c:v>650.32278292800004</c:v>
                </c:pt>
                <c:pt idx="413">
                  <c:v>647.851283481</c:v>
                </c:pt>
                <c:pt idx="414">
                  <c:v>647.66066102499997</c:v>
                </c:pt>
                <c:pt idx="415">
                  <c:v>646.34489579800004</c:v>
                </c:pt>
                <c:pt idx="416">
                  <c:v>644.56541444499999</c:v>
                </c:pt>
                <c:pt idx="417">
                  <c:v>644.50755852700001</c:v>
                </c:pt>
                <c:pt idx="418">
                  <c:v>643.97021804999997</c:v>
                </c:pt>
                <c:pt idx="419">
                  <c:v>643.75489539299997</c:v>
                </c:pt>
                <c:pt idx="420">
                  <c:v>643.57793176099995</c:v>
                </c:pt>
                <c:pt idx="421">
                  <c:v>643.25684633399999</c:v>
                </c:pt>
                <c:pt idx="422">
                  <c:v>643.04244420500004</c:v>
                </c:pt>
                <c:pt idx="423">
                  <c:v>642.54230967800004</c:v>
                </c:pt>
                <c:pt idx="424">
                  <c:v>642.51436798600002</c:v>
                </c:pt>
                <c:pt idx="425">
                  <c:v>642.50417808500004</c:v>
                </c:pt>
                <c:pt idx="426">
                  <c:v>642.11443671300003</c:v>
                </c:pt>
                <c:pt idx="427">
                  <c:v>642.11093409</c:v>
                </c:pt>
                <c:pt idx="428">
                  <c:v>641.94239075500002</c:v>
                </c:pt>
                <c:pt idx="429">
                  <c:v>641.78452080099999</c:v>
                </c:pt>
                <c:pt idx="430">
                  <c:v>641.17551065800001</c:v>
                </c:pt>
                <c:pt idx="431">
                  <c:v>641.12377237099997</c:v>
                </c:pt>
                <c:pt idx="432">
                  <c:v>640.66507381999998</c:v>
                </c:pt>
                <c:pt idx="433">
                  <c:v>640.56687048599997</c:v>
                </c:pt>
                <c:pt idx="434">
                  <c:v>640.49296772900004</c:v>
                </c:pt>
                <c:pt idx="435">
                  <c:v>640.37087480499997</c:v>
                </c:pt>
                <c:pt idx="436">
                  <c:v>639.88306555400004</c:v>
                </c:pt>
                <c:pt idx="437">
                  <c:v>639.78839574300002</c:v>
                </c:pt>
                <c:pt idx="438">
                  <c:v>639.431726088</c:v>
                </c:pt>
                <c:pt idx="439">
                  <c:v>639.07482905899997</c:v>
                </c:pt>
                <c:pt idx="440">
                  <c:v>638.99518833299999</c:v>
                </c:pt>
                <c:pt idx="441">
                  <c:v>638.46030456200003</c:v>
                </c:pt>
                <c:pt idx="442">
                  <c:v>638.21026533999998</c:v>
                </c:pt>
                <c:pt idx="443">
                  <c:v>637.71650327199995</c:v>
                </c:pt>
                <c:pt idx="444">
                  <c:v>637.54267493999998</c:v>
                </c:pt>
                <c:pt idx="445">
                  <c:v>637.04008139500002</c:v>
                </c:pt>
                <c:pt idx="446">
                  <c:v>636.74697869600004</c:v>
                </c:pt>
                <c:pt idx="447">
                  <c:v>636.36607887900004</c:v>
                </c:pt>
                <c:pt idx="448">
                  <c:v>636.30331194400003</c:v>
                </c:pt>
                <c:pt idx="449">
                  <c:v>635.47750992099998</c:v>
                </c:pt>
                <c:pt idx="450">
                  <c:v>634.768909108</c:v>
                </c:pt>
                <c:pt idx="451">
                  <c:v>634.73125113100002</c:v>
                </c:pt>
                <c:pt idx="452">
                  <c:v>634.69873422800003</c:v>
                </c:pt>
                <c:pt idx="453">
                  <c:v>634.63814067400006</c:v>
                </c:pt>
                <c:pt idx="454">
                  <c:v>634.59910843</c:v>
                </c:pt>
                <c:pt idx="455">
                  <c:v>634.58099956700005</c:v>
                </c:pt>
                <c:pt idx="456">
                  <c:v>634.25076703299999</c:v>
                </c:pt>
                <c:pt idx="457">
                  <c:v>634.22314648400004</c:v>
                </c:pt>
                <c:pt idx="458">
                  <c:v>634.15662633299996</c:v>
                </c:pt>
                <c:pt idx="459">
                  <c:v>634.06450959999995</c:v>
                </c:pt>
                <c:pt idx="460">
                  <c:v>633.05629714400004</c:v>
                </c:pt>
                <c:pt idx="461">
                  <c:v>632.53950593299999</c:v>
                </c:pt>
                <c:pt idx="462">
                  <c:v>632.439847235</c:v>
                </c:pt>
                <c:pt idx="463">
                  <c:v>632.41640348700003</c:v>
                </c:pt>
                <c:pt idx="464">
                  <c:v>632.370430478</c:v>
                </c:pt>
                <c:pt idx="465">
                  <c:v>631.97091285900001</c:v>
                </c:pt>
                <c:pt idx="466">
                  <c:v>631.87098331300001</c:v>
                </c:pt>
                <c:pt idx="467">
                  <c:v>631.84875464599997</c:v>
                </c:pt>
                <c:pt idx="468">
                  <c:v>631.70797554000001</c:v>
                </c:pt>
                <c:pt idx="469">
                  <c:v>631.50217791700004</c:v>
                </c:pt>
                <c:pt idx="470">
                  <c:v>631.44436816899997</c:v>
                </c:pt>
                <c:pt idx="471">
                  <c:v>631.37464799600002</c:v>
                </c:pt>
                <c:pt idx="472">
                  <c:v>631.36485874300001</c:v>
                </c:pt>
                <c:pt idx="473">
                  <c:v>631.22359024900004</c:v>
                </c:pt>
                <c:pt idx="474">
                  <c:v>631.20664738300002</c:v>
                </c:pt>
                <c:pt idx="475">
                  <c:v>631.11128414400002</c:v>
                </c:pt>
                <c:pt idx="476">
                  <c:v>630.83170134099998</c:v>
                </c:pt>
                <c:pt idx="477">
                  <c:v>630.47690507100003</c:v>
                </c:pt>
                <c:pt idx="478">
                  <c:v>630.46208374000003</c:v>
                </c:pt>
                <c:pt idx="479">
                  <c:v>630.37282930399999</c:v>
                </c:pt>
                <c:pt idx="480">
                  <c:v>630.23332035999999</c:v>
                </c:pt>
                <c:pt idx="481">
                  <c:v>629.53526601999999</c:v>
                </c:pt>
                <c:pt idx="482">
                  <c:v>629.25331205600003</c:v>
                </c:pt>
                <c:pt idx="483">
                  <c:v>628.71418067800005</c:v>
                </c:pt>
                <c:pt idx="484">
                  <c:v>628.295264438</c:v>
                </c:pt>
                <c:pt idx="485">
                  <c:v>628.16252566599996</c:v>
                </c:pt>
                <c:pt idx="486">
                  <c:v>627.57131215200002</c:v>
                </c:pt>
                <c:pt idx="487">
                  <c:v>627.30458713099995</c:v>
                </c:pt>
                <c:pt idx="488">
                  <c:v>627.11076981099995</c:v>
                </c:pt>
                <c:pt idx="489">
                  <c:v>627.06653364600004</c:v>
                </c:pt>
                <c:pt idx="490">
                  <c:v>627.01141578800002</c:v>
                </c:pt>
                <c:pt idx="491">
                  <c:v>626.87966275099996</c:v>
                </c:pt>
                <c:pt idx="492">
                  <c:v>626.79072662099998</c:v>
                </c:pt>
                <c:pt idx="493">
                  <c:v>626.63235896399999</c:v>
                </c:pt>
                <c:pt idx="494">
                  <c:v>626.52037788099994</c:v>
                </c:pt>
                <c:pt idx="495">
                  <c:v>626.44883405200005</c:v>
                </c:pt>
                <c:pt idx="496">
                  <c:v>626.38956041100005</c:v>
                </c:pt>
                <c:pt idx="497">
                  <c:v>626.19259109799998</c:v>
                </c:pt>
                <c:pt idx="498">
                  <c:v>626.19038750699997</c:v>
                </c:pt>
                <c:pt idx="499">
                  <c:v>626.187788576</c:v>
                </c:pt>
                <c:pt idx="500">
                  <c:v>625.78017084400005</c:v>
                </c:pt>
                <c:pt idx="501">
                  <c:v>625.65998024199996</c:v>
                </c:pt>
                <c:pt idx="502">
                  <c:v>625.543698877</c:v>
                </c:pt>
                <c:pt idx="503">
                  <c:v>625.48606538700005</c:v>
                </c:pt>
                <c:pt idx="504">
                  <c:v>625.39230306699994</c:v>
                </c:pt>
                <c:pt idx="505">
                  <c:v>625.13650735800002</c:v>
                </c:pt>
                <c:pt idx="506">
                  <c:v>625.06526733099997</c:v>
                </c:pt>
                <c:pt idx="507">
                  <c:v>625.03506361300003</c:v>
                </c:pt>
                <c:pt idx="508">
                  <c:v>624.76506002099995</c:v>
                </c:pt>
                <c:pt idx="509">
                  <c:v>624.60913708299995</c:v>
                </c:pt>
                <c:pt idx="510">
                  <c:v>624.59146050499999</c:v>
                </c:pt>
                <c:pt idx="511">
                  <c:v>624.48480304899999</c:v>
                </c:pt>
                <c:pt idx="512">
                  <c:v>624.30082067599994</c:v>
                </c:pt>
                <c:pt idx="513">
                  <c:v>624.05753419999996</c:v>
                </c:pt>
                <c:pt idx="514">
                  <c:v>623.68587692200003</c:v>
                </c:pt>
                <c:pt idx="515">
                  <c:v>623.55621297100004</c:v>
                </c:pt>
                <c:pt idx="516">
                  <c:v>622.88772733899998</c:v>
                </c:pt>
                <c:pt idx="517">
                  <c:v>622.46300795499997</c:v>
                </c:pt>
                <c:pt idx="518">
                  <c:v>622.17310952800005</c:v>
                </c:pt>
                <c:pt idx="519">
                  <c:v>622.15199470899995</c:v>
                </c:pt>
                <c:pt idx="520">
                  <c:v>621.54224235100003</c:v>
                </c:pt>
                <c:pt idx="521">
                  <c:v>621.07219930300005</c:v>
                </c:pt>
                <c:pt idx="522">
                  <c:v>621.06792968599996</c:v>
                </c:pt>
                <c:pt idx="523">
                  <c:v>620.76497243300003</c:v>
                </c:pt>
                <c:pt idx="524">
                  <c:v>620.31341276800003</c:v>
                </c:pt>
                <c:pt idx="525">
                  <c:v>619.78257381399999</c:v>
                </c:pt>
                <c:pt idx="526">
                  <c:v>619.73996977000002</c:v>
                </c:pt>
                <c:pt idx="527">
                  <c:v>619.46840288700002</c:v>
                </c:pt>
                <c:pt idx="528">
                  <c:v>618.63903681600004</c:v>
                </c:pt>
                <c:pt idx="529">
                  <c:v>618.30315971100003</c:v>
                </c:pt>
                <c:pt idx="530">
                  <c:v>618.14018835900004</c:v>
                </c:pt>
                <c:pt idx="531">
                  <c:v>618.07994686100005</c:v>
                </c:pt>
                <c:pt idx="532">
                  <c:v>617.81987854600004</c:v>
                </c:pt>
                <c:pt idx="533">
                  <c:v>617.70833180700004</c:v>
                </c:pt>
                <c:pt idx="534">
                  <c:v>617.47358406700005</c:v>
                </c:pt>
                <c:pt idx="535">
                  <c:v>617.11081165799999</c:v>
                </c:pt>
                <c:pt idx="536">
                  <c:v>616.96952145800003</c:v>
                </c:pt>
                <c:pt idx="537">
                  <c:v>616.40662220399997</c:v>
                </c:pt>
                <c:pt idx="538">
                  <c:v>616.331574682</c:v>
                </c:pt>
                <c:pt idx="539">
                  <c:v>616.03027369100005</c:v>
                </c:pt>
                <c:pt idx="540">
                  <c:v>614.63310529399996</c:v>
                </c:pt>
                <c:pt idx="541">
                  <c:v>614.50130847499997</c:v>
                </c:pt>
                <c:pt idx="542">
                  <c:v>614.34335798899997</c:v>
                </c:pt>
                <c:pt idx="543">
                  <c:v>614.28433477600004</c:v>
                </c:pt>
                <c:pt idx="544">
                  <c:v>614.21812288599995</c:v>
                </c:pt>
                <c:pt idx="545">
                  <c:v>614.07423980999999</c:v>
                </c:pt>
                <c:pt idx="546">
                  <c:v>614.00751308999997</c:v>
                </c:pt>
                <c:pt idx="547">
                  <c:v>613.91951997599995</c:v>
                </c:pt>
                <c:pt idx="548">
                  <c:v>613.79612002700003</c:v>
                </c:pt>
                <c:pt idx="549">
                  <c:v>613.72546449900005</c:v>
                </c:pt>
                <c:pt idx="550">
                  <c:v>613.60177822699995</c:v>
                </c:pt>
                <c:pt idx="551">
                  <c:v>613.15982711200002</c:v>
                </c:pt>
                <c:pt idx="552">
                  <c:v>613.01434599300001</c:v>
                </c:pt>
                <c:pt idx="553">
                  <c:v>612.80658823500005</c:v>
                </c:pt>
                <c:pt idx="554">
                  <c:v>612.62591559099997</c:v>
                </c:pt>
                <c:pt idx="555">
                  <c:v>612.58137468100006</c:v>
                </c:pt>
                <c:pt idx="556">
                  <c:v>612.57470810899997</c:v>
                </c:pt>
                <c:pt idx="557">
                  <c:v>612.50121888599995</c:v>
                </c:pt>
                <c:pt idx="558">
                  <c:v>612.398469406</c:v>
                </c:pt>
                <c:pt idx="559">
                  <c:v>612.261324006</c:v>
                </c:pt>
                <c:pt idx="560">
                  <c:v>612.13936092699998</c:v>
                </c:pt>
                <c:pt idx="561">
                  <c:v>612.117118</c:v>
                </c:pt>
                <c:pt idx="562">
                  <c:v>611.89170827099997</c:v>
                </c:pt>
                <c:pt idx="563">
                  <c:v>611.77568675199996</c:v>
                </c:pt>
                <c:pt idx="564">
                  <c:v>611.75667281999995</c:v>
                </c:pt>
                <c:pt idx="565">
                  <c:v>611.37863885900003</c:v>
                </c:pt>
                <c:pt idx="566">
                  <c:v>611.30003199299995</c:v>
                </c:pt>
                <c:pt idx="567">
                  <c:v>610.90742920299999</c:v>
                </c:pt>
                <c:pt idx="568">
                  <c:v>610.48391489699998</c:v>
                </c:pt>
                <c:pt idx="569">
                  <c:v>610.15117862500006</c:v>
                </c:pt>
                <c:pt idx="570">
                  <c:v>609.98045544900003</c:v>
                </c:pt>
                <c:pt idx="571">
                  <c:v>609.96835660500005</c:v>
                </c:pt>
                <c:pt idx="572">
                  <c:v>609.91164321400004</c:v>
                </c:pt>
                <c:pt idx="573">
                  <c:v>609.58902959500006</c:v>
                </c:pt>
                <c:pt idx="574">
                  <c:v>609.35689812500004</c:v>
                </c:pt>
                <c:pt idx="575">
                  <c:v>608.88943611800005</c:v>
                </c:pt>
                <c:pt idx="576">
                  <c:v>608.78593286499995</c:v>
                </c:pt>
                <c:pt idx="577">
                  <c:v>608.50835265900002</c:v>
                </c:pt>
                <c:pt idx="578">
                  <c:v>608.31557138100004</c:v>
                </c:pt>
                <c:pt idx="579">
                  <c:v>608.246353011</c:v>
                </c:pt>
                <c:pt idx="580">
                  <c:v>608.06937043000005</c:v>
                </c:pt>
                <c:pt idx="581">
                  <c:v>606.66732201900004</c:v>
                </c:pt>
                <c:pt idx="582">
                  <c:v>606.578661786</c:v>
                </c:pt>
                <c:pt idx="583">
                  <c:v>606.38492148900002</c:v>
                </c:pt>
                <c:pt idx="584">
                  <c:v>606.25798268100004</c:v>
                </c:pt>
                <c:pt idx="585">
                  <c:v>606.25749439399999</c:v>
                </c:pt>
                <c:pt idx="586">
                  <c:v>605.83405044000006</c:v>
                </c:pt>
                <c:pt idx="587">
                  <c:v>605.74166336200005</c:v>
                </c:pt>
                <c:pt idx="588">
                  <c:v>605.70371845499994</c:v>
                </c:pt>
                <c:pt idx="589">
                  <c:v>605.63426867700002</c:v>
                </c:pt>
                <c:pt idx="590">
                  <c:v>605.52724876000002</c:v>
                </c:pt>
                <c:pt idx="591">
                  <c:v>605.27204347300005</c:v>
                </c:pt>
                <c:pt idx="592">
                  <c:v>604.96917879700004</c:v>
                </c:pt>
                <c:pt idx="593">
                  <c:v>604.95731434200002</c:v>
                </c:pt>
                <c:pt idx="594">
                  <c:v>604.50740030600002</c:v>
                </c:pt>
                <c:pt idx="595">
                  <c:v>603.83628425300003</c:v>
                </c:pt>
                <c:pt idx="596">
                  <c:v>603.42073571100002</c:v>
                </c:pt>
                <c:pt idx="597">
                  <c:v>603.23104336300003</c:v>
                </c:pt>
                <c:pt idx="598">
                  <c:v>603.148348951</c:v>
                </c:pt>
                <c:pt idx="599">
                  <c:v>602.52009047900003</c:v>
                </c:pt>
                <c:pt idx="600">
                  <c:v>602.22399765</c:v>
                </c:pt>
                <c:pt idx="601">
                  <c:v>601.81111002199998</c:v>
                </c:pt>
                <c:pt idx="602">
                  <c:v>601.43989521799995</c:v>
                </c:pt>
                <c:pt idx="603">
                  <c:v>601.02940251300004</c:v>
                </c:pt>
                <c:pt idx="604">
                  <c:v>601.00049860299998</c:v>
                </c:pt>
                <c:pt idx="605">
                  <c:v>600.95390096200003</c:v>
                </c:pt>
                <c:pt idx="606">
                  <c:v>600.779011062</c:v>
                </c:pt>
                <c:pt idx="607">
                  <c:v>600.19919473699997</c:v>
                </c:pt>
                <c:pt idx="608">
                  <c:v>600.16363106100005</c:v>
                </c:pt>
                <c:pt idx="609">
                  <c:v>599.88325434700005</c:v>
                </c:pt>
                <c:pt idx="610">
                  <c:v>599.62503153900002</c:v>
                </c:pt>
                <c:pt idx="611">
                  <c:v>599.31984124600001</c:v>
                </c:pt>
                <c:pt idx="612">
                  <c:v>598.65952493299994</c:v>
                </c:pt>
                <c:pt idx="613">
                  <c:v>598.40442773799998</c:v>
                </c:pt>
                <c:pt idx="614">
                  <c:v>598.33353374800004</c:v>
                </c:pt>
                <c:pt idx="615">
                  <c:v>597.49894908900001</c:v>
                </c:pt>
                <c:pt idx="616">
                  <c:v>597.45008476299995</c:v>
                </c:pt>
                <c:pt idx="617">
                  <c:v>597.15475375799997</c:v>
                </c:pt>
                <c:pt idx="618">
                  <c:v>596.77325765199998</c:v>
                </c:pt>
                <c:pt idx="619">
                  <c:v>596.48273587100005</c:v>
                </c:pt>
                <c:pt idx="620">
                  <c:v>596.39879004199997</c:v>
                </c:pt>
                <c:pt idx="621">
                  <c:v>595.82499288899999</c:v>
                </c:pt>
                <c:pt idx="622">
                  <c:v>595.60688726800004</c:v>
                </c:pt>
                <c:pt idx="623">
                  <c:v>595.58326014099998</c:v>
                </c:pt>
                <c:pt idx="624">
                  <c:v>595.49014980799996</c:v>
                </c:pt>
                <c:pt idx="625">
                  <c:v>595.34409259500001</c:v>
                </c:pt>
                <c:pt idx="626">
                  <c:v>595.18209265099995</c:v>
                </c:pt>
                <c:pt idx="627">
                  <c:v>594.41007862499998</c:v>
                </c:pt>
                <c:pt idx="628">
                  <c:v>594.12957664800001</c:v>
                </c:pt>
                <c:pt idx="629">
                  <c:v>593.90161789700005</c:v>
                </c:pt>
                <c:pt idx="630">
                  <c:v>593.75932103399998</c:v>
                </c:pt>
                <c:pt idx="631">
                  <c:v>593.73973862100001</c:v>
                </c:pt>
                <c:pt idx="632">
                  <c:v>592.66759143000002</c:v>
                </c:pt>
                <c:pt idx="633">
                  <c:v>592.34061600099994</c:v>
                </c:pt>
                <c:pt idx="634">
                  <c:v>591.45721506799998</c:v>
                </c:pt>
                <c:pt idx="635">
                  <c:v>590.89466428100002</c:v>
                </c:pt>
                <c:pt idx="636">
                  <c:v>590.53175198600002</c:v>
                </c:pt>
                <c:pt idx="637">
                  <c:v>590.38338352400001</c:v>
                </c:pt>
                <c:pt idx="638">
                  <c:v>590.14327189200003</c:v>
                </c:pt>
                <c:pt idx="639">
                  <c:v>589.80707854399998</c:v>
                </c:pt>
                <c:pt idx="640">
                  <c:v>589.79827702399996</c:v>
                </c:pt>
                <c:pt idx="641">
                  <c:v>589.51157307200003</c:v>
                </c:pt>
                <c:pt idx="642">
                  <c:v>588.70718837899994</c:v>
                </c:pt>
                <c:pt idx="643">
                  <c:v>588.67869931799999</c:v>
                </c:pt>
                <c:pt idx="644">
                  <c:v>588.37755500399999</c:v>
                </c:pt>
                <c:pt idx="645">
                  <c:v>588.37423040099998</c:v>
                </c:pt>
                <c:pt idx="646">
                  <c:v>588.24277543999995</c:v>
                </c:pt>
                <c:pt idx="647">
                  <c:v>587.40836515700005</c:v>
                </c:pt>
                <c:pt idx="648">
                  <c:v>586.96093280900004</c:v>
                </c:pt>
                <c:pt idx="649">
                  <c:v>586.94080229999997</c:v>
                </c:pt>
                <c:pt idx="650">
                  <c:v>586.47951114600005</c:v>
                </c:pt>
                <c:pt idx="651">
                  <c:v>586.46704463200001</c:v>
                </c:pt>
                <c:pt idx="652">
                  <c:v>586.14449340299996</c:v>
                </c:pt>
                <c:pt idx="653">
                  <c:v>585.636270115</c:v>
                </c:pt>
                <c:pt idx="654">
                  <c:v>585.58135398599995</c:v>
                </c:pt>
                <c:pt idx="655">
                  <c:v>585.04399935900005</c:v>
                </c:pt>
                <c:pt idx="656">
                  <c:v>584.47565403900001</c:v>
                </c:pt>
                <c:pt idx="657">
                  <c:v>584.18926215399995</c:v>
                </c:pt>
                <c:pt idx="658">
                  <c:v>583.65082412899994</c:v>
                </c:pt>
                <c:pt idx="659">
                  <c:v>583.38604731999999</c:v>
                </c:pt>
                <c:pt idx="660">
                  <c:v>583.369332009</c:v>
                </c:pt>
                <c:pt idx="661">
                  <c:v>583.33748485199999</c:v>
                </c:pt>
                <c:pt idx="662">
                  <c:v>583.22349577299997</c:v>
                </c:pt>
                <c:pt idx="663">
                  <c:v>583.07110901700003</c:v>
                </c:pt>
                <c:pt idx="664">
                  <c:v>582.89675669099995</c:v>
                </c:pt>
                <c:pt idx="665">
                  <c:v>582.82270336299996</c:v>
                </c:pt>
                <c:pt idx="666">
                  <c:v>582.70836959099995</c:v>
                </c:pt>
                <c:pt idx="667">
                  <c:v>582.66738587700002</c:v>
                </c:pt>
                <c:pt idx="668">
                  <c:v>582.51143412299996</c:v>
                </c:pt>
                <c:pt idx="669">
                  <c:v>582.47898567200002</c:v>
                </c:pt>
                <c:pt idx="670">
                  <c:v>582.42646915099999</c:v>
                </c:pt>
                <c:pt idx="671">
                  <c:v>582.04868468300003</c:v>
                </c:pt>
                <c:pt idx="672">
                  <c:v>582.04265009400001</c:v>
                </c:pt>
                <c:pt idx="673">
                  <c:v>581.41576492800004</c:v>
                </c:pt>
                <c:pt idx="674">
                  <c:v>581.41003930600004</c:v>
                </c:pt>
                <c:pt idx="675">
                  <c:v>581.40569660000006</c:v>
                </c:pt>
                <c:pt idx="676">
                  <c:v>581.004299823</c:v>
                </c:pt>
                <c:pt idx="677">
                  <c:v>580.62055462299998</c:v>
                </c:pt>
                <c:pt idx="678">
                  <c:v>580.15442846600001</c:v>
                </c:pt>
                <c:pt idx="679">
                  <c:v>579.97427715900005</c:v>
                </c:pt>
                <c:pt idx="680">
                  <c:v>579.41550124000003</c:v>
                </c:pt>
                <c:pt idx="681">
                  <c:v>579.38680913899998</c:v>
                </c:pt>
                <c:pt idx="682">
                  <c:v>579.09802377000005</c:v>
                </c:pt>
                <c:pt idx="683">
                  <c:v>579.03139662499996</c:v>
                </c:pt>
                <c:pt idx="684">
                  <c:v>578.41432190700004</c:v>
                </c:pt>
                <c:pt idx="685">
                  <c:v>578.239027158</c:v>
                </c:pt>
                <c:pt idx="686">
                  <c:v>577.26132463500005</c:v>
                </c:pt>
                <c:pt idx="687">
                  <c:v>577.13723700000003</c:v>
                </c:pt>
                <c:pt idx="688">
                  <c:v>577.105565394</c:v>
                </c:pt>
                <c:pt idx="689">
                  <c:v>577.00956937900003</c:v>
                </c:pt>
                <c:pt idx="690">
                  <c:v>576.61623663299997</c:v>
                </c:pt>
                <c:pt idx="691">
                  <c:v>576.58287724299998</c:v>
                </c:pt>
                <c:pt idx="692">
                  <c:v>576.20303369700002</c:v>
                </c:pt>
                <c:pt idx="693">
                  <c:v>576.05260685500002</c:v>
                </c:pt>
                <c:pt idx="694">
                  <c:v>575.69268087499995</c:v>
                </c:pt>
                <c:pt idx="695">
                  <c:v>575.680425797</c:v>
                </c:pt>
                <c:pt idx="696">
                  <c:v>575.53155557900004</c:v>
                </c:pt>
                <c:pt idx="697">
                  <c:v>574.92370004700001</c:v>
                </c:pt>
                <c:pt idx="698">
                  <c:v>574.56146044100001</c:v>
                </c:pt>
                <c:pt idx="699">
                  <c:v>574.40072752000003</c:v>
                </c:pt>
                <c:pt idx="700">
                  <c:v>574.02803345799998</c:v>
                </c:pt>
                <c:pt idx="701">
                  <c:v>573.65277045699997</c:v>
                </c:pt>
                <c:pt idx="702">
                  <c:v>573.46108481600004</c:v>
                </c:pt>
                <c:pt idx="703">
                  <c:v>573.36624627000003</c:v>
                </c:pt>
                <c:pt idx="704">
                  <c:v>573.36465525100004</c:v>
                </c:pt>
                <c:pt idx="705">
                  <c:v>573.25970013300002</c:v>
                </c:pt>
                <c:pt idx="706">
                  <c:v>573.16794689000005</c:v>
                </c:pt>
                <c:pt idx="707">
                  <c:v>572.95637781899995</c:v>
                </c:pt>
                <c:pt idx="708">
                  <c:v>572.61611732200004</c:v>
                </c:pt>
                <c:pt idx="709">
                  <c:v>572.16305706399999</c:v>
                </c:pt>
                <c:pt idx="710">
                  <c:v>571.99109196500001</c:v>
                </c:pt>
                <c:pt idx="711">
                  <c:v>571.79798080499995</c:v>
                </c:pt>
                <c:pt idx="712">
                  <c:v>571.73729263799999</c:v>
                </c:pt>
                <c:pt idx="713">
                  <c:v>571.70671458100003</c:v>
                </c:pt>
                <c:pt idx="714">
                  <c:v>571.66727930699994</c:v>
                </c:pt>
                <c:pt idx="715">
                  <c:v>571.48774305100005</c:v>
                </c:pt>
                <c:pt idx="716">
                  <c:v>571.47826299400003</c:v>
                </c:pt>
                <c:pt idx="717">
                  <c:v>571.43350664599996</c:v>
                </c:pt>
                <c:pt idx="718">
                  <c:v>571.02895108899997</c:v>
                </c:pt>
                <c:pt idx="719">
                  <c:v>570.92880041499996</c:v>
                </c:pt>
                <c:pt idx="720">
                  <c:v>570.22337375799998</c:v>
                </c:pt>
                <c:pt idx="721">
                  <c:v>569.65641234400005</c:v>
                </c:pt>
                <c:pt idx="722">
                  <c:v>568.73905809400003</c:v>
                </c:pt>
                <c:pt idx="723">
                  <c:v>568.67192439099995</c:v>
                </c:pt>
                <c:pt idx="724">
                  <c:v>568.63668890199995</c:v>
                </c:pt>
                <c:pt idx="725">
                  <c:v>568.58249457199997</c:v>
                </c:pt>
                <c:pt idx="726">
                  <c:v>568.19857214299998</c:v>
                </c:pt>
                <c:pt idx="727">
                  <c:v>567.41848960200002</c:v>
                </c:pt>
                <c:pt idx="728">
                  <c:v>567.38649273199997</c:v>
                </c:pt>
                <c:pt idx="729">
                  <c:v>566.86790699899996</c:v>
                </c:pt>
                <c:pt idx="730">
                  <c:v>566.68151566799997</c:v>
                </c:pt>
                <c:pt idx="731">
                  <c:v>566.54163511800004</c:v>
                </c:pt>
                <c:pt idx="732">
                  <c:v>566.25834826300002</c:v>
                </c:pt>
                <c:pt idx="733">
                  <c:v>565.78681902899996</c:v>
                </c:pt>
                <c:pt idx="734">
                  <c:v>565.74349137700005</c:v>
                </c:pt>
                <c:pt idx="735">
                  <c:v>565.25115770100001</c:v>
                </c:pt>
                <c:pt idx="736">
                  <c:v>564.75831286300001</c:v>
                </c:pt>
                <c:pt idx="737">
                  <c:v>564.73576356000001</c:v>
                </c:pt>
                <c:pt idx="738">
                  <c:v>564.64807667000002</c:v>
                </c:pt>
                <c:pt idx="739">
                  <c:v>564.30258967099996</c:v>
                </c:pt>
                <c:pt idx="740">
                  <c:v>564.13388978700004</c:v>
                </c:pt>
                <c:pt idx="741">
                  <c:v>564.11903954000002</c:v>
                </c:pt>
                <c:pt idx="742">
                  <c:v>564.07711263299996</c:v>
                </c:pt>
                <c:pt idx="743">
                  <c:v>563.37444084900005</c:v>
                </c:pt>
                <c:pt idx="744">
                  <c:v>562.70715211499999</c:v>
                </c:pt>
                <c:pt idx="745">
                  <c:v>562.57129008300001</c:v>
                </c:pt>
                <c:pt idx="746">
                  <c:v>562.50733294899999</c:v>
                </c:pt>
                <c:pt idx="747">
                  <c:v>562.05559378299995</c:v>
                </c:pt>
                <c:pt idx="748">
                  <c:v>561.98294405000001</c:v>
                </c:pt>
                <c:pt idx="749">
                  <c:v>561.96673309699997</c:v>
                </c:pt>
                <c:pt idx="750">
                  <c:v>561.88036915099997</c:v>
                </c:pt>
                <c:pt idx="751">
                  <c:v>561.83854291199998</c:v>
                </c:pt>
                <c:pt idx="752">
                  <c:v>561.83532819300001</c:v>
                </c:pt>
                <c:pt idx="753">
                  <c:v>560.98237719999997</c:v>
                </c:pt>
                <c:pt idx="754">
                  <c:v>560.95948511300003</c:v>
                </c:pt>
                <c:pt idx="755">
                  <c:v>560.94313193899995</c:v>
                </c:pt>
                <c:pt idx="756">
                  <c:v>560.75727802100005</c:v>
                </c:pt>
                <c:pt idx="757">
                  <c:v>560.67462117000002</c:v>
                </c:pt>
                <c:pt idx="758">
                  <c:v>560.12763810299998</c:v>
                </c:pt>
                <c:pt idx="759">
                  <c:v>559.90896363499996</c:v>
                </c:pt>
                <c:pt idx="760">
                  <c:v>559.61363684900005</c:v>
                </c:pt>
                <c:pt idx="761">
                  <c:v>559.57104160100005</c:v>
                </c:pt>
                <c:pt idx="762">
                  <c:v>559.41775645200005</c:v>
                </c:pt>
                <c:pt idx="763">
                  <c:v>558.83489188600004</c:v>
                </c:pt>
                <c:pt idx="764">
                  <c:v>558.75530549799998</c:v>
                </c:pt>
                <c:pt idx="765">
                  <c:v>558.69917570999996</c:v>
                </c:pt>
                <c:pt idx="766">
                  <c:v>558.38532880100001</c:v>
                </c:pt>
                <c:pt idx="767">
                  <c:v>558.23103535799999</c:v>
                </c:pt>
                <c:pt idx="768">
                  <c:v>557.97476315699998</c:v>
                </c:pt>
                <c:pt idx="769">
                  <c:v>557.90965358899996</c:v>
                </c:pt>
                <c:pt idx="770">
                  <c:v>557.65146503999995</c:v>
                </c:pt>
                <c:pt idx="771">
                  <c:v>557.58428719300002</c:v>
                </c:pt>
                <c:pt idx="772">
                  <c:v>556.69413292199999</c:v>
                </c:pt>
                <c:pt idx="773">
                  <c:v>556.41779438100002</c:v>
                </c:pt>
                <c:pt idx="774">
                  <c:v>555.76749140000004</c:v>
                </c:pt>
                <c:pt idx="775">
                  <c:v>555.49515484300002</c:v>
                </c:pt>
                <c:pt idx="776">
                  <c:v>555.385306442</c:v>
                </c:pt>
                <c:pt idx="777">
                  <c:v>554.86705030799999</c:v>
                </c:pt>
                <c:pt idx="778">
                  <c:v>554.82951326700004</c:v>
                </c:pt>
                <c:pt idx="779">
                  <c:v>554.28638929399995</c:v>
                </c:pt>
                <c:pt idx="780">
                  <c:v>554.00857685799997</c:v>
                </c:pt>
                <c:pt idx="781">
                  <c:v>553.74723868499996</c:v>
                </c:pt>
                <c:pt idx="782">
                  <c:v>553.71778875500002</c:v>
                </c:pt>
                <c:pt idx="783">
                  <c:v>553.63239840200004</c:v>
                </c:pt>
                <c:pt idx="784">
                  <c:v>553.32465341099999</c:v>
                </c:pt>
                <c:pt idx="785">
                  <c:v>552.92485058299997</c:v>
                </c:pt>
                <c:pt idx="786">
                  <c:v>552.728386258</c:v>
                </c:pt>
                <c:pt idx="787">
                  <c:v>552.59151999899996</c:v>
                </c:pt>
                <c:pt idx="788">
                  <c:v>552.562464482</c:v>
                </c:pt>
                <c:pt idx="789">
                  <c:v>552.48619272500002</c:v>
                </c:pt>
                <c:pt idx="790">
                  <c:v>552.28636435600004</c:v>
                </c:pt>
                <c:pt idx="791">
                  <c:v>551.81770745300003</c:v>
                </c:pt>
                <c:pt idx="792">
                  <c:v>551.757955423</c:v>
                </c:pt>
                <c:pt idx="793">
                  <c:v>551.54567276199998</c:v>
                </c:pt>
                <c:pt idx="794">
                  <c:v>551.40298887799997</c:v>
                </c:pt>
                <c:pt idx="795">
                  <c:v>551.33743262999997</c:v>
                </c:pt>
                <c:pt idx="796">
                  <c:v>550.84741460600003</c:v>
                </c:pt>
                <c:pt idx="797">
                  <c:v>550.84601969300002</c:v>
                </c:pt>
                <c:pt idx="798">
                  <c:v>550.73538067000004</c:v>
                </c:pt>
                <c:pt idx="799">
                  <c:v>550.41992167900003</c:v>
                </c:pt>
                <c:pt idx="800">
                  <c:v>550.06759376499997</c:v>
                </c:pt>
                <c:pt idx="801">
                  <c:v>549.92826797400005</c:v>
                </c:pt>
                <c:pt idx="802">
                  <c:v>549.78406123499997</c:v>
                </c:pt>
                <c:pt idx="803">
                  <c:v>549.56312755500005</c:v>
                </c:pt>
                <c:pt idx="804">
                  <c:v>549.189332799</c:v>
                </c:pt>
                <c:pt idx="805">
                  <c:v>549.06915348500002</c:v>
                </c:pt>
                <c:pt idx="806">
                  <c:v>548.95647676099998</c:v>
                </c:pt>
                <c:pt idx="807">
                  <c:v>548.77339431799999</c:v>
                </c:pt>
                <c:pt idx="808">
                  <c:v>548.37217142999998</c:v>
                </c:pt>
                <c:pt idx="809">
                  <c:v>548.06622274999995</c:v>
                </c:pt>
                <c:pt idx="810">
                  <c:v>547.958113895</c:v>
                </c:pt>
                <c:pt idx="811">
                  <c:v>547.72144904200002</c:v>
                </c:pt>
                <c:pt idx="812">
                  <c:v>547.56955150500005</c:v>
                </c:pt>
                <c:pt idx="813">
                  <c:v>547.22565683000005</c:v>
                </c:pt>
                <c:pt idx="814">
                  <c:v>547.16538324999999</c:v>
                </c:pt>
                <c:pt idx="815">
                  <c:v>547.08968145699998</c:v>
                </c:pt>
                <c:pt idx="816">
                  <c:v>546.81970187900004</c:v>
                </c:pt>
                <c:pt idx="817">
                  <c:v>546.61562182199998</c:v>
                </c:pt>
                <c:pt idx="818">
                  <c:v>546.44347898599995</c:v>
                </c:pt>
                <c:pt idx="819">
                  <c:v>546.36540856800002</c:v>
                </c:pt>
                <c:pt idx="820">
                  <c:v>546.30648957200003</c:v>
                </c:pt>
                <c:pt idx="821">
                  <c:v>545.88800230200002</c:v>
                </c:pt>
                <c:pt idx="822">
                  <c:v>545.87022866500001</c:v>
                </c:pt>
                <c:pt idx="823">
                  <c:v>545.74219958200001</c:v>
                </c:pt>
                <c:pt idx="824">
                  <c:v>545.57058942200001</c:v>
                </c:pt>
                <c:pt idx="825">
                  <c:v>545.320056927</c:v>
                </c:pt>
                <c:pt idx="826">
                  <c:v>544.80361509299996</c:v>
                </c:pt>
                <c:pt idx="827">
                  <c:v>544.70112879099997</c:v>
                </c:pt>
                <c:pt idx="828">
                  <c:v>544.67915041399999</c:v>
                </c:pt>
                <c:pt idx="829">
                  <c:v>544.51709579299995</c:v>
                </c:pt>
                <c:pt idx="830">
                  <c:v>543.93365770699995</c:v>
                </c:pt>
                <c:pt idx="831">
                  <c:v>543.69781844199997</c:v>
                </c:pt>
                <c:pt idx="832">
                  <c:v>543.63416909900002</c:v>
                </c:pt>
                <c:pt idx="833">
                  <c:v>543.54022155899997</c:v>
                </c:pt>
                <c:pt idx="834">
                  <c:v>543.47878042699995</c:v>
                </c:pt>
                <c:pt idx="835">
                  <c:v>543.46065548800004</c:v>
                </c:pt>
                <c:pt idx="836">
                  <c:v>543.22940631799997</c:v>
                </c:pt>
                <c:pt idx="837">
                  <c:v>543.08095481800001</c:v>
                </c:pt>
                <c:pt idx="838">
                  <c:v>543.04502518899994</c:v>
                </c:pt>
                <c:pt idx="839">
                  <c:v>542.99075399200001</c:v>
                </c:pt>
                <c:pt idx="840">
                  <c:v>542.98234973599995</c:v>
                </c:pt>
                <c:pt idx="841">
                  <c:v>542.16215670400004</c:v>
                </c:pt>
                <c:pt idx="842">
                  <c:v>541.85794502700003</c:v>
                </c:pt>
                <c:pt idx="843">
                  <c:v>541.85619044800001</c:v>
                </c:pt>
                <c:pt idx="844">
                  <c:v>541.67565146100003</c:v>
                </c:pt>
                <c:pt idx="845">
                  <c:v>541.60712593400001</c:v>
                </c:pt>
                <c:pt idx="846">
                  <c:v>541.26455478100002</c:v>
                </c:pt>
                <c:pt idx="847">
                  <c:v>541.23420960700003</c:v>
                </c:pt>
                <c:pt idx="848">
                  <c:v>540.87318136299996</c:v>
                </c:pt>
                <c:pt idx="849">
                  <c:v>540.70640724299994</c:v>
                </c:pt>
                <c:pt idx="850">
                  <c:v>540.65597089000005</c:v>
                </c:pt>
                <c:pt idx="851">
                  <c:v>540.51199044099997</c:v>
                </c:pt>
                <c:pt idx="852">
                  <c:v>540.44277650799995</c:v>
                </c:pt>
                <c:pt idx="853">
                  <c:v>540.41035160900003</c:v>
                </c:pt>
                <c:pt idx="854">
                  <c:v>539.97973257199999</c:v>
                </c:pt>
                <c:pt idx="855">
                  <c:v>539.65804961599997</c:v>
                </c:pt>
                <c:pt idx="856">
                  <c:v>539.542521169</c:v>
                </c:pt>
                <c:pt idx="857">
                  <c:v>539.11958421400004</c:v>
                </c:pt>
                <c:pt idx="858">
                  <c:v>539.09756506999997</c:v>
                </c:pt>
                <c:pt idx="859">
                  <c:v>539.02729344399995</c:v>
                </c:pt>
                <c:pt idx="860">
                  <c:v>538.77683169700003</c:v>
                </c:pt>
                <c:pt idx="861">
                  <c:v>538.71275019500001</c:v>
                </c:pt>
                <c:pt idx="862">
                  <c:v>538.63283419100003</c:v>
                </c:pt>
                <c:pt idx="863">
                  <c:v>538.14235875099996</c:v>
                </c:pt>
                <c:pt idx="864">
                  <c:v>537.67121677299997</c:v>
                </c:pt>
                <c:pt idx="865">
                  <c:v>537.24172592699995</c:v>
                </c:pt>
                <c:pt idx="866">
                  <c:v>537.04694789500002</c:v>
                </c:pt>
                <c:pt idx="867">
                  <c:v>536.97041472599994</c:v>
                </c:pt>
                <c:pt idx="868">
                  <c:v>536.94822403199998</c:v>
                </c:pt>
                <c:pt idx="869">
                  <c:v>536.36856412500003</c:v>
                </c:pt>
                <c:pt idx="870">
                  <c:v>534.31272420100004</c:v>
                </c:pt>
                <c:pt idx="871">
                  <c:v>534.14055007900004</c:v>
                </c:pt>
                <c:pt idx="872">
                  <c:v>533.97363449099998</c:v>
                </c:pt>
                <c:pt idx="873">
                  <c:v>533.48482399399995</c:v>
                </c:pt>
                <c:pt idx="874">
                  <c:v>533.38093927299997</c:v>
                </c:pt>
                <c:pt idx="875">
                  <c:v>533.28416768099999</c:v>
                </c:pt>
                <c:pt idx="876">
                  <c:v>533.07530205700004</c:v>
                </c:pt>
                <c:pt idx="877">
                  <c:v>532.993448801</c:v>
                </c:pt>
                <c:pt idx="878">
                  <c:v>532.80719027800001</c:v>
                </c:pt>
                <c:pt idx="879">
                  <c:v>532.52160501699996</c:v>
                </c:pt>
                <c:pt idx="880">
                  <c:v>532.48400225</c:v>
                </c:pt>
                <c:pt idx="881">
                  <c:v>532.31043304499997</c:v>
                </c:pt>
                <c:pt idx="882">
                  <c:v>532.28306293599996</c:v>
                </c:pt>
                <c:pt idx="883">
                  <c:v>532.17651271700004</c:v>
                </c:pt>
                <c:pt idx="884">
                  <c:v>531.47107489500002</c:v>
                </c:pt>
                <c:pt idx="885">
                  <c:v>531.15261635000002</c:v>
                </c:pt>
                <c:pt idx="886">
                  <c:v>531.12073299199994</c:v>
                </c:pt>
                <c:pt idx="887">
                  <c:v>530.88413030000004</c:v>
                </c:pt>
                <c:pt idx="888">
                  <c:v>530.85547406299997</c:v>
                </c:pt>
                <c:pt idx="889">
                  <c:v>530.60662284</c:v>
                </c:pt>
                <c:pt idx="890">
                  <c:v>530.476822599</c:v>
                </c:pt>
                <c:pt idx="891">
                  <c:v>530.45419714800005</c:v>
                </c:pt>
                <c:pt idx="892">
                  <c:v>530.28367654900001</c:v>
                </c:pt>
                <c:pt idx="893">
                  <c:v>530.21722280799997</c:v>
                </c:pt>
                <c:pt idx="894">
                  <c:v>529.41332676599995</c:v>
                </c:pt>
                <c:pt idx="895">
                  <c:v>529.31622811600005</c:v>
                </c:pt>
                <c:pt idx="896">
                  <c:v>528.64582603700001</c:v>
                </c:pt>
                <c:pt idx="897">
                  <c:v>528.223108712</c:v>
                </c:pt>
                <c:pt idx="898">
                  <c:v>528.06721480700003</c:v>
                </c:pt>
                <c:pt idx="899">
                  <c:v>528.01237437400005</c:v>
                </c:pt>
                <c:pt idx="900">
                  <c:v>527.80669966300002</c:v>
                </c:pt>
                <c:pt idx="901">
                  <c:v>527.53922193999995</c:v>
                </c:pt>
                <c:pt idx="902">
                  <c:v>527.50140142700002</c:v>
                </c:pt>
                <c:pt idx="903">
                  <c:v>527.47194316699995</c:v>
                </c:pt>
                <c:pt idx="904">
                  <c:v>527.41040161000001</c:v>
                </c:pt>
                <c:pt idx="905">
                  <c:v>527.370257649</c:v>
                </c:pt>
                <c:pt idx="906">
                  <c:v>526.92545942699996</c:v>
                </c:pt>
                <c:pt idx="907">
                  <c:v>526.90696849100004</c:v>
                </c:pt>
                <c:pt idx="908">
                  <c:v>526.882285948</c:v>
                </c:pt>
                <c:pt idx="909">
                  <c:v>526.64019323100001</c:v>
                </c:pt>
                <c:pt idx="910">
                  <c:v>526.60734547100003</c:v>
                </c:pt>
                <c:pt idx="911">
                  <c:v>526.32880170800001</c:v>
                </c:pt>
                <c:pt idx="912">
                  <c:v>525.97495890699997</c:v>
                </c:pt>
                <c:pt idx="913">
                  <c:v>525.80843837099997</c:v>
                </c:pt>
                <c:pt idx="914">
                  <c:v>525.76900043299997</c:v>
                </c:pt>
                <c:pt idx="915">
                  <c:v>525.73939410200001</c:v>
                </c:pt>
                <c:pt idx="916">
                  <c:v>525.63579667099998</c:v>
                </c:pt>
                <c:pt idx="917">
                  <c:v>525.22811439500003</c:v>
                </c:pt>
                <c:pt idx="918">
                  <c:v>524.83627255800002</c:v>
                </c:pt>
                <c:pt idx="919">
                  <c:v>524.81040769100002</c:v>
                </c:pt>
                <c:pt idx="920">
                  <c:v>523.571492562</c:v>
                </c:pt>
                <c:pt idx="921">
                  <c:v>523.36793620599997</c:v>
                </c:pt>
                <c:pt idx="922">
                  <c:v>523.22126770099999</c:v>
                </c:pt>
                <c:pt idx="923">
                  <c:v>522.95377410799995</c:v>
                </c:pt>
                <c:pt idx="924">
                  <c:v>522.77284114899999</c:v>
                </c:pt>
                <c:pt idx="925">
                  <c:v>522.73562399499997</c:v>
                </c:pt>
                <c:pt idx="926">
                  <c:v>522.71058811600005</c:v>
                </c:pt>
                <c:pt idx="927">
                  <c:v>522.56501355700004</c:v>
                </c:pt>
                <c:pt idx="928">
                  <c:v>522.43366235799999</c:v>
                </c:pt>
                <c:pt idx="929">
                  <c:v>522.16486376299997</c:v>
                </c:pt>
                <c:pt idx="930">
                  <c:v>522.13034866600003</c:v>
                </c:pt>
                <c:pt idx="931">
                  <c:v>521.92901112799996</c:v>
                </c:pt>
                <c:pt idx="932">
                  <c:v>521.611897215</c:v>
                </c:pt>
                <c:pt idx="933">
                  <c:v>521.38108304499997</c:v>
                </c:pt>
                <c:pt idx="934">
                  <c:v>521.32184208399997</c:v>
                </c:pt>
                <c:pt idx="935">
                  <c:v>521.21151353799996</c:v>
                </c:pt>
                <c:pt idx="936">
                  <c:v>521.06452545599996</c:v>
                </c:pt>
                <c:pt idx="937">
                  <c:v>520.97321081600001</c:v>
                </c:pt>
                <c:pt idx="938">
                  <c:v>520.65596163999999</c:v>
                </c:pt>
                <c:pt idx="939">
                  <c:v>520.64912819899996</c:v>
                </c:pt>
                <c:pt idx="940">
                  <c:v>520.59505832499997</c:v>
                </c:pt>
                <c:pt idx="941">
                  <c:v>520.59174175500004</c:v>
                </c:pt>
                <c:pt idx="942">
                  <c:v>520.22436659699997</c:v>
                </c:pt>
                <c:pt idx="943">
                  <c:v>519.56500157899995</c:v>
                </c:pt>
                <c:pt idx="944">
                  <c:v>518.92380166400005</c:v>
                </c:pt>
                <c:pt idx="945">
                  <c:v>517.79596730200001</c:v>
                </c:pt>
                <c:pt idx="946">
                  <c:v>517.46288446599999</c:v>
                </c:pt>
                <c:pt idx="947">
                  <c:v>517.40407957399998</c:v>
                </c:pt>
                <c:pt idx="948">
                  <c:v>516.76446112400004</c:v>
                </c:pt>
                <c:pt idx="949">
                  <c:v>516.44592551000005</c:v>
                </c:pt>
                <c:pt idx="950">
                  <c:v>516.264519458</c:v>
                </c:pt>
                <c:pt idx="951">
                  <c:v>516.01102577400002</c:v>
                </c:pt>
                <c:pt idx="952">
                  <c:v>515.63943183799995</c:v>
                </c:pt>
                <c:pt idx="953">
                  <c:v>515.08421642400003</c:v>
                </c:pt>
                <c:pt idx="954">
                  <c:v>514.49558478400002</c:v>
                </c:pt>
                <c:pt idx="955">
                  <c:v>513.99516907500004</c:v>
                </c:pt>
                <c:pt idx="956">
                  <c:v>513.70809451299999</c:v>
                </c:pt>
                <c:pt idx="957">
                  <c:v>513.69620223799996</c:v>
                </c:pt>
                <c:pt idx="958">
                  <c:v>513.24082628300005</c:v>
                </c:pt>
                <c:pt idx="959">
                  <c:v>512.75120633100005</c:v>
                </c:pt>
                <c:pt idx="960">
                  <c:v>512.47585060400002</c:v>
                </c:pt>
                <c:pt idx="961">
                  <c:v>512.20389003299999</c:v>
                </c:pt>
                <c:pt idx="962">
                  <c:v>512.19889474700005</c:v>
                </c:pt>
                <c:pt idx="963">
                  <c:v>511.75132966199999</c:v>
                </c:pt>
                <c:pt idx="964">
                  <c:v>510.80215532599999</c:v>
                </c:pt>
                <c:pt idx="965">
                  <c:v>510.50295218299999</c:v>
                </c:pt>
                <c:pt idx="966">
                  <c:v>510.21989117700002</c:v>
                </c:pt>
                <c:pt idx="967">
                  <c:v>510.09690229300003</c:v>
                </c:pt>
                <c:pt idx="968">
                  <c:v>509.98522697099997</c:v>
                </c:pt>
                <c:pt idx="969">
                  <c:v>509.74812203300002</c:v>
                </c:pt>
                <c:pt idx="970">
                  <c:v>509.61700915099999</c:v>
                </c:pt>
                <c:pt idx="971">
                  <c:v>509.604651918</c:v>
                </c:pt>
                <c:pt idx="972">
                  <c:v>509.43181190299998</c:v>
                </c:pt>
                <c:pt idx="973">
                  <c:v>509.26947518200001</c:v>
                </c:pt>
                <c:pt idx="974">
                  <c:v>508.982172107</c:v>
                </c:pt>
                <c:pt idx="975">
                  <c:v>508.98031373100002</c:v>
                </c:pt>
                <c:pt idx="976">
                  <c:v>508.82272418600002</c:v>
                </c:pt>
                <c:pt idx="977">
                  <c:v>508.79101994400003</c:v>
                </c:pt>
                <c:pt idx="978">
                  <c:v>508.56701427000002</c:v>
                </c:pt>
                <c:pt idx="979">
                  <c:v>508.02184272699998</c:v>
                </c:pt>
                <c:pt idx="980">
                  <c:v>507.43181458499998</c:v>
                </c:pt>
                <c:pt idx="981">
                  <c:v>507.077663938</c:v>
                </c:pt>
                <c:pt idx="982">
                  <c:v>507.05402889599998</c:v>
                </c:pt>
                <c:pt idx="983">
                  <c:v>506.61662525399998</c:v>
                </c:pt>
                <c:pt idx="984">
                  <c:v>506.39519660399998</c:v>
                </c:pt>
                <c:pt idx="985">
                  <c:v>506.01590794200001</c:v>
                </c:pt>
                <c:pt idx="986">
                  <c:v>505.988532593</c:v>
                </c:pt>
                <c:pt idx="987">
                  <c:v>505.56106966599998</c:v>
                </c:pt>
                <c:pt idx="988">
                  <c:v>505.212353904</c:v>
                </c:pt>
                <c:pt idx="989">
                  <c:v>504.88719093499998</c:v>
                </c:pt>
                <c:pt idx="990">
                  <c:v>504.81700466199999</c:v>
                </c:pt>
                <c:pt idx="991">
                  <c:v>504.70884245399998</c:v>
                </c:pt>
                <c:pt idx="992">
                  <c:v>504.67634247000001</c:v>
                </c:pt>
                <c:pt idx="993">
                  <c:v>504.66605199899999</c:v>
                </c:pt>
                <c:pt idx="994">
                  <c:v>504.27413274000003</c:v>
                </c:pt>
                <c:pt idx="995">
                  <c:v>504.16491503399999</c:v>
                </c:pt>
                <c:pt idx="996">
                  <c:v>503.75918576700002</c:v>
                </c:pt>
                <c:pt idx="997">
                  <c:v>503.48539794700002</c:v>
                </c:pt>
                <c:pt idx="998">
                  <c:v>503.01127390900001</c:v>
                </c:pt>
                <c:pt idx="999">
                  <c:v>502.90730059700002</c:v>
                </c:pt>
                <c:pt idx="1000">
                  <c:v>502.67571686700001</c:v>
                </c:pt>
                <c:pt idx="1001">
                  <c:v>502.39101051400002</c:v>
                </c:pt>
                <c:pt idx="1002">
                  <c:v>502.33157529499999</c:v>
                </c:pt>
                <c:pt idx="1003">
                  <c:v>502.17927151399999</c:v>
                </c:pt>
                <c:pt idx="1004">
                  <c:v>501.86864804200002</c:v>
                </c:pt>
                <c:pt idx="1005">
                  <c:v>501.57323005500001</c:v>
                </c:pt>
                <c:pt idx="1006">
                  <c:v>501.05870841699999</c:v>
                </c:pt>
                <c:pt idx="1007">
                  <c:v>500.66903083400001</c:v>
                </c:pt>
                <c:pt idx="1008">
                  <c:v>500.39900033599997</c:v>
                </c:pt>
                <c:pt idx="1009">
                  <c:v>500.28095941999999</c:v>
                </c:pt>
                <c:pt idx="1010">
                  <c:v>500.22788310700003</c:v>
                </c:pt>
                <c:pt idx="1011">
                  <c:v>500.055481907</c:v>
                </c:pt>
                <c:pt idx="1012">
                  <c:v>500.02813847700003</c:v>
                </c:pt>
                <c:pt idx="1013">
                  <c:v>499.90738055700001</c:v>
                </c:pt>
                <c:pt idx="1014">
                  <c:v>498.84456153500003</c:v>
                </c:pt>
                <c:pt idx="1015">
                  <c:v>498.71082467999997</c:v>
                </c:pt>
                <c:pt idx="1016">
                  <c:v>498.08124157100002</c:v>
                </c:pt>
                <c:pt idx="1017">
                  <c:v>497.96472365</c:v>
                </c:pt>
                <c:pt idx="1018">
                  <c:v>497.94194181</c:v>
                </c:pt>
                <c:pt idx="1019">
                  <c:v>497.86936408399998</c:v>
                </c:pt>
                <c:pt idx="1020">
                  <c:v>496.84786954999998</c:v>
                </c:pt>
                <c:pt idx="1021">
                  <c:v>496.73759747700001</c:v>
                </c:pt>
                <c:pt idx="1022">
                  <c:v>496.39882226499998</c:v>
                </c:pt>
                <c:pt idx="1023">
                  <c:v>496.198102054</c:v>
                </c:pt>
                <c:pt idx="1024">
                  <c:v>495.79589186099997</c:v>
                </c:pt>
                <c:pt idx="1025">
                  <c:v>495.57695888500001</c:v>
                </c:pt>
                <c:pt idx="1026">
                  <c:v>495.26908318199997</c:v>
                </c:pt>
                <c:pt idx="1027">
                  <c:v>495.14130480900002</c:v>
                </c:pt>
                <c:pt idx="1028">
                  <c:v>495.077501477</c:v>
                </c:pt>
                <c:pt idx="1029">
                  <c:v>494.75531855700001</c:v>
                </c:pt>
                <c:pt idx="1030">
                  <c:v>494.74953276899998</c:v>
                </c:pt>
                <c:pt idx="1031">
                  <c:v>494.48087439099999</c:v>
                </c:pt>
                <c:pt idx="1032">
                  <c:v>494.35985651800002</c:v>
                </c:pt>
                <c:pt idx="1033">
                  <c:v>493.97850639199999</c:v>
                </c:pt>
                <c:pt idx="1034">
                  <c:v>493.543410182</c:v>
                </c:pt>
                <c:pt idx="1035">
                  <c:v>493.25887264400001</c:v>
                </c:pt>
                <c:pt idx="1036">
                  <c:v>493.11816491000002</c:v>
                </c:pt>
                <c:pt idx="1037">
                  <c:v>492.90856561800001</c:v>
                </c:pt>
                <c:pt idx="1038">
                  <c:v>492.64947635499999</c:v>
                </c:pt>
                <c:pt idx="1039">
                  <c:v>492.323996298</c:v>
                </c:pt>
                <c:pt idx="1040">
                  <c:v>492.29468625800001</c:v>
                </c:pt>
                <c:pt idx="1041">
                  <c:v>492.13617345900002</c:v>
                </c:pt>
                <c:pt idx="1042">
                  <c:v>491.918366107</c:v>
                </c:pt>
                <c:pt idx="1043">
                  <c:v>491.83957225199998</c:v>
                </c:pt>
                <c:pt idx="1044">
                  <c:v>491.47500701600001</c:v>
                </c:pt>
                <c:pt idx="1045">
                  <c:v>490.797969045</c:v>
                </c:pt>
                <c:pt idx="1046">
                  <c:v>490.43349604000002</c:v>
                </c:pt>
                <c:pt idx="1047">
                  <c:v>490.02832420099998</c:v>
                </c:pt>
                <c:pt idx="1048">
                  <c:v>489.68227863099997</c:v>
                </c:pt>
                <c:pt idx="1049">
                  <c:v>489.54931002900003</c:v>
                </c:pt>
                <c:pt idx="1050">
                  <c:v>489.17118842899998</c:v>
                </c:pt>
                <c:pt idx="1051">
                  <c:v>489.111577501</c:v>
                </c:pt>
                <c:pt idx="1052">
                  <c:v>488.87034835700001</c:v>
                </c:pt>
                <c:pt idx="1053">
                  <c:v>488.82708474899999</c:v>
                </c:pt>
                <c:pt idx="1054">
                  <c:v>487.29337139400002</c:v>
                </c:pt>
                <c:pt idx="1055">
                  <c:v>486.97770166399999</c:v>
                </c:pt>
                <c:pt idx="1056">
                  <c:v>486.74734808900001</c:v>
                </c:pt>
                <c:pt idx="1057">
                  <c:v>485.74768874300003</c:v>
                </c:pt>
                <c:pt idx="1058">
                  <c:v>485.20020392800001</c:v>
                </c:pt>
                <c:pt idx="1059">
                  <c:v>484.95903426799998</c:v>
                </c:pt>
                <c:pt idx="1060">
                  <c:v>484.76884443099999</c:v>
                </c:pt>
                <c:pt idx="1061">
                  <c:v>484.70820708399998</c:v>
                </c:pt>
                <c:pt idx="1062">
                  <c:v>484.62549998899999</c:v>
                </c:pt>
                <c:pt idx="1063">
                  <c:v>484.27677728600003</c:v>
                </c:pt>
                <c:pt idx="1064">
                  <c:v>484.23767842699999</c:v>
                </c:pt>
                <c:pt idx="1065">
                  <c:v>483.87502475100001</c:v>
                </c:pt>
                <c:pt idx="1066">
                  <c:v>483.851363273</c:v>
                </c:pt>
                <c:pt idx="1067">
                  <c:v>483.78448838499997</c:v>
                </c:pt>
                <c:pt idx="1068">
                  <c:v>483.49289013399999</c:v>
                </c:pt>
                <c:pt idx="1069">
                  <c:v>483.371156418</c:v>
                </c:pt>
                <c:pt idx="1070">
                  <c:v>483.04552135500001</c:v>
                </c:pt>
                <c:pt idx="1071">
                  <c:v>482.97470730200001</c:v>
                </c:pt>
                <c:pt idx="1072">
                  <c:v>482.67731842299997</c:v>
                </c:pt>
                <c:pt idx="1073">
                  <c:v>482.27989758400003</c:v>
                </c:pt>
                <c:pt idx="1074">
                  <c:v>482.076320399</c:v>
                </c:pt>
                <c:pt idx="1075">
                  <c:v>481.91113212499999</c:v>
                </c:pt>
                <c:pt idx="1076">
                  <c:v>481.73405417200001</c:v>
                </c:pt>
                <c:pt idx="1077">
                  <c:v>481.34298808900002</c:v>
                </c:pt>
                <c:pt idx="1078">
                  <c:v>481.19240414199999</c:v>
                </c:pt>
                <c:pt idx="1079">
                  <c:v>480.70443404700001</c:v>
                </c:pt>
                <c:pt idx="1080">
                  <c:v>480.599163831</c:v>
                </c:pt>
                <c:pt idx="1081">
                  <c:v>480.56031428</c:v>
                </c:pt>
                <c:pt idx="1082">
                  <c:v>480.25924829500002</c:v>
                </c:pt>
                <c:pt idx="1083">
                  <c:v>480.10872280400002</c:v>
                </c:pt>
                <c:pt idx="1084">
                  <c:v>479.87711037600002</c:v>
                </c:pt>
                <c:pt idx="1085">
                  <c:v>479.83330551300003</c:v>
                </c:pt>
                <c:pt idx="1086">
                  <c:v>479.83082740899999</c:v>
                </c:pt>
                <c:pt idx="1087">
                  <c:v>479.10686705500001</c:v>
                </c:pt>
                <c:pt idx="1088">
                  <c:v>479.054164421</c:v>
                </c:pt>
                <c:pt idx="1089">
                  <c:v>478.76978993500001</c:v>
                </c:pt>
                <c:pt idx="1090">
                  <c:v>478.49752242300002</c:v>
                </c:pt>
                <c:pt idx="1091">
                  <c:v>477.79244360400003</c:v>
                </c:pt>
                <c:pt idx="1092">
                  <c:v>477.50814940999999</c:v>
                </c:pt>
                <c:pt idx="1093">
                  <c:v>477.49629251099998</c:v>
                </c:pt>
                <c:pt idx="1094">
                  <c:v>477.28063872299998</c:v>
                </c:pt>
                <c:pt idx="1095">
                  <c:v>477.27782354800001</c:v>
                </c:pt>
                <c:pt idx="1096">
                  <c:v>477.22941603700002</c:v>
                </c:pt>
                <c:pt idx="1097">
                  <c:v>477.15180157399999</c:v>
                </c:pt>
                <c:pt idx="1098">
                  <c:v>477.14093942400001</c:v>
                </c:pt>
                <c:pt idx="1099">
                  <c:v>476.98363436900001</c:v>
                </c:pt>
                <c:pt idx="1100">
                  <c:v>476.76952906499997</c:v>
                </c:pt>
                <c:pt idx="1101">
                  <c:v>476.70540800700002</c:v>
                </c:pt>
                <c:pt idx="1102">
                  <c:v>476.18142743099997</c:v>
                </c:pt>
                <c:pt idx="1103">
                  <c:v>475.93839498</c:v>
                </c:pt>
                <c:pt idx="1104">
                  <c:v>475.92232460000002</c:v>
                </c:pt>
                <c:pt idx="1105">
                  <c:v>475.85451092400001</c:v>
                </c:pt>
                <c:pt idx="1106">
                  <c:v>475.74466615900002</c:v>
                </c:pt>
                <c:pt idx="1107">
                  <c:v>475.15774506100001</c:v>
                </c:pt>
                <c:pt idx="1108">
                  <c:v>474.779665733</c:v>
                </c:pt>
                <c:pt idx="1109">
                  <c:v>474.75709802699998</c:v>
                </c:pt>
                <c:pt idx="1110">
                  <c:v>474.48537844700002</c:v>
                </c:pt>
                <c:pt idx="1111">
                  <c:v>474.39264709999998</c:v>
                </c:pt>
                <c:pt idx="1112">
                  <c:v>474.23256828699999</c:v>
                </c:pt>
                <c:pt idx="1113">
                  <c:v>474.13204313400001</c:v>
                </c:pt>
                <c:pt idx="1114">
                  <c:v>474.12275853099999</c:v>
                </c:pt>
                <c:pt idx="1115">
                  <c:v>474.04113796600001</c:v>
                </c:pt>
                <c:pt idx="1116">
                  <c:v>474.019145353</c:v>
                </c:pt>
                <c:pt idx="1117">
                  <c:v>473.95179075200002</c:v>
                </c:pt>
                <c:pt idx="1118">
                  <c:v>473.84505837299997</c:v>
                </c:pt>
                <c:pt idx="1119">
                  <c:v>473.81720811000002</c:v>
                </c:pt>
                <c:pt idx="1120">
                  <c:v>473.34107162599997</c:v>
                </c:pt>
                <c:pt idx="1121">
                  <c:v>473.26824782599999</c:v>
                </c:pt>
                <c:pt idx="1122">
                  <c:v>473.19645991300001</c:v>
                </c:pt>
                <c:pt idx="1123">
                  <c:v>472.53740705799999</c:v>
                </c:pt>
                <c:pt idx="1124">
                  <c:v>472.53658422500001</c:v>
                </c:pt>
                <c:pt idx="1125">
                  <c:v>472.35043693900002</c:v>
                </c:pt>
                <c:pt idx="1126">
                  <c:v>471.65993227400003</c:v>
                </c:pt>
                <c:pt idx="1127">
                  <c:v>471.32352713900002</c:v>
                </c:pt>
                <c:pt idx="1128">
                  <c:v>471.28580036199997</c:v>
                </c:pt>
                <c:pt idx="1129">
                  <c:v>471.16205083400001</c:v>
                </c:pt>
                <c:pt idx="1130">
                  <c:v>470.66290570199999</c:v>
                </c:pt>
                <c:pt idx="1131">
                  <c:v>470.55114660800001</c:v>
                </c:pt>
                <c:pt idx="1132">
                  <c:v>470.17384091399998</c:v>
                </c:pt>
                <c:pt idx="1133">
                  <c:v>470.15899070299997</c:v>
                </c:pt>
                <c:pt idx="1134">
                  <c:v>470.05774532599997</c:v>
                </c:pt>
                <c:pt idx="1135">
                  <c:v>469.608572353</c:v>
                </c:pt>
                <c:pt idx="1136">
                  <c:v>469.10499062299999</c:v>
                </c:pt>
                <c:pt idx="1137">
                  <c:v>469.01660025500001</c:v>
                </c:pt>
                <c:pt idx="1138">
                  <c:v>468.19611336499997</c:v>
                </c:pt>
                <c:pt idx="1139">
                  <c:v>467.97916876900001</c:v>
                </c:pt>
                <c:pt idx="1140">
                  <c:v>467.63530030200002</c:v>
                </c:pt>
                <c:pt idx="1141">
                  <c:v>467.62098776699997</c:v>
                </c:pt>
                <c:pt idx="1142">
                  <c:v>467.60837289800003</c:v>
                </c:pt>
                <c:pt idx="1143">
                  <c:v>467.13316416800001</c:v>
                </c:pt>
                <c:pt idx="1144">
                  <c:v>466.86000455700002</c:v>
                </c:pt>
                <c:pt idx="1145">
                  <c:v>466.723706381</c:v>
                </c:pt>
                <c:pt idx="1146">
                  <c:v>466.51951055699999</c:v>
                </c:pt>
                <c:pt idx="1147">
                  <c:v>466.29551356000002</c:v>
                </c:pt>
                <c:pt idx="1148">
                  <c:v>466.285891703</c:v>
                </c:pt>
                <c:pt idx="1149">
                  <c:v>465.15330047399999</c:v>
                </c:pt>
                <c:pt idx="1150">
                  <c:v>465.09035586499999</c:v>
                </c:pt>
                <c:pt idx="1151">
                  <c:v>465.02212280100002</c:v>
                </c:pt>
                <c:pt idx="1152">
                  <c:v>464.82358820500002</c:v>
                </c:pt>
                <c:pt idx="1153">
                  <c:v>464.73303177600002</c:v>
                </c:pt>
                <c:pt idx="1154">
                  <c:v>464.34488715100002</c:v>
                </c:pt>
                <c:pt idx="1155">
                  <c:v>464.31068518400002</c:v>
                </c:pt>
                <c:pt idx="1156">
                  <c:v>463.745237073</c:v>
                </c:pt>
                <c:pt idx="1157">
                  <c:v>463.434175713</c:v>
                </c:pt>
                <c:pt idx="1158">
                  <c:v>463.06332445499999</c:v>
                </c:pt>
                <c:pt idx="1159">
                  <c:v>462.723918465</c:v>
                </c:pt>
                <c:pt idx="1160">
                  <c:v>462.65649719100003</c:v>
                </c:pt>
                <c:pt idx="1161">
                  <c:v>462.56504740100002</c:v>
                </c:pt>
                <c:pt idx="1162">
                  <c:v>462.473460811</c:v>
                </c:pt>
                <c:pt idx="1163">
                  <c:v>462.44599067899998</c:v>
                </c:pt>
                <c:pt idx="1164">
                  <c:v>462.44160126600002</c:v>
                </c:pt>
                <c:pt idx="1165">
                  <c:v>462.436186529</c:v>
                </c:pt>
                <c:pt idx="1166">
                  <c:v>462.42085369500001</c:v>
                </c:pt>
                <c:pt idx="1167">
                  <c:v>462.40290569199999</c:v>
                </c:pt>
                <c:pt idx="1168">
                  <c:v>462.17855289200003</c:v>
                </c:pt>
                <c:pt idx="1169">
                  <c:v>461.59982206500001</c:v>
                </c:pt>
                <c:pt idx="1170">
                  <c:v>461.31926304299998</c:v>
                </c:pt>
                <c:pt idx="1171">
                  <c:v>461.05205338100001</c:v>
                </c:pt>
                <c:pt idx="1172">
                  <c:v>460.81752677899999</c:v>
                </c:pt>
                <c:pt idx="1173">
                  <c:v>460.71791581000002</c:v>
                </c:pt>
                <c:pt idx="1174">
                  <c:v>460.62334824099997</c:v>
                </c:pt>
                <c:pt idx="1175">
                  <c:v>460.54435293199998</c:v>
                </c:pt>
                <c:pt idx="1176">
                  <c:v>460.32310498599998</c:v>
                </c:pt>
                <c:pt idx="1177">
                  <c:v>460.29384175000001</c:v>
                </c:pt>
                <c:pt idx="1178">
                  <c:v>460.12790355599998</c:v>
                </c:pt>
                <c:pt idx="1179">
                  <c:v>460.02849786000002</c:v>
                </c:pt>
                <c:pt idx="1180">
                  <c:v>459.86881903599999</c:v>
                </c:pt>
                <c:pt idx="1181">
                  <c:v>459.76728431999999</c:v>
                </c:pt>
                <c:pt idx="1182">
                  <c:v>459.71804755800002</c:v>
                </c:pt>
                <c:pt idx="1183">
                  <c:v>459.521981235</c:v>
                </c:pt>
                <c:pt idx="1184">
                  <c:v>459.465649133</c:v>
                </c:pt>
                <c:pt idx="1185">
                  <c:v>459.46091613499999</c:v>
                </c:pt>
                <c:pt idx="1186">
                  <c:v>459.38467837600001</c:v>
                </c:pt>
                <c:pt idx="1187">
                  <c:v>459.25242585900003</c:v>
                </c:pt>
                <c:pt idx="1188">
                  <c:v>459.10957063699999</c:v>
                </c:pt>
                <c:pt idx="1189">
                  <c:v>458.89135022300002</c:v>
                </c:pt>
                <c:pt idx="1190">
                  <c:v>458.80160477800001</c:v>
                </c:pt>
                <c:pt idx="1191">
                  <c:v>458.67006914500001</c:v>
                </c:pt>
                <c:pt idx="1192">
                  <c:v>458.34033244599999</c:v>
                </c:pt>
                <c:pt idx="1193">
                  <c:v>458.02460828</c:v>
                </c:pt>
                <c:pt idx="1194">
                  <c:v>457.92040972000001</c:v>
                </c:pt>
                <c:pt idx="1195">
                  <c:v>455.96486147500002</c:v>
                </c:pt>
                <c:pt idx="1196">
                  <c:v>455.69913755699997</c:v>
                </c:pt>
                <c:pt idx="1197">
                  <c:v>455.592143454</c:v>
                </c:pt>
                <c:pt idx="1198">
                  <c:v>455.563909819</c:v>
                </c:pt>
                <c:pt idx="1199">
                  <c:v>455.43537714500002</c:v>
                </c:pt>
                <c:pt idx="1200">
                  <c:v>455.38402151299999</c:v>
                </c:pt>
                <c:pt idx="1201">
                  <c:v>455.16917257199998</c:v>
                </c:pt>
                <c:pt idx="1202">
                  <c:v>455.13619907600003</c:v>
                </c:pt>
                <c:pt idx="1203">
                  <c:v>454.99521246299997</c:v>
                </c:pt>
                <c:pt idx="1204">
                  <c:v>454.78053119800001</c:v>
                </c:pt>
                <c:pt idx="1205">
                  <c:v>454.38921072400001</c:v>
                </c:pt>
                <c:pt idx="1206">
                  <c:v>454.38778308000002</c:v>
                </c:pt>
                <c:pt idx="1207">
                  <c:v>454.17152839800002</c:v>
                </c:pt>
                <c:pt idx="1208">
                  <c:v>453.93688259999999</c:v>
                </c:pt>
                <c:pt idx="1209">
                  <c:v>453.70685443999997</c:v>
                </c:pt>
                <c:pt idx="1210">
                  <c:v>452.88568426199998</c:v>
                </c:pt>
                <c:pt idx="1211">
                  <c:v>452.46799589900002</c:v>
                </c:pt>
                <c:pt idx="1212">
                  <c:v>452.347593303</c:v>
                </c:pt>
                <c:pt idx="1213">
                  <c:v>451.90292661799998</c:v>
                </c:pt>
                <c:pt idx="1214">
                  <c:v>451.08877076599998</c:v>
                </c:pt>
                <c:pt idx="1215">
                  <c:v>450.64961184999999</c:v>
                </c:pt>
                <c:pt idx="1216">
                  <c:v>450.57300615000003</c:v>
                </c:pt>
                <c:pt idx="1217">
                  <c:v>450.05833214900002</c:v>
                </c:pt>
                <c:pt idx="1218">
                  <c:v>449.86816295800003</c:v>
                </c:pt>
                <c:pt idx="1219">
                  <c:v>449.63481168599998</c:v>
                </c:pt>
                <c:pt idx="1220">
                  <c:v>448.800139097</c:v>
                </c:pt>
                <c:pt idx="1221">
                  <c:v>448.76901184600001</c:v>
                </c:pt>
                <c:pt idx="1222">
                  <c:v>448.73201757200002</c:v>
                </c:pt>
                <c:pt idx="1223">
                  <c:v>448.345099995</c:v>
                </c:pt>
                <c:pt idx="1224">
                  <c:v>448.27956418600002</c:v>
                </c:pt>
                <c:pt idx="1225">
                  <c:v>448.15729181299997</c:v>
                </c:pt>
                <c:pt idx="1226">
                  <c:v>447.89452229900002</c:v>
                </c:pt>
                <c:pt idx="1227">
                  <c:v>447.027335343</c:v>
                </c:pt>
                <c:pt idx="1228">
                  <c:v>446.796404913</c:v>
                </c:pt>
                <c:pt idx="1229">
                  <c:v>446.67721172300003</c:v>
                </c:pt>
                <c:pt idx="1230">
                  <c:v>446.489407282</c:v>
                </c:pt>
                <c:pt idx="1231">
                  <c:v>446.33143974400002</c:v>
                </c:pt>
                <c:pt idx="1232">
                  <c:v>446.24804591499998</c:v>
                </c:pt>
                <c:pt idx="1233">
                  <c:v>446.14252877500002</c:v>
                </c:pt>
                <c:pt idx="1234">
                  <c:v>445.80159678799998</c:v>
                </c:pt>
                <c:pt idx="1235">
                  <c:v>445.78113595600001</c:v>
                </c:pt>
                <c:pt idx="1236">
                  <c:v>445.459104948</c:v>
                </c:pt>
                <c:pt idx="1237">
                  <c:v>445.33042705399998</c:v>
                </c:pt>
                <c:pt idx="1238">
                  <c:v>445.32658416300001</c:v>
                </c:pt>
                <c:pt idx="1239">
                  <c:v>445.30068867599999</c:v>
                </c:pt>
                <c:pt idx="1240">
                  <c:v>444.948812089</c:v>
                </c:pt>
                <c:pt idx="1241">
                  <c:v>444.811421607</c:v>
                </c:pt>
                <c:pt idx="1242">
                  <c:v>444.69911176699998</c:v>
                </c:pt>
                <c:pt idx="1243">
                  <c:v>444.53817183199999</c:v>
                </c:pt>
                <c:pt idx="1244">
                  <c:v>443.86602622100003</c:v>
                </c:pt>
                <c:pt idx="1245">
                  <c:v>443.64438797000003</c:v>
                </c:pt>
                <c:pt idx="1246">
                  <c:v>443.41659575900002</c:v>
                </c:pt>
                <c:pt idx="1247">
                  <c:v>443.36374238500002</c:v>
                </c:pt>
                <c:pt idx="1248">
                  <c:v>443.02012281899999</c:v>
                </c:pt>
                <c:pt idx="1249">
                  <c:v>442.65552036000003</c:v>
                </c:pt>
                <c:pt idx="1250">
                  <c:v>442.39124414999998</c:v>
                </c:pt>
                <c:pt idx="1251">
                  <c:v>441.82352053400001</c:v>
                </c:pt>
                <c:pt idx="1252">
                  <c:v>441.72862534900003</c:v>
                </c:pt>
                <c:pt idx="1253">
                  <c:v>441.66602075399999</c:v>
                </c:pt>
                <c:pt idx="1254">
                  <c:v>441.65866545400002</c:v>
                </c:pt>
                <c:pt idx="1255">
                  <c:v>441.61559488799998</c:v>
                </c:pt>
                <c:pt idx="1256">
                  <c:v>441.23606526100002</c:v>
                </c:pt>
                <c:pt idx="1257">
                  <c:v>440.99195910499998</c:v>
                </c:pt>
                <c:pt idx="1258">
                  <c:v>440.57275617900001</c:v>
                </c:pt>
                <c:pt idx="1259">
                  <c:v>440.09878569699998</c:v>
                </c:pt>
                <c:pt idx="1260">
                  <c:v>440.06841015800001</c:v>
                </c:pt>
                <c:pt idx="1261">
                  <c:v>440.04198719499999</c:v>
                </c:pt>
                <c:pt idx="1262">
                  <c:v>439.95364443599999</c:v>
                </c:pt>
                <c:pt idx="1263">
                  <c:v>438.934662586</c:v>
                </c:pt>
                <c:pt idx="1264">
                  <c:v>438.91517557399999</c:v>
                </c:pt>
                <c:pt idx="1265">
                  <c:v>438.30375719900002</c:v>
                </c:pt>
                <c:pt idx="1266">
                  <c:v>438.25700747399998</c:v>
                </c:pt>
                <c:pt idx="1267">
                  <c:v>438.25328764</c:v>
                </c:pt>
                <c:pt idx="1268">
                  <c:v>438.12909715299998</c:v>
                </c:pt>
                <c:pt idx="1269">
                  <c:v>438.04644527099998</c:v>
                </c:pt>
                <c:pt idx="1270">
                  <c:v>437.94840498999997</c:v>
                </c:pt>
                <c:pt idx="1271">
                  <c:v>437.93926794399999</c:v>
                </c:pt>
                <c:pt idx="1272">
                  <c:v>437.89100537000002</c:v>
                </c:pt>
                <c:pt idx="1273">
                  <c:v>437.88457694700003</c:v>
                </c:pt>
                <c:pt idx="1274">
                  <c:v>437.79868401200002</c:v>
                </c:pt>
                <c:pt idx="1275">
                  <c:v>437.57841810500003</c:v>
                </c:pt>
                <c:pt idx="1276">
                  <c:v>437.54748370300001</c:v>
                </c:pt>
                <c:pt idx="1277">
                  <c:v>437.37834797800002</c:v>
                </c:pt>
                <c:pt idx="1278">
                  <c:v>437.18155555999999</c:v>
                </c:pt>
                <c:pt idx="1279">
                  <c:v>437.01894095</c:v>
                </c:pt>
                <c:pt idx="1280">
                  <c:v>436.64711449200001</c:v>
                </c:pt>
                <c:pt idx="1281">
                  <c:v>436.41778524699998</c:v>
                </c:pt>
                <c:pt idx="1282">
                  <c:v>436.23585512199998</c:v>
                </c:pt>
                <c:pt idx="1283">
                  <c:v>435.94138494700002</c:v>
                </c:pt>
                <c:pt idx="1284">
                  <c:v>435.669688877</c:v>
                </c:pt>
                <c:pt idx="1285">
                  <c:v>435.58284665100001</c:v>
                </c:pt>
                <c:pt idx="1286">
                  <c:v>435.45008396200001</c:v>
                </c:pt>
                <c:pt idx="1287">
                  <c:v>435.39885508600003</c:v>
                </c:pt>
                <c:pt idx="1288">
                  <c:v>435.27126074</c:v>
                </c:pt>
                <c:pt idx="1289">
                  <c:v>435.24112881000002</c:v>
                </c:pt>
                <c:pt idx="1290">
                  <c:v>434.629364689</c:v>
                </c:pt>
                <c:pt idx="1291">
                  <c:v>434.21048621199998</c:v>
                </c:pt>
                <c:pt idx="1292">
                  <c:v>434.11777314300002</c:v>
                </c:pt>
                <c:pt idx="1293">
                  <c:v>433.78005803500002</c:v>
                </c:pt>
                <c:pt idx="1294">
                  <c:v>433.08174415100001</c:v>
                </c:pt>
                <c:pt idx="1295">
                  <c:v>433.05597621099997</c:v>
                </c:pt>
                <c:pt idx="1296">
                  <c:v>432.839475811</c:v>
                </c:pt>
                <c:pt idx="1297">
                  <c:v>432.80714445299998</c:v>
                </c:pt>
                <c:pt idx="1298">
                  <c:v>432.65090524599998</c:v>
                </c:pt>
                <c:pt idx="1299">
                  <c:v>432.52693771700001</c:v>
                </c:pt>
                <c:pt idx="1300">
                  <c:v>431.628605327</c:v>
                </c:pt>
                <c:pt idx="1301">
                  <c:v>430.76012150999998</c:v>
                </c:pt>
                <c:pt idx="1302">
                  <c:v>430.45838536299999</c:v>
                </c:pt>
                <c:pt idx="1303">
                  <c:v>430.39900953199998</c:v>
                </c:pt>
                <c:pt idx="1304">
                  <c:v>430.34049815100002</c:v>
                </c:pt>
                <c:pt idx="1305">
                  <c:v>429.68228688800002</c:v>
                </c:pt>
                <c:pt idx="1306">
                  <c:v>429.11984728800002</c:v>
                </c:pt>
                <c:pt idx="1307">
                  <c:v>428.99142480500001</c:v>
                </c:pt>
                <c:pt idx="1308">
                  <c:v>428.643388663</c:v>
                </c:pt>
                <c:pt idx="1309">
                  <c:v>428.448065106</c:v>
                </c:pt>
                <c:pt idx="1310">
                  <c:v>428.39687357000003</c:v>
                </c:pt>
                <c:pt idx="1311">
                  <c:v>428.38937396599999</c:v>
                </c:pt>
                <c:pt idx="1312">
                  <c:v>428.16914635900002</c:v>
                </c:pt>
                <c:pt idx="1313">
                  <c:v>428.16205656099999</c:v>
                </c:pt>
                <c:pt idx="1314">
                  <c:v>427.88782167199997</c:v>
                </c:pt>
                <c:pt idx="1315">
                  <c:v>427.645811729</c:v>
                </c:pt>
                <c:pt idx="1316">
                  <c:v>427.561498427</c:v>
                </c:pt>
                <c:pt idx="1317">
                  <c:v>427.51222290200002</c:v>
                </c:pt>
                <c:pt idx="1318">
                  <c:v>427.33901958600001</c:v>
                </c:pt>
                <c:pt idx="1319">
                  <c:v>427.20822295900001</c:v>
                </c:pt>
                <c:pt idx="1320">
                  <c:v>426.77716401599997</c:v>
                </c:pt>
                <c:pt idx="1321">
                  <c:v>426.75393340699998</c:v>
                </c:pt>
                <c:pt idx="1322">
                  <c:v>425.99230593999999</c:v>
                </c:pt>
                <c:pt idx="1323">
                  <c:v>425.89749438000001</c:v>
                </c:pt>
                <c:pt idx="1324">
                  <c:v>425.59908404100003</c:v>
                </c:pt>
                <c:pt idx="1325">
                  <c:v>425.58308984400003</c:v>
                </c:pt>
                <c:pt idx="1326">
                  <c:v>424.98618843999998</c:v>
                </c:pt>
                <c:pt idx="1327">
                  <c:v>424.67587749900002</c:v>
                </c:pt>
                <c:pt idx="1328">
                  <c:v>424.13468287799998</c:v>
                </c:pt>
                <c:pt idx="1329">
                  <c:v>423.760765617</c:v>
                </c:pt>
                <c:pt idx="1330">
                  <c:v>423.75274058799999</c:v>
                </c:pt>
                <c:pt idx="1331">
                  <c:v>423.20324087900002</c:v>
                </c:pt>
                <c:pt idx="1332">
                  <c:v>423.01003897999999</c:v>
                </c:pt>
                <c:pt idx="1333">
                  <c:v>422.01437106499998</c:v>
                </c:pt>
                <c:pt idx="1334">
                  <c:v>422.01282603300001</c:v>
                </c:pt>
                <c:pt idx="1335">
                  <c:v>421.97715688699998</c:v>
                </c:pt>
                <c:pt idx="1336">
                  <c:v>421.91447144199998</c:v>
                </c:pt>
                <c:pt idx="1337">
                  <c:v>421.666782947</c:v>
                </c:pt>
                <c:pt idx="1338">
                  <c:v>421.56876756499997</c:v>
                </c:pt>
                <c:pt idx="1339">
                  <c:v>421.378409589</c:v>
                </c:pt>
                <c:pt idx="1340">
                  <c:v>421.22039522699998</c:v>
                </c:pt>
                <c:pt idx="1341">
                  <c:v>420.80717712900002</c:v>
                </c:pt>
                <c:pt idx="1342">
                  <c:v>420.57154467599997</c:v>
                </c:pt>
                <c:pt idx="1343">
                  <c:v>420.22564376100001</c:v>
                </c:pt>
                <c:pt idx="1344">
                  <c:v>420.14459574</c:v>
                </c:pt>
                <c:pt idx="1345">
                  <c:v>420.14215239800001</c:v>
                </c:pt>
                <c:pt idx="1346">
                  <c:v>418.989351828</c:v>
                </c:pt>
                <c:pt idx="1347">
                  <c:v>418.64731705600002</c:v>
                </c:pt>
                <c:pt idx="1348">
                  <c:v>418.62040478699998</c:v>
                </c:pt>
                <c:pt idx="1349">
                  <c:v>417.94118235600001</c:v>
                </c:pt>
                <c:pt idx="1350">
                  <c:v>417.79229272600003</c:v>
                </c:pt>
                <c:pt idx="1351">
                  <c:v>417.10274773499998</c:v>
                </c:pt>
                <c:pt idx="1352">
                  <c:v>416.86991057300003</c:v>
                </c:pt>
                <c:pt idx="1353">
                  <c:v>416.16965515200002</c:v>
                </c:pt>
                <c:pt idx="1354">
                  <c:v>416.00423535700003</c:v>
                </c:pt>
                <c:pt idx="1355">
                  <c:v>415.30142149300002</c:v>
                </c:pt>
                <c:pt idx="1356">
                  <c:v>415.26894665100002</c:v>
                </c:pt>
                <c:pt idx="1357">
                  <c:v>415.12664063599999</c:v>
                </c:pt>
                <c:pt idx="1358">
                  <c:v>415.03347789499998</c:v>
                </c:pt>
                <c:pt idx="1359">
                  <c:v>414.579071672</c:v>
                </c:pt>
                <c:pt idx="1360">
                  <c:v>414.49747945600001</c:v>
                </c:pt>
                <c:pt idx="1361">
                  <c:v>414.22664417599998</c:v>
                </c:pt>
                <c:pt idx="1362">
                  <c:v>414.134187822</c:v>
                </c:pt>
                <c:pt idx="1363">
                  <c:v>414.02088082400002</c:v>
                </c:pt>
                <c:pt idx="1364">
                  <c:v>413.82438765799998</c:v>
                </c:pt>
                <c:pt idx="1365">
                  <c:v>413.78100389700001</c:v>
                </c:pt>
                <c:pt idx="1366">
                  <c:v>413.69176063499998</c:v>
                </c:pt>
                <c:pt idx="1367">
                  <c:v>413.3437897</c:v>
                </c:pt>
                <c:pt idx="1368">
                  <c:v>412.86337924499998</c:v>
                </c:pt>
                <c:pt idx="1369">
                  <c:v>411.977514122</c:v>
                </c:pt>
                <c:pt idx="1370">
                  <c:v>411.46803569500003</c:v>
                </c:pt>
                <c:pt idx="1371">
                  <c:v>410.91766787400002</c:v>
                </c:pt>
                <c:pt idx="1372">
                  <c:v>409.110310406</c:v>
                </c:pt>
                <c:pt idx="1373">
                  <c:v>408.16139193499998</c:v>
                </c:pt>
                <c:pt idx="1374">
                  <c:v>408.11456774999999</c:v>
                </c:pt>
                <c:pt idx="1375">
                  <c:v>407.86028040899998</c:v>
                </c:pt>
                <c:pt idx="1376">
                  <c:v>407.57546507799998</c:v>
                </c:pt>
                <c:pt idx="1377">
                  <c:v>407.473302886</c:v>
                </c:pt>
                <c:pt idx="1378">
                  <c:v>406.02113804800001</c:v>
                </c:pt>
                <c:pt idx="1379">
                  <c:v>405.94336186800001</c:v>
                </c:pt>
                <c:pt idx="1380">
                  <c:v>405.87789400700001</c:v>
                </c:pt>
                <c:pt idx="1381">
                  <c:v>405.32507280499999</c:v>
                </c:pt>
                <c:pt idx="1382">
                  <c:v>405.19247525499998</c:v>
                </c:pt>
                <c:pt idx="1383">
                  <c:v>404.63796797800001</c:v>
                </c:pt>
                <c:pt idx="1384">
                  <c:v>404.45997685899999</c:v>
                </c:pt>
                <c:pt idx="1385">
                  <c:v>404.38830051100001</c:v>
                </c:pt>
                <c:pt idx="1386">
                  <c:v>403.87998740900002</c:v>
                </c:pt>
                <c:pt idx="1387">
                  <c:v>403.787043348</c:v>
                </c:pt>
                <c:pt idx="1388">
                  <c:v>403.74410218700001</c:v>
                </c:pt>
                <c:pt idx="1389">
                  <c:v>403.56605095100002</c:v>
                </c:pt>
                <c:pt idx="1390">
                  <c:v>403.06573677099999</c:v>
                </c:pt>
                <c:pt idx="1391">
                  <c:v>402.96738102099999</c:v>
                </c:pt>
                <c:pt idx="1392">
                  <c:v>402.510746907</c:v>
                </c:pt>
                <c:pt idx="1393">
                  <c:v>402.217543638</c:v>
                </c:pt>
                <c:pt idx="1394">
                  <c:v>402.20833690699999</c:v>
                </c:pt>
                <c:pt idx="1395">
                  <c:v>402.16173414100001</c:v>
                </c:pt>
                <c:pt idx="1396">
                  <c:v>401.693304259</c:v>
                </c:pt>
                <c:pt idx="1397">
                  <c:v>401.59606325800002</c:v>
                </c:pt>
                <c:pt idx="1398">
                  <c:v>401.439599144</c:v>
                </c:pt>
                <c:pt idx="1399">
                  <c:v>401.19395593600001</c:v>
                </c:pt>
                <c:pt idx="1400">
                  <c:v>401.05047635</c:v>
                </c:pt>
                <c:pt idx="1401">
                  <c:v>400.82195506300002</c:v>
                </c:pt>
                <c:pt idx="1402">
                  <c:v>400.79884484199999</c:v>
                </c:pt>
                <c:pt idx="1403">
                  <c:v>400.33439964199999</c:v>
                </c:pt>
                <c:pt idx="1404">
                  <c:v>400.268827343</c:v>
                </c:pt>
                <c:pt idx="1405">
                  <c:v>400.15250573399999</c:v>
                </c:pt>
                <c:pt idx="1406">
                  <c:v>399.92509354100002</c:v>
                </c:pt>
                <c:pt idx="1407">
                  <c:v>397.57414974699998</c:v>
                </c:pt>
                <c:pt idx="1408">
                  <c:v>396.72316107799998</c:v>
                </c:pt>
                <c:pt idx="1409">
                  <c:v>396.55410120800002</c:v>
                </c:pt>
                <c:pt idx="1410">
                  <c:v>396.03087128999999</c:v>
                </c:pt>
                <c:pt idx="1411">
                  <c:v>395.49672539800002</c:v>
                </c:pt>
                <c:pt idx="1412">
                  <c:v>395.493697704</c:v>
                </c:pt>
                <c:pt idx="1413">
                  <c:v>395.12131685100002</c:v>
                </c:pt>
                <c:pt idx="1414">
                  <c:v>394.81871502199999</c:v>
                </c:pt>
                <c:pt idx="1415">
                  <c:v>394.25409977100003</c:v>
                </c:pt>
                <c:pt idx="1416">
                  <c:v>393.78308827000001</c:v>
                </c:pt>
                <c:pt idx="1417">
                  <c:v>393.10092907500001</c:v>
                </c:pt>
                <c:pt idx="1418">
                  <c:v>392.95508037299999</c:v>
                </c:pt>
                <c:pt idx="1419">
                  <c:v>392.911649668</c:v>
                </c:pt>
                <c:pt idx="1420">
                  <c:v>392.79826164399998</c:v>
                </c:pt>
                <c:pt idx="1421">
                  <c:v>392.36870122900001</c:v>
                </c:pt>
                <c:pt idx="1422">
                  <c:v>392.11104406700002</c:v>
                </c:pt>
                <c:pt idx="1423">
                  <c:v>391.49592851599999</c:v>
                </c:pt>
                <c:pt idx="1424">
                  <c:v>391.41655543000002</c:v>
                </c:pt>
                <c:pt idx="1425">
                  <c:v>390.17622803699999</c:v>
                </c:pt>
                <c:pt idx="1426">
                  <c:v>389.857189076</c:v>
                </c:pt>
                <c:pt idx="1427">
                  <c:v>388.18244002</c:v>
                </c:pt>
                <c:pt idx="1428">
                  <c:v>388.17792274499999</c:v>
                </c:pt>
                <c:pt idx="1429">
                  <c:v>388.17352131500002</c:v>
                </c:pt>
                <c:pt idx="1430">
                  <c:v>387.799345582</c:v>
                </c:pt>
                <c:pt idx="1431">
                  <c:v>387.64718752200002</c:v>
                </c:pt>
                <c:pt idx="1432">
                  <c:v>387.33624344100002</c:v>
                </c:pt>
                <c:pt idx="1433">
                  <c:v>387.16249342899999</c:v>
                </c:pt>
                <c:pt idx="1434">
                  <c:v>386.99574235799997</c:v>
                </c:pt>
                <c:pt idx="1435">
                  <c:v>386.88247264300003</c:v>
                </c:pt>
                <c:pt idx="1436">
                  <c:v>386.327607258</c:v>
                </c:pt>
                <c:pt idx="1437">
                  <c:v>386.226225016</c:v>
                </c:pt>
                <c:pt idx="1438">
                  <c:v>386.199946071</c:v>
                </c:pt>
                <c:pt idx="1439">
                  <c:v>385.61824885800002</c:v>
                </c:pt>
                <c:pt idx="1440">
                  <c:v>384.99897650999998</c:v>
                </c:pt>
                <c:pt idx="1441">
                  <c:v>384.86541179199997</c:v>
                </c:pt>
                <c:pt idx="1442">
                  <c:v>384.37858762600001</c:v>
                </c:pt>
                <c:pt idx="1443">
                  <c:v>384.29375968199997</c:v>
                </c:pt>
                <c:pt idx="1444">
                  <c:v>383.42868235399999</c:v>
                </c:pt>
                <c:pt idx="1445">
                  <c:v>383.35270741599999</c:v>
                </c:pt>
                <c:pt idx="1446">
                  <c:v>383.22306548400002</c:v>
                </c:pt>
                <c:pt idx="1447">
                  <c:v>382.98314746800003</c:v>
                </c:pt>
                <c:pt idx="1448">
                  <c:v>382.09535878700001</c:v>
                </c:pt>
                <c:pt idx="1449">
                  <c:v>381.367003829</c:v>
                </c:pt>
                <c:pt idx="1450">
                  <c:v>381.23200276300003</c:v>
                </c:pt>
                <c:pt idx="1451">
                  <c:v>379.03003453100001</c:v>
                </c:pt>
                <c:pt idx="1452">
                  <c:v>379.00955387900001</c:v>
                </c:pt>
                <c:pt idx="1453">
                  <c:v>378.29643840799997</c:v>
                </c:pt>
                <c:pt idx="1454">
                  <c:v>378.15061282599999</c:v>
                </c:pt>
                <c:pt idx="1455">
                  <c:v>377.945077207</c:v>
                </c:pt>
                <c:pt idx="1456">
                  <c:v>377.76102732200002</c:v>
                </c:pt>
                <c:pt idx="1457">
                  <c:v>377.695130371</c:v>
                </c:pt>
                <c:pt idx="1458">
                  <c:v>377.38537918899999</c:v>
                </c:pt>
                <c:pt idx="1459">
                  <c:v>377.23562292000003</c:v>
                </c:pt>
                <c:pt idx="1460">
                  <c:v>376.41729872899998</c:v>
                </c:pt>
                <c:pt idx="1461">
                  <c:v>375.85584589699999</c:v>
                </c:pt>
                <c:pt idx="1462">
                  <c:v>374.40824186999998</c:v>
                </c:pt>
                <c:pt idx="1463">
                  <c:v>373.89850972900001</c:v>
                </c:pt>
                <c:pt idx="1464">
                  <c:v>373.87045648600002</c:v>
                </c:pt>
                <c:pt idx="1465">
                  <c:v>373.84925156999998</c:v>
                </c:pt>
                <c:pt idx="1466">
                  <c:v>373.78113410600002</c:v>
                </c:pt>
                <c:pt idx="1467">
                  <c:v>373.42492383000001</c:v>
                </c:pt>
                <c:pt idx="1468">
                  <c:v>372.66991579799998</c:v>
                </c:pt>
                <c:pt idx="1469">
                  <c:v>371.64377161599998</c:v>
                </c:pt>
                <c:pt idx="1470">
                  <c:v>371.51261464499999</c:v>
                </c:pt>
                <c:pt idx="1471">
                  <c:v>371.29486363400002</c:v>
                </c:pt>
                <c:pt idx="1472">
                  <c:v>371.26043310900002</c:v>
                </c:pt>
                <c:pt idx="1473">
                  <c:v>371.22439581999998</c:v>
                </c:pt>
                <c:pt idx="1474">
                  <c:v>369.598812694</c:v>
                </c:pt>
                <c:pt idx="1475">
                  <c:v>368.91256717800002</c:v>
                </c:pt>
                <c:pt idx="1476">
                  <c:v>367.67794169699999</c:v>
                </c:pt>
                <c:pt idx="1477">
                  <c:v>367.62725609699999</c:v>
                </c:pt>
                <c:pt idx="1478">
                  <c:v>366.99423733600003</c:v>
                </c:pt>
                <c:pt idx="1479">
                  <c:v>366.58028737199999</c:v>
                </c:pt>
                <c:pt idx="1480">
                  <c:v>364.47280214599999</c:v>
                </c:pt>
                <c:pt idx="1481">
                  <c:v>364.38432154399999</c:v>
                </c:pt>
                <c:pt idx="1482">
                  <c:v>362.53399132999999</c:v>
                </c:pt>
                <c:pt idx="1483">
                  <c:v>361.94078045999998</c:v>
                </c:pt>
                <c:pt idx="1484">
                  <c:v>361.898513428</c:v>
                </c:pt>
                <c:pt idx="1485">
                  <c:v>361.614777248</c:v>
                </c:pt>
                <c:pt idx="1486">
                  <c:v>361.59930197400001</c:v>
                </c:pt>
                <c:pt idx="1487">
                  <c:v>360.97205121399998</c:v>
                </c:pt>
                <c:pt idx="1488">
                  <c:v>360.83317903199998</c:v>
                </c:pt>
                <c:pt idx="1489">
                  <c:v>360.26365331699998</c:v>
                </c:pt>
                <c:pt idx="1490">
                  <c:v>359.39207358099998</c:v>
                </c:pt>
                <c:pt idx="1491">
                  <c:v>358.132297725</c:v>
                </c:pt>
                <c:pt idx="1492">
                  <c:v>356.30331093000001</c:v>
                </c:pt>
                <c:pt idx="1493">
                  <c:v>355.96139714100002</c:v>
                </c:pt>
                <c:pt idx="1494">
                  <c:v>355.41607344300002</c:v>
                </c:pt>
                <c:pt idx="1495">
                  <c:v>354.64842173800002</c:v>
                </c:pt>
                <c:pt idx="1496">
                  <c:v>354.140991875</c:v>
                </c:pt>
                <c:pt idx="1497">
                  <c:v>354.00468445500002</c:v>
                </c:pt>
                <c:pt idx="1498">
                  <c:v>352.78616433899998</c:v>
                </c:pt>
                <c:pt idx="1499">
                  <c:v>352.24849059299999</c:v>
                </c:pt>
                <c:pt idx="1500">
                  <c:v>351.80126716400002</c:v>
                </c:pt>
                <c:pt idx="1501">
                  <c:v>350.31927128299998</c:v>
                </c:pt>
                <c:pt idx="1502">
                  <c:v>349.25373200299998</c:v>
                </c:pt>
                <c:pt idx="1503">
                  <c:v>348.82221684000001</c:v>
                </c:pt>
                <c:pt idx="1504">
                  <c:v>348.61714344400002</c:v>
                </c:pt>
                <c:pt idx="1505">
                  <c:v>348.54603479600001</c:v>
                </c:pt>
                <c:pt idx="1506">
                  <c:v>347.514039626</c:v>
                </c:pt>
                <c:pt idx="1507">
                  <c:v>347.033824471</c:v>
                </c:pt>
                <c:pt idx="1508">
                  <c:v>346.997083917</c:v>
                </c:pt>
                <c:pt idx="1509">
                  <c:v>345.82732516599998</c:v>
                </c:pt>
                <c:pt idx="1510">
                  <c:v>344.99523945999999</c:v>
                </c:pt>
                <c:pt idx="1511">
                  <c:v>344.81743243900002</c:v>
                </c:pt>
                <c:pt idx="1512">
                  <c:v>344.74324323500002</c:v>
                </c:pt>
                <c:pt idx="1513">
                  <c:v>344.24984756100002</c:v>
                </c:pt>
                <c:pt idx="1514">
                  <c:v>343.294707184</c:v>
                </c:pt>
                <c:pt idx="1515">
                  <c:v>343.034841524</c:v>
                </c:pt>
                <c:pt idx="1516">
                  <c:v>342.54038323499998</c:v>
                </c:pt>
                <c:pt idx="1517">
                  <c:v>342.28608905999999</c:v>
                </c:pt>
                <c:pt idx="1518">
                  <c:v>342.15151823299999</c:v>
                </c:pt>
                <c:pt idx="1519">
                  <c:v>341.751041773</c:v>
                </c:pt>
                <c:pt idx="1520">
                  <c:v>341.41321038799998</c:v>
                </c:pt>
                <c:pt idx="1521">
                  <c:v>341.29792038800002</c:v>
                </c:pt>
                <c:pt idx="1522">
                  <c:v>341.24893114299999</c:v>
                </c:pt>
                <c:pt idx="1523">
                  <c:v>340.77948707899998</c:v>
                </c:pt>
                <c:pt idx="1524">
                  <c:v>340.56296630200001</c:v>
                </c:pt>
                <c:pt idx="1525">
                  <c:v>340.52459238199998</c:v>
                </c:pt>
                <c:pt idx="1526">
                  <c:v>340.41052045800001</c:v>
                </c:pt>
                <c:pt idx="1527">
                  <c:v>340.05091691500002</c:v>
                </c:pt>
                <c:pt idx="1528">
                  <c:v>336.72851301600002</c:v>
                </c:pt>
                <c:pt idx="1529">
                  <c:v>336.07905546400002</c:v>
                </c:pt>
                <c:pt idx="1530">
                  <c:v>335.55083553399999</c:v>
                </c:pt>
                <c:pt idx="1531">
                  <c:v>335.34122883100002</c:v>
                </c:pt>
                <c:pt idx="1532">
                  <c:v>335.32031717799998</c:v>
                </c:pt>
                <c:pt idx="1533">
                  <c:v>335.02197163900001</c:v>
                </c:pt>
                <c:pt idx="1534">
                  <c:v>334.177073957</c:v>
                </c:pt>
                <c:pt idx="1535">
                  <c:v>333.62731624399999</c:v>
                </c:pt>
                <c:pt idx="1536">
                  <c:v>333.44708193500003</c:v>
                </c:pt>
                <c:pt idx="1537">
                  <c:v>332.613050176</c:v>
                </c:pt>
                <c:pt idx="1538">
                  <c:v>331.77825838899997</c:v>
                </c:pt>
                <c:pt idx="1539">
                  <c:v>331.59559361100003</c:v>
                </c:pt>
                <c:pt idx="1540">
                  <c:v>331.56750447299999</c:v>
                </c:pt>
                <c:pt idx="1541">
                  <c:v>331.04318926000002</c:v>
                </c:pt>
                <c:pt idx="1542">
                  <c:v>330.77328966200002</c:v>
                </c:pt>
                <c:pt idx="1543">
                  <c:v>329.98986998700002</c:v>
                </c:pt>
                <c:pt idx="1544">
                  <c:v>329.26579626</c:v>
                </c:pt>
                <c:pt idx="1545">
                  <c:v>329.03249135099998</c:v>
                </c:pt>
                <c:pt idx="1546">
                  <c:v>328.69642243700002</c:v>
                </c:pt>
                <c:pt idx="1547">
                  <c:v>328.37772202500003</c:v>
                </c:pt>
                <c:pt idx="1548">
                  <c:v>327.931269714</c:v>
                </c:pt>
                <c:pt idx="1549">
                  <c:v>327.40444436500002</c:v>
                </c:pt>
                <c:pt idx="1550">
                  <c:v>327.35585436399998</c:v>
                </c:pt>
                <c:pt idx="1551">
                  <c:v>326.23604523300003</c:v>
                </c:pt>
                <c:pt idx="1552">
                  <c:v>324.92019593999999</c:v>
                </c:pt>
                <c:pt idx="1553">
                  <c:v>324.83234172599998</c:v>
                </c:pt>
                <c:pt idx="1554">
                  <c:v>324.48364633900002</c:v>
                </c:pt>
                <c:pt idx="1555">
                  <c:v>323.74332718199997</c:v>
                </c:pt>
                <c:pt idx="1556">
                  <c:v>322.730180899</c:v>
                </c:pt>
                <c:pt idx="1557">
                  <c:v>322.076326252</c:v>
                </c:pt>
                <c:pt idx="1558">
                  <c:v>321.91637837899998</c:v>
                </c:pt>
                <c:pt idx="1559">
                  <c:v>321.13484774400001</c:v>
                </c:pt>
                <c:pt idx="1560">
                  <c:v>320.51319143699999</c:v>
                </c:pt>
                <c:pt idx="1561">
                  <c:v>320.44499389399999</c:v>
                </c:pt>
                <c:pt idx="1562">
                  <c:v>319.14541879699999</c:v>
                </c:pt>
                <c:pt idx="1563">
                  <c:v>318.63192392299999</c:v>
                </c:pt>
                <c:pt idx="1564">
                  <c:v>318.56607108899999</c:v>
                </c:pt>
                <c:pt idx="1565">
                  <c:v>318.13503938000002</c:v>
                </c:pt>
                <c:pt idx="1566">
                  <c:v>317.06467068199998</c:v>
                </c:pt>
                <c:pt idx="1567">
                  <c:v>315.50864086299998</c:v>
                </c:pt>
                <c:pt idx="1568">
                  <c:v>315.300547306</c:v>
                </c:pt>
                <c:pt idx="1569">
                  <c:v>315.168541221</c:v>
                </c:pt>
                <c:pt idx="1570">
                  <c:v>314.90486139400002</c:v>
                </c:pt>
                <c:pt idx="1571">
                  <c:v>314.11656110000001</c:v>
                </c:pt>
                <c:pt idx="1572">
                  <c:v>313.51639081299999</c:v>
                </c:pt>
                <c:pt idx="1573">
                  <c:v>313.23912522199998</c:v>
                </c:pt>
                <c:pt idx="1574">
                  <c:v>313.20885713500002</c:v>
                </c:pt>
                <c:pt idx="1575">
                  <c:v>312.41809599200002</c:v>
                </c:pt>
                <c:pt idx="1576">
                  <c:v>311.938201832</c:v>
                </c:pt>
                <c:pt idx="1577">
                  <c:v>311.02844342399999</c:v>
                </c:pt>
                <c:pt idx="1578">
                  <c:v>309.31367971899999</c:v>
                </c:pt>
                <c:pt idx="1579">
                  <c:v>308.72816790500002</c:v>
                </c:pt>
                <c:pt idx="1580">
                  <c:v>308.70591111499999</c:v>
                </c:pt>
                <c:pt idx="1581">
                  <c:v>307.41455594500002</c:v>
                </c:pt>
                <c:pt idx="1582">
                  <c:v>307.02942947299999</c:v>
                </c:pt>
                <c:pt idx="1583">
                  <c:v>306.773552929</c:v>
                </c:pt>
                <c:pt idx="1584">
                  <c:v>306.16130484299998</c:v>
                </c:pt>
                <c:pt idx="1585">
                  <c:v>305.64846073199999</c:v>
                </c:pt>
                <c:pt idx="1586">
                  <c:v>304.92483472999999</c:v>
                </c:pt>
                <c:pt idx="1587">
                  <c:v>304.68333258600001</c:v>
                </c:pt>
                <c:pt idx="1588">
                  <c:v>304.26825630600001</c:v>
                </c:pt>
                <c:pt idx="1589">
                  <c:v>304.19640942699999</c:v>
                </c:pt>
                <c:pt idx="1590">
                  <c:v>303.07009464499998</c:v>
                </c:pt>
                <c:pt idx="1591">
                  <c:v>303.03917170699998</c:v>
                </c:pt>
                <c:pt idx="1592">
                  <c:v>302.98254716899999</c:v>
                </c:pt>
                <c:pt idx="1593">
                  <c:v>302.76213390300001</c:v>
                </c:pt>
                <c:pt idx="1594">
                  <c:v>302.452103884</c:v>
                </c:pt>
                <c:pt idx="1595">
                  <c:v>302.28705100299999</c:v>
                </c:pt>
                <c:pt idx="1596">
                  <c:v>300.89175860400002</c:v>
                </c:pt>
                <c:pt idx="1597">
                  <c:v>300.49886331800002</c:v>
                </c:pt>
                <c:pt idx="1598">
                  <c:v>299.85178260499998</c:v>
                </c:pt>
                <c:pt idx="1599">
                  <c:v>299.76472783200001</c:v>
                </c:pt>
                <c:pt idx="1600">
                  <c:v>299.51260893</c:v>
                </c:pt>
                <c:pt idx="1601">
                  <c:v>299.17721952400001</c:v>
                </c:pt>
                <c:pt idx="1602">
                  <c:v>298.91428874000002</c:v>
                </c:pt>
                <c:pt idx="1603">
                  <c:v>298.59934797</c:v>
                </c:pt>
                <c:pt idx="1604">
                  <c:v>298.518768792</c:v>
                </c:pt>
                <c:pt idx="1605">
                  <c:v>297.33325500900003</c:v>
                </c:pt>
                <c:pt idx="1606">
                  <c:v>297.28451109500003</c:v>
                </c:pt>
                <c:pt idx="1607">
                  <c:v>296.45751359299999</c:v>
                </c:pt>
                <c:pt idx="1608">
                  <c:v>295.43985262199999</c:v>
                </c:pt>
                <c:pt idx="1609">
                  <c:v>295.25387224600001</c:v>
                </c:pt>
                <c:pt idx="1610">
                  <c:v>294.43484734899999</c:v>
                </c:pt>
                <c:pt idx="1611">
                  <c:v>293.55950667799999</c:v>
                </c:pt>
                <c:pt idx="1612">
                  <c:v>292.09237928599998</c:v>
                </c:pt>
                <c:pt idx="1613">
                  <c:v>291.787845667</c:v>
                </c:pt>
                <c:pt idx="1614">
                  <c:v>291.64330755700001</c:v>
                </c:pt>
                <c:pt idx="1615">
                  <c:v>290.726346509</c:v>
                </c:pt>
                <c:pt idx="1616">
                  <c:v>290.57904779299997</c:v>
                </c:pt>
                <c:pt idx="1617">
                  <c:v>289.855941223</c:v>
                </c:pt>
                <c:pt idx="1618">
                  <c:v>289.02570906</c:v>
                </c:pt>
                <c:pt idx="1619">
                  <c:v>288.45547194199997</c:v>
                </c:pt>
                <c:pt idx="1620">
                  <c:v>288.090580902</c:v>
                </c:pt>
                <c:pt idx="1621">
                  <c:v>287.26435705</c:v>
                </c:pt>
                <c:pt idx="1622">
                  <c:v>287.05326202200001</c:v>
                </c:pt>
                <c:pt idx="1623">
                  <c:v>286.07146575299998</c:v>
                </c:pt>
                <c:pt idx="1624">
                  <c:v>285.83932374199998</c:v>
                </c:pt>
                <c:pt idx="1625">
                  <c:v>285.32331176299999</c:v>
                </c:pt>
                <c:pt idx="1626">
                  <c:v>282.77885003099999</c:v>
                </c:pt>
                <c:pt idx="1627">
                  <c:v>282.61679928500001</c:v>
                </c:pt>
                <c:pt idx="1628">
                  <c:v>282.54040637200001</c:v>
                </c:pt>
                <c:pt idx="1629">
                  <c:v>282.40748515500002</c:v>
                </c:pt>
                <c:pt idx="1630">
                  <c:v>281.751873295</c:v>
                </c:pt>
                <c:pt idx="1631">
                  <c:v>281.47168468900003</c:v>
                </c:pt>
                <c:pt idx="1632">
                  <c:v>281.19866794699999</c:v>
                </c:pt>
                <c:pt idx="1633">
                  <c:v>280.45669753300001</c:v>
                </c:pt>
                <c:pt idx="1634">
                  <c:v>280.38846179000001</c:v>
                </c:pt>
                <c:pt idx="1635">
                  <c:v>279.48824355900001</c:v>
                </c:pt>
                <c:pt idx="1636">
                  <c:v>279.471978299</c:v>
                </c:pt>
                <c:pt idx="1637">
                  <c:v>279.44817796199999</c:v>
                </c:pt>
                <c:pt idx="1638">
                  <c:v>279.163656473</c:v>
                </c:pt>
                <c:pt idx="1639">
                  <c:v>277.77110489</c:v>
                </c:pt>
                <c:pt idx="1640">
                  <c:v>275.91889438599998</c:v>
                </c:pt>
                <c:pt idx="1641">
                  <c:v>275.62569259399999</c:v>
                </c:pt>
                <c:pt idx="1642">
                  <c:v>275.54139783800002</c:v>
                </c:pt>
                <c:pt idx="1643">
                  <c:v>275.14051791899999</c:v>
                </c:pt>
                <c:pt idx="1644">
                  <c:v>275.06014477000002</c:v>
                </c:pt>
                <c:pt idx="1645">
                  <c:v>274.12659191</c:v>
                </c:pt>
                <c:pt idx="1646">
                  <c:v>273.74889253700002</c:v>
                </c:pt>
                <c:pt idx="1647">
                  <c:v>273.21756383500002</c:v>
                </c:pt>
                <c:pt idx="1648">
                  <c:v>272.81893706300002</c:v>
                </c:pt>
                <c:pt idx="1649">
                  <c:v>271.54943107100001</c:v>
                </c:pt>
                <c:pt idx="1650">
                  <c:v>271.54420343700002</c:v>
                </c:pt>
                <c:pt idx="1651">
                  <c:v>271.303595422</c:v>
                </c:pt>
                <c:pt idx="1652">
                  <c:v>271.24247675200002</c:v>
                </c:pt>
                <c:pt idx="1653">
                  <c:v>271.13568654699998</c:v>
                </c:pt>
                <c:pt idx="1654">
                  <c:v>269.97145617699999</c:v>
                </c:pt>
                <c:pt idx="1655">
                  <c:v>269.123973444</c:v>
                </c:pt>
                <c:pt idx="1656">
                  <c:v>267.49589151100002</c:v>
                </c:pt>
                <c:pt idx="1657">
                  <c:v>266.60344830299999</c:v>
                </c:pt>
                <c:pt idx="1658">
                  <c:v>266.53989456300002</c:v>
                </c:pt>
                <c:pt idx="1659">
                  <c:v>266.24757933500001</c:v>
                </c:pt>
                <c:pt idx="1660">
                  <c:v>266.15189497699998</c:v>
                </c:pt>
                <c:pt idx="1661">
                  <c:v>265.83894784500001</c:v>
                </c:pt>
                <c:pt idx="1662">
                  <c:v>265.03911642200001</c:v>
                </c:pt>
                <c:pt idx="1663">
                  <c:v>264.37021370100001</c:v>
                </c:pt>
                <c:pt idx="1664">
                  <c:v>263.68241844300002</c:v>
                </c:pt>
                <c:pt idx="1665">
                  <c:v>263.30752714699997</c:v>
                </c:pt>
                <c:pt idx="1666">
                  <c:v>262.80623369099999</c:v>
                </c:pt>
                <c:pt idx="1667">
                  <c:v>262.66233497299999</c:v>
                </c:pt>
                <c:pt idx="1668">
                  <c:v>262.01684756600002</c:v>
                </c:pt>
                <c:pt idx="1669">
                  <c:v>261.54890716099999</c:v>
                </c:pt>
                <c:pt idx="1670">
                  <c:v>261.28839499100002</c:v>
                </c:pt>
                <c:pt idx="1671">
                  <c:v>260.70542166000001</c:v>
                </c:pt>
                <c:pt idx="1672">
                  <c:v>260.14980834400001</c:v>
                </c:pt>
                <c:pt idx="1673">
                  <c:v>259.27616960099999</c:v>
                </c:pt>
                <c:pt idx="1674">
                  <c:v>257.280293793</c:v>
                </c:pt>
                <c:pt idx="1675">
                  <c:v>257.01478578299998</c:v>
                </c:pt>
                <c:pt idx="1676">
                  <c:v>255.09735216799999</c:v>
                </c:pt>
                <c:pt idx="1677">
                  <c:v>254.61486733500001</c:v>
                </c:pt>
                <c:pt idx="1678">
                  <c:v>254.47014219600001</c:v>
                </c:pt>
                <c:pt idx="1679">
                  <c:v>254.33588004000001</c:v>
                </c:pt>
                <c:pt idx="1680">
                  <c:v>253.06466578300001</c:v>
                </c:pt>
                <c:pt idx="1681">
                  <c:v>252.29837957399999</c:v>
                </c:pt>
                <c:pt idx="1682">
                  <c:v>252.236555565</c:v>
                </c:pt>
                <c:pt idx="1683">
                  <c:v>251.271030768</c:v>
                </c:pt>
                <c:pt idx="1684">
                  <c:v>247.93912911000001</c:v>
                </c:pt>
                <c:pt idx="1685">
                  <c:v>246.99309332799999</c:v>
                </c:pt>
                <c:pt idx="1686">
                  <c:v>246.452046631</c:v>
                </c:pt>
                <c:pt idx="1687">
                  <c:v>245.87009972000001</c:v>
                </c:pt>
                <c:pt idx="1688">
                  <c:v>245.61851355300001</c:v>
                </c:pt>
                <c:pt idx="1689">
                  <c:v>245.48055950400001</c:v>
                </c:pt>
                <c:pt idx="1690">
                  <c:v>244.892315212</c:v>
                </c:pt>
                <c:pt idx="1691">
                  <c:v>243.876105878</c:v>
                </c:pt>
                <c:pt idx="1692">
                  <c:v>243.775801771</c:v>
                </c:pt>
                <c:pt idx="1693">
                  <c:v>242.36790837800001</c:v>
                </c:pt>
                <c:pt idx="1694">
                  <c:v>241.98440776199999</c:v>
                </c:pt>
                <c:pt idx="1695">
                  <c:v>241.93114632999999</c:v>
                </c:pt>
                <c:pt idx="1696">
                  <c:v>241.69578812</c:v>
                </c:pt>
                <c:pt idx="1697">
                  <c:v>241.61063320700001</c:v>
                </c:pt>
                <c:pt idx="1698">
                  <c:v>241.16121031399999</c:v>
                </c:pt>
                <c:pt idx="1699">
                  <c:v>240.361469271</c:v>
                </c:pt>
                <c:pt idx="1700">
                  <c:v>239.550100845</c:v>
                </c:pt>
                <c:pt idx="1701">
                  <c:v>239.440285424</c:v>
                </c:pt>
                <c:pt idx="1702">
                  <c:v>237.58289663900001</c:v>
                </c:pt>
                <c:pt idx="1703">
                  <c:v>237.19461291799999</c:v>
                </c:pt>
                <c:pt idx="1704">
                  <c:v>237.028006874</c:v>
                </c:pt>
                <c:pt idx="1705">
                  <c:v>236.65388118499999</c:v>
                </c:pt>
                <c:pt idx="1706">
                  <c:v>236.044567304</c:v>
                </c:pt>
                <c:pt idx="1707">
                  <c:v>235.93652683100001</c:v>
                </c:pt>
                <c:pt idx="1708">
                  <c:v>235.157480779</c:v>
                </c:pt>
                <c:pt idx="1709">
                  <c:v>234.19572456700001</c:v>
                </c:pt>
                <c:pt idx="1710">
                  <c:v>233.903057639</c:v>
                </c:pt>
                <c:pt idx="1711">
                  <c:v>233.80741645500001</c:v>
                </c:pt>
                <c:pt idx="1712">
                  <c:v>233.73596651099999</c:v>
                </c:pt>
                <c:pt idx="1713">
                  <c:v>233.38553424099999</c:v>
                </c:pt>
                <c:pt idx="1714">
                  <c:v>232.97974305</c:v>
                </c:pt>
                <c:pt idx="1715">
                  <c:v>232.46747956300001</c:v>
                </c:pt>
                <c:pt idx="1716">
                  <c:v>231.54773977100001</c:v>
                </c:pt>
                <c:pt idx="1717">
                  <c:v>229.92892501700001</c:v>
                </c:pt>
                <c:pt idx="1718">
                  <c:v>229.85725998999999</c:v>
                </c:pt>
                <c:pt idx="1719">
                  <c:v>229.16490803400001</c:v>
                </c:pt>
                <c:pt idx="1720">
                  <c:v>228.70105417799999</c:v>
                </c:pt>
                <c:pt idx="1721">
                  <c:v>228.29967370099999</c:v>
                </c:pt>
                <c:pt idx="1722">
                  <c:v>228.07840758399999</c:v>
                </c:pt>
                <c:pt idx="1723">
                  <c:v>227.49583467900001</c:v>
                </c:pt>
                <c:pt idx="1724">
                  <c:v>227.01881856700001</c:v>
                </c:pt>
                <c:pt idx="1725">
                  <c:v>226.86068853</c:v>
                </c:pt>
                <c:pt idx="1726">
                  <c:v>226.50075989199999</c:v>
                </c:pt>
                <c:pt idx="1727">
                  <c:v>226.334552379</c:v>
                </c:pt>
                <c:pt idx="1728">
                  <c:v>226.09788648099999</c:v>
                </c:pt>
                <c:pt idx="1729">
                  <c:v>226.08944111</c:v>
                </c:pt>
                <c:pt idx="1730">
                  <c:v>225.678492191</c:v>
                </c:pt>
                <c:pt idx="1731">
                  <c:v>225.65262917699999</c:v>
                </c:pt>
                <c:pt idx="1732">
                  <c:v>225.57680146000001</c:v>
                </c:pt>
                <c:pt idx="1733">
                  <c:v>223.87461073700001</c:v>
                </c:pt>
                <c:pt idx="1734">
                  <c:v>223.22320974199999</c:v>
                </c:pt>
                <c:pt idx="1735">
                  <c:v>223.16744595599999</c:v>
                </c:pt>
                <c:pt idx="1736">
                  <c:v>223.15975439499999</c:v>
                </c:pt>
                <c:pt idx="1737">
                  <c:v>222.89398657000001</c:v>
                </c:pt>
                <c:pt idx="1738">
                  <c:v>222.27774098800001</c:v>
                </c:pt>
                <c:pt idx="1739">
                  <c:v>221.323920415</c:v>
                </c:pt>
                <c:pt idx="1740">
                  <c:v>220.47113024699999</c:v>
                </c:pt>
                <c:pt idx="1741">
                  <c:v>219.44702221399999</c:v>
                </c:pt>
                <c:pt idx="1742">
                  <c:v>218.903960512</c:v>
                </c:pt>
                <c:pt idx="1743">
                  <c:v>218.42325541100001</c:v>
                </c:pt>
                <c:pt idx="1744">
                  <c:v>218.30807752000001</c:v>
                </c:pt>
                <c:pt idx="1745">
                  <c:v>217.72834508099999</c:v>
                </c:pt>
                <c:pt idx="1746">
                  <c:v>216.27149435600001</c:v>
                </c:pt>
                <c:pt idx="1747">
                  <c:v>215.95231076499999</c:v>
                </c:pt>
                <c:pt idx="1748">
                  <c:v>215.396596434</c:v>
                </c:pt>
                <c:pt idx="1749">
                  <c:v>214.70025035699999</c:v>
                </c:pt>
                <c:pt idx="1750">
                  <c:v>213.75101374600001</c:v>
                </c:pt>
                <c:pt idx="1751">
                  <c:v>211.931309379</c:v>
                </c:pt>
                <c:pt idx="1752">
                  <c:v>211.110888937</c:v>
                </c:pt>
                <c:pt idx="1753">
                  <c:v>210.12576741300001</c:v>
                </c:pt>
                <c:pt idx="1754">
                  <c:v>209.78884712000001</c:v>
                </c:pt>
                <c:pt idx="1755">
                  <c:v>209.678054129</c:v>
                </c:pt>
                <c:pt idx="1756">
                  <c:v>209.65951321399999</c:v>
                </c:pt>
                <c:pt idx="1757">
                  <c:v>209.61354780400001</c:v>
                </c:pt>
                <c:pt idx="1758">
                  <c:v>208.06166080700001</c:v>
                </c:pt>
                <c:pt idx="1759">
                  <c:v>206.989806945</c:v>
                </c:pt>
                <c:pt idx="1760">
                  <c:v>206.42436931200001</c:v>
                </c:pt>
                <c:pt idx="1761">
                  <c:v>206.31606073</c:v>
                </c:pt>
                <c:pt idx="1762">
                  <c:v>206.145949492</c:v>
                </c:pt>
                <c:pt idx="1763">
                  <c:v>205.69048353900001</c:v>
                </c:pt>
                <c:pt idx="1764">
                  <c:v>205.00583438199999</c:v>
                </c:pt>
                <c:pt idx="1765">
                  <c:v>204.770445954</c:v>
                </c:pt>
                <c:pt idx="1766">
                  <c:v>204.14239944100001</c:v>
                </c:pt>
                <c:pt idx="1767">
                  <c:v>204.12756168799999</c:v>
                </c:pt>
                <c:pt idx="1768">
                  <c:v>203.88835405699999</c:v>
                </c:pt>
                <c:pt idx="1769">
                  <c:v>203.171018581</c:v>
                </c:pt>
                <c:pt idx="1770">
                  <c:v>202.45921752199999</c:v>
                </c:pt>
                <c:pt idx="1771">
                  <c:v>202.16438840000001</c:v>
                </c:pt>
                <c:pt idx="1772">
                  <c:v>201.99152430999999</c:v>
                </c:pt>
                <c:pt idx="1773">
                  <c:v>200.551234553</c:v>
                </c:pt>
                <c:pt idx="1774">
                  <c:v>199.97307888500001</c:v>
                </c:pt>
                <c:pt idx="1775">
                  <c:v>199.57779989599999</c:v>
                </c:pt>
                <c:pt idx="1776">
                  <c:v>199.10266226499999</c:v>
                </c:pt>
                <c:pt idx="1777">
                  <c:v>198.77786232</c:v>
                </c:pt>
                <c:pt idx="1778">
                  <c:v>196.938858805</c:v>
                </c:pt>
                <c:pt idx="1779">
                  <c:v>196.625538812</c:v>
                </c:pt>
                <c:pt idx="1780">
                  <c:v>196.61062129999999</c:v>
                </c:pt>
                <c:pt idx="1781">
                  <c:v>193.34719872400001</c:v>
                </c:pt>
                <c:pt idx="1782">
                  <c:v>193.241198207</c:v>
                </c:pt>
                <c:pt idx="1783">
                  <c:v>191.67857501899999</c:v>
                </c:pt>
                <c:pt idx="1784">
                  <c:v>190.78276640300001</c:v>
                </c:pt>
                <c:pt idx="1785">
                  <c:v>190.362753513</c:v>
                </c:pt>
                <c:pt idx="1786">
                  <c:v>189.27486889100001</c:v>
                </c:pt>
                <c:pt idx="1787">
                  <c:v>188.090893104</c:v>
                </c:pt>
                <c:pt idx="1788">
                  <c:v>188.086783868</c:v>
                </c:pt>
                <c:pt idx="1789">
                  <c:v>188.03551644500001</c:v>
                </c:pt>
                <c:pt idx="1790">
                  <c:v>187.25412199799999</c:v>
                </c:pt>
                <c:pt idx="1791">
                  <c:v>186.60767733399999</c:v>
                </c:pt>
                <c:pt idx="1792">
                  <c:v>186.36884312000001</c:v>
                </c:pt>
                <c:pt idx="1793">
                  <c:v>185.29674819300001</c:v>
                </c:pt>
                <c:pt idx="1794">
                  <c:v>184.46022592099999</c:v>
                </c:pt>
                <c:pt idx="1795">
                  <c:v>184.183341343</c:v>
                </c:pt>
                <c:pt idx="1796">
                  <c:v>181.18911192300001</c:v>
                </c:pt>
                <c:pt idx="1797">
                  <c:v>180.444121833</c:v>
                </c:pt>
                <c:pt idx="1798">
                  <c:v>180.17186823500001</c:v>
                </c:pt>
                <c:pt idx="1799">
                  <c:v>175.76529136400001</c:v>
                </c:pt>
                <c:pt idx="1800">
                  <c:v>175.73235479600001</c:v>
                </c:pt>
                <c:pt idx="1801">
                  <c:v>174.78682005499999</c:v>
                </c:pt>
                <c:pt idx="1802">
                  <c:v>174.76871109499999</c:v>
                </c:pt>
                <c:pt idx="1803">
                  <c:v>174.557073914</c:v>
                </c:pt>
                <c:pt idx="1804">
                  <c:v>172.660220329</c:v>
                </c:pt>
                <c:pt idx="1805">
                  <c:v>172.64480960899999</c:v>
                </c:pt>
                <c:pt idx="1806">
                  <c:v>172.53063994999999</c:v>
                </c:pt>
                <c:pt idx="1807">
                  <c:v>172.21098084299999</c:v>
                </c:pt>
                <c:pt idx="1808">
                  <c:v>170.267129205</c:v>
                </c:pt>
                <c:pt idx="1809">
                  <c:v>169.766687314</c:v>
                </c:pt>
                <c:pt idx="1810">
                  <c:v>169.09660888900001</c:v>
                </c:pt>
                <c:pt idx="1811">
                  <c:v>167.85686045899999</c:v>
                </c:pt>
                <c:pt idx="1812">
                  <c:v>167.15688926600001</c:v>
                </c:pt>
                <c:pt idx="1813">
                  <c:v>166.38280251800001</c:v>
                </c:pt>
                <c:pt idx="1814">
                  <c:v>166.24832174900001</c:v>
                </c:pt>
                <c:pt idx="1815">
                  <c:v>165.37616720700001</c:v>
                </c:pt>
                <c:pt idx="1816">
                  <c:v>164.012191898</c:v>
                </c:pt>
                <c:pt idx="1817">
                  <c:v>163.36560183099999</c:v>
                </c:pt>
                <c:pt idx="1818">
                  <c:v>162.76770583800001</c:v>
                </c:pt>
                <c:pt idx="1819">
                  <c:v>162.37021835300001</c:v>
                </c:pt>
                <c:pt idx="1820">
                  <c:v>160.65186578300001</c:v>
                </c:pt>
                <c:pt idx="1821">
                  <c:v>160.39819633600001</c:v>
                </c:pt>
                <c:pt idx="1822">
                  <c:v>160.06613288400001</c:v>
                </c:pt>
                <c:pt idx="1823">
                  <c:v>159.03425252700001</c:v>
                </c:pt>
                <c:pt idx="1824">
                  <c:v>157.21692005599999</c:v>
                </c:pt>
                <c:pt idx="1825">
                  <c:v>156.370365634</c:v>
                </c:pt>
                <c:pt idx="1826">
                  <c:v>155.944668466</c:v>
                </c:pt>
                <c:pt idx="1827">
                  <c:v>152.66314275600001</c:v>
                </c:pt>
                <c:pt idx="1828">
                  <c:v>152.17738018700001</c:v>
                </c:pt>
                <c:pt idx="1829">
                  <c:v>151.59467755700001</c:v>
                </c:pt>
                <c:pt idx="1830">
                  <c:v>149.683555837</c:v>
                </c:pt>
                <c:pt idx="1831">
                  <c:v>149.585715357</c:v>
                </c:pt>
                <c:pt idx="1832">
                  <c:v>149.49714725600001</c:v>
                </c:pt>
                <c:pt idx="1833">
                  <c:v>149.21679394399999</c:v>
                </c:pt>
                <c:pt idx="1834">
                  <c:v>147.615873099</c:v>
                </c:pt>
                <c:pt idx="1835">
                  <c:v>146.203660477</c:v>
                </c:pt>
                <c:pt idx="1836">
                  <c:v>146.14089982799999</c:v>
                </c:pt>
                <c:pt idx="1837">
                  <c:v>145.71897046699999</c:v>
                </c:pt>
                <c:pt idx="1838">
                  <c:v>145.70622818999999</c:v>
                </c:pt>
                <c:pt idx="1839">
                  <c:v>143.978756323</c:v>
                </c:pt>
                <c:pt idx="1840">
                  <c:v>143.626402337</c:v>
                </c:pt>
                <c:pt idx="1841">
                  <c:v>143.361363375</c:v>
                </c:pt>
                <c:pt idx="1842">
                  <c:v>142.99892173699999</c:v>
                </c:pt>
                <c:pt idx="1843">
                  <c:v>142.69407401399999</c:v>
                </c:pt>
                <c:pt idx="1844">
                  <c:v>141.296811862</c:v>
                </c:pt>
                <c:pt idx="1845">
                  <c:v>138.53554448099999</c:v>
                </c:pt>
                <c:pt idx="1846">
                  <c:v>138.14790580299999</c:v>
                </c:pt>
                <c:pt idx="1847">
                  <c:v>136.004186358</c:v>
                </c:pt>
                <c:pt idx="1848">
                  <c:v>135.100312798</c:v>
                </c:pt>
                <c:pt idx="1849">
                  <c:v>134.20614633100001</c:v>
                </c:pt>
                <c:pt idx="1850">
                  <c:v>133.74582355499999</c:v>
                </c:pt>
                <c:pt idx="1851">
                  <c:v>131.53401702799999</c:v>
                </c:pt>
                <c:pt idx="1852">
                  <c:v>131.474405338</c:v>
                </c:pt>
                <c:pt idx="1853">
                  <c:v>131.076033908</c:v>
                </c:pt>
                <c:pt idx="1854">
                  <c:v>130.66788796899999</c:v>
                </c:pt>
                <c:pt idx="1855">
                  <c:v>129.447618968</c:v>
                </c:pt>
                <c:pt idx="1856">
                  <c:v>128.52788273600001</c:v>
                </c:pt>
                <c:pt idx="1857">
                  <c:v>126.32549545400001</c:v>
                </c:pt>
                <c:pt idx="1858">
                  <c:v>125.927753563</c:v>
                </c:pt>
                <c:pt idx="1859">
                  <c:v>125.524933318</c:v>
                </c:pt>
                <c:pt idx="1860">
                  <c:v>123.741253335</c:v>
                </c:pt>
                <c:pt idx="1861">
                  <c:v>123.459037542</c:v>
                </c:pt>
                <c:pt idx="1862">
                  <c:v>123.384232576</c:v>
                </c:pt>
                <c:pt idx="1863">
                  <c:v>122.912965818</c:v>
                </c:pt>
                <c:pt idx="1864">
                  <c:v>121.8214858</c:v>
                </c:pt>
                <c:pt idx="1865">
                  <c:v>120.57432776500001</c:v>
                </c:pt>
                <c:pt idx="1866">
                  <c:v>119.599325256</c:v>
                </c:pt>
                <c:pt idx="1867">
                  <c:v>118.907300351</c:v>
                </c:pt>
                <c:pt idx="1868">
                  <c:v>118.689084048</c:v>
                </c:pt>
                <c:pt idx="1869">
                  <c:v>117.413912908</c:v>
                </c:pt>
                <c:pt idx="1870">
                  <c:v>117.20871973</c:v>
                </c:pt>
                <c:pt idx="1871">
                  <c:v>116.653265749</c:v>
                </c:pt>
                <c:pt idx="1872">
                  <c:v>115.710070712</c:v>
                </c:pt>
                <c:pt idx="1873">
                  <c:v>114.93968585099999</c:v>
                </c:pt>
                <c:pt idx="1874">
                  <c:v>114.85066578</c:v>
                </c:pt>
                <c:pt idx="1875">
                  <c:v>114.5437711</c:v>
                </c:pt>
                <c:pt idx="1876">
                  <c:v>114.17643060499999</c:v>
                </c:pt>
                <c:pt idx="1877">
                  <c:v>112.846556994</c:v>
                </c:pt>
                <c:pt idx="1878">
                  <c:v>111.930008669</c:v>
                </c:pt>
                <c:pt idx="1879">
                  <c:v>110.829346648</c:v>
                </c:pt>
                <c:pt idx="1880">
                  <c:v>109.98226766000001</c:v>
                </c:pt>
                <c:pt idx="1881">
                  <c:v>108.447377117</c:v>
                </c:pt>
                <c:pt idx="1882">
                  <c:v>108.35773940999999</c:v>
                </c:pt>
                <c:pt idx="1883">
                  <c:v>107.33624464499999</c:v>
                </c:pt>
                <c:pt idx="1884">
                  <c:v>105.838314889</c:v>
                </c:pt>
                <c:pt idx="1885">
                  <c:v>104.60274685100001</c:v>
                </c:pt>
                <c:pt idx="1886">
                  <c:v>103.07231636900001</c:v>
                </c:pt>
                <c:pt idx="1887">
                  <c:v>101.935787185</c:v>
                </c:pt>
                <c:pt idx="1888">
                  <c:v>101.46841252</c:v>
                </c:pt>
                <c:pt idx="1889">
                  <c:v>101.05290216500001</c:v>
                </c:pt>
                <c:pt idx="1890">
                  <c:v>100.102740095</c:v>
                </c:pt>
                <c:pt idx="1891">
                  <c:v>98.048489229799998</c:v>
                </c:pt>
                <c:pt idx="1892">
                  <c:v>96.910455684599995</c:v>
                </c:pt>
                <c:pt idx="1893">
                  <c:v>94.203716144799998</c:v>
                </c:pt>
                <c:pt idx="1894">
                  <c:v>93.9009705223</c:v>
                </c:pt>
                <c:pt idx="1895">
                  <c:v>93.613539139599993</c:v>
                </c:pt>
                <c:pt idx="1896">
                  <c:v>93.251336839299995</c:v>
                </c:pt>
                <c:pt idx="1897">
                  <c:v>92.538696505199994</c:v>
                </c:pt>
                <c:pt idx="1898">
                  <c:v>89.457720844400001</c:v>
                </c:pt>
                <c:pt idx="1899">
                  <c:v>89.286946347400004</c:v>
                </c:pt>
                <c:pt idx="1900">
                  <c:v>88.131520611699997</c:v>
                </c:pt>
                <c:pt idx="1901">
                  <c:v>87.772218453500003</c:v>
                </c:pt>
                <c:pt idx="1902">
                  <c:v>85.193422049299997</c:v>
                </c:pt>
                <c:pt idx="1903">
                  <c:v>84.3137915577</c:v>
                </c:pt>
                <c:pt idx="1904">
                  <c:v>83.975443097600007</c:v>
                </c:pt>
                <c:pt idx="1905">
                  <c:v>83.691793813800004</c:v>
                </c:pt>
                <c:pt idx="1906">
                  <c:v>82.310651553400007</c:v>
                </c:pt>
                <c:pt idx="1907">
                  <c:v>80.983013751300007</c:v>
                </c:pt>
                <c:pt idx="1908">
                  <c:v>76.583362081999994</c:v>
                </c:pt>
                <c:pt idx="1909">
                  <c:v>75.050655689699994</c:v>
                </c:pt>
                <c:pt idx="1910">
                  <c:v>72.739815863499999</c:v>
                </c:pt>
                <c:pt idx="1911">
                  <c:v>71.872108184499993</c:v>
                </c:pt>
                <c:pt idx="1912">
                  <c:v>69.576684373199996</c:v>
                </c:pt>
                <c:pt idx="1913">
                  <c:v>68.101944131600007</c:v>
                </c:pt>
                <c:pt idx="1914">
                  <c:v>65.345291350699995</c:v>
                </c:pt>
                <c:pt idx="1915">
                  <c:v>65.314378172399998</c:v>
                </c:pt>
                <c:pt idx="1916">
                  <c:v>63.692097968399999</c:v>
                </c:pt>
                <c:pt idx="1917">
                  <c:v>62.699592437699998</c:v>
                </c:pt>
                <c:pt idx="1918">
                  <c:v>57.954516959199999</c:v>
                </c:pt>
                <c:pt idx="1919">
                  <c:v>57.817992250899998</c:v>
                </c:pt>
                <c:pt idx="1920">
                  <c:v>57.589258641699999</c:v>
                </c:pt>
                <c:pt idx="1921">
                  <c:v>57.199473310499997</c:v>
                </c:pt>
                <c:pt idx="1922">
                  <c:v>55.777353299300003</c:v>
                </c:pt>
                <c:pt idx="1923">
                  <c:v>52.261527687099999</c:v>
                </c:pt>
                <c:pt idx="1924">
                  <c:v>51.008885745599997</c:v>
                </c:pt>
                <c:pt idx="1925">
                  <c:v>49.4467446986</c:v>
                </c:pt>
                <c:pt idx="1926">
                  <c:v>47.5336698865</c:v>
                </c:pt>
                <c:pt idx="1927">
                  <c:v>47.523143820400001</c:v>
                </c:pt>
                <c:pt idx="1928">
                  <c:v>46.785322086199997</c:v>
                </c:pt>
                <c:pt idx="1929">
                  <c:v>45.373442310800002</c:v>
                </c:pt>
                <c:pt idx="1930">
                  <c:v>43.956668468399997</c:v>
                </c:pt>
                <c:pt idx="1931">
                  <c:v>43.934615468399997</c:v>
                </c:pt>
                <c:pt idx="1932">
                  <c:v>41.835182807000002</c:v>
                </c:pt>
                <c:pt idx="1933">
                  <c:v>41.567260715800003</c:v>
                </c:pt>
                <c:pt idx="1934">
                  <c:v>40.982071035300002</c:v>
                </c:pt>
                <c:pt idx="1935">
                  <c:v>40.4695689168</c:v>
                </c:pt>
                <c:pt idx="1936">
                  <c:v>40.311454387700003</c:v>
                </c:pt>
                <c:pt idx="1937">
                  <c:v>38.453052863700002</c:v>
                </c:pt>
                <c:pt idx="1938">
                  <c:v>38.435312660199997</c:v>
                </c:pt>
                <c:pt idx="1939">
                  <c:v>36.085973423799999</c:v>
                </c:pt>
                <c:pt idx="1940">
                  <c:v>30.888039469599999</c:v>
                </c:pt>
                <c:pt idx="1941">
                  <c:v>29.1537708394</c:v>
                </c:pt>
                <c:pt idx="1942">
                  <c:v>28.396845393</c:v>
                </c:pt>
                <c:pt idx="1943">
                  <c:v>27.225407671599999</c:v>
                </c:pt>
                <c:pt idx="1944">
                  <c:v>22.635435304400001</c:v>
                </c:pt>
                <c:pt idx="1945">
                  <c:v>21.767870950100001</c:v>
                </c:pt>
                <c:pt idx="1946">
                  <c:v>15.3682120001</c:v>
                </c:pt>
                <c:pt idx="1947">
                  <c:v>10.981844966600001</c:v>
                </c:pt>
                <c:pt idx="1948">
                  <c:v>5.44381211405</c:v>
                </c:pt>
                <c:pt idx="1949">
                  <c:v>4.84627731408</c:v>
                </c:pt>
                <c:pt idx="1950">
                  <c:v>2.4561404112299998</c:v>
                </c:pt>
                <c:pt idx="1951">
                  <c:v>0.12669682781700001</c:v>
                </c:pt>
              </c:numCache>
            </c:numRef>
          </c:xVal>
          <c:yVal>
            <c:numRef>
              <c:f>Data!$C$4:$C$1955</c:f>
              <c:numCache>
                <c:formatCode>0.0000</c:formatCode>
                <c:ptCount val="1952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  <c:pt idx="1446">
                  <c:v>0.27650000000002428</c:v>
                </c:pt>
                <c:pt idx="1447">
                  <c:v>0.27600000000002434</c:v>
                </c:pt>
                <c:pt idx="1448">
                  <c:v>0.27550000000002439</c:v>
                </c:pt>
                <c:pt idx="1449">
                  <c:v>0.27500000000002445</c:v>
                </c:pt>
                <c:pt idx="1450">
                  <c:v>0.2745000000000245</c:v>
                </c:pt>
                <c:pt idx="1451">
                  <c:v>0.27400000000002456</c:v>
                </c:pt>
                <c:pt idx="1452">
                  <c:v>0.27350000000002461</c:v>
                </c:pt>
                <c:pt idx="1453">
                  <c:v>0.27300000000002467</c:v>
                </c:pt>
                <c:pt idx="1454">
                  <c:v>0.27250000000002472</c:v>
                </c:pt>
                <c:pt idx="1455">
                  <c:v>0.27200000000002478</c:v>
                </c:pt>
                <c:pt idx="1456">
                  <c:v>0.27150000000002483</c:v>
                </c:pt>
                <c:pt idx="1457">
                  <c:v>0.27100000000002489</c:v>
                </c:pt>
                <c:pt idx="1458">
                  <c:v>0.27050000000002494</c:v>
                </c:pt>
                <c:pt idx="1459">
                  <c:v>0.270000000000025</c:v>
                </c:pt>
                <c:pt idx="1460">
                  <c:v>0.26950000000002505</c:v>
                </c:pt>
                <c:pt idx="1461">
                  <c:v>0.26900000000002511</c:v>
                </c:pt>
                <c:pt idx="1462">
                  <c:v>0.26850000000002516</c:v>
                </c:pt>
                <c:pt idx="1463">
                  <c:v>0.26800000000002522</c:v>
                </c:pt>
                <c:pt idx="1464">
                  <c:v>0.26750000000002527</c:v>
                </c:pt>
                <c:pt idx="1465">
                  <c:v>0.26700000000002533</c:v>
                </c:pt>
                <c:pt idx="1466">
                  <c:v>0.26650000000002538</c:v>
                </c:pt>
                <c:pt idx="1467">
                  <c:v>0.26600000000002544</c:v>
                </c:pt>
                <c:pt idx="1468">
                  <c:v>0.26550000000002549</c:v>
                </c:pt>
                <c:pt idx="1469">
                  <c:v>0.26500000000002555</c:v>
                </c:pt>
                <c:pt idx="1470">
                  <c:v>0.2645000000000256</c:v>
                </c:pt>
                <c:pt idx="1471">
                  <c:v>0.26400000000002566</c:v>
                </c:pt>
                <c:pt idx="1472">
                  <c:v>0.26350000000002571</c:v>
                </c:pt>
                <c:pt idx="1473">
                  <c:v>0.26300000000002577</c:v>
                </c:pt>
                <c:pt idx="1474">
                  <c:v>0.26250000000002582</c:v>
                </c:pt>
                <c:pt idx="1475">
                  <c:v>0.26200000000002588</c:v>
                </c:pt>
                <c:pt idx="1476">
                  <c:v>0.26150000000002593</c:v>
                </c:pt>
                <c:pt idx="1477">
                  <c:v>0.26100000000002599</c:v>
                </c:pt>
                <c:pt idx="1478">
                  <c:v>0.26050000000002604</c:v>
                </c:pt>
                <c:pt idx="1479">
                  <c:v>0.2600000000000261</c:v>
                </c:pt>
                <c:pt idx="1480">
                  <c:v>0.25950000000002615</c:v>
                </c:pt>
                <c:pt idx="1481">
                  <c:v>0.25900000000002621</c:v>
                </c:pt>
                <c:pt idx="1482">
                  <c:v>0.25850000000002626</c:v>
                </c:pt>
                <c:pt idx="1483">
                  <c:v>0.25800000000002632</c:v>
                </c:pt>
                <c:pt idx="1484">
                  <c:v>0.25750000000002637</c:v>
                </c:pt>
                <c:pt idx="1485">
                  <c:v>0.25700000000002643</c:v>
                </c:pt>
                <c:pt idx="1486">
                  <c:v>0.25650000000002648</c:v>
                </c:pt>
                <c:pt idx="1487">
                  <c:v>0.25600000000002654</c:v>
                </c:pt>
                <c:pt idx="1488">
                  <c:v>0.25550000000002659</c:v>
                </c:pt>
                <c:pt idx="1489">
                  <c:v>0.25500000000002665</c:v>
                </c:pt>
                <c:pt idx="1490">
                  <c:v>0.2545000000000267</c:v>
                </c:pt>
                <c:pt idx="1491">
                  <c:v>0.25400000000002676</c:v>
                </c:pt>
                <c:pt idx="1492">
                  <c:v>0.25350000000002681</c:v>
                </c:pt>
                <c:pt idx="1493">
                  <c:v>0.25300000000002687</c:v>
                </c:pt>
                <c:pt idx="1494">
                  <c:v>0.25250000000002693</c:v>
                </c:pt>
                <c:pt idx="1495">
                  <c:v>0.25200000000002698</c:v>
                </c:pt>
                <c:pt idx="1496">
                  <c:v>0.25150000000002704</c:v>
                </c:pt>
                <c:pt idx="1497">
                  <c:v>0.25100000000002709</c:v>
                </c:pt>
                <c:pt idx="1498">
                  <c:v>0.25050000000002715</c:v>
                </c:pt>
                <c:pt idx="1499">
                  <c:v>0.2500000000000272</c:v>
                </c:pt>
                <c:pt idx="1500">
                  <c:v>0.24950000000002726</c:v>
                </c:pt>
                <c:pt idx="1501">
                  <c:v>0.24900000000002731</c:v>
                </c:pt>
                <c:pt idx="1502">
                  <c:v>0.24850000000002737</c:v>
                </c:pt>
                <c:pt idx="1503">
                  <c:v>0.24800000000002742</c:v>
                </c:pt>
                <c:pt idx="1504">
                  <c:v>0.24750000000002748</c:v>
                </c:pt>
                <c:pt idx="1505">
                  <c:v>0.24700000000002753</c:v>
                </c:pt>
                <c:pt idx="1506">
                  <c:v>0.24650000000002759</c:v>
                </c:pt>
                <c:pt idx="1507">
                  <c:v>0.24600000000002764</c:v>
                </c:pt>
                <c:pt idx="1508">
                  <c:v>0.2455000000000277</c:v>
                </c:pt>
                <c:pt idx="1509">
                  <c:v>0.24500000000002775</c:v>
                </c:pt>
                <c:pt idx="1510">
                  <c:v>0.24450000000002781</c:v>
                </c:pt>
                <c:pt idx="1511">
                  <c:v>0.24400000000002786</c:v>
                </c:pt>
                <c:pt idx="1512">
                  <c:v>0.24350000000002792</c:v>
                </c:pt>
                <c:pt idx="1513">
                  <c:v>0.24300000000002797</c:v>
                </c:pt>
                <c:pt idx="1514">
                  <c:v>0.24250000000002803</c:v>
                </c:pt>
                <c:pt idx="1515">
                  <c:v>0.24200000000002808</c:v>
                </c:pt>
                <c:pt idx="1516">
                  <c:v>0.24150000000002814</c:v>
                </c:pt>
                <c:pt idx="1517">
                  <c:v>0.24100000000002819</c:v>
                </c:pt>
                <c:pt idx="1518">
                  <c:v>0.24050000000002825</c:v>
                </c:pt>
                <c:pt idx="1519">
                  <c:v>0.2400000000000283</c:v>
                </c:pt>
                <c:pt idx="1520">
                  <c:v>0.23950000000002836</c:v>
                </c:pt>
                <c:pt idx="1521">
                  <c:v>0.23900000000002841</c:v>
                </c:pt>
                <c:pt idx="1522">
                  <c:v>0.23850000000002847</c:v>
                </c:pt>
                <c:pt idx="1523">
                  <c:v>0.23800000000002852</c:v>
                </c:pt>
                <c:pt idx="1524">
                  <c:v>0.23750000000002858</c:v>
                </c:pt>
                <c:pt idx="1525">
                  <c:v>0.23700000000002863</c:v>
                </c:pt>
                <c:pt idx="1526">
                  <c:v>0.23650000000002869</c:v>
                </c:pt>
                <c:pt idx="1527">
                  <c:v>0.23600000000002874</c:v>
                </c:pt>
                <c:pt idx="1528">
                  <c:v>0.2355000000000288</c:v>
                </c:pt>
                <c:pt idx="1529">
                  <c:v>0.23500000000002885</c:v>
                </c:pt>
                <c:pt idx="1530">
                  <c:v>0.23450000000002891</c:v>
                </c:pt>
                <c:pt idx="1531">
                  <c:v>0.23400000000002896</c:v>
                </c:pt>
                <c:pt idx="1532">
                  <c:v>0.23350000000002902</c:v>
                </c:pt>
                <c:pt idx="1533">
                  <c:v>0.23300000000002907</c:v>
                </c:pt>
                <c:pt idx="1534">
                  <c:v>0.23250000000002913</c:v>
                </c:pt>
                <c:pt idx="1535">
                  <c:v>0.23200000000002918</c:v>
                </c:pt>
                <c:pt idx="1536">
                  <c:v>0.23150000000002924</c:v>
                </c:pt>
                <c:pt idx="1537">
                  <c:v>0.23100000000002929</c:v>
                </c:pt>
                <c:pt idx="1538">
                  <c:v>0.23050000000002935</c:v>
                </c:pt>
                <c:pt idx="1539">
                  <c:v>0.2300000000000294</c:v>
                </c:pt>
                <c:pt idx="1540">
                  <c:v>0.22950000000002946</c:v>
                </c:pt>
                <c:pt idx="1541">
                  <c:v>0.22900000000002951</c:v>
                </c:pt>
                <c:pt idx="1542">
                  <c:v>0.22850000000002957</c:v>
                </c:pt>
                <c:pt idx="1543">
                  <c:v>0.22800000000002962</c:v>
                </c:pt>
                <c:pt idx="1544">
                  <c:v>0.22750000000002968</c:v>
                </c:pt>
                <c:pt idx="1545">
                  <c:v>0.22700000000002973</c:v>
                </c:pt>
                <c:pt idx="1546">
                  <c:v>0.22650000000002979</c:v>
                </c:pt>
                <c:pt idx="1547">
                  <c:v>0.22600000000002984</c:v>
                </c:pt>
                <c:pt idx="1548">
                  <c:v>0.2255000000000299</c:v>
                </c:pt>
                <c:pt idx="1549">
                  <c:v>0.22500000000002995</c:v>
                </c:pt>
                <c:pt idx="1550">
                  <c:v>0.22450000000003001</c:v>
                </c:pt>
                <c:pt idx="1551">
                  <c:v>0.22400000000003006</c:v>
                </c:pt>
                <c:pt idx="1552">
                  <c:v>0.22350000000003012</c:v>
                </c:pt>
                <c:pt idx="1553">
                  <c:v>0.22300000000003017</c:v>
                </c:pt>
                <c:pt idx="1554">
                  <c:v>0.22250000000003023</c:v>
                </c:pt>
                <c:pt idx="1555">
                  <c:v>0.22200000000003028</c:v>
                </c:pt>
                <c:pt idx="1556">
                  <c:v>0.22150000000003034</c:v>
                </c:pt>
                <c:pt idx="1557">
                  <c:v>0.22100000000003039</c:v>
                </c:pt>
                <c:pt idx="1558">
                  <c:v>0.22050000000003045</c:v>
                </c:pt>
                <c:pt idx="1559">
                  <c:v>0.2200000000000305</c:v>
                </c:pt>
                <c:pt idx="1560">
                  <c:v>0.21950000000003056</c:v>
                </c:pt>
                <c:pt idx="1561">
                  <c:v>0.21900000000003061</c:v>
                </c:pt>
                <c:pt idx="1562">
                  <c:v>0.21850000000003067</c:v>
                </c:pt>
                <c:pt idx="1563">
                  <c:v>0.21800000000003072</c:v>
                </c:pt>
                <c:pt idx="1564">
                  <c:v>0.21750000000003078</c:v>
                </c:pt>
                <c:pt idx="1565">
                  <c:v>0.21700000000003083</c:v>
                </c:pt>
                <c:pt idx="1566">
                  <c:v>0.21650000000003089</c:v>
                </c:pt>
                <c:pt idx="1567">
                  <c:v>0.21600000000003095</c:v>
                </c:pt>
                <c:pt idx="1568">
                  <c:v>0.215500000000031</c:v>
                </c:pt>
                <c:pt idx="1569">
                  <c:v>0.21500000000003106</c:v>
                </c:pt>
                <c:pt idx="1570">
                  <c:v>0.21450000000003111</c:v>
                </c:pt>
                <c:pt idx="1571">
                  <c:v>0.21400000000003117</c:v>
                </c:pt>
                <c:pt idx="1572">
                  <c:v>0.21350000000003122</c:v>
                </c:pt>
                <c:pt idx="1573">
                  <c:v>0.21300000000003128</c:v>
                </c:pt>
                <c:pt idx="1574">
                  <c:v>0.21250000000003133</c:v>
                </c:pt>
                <c:pt idx="1575">
                  <c:v>0.21200000000003139</c:v>
                </c:pt>
                <c:pt idx="1576">
                  <c:v>0.21150000000003144</c:v>
                </c:pt>
                <c:pt idx="1577">
                  <c:v>0.2110000000000315</c:v>
                </c:pt>
                <c:pt idx="1578">
                  <c:v>0.21050000000003155</c:v>
                </c:pt>
                <c:pt idx="1579">
                  <c:v>0.21000000000003161</c:v>
                </c:pt>
                <c:pt idx="1580">
                  <c:v>0.20950000000003166</c:v>
                </c:pt>
                <c:pt idx="1581">
                  <c:v>0.20900000000003172</c:v>
                </c:pt>
                <c:pt idx="1582">
                  <c:v>0.20850000000003177</c:v>
                </c:pt>
                <c:pt idx="1583">
                  <c:v>0.20800000000003183</c:v>
                </c:pt>
                <c:pt idx="1584">
                  <c:v>0.20750000000003188</c:v>
                </c:pt>
                <c:pt idx="1585">
                  <c:v>0.20700000000003194</c:v>
                </c:pt>
                <c:pt idx="1586">
                  <c:v>0.20650000000003199</c:v>
                </c:pt>
                <c:pt idx="1587">
                  <c:v>0.20600000000003205</c:v>
                </c:pt>
                <c:pt idx="1588">
                  <c:v>0.2055000000000321</c:v>
                </c:pt>
                <c:pt idx="1589">
                  <c:v>0.20500000000003216</c:v>
                </c:pt>
                <c:pt idx="1590">
                  <c:v>0.20450000000003221</c:v>
                </c:pt>
                <c:pt idx="1591">
                  <c:v>0.20400000000003227</c:v>
                </c:pt>
                <c:pt idx="1592">
                  <c:v>0.20350000000003232</c:v>
                </c:pt>
                <c:pt idx="1593">
                  <c:v>0.20300000000003238</c:v>
                </c:pt>
                <c:pt idx="1594">
                  <c:v>0.20250000000003243</c:v>
                </c:pt>
                <c:pt idx="1595">
                  <c:v>0.20200000000003249</c:v>
                </c:pt>
                <c:pt idx="1596">
                  <c:v>0.20150000000003254</c:v>
                </c:pt>
                <c:pt idx="1597">
                  <c:v>0.2010000000000326</c:v>
                </c:pt>
                <c:pt idx="1598">
                  <c:v>0.20050000000003265</c:v>
                </c:pt>
                <c:pt idx="1599">
                  <c:v>0.20000000000003271</c:v>
                </c:pt>
                <c:pt idx="1600">
                  <c:v>0.19950000000003276</c:v>
                </c:pt>
                <c:pt idx="1601">
                  <c:v>0.19900000000003282</c:v>
                </c:pt>
                <c:pt idx="1602">
                  <c:v>0.19850000000003287</c:v>
                </c:pt>
                <c:pt idx="1603">
                  <c:v>0.19800000000003293</c:v>
                </c:pt>
                <c:pt idx="1604">
                  <c:v>0.19750000000003298</c:v>
                </c:pt>
                <c:pt idx="1605">
                  <c:v>0.19700000000003304</c:v>
                </c:pt>
                <c:pt idx="1606">
                  <c:v>0.19650000000003309</c:v>
                </c:pt>
                <c:pt idx="1607">
                  <c:v>0.19600000000003315</c:v>
                </c:pt>
                <c:pt idx="1608">
                  <c:v>0.1955000000000332</c:v>
                </c:pt>
                <c:pt idx="1609">
                  <c:v>0.19500000000003326</c:v>
                </c:pt>
                <c:pt idx="1610">
                  <c:v>0.19450000000003331</c:v>
                </c:pt>
                <c:pt idx="1611">
                  <c:v>0.19400000000003337</c:v>
                </c:pt>
                <c:pt idx="1612">
                  <c:v>0.19350000000003342</c:v>
                </c:pt>
                <c:pt idx="1613">
                  <c:v>0.19300000000003348</c:v>
                </c:pt>
                <c:pt idx="1614">
                  <c:v>0.19250000000003353</c:v>
                </c:pt>
                <c:pt idx="1615">
                  <c:v>0.19200000000003359</c:v>
                </c:pt>
                <c:pt idx="1616">
                  <c:v>0.19150000000003364</c:v>
                </c:pt>
                <c:pt idx="1617">
                  <c:v>0.1910000000000337</c:v>
                </c:pt>
                <c:pt idx="1618">
                  <c:v>0.19050000000003375</c:v>
                </c:pt>
                <c:pt idx="1619">
                  <c:v>0.19000000000003381</c:v>
                </c:pt>
                <c:pt idx="1620">
                  <c:v>0.18950000000003386</c:v>
                </c:pt>
                <c:pt idx="1621">
                  <c:v>0.18900000000003392</c:v>
                </c:pt>
                <c:pt idx="1622">
                  <c:v>0.18850000000003397</c:v>
                </c:pt>
                <c:pt idx="1623">
                  <c:v>0.18800000000003403</c:v>
                </c:pt>
                <c:pt idx="1624">
                  <c:v>0.18750000000003408</c:v>
                </c:pt>
                <c:pt idx="1625">
                  <c:v>0.18700000000003414</c:v>
                </c:pt>
                <c:pt idx="1626">
                  <c:v>0.18650000000003419</c:v>
                </c:pt>
                <c:pt idx="1627">
                  <c:v>0.18600000000003425</c:v>
                </c:pt>
                <c:pt idx="1628">
                  <c:v>0.1855000000000343</c:v>
                </c:pt>
                <c:pt idx="1629">
                  <c:v>0.18500000000003436</c:v>
                </c:pt>
                <c:pt idx="1630">
                  <c:v>0.18450000000003441</c:v>
                </c:pt>
                <c:pt idx="1631">
                  <c:v>0.18400000000003447</c:v>
                </c:pt>
                <c:pt idx="1632">
                  <c:v>0.18350000000003452</c:v>
                </c:pt>
                <c:pt idx="1633">
                  <c:v>0.18300000000003458</c:v>
                </c:pt>
                <c:pt idx="1634">
                  <c:v>0.18250000000003463</c:v>
                </c:pt>
                <c:pt idx="1635">
                  <c:v>0.18200000000003469</c:v>
                </c:pt>
                <c:pt idx="1636">
                  <c:v>0.18150000000003474</c:v>
                </c:pt>
                <c:pt idx="1637">
                  <c:v>0.1810000000000348</c:v>
                </c:pt>
                <c:pt idx="1638">
                  <c:v>0.18050000000003485</c:v>
                </c:pt>
                <c:pt idx="1639">
                  <c:v>0.18000000000003491</c:v>
                </c:pt>
                <c:pt idx="1640">
                  <c:v>0.17950000000003496</c:v>
                </c:pt>
                <c:pt idx="1641">
                  <c:v>0.17900000000003502</c:v>
                </c:pt>
                <c:pt idx="1642">
                  <c:v>0.17850000000003508</c:v>
                </c:pt>
                <c:pt idx="1643">
                  <c:v>0.17800000000003513</c:v>
                </c:pt>
                <c:pt idx="1644">
                  <c:v>0.17750000000003519</c:v>
                </c:pt>
                <c:pt idx="1645">
                  <c:v>0.17700000000003524</c:v>
                </c:pt>
                <c:pt idx="1646">
                  <c:v>0.1765000000000353</c:v>
                </c:pt>
                <c:pt idx="1647">
                  <c:v>0.17600000000003535</c:v>
                </c:pt>
                <c:pt idx="1648">
                  <c:v>0.17550000000003541</c:v>
                </c:pt>
                <c:pt idx="1649">
                  <c:v>0.17500000000003546</c:v>
                </c:pt>
                <c:pt idx="1650">
                  <c:v>0.17450000000003552</c:v>
                </c:pt>
                <c:pt idx="1651">
                  <c:v>0.17400000000003557</c:v>
                </c:pt>
                <c:pt idx="1652">
                  <c:v>0.17350000000003563</c:v>
                </c:pt>
                <c:pt idx="1653">
                  <c:v>0.17300000000003568</c:v>
                </c:pt>
                <c:pt idx="1654">
                  <c:v>0.17250000000003574</c:v>
                </c:pt>
                <c:pt idx="1655">
                  <c:v>0.17200000000003579</c:v>
                </c:pt>
                <c:pt idx="1656">
                  <c:v>0.17150000000003585</c:v>
                </c:pt>
                <c:pt idx="1657">
                  <c:v>0.1710000000000359</c:v>
                </c:pt>
                <c:pt idx="1658">
                  <c:v>0.17050000000003596</c:v>
                </c:pt>
                <c:pt idx="1659">
                  <c:v>0.17000000000003601</c:v>
                </c:pt>
                <c:pt idx="1660">
                  <c:v>0.16950000000003607</c:v>
                </c:pt>
                <c:pt idx="1661">
                  <c:v>0.16900000000003612</c:v>
                </c:pt>
                <c:pt idx="1662">
                  <c:v>0.16850000000003618</c:v>
                </c:pt>
                <c:pt idx="1663">
                  <c:v>0.16800000000003623</c:v>
                </c:pt>
                <c:pt idx="1664">
                  <c:v>0.16750000000003629</c:v>
                </c:pt>
                <c:pt idx="1665">
                  <c:v>0.16700000000003634</c:v>
                </c:pt>
                <c:pt idx="1666">
                  <c:v>0.1665000000000364</c:v>
                </c:pt>
                <c:pt idx="1667">
                  <c:v>0.16600000000003645</c:v>
                </c:pt>
                <c:pt idx="1668">
                  <c:v>0.16550000000003651</c:v>
                </c:pt>
                <c:pt idx="1669">
                  <c:v>0.16500000000003656</c:v>
                </c:pt>
                <c:pt idx="1670">
                  <c:v>0.16450000000003662</c:v>
                </c:pt>
                <c:pt idx="1671">
                  <c:v>0.16400000000003667</c:v>
                </c:pt>
                <c:pt idx="1672">
                  <c:v>0.16350000000003673</c:v>
                </c:pt>
                <c:pt idx="1673">
                  <c:v>0.16300000000003678</c:v>
                </c:pt>
                <c:pt idx="1674">
                  <c:v>0.16250000000003684</c:v>
                </c:pt>
                <c:pt idx="1675">
                  <c:v>0.16200000000003689</c:v>
                </c:pt>
                <c:pt idx="1676">
                  <c:v>0.16150000000003695</c:v>
                </c:pt>
                <c:pt idx="1677">
                  <c:v>0.161000000000037</c:v>
                </c:pt>
                <c:pt idx="1678">
                  <c:v>0.16050000000003706</c:v>
                </c:pt>
                <c:pt idx="1679">
                  <c:v>0.16000000000003711</c:v>
                </c:pt>
                <c:pt idx="1680">
                  <c:v>0.15950000000003717</c:v>
                </c:pt>
                <c:pt idx="1681">
                  <c:v>0.15900000000003722</c:v>
                </c:pt>
                <c:pt idx="1682">
                  <c:v>0.15850000000003728</c:v>
                </c:pt>
                <c:pt idx="1683">
                  <c:v>0.15800000000003733</c:v>
                </c:pt>
                <c:pt idx="1684">
                  <c:v>0.15750000000003739</c:v>
                </c:pt>
                <c:pt idx="1685">
                  <c:v>0.15700000000003744</c:v>
                </c:pt>
                <c:pt idx="1686">
                  <c:v>0.1565000000000375</c:v>
                </c:pt>
                <c:pt idx="1687">
                  <c:v>0.15600000000003755</c:v>
                </c:pt>
                <c:pt idx="1688">
                  <c:v>0.15550000000003761</c:v>
                </c:pt>
                <c:pt idx="1689">
                  <c:v>0.15500000000003766</c:v>
                </c:pt>
                <c:pt idx="1690">
                  <c:v>0.15450000000003772</c:v>
                </c:pt>
                <c:pt idx="1691">
                  <c:v>0.15400000000003777</c:v>
                </c:pt>
                <c:pt idx="1692">
                  <c:v>0.15350000000003783</c:v>
                </c:pt>
                <c:pt idx="1693">
                  <c:v>0.15300000000003788</c:v>
                </c:pt>
                <c:pt idx="1694">
                  <c:v>0.15250000000003794</c:v>
                </c:pt>
                <c:pt idx="1695">
                  <c:v>0.15200000000003799</c:v>
                </c:pt>
                <c:pt idx="1696">
                  <c:v>0.15150000000003805</c:v>
                </c:pt>
                <c:pt idx="1697">
                  <c:v>0.1510000000000381</c:v>
                </c:pt>
                <c:pt idx="1698">
                  <c:v>0.15050000000003816</c:v>
                </c:pt>
                <c:pt idx="1699">
                  <c:v>0.15000000000003821</c:v>
                </c:pt>
                <c:pt idx="1700">
                  <c:v>0.14950000000003827</c:v>
                </c:pt>
                <c:pt idx="1701">
                  <c:v>0.14900000000003832</c:v>
                </c:pt>
                <c:pt idx="1702">
                  <c:v>0.14850000000003838</c:v>
                </c:pt>
                <c:pt idx="1703">
                  <c:v>0.14800000000003843</c:v>
                </c:pt>
                <c:pt idx="1704">
                  <c:v>0.14750000000003849</c:v>
                </c:pt>
                <c:pt idx="1705">
                  <c:v>0.14700000000003854</c:v>
                </c:pt>
                <c:pt idx="1706">
                  <c:v>0.1465000000000386</c:v>
                </c:pt>
                <c:pt idx="1707">
                  <c:v>0.14600000000003865</c:v>
                </c:pt>
                <c:pt idx="1708">
                  <c:v>0.14550000000003871</c:v>
                </c:pt>
                <c:pt idx="1709">
                  <c:v>0.14500000000003876</c:v>
                </c:pt>
                <c:pt idx="1710">
                  <c:v>0.14450000000003882</c:v>
                </c:pt>
                <c:pt idx="1711">
                  <c:v>0.14400000000003887</c:v>
                </c:pt>
                <c:pt idx="1712">
                  <c:v>0.14350000000003893</c:v>
                </c:pt>
                <c:pt idx="1713">
                  <c:v>0.14300000000003898</c:v>
                </c:pt>
                <c:pt idx="1714">
                  <c:v>0.14250000000003904</c:v>
                </c:pt>
                <c:pt idx="1715">
                  <c:v>0.14200000000003909</c:v>
                </c:pt>
                <c:pt idx="1716">
                  <c:v>0.14150000000003915</c:v>
                </c:pt>
                <c:pt idx="1717">
                  <c:v>0.14100000000003921</c:v>
                </c:pt>
                <c:pt idx="1718">
                  <c:v>0.14050000000003926</c:v>
                </c:pt>
                <c:pt idx="1719">
                  <c:v>0.14000000000003932</c:v>
                </c:pt>
                <c:pt idx="1720">
                  <c:v>0.13950000000003937</c:v>
                </c:pt>
                <c:pt idx="1721">
                  <c:v>0.13900000000003943</c:v>
                </c:pt>
                <c:pt idx="1722">
                  <c:v>0.13850000000003948</c:v>
                </c:pt>
                <c:pt idx="1723">
                  <c:v>0.13800000000003954</c:v>
                </c:pt>
                <c:pt idx="1724">
                  <c:v>0.13750000000003959</c:v>
                </c:pt>
                <c:pt idx="1725">
                  <c:v>0.13700000000003965</c:v>
                </c:pt>
                <c:pt idx="1726">
                  <c:v>0.1365000000000397</c:v>
                </c:pt>
                <c:pt idx="1727">
                  <c:v>0.13600000000003976</c:v>
                </c:pt>
                <c:pt idx="1728">
                  <c:v>0.13550000000003981</c:v>
                </c:pt>
                <c:pt idx="1729">
                  <c:v>0.13500000000003987</c:v>
                </c:pt>
                <c:pt idx="1730">
                  <c:v>0.13450000000003992</c:v>
                </c:pt>
                <c:pt idx="1731">
                  <c:v>0.13400000000003998</c:v>
                </c:pt>
                <c:pt idx="1732">
                  <c:v>0.13350000000004003</c:v>
                </c:pt>
                <c:pt idx="1733">
                  <c:v>0.13300000000004009</c:v>
                </c:pt>
                <c:pt idx="1734">
                  <c:v>0.13250000000004014</c:v>
                </c:pt>
                <c:pt idx="1735">
                  <c:v>0.1320000000000402</c:v>
                </c:pt>
                <c:pt idx="1736">
                  <c:v>0.13150000000004025</c:v>
                </c:pt>
                <c:pt idx="1737">
                  <c:v>0.13100000000004031</c:v>
                </c:pt>
                <c:pt idx="1738">
                  <c:v>0.13050000000004036</c:v>
                </c:pt>
                <c:pt idx="1739">
                  <c:v>0.13000000000004042</c:v>
                </c:pt>
                <c:pt idx="1740">
                  <c:v>0.12950000000004047</c:v>
                </c:pt>
                <c:pt idx="1741">
                  <c:v>0.12900000000004053</c:v>
                </c:pt>
                <c:pt idx="1742">
                  <c:v>0.12850000000004058</c:v>
                </c:pt>
                <c:pt idx="1743">
                  <c:v>0.12800000000004064</c:v>
                </c:pt>
                <c:pt idx="1744">
                  <c:v>0.12750000000004069</c:v>
                </c:pt>
                <c:pt idx="1745">
                  <c:v>0.12700000000004075</c:v>
                </c:pt>
                <c:pt idx="1746">
                  <c:v>0.1265000000000408</c:v>
                </c:pt>
                <c:pt idx="1747">
                  <c:v>0.12600000000004086</c:v>
                </c:pt>
                <c:pt idx="1748">
                  <c:v>0.12550000000004091</c:v>
                </c:pt>
                <c:pt idx="1749">
                  <c:v>0.12500000000004097</c:v>
                </c:pt>
                <c:pt idx="1750">
                  <c:v>0.12450000000004102</c:v>
                </c:pt>
                <c:pt idx="1751">
                  <c:v>0.12400000000004108</c:v>
                </c:pt>
                <c:pt idx="1752">
                  <c:v>0.12350000000004113</c:v>
                </c:pt>
                <c:pt idx="1753">
                  <c:v>0.12300000000004119</c:v>
                </c:pt>
                <c:pt idx="1754">
                  <c:v>0.12250000000004124</c:v>
                </c:pt>
                <c:pt idx="1755">
                  <c:v>0.1220000000000413</c:v>
                </c:pt>
                <c:pt idx="1756">
                  <c:v>0.12150000000004135</c:v>
                </c:pt>
                <c:pt idx="1757">
                  <c:v>0.12100000000004141</c:v>
                </c:pt>
                <c:pt idx="1758">
                  <c:v>0.12050000000004146</c:v>
                </c:pt>
                <c:pt idx="1759">
                  <c:v>0.12000000000004152</c:v>
                </c:pt>
                <c:pt idx="1760">
                  <c:v>0.11950000000004157</c:v>
                </c:pt>
                <c:pt idx="1761">
                  <c:v>0.11900000000004163</c:v>
                </c:pt>
                <c:pt idx="1762">
                  <c:v>0.11850000000004168</c:v>
                </c:pt>
                <c:pt idx="1763">
                  <c:v>0.11800000000004174</c:v>
                </c:pt>
                <c:pt idx="1764">
                  <c:v>0.11750000000004179</c:v>
                </c:pt>
                <c:pt idx="1765">
                  <c:v>0.11700000000004185</c:v>
                </c:pt>
                <c:pt idx="1766">
                  <c:v>0.1165000000000419</c:v>
                </c:pt>
                <c:pt idx="1767">
                  <c:v>0.11600000000004196</c:v>
                </c:pt>
                <c:pt idx="1768">
                  <c:v>0.11550000000004201</c:v>
                </c:pt>
                <c:pt idx="1769">
                  <c:v>0.11500000000004207</c:v>
                </c:pt>
                <c:pt idx="1770">
                  <c:v>0.11450000000004212</c:v>
                </c:pt>
                <c:pt idx="1771">
                  <c:v>0.11400000000004218</c:v>
                </c:pt>
                <c:pt idx="1772">
                  <c:v>0.11350000000004223</c:v>
                </c:pt>
                <c:pt idx="1773">
                  <c:v>0.11300000000004229</c:v>
                </c:pt>
                <c:pt idx="1774">
                  <c:v>0.11250000000004234</c:v>
                </c:pt>
                <c:pt idx="1775">
                  <c:v>0.1120000000000424</c:v>
                </c:pt>
                <c:pt idx="1776">
                  <c:v>0.11150000000004245</c:v>
                </c:pt>
                <c:pt idx="1777">
                  <c:v>0.11100000000004251</c:v>
                </c:pt>
                <c:pt idx="1778">
                  <c:v>0.11050000000004256</c:v>
                </c:pt>
                <c:pt idx="1779">
                  <c:v>0.11000000000004262</c:v>
                </c:pt>
                <c:pt idx="1780">
                  <c:v>0.10950000000004267</c:v>
                </c:pt>
                <c:pt idx="1781">
                  <c:v>0.10900000000004273</c:v>
                </c:pt>
                <c:pt idx="1782">
                  <c:v>0.10850000000004278</c:v>
                </c:pt>
                <c:pt idx="1783">
                  <c:v>0.10800000000004284</c:v>
                </c:pt>
                <c:pt idx="1784">
                  <c:v>0.10750000000004289</c:v>
                </c:pt>
                <c:pt idx="1785">
                  <c:v>0.10700000000004295</c:v>
                </c:pt>
                <c:pt idx="1786">
                  <c:v>0.106500000000043</c:v>
                </c:pt>
                <c:pt idx="1787">
                  <c:v>0.10600000000004306</c:v>
                </c:pt>
                <c:pt idx="1788">
                  <c:v>0.10550000000004311</c:v>
                </c:pt>
                <c:pt idx="1789">
                  <c:v>0.10500000000004317</c:v>
                </c:pt>
                <c:pt idx="1790">
                  <c:v>0.10450000000004322</c:v>
                </c:pt>
                <c:pt idx="1791">
                  <c:v>0.10400000000004328</c:v>
                </c:pt>
                <c:pt idx="1792">
                  <c:v>0.10350000000004334</c:v>
                </c:pt>
                <c:pt idx="1793">
                  <c:v>0.10300000000004339</c:v>
                </c:pt>
                <c:pt idx="1794">
                  <c:v>0.10250000000004345</c:v>
                </c:pt>
                <c:pt idx="1795">
                  <c:v>0.1020000000000435</c:v>
                </c:pt>
                <c:pt idx="1796">
                  <c:v>0.10150000000004356</c:v>
                </c:pt>
                <c:pt idx="1797">
                  <c:v>0.10100000000004361</c:v>
                </c:pt>
                <c:pt idx="1798">
                  <c:v>0.10050000000004367</c:v>
                </c:pt>
                <c:pt idx="1799">
                  <c:v>0.10000000000004372</c:v>
                </c:pt>
                <c:pt idx="1800">
                  <c:v>9.9500000000043776E-2</c:v>
                </c:pt>
                <c:pt idx="1801">
                  <c:v>9.9000000000043831E-2</c:v>
                </c:pt>
                <c:pt idx="1802">
                  <c:v>9.8500000000043886E-2</c:v>
                </c:pt>
                <c:pt idx="1803">
                  <c:v>9.8000000000043941E-2</c:v>
                </c:pt>
                <c:pt idx="1804">
                  <c:v>9.7500000000043996E-2</c:v>
                </c:pt>
                <c:pt idx="1805">
                  <c:v>9.7000000000044051E-2</c:v>
                </c:pt>
                <c:pt idx="1806">
                  <c:v>9.6500000000044106E-2</c:v>
                </c:pt>
                <c:pt idx="1807">
                  <c:v>9.6000000000044161E-2</c:v>
                </c:pt>
                <c:pt idx="1808">
                  <c:v>9.5500000000044216E-2</c:v>
                </c:pt>
                <c:pt idx="1809">
                  <c:v>9.5000000000044271E-2</c:v>
                </c:pt>
                <c:pt idx="1810">
                  <c:v>9.4500000000044326E-2</c:v>
                </c:pt>
                <c:pt idx="1811">
                  <c:v>9.4000000000044381E-2</c:v>
                </c:pt>
                <c:pt idx="1812">
                  <c:v>9.3500000000044436E-2</c:v>
                </c:pt>
                <c:pt idx="1813">
                  <c:v>9.3000000000044492E-2</c:v>
                </c:pt>
                <c:pt idx="1814">
                  <c:v>9.2500000000044547E-2</c:v>
                </c:pt>
                <c:pt idx="1815">
                  <c:v>9.2000000000044602E-2</c:v>
                </c:pt>
                <c:pt idx="1816">
                  <c:v>9.1500000000044657E-2</c:v>
                </c:pt>
                <c:pt idx="1817">
                  <c:v>9.1000000000044712E-2</c:v>
                </c:pt>
                <c:pt idx="1818">
                  <c:v>9.0500000000044767E-2</c:v>
                </c:pt>
                <c:pt idx="1819">
                  <c:v>9.0000000000044822E-2</c:v>
                </c:pt>
                <c:pt idx="1820">
                  <c:v>8.9500000000044877E-2</c:v>
                </c:pt>
                <c:pt idx="1821">
                  <c:v>8.9000000000044932E-2</c:v>
                </c:pt>
                <c:pt idx="1822">
                  <c:v>8.8500000000044987E-2</c:v>
                </c:pt>
                <c:pt idx="1823">
                  <c:v>8.8000000000045042E-2</c:v>
                </c:pt>
                <c:pt idx="1824">
                  <c:v>8.7500000000045097E-2</c:v>
                </c:pt>
                <c:pt idx="1825">
                  <c:v>8.7000000000045152E-2</c:v>
                </c:pt>
                <c:pt idx="1826">
                  <c:v>8.6500000000045207E-2</c:v>
                </c:pt>
                <c:pt idx="1827">
                  <c:v>8.6000000000045262E-2</c:v>
                </c:pt>
                <c:pt idx="1828">
                  <c:v>8.5500000000045318E-2</c:v>
                </c:pt>
                <c:pt idx="1829">
                  <c:v>8.5000000000045373E-2</c:v>
                </c:pt>
                <c:pt idx="1830">
                  <c:v>8.4500000000045428E-2</c:v>
                </c:pt>
                <c:pt idx="1831">
                  <c:v>8.4000000000045483E-2</c:v>
                </c:pt>
                <c:pt idx="1832">
                  <c:v>8.3500000000045538E-2</c:v>
                </c:pt>
                <c:pt idx="1833">
                  <c:v>8.3000000000045593E-2</c:v>
                </c:pt>
                <c:pt idx="1834">
                  <c:v>8.2500000000045648E-2</c:v>
                </c:pt>
                <c:pt idx="1835">
                  <c:v>8.2000000000045703E-2</c:v>
                </c:pt>
                <c:pt idx="1836">
                  <c:v>8.1500000000045758E-2</c:v>
                </c:pt>
                <c:pt idx="1837">
                  <c:v>8.1000000000045813E-2</c:v>
                </c:pt>
                <c:pt idx="1838">
                  <c:v>8.0500000000045868E-2</c:v>
                </c:pt>
                <c:pt idx="1839">
                  <c:v>8.0000000000045923E-2</c:v>
                </c:pt>
                <c:pt idx="1840">
                  <c:v>7.9500000000045978E-2</c:v>
                </c:pt>
                <c:pt idx="1841">
                  <c:v>7.9000000000046033E-2</c:v>
                </c:pt>
                <c:pt idx="1842">
                  <c:v>7.8500000000046088E-2</c:v>
                </c:pt>
                <c:pt idx="1843">
                  <c:v>7.8000000000046144E-2</c:v>
                </c:pt>
                <c:pt idx="1844">
                  <c:v>7.7500000000046199E-2</c:v>
                </c:pt>
                <c:pt idx="1845">
                  <c:v>7.7000000000046254E-2</c:v>
                </c:pt>
                <c:pt idx="1846">
                  <c:v>7.6500000000046309E-2</c:v>
                </c:pt>
                <c:pt idx="1847">
                  <c:v>7.6000000000046364E-2</c:v>
                </c:pt>
                <c:pt idx="1848">
                  <c:v>7.5500000000046419E-2</c:v>
                </c:pt>
                <c:pt idx="1849">
                  <c:v>7.5000000000046474E-2</c:v>
                </c:pt>
                <c:pt idx="1850">
                  <c:v>7.4500000000046529E-2</c:v>
                </c:pt>
                <c:pt idx="1851">
                  <c:v>7.4000000000046584E-2</c:v>
                </c:pt>
                <c:pt idx="1852">
                  <c:v>7.3500000000046639E-2</c:v>
                </c:pt>
                <c:pt idx="1853">
                  <c:v>7.3000000000046694E-2</c:v>
                </c:pt>
                <c:pt idx="1854">
                  <c:v>7.2500000000046749E-2</c:v>
                </c:pt>
                <c:pt idx="1855">
                  <c:v>7.2000000000046804E-2</c:v>
                </c:pt>
                <c:pt idx="1856">
                  <c:v>7.1500000000046859E-2</c:v>
                </c:pt>
                <c:pt idx="1857">
                  <c:v>7.1000000000046914E-2</c:v>
                </c:pt>
                <c:pt idx="1858">
                  <c:v>7.050000000004697E-2</c:v>
                </c:pt>
                <c:pt idx="1859">
                  <c:v>7.0000000000047025E-2</c:v>
                </c:pt>
                <c:pt idx="1860">
                  <c:v>6.950000000004708E-2</c:v>
                </c:pt>
                <c:pt idx="1861">
                  <c:v>6.9000000000047135E-2</c:v>
                </c:pt>
                <c:pt idx="1862">
                  <c:v>6.850000000004719E-2</c:v>
                </c:pt>
                <c:pt idx="1863">
                  <c:v>6.8000000000047245E-2</c:v>
                </c:pt>
                <c:pt idx="1864">
                  <c:v>6.75000000000473E-2</c:v>
                </c:pt>
                <c:pt idx="1865">
                  <c:v>6.7000000000047355E-2</c:v>
                </c:pt>
                <c:pt idx="1866">
                  <c:v>6.650000000004741E-2</c:v>
                </c:pt>
                <c:pt idx="1867">
                  <c:v>6.6000000000047465E-2</c:v>
                </c:pt>
                <c:pt idx="1868">
                  <c:v>6.550000000004752E-2</c:v>
                </c:pt>
                <c:pt idx="1869">
                  <c:v>6.5000000000047575E-2</c:v>
                </c:pt>
                <c:pt idx="1870">
                  <c:v>6.450000000004763E-2</c:v>
                </c:pt>
                <c:pt idx="1871">
                  <c:v>6.4000000000047685E-2</c:v>
                </c:pt>
                <c:pt idx="1872">
                  <c:v>6.350000000004774E-2</c:v>
                </c:pt>
                <c:pt idx="1873">
                  <c:v>6.3000000000047796E-2</c:v>
                </c:pt>
                <c:pt idx="1874">
                  <c:v>6.2500000000047851E-2</c:v>
                </c:pt>
                <c:pt idx="1875">
                  <c:v>6.2000000000047906E-2</c:v>
                </c:pt>
                <c:pt idx="1876">
                  <c:v>6.1500000000047961E-2</c:v>
                </c:pt>
                <c:pt idx="1877">
                  <c:v>6.1000000000048016E-2</c:v>
                </c:pt>
                <c:pt idx="1878">
                  <c:v>6.0500000000048071E-2</c:v>
                </c:pt>
                <c:pt idx="1879">
                  <c:v>6.0000000000048126E-2</c:v>
                </c:pt>
                <c:pt idx="1880">
                  <c:v>5.9500000000048181E-2</c:v>
                </c:pt>
                <c:pt idx="1881">
                  <c:v>5.9000000000048236E-2</c:v>
                </c:pt>
                <c:pt idx="1882">
                  <c:v>5.8500000000048291E-2</c:v>
                </c:pt>
                <c:pt idx="1883">
                  <c:v>5.8000000000048346E-2</c:v>
                </c:pt>
                <c:pt idx="1884">
                  <c:v>5.7500000000048401E-2</c:v>
                </c:pt>
                <c:pt idx="1885">
                  <c:v>5.7000000000048456E-2</c:v>
                </c:pt>
                <c:pt idx="1886">
                  <c:v>5.6500000000048511E-2</c:v>
                </c:pt>
                <c:pt idx="1887">
                  <c:v>5.6000000000048566E-2</c:v>
                </c:pt>
                <c:pt idx="1888">
                  <c:v>5.5500000000048622E-2</c:v>
                </c:pt>
                <c:pt idx="1889">
                  <c:v>5.5000000000048677E-2</c:v>
                </c:pt>
                <c:pt idx="1890">
                  <c:v>5.4500000000048732E-2</c:v>
                </c:pt>
                <c:pt idx="1891">
                  <c:v>5.4000000000048787E-2</c:v>
                </c:pt>
                <c:pt idx="1892">
                  <c:v>5.3500000000048842E-2</c:v>
                </c:pt>
                <c:pt idx="1893">
                  <c:v>5.3000000000048897E-2</c:v>
                </c:pt>
                <c:pt idx="1894">
                  <c:v>5.2500000000048952E-2</c:v>
                </c:pt>
                <c:pt idx="1895">
                  <c:v>5.2000000000049007E-2</c:v>
                </c:pt>
                <c:pt idx="1896">
                  <c:v>5.1500000000049062E-2</c:v>
                </c:pt>
                <c:pt idx="1897">
                  <c:v>5.1000000000049117E-2</c:v>
                </c:pt>
                <c:pt idx="1898">
                  <c:v>5.0500000000049172E-2</c:v>
                </c:pt>
                <c:pt idx="1899">
                  <c:v>5.0000000000049227E-2</c:v>
                </c:pt>
                <c:pt idx="1900">
                  <c:v>4.9500000000049282E-2</c:v>
                </c:pt>
                <c:pt idx="1901">
                  <c:v>4.9000000000049337E-2</c:v>
                </c:pt>
                <c:pt idx="1902">
                  <c:v>4.8500000000049392E-2</c:v>
                </c:pt>
                <c:pt idx="1903">
                  <c:v>4.8000000000049448E-2</c:v>
                </c:pt>
                <c:pt idx="1904">
                  <c:v>4.7500000000049503E-2</c:v>
                </c:pt>
                <c:pt idx="1905">
                  <c:v>4.7000000000049558E-2</c:v>
                </c:pt>
                <c:pt idx="1906">
                  <c:v>4.6500000000049613E-2</c:v>
                </c:pt>
                <c:pt idx="1907">
                  <c:v>4.6000000000049668E-2</c:v>
                </c:pt>
                <c:pt idx="1908">
                  <c:v>4.5500000000049723E-2</c:v>
                </c:pt>
                <c:pt idx="1909">
                  <c:v>4.5000000000049778E-2</c:v>
                </c:pt>
                <c:pt idx="1910">
                  <c:v>4.4500000000049833E-2</c:v>
                </c:pt>
                <c:pt idx="1911">
                  <c:v>4.4000000000049888E-2</c:v>
                </c:pt>
                <c:pt idx="1912">
                  <c:v>4.3500000000049943E-2</c:v>
                </c:pt>
                <c:pt idx="1913">
                  <c:v>4.3000000000049998E-2</c:v>
                </c:pt>
                <c:pt idx="1914">
                  <c:v>4.2500000000050053E-2</c:v>
                </c:pt>
                <c:pt idx="1915">
                  <c:v>4.2000000000050108E-2</c:v>
                </c:pt>
                <c:pt idx="1916">
                  <c:v>4.1500000000050163E-2</c:v>
                </c:pt>
                <c:pt idx="1917">
                  <c:v>4.1000000000050218E-2</c:v>
                </c:pt>
                <c:pt idx="1918">
                  <c:v>4.0500000000050274E-2</c:v>
                </c:pt>
                <c:pt idx="1919">
                  <c:v>4.0000000000050329E-2</c:v>
                </c:pt>
                <c:pt idx="1920">
                  <c:v>3.9500000000050384E-2</c:v>
                </c:pt>
                <c:pt idx="1921">
                  <c:v>3.9000000000050439E-2</c:v>
                </c:pt>
                <c:pt idx="1922">
                  <c:v>3.8500000000050494E-2</c:v>
                </c:pt>
                <c:pt idx="1923">
                  <c:v>3.8000000000050549E-2</c:v>
                </c:pt>
                <c:pt idx="1924">
                  <c:v>3.7500000000050604E-2</c:v>
                </c:pt>
                <c:pt idx="1925">
                  <c:v>3.7000000000050659E-2</c:v>
                </c:pt>
                <c:pt idx="1926">
                  <c:v>3.6500000000050714E-2</c:v>
                </c:pt>
                <c:pt idx="1927">
                  <c:v>3.6000000000050769E-2</c:v>
                </c:pt>
                <c:pt idx="1928">
                  <c:v>3.5500000000050824E-2</c:v>
                </c:pt>
                <c:pt idx="1929">
                  <c:v>3.5000000000050879E-2</c:v>
                </c:pt>
                <c:pt idx="1930">
                  <c:v>3.4500000000050934E-2</c:v>
                </c:pt>
                <c:pt idx="1931">
                  <c:v>3.4000000000050989E-2</c:v>
                </c:pt>
                <c:pt idx="1932">
                  <c:v>3.3500000000051045E-2</c:v>
                </c:pt>
                <c:pt idx="1933">
                  <c:v>3.30000000000511E-2</c:v>
                </c:pt>
                <c:pt idx="1934">
                  <c:v>3.2500000000051155E-2</c:v>
                </c:pt>
                <c:pt idx="1935">
                  <c:v>3.200000000005121E-2</c:v>
                </c:pt>
                <c:pt idx="1936">
                  <c:v>3.1500000000051265E-2</c:v>
                </c:pt>
                <c:pt idx="1937">
                  <c:v>3.100000000005132E-2</c:v>
                </c:pt>
                <c:pt idx="1938">
                  <c:v>3.0500000000051375E-2</c:v>
                </c:pt>
                <c:pt idx="1939">
                  <c:v>3.000000000005143E-2</c:v>
                </c:pt>
                <c:pt idx="1940">
                  <c:v>2.9500000000051485E-2</c:v>
                </c:pt>
                <c:pt idx="1941">
                  <c:v>2.900000000005154E-2</c:v>
                </c:pt>
                <c:pt idx="1942">
                  <c:v>2.8500000000051595E-2</c:v>
                </c:pt>
                <c:pt idx="1943">
                  <c:v>2.800000000005165E-2</c:v>
                </c:pt>
                <c:pt idx="1944">
                  <c:v>2.7500000000051705E-2</c:v>
                </c:pt>
                <c:pt idx="1945">
                  <c:v>2.700000000005176E-2</c:v>
                </c:pt>
                <c:pt idx="1946">
                  <c:v>2.6500000000051815E-2</c:v>
                </c:pt>
                <c:pt idx="1947">
                  <c:v>2.6000000000051871E-2</c:v>
                </c:pt>
                <c:pt idx="1948">
                  <c:v>2.5500000000051926E-2</c:v>
                </c:pt>
                <c:pt idx="1949">
                  <c:v>2.5000000000051981E-2</c:v>
                </c:pt>
                <c:pt idx="1950">
                  <c:v>2.4500000000052036E-2</c:v>
                </c:pt>
                <c:pt idx="1951">
                  <c:v>2.4000000000052091E-2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09-47AD-87DD-B1E62BCF5A4D}"/>
            </c:ext>
          </c:extLst>
        </c:ser>
        <c:ser>
          <c:idx val="4"/>
          <c:order val="4"/>
          <c:tx>
            <c:v>Aug-8 -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4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1109-47AD-87DD-B1E62BCF5A4D}"/>
              </c:ext>
            </c:extLst>
          </c:dPt>
          <c:xVal>
            <c:numRef>
              <c:f>Data!$B$1956:$B$2003</c:f>
              <c:numCache>
                <c:formatCode>0</c:formatCode>
                <c:ptCount val="48"/>
                <c:pt idx="0">
                  <c:v>-2.0437042162300001</c:v>
                </c:pt>
                <c:pt idx="1">
                  <c:v>-13.748045496</c:v>
                </c:pt>
                <c:pt idx="2">
                  <c:v>-16.115511287</c:v>
                </c:pt>
                <c:pt idx="3">
                  <c:v>-19.600107624</c:v>
                </c:pt>
                <c:pt idx="4">
                  <c:v>-21.531957438599999</c:v>
                </c:pt>
                <c:pt idx="5">
                  <c:v>-22.124462646400001</c:v>
                </c:pt>
                <c:pt idx="6">
                  <c:v>-24.4191609519</c:v>
                </c:pt>
                <c:pt idx="7">
                  <c:v>-26.874863752</c:v>
                </c:pt>
                <c:pt idx="8">
                  <c:v>-27.358190049699999</c:v>
                </c:pt>
                <c:pt idx="9">
                  <c:v>-29.935793563499999</c:v>
                </c:pt>
                <c:pt idx="10">
                  <c:v>-31.575129608200001</c:v>
                </c:pt>
                <c:pt idx="11">
                  <c:v>-37.543437644599997</c:v>
                </c:pt>
                <c:pt idx="12">
                  <c:v>-38.863447088800001</c:v>
                </c:pt>
                <c:pt idx="13">
                  <c:v>-40.342289786099997</c:v>
                </c:pt>
                <c:pt idx="14">
                  <c:v>-41.600552026800003</c:v>
                </c:pt>
                <c:pt idx="15">
                  <c:v>-45.434904378200002</c:v>
                </c:pt>
                <c:pt idx="16">
                  <c:v>-48.536420376099997</c:v>
                </c:pt>
                <c:pt idx="17">
                  <c:v>-52.7616357335</c:v>
                </c:pt>
                <c:pt idx="18">
                  <c:v>-54.309023727099998</c:v>
                </c:pt>
                <c:pt idx="19">
                  <c:v>-56.362911621899997</c:v>
                </c:pt>
                <c:pt idx="20">
                  <c:v>-57.196229329399998</c:v>
                </c:pt>
                <c:pt idx="21">
                  <c:v>-58.134009556000002</c:v>
                </c:pt>
                <c:pt idx="22">
                  <c:v>-59.981788418999997</c:v>
                </c:pt>
                <c:pt idx="23">
                  <c:v>-67.436356000399996</c:v>
                </c:pt>
                <c:pt idx="24">
                  <c:v>-69.213327719399999</c:v>
                </c:pt>
                <c:pt idx="25">
                  <c:v>-70.813477599899997</c:v>
                </c:pt>
                <c:pt idx="26">
                  <c:v>-73.143059219799994</c:v>
                </c:pt>
                <c:pt idx="27">
                  <c:v>-81.920405021899995</c:v>
                </c:pt>
                <c:pt idx="28">
                  <c:v>-83.312371308099998</c:v>
                </c:pt>
                <c:pt idx="29">
                  <c:v>-97.750171513200002</c:v>
                </c:pt>
                <c:pt idx="30">
                  <c:v>-102.228916274</c:v>
                </c:pt>
                <c:pt idx="31">
                  <c:v>-103.20025964</c:v>
                </c:pt>
                <c:pt idx="32">
                  <c:v>-122.232435604</c:v>
                </c:pt>
                <c:pt idx="33">
                  <c:v>-138.81509882</c:v>
                </c:pt>
                <c:pt idx="34">
                  <c:v>-143.44067232</c:v>
                </c:pt>
                <c:pt idx="35">
                  <c:v>-149.21095988600001</c:v>
                </c:pt>
                <c:pt idx="36">
                  <c:v>-167.430830184</c:v>
                </c:pt>
                <c:pt idx="37">
                  <c:v>-173.08434076699999</c:v>
                </c:pt>
                <c:pt idx="38">
                  <c:v>-189.192891344</c:v>
                </c:pt>
                <c:pt idx="39">
                  <c:v>-193.89390046099999</c:v>
                </c:pt>
                <c:pt idx="40">
                  <c:v>-203.815614727</c:v>
                </c:pt>
                <c:pt idx="41">
                  <c:v>-205.49685408400001</c:v>
                </c:pt>
                <c:pt idx="42">
                  <c:v>-211.29638008500001</c:v>
                </c:pt>
                <c:pt idx="43">
                  <c:v>-226.615943612</c:v>
                </c:pt>
                <c:pt idx="44">
                  <c:v>-226.71878806800001</c:v>
                </c:pt>
                <c:pt idx="45">
                  <c:v>-271.05919823800002</c:v>
                </c:pt>
                <c:pt idx="46">
                  <c:v>-284.93750860099999</c:v>
                </c:pt>
                <c:pt idx="47">
                  <c:v>-1648.7285572999999</c:v>
                </c:pt>
              </c:numCache>
            </c:numRef>
          </c:xVal>
          <c:yVal>
            <c:numRef>
              <c:f>Data!$C$1956:$C$2003</c:f>
              <c:numCache>
                <c:formatCode>0.0000</c:formatCode>
                <c:ptCount val="48"/>
                <c:pt idx="0">
                  <c:v>2.3500000000052146E-2</c:v>
                </c:pt>
                <c:pt idx="1">
                  <c:v>2.3000000000052201E-2</c:v>
                </c:pt>
                <c:pt idx="2">
                  <c:v>2.2500000000052256E-2</c:v>
                </c:pt>
                <c:pt idx="3">
                  <c:v>2.2000000000052311E-2</c:v>
                </c:pt>
                <c:pt idx="4">
                  <c:v>2.1500000000052366E-2</c:v>
                </c:pt>
                <c:pt idx="5">
                  <c:v>2.1000000000052421E-2</c:v>
                </c:pt>
                <c:pt idx="6">
                  <c:v>2.0500000000052476E-2</c:v>
                </c:pt>
                <c:pt idx="7">
                  <c:v>2.0000000000052531E-2</c:v>
                </c:pt>
                <c:pt idx="8">
                  <c:v>1.9500000000052586E-2</c:v>
                </c:pt>
                <c:pt idx="9">
                  <c:v>1.9000000000052641E-2</c:v>
                </c:pt>
                <c:pt idx="10">
                  <c:v>1.8500000000052697E-2</c:v>
                </c:pt>
                <c:pt idx="11">
                  <c:v>1.8000000000052752E-2</c:v>
                </c:pt>
                <c:pt idx="12">
                  <c:v>1.7500000000052807E-2</c:v>
                </c:pt>
                <c:pt idx="13">
                  <c:v>1.7000000000052862E-2</c:v>
                </c:pt>
                <c:pt idx="14">
                  <c:v>1.6500000000052917E-2</c:v>
                </c:pt>
                <c:pt idx="15">
                  <c:v>1.6000000000052972E-2</c:v>
                </c:pt>
                <c:pt idx="16">
                  <c:v>1.5500000000053027E-2</c:v>
                </c:pt>
                <c:pt idx="17">
                  <c:v>1.5000000000053082E-2</c:v>
                </c:pt>
                <c:pt idx="18">
                  <c:v>1.4500000000053137E-2</c:v>
                </c:pt>
                <c:pt idx="19">
                  <c:v>1.4000000000053192E-2</c:v>
                </c:pt>
                <c:pt idx="20">
                  <c:v>1.3500000000053247E-2</c:v>
                </c:pt>
                <c:pt idx="21">
                  <c:v>1.3000000000053302E-2</c:v>
                </c:pt>
                <c:pt idx="22">
                  <c:v>1.2500000000053357E-2</c:v>
                </c:pt>
                <c:pt idx="23">
                  <c:v>1.2000000000053412E-2</c:v>
                </c:pt>
                <c:pt idx="24">
                  <c:v>1.1500000000053467E-2</c:v>
                </c:pt>
                <c:pt idx="25">
                  <c:v>1.1000000000053523E-2</c:v>
                </c:pt>
                <c:pt idx="26">
                  <c:v>1.0500000000053578E-2</c:v>
                </c:pt>
                <c:pt idx="27">
                  <c:v>1.0000000000053633E-2</c:v>
                </c:pt>
                <c:pt idx="28">
                  <c:v>9.5000000000536877E-3</c:v>
                </c:pt>
                <c:pt idx="29">
                  <c:v>9.0000000000537428E-3</c:v>
                </c:pt>
                <c:pt idx="30">
                  <c:v>8.5000000000537979E-3</c:v>
                </c:pt>
                <c:pt idx="31">
                  <c:v>8.0000000000538529E-3</c:v>
                </c:pt>
                <c:pt idx="32">
                  <c:v>7.500000000053908E-3</c:v>
                </c:pt>
                <c:pt idx="33">
                  <c:v>7.0000000000539631E-3</c:v>
                </c:pt>
                <c:pt idx="34">
                  <c:v>6.5000000000540181E-3</c:v>
                </c:pt>
                <c:pt idx="35">
                  <c:v>6.0000000000540732E-3</c:v>
                </c:pt>
                <c:pt idx="36">
                  <c:v>5.5000000000541283E-3</c:v>
                </c:pt>
                <c:pt idx="37">
                  <c:v>5.0000000000541833E-3</c:v>
                </c:pt>
                <c:pt idx="38">
                  <c:v>4.5000000000542384E-3</c:v>
                </c:pt>
                <c:pt idx="39">
                  <c:v>4.0000000000542935E-3</c:v>
                </c:pt>
                <c:pt idx="40">
                  <c:v>3.5000000000543485E-3</c:v>
                </c:pt>
                <c:pt idx="41">
                  <c:v>3.0000000000544036E-3</c:v>
                </c:pt>
                <c:pt idx="42">
                  <c:v>2.5000000000544587E-3</c:v>
                </c:pt>
                <c:pt idx="43">
                  <c:v>2.0000000000545137E-3</c:v>
                </c:pt>
                <c:pt idx="44">
                  <c:v>1.5000000000545688E-3</c:v>
                </c:pt>
                <c:pt idx="45">
                  <c:v>1.0000000000546239E-3</c:v>
                </c:pt>
                <c:pt idx="46">
                  <c:v>5.0000000005467893E-4</c:v>
                </c:pt>
                <c:pt idx="47">
                  <c:v>5.4733995114020217E-14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09-47AD-87DD-B1E62BCF5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5994360"/>
        <c:axId val="41599475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1"/>
                <c:tx>
                  <c:v>15-Aug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Data!$D$4:$D$1449</c15:sqref>
                        </c15:formulaRef>
                      </c:ext>
                    </c:extLst>
                    <c:numCache>
                      <c:formatCode>0</c:formatCode>
                      <c:ptCount val="1446"/>
                      <c:pt idx="0">
                        <c:v>5011.5954633299998</c:v>
                      </c:pt>
                      <c:pt idx="1">
                        <c:v>4555.4005725500001</c:v>
                      </c:pt>
                      <c:pt idx="2">
                        <c:v>4482.05310723</c:v>
                      </c:pt>
                      <c:pt idx="3">
                        <c:v>4178.9960016699997</c:v>
                      </c:pt>
                      <c:pt idx="4">
                        <c:v>4093.0485170400002</c:v>
                      </c:pt>
                      <c:pt idx="5">
                        <c:v>4059.7297416900001</c:v>
                      </c:pt>
                      <c:pt idx="6">
                        <c:v>3964.6268685300001</c:v>
                      </c:pt>
                      <c:pt idx="7">
                        <c:v>3918.4361719200001</c:v>
                      </c:pt>
                      <c:pt idx="8">
                        <c:v>3880.0917852600001</c:v>
                      </c:pt>
                      <c:pt idx="9">
                        <c:v>3809.8475177800001</c:v>
                      </c:pt>
                      <c:pt idx="10">
                        <c:v>3793.1958441800002</c:v>
                      </c:pt>
                      <c:pt idx="11">
                        <c:v>3792.4809610299999</c:v>
                      </c:pt>
                      <c:pt idx="12">
                        <c:v>3776.32470048</c:v>
                      </c:pt>
                      <c:pt idx="13">
                        <c:v>3653.8120870600001</c:v>
                      </c:pt>
                      <c:pt idx="14">
                        <c:v>3547.0934794</c:v>
                      </c:pt>
                      <c:pt idx="15">
                        <c:v>3503.7295009099998</c:v>
                      </c:pt>
                      <c:pt idx="16">
                        <c:v>3436.1257461300002</c:v>
                      </c:pt>
                      <c:pt idx="17">
                        <c:v>3375.54314836</c:v>
                      </c:pt>
                      <c:pt idx="18">
                        <c:v>3318.0567108300002</c:v>
                      </c:pt>
                      <c:pt idx="19">
                        <c:v>3317.5915673700001</c:v>
                      </c:pt>
                      <c:pt idx="20">
                        <c:v>3276.7449322500001</c:v>
                      </c:pt>
                      <c:pt idx="21">
                        <c:v>3257.7372060399998</c:v>
                      </c:pt>
                      <c:pt idx="22">
                        <c:v>3166.6898421999999</c:v>
                      </c:pt>
                      <c:pt idx="23">
                        <c:v>3141.94058688</c:v>
                      </c:pt>
                      <c:pt idx="24">
                        <c:v>3074.2091689499998</c:v>
                      </c:pt>
                      <c:pt idx="25">
                        <c:v>3065.3980460299999</c:v>
                      </c:pt>
                      <c:pt idx="26">
                        <c:v>3062.3747830000002</c:v>
                      </c:pt>
                      <c:pt idx="27">
                        <c:v>3031.39660959</c:v>
                      </c:pt>
                      <c:pt idx="28">
                        <c:v>3012.53812556</c:v>
                      </c:pt>
                      <c:pt idx="29">
                        <c:v>3002.9544761000002</c:v>
                      </c:pt>
                      <c:pt idx="30">
                        <c:v>2996.9578443999999</c:v>
                      </c:pt>
                      <c:pt idx="31">
                        <c:v>2969.2483192</c:v>
                      </c:pt>
                      <c:pt idx="32">
                        <c:v>2961.8001836100002</c:v>
                      </c:pt>
                      <c:pt idx="33">
                        <c:v>2914.9684026099999</c:v>
                      </c:pt>
                      <c:pt idx="34">
                        <c:v>2912.7378209399999</c:v>
                      </c:pt>
                      <c:pt idx="35">
                        <c:v>2899.6234607400002</c:v>
                      </c:pt>
                      <c:pt idx="36">
                        <c:v>2894.5628401200001</c:v>
                      </c:pt>
                      <c:pt idx="37">
                        <c:v>2882.9262719899998</c:v>
                      </c:pt>
                      <c:pt idx="38">
                        <c:v>2872.8990228900002</c:v>
                      </c:pt>
                      <c:pt idx="39">
                        <c:v>2844.4331010999999</c:v>
                      </c:pt>
                      <c:pt idx="40">
                        <c:v>2832.8538946499998</c:v>
                      </c:pt>
                      <c:pt idx="41">
                        <c:v>2808.77984105</c:v>
                      </c:pt>
                      <c:pt idx="42">
                        <c:v>2792.03772751</c:v>
                      </c:pt>
                      <c:pt idx="43">
                        <c:v>2778.3292863000001</c:v>
                      </c:pt>
                      <c:pt idx="44">
                        <c:v>2766.2325689099998</c:v>
                      </c:pt>
                      <c:pt idx="45">
                        <c:v>2742.5428159399999</c:v>
                      </c:pt>
                      <c:pt idx="46">
                        <c:v>2734.6166722799999</c:v>
                      </c:pt>
                      <c:pt idx="47">
                        <c:v>2734.1279503800001</c:v>
                      </c:pt>
                      <c:pt idx="48">
                        <c:v>2716.30559563</c:v>
                      </c:pt>
                      <c:pt idx="49">
                        <c:v>2675.2958304099998</c:v>
                      </c:pt>
                      <c:pt idx="50">
                        <c:v>2615.7990126999998</c:v>
                      </c:pt>
                      <c:pt idx="51">
                        <c:v>2603.2091740199999</c:v>
                      </c:pt>
                      <c:pt idx="52">
                        <c:v>2602.5355917100001</c:v>
                      </c:pt>
                      <c:pt idx="53">
                        <c:v>2591.8966073400002</c:v>
                      </c:pt>
                      <c:pt idx="54">
                        <c:v>2586.0407510599998</c:v>
                      </c:pt>
                      <c:pt idx="55">
                        <c:v>2584.8872481399999</c:v>
                      </c:pt>
                      <c:pt idx="56">
                        <c:v>2574.96454683</c:v>
                      </c:pt>
                      <c:pt idx="57">
                        <c:v>2546.6079171199999</c:v>
                      </c:pt>
                      <c:pt idx="58">
                        <c:v>2538.3424334800002</c:v>
                      </c:pt>
                      <c:pt idx="59">
                        <c:v>2529.7349646399998</c:v>
                      </c:pt>
                      <c:pt idx="60">
                        <c:v>2496.7886220599999</c:v>
                      </c:pt>
                      <c:pt idx="61">
                        <c:v>2489.9486816200001</c:v>
                      </c:pt>
                      <c:pt idx="62">
                        <c:v>2481.1503007299998</c:v>
                      </c:pt>
                      <c:pt idx="63">
                        <c:v>2479.62066297</c:v>
                      </c:pt>
                      <c:pt idx="64">
                        <c:v>2476.8601706700001</c:v>
                      </c:pt>
                      <c:pt idx="65">
                        <c:v>2474.6202732800002</c:v>
                      </c:pt>
                      <c:pt idx="66">
                        <c:v>2444.3326731000002</c:v>
                      </c:pt>
                      <c:pt idx="67">
                        <c:v>2433.1260561399999</c:v>
                      </c:pt>
                      <c:pt idx="68">
                        <c:v>2412.3902566500001</c:v>
                      </c:pt>
                      <c:pt idx="69">
                        <c:v>2407.3542351400001</c:v>
                      </c:pt>
                      <c:pt idx="70">
                        <c:v>2406.8134120599998</c:v>
                      </c:pt>
                      <c:pt idx="71">
                        <c:v>2404.1765089800001</c:v>
                      </c:pt>
                      <c:pt idx="72">
                        <c:v>2383.5831346800001</c:v>
                      </c:pt>
                      <c:pt idx="73">
                        <c:v>2375.6132090999999</c:v>
                      </c:pt>
                      <c:pt idx="74">
                        <c:v>2367.9997815500001</c:v>
                      </c:pt>
                      <c:pt idx="75">
                        <c:v>2367.5741414499998</c:v>
                      </c:pt>
                      <c:pt idx="76">
                        <c:v>2367.0683689799998</c:v>
                      </c:pt>
                      <c:pt idx="77">
                        <c:v>2350.90677684</c:v>
                      </c:pt>
                      <c:pt idx="78">
                        <c:v>2334.56081692</c:v>
                      </c:pt>
                      <c:pt idx="79">
                        <c:v>2322.3463154800002</c:v>
                      </c:pt>
                      <c:pt idx="80">
                        <c:v>2319.58205997</c:v>
                      </c:pt>
                      <c:pt idx="81">
                        <c:v>2312.8873040499998</c:v>
                      </c:pt>
                      <c:pt idx="82">
                        <c:v>2306.8125639199998</c:v>
                      </c:pt>
                      <c:pt idx="83">
                        <c:v>2300.8805991300001</c:v>
                      </c:pt>
                      <c:pt idx="84">
                        <c:v>2286.0487154000002</c:v>
                      </c:pt>
                      <c:pt idx="85">
                        <c:v>2282.4968869700001</c:v>
                      </c:pt>
                      <c:pt idx="86">
                        <c:v>2280.9678739699998</c:v>
                      </c:pt>
                      <c:pt idx="87">
                        <c:v>2266.27793574</c:v>
                      </c:pt>
                      <c:pt idx="88">
                        <c:v>2255.4541244400002</c:v>
                      </c:pt>
                      <c:pt idx="89">
                        <c:v>2253.3611842</c:v>
                      </c:pt>
                      <c:pt idx="90">
                        <c:v>2249.5918129299998</c:v>
                      </c:pt>
                      <c:pt idx="91">
                        <c:v>2246.5759706399999</c:v>
                      </c:pt>
                      <c:pt idx="92">
                        <c:v>2241.8515194900001</c:v>
                      </c:pt>
                      <c:pt idx="93">
                        <c:v>2241.5843339500002</c:v>
                      </c:pt>
                      <c:pt idx="94">
                        <c:v>2236.8698890999999</c:v>
                      </c:pt>
                      <c:pt idx="95">
                        <c:v>2228.6342719899999</c:v>
                      </c:pt>
                      <c:pt idx="96">
                        <c:v>2214.4212379099999</c:v>
                      </c:pt>
                      <c:pt idx="97">
                        <c:v>2213.2250039800001</c:v>
                      </c:pt>
                      <c:pt idx="98">
                        <c:v>2211.15836025</c:v>
                      </c:pt>
                      <c:pt idx="99">
                        <c:v>2205.7554406700001</c:v>
                      </c:pt>
                      <c:pt idx="100">
                        <c:v>2203.7892686599998</c:v>
                      </c:pt>
                      <c:pt idx="101">
                        <c:v>2199.9493496800001</c:v>
                      </c:pt>
                      <c:pt idx="102">
                        <c:v>2191.7006604600001</c:v>
                      </c:pt>
                      <c:pt idx="103">
                        <c:v>2174.9056392000002</c:v>
                      </c:pt>
                      <c:pt idx="104">
                        <c:v>2170.06434631</c:v>
                      </c:pt>
                      <c:pt idx="105">
                        <c:v>2152.5121559499999</c:v>
                      </c:pt>
                      <c:pt idx="106">
                        <c:v>2122.4676387600002</c:v>
                      </c:pt>
                      <c:pt idx="107">
                        <c:v>2116.2857958</c:v>
                      </c:pt>
                      <c:pt idx="108">
                        <c:v>2110.2137408499998</c:v>
                      </c:pt>
                      <c:pt idx="109">
                        <c:v>2092.1659876799999</c:v>
                      </c:pt>
                      <c:pt idx="110">
                        <c:v>2083.9137511499998</c:v>
                      </c:pt>
                      <c:pt idx="111">
                        <c:v>2079.8733361300001</c:v>
                      </c:pt>
                      <c:pt idx="112">
                        <c:v>2071.6989358999999</c:v>
                      </c:pt>
                      <c:pt idx="113">
                        <c:v>2062.6297675000001</c:v>
                      </c:pt>
                      <c:pt idx="114">
                        <c:v>2053.9213853800002</c:v>
                      </c:pt>
                      <c:pt idx="115">
                        <c:v>2050.4791279800002</c:v>
                      </c:pt>
                      <c:pt idx="116">
                        <c:v>2036.67673913</c:v>
                      </c:pt>
                      <c:pt idx="117">
                        <c:v>2036.2569133100001</c:v>
                      </c:pt>
                      <c:pt idx="118">
                        <c:v>2018.4872492500001</c:v>
                      </c:pt>
                      <c:pt idx="119">
                        <c:v>2018.3097946299999</c:v>
                      </c:pt>
                      <c:pt idx="120">
                        <c:v>2017.0763862199999</c:v>
                      </c:pt>
                      <c:pt idx="121">
                        <c:v>2011.0528011500001</c:v>
                      </c:pt>
                      <c:pt idx="122">
                        <c:v>1998.32044864</c:v>
                      </c:pt>
                      <c:pt idx="123">
                        <c:v>1995.3688368099999</c:v>
                      </c:pt>
                      <c:pt idx="124">
                        <c:v>1992.74747637</c:v>
                      </c:pt>
                      <c:pt idx="125">
                        <c:v>1990.6338037400001</c:v>
                      </c:pt>
                      <c:pt idx="126">
                        <c:v>1965.1543574100001</c:v>
                      </c:pt>
                      <c:pt idx="127">
                        <c:v>1960.0786891099999</c:v>
                      </c:pt>
                      <c:pt idx="128">
                        <c:v>1947.46874916</c:v>
                      </c:pt>
                      <c:pt idx="129">
                        <c:v>1947.0467525199999</c:v>
                      </c:pt>
                      <c:pt idx="130">
                        <c:v>1935.19242687</c:v>
                      </c:pt>
                      <c:pt idx="131">
                        <c:v>1933.2389680799999</c:v>
                      </c:pt>
                      <c:pt idx="132">
                        <c:v>1931.24611209</c:v>
                      </c:pt>
                      <c:pt idx="133">
                        <c:v>1930.2095958299999</c:v>
                      </c:pt>
                      <c:pt idx="134">
                        <c:v>1922.6387602</c:v>
                      </c:pt>
                      <c:pt idx="135">
                        <c:v>1904.19519433</c:v>
                      </c:pt>
                      <c:pt idx="136">
                        <c:v>1899.8599364300001</c:v>
                      </c:pt>
                      <c:pt idx="137">
                        <c:v>1898.4602353400001</c:v>
                      </c:pt>
                      <c:pt idx="138">
                        <c:v>1897.90028792</c:v>
                      </c:pt>
                      <c:pt idx="139">
                        <c:v>1893.6081977700001</c:v>
                      </c:pt>
                      <c:pt idx="140">
                        <c:v>1881.121991</c:v>
                      </c:pt>
                      <c:pt idx="141">
                        <c:v>1879.1162359299999</c:v>
                      </c:pt>
                      <c:pt idx="142">
                        <c:v>1875.09419701</c:v>
                      </c:pt>
                      <c:pt idx="143">
                        <c:v>1864.3562561700001</c:v>
                      </c:pt>
                      <c:pt idx="144">
                        <c:v>1862.75781854</c:v>
                      </c:pt>
                      <c:pt idx="145">
                        <c:v>1860.99203569</c:v>
                      </c:pt>
                      <c:pt idx="146">
                        <c:v>1855.1373905200001</c:v>
                      </c:pt>
                      <c:pt idx="147">
                        <c:v>1851.0641437300001</c:v>
                      </c:pt>
                      <c:pt idx="148">
                        <c:v>1850.0785248899999</c:v>
                      </c:pt>
                      <c:pt idx="149">
                        <c:v>1849.2734638500001</c:v>
                      </c:pt>
                      <c:pt idx="150">
                        <c:v>1842.5817089899999</c:v>
                      </c:pt>
                      <c:pt idx="151">
                        <c:v>1839.67147135</c:v>
                      </c:pt>
                      <c:pt idx="152">
                        <c:v>1836.9049084200001</c:v>
                      </c:pt>
                      <c:pt idx="153">
                        <c:v>1829.96047692</c:v>
                      </c:pt>
                      <c:pt idx="154">
                        <c:v>1817.9895660899999</c:v>
                      </c:pt>
                      <c:pt idx="155">
                        <c:v>1814.9162657500001</c:v>
                      </c:pt>
                      <c:pt idx="156">
                        <c:v>1811.3310291299999</c:v>
                      </c:pt>
                      <c:pt idx="157">
                        <c:v>1807.70155787</c:v>
                      </c:pt>
                      <c:pt idx="158">
                        <c:v>1805.37862006</c:v>
                      </c:pt>
                      <c:pt idx="159">
                        <c:v>1803.5368951200001</c:v>
                      </c:pt>
                      <c:pt idx="160">
                        <c:v>1792.1355181700001</c:v>
                      </c:pt>
                      <c:pt idx="161">
                        <c:v>1792.1223006099999</c:v>
                      </c:pt>
                      <c:pt idx="162">
                        <c:v>1790.81712098</c:v>
                      </c:pt>
                      <c:pt idx="163">
                        <c:v>1790.6297045199999</c:v>
                      </c:pt>
                      <c:pt idx="164">
                        <c:v>1788.56678569</c:v>
                      </c:pt>
                      <c:pt idx="165">
                        <c:v>1787.2978918199999</c:v>
                      </c:pt>
                      <c:pt idx="166">
                        <c:v>1776.91081869</c:v>
                      </c:pt>
                      <c:pt idx="167">
                        <c:v>1775.59094031</c:v>
                      </c:pt>
                      <c:pt idx="168">
                        <c:v>1765.5780486900001</c:v>
                      </c:pt>
                      <c:pt idx="169">
                        <c:v>1763.43501277</c:v>
                      </c:pt>
                      <c:pt idx="170">
                        <c:v>1763.1518371</c:v>
                      </c:pt>
                      <c:pt idx="171">
                        <c:v>1762.82117571</c:v>
                      </c:pt>
                      <c:pt idx="172">
                        <c:v>1762.6869345499999</c:v>
                      </c:pt>
                      <c:pt idx="173">
                        <c:v>1760.63118409</c:v>
                      </c:pt>
                      <c:pt idx="174">
                        <c:v>1751.5410490300001</c:v>
                      </c:pt>
                      <c:pt idx="175">
                        <c:v>1747.7415967100001</c:v>
                      </c:pt>
                      <c:pt idx="176">
                        <c:v>1746.90165174</c:v>
                      </c:pt>
                      <c:pt idx="177">
                        <c:v>1737.0081959500001</c:v>
                      </c:pt>
                      <c:pt idx="178">
                        <c:v>1736.8385348700001</c:v>
                      </c:pt>
                      <c:pt idx="179">
                        <c:v>1731.1781706100001</c:v>
                      </c:pt>
                      <c:pt idx="180">
                        <c:v>1729.3072373800001</c:v>
                      </c:pt>
                      <c:pt idx="181">
                        <c:v>1719.1370428600001</c:v>
                      </c:pt>
                      <c:pt idx="182">
                        <c:v>1715.92578841</c:v>
                      </c:pt>
                      <c:pt idx="183">
                        <c:v>1715.4565359400001</c:v>
                      </c:pt>
                      <c:pt idx="184">
                        <c:v>1714.1935950899999</c:v>
                      </c:pt>
                      <c:pt idx="185">
                        <c:v>1711.9045082499999</c:v>
                      </c:pt>
                      <c:pt idx="186">
                        <c:v>1708.1919378</c:v>
                      </c:pt>
                      <c:pt idx="187">
                        <c:v>1704.65905333</c:v>
                      </c:pt>
                      <c:pt idx="188">
                        <c:v>1703.6494415499999</c:v>
                      </c:pt>
                      <c:pt idx="189">
                        <c:v>1701.0403186999999</c:v>
                      </c:pt>
                      <c:pt idx="190">
                        <c:v>1699.9925083999999</c:v>
                      </c:pt>
                      <c:pt idx="191">
                        <c:v>1685.1534771399999</c:v>
                      </c:pt>
                      <c:pt idx="192">
                        <c:v>1684.6032278800001</c:v>
                      </c:pt>
                      <c:pt idx="193">
                        <c:v>1679.9474592199999</c:v>
                      </c:pt>
                      <c:pt idx="194">
                        <c:v>1678.5734160100001</c:v>
                      </c:pt>
                      <c:pt idx="195">
                        <c:v>1671.58655557</c:v>
                      </c:pt>
                      <c:pt idx="196">
                        <c:v>1667.57606311</c:v>
                      </c:pt>
                      <c:pt idx="197">
                        <c:v>1663.2447569799999</c:v>
                      </c:pt>
                      <c:pt idx="198">
                        <c:v>1662.4606236</c:v>
                      </c:pt>
                      <c:pt idx="199">
                        <c:v>1656.22728203</c:v>
                      </c:pt>
                      <c:pt idx="200">
                        <c:v>1655.1437612699999</c:v>
                      </c:pt>
                      <c:pt idx="201">
                        <c:v>1647.5844174900001</c:v>
                      </c:pt>
                      <c:pt idx="202">
                        <c:v>1643.32905213</c:v>
                      </c:pt>
                      <c:pt idx="203">
                        <c:v>1640.2330270499999</c:v>
                      </c:pt>
                      <c:pt idx="204">
                        <c:v>1638.32361842</c:v>
                      </c:pt>
                      <c:pt idx="205">
                        <c:v>1635.10109291</c:v>
                      </c:pt>
                      <c:pt idx="206">
                        <c:v>1633.34985123</c:v>
                      </c:pt>
                      <c:pt idx="207">
                        <c:v>1633.1679955699999</c:v>
                      </c:pt>
                      <c:pt idx="208">
                        <c:v>1630.9592545200001</c:v>
                      </c:pt>
                      <c:pt idx="209">
                        <c:v>1628.7407678100001</c:v>
                      </c:pt>
                      <c:pt idx="210">
                        <c:v>1625.9005307699999</c:v>
                      </c:pt>
                      <c:pt idx="211">
                        <c:v>1623.0274337599999</c:v>
                      </c:pt>
                      <c:pt idx="212">
                        <c:v>1616.7404613399999</c:v>
                      </c:pt>
                      <c:pt idx="213">
                        <c:v>1593.1618684699999</c:v>
                      </c:pt>
                      <c:pt idx="214">
                        <c:v>1583.8389281899999</c:v>
                      </c:pt>
                      <c:pt idx="215">
                        <c:v>1580.3008200700001</c:v>
                      </c:pt>
                      <c:pt idx="216">
                        <c:v>1574.2072791000001</c:v>
                      </c:pt>
                      <c:pt idx="217">
                        <c:v>1574.0214608599999</c:v>
                      </c:pt>
                      <c:pt idx="218">
                        <c:v>1572.3148087500001</c:v>
                      </c:pt>
                      <c:pt idx="219">
                        <c:v>1572.2079542700001</c:v>
                      </c:pt>
                      <c:pt idx="220">
                        <c:v>1571.4518275</c:v>
                      </c:pt>
                      <c:pt idx="221">
                        <c:v>1558.2024745199999</c:v>
                      </c:pt>
                      <c:pt idx="222">
                        <c:v>1554.32182732</c:v>
                      </c:pt>
                      <c:pt idx="223">
                        <c:v>1548.35661914</c:v>
                      </c:pt>
                      <c:pt idx="224">
                        <c:v>1546.27425165</c:v>
                      </c:pt>
                      <c:pt idx="225">
                        <c:v>1545.0945779399999</c:v>
                      </c:pt>
                      <c:pt idx="226">
                        <c:v>1543.5365632999999</c:v>
                      </c:pt>
                      <c:pt idx="227">
                        <c:v>1542.3848777200001</c:v>
                      </c:pt>
                      <c:pt idx="228">
                        <c:v>1541.94836663</c:v>
                      </c:pt>
                      <c:pt idx="229">
                        <c:v>1541.6979361900001</c:v>
                      </c:pt>
                      <c:pt idx="230">
                        <c:v>1540.3365282899999</c:v>
                      </c:pt>
                      <c:pt idx="231">
                        <c:v>1539.2410549700001</c:v>
                      </c:pt>
                      <c:pt idx="232">
                        <c:v>1538.2099687100001</c:v>
                      </c:pt>
                      <c:pt idx="233">
                        <c:v>1536.31455291</c:v>
                      </c:pt>
                      <c:pt idx="234">
                        <c:v>1533.435086</c:v>
                      </c:pt>
                      <c:pt idx="235">
                        <c:v>1532.91510298</c:v>
                      </c:pt>
                      <c:pt idx="236">
                        <c:v>1532.61799036</c:v>
                      </c:pt>
                      <c:pt idx="237">
                        <c:v>1530.8091924</c:v>
                      </c:pt>
                      <c:pt idx="238">
                        <c:v>1521.65714587</c:v>
                      </c:pt>
                      <c:pt idx="239">
                        <c:v>1518.88432388</c:v>
                      </c:pt>
                      <c:pt idx="240">
                        <c:v>1518.1183836600001</c:v>
                      </c:pt>
                      <c:pt idx="241">
                        <c:v>1518.0285490000001</c:v>
                      </c:pt>
                      <c:pt idx="242">
                        <c:v>1514.6992022699999</c:v>
                      </c:pt>
                      <c:pt idx="243">
                        <c:v>1514.6690449</c:v>
                      </c:pt>
                      <c:pt idx="244">
                        <c:v>1513.2259418399999</c:v>
                      </c:pt>
                      <c:pt idx="245">
                        <c:v>1512.3288636699999</c:v>
                      </c:pt>
                      <c:pt idx="246">
                        <c:v>1511.96887283</c:v>
                      </c:pt>
                      <c:pt idx="247">
                        <c:v>1511.9532696900001</c:v>
                      </c:pt>
                      <c:pt idx="248">
                        <c:v>1503.34242015</c:v>
                      </c:pt>
                      <c:pt idx="249">
                        <c:v>1501.24849505</c:v>
                      </c:pt>
                      <c:pt idx="250">
                        <c:v>1498.63963711</c:v>
                      </c:pt>
                      <c:pt idx="251">
                        <c:v>1494.80839917</c:v>
                      </c:pt>
                      <c:pt idx="252">
                        <c:v>1493.91666399</c:v>
                      </c:pt>
                      <c:pt idx="253">
                        <c:v>1485.61467395</c:v>
                      </c:pt>
                      <c:pt idx="254">
                        <c:v>1483.90544716</c:v>
                      </c:pt>
                      <c:pt idx="255">
                        <c:v>1481.97814887</c:v>
                      </c:pt>
                      <c:pt idx="256">
                        <c:v>1480.97386852</c:v>
                      </c:pt>
                      <c:pt idx="257">
                        <c:v>1480.50887397</c:v>
                      </c:pt>
                      <c:pt idx="258">
                        <c:v>1480.1743956299999</c:v>
                      </c:pt>
                      <c:pt idx="259">
                        <c:v>1476.98881289</c:v>
                      </c:pt>
                      <c:pt idx="260">
                        <c:v>1475.17151917</c:v>
                      </c:pt>
                      <c:pt idx="261">
                        <c:v>1473.5036692900001</c:v>
                      </c:pt>
                      <c:pt idx="262">
                        <c:v>1470.5969815599999</c:v>
                      </c:pt>
                      <c:pt idx="263">
                        <c:v>1469.4337336599999</c:v>
                      </c:pt>
                      <c:pt idx="264">
                        <c:v>1467.4008223400001</c:v>
                      </c:pt>
                      <c:pt idx="265">
                        <c:v>1465.9725803399999</c:v>
                      </c:pt>
                      <c:pt idx="266">
                        <c:v>1462.67404966</c:v>
                      </c:pt>
                      <c:pt idx="267">
                        <c:v>1460.2329381300001</c:v>
                      </c:pt>
                      <c:pt idx="268">
                        <c:v>1457.8140744100001</c:v>
                      </c:pt>
                      <c:pt idx="269">
                        <c:v>1457.72854968</c:v>
                      </c:pt>
                      <c:pt idx="270">
                        <c:v>1457.0262115999999</c:v>
                      </c:pt>
                      <c:pt idx="271">
                        <c:v>1452.98289557</c:v>
                      </c:pt>
                      <c:pt idx="272">
                        <c:v>1452.9820001099999</c:v>
                      </c:pt>
                      <c:pt idx="273">
                        <c:v>1451.7786679999999</c:v>
                      </c:pt>
                      <c:pt idx="274">
                        <c:v>1449.83537286</c:v>
                      </c:pt>
                      <c:pt idx="275">
                        <c:v>1446.9245487999999</c:v>
                      </c:pt>
                      <c:pt idx="276">
                        <c:v>1444.1188431200001</c:v>
                      </c:pt>
                      <c:pt idx="277">
                        <c:v>1443.5337336099999</c:v>
                      </c:pt>
                      <c:pt idx="278">
                        <c:v>1441.5895627499999</c:v>
                      </c:pt>
                      <c:pt idx="279">
                        <c:v>1441.17781803</c:v>
                      </c:pt>
                      <c:pt idx="280">
                        <c:v>1440.3540681500001</c:v>
                      </c:pt>
                      <c:pt idx="281">
                        <c:v>1439.97623073</c:v>
                      </c:pt>
                      <c:pt idx="282">
                        <c:v>1434.00338549</c:v>
                      </c:pt>
                      <c:pt idx="283">
                        <c:v>1433.18121013</c:v>
                      </c:pt>
                      <c:pt idx="284">
                        <c:v>1432.6993435899999</c:v>
                      </c:pt>
                      <c:pt idx="285">
                        <c:v>1429.6297583200001</c:v>
                      </c:pt>
                      <c:pt idx="286">
                        <c:v>1429.1579690900001</c:v>
                      </c:pt>
                      <c:pt idx="287">
                        <c:v>1428.0440102600001</c:v>
                      </c:pt>
                      <c:pt idx="288">
                        <c:v>1427.69672156</c:v>
                      </c:pt>
                      <c:pt idx="289">
                        <c:v>1425.7503681999999</c:v>
                      </c:pt>
                      <c:pt idx="290">
                        <c:v>1424.8602983999999</c:v>
                      </c:pt>
                      <c:pt idx="291">
                        <c:v>1423.6522986699999</c:v>
                      </c:pt>
                      <c:pt idx="292">
                        <c:v>1423.5247090400001</c:v>
                      </c:pt>
                      <c:pt idx="293">
                        <c:v>1421.2171650299999</c:v>
                      </c:pt>
                      <c:pt idx="294">
                        <c:v>1420.3090788500001</c:v>
                      </c:pt>
                      <c:pt idx="295">
                        <c:v>1419.5998433300001</c:v>
                      </c:pt>
                      <c:pt idx="296">
                        <c:v>1419.3098468400001</c:v>
                      </c:pt>
                      <c:pt idx="297">
                        <c:v>1418.5024544400001</c:v>
                      </c:pt>
                      <c:pt idx="298">
                        <c:v>1414.3659156399999</c:v>
                      </c:pt>
                      <c:pt idx="299">
                        <c:v>1410.4649350499999</c:v>
                      </c:pt>
                      <c:pt idx="300">
                        <c:v>1409.75105381</c:v>
                      </c:pt>
                      <c:pt idx="301">
                        <c:v>1409.0366806100001</c:v>
                      </c:pt>
                      <c:pt idx="302">
                        <c:v>1405.41169264</c:v>
                      </c:pt>
                      <c:pt idx="303">
                        <c:v>1405.2987966600001</c:v>
                      </c:pt>
                      <c:pt idx="304">
                        <c:v>1402.4101139300001</c:v>
                      </c:pt>
                      <c:pt idx="305">
                        <c:v>1400.08084229</c:v>
                      </c:pt>
                      <c:pt idx="306">
                        <c:v>1395.9292604</c:v>
                      </c:pt>
                      <c:pt idx="307">
                        <c:v>1393.48058558</c:v>
                      </c:pt>
                      <c:pt idx="308">
                        <c:v>1392.63711199</c:v>
                      </c:pt>
                      <c:pt idx="309">
                        <c:v>1391.63682363</c:v>
                      </c:pt>
                      <c:pt idx="310">
                        <c:v>1391.3000895099999</c:v>
                      </c:pt>
                      <c:pt idx="311">
                        <c:v>1388.8971625199999</c:v>
                      </c:pt>
                      <c:pt idx="312">
                        <c:v>1388.5720324900001</c:v>
                      </c:pt>
                      <c:pt idx="313">
                        <c:v>1386.66138832</c:v>
                      </c:pt>
                      <c:pt idx="314">
                        <c:v>1385.2719110200001</c:v>
                      </c:pt>
                      <c:pt idx="315">
                        <c:v>1379.86665737</c:v>
                      </c:pt>
                      <c:pt idx="316">
                        <c:v>1376.0477947100001</c:v>
                      </c:pt>
                      <c:pt idx="317">
                        <c:v>1374.68513011</c:v>
                      </c:pt>
                      <c:pt idx="318">
                        <c:v>1370.3382269799999</c:v>
                      </c:pt>
                      <c:pt idx="319">
                        <c:v>1368.9443535099999</c:v>
                      </c:pt>
                      <c:pt idx="320">
                        <c:v>1368.51080628</c:v>
                      </c:pt>
                      <c:pt idx="321">
                        <c:v>1366.29452838</c:v>
                      </c:pt>
                      <c:pt idx="322">
                        <c:v>1362.99211347</c:v>
                      </c:pt>
                      <c:pt idx="323">
                        <c:v>1362.8973041700001</c:v>
                      </c:pt>
                      <c:pt idx="324">
                        <c:v>1362.7105421399999</c:v>
                      </c:pt>
                      <c:pt idx="325">
                        <c:v>1359.78295521</c:v>
                      </c:pt>
                      <c:pt idx="326">
                        <c:v>1354.9450457400001</c:v>
                      </c:pt>
                      <c:pt idx="327">
                        <c:v>1350.51783692</c:v>
                      </c:pt>
                      <c:pt idx="328">
                        <c:v>1350.44984555</c:v>
                      </c:pt>
                      <c:pt idx="329">
                        <c:v>1345.3382113600001</c:v>
                      </c:pt>
                      <c:pt idx="330">
                        <c:v>1344.6751544900001</c:v>
                      </c:pt>
                      <c:pt idx="331">
                        <c:v>1343.3601419199999</c:v>
                      </c:pt>
                      <c:pt idx="332">
                        <c:v>1343.18701414</c:v>
                      </c:pt>
                      <c:pt idx="333">
                        <c:v>1337.1310804300001</c:v>
                      </c:pt>
                      <c:pt idx="334">
                        <c:v>1333.18059963</c:v>
                      </c:pt>
                      <c:pt idx="335">
                        <c:v>1331.40375761</c:v>
                      </c:pt>
                      <c:pt idx="336">
                        <c:v>1330.7487733200001</c:v>
                      </c:pt>
                      <c:pt idx="337">
                        <c:v>1329.9259782500001</c:v>
                      </c:pt>
                      <c:pt idx="338">
                        <c:v>1328.51911791</c:v>
                      </c:pt>
                      <c:pt idx="339">
                        <c:v>1321.11859968</c:v>
                      </c:pt>
                      <c:pt idx="340">
                        <c:v>1317.2648868799999</c:v>
                      </c:pt>
                      <c:pt idx="341">
                        <c:v>1316.3801694700001</c:v>
                      </c:pt>
                      <c:pt idx="342">
                        <c:v>1315.7532514300001</c:v>
                      </c:pt>
                      <c:pt idx="343">
                        <c:v>1310.62014886</c:v>
                      </c:pt>
                      <c:pt idx="344">
                        <c:v>1306.1753327700001</c:v>
                      </c:pt>
                      <c:pt idx="345">
                        <c:v>1305.7975536900001</c:v>
                      </c:pt>
                      <c:pt idx="346">
                        <c:v>1304.44564773</c:v>
                      </c:pt>
                      <c:pt idx="347">
                        <c:v>1300.9414031700001</c:v>
                      </c:pt>
                      <c:pt idx="348">
                        <c:v>1300.45333147</c:v>
                      </c:pt>
                      <c:pt idx="349">
                        <c:v>1299.34036012</c:v>
                      </c:pt>
                      <c:pt idx="350">
                        <c:v>1299.2005801299999</c:v>
                      </c:pt>
                      <c:pt idx="351">
                        <c:v>1297.08257589</c:v>
                      </c:pt>
                      <c:pt idx="352">
                        <c:v>1295.4158669999999</c:v>
                      </c:pt>
                      <c:pt idx="353">
                        <c:v>1293.78582979</c:v>
                      </c:pt>
                      <c:pt idx="354">
                        <c:v>1293.7575324100001</c:v>
                      </c:pt>
                      <c:pt idx="355">
                        <c:v>1292.0986960800001</c:v>
                      </c:pt>
                      <c:pt idx="356">
                        <c:v>1291.4326267500001</c:v>
                      </c:pt>
                      <c:pt idx="357">
                        <c:v>1290.22444419</c:v>
                      </c:pt>
                      <c:pt idx="358">
                        <c:v>1286.1279974300001</c:v>
                      </c:pt>
                      <c:pt idx="359">
                        <c:v>1281.43383285</c:v>
                      </c:pt>
                      <c:pt idx="360">
                        <c:v>1276.52211425</c:v>
                      </c:pt>
                      <c:pt idx="361">
                        <c:v>1275.6604997899999</c:v>
                      </c:pt>
                      <c:pt idx="362">
                        <c:v>1270.19014857</c:v>
                      </c:pt>
                      <c:pt idx="363">
                        <c:v>1269.45645143</c:v>
                      </c:pt>
                      <c:pt idx="364">
                        <c:v>1268.08930328</c:v>
                      </c:pt>
                      <c:pt idx="365">
                        <c:v>1265.99361628</c:v>
                      </c:pt>
                      <c:pt idx="366">
                        <c:v>1265.9118754000001</c:v>
                      </c:pt>
                      <c:pt idx="367">
                        <c:v>1265.0929449800001</c:v>
                      </c:pt>
                      <c:pt idx="368">
                        <c:v>1261.9438560799999</c:v>
                      </c:pt>
                      <c:pt idx="369">
                        <c:v>1261.2419902500001</c:v>
                      </c:pt>
                      <c:pt idx="370">
                        <c:v>1260.8167204599999</c:v>
                      </c:pt>
                      <c:pt idx="371">
                        <c:v>1253.0101886</c:v>
                      </c:pt>
                      <c:pt idx="372">
                        <c:v>1252.4601654799999</c:v>
                      </c:pt>
                      <c:pt idx="373">
                        <c:v>1251.3212142299999</c:v>
                      </c:pt>
                      <c:pt idx="374">
                        <c:v>1250.7271770699999</c:v>
                      </c:pt>
                      <c:pt idx="375">
                        <c:v>1250.68203479</c:v>
                      </c:pt>
                      <c:pt idx="376">
                        <c:v>1249.8691835499999</c:v>
                      </c:pt>
                      <c:pt idx="377">
                        <c:v>1249.5383532799999</c:v>
                      </c:pt>
                      <c:pt idx="378">
                        <c:v>1247.6533194799999</c:v>
                      </c:pt>
                      <c:pt idx="379">
                        <c:v>1246.13964882</c:v>
                      </c:pt>
                      <c:pt idx="380">
                        <c:v>1244.83931955</c:v>
                      </c:pt>
                      <c:pt idx="381">
                        <c:v>1240.65699827</c:v>
                      </c:pt>
                      <c:pt idx="382">
                        <c:v>1238.71812892</c:v>
                      </c:pt>
                      <c:pt idx="383">
                        <c:v>1236.0433078000001</c:v>
                      </c:pt>
                      <c:pt idx="384">
                        <c:v>1234.3239036</c:v>
                      </c:pt>
                      <c:pt idx="385">
                        <c:v>1234.2138247600001</c:v>
                      </c:pt>
                      <c:pt idx="386">
                        <c:v>1234.16355703</c:v>
                      </c:pt>
                      <c:pt idx="387">
                        <c:v>1232.3958435100001</c:v>
                      </c:pt>
                      <c:pt idx="388">
                        <c:v>1226.3681613700001</c:v>
                      </c:pt>
                      <c:pt idx="389">
                        <c:v>1224.60582342</c:v>
                      </c:pt>
                      <c:pt idx="390">
                        <c:v>1219.33850934</c:v>
                      </c:pt>
                      <c:pt idx="391">
                        <c:v>1218.4716132799999</c:v>
                      </c:pt>
                      <c:pt idx="392">
                        <c:v>1214.5264430499999</c:v>
                      </c:pt>
                      <c:pt idx="393">
                        <c:v>1213.3415186699999</c:v>
                      </c:pt>
                      <c:pt idx="394">
                        <c:v>1212.34713833</c:v>
                      </c:pt>
                      <c:pt idx="395">
                        <c:v>1210.7802338500001</c:v>
                      </c:pt>
                      <c:pt idx="396">
                        <c:v>1210.1862479700001</c:v>
                      </c:pt>
                      <c:pt idx="397">
                        <c:v>1206.69502891</c:v>
                      </c:pt>
                      <c:pt idx="398">
                        <c:v>1205.5073477399999</c:v>
                      </c:pt>
                      <c:pt idx="399">
                        <c:v>1204.5847759000001</c:v>
                      </c:pt>
                      <c:pt idx="400">
                        <c:v>1198.2039414999999</c:v>
                      </c:pt>
                      <c:pt idx="401">
                        <c:v>1192.07336485</c:v>
                      </c:pt>
                      <c:pt idx="402">
                        <c:v>1189.6513842700001</c:v>
                      </c:pt>
                      <c:pt idx="403">
                        <c:v>1189.44693992</c:v>
                      </c:pt>
                      <c:pt idx="404">
                        <c:v>1189.3994979500001</c:v>
                      </c:pt>
                      <c:pt idx="405">
                        <c:v>1189.1789793400001</c:v>
                      </c:pt>
                      <c:pt idx="406">
                        <c:v>1188.72339571</c:v>
                      </c:pt>
                      <c:pt idx="407">
                        <c:v>1187.63790698</c:v>
                      </c:pt>
                      <c:pt idx="408">
                        <c:v>1186.3635910099999</c:v>
                      </c:pt>
                      <c:pt idx="409">
                        <c:v>1184.3203154299999</c:v>
                      </c:pt>
                      <c:pt idx="410">
                        <c:v>1183.9004940699999</c:v>
                      </c:pt>
                      <c:pt idx="411">
                        <c:v>1183.1258686399999</c:v>
                      </c:pt>
                      <c:pt idx="412">
                        <c:v>1182.9846697800001</c:v>
                      </c:pt>
                      <c:pt idx="413">
                        <c:v>1177.1909840599999</c:v>
                      </c:pt>
                      <c:pt idx="414">
                        <c:v>1176.17496577</c:v>
                      </c:pt>
                      <c:pt idx="415">
                        <c:v>1173.35223486</c:v>
                      </c:pt>
                      <c:pt idx="416">
                        <c:v>1172.8318835600001</c:v>
                      </c:pt>
                      <c:pt idx="417">
                        <c:v>1168.1419232400001</c:v>
                      </c:pt>
                      <c:pt idx="418">
                        <c:v>1160.78238874</c:v>
                      </c:pt>
                      <c:pt idx="419">
                        <c:v>1158.39672025</c:v>
                      </c:pt>
                      <c:pt idx="420">
                        <c:v>1156.8437967299999</c:v>
                      </c:pt>
                      <c:pt idx="421">
                        <c:v>1156.3573609800001</c:v>
                      </c:pt>
                      <c:pt idx="422">
                        <c:v>1155.1385226699999</c:v>
                      </c:pt>
                      <c:pt idx="423">
                        <c:v>1149.2948531</c:v>
                      </c:pt>
                      <c:pt idx="424">
                        <c:v>1147.7760077999999</c:v>
                      </c:pt>
                      <c:pt idx="425">
                        <c:v>1143.5021622899999</c:v>
                      </c:pt>
                      <c:pt idx="426">
                        <c:v>1142.6106490100001</c:v>
                      </c:pt>
                      <c:pt idx="427">
                        <c:v>1141.26543242</c:v>
                      </c:pt>
                      <c:pt idx="428">
                        <c:v>1137.7818932600001</c:v>
                      </c:pt>
                      <c:pt idx="429">
                        <c:v>1134.12594911</c:v>
                      </c:pt>
                      <c:pt idx="430">
                        <c:v>1130.9891337399999</c:v>
                      </c:pt>
                      <c:pt idx="431">
                        <c:v>1128.6324552900001</c:v>
                      </c:pt>
                      <c:pt idx="432">
                        <c:v>1128.6310051299999</c:v>
                      </c:pt>
                      <c:pt idx="433">
                        <c:v>1127.9391379000001</c:v>
                      </c:pt>
                      <c:pt idx="434">
                        <c:v>1127.75618147</c:v>
                      </c:pt>
                      <c:pt idx="435">
                        <c:v>1126.0729186200001</c:v>
                      </c:pt>
                      <c:pt idx="436">
                        <c:v>1125.6181973299999</c:v>
                      </c:pt>
                      <c:pt idx="437">
                        <c:v>1122.1262607000001</c:v>
                      </c:pt>
                      <c:pt idx="438">
                        <c:v>1120.4590902699999</c:v>
                      </c:pt>
                      <c:pt idx="439">
                        <c:v>1119.3018883100001</c:v>
                      </c:pt>
                      <c:pt idx="440">
                        <c:v>1112.4613332900001</c:v>
                      </c:pt>
                      <c:pt idx="441">
                        <c:v>1112.3538865099999</c:v>
                      </c:pt>
                      <c:pt idx="442">
                        <c:v>1110.1391968999999</c:v>
                      </c:pt>
                      <c:pt idx="443">
                        <c:v>1109.75354449</c:v>
                      </c:pt>
                      <c:pt idx="444">
                        <c:v>1107.77009355</c:v>
                      </c:pt>
                      <c:pt idx="445">
                        <c:v>1107.3403831200001</c:v>
                      </c:pt>
                      <c:pt idx="446">
                        <c:v>1103.48519306</c:v>
                      </c:pt>
                      <c:pt idx="447">
                        <c:v>1102.2183235</c:v>
                      </c:pt>
                      <c:pt idx="448">
                        <c:v>1101.70149023</c:v>
                      </c:pt>
                      <c:pt idx="449">
                        <c:v>1096.2571992000001</c:v>
                      </c:pt>
                      <c:pt idx="450">
                        <c:v>1093.97563758</c:v>
                      </c:pt>
                      <c:pt idx="451">
                        <c:v>1093.8315284600001</c:v>
                      </c:pt>
                      <c:pt idx="452">
                        <c:v>1093.8277745</c:v>
                      </c:pt>
                      <c:pt idx="453">
                        <c:v>1092.24595557</c:v>
                      </c:pt>
                      <c:pt idx="454">
                        <c:v>1088.59227463</c:v>
                      </c:pt>
                      <c:pt idx="455">
                        <c:v>1086.9587723899999</c:v>
                      </c:pt>
                      <c:pt idx="456">
                        <c:v>1085.7505530200001</c:v>
                      </c:pt>
                      <c:pt idx="457">
                        <c:v>1082.83806456</c:v>
                      </c:pt>
                      <c:pt idx="458">
                        <c:v>1079.4042954199999</c:v>
                      </c:pt>
                      <c:pt idx="459">
                        <c:v>1078.73883492</c:v>
                      </c:pt>
                      <c:pt idx="460">
                        <c:v>1075.1919041000001</c:v>
                      </c:pt>
                      <c:pt idx="461">
                        <c:v>1074.81504473</c:v>
                      </c:pt>
                      <c:pt idx="462">
                        <c:v>1074.0175408099999</c:v>
                      </c:pt>
                      <c:pt idx="463">
                        <c:v>1072.44552049</c:v>
                      </c:pt>
                      <c:pt idx="464">
                        <c:v>1071.88489295</c:v>
                      </c:pt>
                      <c:pt idx="465">
                        <c:v>1071.8436668700001</c:v>
                      </c:pt>
                      <c:pt idx="466">
                        <c:v>1066.94707309</c:v>
                      </c:pt>
                      <c:pt idx="467">
                        <c:v>1063.6627160800001</c:v>
                      </c:pt>
                      <c:pt idx="468">
                        <c:v>1060.5337687000001</c:v>
                      </c:pt>
                      <c:pt idx="469">
                        <c:v>1060.2480622200001</c:v>
                      </c:pt>
                      <c:pt idx="470">
                        <c:v>1052.84737025</c:v>
                      </c:pt>
                      <c:pt idx="471">
                        <c:v>1050.4630290699999</c:v>
                      </c:pt>
                      <c:pt idx="472">
                        <c:v>1046.64398216</c:v>
                      </c:pt>
                      <c:pt idx="473">
                        <c:v>1045.65003288</c:v>
                      </c:pt>
                      <c:pt idx="474">
                        <c:v>1042.9786471899999</c:v>
                      </c:pt>
                      <c:pt idx="475">
                        <c:v>1041.9389471</c:v>
                      </c:pt>
                      <c:pt idx="476">
                        <c:v>1040.92264755</c:v>
                      </c:pt>
                      <c:pt idx="477">
                        <c:v>1039.5993639999999</c:v>
                      </c:pt>
                      <c:pt idx="478">
                        <c:v>1038.8682447799999</c:v>
                      </c:pt>
                      <c:pt idx="479">
                        <c:v>1035.8917643299999</c:v>
                      </c:pt>
                      <c:pt idx="480">
                        <c:v>1034.2963314599999</c:v>
                      </c:pt>
                      <c:pt idx="481">
                        <c:v>1034.1272595400001</c:v>
                      </c:pt>
                      <c:pt idx="482">
                        <c:v>1032.7644881799999</c:v>
                      </c:pt>
                      <c:pt idx="483">
                        <c:v>1031.3343884400001</c:v>
                      </c:pt>
                      <c:pt idx="484">
                        <c:v>1030.7363436200001</c:v>
                      </c:pt>
                      <c:pt idx="485">
                        <c:v>1028.15595768</c:v>
                      </c:pt>
                      <c:pt idx="486">
                        <c:v>1027.54263904</c:v>
                      </c:pt>
                      <c:pt idx="487">
                        <c:v>1026.8099551099999</c:v>
                      </c:pt>
                      <c:pt idx="488">
                        <c:v>1025.6032606199999</c:v>
                      </c:pt>
                      <c:pt idx="489">
                        <c:v>1025.1733402499999</c:v>
                      </c:pt>
                      <c:pt idx="490">
                        <c:v>1023.40700849</c:v>
                      </c:pt>
                      <c:pt idx="491">
                        <c:v>1023.14389752</c:v>
                      </c:pt>
                      <c:pt idx="492">
                        <c:v>1023.07600709</c:v>
                      </c:pt>
                      <c:pt idx="493">
                        <c:v>1021.1652676</c:v>
                      </c:pt>
                      <c:pt idx="494">
                        <c:v>1020.16188454</c:v>
                      </c:pt>
                      <c:pt idx="495">
                        <c:v>1018.88973171</c:v>
                      </c:pt>
                      <c:pt idx="496">
                        <c:v>1016.6242025400001</c:v>
                      </c:pt>
                      <c:pt idx="497">
                        <c:v>1016.32040049</c:v>
                      </c:pt>
                      <c:pt idx="498">
                        <c:v>1013.593202</c:v>
                      </c:pt>
                      <c:pt idx="499">
                        <c:v>1012.43701205</c:v>
                      </c:pt>
                      <c:pt idx="500">
                        <c:v>1012.41814855</c:v>
                      </c:pt>
                      <c:pt idx="501">
                        <c:v>1010.80973955</c:v>
                      </c:pt>
                      <c:pt idx="502">
                        <c:v>1008.38032127</c:v>
                      </c:pt>
                      <c:pt idx="503">
                        <c:v>1008.37023612</c:v>
                      </c:pt>
                      <c:pt idx="504">
                        <c:v>1007.52797099</c:v>
                      </c:pt>
                      <c:pt idx="505">
                        <c:v>1007.06133788</c:v>
                      </c:pt>
                      <c:pt idx="506">
                        <c:v>1006.99523382</c:v>
                      </c:pt>
                      <c:pt idx="507">
                        <c:v>1004.92076585</c:v>
                      </c:pt>
                      <c:pt idx="508">
                        <c:v>1003.9986163999999</c:v>
                      </c:pt>
                      <c:pt idx="509">
                        <c:v>1002.76367619</c:v>
                      </c:pt>
                      <c:pt idx="510">
                        <c:v>1000.97983678</c:v>
                      </c:pt>
                      <c:pt idx="511">
                        <c:v>1000.0406053200001</c:v>
                      </c:pt>
                      <c:pt idx="512">
                        <c:v>998.53516501399997</c:v>
                      </c:pt>
                      <c:pt idx="513">
                        <c:v>996.62972014800005</c:v>
                      </c:pt>
                      <c:pt idx="514">
                        <c:v>995.43061738500001</c:v>
                      </c:pt>
                      <c:pt idx="515">
                        <c:v>993.42235023399996</c:v>
                      </c:pt>
                      <c:pt idx="516">
                        <c:v>991.63316346800002</c:v>
                      </c:pt>
                      <c:pt idx="517">
                        <c:v>988.38730620000001</c:v>
                      </c:pt>
                      <c:pt idx="518">
                        <c:v>987.87425306499995</c:v>
                      </c:pt>
                      <c:pt idx="519">
                        <c:v>985.71162113299999</c:v>
                      </c:pt>
                      <c:pt idx="520">
                        <c:v>985.36541750699996</c:v>
                      </c:pt>
                      <c:pt idx="521">
                        <c:v>983.86885317199994</c:v>
                      </c:pt>
                      <c:pt idx="522">
                        <c:v>983.02704898599995</c:v>
                      </c:pt>
                      <c:pt idx="523">
                        <c:v>977.26126580599998</c:v>
                      </c:pt>
                      <c:pt idx="524">
                        <c:v>972.97550597300005</c:v>
                      </c:pt>
                      <c:pt idx="525">
                        <c:v>968.754899013</c:v>
                      </c:pt>
                      <c:pt idx="526">
                        <c:v>968.66786759900003</c:v>
                      </c:pt>
                      <c:pt idx="527">
                        <c:v>968.22405865300004</c:v>
                      </c:pt>
                      <c:pt idx="528">
                        <c:v>964.41238490600006</c:v>
                      </c:pt>
                      <c:pt idx="529">
                        <c:v>960.29612807000001</c:v>
                      </c:pt>
                      <c:pt idx="530">
                        <c:v>958.55335405799997</c:v>
                      </c:pt>
                      <c:pt idx="531">
                        <c:v>956.68173261799996</c:v>
                      </c:pt>
                      <c:pt idx="532">
                        <c:v>954.02330760200005</c:v>
                      </c:pt>
                      <c:pt idx="533">
                        <c:v>951.79990214600002</c:v>
                      </c:pt>
                      <c:pt idx="534">
                        <c:v>950.44915859900004</c:v>
                      </c:pt>
                      <c:pt idx="535">
                        <c:v>948.44802917100003</c:v>
                      </c:pt>
                      <c:pt idx="536">
                        <c:v>948.22912460700002</c:v>
                      </c:pt>
                      <c:pt idx="537">
                        <c:v>944.87673023100001</c:v>
                      </c:pt>
                      <c:pt idx="538">
                        <c:v>940.08304590399996</c:v>
                      </c:pt>
                      <c:pt idx="539">
                        <c:v>939.25046380599997</c:v>
                      </c:pt>
                      <c:pt idx="540">
                        <c:v>932.99567098099999</c:v>
                      </c:pt>
                      <c:pt idx="541">
                        <c:v>932.87822077299995</c:v>
                      </c:pt>
                      <c:pt idx="542">
                        <c:v>929.65724898200006</c:v>
                      </c:pt>
                      <c:pt idx="543">
                        <c:v>929.33123981999995</c:v>
                      </c:pt>
                      <c:pt idx="544">
                        <c:v>929.03047396700003</c:v>
                      </c:pt>
                      <c:pt idx="545">
                        <c:v>927.77078159400003</c:v>
                      </c:pt>
                      <c:pt idx="546">
                        <c:v>925.88990014000001</c:v>
                      </c:pt>
                      <c:pt idx="547">
                        <c:v>925.03724405499997</c:v>
                      </c:pt>
                      <c:pt idx="548">
                        <c:v>923.41994964100002</c:v>
                      </c:pt>
                      <c:pt idx="549">
                        <c:v>921.52897425599997</c:v>
                      </c:pt>
                      <c:pt idx="550">
                        <c:v>918.87535749999995</c:v>
                      </c:pt>
                      <c:pt idx="551">
                        <c:v>916.52790696600005</c:v>
                      </c:pt>
                      <c:pt idx="552">
                        <c:v>916.27906522900003</c:v>
                      </c:pt>
                      <c:pt idx="553">
                        <c:v>915.74159636800005</c:v>
                      </c:pt>
                      <c:pt idx="554">
                        <c:v>915.11029867299999</c:v>
                      </c:pt>
                      <c:pt idx="555">
                        <c:v>912.61827517500001</c:v>
                      </c:pt>
                      <c:pt idx="556">
                        <c:v>909.08959090799999</c:v>
                      </c:pt>
                      <c:pt idx="557">
                        <c:v>908.153857776</c:v>
                      </c:pt>
                      <c:pt idx="558">
                        <c:v>902.34026945200003</c:v>
                      </c:pt>
                      <c:pt idx="559">
                        <c:v>901.95793818899995</c:v>
                      </c:pt>
                      <c:pt idx="560">
                        <c:v>900.81879138600004</c:v>
                      </c:pt>
                      <c:pt idx="561">
                        <c:v>898.62961106099999</c:v>
                      </c:pt>
                      <c:pt idx="562">
                        <c:v>897.81430976299998</c:v>
                      </c:pt>
                      <c:pt idx="563">
                        <c:v>897.75701799499996</c:v>
                      </c:pt>
                      <c:pt idx="564">
                        <c:v>896.816032081</c:v>
                      </c:pt>
                      <c:pt idx="565">
                        <c:v>895.33516459400005</c:v>
                      </c:pt>
                      <c:pt idx="566">
                        <c:v>894.03123125900004</c:v>
                      </c:pt>
                      <c:pt idx="567">
                        <c:v>890.11095468899998</c:v>
                      </c:pt>
                      <c:pt idx="568">
                        <c:v>888.95377285200004</c:v>
                      </c:pt>
                      <c:pt idx="569">
                        <c:v>888.39056485900005</c:v>
                      </c:pt>
                      <c:pt idx="570">
                        <c:v>886.13982629500003</c:v>
                      </c:pt>
                      <c:pt idx="571">
                        <c:v>880.60022853400005</c:v>
                      </c:pt>
                      <c:pt idx="572">
                        <c:v>878.37569606099999</c:v>
                      </c:pt>
                      <c:pt idx="573">
                        <c:v>876.59387088000005</c:v>
                      </c:pt>
                      <c:pt idx="574">
                        <c:v>872.13294907199997</c:v>
                      </c:pt>
                      <c:pt idx="575">
                        <c:v>871.73219113899995</c:v>
                      </c:pt>
                      <c:pt idx="576">
                        <c:v>870.35590578400002</c:v>
                      </c:pt>
                      <c:pt idx="577">
                        <c:v>868.79594035499997</c:v>
                      </c:pt>
                      <c:pt idx="578">
                        <c:v>867.18688357300005</c:v>
                      </c:pt>
                      <c:pt idx="579">
                        <c:v>866.16768062400001</c:v>
                      </c:pt>
                      <c:pt idx="580">
                        <c:v>864.56375446000004</c:v>
                      </c:pt>
                      <c:pt idx="581">
                        <c:v>864.44218959199998</c:v>
                      </c:pt>
                      <c:pt idx="582">
                        <c:v>863.28279905700003</c:v>
                      </c:pt>
                      <c:pt idx="583">
                        <c:v>859.05930370600004</c:v>
                      </c:pt>
                      <c:pt idx="584">
                        <c:v>858.96025980900004</c:v>
                      </c:pt>
                      <c:pt idx="585">
                        <c:v>857.36149506699996</c:v>
                      </c:pt>
                      <c:pt idx="586">
                        <c:v>857.06599984800005</c:v>
                      </c:pt>
                      <c:pt idx="587">
                        <c:v>856.24687162700002</c:v>
                      </c:pt>
                      <c:pt idx="588">
                        <c:v>854.91669880200004</c:v>
                      </c:pt>
                      <c:pt idx="589">
                        <c:v>853.60615732999997</c:v>
                      </c:pt>
                      <c:pt idx="590">
                        <c:v>851.03300155500006</c:v>
                      </c:pt>
                      <c:pt idx="591">
                        <c:v>850.81523145400001</c:v>
                      </c:pt>
                      <c:pt idx="592">
                        <c:v>849.97842712399995</c:v>
                      </c:pt>
                      <c:pt idx="593">
                        <c:v>848.32065781300003</c:v>
                      </c:pt>
                      <c:pt idx="594">
                        <c:v>846.65189737000003</c:v>
                      </c:pt>
                      <c:pt idx="595">
                        <c:v>844.34937823600001</c:v>
                      </c:pt>
                      <c:pt idx="596">
                        <c:v>841.767897898</c:v>
                      </c:pt>
                      <c:pt idx="597">
                        <c:v>839.39428362299998</c:v>
                      </c:pt>
                      <c:pt idx="598">
                        <c:v>838.01214018899998</c:v>
                      </c:pt>
                      <c:pt idx="599">
                        <c:v>836.24139178799999</c:v>
                      </c:pt>
                      <c:pt idx="600">
                        <c:v>835.82598937700004</c:v>
                      </c:pt>
                      <c:pt idx="601">
                        <c:v>835.31364915699999</c:v>
                      </c:pt>
                      <c:pt idx="602">
                        <c:v>834.368063517</c:v>
                      </c:pt>
                      <c:pt idx="603">
                        <c:v>834.21638537299998</c:v>
                      </c:pt>
                      <c:pt idx="604">
                        <c:v>833.39750399900004</c:v>
                      </c:pt>
                      <c:pt idx="605">
                        <c:v>832.44191764699997</c:v>
                      </c:pt>
                      <c:pt idx="606">
                        <c:v>827.71165099300003</c:v>
                      </c:pt>
                      <c:pt idx="607">
                        <c:v>827.39386854199995</c:v>
                      </c:pt>
                      <c:pt idx="608">
                        <c:v>823.50453783600005</c:v>
                      </c:pt>
                      <c:pt idx="609">
                        <c:v>820.88005032299998</c:v>
                      </c:pt>
                      <c:pt idx="610">
                        <c:v>820.02943098399999</c:v>
                      </c:pt>
                      <c:pt idx="611">
                        <c:v>819.25358778099996</c:v>
                      </c:pt>
                      <c:pt idx="612">
                        <c:v>818.11913739600004</c:v>
                      </c:pt>
                      <c:pt idx="613">
                        <c:v>815.65494404699996</c:v>
                      </c:pt>
                      <c:pt idx="614">
                        <c:v>808.712283394</c:v>
                      </c:pt>
                      <c:pt idx="615">
                        <c:v>806.57318219299998</c:v>
                      </c:pt>
                      <c:pt idx="616">
                        <c:v>805.58631956800002</c:v>
                      </c:pt>
                      <c:pt idx="617">
                        <c:v>805.17197188600005</c:v>
                      </c:pt>
                      <c:pt idx="618">
                        <c:v>803.67327732800004</c:v>
                      </c:pt>
                      <c:pt idx="619">
                        <c:v>802.92876591499999</c:v>
                      </c:pt>
                      <c:pt idx="620">
                        <c:v>797.18239803999995</c:v>
                      </c:pt>
                      <c:pt idx="621">
                        <c:v>796.262516807</c:v>
                      </c:pt>
                      <c:pt idx="622">
                        <c:v>796.22064911500001</c:v>
                      </c:pt>
                      <c:pt idx="623">
                        <c:v>793.20740186900002</c:v>
                      </c:pt>
                      <c:pt idx="624">
                        <c:v>791.17272532100003</c:v>
                      </c:pt>
                      <c:pt idx="625">
                        <c:v>790.19363732099998</c:v>
                      </c:pt>
                      <c:pt idx="626">
                        <c:v>790.08046157000001</c:v>
                      </c:pt>
                      <c:pt idx="627">
                        <c:v>787.59780170700003</c:v>
                      </c:pt>
                      <c:pt idx="628">
                        <c:v>787.333822564</c:v>
                      </c:pt>
                      <c:pt idx="629">
                        <c:v>786.64017188699995</c:v>
                      </c:pt>
                      <c:pt idx="630">
                        <c:v>785.091421072</c:v>
                      </c:pt>
                      <c:pt idx="631">
                        <c:v>783.60659597100005</c:v>
                      </c:pt>
                      <c:pt idx="632">
                        <c:v>783.10901750899995</c:v>
                      </c:pt>
                      <c:pt idx="633">
                        <c:v>780.03047080600004</c:v>
                      </c:pt>
                      <c:pt idx="634">
                        <c:v>779.60774866600002</c:v>
                      </c:pt>
                      <c:pt idx="635">
                        <c:v>779.14159753900003</c:v>
                      </c:pt>
                      <c:pt idx="636">
                        <c:v>776.15445305799994</c:v>
                      </c:pt>
                      <c:pt idx="637">
                        <c:v>776.02608054500001</c:v>
                      </c:pt>
                      <c:pt idx="638">
                        <c:v>774.43854240300004</c:v>
                      </c:pt>
                      <c:pt idx="639">
                        <c:v>773.78305896899997</c:v>
                      </c:pt>
                      <c:pt idx="640">
                        <c:v>772.14320698699999</c:v>
                      </c:pt>
                      <c:pt idx="641">
                        <c:v>771.10699109300003</c:v>
                      </c:pt>
                      <c:pt idx="642">
                        <c:v>766.44093219700005</c:v>
                      </c:pt>
                      <c:pt idx="643">
                        <c:v>763.57818442500002</c:v>
                      </c:pt>
                      <c:pt idx="644">
                        <c:v>763.40364916199997</c:v>
                      </c:pt>
                      <c:pt idx="645">
                        <c:v>761.926922762</c:v>
                      </c:pt>
                      <c:pt idx="646">
                        <c:v>759.23714120299996</c:v>
                      </c:pt>
                      <c:pt idx="647">
                        <c:v>758.95321361599997</c:v>
                      </c:pt>
                      <c:pt idx="648">
                        <c:v>751.16270474500004</c:v>
                      </c:pt>
                      <c:pt idx="649">
                        <c:v>744.01540109099994</c:v>
                      </c:pt>
                      <c:pt idx="650">
                        <c:v>743.22736236399999</c:v>
                      </c:pt>
                      <c:pt idx="651">
                        <c:v>743.00849886200001</c:v>
                      </c:pt>
                      <c:pt idx="652">
                        <c:v>737.53972674500005</c:v>
                      </c:pt>
                      <c:pt idx="653">
                        <c:v>733.56142877699995</c:v>
                      </c:pt>
                      <c:pt idx="654">
                        <c:v>733.207494419</c:v>
                      </c:pt>
                      <c:pt idx="655">
                        <c:v>732.32021409000004</c:v>
                      </c:pt>
                      <c:pt idx="656">
                        <c:v>730.37414327299996</c:v>
                      </c:pt>
                      <c:pt idx="657">
                        <c:v>730.36824243800004</c:v>
                      </c:pt>
                      <c:pt idx="658">
                        <c:v>728.79591642900004</c:v>
                      </c:pt>
                      <c:pt idx="659">
                        <c:v>724.50936724899998</c:v>
                      </c:pt>
                      <c:pt idx="660">
                        <c:v>722.53867190300002</c:v>
                      </c:pt>
                      <c:pt idx="661">
                        <c:v>717.775639404</c:v>
                      </c:pt>
                      <c:pt idx="662">
                        <c:v>716.55781787399997</c:v>
                      </c:pt>
                      <c:pt idx="663">
                        <c:v>716.08523846000003</c:v>
                      </c:pt>
                      <c:pt idx="664">
                        <c:v>715.08950272300001</c:v>
                      </c:pt>
                      <c:pt idx="665">
                        <c:v>712.39553170800002</c:v>
                      </c:pt>
                      <c:pt idx="666">
                        <c:v>711.63554613899998</c:v>
                      </c:pt>
                      <c:pt idx="667">
                        <c:v>708.35332146799999</c:v>
                      </c:pt>
                      <c:pt idx="668">
                        <c:v>707.65403732499999</c:v>
                      </c:pt>
                      <c:pt idx="669">
                        <c:v>703.99653458499995</c:v>
                      </c:pt>
                      <c:pt idx="670">
                        <c:v>700.42015075200004</c:v>
                      </c:pt>
                      <c:pt idx="671">
                        <c:v>700.35377826800004</c:v>
                      </c:pt>
                      <c:pt idx="672">
                        <c:v>699.95565623300001</c:v>
                      </c:pt>
                      <c:pt idx="673">
                        <c:v>699.60170442699996</c:v>
                      </c:pt>
                      <c:pt idx="674">
                        <c:v>696.12988767800005</c:v>
                      </c:pt>
                      <c:pt idx="675">
                        <c:v>696.07702779500005</c:v>
                      </c:pt>
                      <c:pt idx="676">
                        <c:v>695.83486870499996</c:v>
                      </c:pt>
                      <c:pt idx="677">
                        <c:v>694.47031988000003</c:v>
                      </c:pt>
                      <c:pt idx="678">
                        <c:v>687.23266413500005</c:v>
                      </c:pt>
                      <c:pt idx="679">
                        <c:v>683.59519621699997</c:v>
                      </c:pt>
                      <c:pt idx="680">
                        <c:v>683.46388049300003</c:v>
                      </c:pt>
                      <c:pt idx="681">
                        <c:v>683.46312322200004</c:v>
                      </c:pt>
                      <c:pt idx="682">
                        <c:v>683.24413878300004</c:v>
                      </c:pt>
                      <c:pt idx="683">
                        <c:v>682.97363048900002</c:v>
                      </c:pt>
                      <c:pt idx="684">
                        <c:v>682.14567248599997</c:v>
                      </c:pt>
                      <c:pt idx="685">
                        <c:v>680.48967081599994</c:v>
                      </c:pt>
                      <c:pt idx="686">
                        <c:v>680.08818201700001</c:v>
                      </c:pt>
                      <c:pt idx="687">
                        <c:v>675.48093151700004</c:v>
                      </c:pt>
                      <c:pt idx="688">
                        <c:v>674.58932390400003</c:v>
                      </c:pt>
                      <c:pt idx="689">
                        <c:v>674.26044030200001</c:v>
                      </c:pt>
                      <c:pt idx="690">
                        <c:v>669.30943755999999</c:v>
                      </c:pt>
                      <c:pt idx="691">
                        <c:v>669.09872276099998</c:v>
                      </c:pt>
                      <c:pt idx="692">
                        <c:v>668.73063259900005</c:v>
                      </c:pt>
                      <c:pt idx="693">
                        <c:v>665.83838107899999</c:v>
                      </c:pt>
                      <c:pt idx="694">
                        <c:v>664.87932862100001</c:v>
                      </c:pt>
                      <c:pt idx="695">
                        <c:v>662.59181736999994</c:v>
                      </c:pt>
                      <c:pt idx="696">
                        <c:v>661.79700384900002</c:v>
                      </c:pt>
                      <c:pt idx="697">
                        <c:v>661.51771497000004</c:v>
                      </c:pt>
                      <c:pt idx="698">
                        <c:v>660.39864068300005</c:v>
                      </c:pt>
                      <c:pt idx="699">
                        <c:v>660.19413063499996</c:v>
                      </c:pt>
                      <c:pt idx="700">
                        <c:v>659.02002295099999</c:v>
                      </c:pt>
                      <c:pt idx="701">
                        <c:v>657.76253947400005</c:v>
                      </c:pt>
                      <c:pt idx="702">
                        <c:v>657.39981880300002</c:v>
                      </c:pt>
                      <c:pt idx="703">
                        <c:v>654.65641384100002</c:v>
                      </c:pt>
                      <c:pt idx="704">
                        <c:v>654.16460557100004</c:v>
                      </c:pt>
                      <c:pt idx="705">
                        <c:v>653.22334001199999</c:v>
                      </c:pt>
                      <c:pt idx="706">
                        <c:v>650.73405697299995</c:v>
                      </c:pt>
                      <c:pt idx="707">
                        <c:v>649.96580232300005</c:v>
                      </c:pt>
                      <c:pt idx="708">
                        <c:v>649.91440015399996</c:v>
                      </c:pt>
                      <c:pt idx="709">
                        <c:v>648.77847227999996</c:v>
                      </c:pt>
                      <c:pt idx="710">
                        <c:v>646.14385305300004</c:v>
                      </c:pt>
                      <c:pt idx="711">
                        <c:v>644.873207837</c:v>
                      </c:pt>
                      <c:pt idx="712">
                        <c:v>642.76806036100004</c:v>
                      </c:pt>
                      <c:pt idx="713">
                        <c:v>638.80995790300005</c:v>
                      </c:pt>
                      <c:pt idx="714">
                        <c:v>636.39761588199997</c:v>
                      </c:pt>
                      <c:pt idx="715">
                        <c:v>635.72570536000001</c:v>
                      </c:pt>
                      <c:pt idx="716">
                        <c:v>634.01510184799997</c:v>
                      </c:pt>
                      <c:pt idx="717">
                        <c:v>633.86435557699997</c:v>
                      </c:pt>
                      <c:pt idx="718">
                        <c:v>633.12144449100003</c:v>
                      </c:pt>
                      <c:pt idx="719">
                        <c:v>631.54606694400002</c:v>
                      </c:pt>
                      <c:pt idx="720">
                        <c:v>631.033713025</c:v>
                      </c:pt>
                      <c:pt idx="721">
                        <c:v>630.33619516500005</c:v>
                      </c:pt>
                      <c:pt idx="722">
                        <c:v>629.34738417899996</c:v>
                      </c:pt>
                      <c:pt idx="723">
                        <c:v>629.04546780400005</c:v>
                      </c:pt>
                      <c:pt idx="724">
                        <c:v>628.75461320299996</c:v>
                      </c:pt>
                      <c:pt idx="725">
                        <c:v>627.83190401499996</c:v>
                      </c:pt>
                      <c:pt idx="726">
                        <c:v>627.47003275199995</c:v>
                      </c:pt>
                      <c:pt idx="727">
                        <c:v>627.05663166500005</c:v>
                      </c:pt>
                      <c:pt idx="728">
                        <c:v>626.73311548499998</c:v>
                      </c:pt>
                      <c:pt idx="729">
                        <c:v>625.50068162900004</c:v>
                      </c:pt>
                      <c:pt idx="730">
                        <c:v>624.49773761999995</c:v>
                      </c:pt>
                      <c:pt idx="731">
                        <c:v>624.41386032499997</c:v>
                      </c:pt>
                      <c:pt idx="732">
                        <c:v>623.73843173399996</c:v>
                      </c:pt>
                      <c:pt idx="733">
                        <c:v>623.464202312</c:v>
                      </c:pt>
                      <c:pt idx="734">
                        <c:v>622.74120061199994</c:v>
                      </c:pt>
                      <c:pt idx="735">
                        <c:v>621.62175411400005</c:v>
                      </c:pt>
                      <c:pt idx="736">
                        <c:v>621.00480892999997</c:v>
                      </c:pt>
                      <c:pt idx="737">
                        <c:v>621.00279863100002</c:v>
                      </c:pt>
                      <c:pt idx="738">
                        <c:v>619.96530329999996</c:v>
                      </c:pt>
                      <c:pt idx="739">
                        <c:v>619.25545453999996</c:v>
                      </c:pt>
                      <c:pt idx="740">
                        <c:v>619.19085664399995</c:v>
                      </c:pt>
                      <c:pt idx="741">
                        <c:v>617.37350999399996</c:v>
                      </c:pt>
                      <c:pt idx="742">
                        <c:v>614.71447017200001</c:v>
                      </c:pt>
                      <c:pt idx="743">
                        <c:v>612.472672149</c:v>
                      </c:pt>
                      <c:pt idx="744">
                        <c:v>612.18741282300005</c:v>
                      </c:pt>
                      <c:pt idx="745">
                        <c:v>611.74290953100001</c:v>
                      </c:pt>
                      <c:pt idx="746">
                        <c:v>609.81918184799997</c:v>
                      </c:pt>
                      <c:pt idx="747">
                        <c:v>609.56932730000005</c:v>
                      </c:pt>
                      <c:pt idx="748">
                        <c:v>608.72558126000001</c:v>
                      </c:pt>
                      <c:pt idx="749">
                        <c:v>607.98075079499995</c:v>
                      </c:pt>
                      <c:pt idx="750">
                        <c:v>604.54961871900002</c:v>
                      </c:pt>
                      <c:pt idx="751">
                        <c:v>604.44847638600004</c:v>
                      </c:pt>
                      <c:pt idx="752">
                        <c:v>602.085656954</c:v>
                      </c:pt>
                      <c:pt idx="753">
                        <c:v>600.82841973999996</c:v>
                      </c:pt>
                      <c:pt idx="754">
                        <c:v>598.93662407500005</c:v>
                      </c:pt>
                      <c:pt idx="755">
                        <c:v>598.47517835099995</c:v>
                      </c:pt>
                      <c:pt idx="756">
                        <c:v>596.65323072399997</c:v>
                      </c:pt>
                      <c:pt idx="757">
                        <c:v>596.00647150299994</c:v>
                      </c:pt>
                      <c:pt idx="758">
                        <c:v>595.44698377700001</c:v>
                      </c:pt>
                      <c:pt idx="759">
                        <c:v>593.49910397199994</c:v>
                      </c:pt>
                      <c:pt idx="760">
                        <c:v>592.10800713799995</c:v>
                      </c:pt>
                      <c:pt idx="761">
                        <c:v>591.62685736599997</c:v>
                      </c:pt>
                      <c:pt idx="762">
                        <c:v>591.09935695499996</c:v>
                      </c:pt>
                      <c:pt idx="763">
                        <c:v>590.84648998700004</c:v>
                      </c:pt>
                      <c:pt idx="764">
                        <c:v>589.26964634000001</c:v>
                      </c:pt>
                      <c:pt idx="765">
                        <c:v>589.09771789700005</c:v>
                      </c:pt>
                      <c:pt idx="766">
                        <c:v>588.22433600800002</c:v>
                      </c:pt>
                      <c:pt idx="767">
                        <c:v>587.81017638499998</c:v>
                      </c:pt>
                      <c:pt idx="768">
                        <c:v>586.690104518</c:v>
                      </c:pt>
                      <c:pt idx="769">
                        <c:v>586.05251370500002</c:v>
                      </c:pt>
                      <c:pt idx="770">
                        <c:v>585.588904372</c:v>
                      </c:pt>
                      <c:pt idx="771">
                        <c:v>584.599809177</c:v>
                      </c:pt>
                      <c:pt idx="772">
                        <c:v>581.27209816100003</c:v>
                      </c:pt>
                      <c:pt idx="773">
                        <c:v>580.05009354499998</c:v>
                      </c:pt>
                      <c:pt idx="774">
                        <c:v>580.01338478599996</c:v>
                      </c:pt>
                      <c:pt idx="775">
                        <c:v>579.74971226000002</c:v>
                      </c:pt>
                      <c:pt idx="776">
                        <c:v>579.636725845</c:v>
                      </c:pt>
                      <c:pt idx="777">
                        <c:v>578.19942718000004</c:v>
                      </c:pt>
                      <c:pt idx="778">
                        <c:v>577.15667952599995</c:v>
                      </c:pt>
                      <c:pt idx="779">
                        <c:v>576.54212851499994</c:v>
                      </c:pt>
                      <c:pt idx="780">
                        <c:v>576.28188678100003</c:v>
                      </c:pt>
                      <c:pt idx="781">
                        <c:v>576.04789788100004</c:v>
                      </c:pt>
                      <c:pt idx="782">
                        <c:v>575.73327627599997</c:v>
                      </c:pt>
                      <c:pt idx="783">
                        <c:v>575.44851989999995</c:v>
                      </c:pt>
                      <c:pt idx="784">
                        <c:v>574.57757868500005</c:v>
                      </c:pt>
                      <c:pt idx="785">
                        <c:v>573.65213721700002</c:v>
                      </c:pt>
                      <c:pt idx="786">
                        <c:v>572.53225615999997</c:v>
                      </c:pt>
                      <c:pt idx="787">
                        <c:v>571.25369615800003</c:v>
                      </c:pt>
                      <c:pt idx="788">
                        <c:v>571.14085338300004</c:v>
                      </c:pt>
                      <c:pt idx="789">
                        <c:v>570.15931994599998</c:v>
                      </c:pt>
                      <c:pt idx="790">
                        <c:v>568.86225102100002</c:v>
                      </c:pt>
                      <c:pt idx="791">
                        <c:v>568.76490738899997</c:v>
                      </c:pt>
                      <c:pt idx="792">
                        <c:v>567.26173538800003</c:v>
                      </c:pt>
                      <c:pt idx="793">
                        <c:v>566.49781497699996</c:v>
                      </c:pt>
                      <c:pt idx="794">
                        <c:v>565.535326403</c:v>
                      </c:pt>
                      <c:pt idx="795">
                        <c:v>565.50846912099996</c:v>
                      </c:pt>
                      <c:pt idx="796">
                        <c:v>563.68706373600003</c:v>
                      </c:pt>
                      <c:pt idx="797">
                        <c:v>563.18908878100001</c:v>
                      </c:pt>
                      <c:pt idx="798">
                        <c:v>562.44522801999994</c:v>
                      </c:pt>
                      <c:pt idx="799">
                        <c:v>562.21003158600001</c:v>
                      </c:pt>
                      <c:pt idx="800">
                        <c:v>561.52102368099997</c:v>
                      </c:pt>
                      <c:pt idx="801">
                        <c:v>561.50201540499995</c:v>
                      </c:pt>
                      <c:pt idx="802">
                        <c:v>560.92267891500001</c:v>
                      </c:pt>
                      <c:pt idx="803">
                        <c:v>559.03791162699997</c:v>
                      </c:pt>
                      <c:pt idx="804">
                        <c:v>556.61291904699999</c:v>
                      </c:pt>
                      <c:pt idx="805">
                        <c:v>555.72218174499994</c:v>
                      </c:pt>
                      <c:pt idx="806">
                        <c:v>555.60334780599999</c:v>
                      </c:pt>
                      <c:pt idx="807">
                        <c:v>555.10841087300003</c:v>
                      </c:pt>
                      <c:pt idx="808">
                        <c:v>553.97825574299998</c:v>
                      </c:pt>
                      <c:pt idx="809">
                        <c:v>553.77187231599999</c:v>
                      </c:pt>
                      <c:pt idx="810">
                        <c:v>553.443499815</c:v>
                      </c:pt>
                      <c:pt idx="811">
                        <c:v>553.01383593200001</c:v>
                      </c:pt>
                      <c:pt idx="812">
                        <c:v>552.62161503599998</c:v>
                      </c:pt>
                      <c:pt idx="813">
                        <c:v>552.10145830600004</c:v>
                      </c:pt>
                      <c:pt idx="814">
                        <c:v>551.58887511600005</c:v>
                      </c:pt>
                      <c:pt idx="815">
                        <c:v>551.21053758200003</c:v>
                      </c:pt>
                      <c:pt idx="816">
                        <c:v>550.80947284199999</c:v>
                      </c:pt>
                      <c:pt idx="817">
                        <c:v>550.60837894300005</c:v>
                      </c:pt>
                      <c:pt idx="818">
                        <c:v>550.30950135900002</c:v>
                      </c:pt>
                      <c:pt idx="819">
                        <c:v>547.86520911399998</c:v>
                      </c:pt>
                      <c:pt idx="820">
                        <c:v>547.83095729000001</c:v>
                      </c:pt>
                      <c:pt idx="821">
                        <c:v>547.53933948899999</c:v>
                      </c:pt>
                      <c:pt idx="822">
                        <c:v>546.71776558900001</c:v>
                      </c:pt>
                      <c:pt idx="823">
                        <c:v>546.58977379099997</c:v>
                      </c:pt>
                      <c:pt idx="824">
                        <c:v>544.36477238999998</c:v>
                      </c:pt>
                      <c:pt idx="825">
                        <c:v>542.313003353</c:v>
                      </c:pt>
                      <c:pt idx="826">
                        <c:v>542.19836071899999</c:v>
                      </c:pt>
                      <c:pt idx="827">
                        <c:v>541.29398251199996</c:v>
                      </c:pt>
                      <c:pt idx="828">
                        <c:v>540.70948869400002</c:v>
                      </c:pt>
                      <c:pt idx="829">
                        <c:v>540.16195170599997</c:v>
                      </c:pt>
                      <c:pt idx="830">
                        <c:v>539.08521548399995</c:v>
                      </c:pt>
                      <c:pt idx="831">
                        <c:v>538.56172519899997</c:v>
                      </c:pt>
                      <c:pt idx="832">
                        <c:v>537.82137889700005</c:v>
                      </c:pt>
                      <c:pt idx="833">
                        <c:v>535.52739242400003</c:v>
                      </c:pt>
                      <c:pt idx="834">
                        <c:v>533.72144296800002</c:v>
                      </c:pt>
                      <c:pt idx="835">
                        <c:v>533.61104550000005</c:v>
                      </c:pt>
                      <c:pt idx="836">
                        <c:v>532.87569236900003</c:v>
                      </c:pt>
                      <c:pt idx="837">
                        <c:v>530.22887904599997</c:v>
                      </c:pt>
                      <c:pt idx="838">
                        <c:v>530.15618816699998</c:v>
                      </c:pt>
                      <c:pt idx="839">
                        <c:v>529.04664206200005</c:v>
                      </c:pt>
                      <c:pt idx="840">
                        <c:v>528.96670957499998</c:v>
                      </c:pt>
                      <c:pt idx="841">
                        <c:v>528.42367331000003</c:v>
                      </c:pt>
                      <c:pt idx="842">
                        <c:v>526.41921196700002</c:v>
                      </c:pt>
                      <c:pt idx="843">
                        <c:v>525.43738500999996</c:v>
                      </c:pt>
                      <c:pt idx="844">
                        <c:v>524.84136308999996</c:v>
                      </c:pt>
                      <c:pt idx="845">
                        <c:v>524.04087838400005</c:v>
                      </c:pt>
                      <c:pt idx="846">
                        <c:v>523.93994030299996</c:v>
                      </c:pt>
                      <c:pt idx="847">
                        <c:v>523.60057903100005</c:v>
                      </c:pt>
                      <c:pt idx="848">
                        <c:v>523.45234132099995</c:v>
                      </c:pt>
                      <c:pt idx="849">
                        <c:v>523.424506124</c:v>
                      </c:pt>
                      <c:pt idx="850">
                        <c:v>523.16165762000003</c:v>
                      </c:pt>
                      <c:pt idx="851">
                        <c:v>518.39631561600004</c:v>
                      </c:pt>
                      <c:pt idx="852">
                        <c:v>518.37194321699997</c:v>
                      </c:pt>
                      <c:pt idx="853">
                        <c:v>518.22749371099997</c:v>
                      </c:pt>
                      <c:pt idx="854">
                        <c:v>517.58171239399996</c:v>
                      </c:pt>
                      <c:pt idx="855">
                        <c:v>517.52475371599996</c:v>
                      </c:pt>
                      <c:pt idx="856">
                        <c:v>517.51894749999997</c:v>
                      </c:pt>
                      <c:pt idx="857">
                        <c:v>517.39319542400006</c:v>
                      </c:pt>
                      <c:pt idx="858">
                        <c:v>516.62082019499996</c:v>
                      </c:pt>
                      <c:pt idx="859">
                        <c:v>516.24531133899995</c:v>
                      </c:pt>
                      <c:pt idx="860">
                        <c:v>515.90935862499998</c:v>
                      </c:pt>
                      <c:pt idx="861">
                        <c:v>515.73886362099995</c:v>
                      </c:pt>
                      <c:pt idx="862">
                        <c:v>515.706532004</c:v>
                      </c:pt>
                      <c:pt idx="863">
                        <c:v>515.25022311199996</c:v>
                      </c:pt>
                      <c:pt idx="864">
                        <c:v>513.64269364500001</c:v>
                      </c:pt>
                      <c:pt idx="865">
                        <c:v>513.04658692700002</c:v>
                      </c:pt>
                      <c:pt idx="866">
                        <c:v>512.71675552399995</c:v>
                      </c:pt>
                      <c:pt idx="867">
                        <c:v>512.32160365599998</c:v>
                      </c:pt>
                      <c:pt idx="868">
                        <c:v>511.058128447</c:v>
                      </c:pt>
                      <c:pt idx="869">
                        <c:v>510.25423357800003</c:v>
                      </c:pt>
                      <c:pt idx="870">
                        <c:v>509.51256706599997</c:v>
                      </c:pt>
                      <c:pt idx="871">
                        <c:v>509.47315203099998</c:v>
                      </c:pt>
                      <c:pt idx="872">
                        <c:v>509.37973676799999</c:v>
                      </c:pt>
                      <c:pt idx="873">
                        <c:v>509.15210288600002</c:v>
                      </c:pt>
                      <c:pt idx="874">
                        <c:v>508.60639224599998</c:v>
                      </c:pt>
                      <c:pt idx="875">
                        <c:v>507.305210837</c:v>
                      </c:pt>
                      <c:pt idx="876">
                        <c:v>506.85041710000002</c:v>
                      </c:pt>
                      <c:pt idx="877">
                        <c:v>505.47163968900003</c:v>
                      </c:pt>
                      <c:pt idx="878">
                        <c:v>504.65793938500002</c:v>
                      </c:pt>
                      <c:pt idx="879">
                        <c:v>504.38737421000002</c:v>
                      </c:pt>
                      <c:pt idx="880">
                        <c:v>503.760789961</c:v>
                      </c:pt>
                      <c:pt idx="881">
                        <c:v>503.27787555700002</c:v>
                      </c:pt>
                      <c:pt idx="882">
                        <c:v>501.77516795600002</c:v>
                      </c:pt>
                      <c:pt idx="883">
                        <c:v>500.627144988</c:v>
                      </c:pt>
                      <c:pt idx="884">
                        <c:v>499.61009274100002</c:v>
                      </c:pt>
                      <c:pt idx="885">
                        <c:v>498.57537385099999</c:v>
                      </c:pt>
                      <c:pt idx="886">
                        <c:v>497.68974028299999</c:v>
                      </c:pt>
                      <c:pt idx="887">
                        <c:v>497.196978946</c:v>
                      </c:pt>
                      <c:pt idx="888">
                        <c:v>497.11258505500001</c:v>
                      </c:pt>
                      <c:pt idx="889">
                        <c:v>497.101636724</c:v>
                      </c:pt>
                      <c:pt idx="890">
                        <c:v>497.08906506199997</c:v>
                      </c:pt>
                      <c:pt idx="891">
                        <c:v>496.22888584999998</c:v>
                      </c:pt>
                      <c:pt idx="892">
                        <c:v>495.89493035200002</c:v>
                      </c:pt>
                      <c:pt idx="893">
                        <c:v>493.941099307</c:v>
                      </c:pt>
                      <c:pt idx="894">
                        <c:v>493.04001840699999</c:v>
                      </c:pt>
                      <c:pt idx="895">
                        <c:v>492.63027957999998</c:v>
                      </c:pt>
                      <c:pt idx="896">
                        <c:v>490.88766990099998</c:v>
                      </c:pt>
                      <c:pt idx="897">
                        <c:v>490.39342357800001</c:v>
                      </c:pt>
                      <c:pt idx="898">
                        <c:v>489.87330270400003</c:v>
                      </c:pt>
                      <c:pt idx="899">
                        <c:v>489.74808772400002</c:v>
                      </c:pt>
                      <c:pt idx="900">
                        <c:v>489.61357839200002</c:v>
                      </c:pt>
                      <c:pt idx="901">
                        <c:v>488.63055966299999</c:v>
                      </c:pt>
                      <c:pt idx="902">
                        <c:v>487.81368528600001</c:v>
                      </c:pt>
                      <c:pt idx="903">
                        <c:v>487.45953632999999</c:v>
                      </c:pt>
                      <c:pt idx="904">
                        <c:v>487.26955244300001</c:v>
                      </c:pt>
                      <c:pt idx="905">
                        <c:v>485.20495721700001</c:v>
                      </c:pt>
                      <c:pt idx="906">
                        <c:v>484.96730877300001</c:v>
                      </c:pt>
                      <c:pt idx="907">
                        <c:v>484.712516607</c:v>
                      </c:pt>
                      <c:pt idx="908">
                        <c:v>483.94130394799998</c:v>
                      </c:pt>
                      <c:pt idx="909">
                        <c:v>483.50246183399997</c:v>
                      </c:pt>
                      <c:pt idx="910">
                        <c:v>483.20719131999999</c:v>
                      </c:pt>
                      <c:pt idx="911">
                        <c:v>483.16099989499997</c:v>
                      </c:pt>
                      <c:pt idx="912">
                        <c:v>482.57169338400001</c:v>
                      </c:pt>
                      <c:pt idx="913">
                        <c:v>482.51548493799999</c:v>
                      </c:pt>
                      <c:pt idx="914">
                        <c:v>482.10008044400001</c:v>
                      </c:pt>
                      <c:pt idx="915">
                        <c:v>481.59882741500002</c:v>
                      </c:pt>
                      <c:pt idx="916">
                        <c:v>478.09354551600001</c:v>
                      </c:pt>
                      <c:pt idx="917">
                        <c:v>477.26415066800001</c:v>
                      </c:pt>
                      <c:pt idx="918">
                        <c:v>476.962029728</c:v>
                      </c:pt>
                      <c:pt idx="919">
                        <c:v>475.895251422</c:v>
                      </c:pt>
                      <c:pt idx="920">
                        <c:v>475.37026824200001</c:v>
                      </c:pt>
                      <c:pt idx="921">
                        <c:v>474.37616564799998</c:v>
                      </c:pt>
                      <c:pt idx="922">
                        <c:v>474.21674214799998</c:v>
                      </c:pt>
                      <c:pt idx="923">
                        <c:v>473.341771736</c:v>
                      </c:pt>
                      <c:pt idx="924">
                        <c:v>472.93246091999998</c:v>
                      </c:pt>
                      <c:pt idx="925">
                        <c:v>471.64935780600001</c:v>
                      </c:pt>
                      <c:pt idx="926">
                        <c:v>471.515278072</c:v>
                      </c:pt>
                      <c:pt idx="927">
                        <c:v>470.94302162499997</c:v>
                      </c:pt>
                      <c:pt idx="928">
                        <c:v>470.50924447699998</c:v>
                      </c:pt>
                      <c:pt idx="929">
                        <c:v>468.50929711499998</c:v>
                      </c:pt>
                      <c:pt idx="930">
                        <c:v>467.577160886</c:v>
                      </c:pt>
                      <c:pt idx="931">
                        <c:v>467.33636436699999</c:v>
                      </c:pt>
                      <c:pt idx="932">
                        <c:v>466.82193571400001</c:v>
                      </c:pt>
                      <c:pt idx="933">
                        <c:v>465.195390702</c:v>
                      </c:pt>
                      <c:pt idx="934">
                        <c:v>464.79814034899999</c:v>
                      </c:pt>
                      <c:pt idx="935">
                        <c:v>464.27151438200002</c:v>
                      </c:pt>
                      <c:pt idx="936">
                        <c:v>464.19689229099998</c:v>
                      </c:pt>
                      <c:pt idx="937">
                        <c:v>462.81095568400002</c:v>
                      </c:pt>
                      <c:pt idx="938">
                        <c:v>462.26672311499999</c:v>
                      </c:pt>
                      <c:pt idx="939">
                        <c:v>461.12827334600001</c:v>
                      </c:pt>
                      <c:pt idx="940">
                        <c:v>460.417312095</c:v>
                      </c:pt>
                      <c:pt idx="941">
                        <c:v>459.64725331900001</c:v>
                      </c:pt>
                      <c:pt idx="942">
                        <c:v>456.73952095800001</c:v>
                      </c:pt>
                      <c:pt idx="943">
                        <c:v>456.668367687</c:v>
                      </c:pt>
                      <c:pt idx="944">
                        <c:v>455.527121964</c:v>
                      </c:pt>
                      <c:pt idx="945">
                        <c:v>454.685850496</c:v>
                      </c:pt>
                      <c:pt idx="946">
                        <c:v>454.20227933799998</c:v>
                      </c:pt>
                      <c:pt idx="947">
                        <c:v>454.13626920799999</c:v>
                      </c:pt>
                      <c:pt idx="948">
                        <c:v>452.93000979499999</c:v>
                      </c:pt>
                      <c:pt idx="949">
                        <c:v>449.54688459400001</c:v>
                      </c:pt>
                      <c:pt idx="950">
                        <c:v>448.58849611699998</c:v>
                      </c:pt>
                      <c:pt idx="951">
                        <c:v>446.933536344</c:v>
                      </c:pt>
                      <c:pt idx="952">
                        <c:v>444.907662781</c:v>
                      </c:pt>
                      <c:pt idx="953">
                        <c:v>444.86793861699999</c:v>
                      </c:pt>
                      <c:pt idx="954">
                        <c:v>441.53647410799999</c:v>
                      </c:pt>
                      <c:pt idx="955">
                        <c:v>440.25284696300002</c:v>
                      </c:pt>
                      <c:pt idx="956">
                        <c:v>437.46870427499999</c:v>
                      </c:pt>
                      <c:pt idx="957">
                        <c:v>436.17940354000001</c:v>
                      </c:pt>
                      <c:pt idx="958">
                        <c:v>431.538938589</c:v>
                      </c:pt>
                      <c:pt idx="959">
                        <c:v>431.31818449000002</c:v>
                      </c:pt>
                      <c:pt idx="960">
                        <c:v>429.99363108099999</c:v>
                      </c:pt>
                      <c:pt idx="961">
                        <c:v>428.84387053299997</c:v>
                      </c:pt>
                      <c:pt idx="962">
                        <c:v>428.28955368300001</c:v>
                      </c:pt>
                      <c:pt idx="963">
                        <c:v>428.042727743</c:v>
                      </c:pt>
                      <c:pt idx="964">
                        <c:v>423.080678546</c:v>
                      </c:pt>
                      <c:pt idx="965">
                        <c:v>422.84777972400002</c:v>
                      </c:pt>
                      <c:pt idx="966">
                        <c:v>421.87219914799999</c:v>
                      </c:pt>
                      <c:pt idx="967">
                        <c:v>420.74844149799998</c:v>
                      </c:pt>
                      <c:pt idx="968">
                        <c:v>420.70951872000001</c:v>
                      </c:pt>
                      <c:pt idx="969">
                        <c:v>419.27816264900002</c:v>
                      </c:pt>
                      <c:pt idx="970">
                        <c:v>418.10702908899998</c:v>
                      </c:pt>
                      <c:pt idx="971">
                        <c:v>418.03843926100001</c:v>
                      </c:pt>
                      <c:pt idx="972">
                        <c:v>416.22667401799998</c:v>
                      </c:pt>
                      <c:pt idx="973">
                        <c:v>416.059515014</c:v>
                      </c:pt>
                      <c:pt idx="974">
                        <c:v>414.44632201899998</c:v>
                      </c:pt>
                      <c:pt idx="975">
                        <c:v>414.21557295999997</c:v>
                      </c:pt>
                      <c:pt idx="976">
                        <c:v>413.82259017600001</c:v>
                      </c:pt>
                      <c:pt idx="977">
                        <c:v>413.36881573599999</c:v>
                      </c:pt>
                      <c:pt idx="978">
                        <c:v>411.31825473599997</c:v>
                      </c:pt>
                      <c:pt idx="979">
                        <c:v>411.02056325500001</c:v>
                      </c:pt>
                      <c:pt idx="980">
                        <c:v>410.61301135299999</c:v>
                      </c:pt>
                      <c:pt idx="981">
                        <c:v>410.13857357099999</c:v>
                      </c:pt>
                      <c:pt idx="982">
                        <c:v>408.13413812300001</c:v>
                      </c:pt>
                      <c:pt idx="983">
                        <c:v>407.49855996700001</c:v>
                      </c:pt>
                      <c:pt idx="984">
                        <c:v>406.94429067900001</c:v>
                      </c:pt>
                      <c:pt idx="985">
                        <c:v>405.50691770700001</c:v>
                      </c:pt>
                      <c:pt idx="986">
                        <c:v>405.05330067900002</c:v>
                      </c:pt>
                      <c:pt idx="987">
                        <c:v>403.70868063099999</c:v>
                      </c:pt>
                      <c:pt idx="988">
                        <c:v>402.38272145799999</c:v>
                      </c:pt>
                      <c:pt idx="989">
                        <c:v>401.72628584799997</c:v>
                      </c:pt>
                      <c:pt idx="990">
                        <c:v>401.35471847100001</c:v>
                      </c:pt>
                      <c:pt idx="991">
                        <c:v>398.52692963099997</c:v>
                      </c:pt>
                      <c:pt idx="992">
                        <c:v>397.35977514299998</c:v>
                      </c:pt>
                      <c:pt idx="993">
                        <c:v>396.904775374</c:v>
                      </c:pt>
                      <c:pt idx="994">
                        <c:v>396.46914685199999</c:v>
                      </c:pt>
                      <c:pt idx="995">
                        <c:v>396.025409352</c:v>
                      </c:pt>
                      <c:pt idx="996">
                        <c:v>395.416393261</c:v>
                      </c:pt>
                      <c:pt idx="997">
                        <c:v>394.68261946199999</c:v>
                      </c:pt>
                      <c:pt idx="998">
                        <c:v>389.53536512199997</c:v>
                      </c:pt>
                      <c:pt idx="999">
                        <c:v>389.27105419499998</c:v>
                      </c:pt>
                      <c:pt idx="1000">
                        <c:v>388.220624504</c:v>
                      </c:pt>
                      <c:pt idx="1001">
                        <c:v>387.40692572099999</c:v>
                      </c:pt>
                      <c:pt idx="1002">
                        <c:v>386.44807692000001</c:v>
                      </c:pt>
                      <c:pt idx="1003">
                        <c:v>385.343898497</c:v>
                      </c:pt>
                      <c:pt idx="1004">
                        <c:v>383.22448799799997</c:v>
                      </c:pt>
                      <c:pt idx="1005">
                        <c:v>383.10839776500001</c:v>
                      </c:pt>
                      <c:pt idx="1006">
                        <c:v>382.80183842700001</c:v>
                      </c:pt>
                      <c:pt idx="1007">
                        <c:v>379.13294219099998</c:v>
                      </c:pt>
                      <c:pt idx="1008">
                        <c:v>378.49120741899998</c:v>
                      </c:pt>
                      <c:pt idx="1009">
                        <c:v>378.29365189700002</c:v>
                      </c:pt>
                      <c:pt idx="1010">
                        <c:v>378.1551801</c:v>
                      </c:pt>
                      <c:pt idx="1011">
                        <c:v>377.85590285900003</c:v>
                      </c:pt>
                      <c:pt idx="1012">
                        <c:v>376.50439282500002</c:v>
                      </c:pt>
                      <c:pt idx="1013">
                        <c:v>375.32163902399998</c:v>
                      </c:pt>
                      <c:pt idx="1014">
                        <c:v>374.82588894499997</c:v>
                      </c:pt>
                      <c:pt idx="1015">
                        <c:v>374.20470581299998</c:v>
                      </c:pt>
                      <c:pt idx="1016">
                        <c:v>373.53281650299999</c:v>
                      </c:pt>
                      <c:pt idx="1017">
                        <c:v>373.355080015</c:v>
                      </c:pt>
                      <c:pt idx="1018">
                        <c:v>372.90840192399997</c:v>
                      </c:pt>
                      <c:pt idx="1019">
                        <c:v>372.72932018199998</c:v>
                      </c:pt>
                      <c:pt idx="1020">
                        <c:v>372.51920224499997</c:v>
                      </c:pt>
                      <c:pt idx="1021">
                        <c:v>371.80133731900003</c:v>
                      </c:pt>
                      <c:pt idx="1022">
                        <c:v>371.75271487200001</c:v>
                      </c:pt>
                      <c:pt idx="1023">
                        <c:v>371.46071582600001</c:v>
                      </c:pt>
                      <c:pt idx="1024">
                        <c:v>370.63685101900001</c:v>
                      </c:pt>
                      <c:pt idx="1025">
                        <c:v>367.48465406700001</c:v>
                      </c:pt>
                      <c:pt idx="1026">
                        <c:v>367.39679031399999</c:v>
                      </c:pt>
                      <c:pt idx="1027">
                        <c:v>366.91232699400001</c:v>
                      </c:pt>
                      <c:pt idx="1028">
                        <c:v>366.66719287799998</c:v>
                      </c:pt>
                      <c:pt idx="1029">
                        <c:v>366.34248521400002</c:v>
                      </c:pt>
                      <c:pt idx="1030">
                        <c:v>364.52539766400002</c:v>
                      </c:pt>
                      <c:pt idx="1031">
                        <c:v>364.251918085</c:v>
                      </c:pt>
                      <c:pt idx="1032">
                        <c:v>363.830417619</c:v>
                      </c:pt>
                      <c:pt idx="1033">
                        <c:v>363.393117964</c:v>
                      </c:pt>
                      <c:pt idx="1034">
                        <c:v>359.54492899100001</c:v>
                      </c:pt>
                      <c:pt idx="1035">
                        <c:v>357.75006354200002</c:v>
                      </c:pt>
                      <c:pt idx="1036">
                        <c:v>355.806760575</c:v>
                      </c:pt>
                      <c:pt idx="1037">
                        <c:v>355.36127064900001</c:v>
                      </c:pt>
                      <c:pt idx="1038">
                        <c:v>355.13268348299999</c:v>
                      </c:pt>
                      <c:pt idx="1039">
                        <c:v>352.85543184400001</c:v>
                      </c:pt>
                      <c:pt idx="1040">
                        <c:v>352.48852114599998</c:v>
                      </c:pt>
                      <c:pt idx="1041">
                        <c:v>349.44265891399999</c:v>
                      </c:pt>
                      <c:pt idx="1042">
                        <c:v>349.32808263999999</c:v>
                      </c:pt>
                      <c:pt idx="1043">
                        <c:v>349.32437905400002</c:v>
                      </c:pt>
                      <c:pt idx="1044">
                        <c:v>349.29630471500002</c:v>
                      </c:pt>
                      <c:pt idx="1045">
                        <c:v>348.04582591100001</c:v>
                      </c:pt>
                      <c:pt idx="1046">
                        <c:v>347.86193612599999</c:v>
                      </c:pt>
                      <c:pt idx="1047">
                        <c:v>347.31171039700001</c:v>
                      </c:pt>
                      <c:pt idx="1048">
                        <c:v>346.95264701899998</c:v>
                      </c:pt>
                      <c:pt idx="1049">
                        <c:v>344.89355700300001</c:v>
                      </c:pt>
                      <c:pt idx="1050">
                        <c:v>344.05476823599997</c:v>
                      </c:pt>
                      <c:pt idx="1051">
                        <c:v>344.00068856199999</c:v>
                      </c:pt>
                      <c:pt idx="1052">
                        <c:v>342.88238765199998</c:v>
                      </c:pt>
                      <c:pt idx="1053">
                        <c:v>342.55331615</c:v>
                      </c:pt>
                      <c:pt idx="1054">
                        <c:v>341.53677445300002</c:v>
                      </c:pt>
                      <c:pt idx="1055">
                        <c:v>340.216652646</c:v>
                      </c:pt>
                      <c:pt idx="1056">
                        <c:v>339.20244576800002</c:v>
                      </c:pt>
                      <c:pt idx="1057">
                        <c:v>338.982259253</c:v>
                      </c:pt>
                      <c:pt idx="1058">
                        <c:v>337.90566564099998</c:v>
                      </c:pt>
                      <c:pt idx="1059">
                        <c:v>336.90323441499999</c:v>
                      </c:pt>
                      <c:pt idx="1060">
                        <c:v>336.03969784499998</c:v>
                      </c:pt>
                      <c:pt idx="1061">
                        <c:v>334.87130404300001</c:v>
                      </c:pt>
                      <c:pt idx="1062">
                        <c:v>334.22065187700002</c:v>
                      </c:pt>
                      <c:pt idx="1063">
                        <c:v>334.05417645300003</c:v>
                      </c:pt>
                      <c:pt idx="1064">
                        <c:v>333.91735865800001</c:v>
                      </c:pt>
                      <c:pt idx="1065">
                        <c:v>333.72619036899999</c:v>
                      </c:pt>
                      <c:pt idx="1066">
                        <c:v>333.47315467999999</c:v>
                      </c:pt>
                      <c:pt idx="1067">
                        <c:v>332.49083681399998</c:v>
                      </c:pt>
                      <c:pt idx="1068">
                        <c:v>331.08050301100002</c:v>
                      </c:pt>
                      <c:pt idx="1069">
                        <c:v>330.63478419299997</c:v>
                      </c:pt>
                      <c:pt idx="1070">
                        <c:v>330.05764252</c:v>
                      </c:pt>
                      <c:pt idx="1071">
                        <c:v>329.65097238200002</c:v>
                      </c:pt>
                      <c:pt idx="1072">
                        <c:v>326.95252454600001</c:v>
                      </c:pt>
                      <c:pt idx="1073">
                        <c:v>325.30722649199998</c:v>
                      </c:pt>
                      <c:pt idx="1074">
                        <c:v>320.29956078999999</c:v>
                      </c:pt>
                      <c:pt idx="1075">
                        <c:v>320.26553075599998</c:v>
                      </c:pt>
                      <c:pt idx="1076">
                        <c:v>319.74371403800001</c:v>
                      </c:pt>
                      <c:pt idx="1077">
                        <c:v>319.55107287200002</c:v>
                      </c:pt>
                      <c:pt idx="1078">
                        <c:v>319.17248852699998</c:v>
                      </c:pt>
                      <c:pt idx="1079">
                        <c:v>316.79554829</c:v>
                      </c:pt>
                      <c:pt idx="1080">
                        <c:v>316.58210576800002</c:v>
                      </c:pt>
                      <c:pt idx="1081">
                        <c:v>314.984189501</c:v>
                      </c:pt>
                      <c:pt idx="1082">
                        <c:v>310.91173574300001</c:v>
                      </c:pt>
                      <c:pt idx="1083">
                        <c:v>310.39324239799998</c:v>
                      </c:pt>
                      <c:pt idx="1084">
                        <c:v>309.46674111599998</c:v>
                      </c:pt>
                      <c:pt idx="1085">
                        <c:v>308.17717255700001</c:v>
                      </c:pt>
                      <c:pt idx="1086">
                        <c:v>308.06075301700002</c:v>
                      </c:pt>
                      <c:pt idx="1087">
                        <c:v>303.93367203399998</c:v>
                      </c:pt>
                      <c:pt idx="1088">
                        <c:v>303.68750299300001</c:v>
                      </c:pt>
                      <c:pt idx="1089">
                        <c:v>300.98303608700002</c:v>
                      </c:pt>
                      <c:pt idx="1090">
                        <c:v>300.89203561599999</c:v>
                      </c:pt>
                      <c:pt idx="1091">
                        <c:v>300.77072407499998</c:v>
                      </c:pt>
                      <c:pt idx="1092">
                        <c:v>299.27158241000001</c:v>
                      </c:pt>
                      <c:pt idx="1093">
                        <c:v>298.97688897099999</c:v>
                      </c:pt>
                      <c:pt idx="1094">
                        <c:v>298.92737217199999</c:v>
                      </c:pt>
                      <c:pt idx="1095">
                        <c:v>289.86773163999999</c:v>
                      </c:pt>
                      <c:pt idx="1096">
                        <c:v>289.84897198499999</c:v>
                      </c:pt>
                      <c:pt idx="1097">
                        <c:v>289.327593369</c:v>
                      </c:pt>
                      <c:pt idx="1098">
                        <c:v>285.62349386099999</c:v>
                      </c:pt>
                      <c:pt idx="1099">
                        <c:v>285.62126339500003</c:v>
                      </c:pt>
                      <c:pt idx="1100">
                        <c:v>285.46997377000002</c:v>
                      </c:pt>
                      <c:pt idx="1101">
                        <c:v>284.63561534600001</c:v>
                      </c:pt>
                      <c:pt idx="1102">
                        <c:v>284.17764765099997</c:v>
                      </c:pt>
                      <c:pt idx="1103">
                        <c:v>283.47541320099998</c:v>
                      </c:pt>
                      <c:pt idx="1104">
                        <c:v>283.36422479200002</c:v>
                      </c:pt>
                      <c:pt idx="1105">
                        <c:v>283.22087191600002</c:v>
                      </c:pt>
                      <c:pt idx="1106">
                        <c:v>283.03521334800001</c:v>
                      </c:pt>
                      <c:pt idx="1107">
                        <c:v>282.53276419899998</c:v>
                      </c:pt>
                      <c:pt idx="1108">
                        <c:v>281.91440414099998</c:v>
                      </c:pt>
                      <c:pt idx="1109">
                        <c:v>280.289123964</c:v>
                      </c:pt>
                      <c:pt idx="1110">
                        <c:v>276.018022702</c:v>
                      </c:pt>
                      <c:pt idx="1111">
                        <c:v>275.23107494300001</c:v>
                      </c:pt>
                      <c:pt idx="1112">
                        <c:v>274.26990533499998</c:v>
                      </c:pt>
                      <c:pt idx="1113">
                        <c:v>274.24994035899999</c:v>
                      </c:pt>
                      <c:pt idx="1114">
                        <c:v>273.91663135800002</c:v>
                      </c:pt>
                      <c:pt idx="1115">
                        <c:v>273.02485779599999</c:v>
                      </c:pt>
                      <c:pt idx="1116">
                        <c:v>272.838901717</c:v>
                      </c:pt>
                      <c:pt idx="1117">
                        <c:v>272.56849645800003</c:v>
                      </c:pt>
                      <c:pt idx="1118">
                        <c:v>271.811174515</c:v>
                      </c:pt>
                      <c:pt idx="1119">
                        <c:v>271.52587406399999</c:v>
                      </c:pt>
                      <c:pt idx="1120">
                        <c:v>270.46529363500002</c:v>
                      </c:pt>
                      <c:pt idx="1121">
                        <c:v>270.23405379799999</c:v>
                      </c:pt>
                      <c:pt idx="1122">
                        <c:v>269.17339265300001</c:v>
                      </c:pt>
                      <c:pt idx="1123">
                        <c:v>268.28406884499998</c:v>
                      </c:pt>
                      <c:pt idx="1124">
                        <c:v>266.48445850799999</c:v>
                      </c:pt>
                      <c:pt idx="1125">
                        <c:v>265.14150598999998</c:v>
                      </c:pt>
                      <c:pt idx="1126">
                        <c:v>262.36175598800003</c:v>
                      </c:pt>
                      <c:pt idx="1127">
                        <c:v>262.30748325600001</c:v>
                      </c:pt>
                      <c:pt idx="1128">
                        <c:v>261.752849475</c:v>
                      </c:pt>
                      <c:pt idx="1129">
                        <c:v>261.35892263599999</c:v>
                      </c:pt>
                      <c:pt idx="1130">
                        <c:v>260.00588219500003</c:v>
                      </c:pt>
                      <c:pt idx="1131">
                        <c:v>258.281101466</c:v>
                      </c:pt>
                      <c:pt idx="1132">
                        <c:v>257.76653600700001</c:v>
                      </c:pt>
                      <c:pt idx="1133">
                        <c:v>257.35267189699999</c:v>
                      </c:pt>
                      <c:pt idx="1134">
                        <c:v>256.08354955800002</c:v>
                      </c:pt>
                      <c:pt idx="1135">
                        <c:v>254.96618143399999</c:v>
                      </c:pt>
                      <c:pt idx="1136">
                        <c:v>254.30561439799999</c:v>
                      </c:pt>
                      <c:pt idx="1137">
                        <c:v>253.56309866300001</c:v>
                      </c:pt>
                      <c:pt idx="1138">
                        <c:v>252.37613011100001</c:v>
                      </c:pt>
                      <c:pt idx="1139">
                        <c:v>251.062942701</c:v>
                      </c:pt>
                      <c:pt idx="1140">
                        <c:v>250.50373393000001</c:v>
                      </c:pt>
                      <c:pt idx="1141">
                        <c:v>250.48915294</c:v>
                      </c:pt>
                      <c:pt idx="1142">
                        <c:v>250.027210341</c:v>
                      </c:pt>
                      <c:pt idx="1143">
                        <c:v>249.97616697699999</c:v>
                      </c:pt>
                      <c:pt idx="1144">
                        <c:v>249.333482836</c:v>
                      </c:pt>
                      <c:pt idx="1145">
                        <c:v>248.876719966</c:v>
                      </c:pt>
                      <c:pt idx="1146">
                        <c:v>247.488995966</c:v>
                      </c:pt>
                      <c:pt idx="1147">
                        <c:v>247.14926613399999</c:v>
                      </c:pt>
                      <c:pt idx="1148">
                        <c:v>246.738098235</c:v>
                      </c:pt>
                      <c:pt idx="1149">
                        <c:v>246.48913712199999</c:v>
                      </c:pt>
                      <c:pt idx="1150">
                        <c:v>246.40553831099999</c:v>
                      </c:pt>
                      <c:pt idx="1151">
                        <c:v>243.33166852400001</c:v>
                      </c:pt>
                      <c:pt idx="1152">
                        <c:v>242.99808081899999</c:v>
                      </c:pt>
                      <c:pt idx="1153">
                        <c:v>242.874110204</c:v>
                      </c:pt>
                      <c:pt idx="1154">
                        <c:v>242.852527546</c:v>
                      </c:pt>
                      <c:pt idx="1155">
                        <c:v>241.50405170499999</c:v>
                      </c:pt>
                      <c:pt idx="1156">
                        <c:v>240.87543275300001</c:v>
                      </c:pt>
                      <c:pt idx="1157">
                        <c:v>240.74021031300001</c:v>
                      </c:pt>
                      <c:pt idx="1158">
                        <c:v>240.65735830200001</c:v>
                      </c:pt>
                      <c:pt idx="1159">
                        <c:v>239.94918836799999</c:v>
                      </c:pt>
                      <c:pt idx="1160">
                        <c:v>238.87776954399999</c:v>
                      </c:pt>
                      <c:pt idx="1161">
                        <c:v>238.668581926</c:v>
                      </c:pt>
                      <c:pt idx="1162">
                        <c:v>237.001163284</c:v>
                      </c:pt>
                      <c:pt idx="1163">
                        <c:v>236.313369653</c:v>
                      </c:pt>
                      <c:pt idx="1164">
                        <c:v>235.37546563999999</c:v>
                      </c:pt>
                      <c:pt idx="1165">
                        <c:v>233.57291334600001</c:v>
                      </c:pt>
                      <c:pt idx="1166">
                        <c:v>233.33026541300001</c:v>
                      </c:pt>
                      <c:pt idx="1167">
                        <c:v>232.58350209700001</c:v>
                      </c:pt>
                      <c:pt idx="1168">
                        <c:v>230.70707254300001</c:v>
                      </c:pt>
                      <c:pt idx="1169">
                        <c:v>230.42984805699999</c:v>
                      </c:pt>
                      <c:pt idx="1170">
                        <c:v>227.60871259000001</c:v>
                      </c:pt>
                      <c:pt idx="1171">
                        <c:v>224.735752813</c:v>
                      </c:pt>
                      <c:pt idx="1172">
                        <c:v>223.38185807299999</c:v>
                      </c:pt>
                      <c:pt idx="1173">
                        <c:v>220.93036369699999</c:v>
                      </c:pt>
                      <c:pt idx="1174">
                        <c:v>220.16329945300001</c:v>
                      </c:pt>
                      <c:pt idx="1175">
                        <c:v>217.639803169</c:v>
                      </c:pt>
                      <c:pt idx="1176">
                        <c:v>217.573512064</c:v>
                      </c:pt>
                      <c:pt idx="1177">
                        <c:v>217.16725111</c:v>
                      </c:pt>
                      <c:pt idx="1178">
                        <c:v>216.30113459</c:v>
                      </c:pt>
                      <c:pt idx="1179">
                        <c:v>215.14322035000001</c:v>
                      </c:pt>
                      <c:pt idx="1180">
                        <c:v>213.91923365100001</c:v>
                      </c:pt>
                      <c:pt idx="1181">
                        <c:v>212.996498543</c:v>
                      </c:pt>
                      <c:pt idx="1182">
                        <c:v>212.95698818100001</c:v>
                      </c:pt>
                      <c:pt idx="1183">
                        <c:v>210.76978891900001</c:v>
                      </c:pt>
                      <c:pt idx="1184">
                        <c:v>210.72903573299999</c:v>
                      </c:pt>
                      <c:pt idx="1185">
                        <c:v>209.79141851200001</c:v>
                      </c:pt>
                      <c:pt idx="1186">
                        <c:v>208.584026236</c:v>
                      </c:pt>
                      <c:pt idx="1187">
                        <c:v>207.882177834</c:v>
                      </c:pt>
                      <c:pt idx="1188">
                        <c:v>207.74251667300001</c:v>
                      </c:pt>
                      <c:pt idx="1189">
                        <c:v>207.52657437299999</c:v>
                      </c:pt>
                      <c:pt idx="1190">
                        <c:v>207.46925127399999</c:v>
                      </c:pt>
                      <c:pt idx="1191">
                        <c:v>207.04433563500001</c:v>
                      </c:pt>
                      <c:pt idx="1192">
                        <c:v>206.474551545</c:v>
                      </c:pt>
                      <c:pt idx="1193">
                        <c:v>205.511506685</c:v>
                      </c:pt>
                      <c:pt idx="1194">
                        <c:v>204.48965798699999</c:v>
                      </c:pt>
                      <c:pt idx="1195">
                        <c:v>204.17642303599999</c:v>
                      </c:pt>
                      <c:pt idx="1196">
                        <c:v>203.61698640899999</c:v>
                      </c:pt>
                      <c:pt idx="1197">
                        <c:v>203.19544062400001</c:v>
                      </c:pt>
                      <c:pt idx="1198">
                        <c:v>202.33749637</c:v>
                      </c:pt>
                      <c:pt idx="1199">
                        <c:v>202.309922906</c:v>
                      </c:pt>
                      <c:pt idx="1200">
                        <c:v>201.89722316699999</c:v>
                      </c:pt>
                      <c:pt idx="1201">
                        <c:v>201.06621711700001</c:v>
                      </c:pt>
                      <c:pt idx="1202">
                        <c:v>199.48994680300001</c:v>
                      </c:pt>
                      <c:pt idx="1203">
                        <c:v>199.17294897100001</c:v>
                      </c:pt>
                      <c:pt idx="1204">
                        <c:v>198.61597047999999</c:v>
                      </c:pt>
                      <c:pt idx="1205">
                        <c:v>196.09733726600001</c:v>
                      </c:pt>
                      <c:pt idx="1206">
                        <c:v>195.30468341700001</c:v>
                      </c:pt>
                      <c:pt idx="1207">
                        <c:v>194.78269980600001</c:v>
                      </c:pt>
                      <c:pt idx="1208">
                        <c:v>194.35548481399999</c:v>
                      </c:pt>
                      <c:pt idx="1209">
                        <c:v>194.14578645099999</c:v>
                      </c:pt>
                      <c:pt idx="1210">
                        <c:v>192.101786191</c:v>
                      </c:pt>
                      <c:pt idx="1211">
                        <c:v>191.448099767</c:v>
                      </c:pt>
                      <c:pt idx="1212">
                        <c:v>189.573383439</c:v>
                      </c:pt>
                      <c:pt idx="1213">
                        <c:v>189.52435330200001</c:v>
                      </c:pt>
                      <c:pt idx="1214">
                        <c:v>187.78418601499999</c:v>
                      </c:pt>
                      <c:pt idx="1215">
                        <c:v>187.001097421</c:v>
                      </c:pt>
                      <c:pt idx="1216">
                        <c:v>186.25567074099999</c:v>
                      </c:pt>
                      <c:pt idx="1217">
                        <c:v>185.805312289</c:v>
                      </c:pt>
                      <c:pt idx="1218">
                        <c:v>185.13814390799999</c:v>
                      </c:pt>
                      <c:pt idx="1219">
                        <c:v>184.87447922600001</c:v>
                      </c:pt>
                      <c:pt idx="1220">
                        <c:v>184.10136849899999</c:v>
                      </c:pt>
                      <c:pt idx="1221">
                        <c:v>182.67948388600001</c:v>
                      </c:pt>
                      <c:pt idx="1222">
                        <c:v>182.649102922</c:v>
                      </c:pt>
                      <c:pt idx="1223">
                        <c:v>181.20366334400001</c:v>
                      </c:pt>
                      <c:pt idx="1224">
                        <c:v>181.07123135399999</c:v>
                      </c:pt>
                      <c:pt idx="1225">
                        <c:v>179.752032141</c:v>
                      </c:pt>
                      <c:pt idx="1226">
                        <c:v>178.79286349099999</c:v>
                      </c:pt>
                      <c:pt idx="1227">
                        <c:v>177.76288861200001</c:v>
                      </c:pt>
                      <c:pt idx="1228">
                        <c:v>177.41827968600001</c:v>
                      </c:pt>
                      <c:pt idx="1229">
                        <c:v>176.818072484</c:v>
                      </c:pt>
                      <c:pt idx="1230">
                        <c:v>176.37222951800001</c:v>
                      </c:pt>
                      <c:pt idx="1231">
                        <c:v>175.96898035999999</c:v>
                      </c:pt>
                      <c:pt idx="1232">
                        <c:v>175.16052178999999</c:v>
                      </c:pt>
                      <c:pt idx="1233">
                        <c:v>174.99261891200001</c:v>
                      </c:pt>
                      <c:pt idx="1234">
                        <c:v>173.891103829</c:v>
                      </c:pt>
                      <c:pt idx="1235">
                        <c:v>173.71670237800001</c:v>
                      </c:pt>
                      <c:pt idx="1236">
                        <c:v>172.596711376</c:v>
                      </c:pt>
                      <c:pt idx="1237">
                        <c:v>172.08342288899999</c:v>
                      </c:pt>
                      <c:pt idx="1238">
                        <c:v>169.820548933</c:v>
                      </c:pt>
                      <c:pt idx="1239">
                        <c:v>169.18057929899999</c:v>
                      </c:pt>
                      <c:pt idx="1240">
                        <c:v>168.28974807399999</c:v>
                      </c:pt>
                      <c:pt idx="1241">
                        <c:v>168.28576146699999</c:v>
                      </c:pt>
                      <c:pt idx="1242">
                        <c:v>168.282640679</c:v>
                      </c:pt>
                      <c:pt idx="1243">
                        <c:v>167.773222315</c:v>
                      </c:pt>
                      <c:pt idx="1244">
                        <c:v>166.90205895</c:v>
                      </c:pt>
                      <c:pt idx="1245">
                        <c:v>164.43924734800001</c:v>
                      </c:pt>
                      <c:pt idx="1246">
                        <c:v>161.293851918</c:v>
                      </c:pt>
                      <c:pt idx="1247">
                        <c:v>159.58768476099999</c:v>
                      </c:pt>
                      <c:pt idx="1248">
                        <c:v>158.178291573</c:v>
                      </c:pt>
                      <c:pt idx="1249">
                        <c:v>157.97303543199999</c:v>
                      </c:pt>
                      <c:pt idx="1250">
                        <c:v>157.45759339</c:v>
                      </c:pt>
                      <c:pt idx="1251">
                        <c:v>156.23723751399999</c:v>
                      </c:pt>
                      <c:pt idx="1252">
                        <c:v>154.78995359000001</c:v>
                      </c:pt>
                      <c:pt idx="1253">
                        <c:v>153.744635512</c:v>
                      </c:pt>
                      <c:pt idx="1254">
                        <c:v>153.17728842400001</c:v>
                      </c:pt>
                      <c:pt idx="1255">
                        <c:v>153.081164258</c:v>
                      </c:pt>
                      <c:pt idx="1256">
                        <c:v>153.02141496799999</c:v>
                      </c:pt>
                      <c:pt idx="1257">
                        <c:v>152.90895874200001</c:v>
                      </c:pt>
                      <c:pt idx="1258">
                        <c:v>152.63930461499999</c:v>
                      </c:pt>
                      <c:pt idx="1259">
                        <c:v>151.60795175499999</c:v>
                      </c:pt>
                      <c:pt idx="1260">
                        <c:v>149.017787836</c:v>
                      </c:pt>
                      <c:pt idx="1261">
                        <c:v>148.56042955800001</c:v>
                      </c:pt>
                      <c:pt idx="1262">
                        <c:v>148.317934482</c:v>
                      </c:pt>
                      <c:pt idx="1263">
                        <c:v>147.31493741200001</c:v>
                      </c:pt>
                      <c:pt idx="1264">
                        <c:v>147.27846381699999</c:v>
                      </c:pt>
                      <c:pt idx="1265">
                        <c:v>145.85048648599999</c:v>
                      </c:pt>
                      <c:pt idx="1266">
                        <c:v>145.83704802700001</c:v>
                      </c:pt>
                      <c:pt idx="1267">
                        <c:v>144.16898333200001</c:v>
                      </c:pt>
                      <c:pt idx="1268">
                        <c:v>142.33520790200001</c:v>
                      </c:pt>
                      <c:pt idx="1269">
                        <c:v>141.66989344500001</c:v>
                      </c:pt>
                      <c:pt idx="1270">
                        <c:v>141.58496956900001</c:v>
                      </c:pt>
                      <c:pt idx="1271">
                        <c:v>139.811342518</c:v>
                      </c:pt>
                      <c:pt idx="1272">
                        <c:v>139.123678571</c:v>
                      </c:pt>
                      <c:pt idx="1273">
                        <c:v>138.456069695</c:v>
                      </c:pt>
                      <c:pt idx="1274">
                        <c:v>137.605389578</c:v>
                      </c:pt>
                      <c:pt idx="1275">
                        <c:v>137.28742324800001</c:v>
                      </c:pt>
                      <c:pt idx="1276">
                        <c:v>137.03305731099999</c:v>
                      </c:pt>
                      <c:pt idx="1277">
                        <c:v>137.00965334899999</c:v>
                      </c:pt>
                      <c:pt idx="1278">
                        <c:v>136.51330025199999</c:v>
                      </c:pt>
                      <c:pt idx="1279">
                        <c:v>136.428852573</c:v>
                      </c:pt>
                      <c:pt idx="1280">
                        <c:v>136.420900781</c:v>
                      </c:pt>
                      <c:pt idx="1281">
                        <c:v>136.09817804599999</c:v>
                      </c:pt>
                      <c:pt idx="1282">
                        <c:v>136.08582299400001</c:v>
                      </c:pt>
                      <c:pt idx="1283">
                        <c:v>135.94458043</c:v>
                      </c:pt>
                      <c:pt idx="1284">
                        <c:v>135.228435002</c:v>
                      </c:pt>
                      <c:pt idx="1285">
                        <c:v>135.120628837</c:v>
                      </c:pt>
                      <c:pt idx="1286">
                        <c:v>134.96344655799999</c:v>
                      </c:pt>
                      <c:pt idx="1287">
                        <c:v>134.73874060099999</c:v>
                      </c:pt>
                      <c:pt idx="1288">
                        <c:v>133.616556761</c:v>
                      </c:pt>
                      <c:pt idx="1289">
                        <c:v>133.19857325800001</c:v>
                      </c:pt>
                      <c:pt idx="1290">
                        <c:v>132.77219282499999</c:v>
                      </c:pt>
                      <c:pt idx="1291">
                        <c:v>132.22690885700001</c:v>
                      </c:pt>
                      <c:pt idx="1292">
                        <c:v>131.421336373</c:v>
                      </c:pt>
                      <c:pt idx="1293">
                        <c:v>129.94191801900001</c:v>
                      </c:pt>
                      <c:pt idx="1294">
                        <c:v>129.41753849</c:v>
                      </c:pt>
                      <c:pt idx="1295">
                        <c:v>128.29053164000001</c:v>
                      </c:pt>
                      <c:pt idx="1296">
                        <c:v>127.808774325</c:v>
                      </c:pt>
                      <c:pt idx="1297">
                        <c:v>127.704877184</c:v>
                      </c:pt>
                      <c:pt idx="1298">
                        <c:v>127.51800215999999</c:v>
                      </c:pt>
                      <c:pt idx="1299">
                        <c:v>127.092383627</c:v>
                      </c:pt>
                      <c:pt idx="1300">
                        <c:v>124.513868808</c:v>
                      </c:pt>
                      <c:pt idx="1301">
                        <c:v>121.629198433</c:v>
                      </c:pt>
                      <c:pt idx="1302">
                        <c:v>120.79034845</c:v>
                      </c:pt>
                      <c:pt idx="1303">
                        <c:v>119.961993171</c:v>
                      </c:pt>
                      <c:pt idx="1304">
                        <c:v>119.09019428000001</c:v>
                      </c:pt>
                      <c:pt idx="1305">
                        <c:v>118.423687395</c:v>
                      </c:pt>
                      <c:pt idx="1306">
                        <c:v>118.152675657</c:v>
                      </c:pt>
                      <c:pt idx="1307">
                        <c:v>115.806896537</c:v>
                      </c:pt>
                      <c:pt idx="1308">
                        <c:v>114.87319452600001</c:v>
                      </c:pt>
                      <c:pt idx="1309">
                        <c:v>114.424482634</c:v>
                      </c:pt>
                      <c:pt idx="1310">
                        <c:v>113.91016906999999</c:v>
                      </c:pt>
                      <c:pt idx="1311">
                        <c:v>113.738471776</c:v>
                      </c:pt>
                      <c:pt idx="1312">
                        <c:v>113.643300801</c:v>
                      </c:pt>
                      <c:pt idx="1313">
                        <c:v>113.57731396299999</c:v>
                      </c:pt>
                      <c:pt idx="1314">
                        <c:v>113.48412683700001</c:v>
                      </c:pt>
                      <c:pt idx="1315">
                        <c:v>113.44034137600001</c:v>
                      </c:pt>
                      <c:pt idx="1316">
                        <c:v>113.318318287</c:v>
                      </c:pt>
                      <c:pt idx="1317">
                        <c:v>112.267126968</c:v>
                      </c:pt>
                      <c:pt idx="1318">
                        <c:v>111.781254551</c:v>
                      </c:pt>
                      <c:pt idx="1319">
                        <c:v>111.13781208899999</c:v>
                      </c:pt>
                      <c:pt idx="1320">
                        <c:v>110.57322682100001</c:v>
                      </c:pt>
                      <c:pt idx="1321">
                        <c:v>110.533892069</c:v>
                      </c:pt>
                      <c:pt idx="1322">
                        <c:v>109.504620669</c:v>
                      </c:pt>
                      <c:pt idx="1323">
                        <c:v>109.31370108199999</c:v>
                      </c:pt>
                      <c:pt idx="1324">
                        <c:v>108.68372230600001</c:v>
                      </c:pt>
                      <c:pt idx="1325">
                        <c:v>107.713275688</c:v>
                      </c:pt>
                      <c:pt idx="1326">
                        <c:v>107.566173611</c:v>
                      </c:pt>
                      <c:pt idx="1327">
                        <c:v>107.30201841500001</c:v>
                      </c:pt>
                      <c:pt idx="1328">
                        <c:v>107.220120697</c:v>
                      </c:pt>
                      <c:pt idx="1329">
                        <c:v>107.14576924799999</c:v>
                      </c:pt>
                      <c:pt idx="1330">
                        <c:v>106.97701222400001</c:v>
                      </c:pt>
                      <c:pt idx="1331">
                        <c:v>106.71541686499999</c:v>
                      </c:pt>
                      <c:pt idx="1332">
                        <c:v>106.627919257</c:v>
                      </c:pt>
                      <c:pt idx="1333">
                        <c:v>100.560915799</c:v>
                      </c:pt>
                      <c:pt idx="1334">
                        <c:v>100.139007815</c:v>
                      </c:pt>
                      <c:pt idx="1335">
                        <c:v>99.577986797400001</c:v>
                      </c:pt>
                      <c:pt idx="1336">
                        <c:v>98.978631113899993</c:v>
                      </c:pt>
                      <c:pt idx="1337">
                        <c:v>97.921620160100005</c:v>
                      </c:pt>
                      <c:pt idx="1338">
                        <c:v>97.736004799</c:v>
                      </c:pt>
                      <c:pt idx="1339">
                        <c:v>97.4747112676</c:v>
                      </c:pt>
                      <c:pt idx="1340">
                        <c:v>96.840915497300003</c:v>
                      </c:pt>
                      <c:pt idx="1341">
                        <c:v>95.713866742199997</c:v>
                      </c:pt>
                      <c:pt idx="1342">
                        <c:v>95.686810925399996</c:v>
                      </c:pt>
                      <c:pt idx="1343">
                        <c:v>93.823263561100006</c:v>
                      </c:pt>
                      <c:pt idx="1344">
                        <c:v>93.684781489900004</c:v>
                      </c:pt>
                      <c:pt idx="1345">
                        <c:v>92.599780704099999</c:v>
                      </c:pt>
                      <c:pt idx="1346">
                        <c:v>92.172200493999995</c:v>
                      </c:pt>
                      <c:pt idx="1347">
                        <c:v>91.111563757499994</c:v>
                      </c:pt>
                      <c:pt idx="1348">
                        <c:v>90.683028853799996</c:v>
                      </c:pt>
                      <c:pt idx="1349">
                        <c:v>90.644574814999999</c:v>
                      </c:pt>
                      <c:pt idx="1350">
                        <c:v>90.631879681000001</c:v>
                      </c:pt>
                      <c:pt idx="1351">
                        <c:v>89.836052804299996</c:v>
                      </c:pt>
                      <c:pt idx="1352">
                        <c:v>87.666275100700005</c:v>
                      </c:pt>
                      <c:pt idx="1353">
                        <c:v>86.156049956900006</c:v>
                      </c:pt>
                      <c:pt idx="1354">
                        <c:v>85.447911429300007</c:v>
                      </c:pt>
                      <c:pt idx="1355">
                        <c:v>84.959235700400001</c:v>
                      </c:pt>
                      <c:pt idx="1356">
                        <c:v>84.115568079499994</c:v>
                      </c:pt>
                      <c:pt idx="1357">
                        <c:v>83.835919367900004</c:v>
                      </c:pt>
                      <c:pt idx="1358">
                        <c:v>82.496828825199998</c:v>
                      </c:pt>
                      <c:pt idx="1359">
                        <c:v>81.439923260800001</c:v>
                      </c:pt>
                      <c:pt idx="1360">
                        <c:v>81.281841554300001</c:v>
                      </c:pt>
                      <c:pt idx="1361">
                        <c:v>80.975602389700001</c:v>
                      </c:pt>
                      <c:pt idx="1362">
                        <c:v>79.309533070599997</c:v>
                      </c:pt>
                      <c:pt idx="1363">
                        <c:v>78.057934295500004</c:v>
                      </c:pt>
                      <c:pt idx="1364">
                        <c:v>77.637030495600001</c:v>
                      </c:pt>
                      <c:pt idx="1365">
                        <c:v>77.122580706700006</c:v>
                      </c:pt>
                      <c:pt idx="1366">
                        <c:v>75.354116688199994</c:v>
                      </c:pt>
                      <c:pt idx="1367">
                        <c:v>74.750751146599995</c:v>
                      </c:pt>
                      <c:pt idx="1368">
                        <c:v>73.986177615499997</c:v>
                      </c:pt>
                      <c:pt idx="1369">
                        <c:v>73.763307262500007</c:v>
                      </c:pt>
                      <c:pt idx="1370">
                        <c:v>71.308097834099996</c:v>
                      </c:pt>
                      <c:pt idx="1371">
                        <c:v>70.766572222700006</c:v>
                      </c:pt>
                      <c:pt idx="1372">
                        <c:v>70.140877121800003</c:v>
                      </c:pt>
                      <c:pt idx="1373">
                        <c:v>66.669267579800007</c:v>
                      </c:pt>
                      <c:pt idx="1374">
                        <c:v>64.771100658799995</c:v>
                      </c:pt>
                      <c:pt idx="1375">
                        <c:v>64.560275824100003</c:v>
                      </c:pt>
                      <c:pt idx="1376">
                        <c:v>64.422487774100006</c:v>
                      </c:pt>
                      <c:pt idx="1377">
                        <c:v>61.780202133099998</c:v>
                      </c:pt>
                      <c:pt idx="1378">
                        <c:v>61.741620420399997</c:v>
                      </c:pt>
                      <c:pt idx="1379">
                        <c:v>58.4274889458</c:v>
                      </c:pt>
                      <c:pt idx="1380">
                        <c:v>58.051627421900001</c:v>
                      </c:pt>
                      <c:pt idx="1381">
                        <c:v>55.580192373300001</c:v>
                      </c:pt>
                      <c:pt idx="1382">
                        <c:v>54.326080238199999</c:v>
                      </c:pt>
                      <c:pt idx="1383">
                        <c:v>52.066575999100003</c:v>
                      </c:pt>
                      <c:pt idx="1384">
                        <c:v>52.044752881400001</c:v>
                      </c:pt>
                      <c:pt idx="1385">
                        <c:v>51.037158534</c:v>
                      </c:pt>
                      <c:pt idx="1386">
                        <c:v>50.972340555099997</c:v>
                      </c:pt>
                      <c:pt idx="1387">
                        <c:v>50.2579787337</c:v>
                      </c:pt>
                      <c:pt idx="1388">
                        <c:v>50.037099286699998</c:v>
                      </c:pt>
                      <c:pt idx="1389">
                        <c:v>49.680996044899999</c:v>
                      </c:pt>
                      <c:pt idx="1390">
                        <c:v>49.083023470800001</c:v>
                      </c:pt>
                      <c:pt idx="1391">
                        <c:v>48.765519464</c:v>
                      </c:pt>
                      <c:pt idx="1392">
                        <c:v>46.5100251191</c:v>
                      </c:pt>
                      <c:pt idx="1393">
                        <c:v>44.772378769900001</c:v>
                      </c:pt>
                      <c:pt idx="1394">
                        <c:v>43.738749693800003</c:v>
                      </c:pt>
                      <c:pt idx="1395">
                        <c:v>43.581861831099999</c:v>
                      </c:pt>
                      <c:pt idx="1396">
                        <c:v>39.142558015399999</c:v>
                      </c:pt>
                      <c:pt idx="1397">
                        <c:v>38.989898904299999</c:v>
                      </c:pt>
                      <c:pt idx="1398">
                        <c:v>38.675799512300003</c:v>
                      </c:pt>
                      <c:pt idx="1399">
                        <c:v>38.4308976644</c:v>
                      </c:pt>
                      <c:pt idx="1400">
                        <c:v>38.324788285700002</c:v>
                      </c:pt>
                      <c:pt idx="1401">
                        <c:v>37.3827081879</c:v>
                      </c:pt>
                      <c:pt idx="1402">
                        <c:v>35.6267877979</c:v>
                      </c:pt>
                      <c:pt idx="1403">
                        <c:v>34.955240920999998</c:v>
                      </c:pt>
                      <c:pt idx="1404">
                        <c:v>33.4511046788</c:v>
                      </c:pt>
                      <c:pt idx="1405">
                        <c:v>33.161445003099999</c:v>
                      </c:pt>
                      <c:pt idx="1406">
                        <c:v>33.091615955100004</c:v>
                      </c:pt>
                      <c:pt idx="1407">
                        <c:v>32.873094705299998</c:v>
                      </c:pt>
                      <c:pt idx="1408">
                        <c:v>31.9741134792</c:v>
                      </c:pt>
                      <c:pt idx="1409">
                        <c:v>31.224971336500001</c:v>
                      </c:pt>
                      <c:pt idx="1410">
                        <c:v>30.235369351500001</c:v>
                      </c:pt>
                      <c:pt idx="1411">
                        <c:v>29.8276608137</c:v>
                      </c:pt>
                      <c:pt idx="1412">
                        <c:v>29.5048920447</c:v>
                      </c:pt>
                      <c:pt idx="1413">
                        <c:v>27.527565170900001</c:v>
                      </c:pt>
                      <c:pt idx="1414">
                        <c:v>25.409188415700001</c:v>
                      </c:pt>
                      <c:pt idx="1415">
                        <c:v>25.190394819600002</c:v>
                      </c:pt>
                      <c:pt idx="1416">
                        <c:v>24.9528351226</c:v>
                      </c:pt>
                      <c:pt idx="1417">
                        <c:v>24.935549397900001</c:v>
                      </c:pt>
                      <c:pt idx="1418">
                        <c:v>24.608506798299999</c:v>
                      </c:pt>
                      <c:pt idx="1419">
                        <c:v>24.472087174199999</c:v>
                      </c:pt>
                      <c:pt idx="1420">
                        <c:v>23.738200769500001</c:v>
                      </c:pt>
                      <c:pt idx="1421">
                        <c:v>22.700731439199998</c:v>
                      </c:pt>
                      <c:pt idx="1422">
                        <c:v>22.5758891451</c:v>
                      </c:pt>
                      <c:pt idx="1423">
                        <c:v>21.571931732300001</c:v>
                      </c:pt>
                      <c:pt idx="1424">
                        <c:v>21.569581941300001</c:v>
                      </c:pt>
                      <c:pt idx="1425">
                        <c:v>21.477685961300001</c:v>
                      </c:pt>
                      <c:pt idx="1426">
                        <c:v>21.1416560352</c:v>
                      </c:pt>
                      <c:pt idx="1427">
                        <c:v>20.7095837534</c:v>
                      </c:pt>
                      <c:pt idx="1428">
                        <c:v>20.225361811199999</c:v>
                      </c:pt>
                      <c:pt idx="1429">
                        <c:v>17.1595775258</c:v>
                      </c:pt>
                      <c:pt idx="1430">
                        <c:v>16.3463279196</c:v>
                      </c:pt>
                      <c:pt idx="1431">
                        <c:v>16.3128861842</c:v>
                      </c:pt>
                      <c:pt idx="1432">
                        <c:v>15.9813649508</c:v>
                      </c:pt>
                      <c:pt idx="1433">
                        <c:v>12.8305494728</c:v>
                      </c:pt>
                      <c:pt idx="1434">
                        <c:v>12.5416392104</c:v>
                      </c:pt>
                      <c:pt idx="1435">
                        <c:v>11.203733313700001</c:v>
                      </c:pt>
                      <c:pt idx="1436">
                        <c:v>9.5786605795900002</c:v>
                      </c:pt>
                      <c:pt idx="1437">
                        <c:v>7.3563061029599996</c:v>
                      </c:pt>
                      <c:pt idx="1438">
                        <c:v>6.6753710353200004</c:v>
                      </c:pt>
                      <c:pt idx="1439">
                        <c:v>5.6042348935200001</c:v>
                      </c:pt>
                      <c:pt idx="1440">
                        <c:v>4.2039229240199996</c:v>
                      </c:pt>
                      <c:pt idx="1441">
                        <c:v>1.99496624995</c:v>
                      </c:pt>
                      <c:pt idx="1442">
                        <c:v>1.95555839784</c:v>
                      </c:pt>
                      <c:pt idx="1443">
                        <c:v>1.7312060739199999</c:v>
                      </c:pt>
                      <c:pt idx="1444">
                        <c:v>1.0088992624299999</c:v>
                      </c:pt>
                      <c:pt idx="1445">
                        <c:v>0.73224289052000002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Data!$E$4:$E$1449</c15:sqref>
                        </c15:formulaRef>
                      </c:ext>
                    </c:extLst>
                    <c:numCache>
                      <c:formatCode>0.0000</c:formatCode>
                      <c:ptCount val="1446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1109-47AD-87DD-B1E62BCF5A4D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22-Aug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Data!$F$4:$F$947</c15:sqref>
                        </c15:formulaRef>
                      </c:ext>
                    </c:extLst>
                    <c:numCache>
                      <c:formatCode>0</c:formatCode>
                      <c:ptCount val="944"/>
                      <c:pt idx="0">
                        <c:v>7790.3900051000001</c:v>
                      </c:pt>
                      <c:pt idx="1">
                        <c:v>6687.2598706500003</c:v>
                      </c:pt>
                      <c:pt idx="2">
                        <c:v>6195.4655241500004</c:v>
                      </c:pt>
                      <c:pt idx="3">
                        <c:v>6066.1404415200004</c:v>
                      </c:pt>
                      <c:pt idx="4">
                        <c:v>5732.1945697900001</c:v>
                      </c:pt>
                      <c:pt idx="5">
                        <c:v>5593.0061086200003</c:v>
                      </c:pt>
                      <c:pt idx="6">
                        <c:v>5530.2647391399996</c:v>
                      </c:pt>
                      <c:pt idx="7">
                        <c:v>5109.1656106399996</c:v>
                      </c:pt>
                      <c:pt idx="8">
                        <c:v>4912.5313761400002</c:v>
                      </c:pt>
                      <c:pt idx="9">
                        <c:v>4855.55230321</c:v>
                      </c:pt>
                      <c:pt idx="10">
                        <c:v>4839.2260965300002</c:v>
                      </c:pt>
                      <c:pt idx="11">
                        <c:v>4593.3903799399995</c:v>
                      </c:pt>
                      <c:pt idx="12">
                        <c:v>4546.2923470899996</c:v>
                      </c:pt>
                      <c:pt idx="13">
                        <c:v>4404.2231336799996</c:v>
                      </c:pt>
                      <c:pt idx="14">
                        <c:v>4391.8613414600004</c:v>
                      </c:pt>
                      <c:pt idx="15">
                        <c:v>4356.8067952299998</c:v>
                      </c:pt>
                      <c:pt idx="16">
                        <c:v>4316.2476850399999</c:v>
                      </c:pt>
                      <c:pt idx="17">
                        <c:v>4085.2921357599998</c:v>
                      </c:pt>
                      <c:pt idx="18">
                        <c:v>4063.5436483399999</c:v>
                      </c:pt>
                      <c:pt idx="19">
                        <c:v>4017.6026912900002</c:v>
                      </c:pt>
                      <c:pt idx="20">
                        <c:v>4011.0200183000002</c:v>
                      </c:pt>
                      <c:pt idx="21">
                        <c:v>3922.98750402</c:v>
                      </c:pt>
                      <c:pt idx="22">
                        <c:v>3919.98774972</c:v>
                      </c:pt>
                      <c:pt idx="23">
                        <c:v>3871.08317829</c:v>
                      </c:pt>
                      <c:pt idx="24">
                        <c:v>3827.3524074400002</c:v>
                      </c:pt>
                      <c:pt idx="25">
                        <c:v>3824.7627163400002</c:v>
                      </c:pt>
                      <c:pt idx="26">
                        <c:v>3809.7043522899999</c:v>
                      </c:pt>
                      <c:pt idx="27">
                        <c:v>3685.9508668799999</c:v>
                      </c:pt>
                      <c:pt idx="28">
                        <c:v>3651.6646363099999</c:v>
                      </c:pt>
                      <c:pt idx="29">
                        <c:v>3631.57970793</c:v>
                      </c:pt>
                      <c:pt idx="30">
                        <c:v>3572.0487878200001</c:v>
                      </c:pt>
                      <c:pt idx="31">
                        <c:v>3527.9028506300001</c:v>
                      </c:pt>
                      <c:pt idx="32">
                        <c:v>3483.62442401</c:v>
                      </c:pt>
                      <c:pt idx="33">
                        <c:v>3462.6170326199999</c:v>
                      </c:pt>
                      <c:pt idx="34">
                        <c:v>3446.2516299899999</c:v>
                      </c:pt>
                      <c:pt idx="35">
                        <c:v>3434.4823127499999</c:v>
                      </c:pt>
                      <c:pt idx="36">
                        <c:v>3423.4806686299999</c:v>
                      </c:pt>
                      <c:pt idx="37">
                        <c:v>3400.8386626900001</c:v>
                      </c:pt>
                      <c:pt idx="38">
                        <c:v>3364.0919046399999</c:v>
                      </c:pt>
                      <c:pt idx="39">
                        <c:v>3360.0082300899999</c:v>
                      </c:pt>
                      <c:pt idx="40">
                        <c:v>3348.8837388299999</c:v>
                      </c:pt>
                      <c:pt idx="41">
                        <c:v>3332.3632423700001</c:v>
                      </c:pt>
                      <c:pt idx="42">
                        <c:v>3285.8413329499999</c:v>
                      </c:pt>
                      <c:pt idx="43">
                        <c:v>3258.5990858599998</c:v>
                      </c:pt>
                      <c:pt idx="44">
                        <c:v>3238.2245298299999</c:v>
                      </c:pt>
                      <c:pt idx="45">
                        <c:v>3216.8463463600001</c:v>
                      </c:pt>
                      <c:pt idx="46">
                        <c:v>3153.9085596999998</c:v>
                      </c:pt>
                      <c:pt idx="47">
                        <c:v>3151.4479886300001</c:v>
                      </c:pt>
                      <c:pt idx="48">
                        <c:v>3096.58766156</c:v>
                      </c:pt>
                      <c:pt idx="49">
                        <c:v>3089.7582601899999</c:v>
                      </c:pt>
                      <c:pt idx="50">
                        <c:v>3079.2024999499999</c:v>
                      </c:pt>
                      <c:pt idx="51">
                        <c:v>3075.0424358700002</c:v>
                      </c:pt>
                      <c:pt idx="52">
                        <c:v>3055.2959676800001</c:v>
                      </c:pt>
                      <c:pt idx="53">
                        <c:v>3048.0405311300001</c:v>
                      </c:pt>
                      <c:pt idx="54">
                        <c:v>3045.70232369</c:v>
                      </c:pt>
                      <c:pt idx="55">
                        <c:v>3041.4341457099999</c:v>
                      </c:pt>
                      <c:pt idx="56">
                        <c:v>3027.2024828200001</c:v>
                      </c:pt>
                      <c:pt idx="57">
                        <c:v>2996.34753942</c:v>
                      </c:pt>
                      <c:pt idx="58">
                        <c:v>2949.1830406499998</c:v>
                      </c:pt>
                      <c:pt idx="59">
                        <c:v>2945.8254510500001</c:v>
                      </c:pt>
                      <c:pt idx="60">
                        <c:v>2924.4616397700001</c:v>
                      </c:pt>
                      <c:pt idx="61">
                        <c:v>2917.0153964000001</c:v>
                      </c:pt>
                      <c:pt idx="62">
                        <c:v>2902.0039516100001</c:v>
                      </c:pt>
                      <c:pt idx="63">
                        <c:v>2900.3999036999999</c:v>
                      </c:pt>
                      <c:pt idx="64">
                        <c:v>2895.8067352500002</c:v>
                      </c:pt>
                      <c:pt idx="65">
                        <c:v>2885.9498173100001</c:v>
                      </c:pt>
                      <c:pt idx="66">
                        <c:v>2875.54887719</c:v>
                      </c:pt>
                      <c:pt idx="67">
                        <c:v>2875.2237501899999</c:v>
                      </c:pt>
                      <c:pt idx="68">
                        <c:v>2875.1115004500002</c:v>
                      </c:pt>
                      <c:pt idx="69">
                        <c:v>2828.8444699199999</c:v>
                      </c:pt>
                      <c:pt idx="70">
                        <c:v>2823.8778158300001</c:v>
                      </c:pt>
                      <c:pt idx="71">
                        <c:v>2816.3558801499998</c:v>
                      </c:pt>
                      <c:pt idx="72">
                        <c:v>2815.7271797100002</c:v>
                      </c:pt>
                      <c:pt idx="73">
                        <c:v>2807.0997013599999</c:v>
                      </c:pt>
                      <c:pt idx="74">
                        <c:v>2795.2107463900002</c:v>
                      </c:pt>
                      <c:pt idx="75">
                        <c:v>2790.01836258</c:v>
                      </c:pt>
                      <c:pt idx="76">
                        <c:v>2781.9226309000001</c:v>
                      </c:pt>
                      <c:pt idx="77">
                        <c:v>2779.81452145</c:v>
                      </c:pt>
                      <c:pt idx="78">
                        <c:v>2773.36273067</c:v>
                      </c:pt>
                      <c:pt idx="79">
                        <c:v>2714.97741507</c:v>
                      </c:pt>
                      <c:pt idx="80">
                        <c:v>2700.96558215</c:v>
                      </c:pt>
                      <c:pt idx="81">
                        <c:v>2700.1637331299999</c:v>
                      </c:pt>
                      <c:pt idx="82">
                        <c:v>2681.5713934999999</c:v>
                      </c:pt>
                      <c:pt idx="83">
                        <c:v>2677.43649426</c:v>
                      </c:pt>
                      <c:pt idx="84">
                        <c:v>2673.7961759099999</c:v>
                      </c:pt>
                      <c:pt idx="85">
                        <c:v>2666.7626211299998</c:v>
                      </c:pt>
                      <c:pt idx="86">
                        <c:v>2665.8572267899999</c:v>
                      </c:pt>
                      <c:pt idx="87">
                        <c:v>2553.54006076</c:v>
                      </c:pt>
                      <c:pt idx="88">
                        <c:v>2513.27722563</c:v>
                      </c:pt>
                      <c:pt idx="89">
                        <c:v>2508.1906719799999</c:v>
                      </c:pt>
                      <c:pt idx="90">
                        <c:v>2504.6329337000002</c:v>
                      </c:pt>
                      <c:pt idx="91">
                        <c:v>2489.5089464299999</c:v>
                      </c:pt>
                      <c:pt idx="92">
                        <c:v>2480.98993797</c:v>
                      </c:pt>
                      <c:pt idx="93">
                        <c:v>2474.5435762500001</c:v>
                      </c:pt>
                      <c:pt idx="94">
                        <c:v>2446.7474275700001</c:v>
                      </c:pt>
                      <c:pt idx="95">
                        <c:v>2442.6409907500001</c:v>
                      </c:pt>
                      <c:pt idx="96">
                        <c:v>2438.68815537</c:v>
                      </c:pt>
                      <c:pt idx="97">
                        <c:v>2438.17595003</c:v>
                      </c:pt>
                      <c:pt idx="98">
                        <c:v>2422.2553105400002</c:v>
                      </c:pt>
                      <c:pt idx="99">
                        <c:v>2414.2470494600002</c:v>
                      </c:pt>
                      <c:pt idx="100">
                        <c:v>2412.30090909</c:v>
                      </c:pt>
                      <c:pt idx="101">
                        <c:v>2412.2624973900001</c:v>
                      </c:pt>
                      <c:pt idx="102">
                        <c:v>2407.8253874000002</c:v>
                      </c:pt>
                      <c:pt idx="103">
                        <c:v>2405.8947318599999</c:v>
                      </c:pt>
                      <c:pt idx="104">
                        <c:v>2401.3000505999998</c:v>
                      </c:pt>
                      <c:pt idx="105">
                        <c:v>2394.4733324899998</c:v>
                      </c:pt>
                      <c:pt idx="106">
                        <c:v>2388.5387594499998</c:v>
                      </c:pt>
                      <c:pt idx="107">
                        <c:v>2376.18028129</c:v>
                      </c:pt>
                      <c:pt idx="108">
                        <c:v>2345.2387767599998</c:v>
                      </c:pt>
                      <c:pt idx="109">
                        <c:v>2327.3623824800002</c:v>
                      </c:pt>
                      <c:pt idx="110">
                        <c:v>2325.3664586700002</c:v>
                      </c:pt>
                      <c:pt idx="111">
                        <c:v>2297.6991519799999</c:v>
                      </c:pt>
                      <c:pt idx="112">
                        <c:v>2278.5271673799998</c:v>
                      </c:pt>
                      <c:pt idx="113">
                        <c:v>2271.0223012800002</c:v>
                      </c:pt>
                      <c:pt idx="114">
                        <c:v>2264.9618437099998</c:v>
                      </c:pt>
                      <c:pt idx="115">
                        <c:v>2247.6233785099998</c:v>
                      </c:pt>
                      <c:pt idx="116">
                        <c:v>2245.4079686199998</c:v>
                      </c:pt>
                      <c:pt idx="117">
                        <c:v>2244.6026647200001</c:v>
                      </c:pt>
                      <c:pt idx="118">
                        <c:v>2238.1916840600002</c:v>
                      </c:pt>
                      <c:pt idx="119">
                        <c:v>2216.37720653</c:v>
                      </c:pt>
                      <c:pt idx="120">
                        <c:v>2195.3822000199998</c:v>
                      </c:pt>
                      <c:pt idx="121">
                        <c:v>2184.70367932</c:v>
                      </c:pt>
                      <c:pt idx="122">
                        <c:v>2183.9243804399998</c:v>
                      </c:pt>
                      <c:pt idx="123">
                        <c:v>2165.4566174000001</c:v>
                      </c:pt>
                      <c:pt idx="124">
                        <c:v>2157.3030234799999</c:v>
                      </c:pt>
                      <c:pt idx="125">
                        <c:v>2152.2977429399998</c:v>
                      </c:pt>
                      <c:pt idx="126">
                        <c:v>2148.38581148</c:v>
                      </c:pt>
                      <c:pt idx="127">
                        <c:v>2131.7785374300001</c:v>
                      </c:pt>
                      <c:pt idx="128">
                        <c:v>2131.0102332400002</c:v>
                      </c:pt>
                      <c:pt idx="129">
                        <c:v>2121.82460907</c:v>
                      </c:pt>
                      <c:pt idx="130">
                        <c:v>2109.4680936099999</c:v>
                      </c:pt>
                      <c:pt idx="131">
                        <c:v>2102.8621268699999</c:v>
                      </c:pt>
                      <c:pt idx="132">
                        <c:v>2089.58999718</c:v>
                      </c:pt>
                      <c:pt idx="133">
                        <c:v>2085.3535311099999</c:v>
                      </c:pt>
                      <c:pt idx="134">
                        <c:v>2077.53580569</c:v>
                      </c:pt>
                      <c:pt idx="135">
                        <c:v>2070.27259443</c:v>
                      </c:pt>
                      <c:pt idx="136">
                        <c:v>2065.8804665600001</c:v>
                      </c:pt>
                      <c:pt idx="137">
                        <c:v>2055.5931583500001</c:v>
                      </c:pt>
                      <c:pt idx="138">
                        <c:v>2035.81628443</c:v>
                      </c:pt>
                      <c:pt idx="139">
                        <c:v>2031.8641910599999</c:v>
                      </c:pt>
                      <c:pt idx="140">
                        <c:v>2031.0119258100001</c:v>
                      </c:pt>
                      <c:pt idx="141">
                        <c:v>2029.02814571</c:v>
                      </c:pt>
                      <c:pt idx="142">
                        <c:v>2027.65720012</c:v>
                      </c:pt>
                      <c:pt idx="143">
                        <c:v>2026.4458595900001</c:v>
                      </c:pt>
                      <c:pt idx="144">
                        <c:v>2026.1131299900001</c:v>
                      </c:pt>
                      <c:pt idx="145">
                        <c:v>2023.58643846</c:v>
                      </c:pt>
                      <c:pt idx="146">
                        <c:v>2020.57426609</c:v>
                      </c:pt>
                      <c:pt idx="147">
                        <c:v>2017.1202659200001</c:v>
                      </c:pt>
                      <c:pt idx="148">
                        <c:v>2015.38407476</c:v>
                      </c:pt>
                      <c:pt idx="149">
                        <c:v>2010.41943087</c:v>
                      </c:pt>
                      <c:pt idx="150">
                        <c:v>2003.9807264799999</c:v>
                      </c:pt>
                      <c:pt idx="151">
                        <c:v>1990.56869714</c:v>
                      </c:pt>
                      <c:pt idx="152">
                        <c:v>1987.44172411</c:v>
                      </c:pt>
                      <c:pt idx="153">
                        <c:v>1980.9185852400001</c:v>
                      </c:pt>
                      <c:pt idx="154">
                        <c:v>1976.8752194399999</c:v>
                      </c:pt>
                      <c:pt idx="155">
                        <c:v>1952.58262952</c:v>
                      </c:pt>
                      <c:pt idx="156">
                        <c:v>1943.86590729</c:v>
                      </c:pt>
                      <c:pt idx="157">
                        <c:v>1936.4166976900001</c:v>
                      </c:pt>
                      <c:pt idx="158">
                        <c:v>1931.3603006999999</c:v>
                      </c:pt>
                      <c:pt idx="159">
                        <c:v>1924.0571471999999</c:v>
                      </c:pt>
                      <c:pt idx="160">
                        <c:v>1920.22346333</c:v>
                      </c:pt>
                      <c:pt idx="161">
                        <c:v>1919.0675770299999</c:v>
                      </c:pt>
                      <c:pt idx="162">
                        <c:v>1904.6998946599999</c:v>
                      </c:pt>
                      <c:pt idx="163">
                        <c:v>1885.31044873</c:v>
                      </c:pt>
                      <c:pt idx="164">
                        <c:v>1884.7516258200001</c:v>
                      </c:pt>
                      <c:pt idx="165">
                        <c:v>1884.2967245699999</c:v>
                      </c:pt>
                      <c:pt idx="166">
                        <c:v>1864.1051219799999</c:v>
                      </c:pt>
                      <c:pt idx="167">
                        <c:v>1863.8848248700001</c:v>
                      </c:pt>
                      <c:pt idx="168">
                        <c:v>1856.5355410699999</c:v>
                      </c:pt>
                      <c:pt idx="169">
                        <c:v>1849.1185076199999</c:v>
                      </c:pt>
                      <c:pt idx="170">
                        <c:v>1846.5111750000001</c:v>
                      </c:pt>
                      <c:pt idx="171">
                        <c:v>1843.8055865900001</c:v>
                      </c:pt>
                      <c:pt idx="172">
                        <c:v>1841.26936535</c:v>
                      </c:pt>
                      <c:pt idx="173">
                        <c:v>1821.80594367</c:v>
                      </c:pt>
                      <c:pt idx="174">
                        <c:v>1816.1920083499999</c:v>
                      </c:pt>
                      <c:pt idx="175">
                        <c:v>1806.51865907</c:v>
                      </c:pt>
                      <c:pt idx="176">
                        <c:v>1800.68810102</c:v>
                      </c:pt>
                      <c:pt idx="177">
                        <c:v>1787.7638204100001</c:v>
                      </c:pt>
                      <c:pt idx="178">
                        <c:v>1785.58715317</c:v>
                      </c:pt>
                      <c:pt idx="179">
                        <c:v>1785.42353813</c:v>
                      </c:pt>
                      <c:pt idx="180">
                        <c:v>1784.84242124</c:v>
                      </c:pt>
                      <c:pt idx="181">
                        <c:v>1783.4734676999999</c:v>
                      </c:pt>
                      <c:pt idx="182">
                        <c:v>1780.4091470599999</c:v>
                      </c:pt>
                      <c:pt idx="183">
                        <c:v>1776.85726211</c:v>
                      </c:pt>
                      <c:pt idx="184">
                        <c:v>1776.44693768</c:v>
                      </c:pt>
                      <c:pt idx="185">
                        <c:v>1768.48471008</c:v>
                      </c:pt>
                      <c:pt idx="186">
                        <c:v>1768.1623960500001</c:v>
                      </c:pt>
                      <c:pt idx="187">
                        <c:v>1766.72498322</c:v>
                      </c:pt>
                      <c:pt idx="188">
                        <c:v>1765.45436103</c:v>
                      </c:pt>
                      <c:pt idx="189">
                        <c:v>1765.3820307999999</c:v>
                      </c:pt>
                      <c:pt idx="190">
                        <c:v>1763.1706017399999</c:v>
                      </c:pt>
                      <c:pt idx="191">
                        <c:v>1756.1403179700001</c:v>
                      </c:pt>
                      <c:pt idx="192">
                        <c:v>1745.87162648</c:v>
                      </c:pt>
                      <c:pt idx="193">
                        <c:v>1739.7966884699999</c:v>
                      </c:pt>
                      <c:pt idx="194">
                        <c:v>1734.5971461900001</c:v>
                      </c:pt>
                      <c:pt idx="195">
                        <c:v>1717.27740599</c:v>
                      </c:pt>
                      <c:pt idx="196">
                        <c:v>1710.6004979899999</c:v>
                      </c:pt>
                      <c:pt idx="197">
                        <c:v>1710.15734391</c:v>
                      </c:pt>
                      <c:pt idx="198">
                        <c:v>1703.4816016299999</c:v>
                      </c:pt>
                      <c:pt idx="199">
                        <c:v>1696.33452257</c:v>
                      </c:pt>
                      <c:pt idx="200">
                        <c:v>1690.3981434</c:v>
                      </c:pt>
                      <c:pt idx="201">
                        <c:v>1687.9441328600001</c:v>
                      </c:pt>
                      <c:pt idx="202">
                        <c:v>1685.4377586200001</c:v>
                      </c:pt>
                      <c:pt idx="203">
                        <c:v>1678.84720019</c:v>
                      </c:pt>
                      <c:pt idx="204">
                        <c:v>1672.2978024199999</c:v>
                      </c:pt>
                      <c:pt idx="205">
                        <c:v>1671.4873801900001</c:v>
                      </c:pt>
                      <c:pt idx="206">
                        <c:v>1671.4202944799999</c:v>
                      </c:pt>
                      <c:pt idx="207">
                        <c:v>1669.3537888799999</c:v>
                      </c:pt>
                      <c:pt idx="208">
                        <c:v>1669.1814087099999</c:v>
                      </c:pt>
                      <c:pt idx="209">
                        <c:v>1667.34724921</c:v>
                      </c:pt>
                      <c:pt idx="210">
                        <c:v>1663.9921206500001</c:v>
                      </c:pt>
                      <c:pt idx="211">
                        <c:v>1663.92908055</c:v>
                      </c:pt>
                      <c:pt idx="212">
                        <c:v>1645.8341599400001</c:v>
                      </c:pt>
                      <c:pt idx="213">
                        <c:v>1643.16648485</c:v>
                      </c:pt>
                      <c:pt idx="214">
                        <c:v>1631.3356819000001</c:v>
                      </c:pt>
                      <c:pt idx="215">
                        <c:v>1630.62420404</c:v>
                      </c:pt>
                      <c:pt idx="216">
                        <c:v>1627.5525981799999</c:v>
                      </c:pt>
                      <c:pt idx="217">
                        <c:v>1627.4712586999999</c:v>
                      </c:pt>
                      <c:pt idx="218">
                        <c:v>1626.7788195099999</c:v>
                      </c:pt>
                      <c:pt idx="219">
                        <c:v>1626.24277648</c:v>
                      </c:pt>
                      <c:pt idx="220">
                        <c:v>1624.6193613600001</c:v>
                      </c:pt>
                      <c:pt idx="221">
                        <c:v>1623.2342776800001</c:v>
                      </c:pt>
                      <c:pt idx="222">
                        <c:v>1620.1916159800001</c:v>
                      </c:pt>
                      <c:pt idx="223">
                        <c:v>1616.4335162299999</c:v>
                      </c:pt>
                      <c:pt idx="224">
                        <c:v>1615.79070606</c:v>
                      </c:pt>
                      <c:pt idx="225">
                        <c:v>1611.78517362</c:v>
                      </c:pt>
                      <c:pt idx="226">
                        <c:v>1610.45492603</c:v>
                      </c:pt>
                      <c:pt idx="227">
                        <c:v>1602.85913375</c:v>
                      </c:pt>
                      <c:pt idx="228">
                        <c:v>1601.14301585</c:v>
                      </c:pt>
                      <c:pt idx="229">
                        <c:v>1597.90995959</c:v>
                      </c:pt>
                      <c:pt idx="230">
                        <c:v>1590.1495419099999</c:v>
                      </c:pt>
                      <c:pt idx="231">
                        <c:v>1590.0257381199999</c:v>
                      </c:pt>
                      <c:pt idx="232">
                        <c:v>1589.8103827699999</c:v>
                      </c:pt>
                      <c:pt idx="233">
                        <c:v>1583.86915589</c:v>
                      </c:pt>
                      <c:pt idx="234">
                        <c:v>1579.10811571</c:v>
                      </c:pt>
                      <c:pt idx="235">
                        <c:v>1568.6083290500001</c:v>
                      </c:pt>
                      <c:pt idx="236">
                        <c:v>1566.8007519099999</c:v>
                      </c:pt>
                      <c:pt idx="237">
                        <c:v>1564.8320451</c:v>
                      </c:pt>
                      <c:pt idx="238">
                        <c:v>1562.4067236799999</c:v>
                      </c:pt>
                      <c:pt idx="239">
                        <c:v>1562.3125484</c:v>
                      </c:pt>
                      <c:pt idx="240">
                        <c:v>1559.8436369000001</c:v>
                      </c:pt>
                      <c:pt idx="241">
                        <c:v>1555.59132927</c:v>
                      </c:pt>
                      <c:pt idx="242">
                        <c:v>1551.17355903</c:v>
                      </c:pt>
                      <c:pt idx="243">
                        <c:v>1550.38542057</c:v>
                      </c:pt>
                      <c:pt idx="244">
                        <c:v>1548.98130449</c:v>
                      </c:pt>
                      <c:pt idx="245">
                        <c:v>1547.65106904</c:v>
                      </c:pt>
                      <c:pt idx="246">
                        <c:v>1544.70898167</c:v>
                      </c:pt>
                      <c:pt idx="247">
                        <c:v>1544.3417362099999</c:v>
                      </c:pt>
                      <c:pt idx="248">
                        <c:v>1543.7947092899999</c:v>
                      </c:pt>
                      <c:pt idx="249">
                        <c:v>1541.57979131</c:v>
                      </c:pt>
                      <c:pt idx="250">
                        <c:v>1539.8762859599999</c:v>
                      </c:pt>
                      <c:pt idx="251">
                        <c:v>1538.8609943900001</c:v>
                      </c:pt>
                      <c:pt idx="252">
                        <c:v>1533.75033237</c:v>
                      </c:pt>
                      <c:pt idx="253">
                        <c:v>1527.8002540699999</c:v>
                      </c:pt>
                      <c:pt idx="254">
                        <c:v>1514.5024306400001</c:v>
                      </c:pt>
                      <c:pt idx="255">
                        <c:v>1511.2433931099999</c:v>
                      </c:pt>
                      <c:pt idx="256">
                        <c:v>1504.5882783899999</c:v>
                      </c:pt>
                      <c:pt idx="257">
                        <c:v>1496.2548325299999</c:v>
                      </c:pt>
                      <c:pt idx="258">
                        <c:v>1489.2125296199999</c:v>
                      </c:pt>
                      <c:pt idx="259">
                        <c:v>1487.7474816900001</c:v>
                      </c:pt>
                      <c:pt idx="260">
                        <c:v>1485.6210734700001</c:v>
                      </c:pt>
                      <c:pt idx="261">
                        <c:v>1484.2851474700001</c:v>
                      </c:pt>
                      <c:pt idx="262">
                        <c:v>1483.8306204099999</c:v>
                      </c:pt>
                      <c:pt idx="263">
                        <c:v>1481.31835482</c:v>
                      </c:pt>
                      <c:pt idx="264">
                        <c:v>1478.48490191</c:v>
                      </c:pt>
                      <c:pt idx="265">
                        <c:v>1473.2021442</c:v>
                      </c:pt>
                      <c:pt idx="266">
                        <c:v>1467.1694873399999</c:v>
                      </c:pt>
                      <c:pt idx="267">
                        <c:v>1465.67045207</c:v>
                      </c:pt>
                      <c:pt idx="268">
                        <c:v>1463.5750762299999</c:v>
                      </c:pt>
                      <c:pt idx="269">
                        <c:v>1463.2395592099999</c:v>
                      </c:pt>
                      <c:pt idx="270">
                        <c:v>1462.42497114</c:v>
                      </c:pt>
                      <c:pt idx="271">
                        <c:v>1453.5736681000001</c:v>
                      </c:pt>
                      <c:pt idx="272">
                        <c:v>1444.03873675</c:v>
                      </c:pt>
                      <c:pt idx="273">
                        <c:v>1430.6544591700001</c:v>
                      </c:pt>
                      <c:pt idx="274">
                        <c:v>1428.5600292900001</c:v>
                      </c:pt>
                      <c:pt idx="275">
                        <c:v>1427.61576483</c:v>
                      </c:pt>
                      <c:pt idx="276">
                        <c:v>1424.2676148099999</c:v>
                      </c:pt>
                      <c:pt idx="277">
                        <c:v>1423.8583630400001</c:v>
                      </c:pt>
                      <c:pt idx="278">
                        <c:v>1420.76638923</c:v>
                      </c:pt>
                      <c:pt idx="279">
                        <c:v>1418.45514933</c:v>
                      </c:pt>
                      <c:pt idx="280">
                        <c:v>1417.88846734</c:v>
                      </c:pt>
                      <c:pt idx="281">
                        <c:v>1416.06216204</c:v>
                      </c:pt>
                      <c:pt idx="282">
                        <c:v>1411.3879496300001</c:v>
                      </c:pt>
                      <c:pt idx="283">
                        <c:v>1402.25851801</c:v>
                      </c:pt>
                      <c:pt idx="284">
                        <c:v>1392.7529928900001</c:v>
                      </c:pt>
                      <c:pt idx="285">
                        <c:v>1391.4534770099999</c:v>
                      </c:pt>
                      <c:pt idx="286">
                        <c:v>1388.5736489799999</c:v>
                      </c:pt>
                      <c:pt idx="287">
                        <c:v>1386.7915653</c:v>
                      </c:pt>
                      <c:pt idx="288">
                        <c:v>1383.91807313</c:v>
                      </c:pt>
                      <c:pt idx="289">
                        <c:v>1381.9007987</c:v>
                      </c:pt>
                      <c:pt idx="290">
                        <c:v>1375.7789187799999</c:v>
                      </c:pt>
                      <c:pt idx="291">
                        <c:v>1371.2427884399999</c:v>
                      </c:pt>
                      <c:pt idx="292">
                        <c:v>1371.1716619900001</c:v>
                      </c:pt>
                      <c:pt idx="293">
                        <c:v>1369.3259258099999</c:v>
                      </c:pt>
                      <c:pt idx="294">
                        <c:v>1366.9689351699999</c:v>
                      </c:pt>
                      <c:pt idx="295">
                        <c:v>1366.86155345</c:v>
                      </c:pt>
                      <c:pt idx="296">
                        <c:v>1358.33200035</c:v>
                      </c:pt>
                      <c:pt idx="297">
                        <c:v>1351.3948573099999</c:v>
                      </c:pt>
                      <c:pt idx="298">
                        <c:v>1350.8129912899999</c:v>
                      </c:pt>
                      <c:pt idx="299">
                        <c:v>1349.9883297900001</c:v>
                      </c:pt>
                      <c:pt idx="300">
                        <c:v>1349.56334333</c:v>
                      </c:pt>
                      <c:pt idx="301">
                        <c:v>1346.9151237399999</c:v>
                      </c:pt>
                      <c:pt idx="302">
                        <c:v>1344.2049097700001</c:v>
                      </c:pt>
                      <c:pt idx="303">
                        <c:v>1340.26231665</c:v>
                      </c:pt>
                      <c:pt idx="304">
                        <c:v>1334.11566057</c:v>
                      </c:pt>
                      <c:pt idx="305">
                        <c:v>1327.2377772</c:v>
                      </c:pt>
                      <c:pt idx="306">
                        <c:v>1326.43547334</c:v>
                      </c:pt>
                      <c:pt idx="307">
                        <c:v>1324.8641502999999</c:v>
                      </c:pt>
                      <c:pt idx="308">
                        <c:v>1320.8242268500001</c:v>
                      </c:pt>
                      <c:pt idx="309">
                        <c:v>1319.85061855</c:v>
                      </c:pt>
                      <c:pt idx="310">
                        <c:v>1315.22287222</c:v>
                      </c:pt>
                      <c:pt idx="311">
                        <c:v>1315.09209065</c:v>
                      </c:pt>
                      <c:pt idx="312">
                        <c:v>1308.91870002</c:v>
                      </c:pt>
                      <c:pt idx="313">
                        <c:v>1308.24667479</c:v>
                      </c:pt>
                      <c:pt idx="314">
                        <c:v>1306.38061971</c:v>
                      </c:pt>
                      <c:pt idx="315">
                        <c:v>1303.11672249</c:v>
                      </c:pt>
                      <c:pt idx="316">
                        <c:v>1301.9817033300001</c:v>
                      </c:pt>
                      <c:pt idx="317">
                        <c:v>1301.57831349</c:v>
                      </c:pt>
                      <c:pt idx="318">
                        <c:v>1298.2356037699999</c:v>
                      </c:pt>
                      <c:pt idx="319">
                        <c:v>1291.77968031</c:v>
                      </c:pt>
                      <c:pt idx="320">
                        <c:v>1291.38243769</c:v>
                      </c:pt>
                      <c:pt idx="321">
                        <c:v>1290.4463803199999</c:v>
                      </c:pt>
                      <c:pt idx="322">
                        <c:v>1288.5942116000001</c:v>
                      </c:pt>
                      <c:pt idx="323">
                        <c:v>1286.5422370700001</c:v>
                      </c:pt>
                      <c:pt idx="324">
                        <c:v>1284.64702429</c:v>
                      </c:pt>
                      <c:pt idx="325">
                        <c:v>1283.7417571399999</c:v>
                      </c:pt>
                      <c:pt idx="326">
                        <c:v>1282.11455533</c:v>
                      </c:pt>
                      <c:pt idx="327">
                        <c:v>1282.08755421</c:v>
                      </c:pt>
                      <c:pt idx="328">
                        <c:v>1282.07252468</c:v>
                      </c:pt>
                      <c:pt idx="329">
                        <c:v>1279.37789759</c:v>
                      </c:pt>
                      <c:pt idx="330">
                        <c:v>1277.87827496</c:v>
                      </c:pt>
                      <c:pt idx="331">
                        <c:v>1274.6931969899999</c:v>
                      </c:pt>
                      <c:pt idx="332">
                        <c:v>1274.1881991600001</c:v>
                      </c:pt>
                      <c:pt idx="333">
                        <c:v>1274.0414808999999</c:v>
                      </c:pt>
                      <c:pt idx="334">
                        <c:v>1273.59266996</c:v>
                      </c:pt>
                      <c:pt idx="335">
                        <c:v>1270.9770837000001</c:v>
                      </c:pt>
                      <c:pt idx="336">
                        <c:v>1266.4411066800001</c:v>
                      </c:pt>
                      <c:pt idx="337">
                        <c:v>1265.7575024299999</c:v>
                      </c:pt>
                      <c:pt idx="338">
                        <c:v>1259.38397553</c:v>
                      </c:pt>
                      <c:pt idx="339">
                        <c:v>1259.2768909700001</c:v>
                      </c:pt>
                      <c:pt idx="340">
                        <c:v>1255.2395381199999</c:v>
                      </c:pt>
                      <c:pt idx="341">
                        <c:v>1253.26379468</c:v>
                      </c:pt>
                      <c:pt idx="342">
                        <c:v>1252.4754649700001</c:v>
                      </c:pt>
                      <c:pt idx="343">
                        <c:v>1248.53252909</c:v>
                      </c:pt>
                      <c:pt idx="344">
                        <c:v>1247.9996748000001</c:v>
                      </c:pt>
                      <c:pt idx="345">
                        <c:v>1236.59351552</c:v>
                      </c:pt>
                      <c:pt idx="346">
                        <c:v>1233.25552758</c:v>
                      </c:pt>
                      <c:pt idx="347">
                        <c:v>1230.32534607</c:v>
                      </c:pt>
                      <c:pt idx="348">
                        <c:v>1229.81622634</c:v>
                      </c:pt>
                      <c:pt idx="349">
                        <c:v>1221.59825976</c:v>
                      </c:pt>
                      <c:pt idx="350">
                        <c:v>1218.73760814</c:v>
                      </c:pt>
                      <c:pt idx="351">
                        <c:v>1218.53576716</c:v>
                      </c:pt>
                      <c:pt idx="352">
                        <c:v>1210.97799543</c:v>
                      </c:pt>
                      <c:pt idx="353">
                        <c:v>1199.41115595</c:v>
                      </c:pt>
                      <c:pt idx="354">
                        <c:v>1196.2939524599999</c:v>
                      </c:pt>
                      <c:pt idx="355">
                        <c:v>1195.1259798799999</c:v>
                      </c:pt>
                      <c:pt idx="356">
                        <c:v>1194.8000268400001</c:v>
                      </c:pt>
                      <c:pt idx="357">
                        <c:v>1193.46418591</c:v>
                      </c:pt>
                      <c:pt idx="358">
                        <c:v>1193.3006769199999</c:v>
                      </c:pt>
                      <c:pt idx="359">
                        <c:v>1187.8800010699999</c:v>
                      </c:pt>
                      <c:pt idx="360">
                        <c:v>1185.03651827</c:v>
                      </c:pt>
                      <c:pt idx="361">
                        <c:v>1184.86318267</c:v>
                      </c:pt>
                      <c:pt idx="362">
                        <c:v>1180.6108248999999</c:v>
                      </c:pt>
                      <c:pt idx="363">
                        <c:v>1179.6722055299999</c:v>
                      </c:pt>
                      <c:pt idx="364">
                        <c:v>1172.6802157899999</c:v>
                      </c:pt>
                      <c:pt idx="365">
                        <c:v>1170.62194187</c:v>
                      </c:pt>
                      <c:pt idx="366">
                        <c:v>1169.8705908300001</c:v>
                      </c:pt>
                      <c:pt idx="367">
                        <c:v>1166.29924504</c:v>
                      </c:pt>
                      <c:pt idx="368">
                        <c:v>1160.54200646</c:v>
                      </c:pt>
                      <c:pt idx="369">
                        <c:v>1157.1310307000001</c:v>
                      </c:pt>
                      <c:pt idx="370">
                        <c:v>1153.6192629699999</c:v>
                      </c:pt>
                      <c:pt idx="371">
                        <c:v>1152.3532822100001</c:v>
                      </c:pt>
                      <c:pt idx="372">
                        <c:v>1147.41460082</c:v>
                      </c:pt>
                      <c:pt idx="373">
                        <c:v>1145.1943614500001</c:v>
                      </c:pt>
                      <c:pt idx="374">
                        <c:v>1143.67068823</c:v>
                      </c:pt>
                      <c:pt idx="375">
                        <c:v>1142.26612082</c:v>
                      </c:pt>
                      <c:pt idx="376">
                        <c:v>1141.61036936</c:v>
                      </c:pt>
                      <c:pt idx="377">
                        <c:v>1139.13003987</c:v>
                      </c:pt>
                      <c:pt idx="378">
                        <c:v>1137.4291565599999</c:v>
                      </c:pt>
                      <c:pt idx="379">
                        <c:v>1136.0894685400001</c:v>
                      </c:pt>
                      <c:pt idx="380">
                        <c:v>1131.3453611499999</c:v>
                      </c:pt>
                      <c:pt idx="381">
                        <c:v>1130.4623081899999</c:v>
                      </c:pt>
                      <c:pt idx="382">
                        <c:v>1130.4114069699999</c:v>
                      </c:pt>
                      <c:pt idx="383">
                        <c:v>1129.8880004499999</c:v>
                      </c:pt>
                      <c:pt idx="384">
                        <c:v>1128.98082789</c:v>
                      </c:pt>
                      <c:pt idx="385">
                        <c:v>1124.1060975600001</c:v>
                      </c:pt>
                      <c:pt idx="386">
                        <c:v>1121.07381123</c:v>
                      </c:pt>
                      <c:pt idx="387">
                        <c:v>1120.9338259399999</c:v>
                      </c:pt>
                      <c:pt idx="388">
                        <c:v>1118.08940469</c:v>
                      </c:pt>
                      <c:pt idx="389">
                        <c:v>1117.81529456</c:v>
                      </c:pt>
                      <c:pt idx="390">
                        <c:v>1114.90300256</c:v>
                      </c:pt>
                      <c:pt idx="391">
                        <c:v>1114.29595892</c:v>
                      </c:pt>
                      <c:pt idx="392">
                        <c:v>1106.50395693</c:v>
                      </c:pt>
                      <c:pt idx="393">
                        <c:v>1106.1662203599999</c:v>
                      </c:pt>
                      <c:pt idx="394">
                        <c:v>1103.3673204700001</c:v>
                      </c:pt>
                      <c:pt idx="395">
                        <c:v>1101.31854494</c:v>
                      </c:pt>
                      <c:pt idx="396">
                        <c:v>1101.21959068</c:v>
                      </c:pt>
                      <c:pt idx="397">
                        <c:v>1099.96344802</c:v>
                      </c:pt>
                      <c:pt idx="398">
                        <c:v>1096.47868064</c:v>
                      </c:pt>
                      <c:pt idx="399">
                        <c:v>1094.6703800499999</c:v>
                      </c:pt>
                      <c:pt idx="400">
                        <c:v>1094.4733121300001</c:v>
                      </c:pt>
                      <c:pt idx="401">
                        <c:v>1092.0446496699999</c:v>
                      </c:pt>
                      <c:pt idx="402">
                        <c:v>1087.0491026699999</c:v>
                      </c:pt>
                      <c:pt idx="403">
                        <c:v>1084.59592198</c:v>
                      </c:pt>
                      <c:pt idx="404">
                        <c:v>1084.3749930399999</c:v>
                      </c:pt>
                      <c:pt idx="405">
                        <c:v>1081.31500056</c:v>
                      </c:pt>
                      <c:pt idx="406">
                        <c:v>1080.53445713</c:v>
                      </c:pt>
                      <c:pt idx="407">
                        <c:v>1079.0947896299999</c:v>
                      </c:pt>
                      <c:pt idx="408">
                        <c:v>1077.8196288199999</c:v>
                      </c:pt>
                      <c:pt idx="409">
                        <c:v>1076.39819657</c:v>
                      </c:pt>
                      <c:pt idx="410">
                        <c:v>1075.83029272</c:v>
                      </c:pt>
                      <c:pt idx="411">
                        <c:v>1075.1407342499999</c:v>
                      </c:pt>
                      <c:pt idx="412">
                        <c:v>1073.5058398900001</c:v>
                      </c:pt>
                      <c:pt idx="413">
                        <c:v>1073.4702105900001</c:v>
                      </c:pt>
                      <c:pt idx="414">
                        <c:v>1073.41397508</c:v>
                      </c:pt>
                      <c:pt idx="415">
                        <c:v>1071.96823139</c:v>
                      </c:pt>
                      <c:pt idx="416">
                        <c:v>1070.4295572599999</c:v>
                      </c:pt>
                      <c:pt idx="417">
                        <c:v>1063.07974517</c:v>
                      </c:pt>
                      <c:pt idx="418">
                        <c:v>1061.9771299399999</c:v>
                      </c:pt>
                      <c:pt idx="419">
                        <c:v>1061.62839239</c:v>
                      </c:pt>
                      <c:pt idx="420">
                        <c:v>1061.45825962</c:v>
                      </c:pt>
                      <c:pt idx="421">
                        <c:v>1055.8909184199999</c:v>
                      </c:pt>
                      <c:pt idx="422">
                        <c:v>1055.2389045100001</c:v>
                      </c:pt>
                      <c:pt idx="423">
                        <c:v>1051.597921</c:v>
                      </c:pt>
                      <c:pt idx="424">
                        <c:v>1050.76317806</c:v>
                      </c:pt>
                      <c:pt idx="425">
                        <c:v>1050.0376202800001</c:v>
                      </c:pt>
                      <c:pt idx="426">
                        <c:v>1049.93280815</c:v>
                      </c:pt>
                      <c:pt idx="427">
                        <c:v>1049.0705271300001</c:v>
                      </c:pt>
                      <c:pt idx="428">
                        <c:v>1047.94627212</c:v>
                      </c:pt>
                      <c:pt idx="429">
                        <c:v>1046.2769433200001</c:v>
                      </c:pt>
                      <c:pt idx="430">
                        <c:v>1044.83719789</c:v>
                      </c:pt>
                      <c:pt idx="431">
                        <c:v>1037.7549352000001</c:v>
                      </c:pt>
                      <c:pt idx="432">
                        <c:v>1037.55622135</c:v>
                      </c:pt>
                      <c:pt idx="433">
                        <c:v>1037.4728442200001</c:v>
                      </c:pt>
                      <c:pt idx="434">
                        <c:v>1031.3448746900001</c:v>
                      </c:pt>
                      <c:pt idx="435">
                        <c:v>1030.41674474</c:v>
                      </c:pt>
                      <c:pt idx="436">
                        <c:v>1030.1470513500001</c:v>
                      </c:pt>
                      <c:pt idx="437">
                        <c:v>1026.27464201</c:v>
                      </c:pt>
                      <c:pt idx="438">
                        <c:v>1023.5619397299999</c:v>
                      </c:pt>
                      <c:pt idx="439">
                        <c:v>1023.4443215</c:v>
                      </c:pt>
                      <c:pt idx="440">
                        <c:v>1022.37821489</c:v>
                      </c:pt>
                      <c:pt idx="441">
                        <c:v>1012.01824694</c:v>
                      </c:pt>
                      <c:pt idx="442">
                        <c:v>1009.60952864</c:v>
                      </c:pt>
                      <c:pt idx="443">
                        <c:v>1007.97694057</c:v>
                      </c:pt>
                      <c:pt idx="444">
                        <c:v>1005.24986801</c:v>
                      </c:pt>
                      <c:pt idx="445">
                        <c:v>999.96664485500003</c:v>
                      </c:pt>
                      <c:pt idx="446">
                        <c:v>997.86480436600004</c:v>
                      </c:pt>
                      <c:pt idx="447">
                        <c:v>994.38695300100005</c:v>
                      </c:pt>
                      <c:pt idx="448">
                        <c:v>991.10238268099999</c:v>
                      </c:pt>
                      <c:pt idx="449">
                        <c:v>990.79938373699997</c:v>
                      </c:pt>
                      <c:pt idx="450">
                        <c:v>989.64814187499996</c:v>
                      </c:pt>
                      <c:pt idx="451">
                        <c:v>989.52584133699997</c:v>
                      </c:pt>
                      <c:pt idx="452">
                        <c:v>987.87602215200002</c:v>
                      </c:pt>
                      <c:pt idx="453">
                        <c:v>985.40681432899999</c:v>
                      </c:pt>
                      <c:pt idx="454">
                        <c:v>982.42095150199998</c:v>
                      </c:pt>
                      <c:pt idx="455">
                        <c:v>980.20126871299999</c:v>
                      </c:pt>
                      <c:pt idx="456">
                        <c:v>978.25491837899995</c:v>
                      </c:pt>
                      <c:pt idx="457">
                        <c:v>976.44227823999995</c:v>
                      </c:pt>
                      <c:pt idx="458">
                        <c:v>976.17086423199999</c:v>
                      </c:pt>
                      <c:pt idx="459">
                        <c:v>975.19493472500005</c:v>
                      </c:pt>
                      <c:pt idx="460">
                        <c:v>972.25834908399997</c:v>
                      </c:pt>
                      <c:pt idx="461">
                        <c:v>971.76625033400001</c:v>
                      </c:pt>
                      <c:pt idx="462">
                        <c:v>970.88436114499996</c:v>
                      </c:pt>
                      <c:pt idx="463">
                        <c:v>966.37078363600006</c:v>
                      </c:pt>
                      <c:pt idx="464">
                        <c:v>963.12257685500003</c:v>
                      </c:pt>
                      <c:pt idx="465">
                        <c:v>961.44749788900003</c:v>
                      </c:pt>
                      <c:pt idx="466">
                        <c:v>958.40226072200005</c:v>
                      </c:pt>
                      <c:pt idx="467">
                        <c:v>957.19269610100002</c:v>
                      </c:pt>
                      <c:pt idx="468">
                        <c:v>956.31121742200003</c:v>
                      </c:pt>
                      <c:pt idx="469">
                        <c:v>955.444158238</c:v>
                      </c:pt>
                      <c:pt idx="470">
                        <c:v>955.33776129199998</c:v>
                      </c:pt>
                      <c:pt idx="471">
                        <c:v>954.25971927800003</c:v>
                      </c:pt>
                      <c:pt idx="472">
                        <c:v>950.08014687100001</c:v>
                      </c:pt>
                      <c:pt idx="473">
                        <c:v>947.38996869499999</c:v>
                      </c:pt>
                      <c:pt idx="474">
                        <c:v>947.35234346599998</c:v>
                      </c:pt>
                      <c:pt idx="475">
                        <c:v>944.63931373599996</c:v>
                      </c:pt>
                      <c:pt idx="476">
                        <c:v>943.73906274900003</c:v>
                      </c:pt>
                      <c:pt idx="477">
                        <c:v>937.85830640999995</c:v>
                      </c:pt>
                      <c:pt idx="478">
                        <c:v>932.37358150099999</c:v>
                      </c:pt>
                      <c:pt idx="479">
                        <c:v>928.24256970199997</c:v>
                      </c:pt>
                      <c:pt idx="480">
                        <c:v>927.20991168499995</c:v>
                      </c:pt>
                      <c:pt idx="481">
                        <c:v>926.82153305500003</c:v>
                      </c:pt>
                      <c:pt idx="482">
                        <c:v>925.84490507999999</c:v>
                      </c:pt>
                      <c:pt idx="483">
                        <c:v>924.46284572900004</c:v>
                      </c:pt>
                      <c:pt idx="484">
                        <c:v>923.60624872899996</c:v>
                      </c:pt>
                      <c:pt idx="485">
                        <c:v>921.30468651399997</c:v>
                      </c:pt>
                      <c:pt idx="486">
                        <c:v>917.64017076000005</c:v>
                      </c:pt>
                      <c:pt idx="487">
                        <c:v>908.09216784399996</c:v>
                      </c:pt>
                      <c:pt idx="488">
                        <c:v>900.28563637000002</c:v>
                      </c:pt>
                      <c:pt idx="489">
                        <c:v>900.214328163</c:v>
                      </c:pt>
                      <c:pt idx="490">
                        <c:v>893.30545279099999</c:v>
                      </c:pt>
                      <c:pt idx="491">
                        <c:v>893.21602157999996</c:v>
                      </c:pt>
                      <c:pt idx="492">
                        <c:v>890.00345953500005</c:v>
                      </c:pt>
                      <c:pt idx="493">
                        <c:v>889.53908204100003</c:v>
                      </c:pt>
                      <c:pt idx="494">
                        <c:v>888.56948607200002</c:v>
                      </c:pt>
                      <c:pt idx="495">
                        <c:v>888.01411894399996</c:v>
                      </c:pt>
                      <c:pt idx="496">
                        <c:v>885.89752360600005</c:v>
                      </c:pt>
                      <c:pt idx="497">
                        <c:v>885.53525173800006</c:v>
                      </c:pt>
                      <c:pt idx="498">
                        <c:v>885.45745613199995</c:v>
                      </c:pt>
                      <c:pt idx="499">
                        <c:v>884.49758510200002</c:v>
                      </c:pt>
                      <c:pt idx="500">
                        <c:v>875.40771984399998</c:v>
                      </c:pt>
                      <c:pt idx="501">
                        <c:v>874.57766953299995</c:v>
                      </c:pt>
                      <c:pt idx="502">
                        <c:v>872.78927214199996</c:v>
                      </c:pt>
                      <c:pt idx="503">
                        <c:v>864.87269795099996</c:v>
                      </c:pt>
                      <c:pt idx="504">
                        <c:v>862.98086734799995</c:v>
                      </c:pt>
                      <c:pt idx="505">
                        <c:v>862.41597464500001</c:v>
                      </c:pt>
                      <c:pt idx="506">
                        <c:v>860.38691987100003</c:v>
                      </c:pt>
                      <c:pt idx="507">
                        <c:v>857.92174566300002</c:v>
                      </c:pt>
                      <c:pt idx="508">
                        <c:v>857.47189729900003</c:v>
                      </c:pt>
                      <c:pt idx="509">
                        <c:v>854.75374780699997</c:v>
                      </c:pt>
                      <c:pt idx="510">
                        <c:v>854.66922625899997</c:v>
                      </c:pt>
                      <c:pt idx="511">
                        <c:v>853.65976342099998</c:v>
                      </c:pt>
                      <c:pt idx="512">
                        <c:v>852.21920259700005</c:v>
                      </c:pt>
                      <c:pt idx="513">
                        <c:v>851.22658982200005</c:v>
                      </c:pt>
                      <c:pt idx="514">
                        <c:v>846.94259689199998</c:v>
                      </c:pt>
                      <c:pt idx="515">
                        <c:v>844.58108120600002</c:v>
                      </c:pt>
                      <c:pt idx="516">
                        <c:v>840.76100368699997</c:v>
                      </c:pt>
                      <c:pt idx="517">
                        <c:v>840.40084787399996</c:v>
                      </c:pt>
                      <c:pt idx="518">
                        <c:v>838.20824466399995</c:v>
                      </c:pt>
                      <c:pt idx="519">
                        <c:v>837.97090624999998</c:v>
                      </c:pt>
                      <c:pt idx="520">
                        <c:v>836.52511600599996</c:v>
                      </c:pt>
                      <c:pt idx="521">
                        <c:v>836.43964707199996</c:v>
                      </c:pt>
                      <c:pt idx="522">
                        <c:v>832.04408979599998</c:v>
                      </c:pt>
                      <c:pt idx="523">
                        <c:v>832.00936945900003</c:v>
                      </c:pt>
                      <c:pt idx="524">
                        <c:v>829.17892012899995</c:v>
                      </c:pt>
                      <c:pt idx="525">
                        <c:v>825.74042255300003</c:v>
                      </c:pt>
                      <c:pt idx="526">
                        <c:v>825.10253002800005</c:v>
                      </c:pt>
                      <c:pt idx="527">
                        <c:v>825.02513502199997</c:v>
                      </c:pt>
                      <c:pt idx="528">
                        <c:v>815.37127106399998</c:v>
                      </c:pt>
                      <c:pt idx="529">
                        <c:v>814.04449749900004</c:v>
                      </c:pt>
                      <c:pt idx="530">
                        <c:v>810.91520576100004</c:v>
                      </c:pt>
                      <c:pt idx="531">
                        <c:v>808.86104595799998</c:v>
                      </c:pt>
                      <c:pt idx="532">
                        <c:v>804.16189989300005</c:v>
                      </c:pt>
                      <c:pt idx="533">
                        <c:v>803.46666457499998</c:v>
                      </c:pt>
                      <c:pt idx="534">
                        <c:v>803.21684109600005</c:v>
                      </c:pt>
                      <c:pt idx="535">
                        <c:v>802.35525506299996</c:v>
                      </c:pt>
                      <c:pt idx="536">
                        <c:v>798.22366395200004</c:v>
                      </c:pt>
                      <c:pt idx="537">
                        <c:v>793.57801118700002</c:v>
                      </c:pt>
                      <c:pt idx="538">
                        <c:v>793.56297494399996</c:v>
                      </c:pt>
                      <c:pt idx="539">
                        <c:v>791.26683181099997</c:v>
                      </c:pt>
                      <c:pt idx="540">
                        <c:v>790.36736499100004</c:v>
                      </c:pt>
                      <c:pt idx="541">
                        <c:v>789.77368392000005</c:v>
                      </c:pt>
                      <c:pt idx="542">
                        <c:v>789.56157582100002</c:v>
                      </c:pt>
                      <c:pt idx="543">
                        <c:v>787.74303290299997</c:v>
                      </c:pt>
                      <c:pt idx="544">
                        <c:v>787.19485167400001</c:v>
                      </c:pt>
                      <c:pt idx="545">
                        <c:v>782.80909564599995</c:v>
                      </c:pt>
                      <c:pt idx="546">
                        <c:v>776.43030407000003</c:v>
                      </c:pt>
                      <c:pt idx="547">
                        <c:v>770.73705425000003</c:v>
                      </c:pt>
                      <c:pt idx="548">
                        <c:v>769.11597507900001</c:v>
                      </c:pt>
                      <c:pt idx="549">
                        <c:v>764.72583406700005</c:v>
                      </c:pt>
                      <c:pt idx="550">
                        <c:v>759.867472873</c:v>
                      </c:pt>
                      <c:pt idx="551">
                        <c:v>759.47813983699996</c:v>
                      </c:pt>
                      <c:pt idx="552">
                        <c:v>758.98492653400001</c:v>
                      </c:pt>
                      <c:pt idx="553">
                        <c:v>750.82791689600003</c:v>
                      </c:pt>
                      <c:pt idx="554">
                        <c:v>749.14537322900003</c:v>
                      </c:pt>
                      <c:pt idx="555">
                        <c:v>748.50049529199998</c:v>
                      </c:pt>
                      <c:pt idx="556">
                        <c:v>745.99578328500002</c:v>
                      </c:pt>
                      <c:pt idx="557">
                        <c:v>745.53978670000004</c:v>
                      </c:pt>
                      <c:pt idx="558">
                        <c:v>739.83409873899996</c:v>
                      </c:pt>
                      <c:pt idx="559">
                        <c:v>739.51229397600002</c:v>
                      </c:pt>
                      <c:pt idx="560">
                        <c:v>735.74488715200005</c:v>
                      </c:pt>
                      <c:pt idx="561">
                        <c:v>729.95276541099997</c:v>
                      </c:pt>
                      <c:pt idx="562">
                        <c:v>725.81261966199997</c:v>
                      </c:pt>
                      <c:pt idx="563">
                        <c:v>725.499870977</c:v>
                      </c:pt>
                      <c:pt idx="564">
                        <c:v>722.52315541200005</c:v>
                      </c:pt>
                      <c:pt idx="565">
                        <c:v>718.24668802899998</c:v>
                      </c:pt>
                      <c:pt idx="566">
                        <c:v>717.88481953600001</c:v>
                      </c:pt>
                      <c:pt idx="567">
                        <c:v>717.867161452</c:v>
                      </c:pt>
                      <c:pt idx="568">
                        <c:v>715.67096428299999</c:v>
                      </c:pt>
                      <c:pt idx="569">
                        <c:v>709.02038417599999</c:v>
                      </c:pt>
                      <c:pt idx="570">
                        <c:v>708.01285988200004</c:v>
                      </c:pt>
                      <c:pt idx="571">
                        <c:v>707.81090374600001</c:v>
                      </c:pt>
                      <c:pt idx="572">
                        <c:v>705.67463414199995</c:v>
                      </c:pt>
                      <c:pt idx="573">
                        <c:v>705.51651353399996</c:v>
                      </c:pt>
                      <c:pt idx="574">
                        <c:v>702.38779575000001</c:v>
                      </c:pt>
                      <c:pt idx="575">
                        <c:v>701.73046212700001</c:v>
                      </c:pt>
                      <c:pt idx="576">
                        <c:v>699.44975566100004</c:v>
                      </c:pt>
                      <c:pt idx="577">
                        <c:v>698.48063419599998</c:v>
                      </c:pt>
                      <c:pt idx="578">
                        <c:v>694.83441952299995</c:v>
                      </c:pt>
                      <c:pt idx="579">
                        <c:v>694.80090905600002</c:v>
                      </c:pt>
                      <c:pt idx="580">
                        <c:v>694.604037941</c:v>
                      </c:pt>
                      <c:pt idx="581">
                        <c:v>689.70456855299994</c:v>
                      </c:pt>
                      <c:pt idx="582">
                        <c:v>689.66816047299994</c:v>
                      </c:pt>
                      <c:pt idx="583">
                        <c:v>688.21204923200003</c:v>
                      </c:pt>
                      <c:pt idx="584">
                        <c:v>685.78588133699998</c:v>
                      </c:pt>
                      <c:pt idx="585">
                        <c:v>679.85176570800002</c:v>
                      </c:pt>
                      <c:pt idx="586">
                        <c:v>678.30852521400004</c:v>
                      </c:pt>
                      <c:pt idx="587">
                        <c:v>678.24081347399999</c:v>
                      </c:pt>
                      <c:pt idx="588">
                        <c:v>676.46075042999996</c:v>
                      </c:pt>
                      <c:pt idx="589">
                        <c:v>675.13448668399997</c:v>
                      </c:pt>
                      <c:pt idx="590">
                        <c:v>673.83007055899998</c:v>
                      </c:pt>
                      <c:pt idx="591">
                        <c:v>673.62146371400001</c:v>
                      </c:pt>
                      <c:pt idx="592">
                        <c:v>672.859416829</c:v>
                      </c:pt>
                      <c:pt idx="593">
                        <c:v>672.29462298600004</c:v>
                      </c:pt>
                      <c:pt idx="594">
                        <c:v>669.38890324600004</c:v>
                      </c:pt>
                      <c:pt idx="595">
                        <c:v>668.143930039</c:v>
                      </c:pt>
                      <c:pt idx="596">
                        <c:v>663.62164886799997</c:v>
                      </c:pt>
                      <c:pt idx="597">
                        <c:v>663.24970960899998</c:v>
                      </c:pt>
                      <c:pt idx="598">
                        <c:v>662.95984127999998</c:v>
                      </c:pt>
                      <c:pt idx="599">
                        <c:v>662.84795316500004</c:v>
                      </c:pt>
                      <c:pt idx="600">
                        <c:v>661.43660229</c:v>
                      </c:pt>
                      <c:pt idx="601">
                        <c:v>660.29340994200004</c:v>
                      </c:pt>
                      <c:pt idx="602">
                        <c:v>658.58984567599998</c:v>
                      </c:pt>
                      <c:pt idx="603">
                        <c:v>654.63059991</c:v>
                      </c:pt>
                      <c:pt idx="604">
                        <c:v>653.44419905999996</c:v>
                      </c:pt>
                      <c:pt idx="605">
                        <c:v>652.86514206699997</c:v>
                      </c:pt>
                      <c:pt idx="606">
                        <c:v>650.53051183299999</c:v>
                      </c:pt>
                      <c:pt idx="607">
                        <c:v>648.25256206500001</c:v>
                      </c:pt>
                      <c:pt idx="608">
                        <c:v>646.271768759</c:v>
                      </c:pt>
                      <c:pt idx="609">
                        <c:v>641.23851657099999</c:v>
                      </c:pt>
                      <c:pt idx="610">
                        <c:v>637.980380997</c:v>
                      </c:pt>
                      <c:pt idx="611">
                        <c:v>637.35268680199999</c:v>
                      </c:pt>
                      <c:pt idx="612">
                        <c:v>636.85422001899997</c:v>
                      </c:pt>
                      <c:pt idx="613">
                        <c:v>636.43594042999996</c:v>
                      </c:pt>
                      <c:pt idx="614">
                        <c:v>634.49594949200002</c:v>
                      </c:pt>
                      <c:pt idx="615">
                        <c:v>631.68480207200002</c:v>
                      </c:pt>
                      <c:pt idx="616">
                        <c:v>629.28037497699995</c:v>
                      </c:pt>
                      <c:pt idx="617">
                        <c:v>625.58149485499996</c:v>
                      </c:pt>
                      <c:pt idx="618">
                        <c:v>624.80364596100003</c:v>
                      </c:pt>
                      <c:pt idx="619">
                        <c:v>623.94807625299995</c:v>
                      </c:pt>
                      <c:pt idx="620">
                        <c:v>621.33710311000004</c:v>
                      </c:pt>
                      <c:pt idx="621">
                        <c:v>620.45646724599999</c:v>
                      </c:pt>
                      <c:pt idx="622">
                        <c:v>619.99812335599995</c:v>
                      </c:pt>
                      <c:pt idx="623">
                        <c:v>619.63284087700004</c:v>
                      </c:pt>
                      <c:pt idx="624">
                        <c:v>619.13822396900002</c:v>
                      </c:pt>
                      <c:pt idx="625">
                        <c:v>618.39994940199995</c:v>
                      </c:pt>
                      <c:pt idx="626">
                        <c:v>616.75457687799997</c:v>
                      </c:pt>
                      <c:pt idx="627">
                        <c:v>614.37034645200004</c:v>
                      </c:pt>
                      <c:pt idx="628">
                        <c:v>612.38464648499996</c:v>
                      </c:pt>
                      <c:pt idx="629">
                        <c:v>611.13212632600005</c:v>
                      </c:pt>
                      <c:pt idx="630">
                        <c:v>604.00526811999998</c:v>
                      </c:pt>
                      <c:pt idx="631">
                        <c:v>602.79520264300004</c:v>
                      </c:pt>
                      <c:pt idx="632">
                        <c:v>600.96805259099995</c:v>
                      </c:pt>
                      <c:pt idx="633">
                        <c:v>600.59308249900005</c:v>
                      </c:pt>
                      <c:pt idx="634">
                        <c:v>595.841536088</c:v>
                      </c:pt>
                      <c:pt idx="635">
                        <c:v>594.48014835200001</c:v>
                      </c:pt>
                      <c:pt idx="636">
                        <c:v>590.14059218600005</c:v>
                      </c:pt>
                      <c:pt idx="637">
                        <c:v>589.00370032000001</c:v>
                      </c:pt>
                      <c:pt idx="638">
                        <c:v>587.06399528099996</c:v>
                      </c:pt>
                      <c:pt idx="639">
                        <c:v>585.40476148699997</c:v>
                      </c:pt>
                      <c:pt idx="640">
                        <c:v>583.87633139399998</c:v>
                      </c:pt>
                      <c:pt idx="641">
                        <c:v>579.82601697699999</c:v>
                      </c:pt>
                      <c:pt idx="642">
                        <c:v>576.06758664200004</c:v>
                      </c:pt>
                      <c:pt idx="643">
                        <c:v>575.75965642300002</c:v>
                      </c:pt>
                      <c:pt idx="644">
                        <c:v>573.99362417299994</c:v>
                      </c:pt>
                      <c:pt idx="645">
                        <c:v>571.89105109699995</c:v>
                      </c:pt>
                      <c:pt idx="646">
                        <c:v>570.90044244399996</c:v>
                      </c:pt>
                      <c:pt idx="647">
                        <c:v>570.65790760699997</c:v>
                      </c:pt>
                      <c:pt idx="648">
                        <c:v>570.59657003100006</c:v>
                      </c:pt>
                      <c:pt idx="649">
                        <c:v>565.90906711499997</c:v>
                      </c:pt>
                      <c:pt idx="650">
                        <c:v>562.206586679</c:v>
                      </c:pt>
                      <c:pt idx="651">
                        <c:v>552.89534925600003</c:v>
                      </c:pt>
                      <c:pt idx="652">
                        <c:v>546.63418445499997</c:v>
                      </c:pt>
                      <c:pt idx="653">
                        <c:v>546.01198087600005</c:v>
                      </c:pt>
                      <c:pt idx="654">
                        <c:v>544.493527578</c:v>
                      </c:pt>
                      <c:pt idx="655">
                        <c:v>543.50314022299995</c:v>
                      </c:pt>
                      <c:pt idx="656">
                        <c:v>543.07665291399996</c:v>
                      </c:pt>
                      <c:pt idx="657">
                        <c:v>542.67119555199997</c:v>
                      </c:pt>
                      <c:pt idx="658">
                        <c:v>540.67678026500005</c:v>
                      </c:pt>
                      <c:pt idx="659">
                        <c:v>534.48500936100004</c:v>
                      </c:pt>
                      <c:pt idx="660">
                        <c:v>531.07454309800005</c:v>
                      </c:pt>
                      <c:pt idx="661">
                        <c:v>530.494518395</c:v>
                      </c:pt>
                      <c:pt idx="662">
                        <c:v>528.83016219599995</c:v>
                      </c:pt>
                      <c:pt idx="663">
                        <c:v>525.08225996700003</c:v>
                      </c:pt>
                      <c:pt idx="664">
                        <c:v>522.49954934799996</c:v>
                      </c:pt>
                      <c:pt idx="665">
                        <c:v>518.59118586299996</c:v>
                      </c:pt>
                      <c:pt idx="666">
                        <c:v>518.22144768299995</c:v>
                      </c:pt>
                      <c:pt idx="667">
                        <c:v>517.97926778999999</c:v>
                      </c:pt>
                      <c:pt idx="668">
                        <c:v>515.80095412000003</c:v>
                      </c:pt>
                      <c:pt idx="669">
                        <c:v>514.62410518299998</c:v>
                      </c:pt>
                      <c:pt idx="670">
                        <c:v>513.61722439300001</c:v>
                      </c:pt>
                      <c:pt idx="671">
                        <c:v>507.89306828600002</c:v>
                      </c:pt>
                      <c:pt idx="672">
                        <c:v>506.76029337599999</c:v>
                      </c:pt>
                      <c:pt idx="673">
                        <c:v>502.92544035700001</c:v>
                      </c:pt>
                      <c:pt idx="674">
                        <c:v>501.20467923400003</c:v>
                      </c:pt>
                      <c:pt idx="675">
                        <c:v>493.95081269600001</c:v>
                      </c:pt>
                      <c:pt idx="676">
                        <c:v>493.89086873500003</c:v>
                      </c:pt>
                      <c:pt idx="677">
                        <c:v>491.61241718799999</c:v>
                      </c:pt>
                      <c:pt idx="678">
                        <c:v>488.69734821399999</c:v>
                      </c:pt>
                      <c:pt idx="679">
                        <c:v>488.34488737599997</c:v>
                      </c:pt>
                      <c:pt idx="680">
                        <c:v>488.220026233</c:v>
                      </c:pt>
                      <c:pt idx="681">
                        <c:v>486.11035363399998</c:v>
                      </c:pt>
                      <c:pt idx="682">
                        <c:v>485.65696464400003</c:v>
                      </c:pt>
                      <c:pt idx="683">
                        <c:v>485.48590141199998</c:v>
                      </c:pt>
                      <c:pt idx="684">
                        <c:v>483.90940310600001</c:v>
                      </c:pt>
                      <c:pt idx="685">
                        <c:v>480.773274286</c:v>
                      </c:pt>
                      <c:pt idx="686">
                        <c:v>480.72293093899998</c:v>
                      </c:pt>
                      <c:pt idx="687">
                        <c:v>480.51675545099999</c:v>
                      </c:pt>
                      <c:pt idx="688">
                        <c:v>477.25579173400001</c:v>
                      </c:pt>
                      <c:pt idx="689">
                        <c:v>475.42177892000001</c:v>
                      </c:pt>
                      <c:pt idx="690">
                        <c:v>475.11273438000001</c:v>
                      </c:pt>
                      <c:pt idx="691">
                        <c:v>474.90747153400002</c:v>
                      </c:pt>
                      <c:pt idx="692">
                        <c:v>474.48133273799999</c:v>
                      </c:pt>
                      <c:pt idx="693">
                        <c:v>471.60779066600003</c:v>
                      </c:pt>
                      <c:pt idx="694">
                        <c:v>468.89704844099998</c:v>
                      </c:pt>
                      <c:pt idx="695">
                        <c:v>467.11155512699997</c:v>
                      </c:pt>
                      <c:pt idx="696">
                        <c:v>466.83972082399998</c:v>
                      </c:pt>
                      <c:pt idx="697">
                        <c:v>465.41013142999998</c:v>
                      </c:pt>
                      <c:pt idx="698">
                        <c:v>463.71080538199999</c:v>
                      </c:pt>
                      <c:pt idx="699">
                        <c:v>463.57003765399998</c:v>
                      </c:pt>
                      <c:pt idx="700">
                        <c:v>463.36578957799998</c:v>
                      </c:pt>
                      <c:pt idx="701">
                        <c:v>461.14555602600001</c:v>
                      </c:pt>
                      <c:pt idx="702">
                        <c:v>455.09942480699999</c:v>
                      </c:pt>
                      <c:pt idx="703">
                        <c:v>451.88126841600001</c:v>
                      </c:pt>
                      <c:pt idx="704">
                        <c:v>451.71328463600003</c:v>
                      </c:pt>
                      <c:pt idx="705">
                        <c:v>448.60327582000002</c:v>
                      </c:pt>
                      <c:pt idx="706">
                        <c:v>447.84288099700001</c:v>
                      </c:pt>
                      <c:pt idx="707">
                        <c:v>447.18294470299998</c:v>
                      </c:pt>
                      <c:pt idx="708">
                        <c:v>438.895825307</c:v>
                      </c:pt>
                      <c:pt idx="709">
                        <c:v>438.86257239399998</c:v>
                      </c:pt>
                      <c:pt idx="710">
                        <c:v>435.90346800399999</c:v>
                      </c:pt>
                      <c:pt idx="711">
                        <c:v>432.83046000799999</c:v>
                      </c:pt>
                      <c:pt idx="712">
                        <c:v>428.84152556100003</c:v>
                      </c:pt>
                      <c:pt idx="713">
                        <c:v>428.19246476500001</c:v>
                      </c:pt>
                      <c:pt idx="714">
                        <c:v>426.79431110799999</c:v>
                      </c:pt>
                      <c:pt idx="715">
                        <c:v>426.08371579200002</c:v>
                      </c:pt>
                      <c:pt idx="716">
                        <c:v>422.86457694000001</c:v>
                      </c:pt>
                      <c:pt idx="717">
                        <c:v>421.26728961700002</c:v>
                      </c:pt>
                      <c:pt idx="718">
                        <c:v>418.84858183</c:v>
                      </c:pt>
                      <c:pt idx="719">
                        <c:v>417.784910223</c:v>
                      </c:pt>
                      <c:pt idx="720">
                        <c:v>417.29598552800002</c:v>
                      </c:pt>
                      <c:pt idx="721">
                        <c:v>416.56715571000001</c:v>
                      </c:pt>
                      <c:pt idx="722">
                        <c:v>414.825937737</c:v>
                      </c:pt>
                      <c:pt idx="723">
                        <c:v>408.34574556000001</c:v>
                      </c:pt>
                      <c:pt idx="724">
                        <c:v>407.88962987899998</c:v>
                      </c:pt>
                      <c:pt idx="725">
                        <c:v>407.55678992499998</c:v>
                      </c:pt>
                      <c:pt idx="726">
                        <c:v>407.34206797500002</c:v>
                      </c:pt>
                      <c:pt idx="727">
                        <c:v>406.93056734999999</c:v>
                      </c:pt>
                      <c:pt idx="728">
                        <c:v>404.92161528899999</c:v>
                      </c:pt>
                      <c:pt idx="729">
                        <c:v>404.06412933299998</c:v>
                      </c:pt>
                      <c:pt idx="730">
                        <c:v>403.46387301800002</c:v>
                      </c:pt>
                      <c:pt idx="731">
                        <c:v>401.495956406</c:v>
                      </c:pt>
                      <c:pt idx="732">
                        <c:v>397.83824507700001</c:v>
                      </c:pt>
                      <c:pt idx="733">
                        <c:v>397.20537540200002</c:v>
                      </c:pt>
                      <c:pt idx="734">
                        <c:v>393.58749099599999</c:v>
                      </c:pt>
                      <c:pt idx="735">
                        <c:v>392.807665574</c:v>
                      </c:pt>
                      <c:pt idx="736">
                        <c:v>391.19098519300002</c:v>
                      </c:pt>
                      <c:pt idx="737">
                        <c:v>386.88934592999999</c:v>
                      </c:pt>
                      <c:pt idx="738">
                        <c:v>383.45572685399998</c:v>
                      </c:pt>
                      <c:pt idx="739">
                        <c:v>382.09048946399997</c:v>
                      </c:pt>
                      <c:pt idx="740">
                        <c:v>381.69800762800003</c:v>
                      </c:pt>
                      <c:pt idx="741">
                        <c:v>380.44979656300001</c:v>
                      </c:pt>
                      <c:pt idx="742">
                        <c:v>377.57848858199998</c:v>
                      </c:pt>
                      <c:pt idx="743">
                        <c:v>375.64019333300001</c:v>
                      </c:pt>
                      <c:pt idx="744">
                        <c:v>372.83514916000001</c:v>
                      </c:pt>
                      <c:pt idx="745">
                        <c:v>371.68376495400003</c:v>
                      </c:pt>
                      <c:pt idx="746">
                        <c:v>368.49252426800001</c:v>
                      </c:pt>
                      <c:pt idx="747">
                        <c:v>364.53856277900002</c:v>
                      </c:pt>
                      <c:pt idx="748">
                        <c:v>360.877141177</c:v>
                      </c:pt>
                      <c:pt idx="749">
                        <c:v>360.64970286900001</c:v>
                      </c:pt>
                      <c:pt idx="750">
                        <c:v>360.520967235</c:v>
                      </c:pt>
                      <c:pt idx="751">
                        <c:v>357.43482744200003</c:v>
                      </c:pt>
                      <c:pt idx="752">
                        <c:v>355.31627102300001</c:v>
                      </c:pt>
                      <c:pt idx="753">
                        <c:v>355.20444385899998</c:v>
                      </c:pt>
                      <c:pt idx="754">
                        <c:v>350.64997602900002</c:v>
                      </c:pt>
                      <c:pt idx="755">
                        <c:v>348.158339635</c:v>
                      </c:pt>
                      <c:pt idx="756">
                        <c:v>344.36060734300003</c:v>
                      </c:pt>
                      <c:pt idx="757">
                        <c:v>343.679946282</c:v>
                      </c:pt>
                      <c:pt idx="758">
                        <c:v>341.73909008800001</c:v>
                      </c:pt>
                      <c:pt idx="759">
                        <c:v>339.954286787</c:v>
                      </c:pt>
                      <c:pt idx="760">
                        <c:v>338.26480325799997</c:v>
                      </c:pt>
                      <c:pt idx="761">
                        <c:v>337.17064646799997</c:v>
                      </c:pt>
                      <c:pt idx="762">
                        <c:v>332.68654823399999</c:v>
                      </c:pt>
                      <c:pt idx="763">
                        <c:v>331.14384034900002</c:v>
                      </c:pt>
                      <c:pt idx="764">
                        <c:v>330.56792895699999</c:v>
                      </c:pt>
                      <c:pt idx="765">
                        <c:v>329.89321432499997</c:v>
                      </c:pt>
                      <c:pt idx="766">
                        <c:v>329.04884154699999</c:v>
                      </c:pt>
                      <c:pt idx="767">
                        <c:v>326.61043300599999</c:v>
                      </c:pt>
                      <c:pt idx="768">
                        <c:v>323.68319209700002</c:v>
                      </c:pt>
                      <c:pt idx="769">
                        <c:v>323.18895029100003</c:v>
                      </c:pt>
                      <c:pt idx="770">
                        <c:v>323.00693041099998</c:v>
                      </c:pt>
                      <c:pt idx="771">
                        <c:v>321.13530573100002</c:v>
                      </c:pt>
                      <c:pt idx="772">
                        <c:v>319.36180134699998</c:v>
                      </c:pt>
                      <c:pt idx="773">
                        <c:v>316.06978041899998</c:v>
                      </c:pt>
                      <c:pt idx="774">
                        <c:v>314.12359674499999</c:v>
                      </c:pt>
                      <c:pt idx="775">
                        <c:v>312.68319075400001</c:v>
                      </c:pt>
                      <c:pt idx="776">
                        <c:v>308.01457539400002</c:v>
                      </c:pt>
                      <c:pt idx="777">
                        <c:v>306.61245788000002</c:v>
                      </c:pt>
                      <c:pt idx="778">
                        <c:v>303.14923634000002</c:v>
                      </c:pt>
                      <c:pt idx="779">
                        <c:v>300.168213208</c:v>
                      </c:pt>
                      <c:pt idx="780">
                        <c:v>300.13296791400001</c:v>
                      </c:pt>
                      <c:pt idx="781">
                        <c:v>298.890595932</c:v>
                      </c:pt>
                      <c:pt idx="782">
                        <c:v>298.46282676800001</c:v>
                      </c:pt>
                      <c:pt idx="783">
                        <c:v>293.82138402499999</c:v>
                      </c:pt>
                      <c:pt idx="784">
                        <c:v>293.525355752</c:v>
                      </c:pt>
                      <c:pt idx="785">
                        <c:v>293.48804375200001</c:v>
                      </c:pt>
                      <c:pt idx="786">
                        <c:v>292.94085063599999</c:v>
                      </c:pt>
                      <c:pt idx="787">
                        <c:v>291.45063928799999</c:v>
                      </c:pt>
                      <c:pt idx="788">
                        <c:v>290.437624744</c:v>
                      </c:pt>
                      <c:pt idx="789">
                        <c:v>289.24314324199997</c:v>
                      </c:pt>
                      <c:pt idx="790">
                        <c:v>280.93795370999999</c:v>
                      </c:pt>
                      <c:pt idx="791">
                        <c:v>280.28408433099997</c:v>
                      </c:pt>
                      <c:pt idx="792">
                        <c:v>276.71257691900001</c:v>
                      </c:pt>
                      <c:pt idx="793">
                        <c:v>274.42916894400003</c:v>
                      </c:pt>
                      <c:pt idx="794">
                        <c:v>266.55981470799998</c:v>
                      </c:pt>
                      <c:pt idx="795">
                        <c:v>266.27635586999997</c:v>
                      </c:pt>
                      <c:pt idx="796">
                        <c:v>263.55542777300002</c:v>
                      </c:pt>
                      <c:pt idx="797">
                        <c:v>250.26816652799999</c:v>
                      </c:pt>
                      <c:pt idx="798">
                        <c:v>247.18935410899999</c:v>
                      </c:pt>
                      <c:pt idx="799">
                        <c:v>247.08290574200001</c:v>
                      </c:pt>
                      <c:pt idx="800">
                        <c:v>245.32523380000001</c:v>
                      </c:pt>
                      <c:pt idx="801">
                        <c:v>243.631922702</c:v>
                      </c:pt>
                      <c:pt idx="802">
                        <c:v>242.316600542</c:v>
                      </c:pt>
                      <c:pt idx="803">
                        <c:v>239.83668750199999</c:v>
                      </c:pt>
                      <c:pt idx="804">
                        <c:v>239.801124319</c:v>
                      </c:pt>
                      <c:pt idx="805">
                        <c:v>239.30618880700001</c:v>
                      </c:pt>
                      <c:pt idx="806">
                        <c:v>235.23571426800001</c:v>
                      </c:pt>
                      <c:pt idx="807">
                        <c:v>235.12356189499999</c:v>
                      </c:pt>
                      <c:pt idx="808">
                        <c:v>231.52450419799999</c:v>
                      </c:pt>
                      <c:pt idx="809">
                        <c:v>229.91111180199999</c:v>
                      </c:pt>
                      <c:pt idx="810">
                        <c:v>229.68677054899999</c:v>
                      </c:pt>
                      <c:pt idx="811">
                        <c:v>229.57428338700001</c:v>
                      </c:pt>
                      <c:pt idx="812">
                        <c:v>226.77044086800001</c:v>
                      </c:pt>
                      <c:pt idx="813">
                        <c:v>226.37291919399999</c:v>
                      </c:pt>
                      <c:pt idx="814">
                        <c:v>226.14128437400001</c:v>
                      </c:pt>
                      <c:pt idx="815">
                        <c:v>224.36146248099999</c:v>
                      </c:pt>
                      <c:pt idx="816">
                        <c:v>223.917437232</c:v>
                      </c:pt>
                      <c:pt idx="817">
                        <c:v>223.254300812</c:v>
                      </c:pt>
                      <c:pt idx="818">
                        <c:v>221.56485164899999</c:v>
                      </c:pt>
                      <c:pt idx="819">
                        <c:v>220.567876141</c:v>
                      </c:pt>
                      <c:pt idx="820">
                        <c:v>220.36063309599999</c:v>
                      </c:pt>
                      <c:pt idx="821">
                        <c:v>220.06729881199999</c:v>
                      </c:pt>
                      <c:pt idx="822">
                        <c:v>219.66341594900001</c:v>
                      </c:pt>
                      <c:pt idx="823">
                        <c:v>219.27178558099999</c:v>
                      </c:pt>
                      <c:pt idx="824">
                        <c:v>216.81682042</c:v>
                      </c:pt>
                      <c:pt idx="825">
                        <c:v>215.299130787</c:v>
                      </c:pt>
                      <c:pt idx="826">
                        <c:v>215.27779495999999</c:v>
                      </c:pt>
                      <c:pt idx="827">
                        <c:v>214.879543071</c:v>
                      </c:pt>
                      <c:pt idx="828">
                        <c:v>211.43234370299999</c:v>
                      </c:pt>
                      <c:pt idx="829">
                        <c:v>210.65164356400001</c:v>
                      </c:pt>
                      <c:pt idx="830">
                        <c:v>208.600979526</c:v>
                      </c:pt>
                      <c:pt idx="831">
                        <c:v>207.83784926800001</c:v>
                      </c:pt>
                      <c:pt idx="832">
                        <c:v>207.64081408199999</c:v>
                      </c:pt>
                      <c:pt idx="833">
                        <c:v>207.24681760799999</c:v>
                      </c:pt>
                      <c:pt idx="834">
                        <c:v>207.227686049</c:v>
                      </c:pt>
                      <c:pt idx="835">
                        <c:v>207.10674481800001</c:v>
                      </c:pt>
                      <c:pt idx="836">
                        <c:v>206.01745158599999</c:v>
                      </c:pt>
                      <c:pt idx="837">
                        <c:v>205.56787328199999</c:v>
                      </c:pt>
                      <c:pt idx="838">
                        <c:v>203.865727271</c:v>
                      </c:pt>
                      <c:pt idx="839">
                        <c:v>202.779174248</c:v>
                      </c:pt>
                      <c:pt idx="840">
                        <c:v>201.75172615</c:v>
                      </c:pt>
                      <c:pt idx="841">
                        <c:v>201.291420504</c:v>
                      </c:pt>
                      <c:pt idx="842">
                        <c:v>199.54827732699999</c:v>
                      </c:pt>
                      <c:pt idx="843">
                        <c:v>199.543855573</c:v>
                      </c:pt>
                      <c:pt idx="844">
                        <c:v>198.663571354</c:v>
                      </c:pt>
                      <c:pt idx="845">
                        <c:v>197.736684959</c:v>
                      </c:pt>
                      <c:pt idx="846">
                        <c:v>197.460984803</c:v>
                      </c:pt>
                      <c:pt idx="847">
                        <c:v>195.48782736499999</c:v>
                      </c:pt>
                      <c:pt idx="848">
                        <c:v>192.83807299599999</c:v>
                      </c:pt>
                      <c:pt idx="849">
                        <c:v>192.52751464599999</c:v>
                      </c:pt>
                      <c:pt idx="850">
                        <c:v>184.74404546400001</c:v>
                      </c:pt>
                      <c:pt idx="851">
                        <c:v>184.60177974600001</c:v>
                      </c:pt>
                      <c:pt idx="852">
                        <c:v>180.57313829500001</c:v>
                      </c:pt>
                      <c:pt idx="853">
                        <c:v>177.35612138499999</c:v>
                      </c:pt>
                      <c:pt idx="854">
                        <c:v>175.167348901</c:v>
                      </c:pt>
                      <c:pt idx="855">
                        <c:v>174.77520236399999</c:v>
                      </c:pt>
                      <c:pt idx="856">
                        <c:v>172.942654597</c:v>
                      </c:pt>
                      <c:pt idx="857">
                        <c:v>172.03447011399999</c:v>
                      </c:pt>
                      <c:pt idx="858">
                        <c:v>169.095754218</c:v>
                      </c:pt>
                      <c:pt idx="859">
                        <c:v>169.02696688200001</c:v>
                      </c:pt>
                      <c:pt idx="860">
                        <c:v>167.875362448</c:v>
                      </c:pt>
                      <c:pt idx="861">
                        <c:v>163.395948503</c:v>
                      </c:pt>
                      <c:pt idx="862">
                        <c:v>161.899802123</c:v>
                      </c:pt>
                      <c:pt idx="863">
                        <c:v>160.36578936800001</c:v>
                      </c:pt>
                      <c:pt idx="864">
                        <c:v>160.09951668900001</c:v>
                      </c:pt>
                      <c:pt idx="865">
                        <c:v>159.868817648</c:v>
                      </c:pt>
                      <c:pt idx="866">
                        <c:v>157.33924827600001</c:v>
                      </c:pt>
                      <c:pt idx="867">
                        <c:v>156.222051679</c:v>
                      </c:pt>
                      <c:pt idx="868">
                        <c:v>154.99337367300001</c:v>
                      </c:pt>
                      <c:pt idx="869">
                        <c:v>154.279771436</c:v>
                      </c:pt>
                      <c:pt idx="870">
                        <c:v>154.02054533099999</c:v>
                      </c:pt>
                      <c:pt idx="871">
                        <c:v>149.15341537099999</c:v>
                      </c:pt>
                      <c:pt idx="872">
                        <c:v>148.74961480600001</c:v>
                      </c:pt>
                      <c:pt idx="873">
                        <c:v>146.34634429499999</c:v>
                      </c:pt>
                      <c:pt idx="874">
                        <c:v>145.36658826600001</c:v>
                      </c:pt>
                      <c:pt idx="875">
                        <c:v>143.34903647199999</c:v>
                      </c:pt>
                      <c:pt idx="876">
                        <c:v>138.291665419</c:v>
                      </c:pt>
                      <c:pt idx="877">
                        <c:v>138.07200660300001</c:v>
                      </c:pt>
                      <c:pt idx="878">
                        <c:v>137.443827989</c:v>
                      </c:pt>
                      <c:pt idx="879">
                        <c:v>136.262769195</c:v>
                      </c:pt>
                      <c:pt idx="880">
                        <c:v>135.75814438</c:v>
                      </c:pt>
                      <c:pt idx="881">
                        <c:v>130.268200294</c:v>
                      </c:pt>
                      <c:pt idx="882">
                        <c:v>129.958969188</c:v>
                      </c:pt>
                      <c:pt idx="883">
                        <c:v>129.675081522</c:v>
                      </c:pt>
                      <c:pt idx="884">
                        <c:v>127.23883687199999</c:v>
                      </c:pt>
                      <c:pt idx="885">
                        <c:v>124.546111971</c:v>
                      </c:pt>
                      <c:pt idx="886">
                        <c:v>117.918668504</c:v>
                      </c:pt>
                      <c:pt idx="887">
                        <c:v>117.86887272600001</c:v>
                      </c:pt>
                      <c:pt idx="888">
                        <c:v>114.799599973</c:v>
                      </c:pt>
                      <c:pt idx="889">
                        <c:v>114.12327150500001</c:v>
                      </c:pt>
                      <c:pt idx="890">
                        <c:v>113.528079944</c:v>
                      </c:pt>
                      <c:pt idx="891">
                        <c:v>106.759451915</c:v>
                      </c:pt>
                      <c:pt idx="892">
                        <c:v>105.03847435</c:v>
                      </c:pt>
                      <c:pt idx="893">
                        <c:v>104.89913060400001</c:v>
                      </c:pt>
                      <c:pt idx="894">
                        <c:v>104.727772214</c:v>
                      </c:pt>
                      <c:pt idx="895">
                        <c:v>104.722110828</c:v>
                      </c:pt>
                      <c:pt idx="896">
                        <c:v>103.892114652</c:v>
                      </c:pt>
                      <c:pt idx="897">
                        <c:v>102.235320876</c:v>
                      </c:pt>
                      <c:pt idx="898">
                        <c:v>99.769518567600002</c:v>
                      </c:pt>
                      <c:pt idx="899">
                        <c:v>96.954123167500001</c:v>
                      </c:pt>
                      <c:pt idx="900">
                        <c:v>96.115157237800005</c:v>
                      </c:pt>
                      <c:pt idx="901">
                        <c:v>94.809836261300006</c:v>
                      </c:pt>
                      <c:pt idx="902">
                        <c:v>93.482766526600003</c:v>
                      </c:pt>
                      <c:pt idx="903">
                        <c:v>92.591953465200007</c:v>
                      </c:pt>
                      <c:pt idx="904">
                        <c:v>91.895570624699999</c:v>
                      </c:pt>
                      <c:pt idx="905">
                        <c:v>91.3369015902</c:v>
                      </c:pt>
                      <c:pt idx="906">
                        <c:v>87.761947381699997</c:v>
                      </c:pt>
                      <c:pt idx="907">
                        <c:v>87.362072062199999</c:v>
                      </c:pt>
                      <c:pt idx="908">
                        <c:v>86.340600203700006</c:v>
                      </c:pt>
                      <c:pt idx="909">
                        <c:v>85.607199133899996</c:v>
                      </c:pt>
                      <c:pt idx="910">
                        <c:v>82.038991213700001</c:v>
                      </c:pt>
                      <c:pt idx="911">
                        <c:v>80.202163065099995</c:v>
                      </c:pt>
                      <c:pt idx="912">
                        <c:v>79.279307364800005</c:v>
                      </c:pt>
                      <c:pt idx="913">
                        <c:v>78.260100982400004</c:v>
                      </c:pt>
                      <c:pt idx="914">
                        <c:v>76.061804481300001</c:v>
                      </c:pt>
                      <c:pt idx="915">
                        <c:v>70.545691186400006</c:v>
                      </c:pt>
                      <c:pt idx="916">
                        <c:v>69.4315012207</c:v>
                      </c:pt>
                      <c:pt idx="917">
                        <c:v>68.700206151700002</c:v>
                      </c:pt>
                      <c:pt idx="918">
                        <c:v>67.425242939900002</c:v>
                      </c:pt>
                      <c:pt idx="919">
                        <c:v>66.683919785399993</c:v>
                      </c:pt>
                      <c:pt idx="920">
                        <c:v>65.679174160700001</c:v>
                      </c:pt>
                      <c:pt idx="921">
                        <c:v>59.492570729100002</c:v>
                      </c:pt>
                      <c:pt idx="922">
                        <c:v>56.7650235065</c:v>
                      </c:pt>
                      <c:pt idx="923">
                        <c:v>48.587635018599997</c:v>
                      </c:pt>
                      <c:pt idx="924">
                        <c:v>46.726283281199997</c:v>
                      </c:pt>
                      <c:pt idx="925">
                        <c:v>46.529369584199998</c:v>
                      </c:pt>
                      <c:pt idx="926">
                        <c:v>45.648577769900001</c:v>
                      </c:pt>
                      <c:pt idx="927">
                        <c:v>42.3173842717</c:v>
                      </c:pt>
                      <c:pt idx="928">
                        <c:v>39.042779731099998</c:v>
                      </c:pt>
                      <c:pt idx="929">
                        <c:v>38.775306945399997</c:v>
                      </c:pt>
                      <c:pt idx="930">
                        <c:v>38.330368425099998</c:v>
                      </c:pt>
                      <c:pt idx="931">
                        <c:v>36.216163919400003</c:v>
                      </c:pt>
                      <c:pt idx="932">
                        <c:v>32.593755906299997</c:v>
                      </c:pt>
                      <c:pt idx="933">
                        <c:v>31.474454249800001</c:v>
                      </c:pt>
                      <c:pt idx="934">
                        <c:v>31.351771686599999</c:v>
                      </c:pt>
                      <c:pt idx="935">
                        <c:v>29.613176859300001</c:v>
                      </c:pt>
                      <c:pt idx="936">
                        <c:v>27.997239772499999</c:v>
                      </c:pt>
                      <c:pt idx="937">
                        <c:v>24.166818192800001</c:v>
                      </c:pt>
                      <c:pt idx="938">
                        <c:v>17.269055632499999</c:v>
                      </c:pt>
                      <c:pt idx="939">
                        <c:v>8.2854072532499998</c:v>
                      </c:pt>
                      <c:pt idx="940">
                        <c:v>7.1256930300199999</c:v>
                      </c:pt>
                      <c:pt idx="941">
                        <c:v>3.9126168152999998</c:v>
                      </c:pt>
                      <c:pt idx="942">
                        <c:v>3.0684463539600002</c:v>
                      </c:pt>
                      <c:pt idx="943">
                        <c:v>9.7727549486699997E-2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Data!$G$4:$G$947</c15:sqref>
                        </c15:formulaRef>
                      </c:ext>
                    </c:extLst>
                    <c:numCache>
                      <c:formatCode>0.0000</c:formatCode>
                      <c:ptCount val="944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109-47AD-87DD-B1E62BCF5A4D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29-Aug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Data!$H$4:$H$736</c15:sqref>
                        </c15:formulaRef>
                      </c:ext>
                    </c:extLst>
                    <c:numCache>
                      <c:formatCode>0</c:formatCode>
                      <c:ptCount val="733"/>
                      <c:pt idx="0">
                        <c:v>12200.7708805</c:v>
                      </c:pt>
                      <c:pt idx="1">
                        <c:v>11592.6628795</c:v>
                      </c:pt>
                      <c:pt idx="2">
                        <c:v>11512.742513200001</c:v>
                      </c:pt>
                      <c:pt idx="3">
                        <c:v>10989.569619600001</c:v>
                      </c:pt>
                      <c:pt idx="4">
                        <c:v>10349.451266</c:v>
                      </c:pt>
                      <c:pt idx="5">
                        <c:v>10214.4605973</c:v>
                      </c:pt>
                      <c:pt idx="6">
                        <c:v>10169.8103969</c:v>
                      </c:pt>
                      <c:pt idx="7">
                        <c:v>10080.4618001</c:v>
                      </c:pt>
                      <c:pt idx="8">
                        <c:v>9834.91747192</c:v>
                      </c:pt>
                      <c:pt idx="9">
                        <c:v>9748.0015996999991</c:v>
                      </c:pt>
                      <c:pt idx="10">
                        <c:v>9233.1666839499994</c:v>
                      </c:pt>
                      <c:pt idx="11">
                        <c:v>9223.3086146500009</c:v>
                      </c:pt>
                      <c:pt idx="12">
                        <c:v>9132.4495105000005</c:v>
                      </c:pt>
                      <c:pt idx="13">
                        <c:v>9084.4020418799992</c:v>
                      </c:pt>
                      <c:pt idx="14">
                        <c:v>8977.4275826199992</c:v>
                      </c:pt>
                      <c:pt idx="15">
                        <c:v>8776.1708756900007</c:v>
                      </c:pt>
                      <c:pt idx="16">
                        <c:v>8561.4877914999997</c:v>
                      </c:pt>
                      <c:pt idx="17">
                        <c:v>8523.3510190800007</c:v>
                      </c:pt>
                      <c:pt idx="18">
                        <c:v>8511.6828763800004</c:v>
                      </c:pt>
                      <c:pt idx="19">
                        <c:v>8465.05186417</c:v>
                      </c:pt>
                      <c:pt idx="20">
                        <c:v>8452.7534897299993</c:v>
                      </c:pt>
                      <c:pt idx="21">
                        <c:v>8436.7453956000008</c:v>
                      </c:pt>
                      <c:pt idx="22">
                        <c:v>8410.4891467399993</c:v>
                      </c:pt>
                      <c:pt idx="23">
                        <c:v>8388.8171377800008</c:v>
                      </c:pt>
                      <c:pt idx="24">
                        <c:v>8354.4428959199995</c:v>
                      </c:pt>
                      <c:pt idx="25">
                        <c:v>8346.8311844</c:v>
                      </c:pt>
                      <c:pt idx="26">
                        <c:v>8314.1549791100006</c:v>
                      </c:pt>
                      <c:pt idx="27">
                        <c:v>8169.08383013</c:v>
                      </c:pt>
                      <c:pt idx="28">
                        <c:v>8083.7402627399997</c:v>
                      </c:pt>
                      <c:pt idx="29">
                        <c:v>8016.8919785600001</c:v>
                      </c:pt>
                      <c:pt idx="30">
                        <c:v>8014.5228140999998</c:v>
                      </c:pt>
                      <c:pt idx="31">
                        <c:v>7829.7574050699995</c:v>
                      </c:pt>
                      <c:pt idx="32">
                        <c:v>7719.3147185899998</c:v>
                      </c:pt>
                      <c:pt idx="33">
                        <c:v>7660.0359111899998</c:v>
                      </c:pt>
                      <c:pt idx="34">
                        <c:v>7636.1699262800003</c:v>
                      </c:pt>
                      <c:pt idx="35">
                        <c:v>7628.1011889900001</c:v>
                      </c:pt>
                      <c:pt idx="36">
                        <c:v>7623.0039938199998</c:v>
                      </c:pt>
                      <c:pt idx="37">
                        <c:v>7578.4195444200004</c:v>
                      </c:pt>
                      <c:pt idx="38">
                        <c:v>7563.6017090300002</c:v>
                      </c:pt>
                      <c:pt idx="39">
                        <c:v>7533.6093641099997</c:v>
                      </c:pt>
                      <c:pt idx="40">
                        <c:v>7493.3153885900001</c:v>
                      </c:pt>
                      <c:pt idx="41">
                        <c:v>7478.1576894899999</c:v>
                      </c:pt>
                      <c:pt idx="42">
                        <c:v>7447.3025711099999</c:v>
                      </c:pt>
                      <c:pt idx="43">
                        <c:v>7393.9805291599996</c:v>
                      </c:pt>
                      <c:pt idx="44">
                        <c:v>7324.0945669599996</c:v>
                      </c:pt>
                      <c:pt idx="45">
                        <c:v>7307.7414984099996</c:v>
                      </c:pt>
                      <c:pt idx="46">
                        <c:v>7171.9220907299996</c:v>
                      </c:pt>
                      <c:pt idx="47">
                        <c:v>7043.9666938600003</c:v>
                      </c:pt>
                      <c:pt idx="48">
                        <c:v>6993.7364004499996</c:v>
                      </c:pt>
                      <c:pt idx="49">
                        <c:v>6986.34247409</c:v>
                      </c:pt>
                      <c:pt idx="50">
                        <c:v>6872.7202832499997</c:v>
                      </c:pt>
                      <c:pt idx="51">
                        <c:v>6863.5474543299997</c:v>
                      </c:pt>
                      <c:pt idx="52">
                        <c:v>6857.4617050099996</c:v>
                      </c:pt>
                      <c:pt idx="53">
                        <c:v>6810.9466887400004</c:v>
                      </c:pt>
                      <c:pt idx="54">
                        <c:v>6778.3067607499997</c:v>
                      </c:pt>
                      <c:pt idx="55">
                        <c:v>6704.83095804</c:v>
                      </c:pt>
                      <c:pt idx="56">
                        <c:v>6699.5765468999998</c:v>
                      </c:pt>
                      <c:pt idx="57">
                        <c:v>6689.3499625000004</c:v>
                      </c:pt>
                      <c:pt idx="58">
                        <c:v>6683.4899686099998</c:v>
                      </c:pt>
                      <c:pt idx="59">
                        <c:v>6683.1603709999999</c:v>
                      </c:pt>
                      <c:pt idx="60">
                        <c:v>6659.9874865499996</c:v>
                      </c:pt>
                      <c:pt idx="61">
                        <c:v>6641.6171195400002</c:v>
                      </c:pt>
                      <c:pt idx="62">
                        <c:v>6637.4653520600004</c:v>
                      </c:pt>
                      <c:pt idx="63">
                        <c:v>6618.3508738</c:v>
                      </c:pt>
                      <c:pt idx="64">
                        <c:v>6612.9008853100004</c:v>
                      </c:pt>
                      <c:pt idx="65">
                        <c:v>6593.6005664200002</c:v>
                      </c:pt>
                      <c:pt idx="66">
                        <c:v>6556.55551801</c:v>
                      </c:pt>
                      <c:pt idx="67">
                        <c:v>6551.58237525</c:v>
                      </c:pt>
                      <c:pt idx="68">
                        <c:v>6509.82498596</c:v>
                      </c:pt>
                      <c:pt idx="69">
                        <c:v>6509.3731572099996</c:v>
                      </c:pt>
                      <c:pt idx="70">
                        <c:v>6465.6416213700004</c:v>
                      </c:pt>
                      <c:pt idx="71">
                        <c:v>6439.9314434400003</c:v>
                      </c:pt>
                      <c:pt idx="72">
                        <c:v>6435.3667355600001</c:v>
                      </c:pt>
                      <c:pt idx="73">
                        <c:v>6411.1646971099999</c:v>
                      </c:pt>
                      <c:pt idx="74">
                        <c:v>6382.8374836499997</c:v>
                      </c:pt>
                      <c:pt idx="75">
                        <c:v>6363.5508272799998</c:v>
                      </c:pt>
                      <c:pt idx="76">
                        <c:v>6359.0216965600002</c:v>
                      </c:pt>
                      <c:pt idx="77">
                        <c:v>6338.89423205</c:v>
                      </c:pt>
                      <c:pt idx="78">
                        <c:v>6331.0597145600004</c:v>
                      </c:pt>
                      <c:pt idx="79">
                        <c:v>6309.7424417000002</c:v>
                      </c:pt>
                      <c:pt idx="80">
                        <c:v>6262.2844688300002</c:v>
                      </c:pt>
                      <c:pt idx="81">
                        <c:v>6250.8523426199999</c:v>
                      </c:pt>
                      <c:pt idx="82">
                        <c:v>6226.4675421100001</c:v>
                      </c:pt>
                      <c:pt idx="83">
                        <c:v>6203.3000377199996</c:v>
                      </c:pt>
                      <c:pt idx="84">
                        <c:v>6185.5841975900003</c:v>
                      </c:pt>
                      <c:pt idx="85">
                        <c:v>6181.0919970699997</c:v>
                      </c:pt>
                      <c:pt idx="86">
                        <c:v>6176.1504544600002</c:v>
                      </c:pt>
                      <c:pt idx="87">
                        <c:v>6160.35239757</c:v>
                      </c:pt>
                      <c:pt idx="88">
                        <c:v>6158.4282286600001</c:v>
                      </c:pt>
                      <c:pt idx="89">
                        <c:v>6105.4416689999998</c:v>
                      </c:pt>
                      <c:pt idx="90">
                        <c:v>6096.5401758400003</c:v>
                      </c:pt>
                      <c:pt idx="91">
                        <c:v>6060.0072209099999</c:v>
                      </c:pt>
                      <c:pt idx="92">
                        <c:v>6036.7877141600002</c:v>
                      </c:pt>
                      <c:pt idx="93">
                        <c:v>6030.5575217300002</c:v>
                      </c:pt>
                      <c:pt idx="94">
                        <c:v>5991.0688980599998</c:v>
                      </c:pt>
                      <c:pt idx="95">
                        <c:v>5984.8196507399998</c:v>
                      </c:pt>
                      <c:pt idx="96">
                        <c:v>5969.3633235699999</c:v>
                      </c:pt>
                      <c:pt idx="97">
                        <c:v>5948.5747438099997</c:v>
                      </c:pt>
                      <c:pt idx="98">
                        <c:v>5939.9494304</c:v>
                      </c:pt>
                      <c:pt idx="99">
                        <c:v>5910.6070050500002</c:v>
                      </c:pt>
                      <c:pt idx="100">
                        <c:v>5909.9478457599998</c:v>
                      </c:pt>
                      <c:pt idx="101">
                        <c:v>5903.3356869299996</c:v>
                      </c:pt>
                      <c:pt idx="102">
                        <c:v>5893.9540642399998</c:v>
                      </c:pt>
                      <c:pt idx="103">
                        <c:v>5889.3694834999997</c:v>
                      </c:pt>
                      <c:pt idx="104">
                        <c:v>5888.8974699600003</c:v>
                      </c:pt>
                      <c:pt idx="105">
                        <c:v>5876.0908318399997</c:v>
                      </c:pt>
                      <c:pt idx="106">
                        <c:v>5811.55799389</c:v>
                      </c:pt>
                      <c:pt idx="107">
                        <c:v>5806.1026168600001</c:v>
                      </c:pt>
                      <c:pt idx="108">
                        <c:v>5745.3855004899997</c:v>
                      </c:pt>
                      <c:pt idx="109">
                        <c:v>5725.6638534200001</c:v>
                      </c:pt>
                      <c:pt idx="110">
                        <c:v>5713.2954914399998</c:v>
                      </c:pt>
                      <c:pt idx="111">
                        <c:v>5682.4579383199998</c:v>
                      </c:pt>
                      <c:pt idx="112">
                        <c:v>5675.2862740299997</c:v>
                      </c:pt>
                      <c:pt idx="113">
                        <c:v>5661.2994859099999</c:v>
                      </c:pt>
                      <c:pt idx="114">
                        <c:v>5613.3836609600003</c:v>
                      </c:pt>
                      <c:pt idx="115">
                        <c:v>5595.8042916499999</c:v>
                      </c:pt>
                      <c:pt idx="116">
                        <c:v>5578.2865089300003</c:v>
                      </c:pt>
                      <c:pt idx="117">
                        <c:v>5563.1465820599997</c:v>
                      </c:pt>
                      <c:pt idx="118">
                        <c:v>5551.2835433</c:v>
                      </c:pt>
                      <c:pt idx="119">
                        <c:v>5536.4198186100002</c:v>
                      </c:pt>
                      <c:pt idx="120">
                        <c:v>5522.8534577399996</c:v>
                      </c:pt>
                      <c:pt idx="121">
                        <c:v>5508.4649808000004</c:v>
                      </c:pt>
                      <c:pt idx="122">
                        <c:v>5496.7917403900001</c:v>
                      </c:pt>
                      <c:pt idx="123">
                        <c:v>5488.9639775699998</c:v>
                      </c:pt>
                      <c:pt idx="124">
                        <c:v>5479.5413054700002</c:v>
                      </c:pt>
                      <c:pt idx="125">
                        <c:v>5464.1082668299996</c:v>
                      </c:pt>
                      <c:pt idx="126">
                        <c:v>5457.0292130799999</c:v>
                      </c:pt>
                      <c:pt idx="127">
                        <c:v>5448.0140427599999</c:v>
                      </c:pt>
                      <c:pt idx="128">
                        <c:v>5438.8781283199996</c:v>
                      </c:pt>
                      <c:pt idx="129">
                        <c:v>5417.7424043999999</c:v>
                      </c:pt>
                      <c:pt idx="130">
                        <c:v>5399.5179334300001</c:v>
                      </c:pt>
                      <c:pt idx="131">
                        <c:v>5369.5795083499997</c:v>
                      </c:pt>
                      <c:pt idx="132">
                        <c:v>5357.5715681199999</c:v>
                      </c:pt>
                      <c:pt idx="133">
                        <c:v>5355.5927000299998</c:v>
                      </c:pt>
                      <c:pt idx="134">
                        <c:v>5349.92893482</c:v>
                      </c:pt>
                      <c:pt idx="135">
                        <c:v>5337.1932295699999</c:v>
                      </c:pt>
                      <c:pt idx="136">
                        <c:v>5325.1238939799996</c:v>
                      </c:pt>
                      <c:pt idx="137">
                        <c:v>5302.4903080000004</c:v>
                      </c:pt>
                      <c:pt idx="138">
                        <c:v>5294.9296781700004</c:v>
                      </c:pt>
                      <c:pt idx="139">
                        <c:v>5294.4784678100004</c:v>
                      </c:pt>
                      <c:pt idx="140">
                        <c:v>5285.1187949100004</c:v>
                      </c:pt>
                      <c:pt idx="141">
                        <c:v>5284.4371814100004</c:v>
                      </c:pt>
                      <c:pt idx="142">
                        <c:v>5278.37786839</c:v>
                      </c:pt>
                      <c:pt idx="143">
                        <c:v>5238.3369421300004</c:v>
                      </c:pt>
                      <c:pt idx="144">
                        <c:v>5232.7533437299999</c:v>
                      </c:pt>
                      <c:pt idx="145">
                        <c:v>5224.5030662299996</c:v>
                      </c:pt>
                      <c:pt idx="146">
                        <c:v>5220.30107322</c:v>
                      </c:pt>
                      <c:pt idx="147">
                        <c:v>5213.5879604700003</c:v>
                      </c:pt>
                      <c:pt idx="148">
                        <c:v>5201.5810863300003</c:v>
                      </c:pt>
                      <c:pt idx="149">
                        <c:v>5191.7299031700004</c:v>
                      </c:pt>
                      <c:pt idx="150">
                        <c:v>5189.5009733999996</c:v>
                      </c:pt>
                      <c:pt idx="151">
                        <c:v>5165.6888767800001</c:v>
                      </c:pt>
                      <c:pt idx="152">
                        <c:v>5109.6692474499996</c:v>
                      </c:pt>
                      <c:pt idx="153">
                        <c:v>5105.9855578799998</c:v>
                      </c:pt>
                      <c:pt idx="154">
                        <c:v>5077.69579359</c:v>
                      </c:pt>
                      <c:pt idx="155">
                        <c:v>5064.1409080100002</c:v>
                      </c:pt>
                      <c:pt idx="156">
                        <c:v>5032.2831858299996</c:v>
                      </c:pt>
                      <c:pt idx="157">
                        <c:v>5026.3818515399998</c:v>
                      </c:pt>
                      <c:pt idx="158">
                        <c:v>5026.00734259</c:v>
                      </c:pt>
                      <c:pt idx="159">
                        <c:v>5002.2160558599999</c:v>
                      </c:pt>
                      <c:pt idx="160">
                        <c:v>4997.0366152400002</c:v>
                      </c:pt>
                      <c:pt idx="161">
                        <c:v>4988.4881636199998</c:v>
                      </c:pt>
                      <c:pt idx="162">
                        <c:v>4956.3646802399999</c:v>
                      </c:pt>
                      <c:pt idx="163">
                        <c:v>4937.2935303499999</c:v>
                      </c:pt>
                      <c:pt idx="164">
                        <c:v>4910.9654821499998</c:v>
                      </c:pt>
                      <c:pt idx="165">
                        <c:v>4900.6396031200002</c:v>
                      </c:pt>
                      <c:pt idx="166">
                        <c:v>4878.2576290799998</c:v>
                      </c:pt>
                      <c:pt idx="167">
                        <c:v>4857.0300974399997</c:v>
                      </c:pt>
                      <c:pt idx="168">
                        <c:v>4839.54801288</c:v>
                      </c:pt>
                      <c:pt idx="169">
                        <c:v>4836.1291748699996</c:v>
                      </c:pt>
                      <c:pt idx="170">
                        <c:v>4832.8003019099997</c:v>
                      </c:pt>
                      <c:pt idx="171">
                        <c:v>4825.6107070199996</c:v>
                      </c:pt>
                      <c:pt idx="172">
                        <c:v>4813.8309665799998</c:v>
                      </c:pt>
                      <c:pt idx="173">
                        <c:v>4786.0850450300004</c:v>
                      </c:pt>
                      <c:pt idx="174">
                        <c:v>4775.6652598500004</c:v>
                      </c:pt>
                      <c:pt idx="175">
                        <c:v>4750.5063610099996</c:v>
                      </c:pt>
                      <c:pt idx="176">
                        <c:v>4741.5050008400003</c:v>
                      </c:pt>
                      <c:pt idx="177">
                        <c:v>4720.6731161899997</c:v>
                      </c:pt>
                      <c:pt idx="178">
                        <c:v>4712.5898532800002</c:v>
                      </c:pt>
                      <c:pt idx="179">
                        <c:v>4706.7267030100002</c:v>
                      </c:pt>
                      <c:pt idx="180">
                        <c:v>4699.7112405300004</c:v>
                      </c:pt>
                      <c:pt idx="181">
                        <c:v>4692.6184080100002</c:v>
                      </c:pt>
                      <c:pt idx="182">
                        <c:v>4687.5175336700004</c:v>
                      </c:pt>
                      <c:pt idx="183">
                        <c:v>4656.55350911</c:v>
                      </c:pt>
                      <c:pt idx="184">
                        <c:v>4624.15942378</c:v>
                      </c:pt>
                      <c:pt idx="185">
                        <c:v>4621.2644521499997</c:v>
                      </c:pt>
                      <c:pt idx="186">
                        <c:v>4609.1607270699997</c:v>
                      </c:pt>
                      <c:pt idx="187">
                        <c:v>4592.5708921799996</c:v>
                      </c:pt>
                      <c:pt idx="188">
                        <c:v>4577.8820804200004</c:v>
                      </c:pt>
                      <c:pt idx="189">
                        <c:v>4556.3422252800001</c:v>
                      </c:pt>
                      <c:pt idx="190">
                        <c:v>4552.5373226199999</c:v>
                      </c:pt>
                      <c:pt idx="191">
                        <c:v>4549.3937276400002</c:v>
                      </c:pt>
                      <c:pt idx="192">
                        <c:v>4543.0911638400003</c:v>
                      </c:pt>
                      <c:pt idx="193">
                        <c:v>4529.56549</c:v>
                      </c:pt>
                      <c:pt idx="194">
                        <c:v>4520.6065179999996</c:v>
                      </c:pt>
                      <c:pt idx="195">
                        <c:v>4519.8744444000004</c:v>
                      </c:pt>
                      <c:pt idx="196">
                        <c:v>4464.0570235100004</c:v>
                      </c:pt>
                      <c:pt idx="197">
                        <c:v>4457.1796703500004</c:v>
                      </c:pt>
                      <c:pt idx="198">
                        <c:v>4441.9213358400002</c:v>
                      </c:pt>
                      <c:pt idx="199">
                        <c:v>4425.3780643299997</c:v>
                      </c:pt>
                      <c:pt idx="200">
                        <c:v>4408.2399144499996</c:v>
                      </c:pt>
                      <c:pt idx="201">
                        <c:v>4393.8045924600001</c:v>
                      </c:pt>
                      <c:pt idx="202">
                        <c:v>4389.9105072900002</c:v>
                      </c:pt>
                      <c:pt idx="203">
                        <c:v>4382.2152746199999</c:v>
                      </c:pt>
                      <c:pt idx="204">
                        <c:v>4381.6369384099999</c:v>
                      </c:pt>
                      <c:pt idx="205">
                        <c:v>4367.4126684399998</c:v>
                      </c:pt>
                      <c:pt idx="206">
                        <c:v>4364.0844689400001</c:v>
                      </c:pt>
                      <c:pt idx="207">
                        <c:v>4363.7813122500002</c:v>
                      </c:pt>
                      <c:pt idx="208">
                        <c:v>4358.2210007499998</c:v>
                      </c:pt>
                      <c:pt idx="209">
                        <c:v>4355.4556962400002</c:v>
                      </c:pt>
                      <c:pt idx="210">
                        <c:v>4347.0784141499998</c:v>
                      </c:pt>
                      <c:pt idx="211">
                        <c:v>4345.17693796</c:v>
                      </c:pt>
                      <c:pt idx="212">
                        <c:v>4314.2267587200004</c:v>
                      </c:pt>
                      <c:pt idx="213">
                        <c:v>4283.0375331300002</c:v>
                      </c:pt>
                      <c:pt idx="214">
                        <c:v>4261.9349280699998</c:v>
                      </c:pt>
                      <c:pt idx="215">
                        <c:v>4254.1830610400002</c:v>
                      </c:pt>
                      <c:pt idx="216">
                        <c:v>4252.6145006699999</c:v>
                      </c:pt>
                      <c:pt idx="217">
                        <c:v>4221.3267711199996</c:v>
                      </c:pt>
                      <c:pt idx="218">
                        <c:v>4205.9414016000001</c:v>
                      </c:pt>
                      <c:pt idx="219">
                        <c:v>4185.98762042</c:v>
                      </c:pt>
                      <c:pt idx="220">
                        <c:v>4150.4085207799999</c:v>
                      </c:pt>
                      <c:pt idx="221">
                        <c:v>4140.5744347999998</c:v>
                      </c:pt>
                      <c:pt idx="222">
                        <c:v>4138.5641031200003</c:v>
                      </c:pt>
                      <c:pt idx="223">
                        <c:v>4126.3123490199996</c:v>
                      </c:pt>
                      <c:pt idx="224">
                        <c:v>4104.1164168599998</c:v>
                      </c:pt>
                      <c:pt idx="225">
                        <c:v>4096.1174316500001</c:v>
                      </c:pt>
                      <c:pt idx="226">
                        <c:v>4079.9180027900002</c:v>
                      </c:pt>
                      <c:pt idx="227">
                        <c:v>4079.31184936</c:v>
                      </c:pt>
                      <c:pt idx="228">
                        <c:v>4057.7441438000001</c:v>
                      </c:pt>
                      <c:pt idx="229">
                        <c:v>4037.9750139600001</c:v>
                      </c:pt>
                      <c:pt idx="230">
                        <c:v>4016.76583527</c:v>
                      </c:pt>
                      <c:pt idx="231">
                        <c:v>4011.1197600700002</c:v>
                      </c:pt>
                      <c:pt idx="232">
                        <c:v>4003.0087192599999</c:v>
                      </c:pt>
                      <c:pt idx="233">
                        <c:v>4001.51122618</c:v>
                      </c:pt>
                      <c:pt idx="234">
                        <c:v>3984.2916356599999</c:v>
                      </c:pt>
                      <c:pt idx="235">
                        <c:v>3975.4118728899998</c:v>
                      </c:pt>
                      <c:pt idx="236">
                        <c:v>3968.25665359</c:v>
                      </c:pt>
                      <c:pt idx="237">
                        <c:v>3909.76800194</c:v>
                      </c:pt>
                      <c:pt idx="238">
                        <c:v>3867.5146130899998</c:v>
                      </c:pt>
                      <c:pt idx="239">
                        <c:v>3858.79726347</c:v>
                      </c:pt>
                      <c:pt idx="240">
                        <c:v>3850.1840713000001</c:v>
                      </c:pt>
                      <c:pt idx="241">
                        <c:v>3828.6203159299998</c:v>
                      </c:pt>
                      <c:pt idx="242">
                        <c:v>3804.2610588900002</c:v>
                      </c:pt>
                      <c:pt idx="243">
                        <c:v>3798.2683613600002</c:v>
                      </c:pt>
                      <c:pt idx="244">
                        <c:v>3796.1117946700001</c:v>
                      </c:pt>
                      <c:pt idx="245">
                        <c:v>3780.3171271199999</c:v>
                      </c:pt>
                      <c:pt idx="246">
                        <c:v>3773.2851489599998</c:v>
                      </c:pt>
                      <c:pt idx="247">
                        <c:v>3772.67980756</c:v>
                      </c:pt>
                      <c:pt idx="248">
                        <c:v>3764.5728166399999</c:v>
                      </c:pt>
                      <c:pt idx="249">
                        <c:v>3747.7130941800001</c:v>
                      </c:pt>
                      <c:pt idx="250">
                        <c:v>3738.6997246300002</c:v>
                      </c:pt>
                      <c:pt idx="251">
                        <c:v>3725.0624402200001</c:v>
                      </c:pt>
                      <c:pt idx="252">
                        <c:v>3685.2726947400001</c:v>
                      </c:pt>
                      <c:pt idx="253">
                        <c:v>3666.0278868199998</c:v>
                      </c:pt>
                      <c:pt idx="254">
                        <c:v>3610.4675775999999</c:v>
                      </c:pt>
                      <c:pt idx="255">
                        <c:v>3601.3816961699999</c:v>
                      </c:pt>
                      <c:pt idx="256">
                        <c:v>3597.0015352599999</c:v>
                      </c:pt>
                      <c:pt idx="257">
                        <c:v>3596.5461364399998</c:v>
                      </c:pt>
                      <c:pt idx="258">
                        <c:v>3584.0737415399999</c:v>
                      </c:pt>
                      <c:pt idx="259">
                        <c:v>3583.48397024</c:v>
                      </c:pt>
                      <c:pt idx="260">
                        <c:v>3575.47143362</c:v>
                      </c:pt>
                      <c:pt idx="261">
                        <c:v>3551.6451255400002</c:v>
                      </c:pt>
                      <c:pt idx="262">
                        <c:v>3547.1232394499998</c:v>
                      </c:pt>
                      <c:pt idx="263">
                        <c:v>3539.2154171400002</c:v>
                      </c:pt>
                      <c:pt idx="264">
                        <c:v>3522.0694592700002</c:v>
                      </c:pt>
                      <c:pt idx="265">
                        <c:v>3517.37069492</c:v>
                      </c:pt>
                      <c:pt idx="266">
                        <c:v>3476.77263485</c:v>
                      </c:pt>
                      <c:pt idx="267">
                        <c:v>3469.6536301699998</c:v>
                      </c:pt>
                      <c:pt idx="268">
                        <c:v>3465.2657330500001</c:v>
                      </c:pt>
                      <c:pt idx="269">
                        <c:v>3461.0592793199999</c:v>
                      </c:pt>
                      <c:pt idx="270">
                        <c:v>3446.8973164099998</c:v>
                      </c:pt>
                      <c:pt idx="271">
                        <c:v>3443.94754676</c:v>
                      </c:pt>
                      <c:pt idx="272">
                        <c:v>3430.0687850200002</c:v>
                      </c:pt>
                      <c:pt idx="273">
                        <c:v>3422.9327895000001</c:v>
                      </c:pt>
                      <c:pt idx="274">
                        <c:v>3409.5986663399999</c:v>
                      </c:pt>
                      <c:pt idx="275">
                        <c:v>3397.79848004</c:v>
                      </c:pt>
                      <c:pt idx="276">
                        <c:v>3385.4069703</c:v>
                      </c:pt>
                      <c:pt idx="277">
                        <c:v>3377.2390798199999</c:v>
                      </c:pt>
                      <c:pt idx="278">
                        <c:v>3365.0317096600002</c:v>
                      </c:pt>
                      <c:pt idx="279">
                        <c:v>3360.2521063099998</c:v>
                      </c:pt>
                      <c:pt idx="280">
                        <c:v>3357.9107244400002</c:v>
                      </c:pt>
                      <c:pt idx="281">
                        <c:v>3354.62498482</c:v>
                      </c:pt>
                      <c:pt idx="282">
                        <c:v>3335.0034889799999</c:v>
                      </c:pt>
                      <c:pt idx="283">
                        <c:v>3326.4033350999998</c:v>
                      </c:pt>
                      <c:pt idx="284">
                        <c:v>3302.0547843999998</c:v>
                      </c:pt>
                      <c:pt idx="285">
                        <c:v>3255.0762894700001</c:v>
                      </c:pt>
                      <c:pt idx="286">
                        <c:v>3245.0103257999999</c:v>
                      </c:pt>
                      <c:pt idx="287">
                        <c:v>3240.13204881</c:v>
                      </c:pt>
                      <c:pt idx="288">
                        <c:v>3204.00786432</c:v>
                      </c:pt>
                      <c:pt idx="289">
                        <c:v>3192.36715559</c:v>
                      </c:pt>
                      <c:pt idx="290">
                        <c:v>3184.52379445</c:v>
                      </c:pt>
                      <c:pt idx="291">
                        <c:v>3173.1245579400002</c:v>
                      </c:pt>
                      <c:pt idx="292">
                        <c:v>3149.9917340900001</c:v>
                      </c:pt>
                      <c:pt idx="293">
                        <c:v>3149.8987535800002</c:v>
                      </c:pt>
                      <c:pt idx="294">
                        <c:v>3131.03557</c:v>
                      </c:pt>
                      <c:pt idx="295">
                        <c:v>3120.8799205700002</c:v>
                      </c:pt>
                      <c:pt idx="296">
                        <c:v>3112.6880694400002</c:v>
                      </c:pt>
                      <c:pt idx="297">
                        <c:v>3109.8630556500002</c:v>
                      </c:pt>
                      <c:pt idx="298">
                        <c:v>3093.4449425299999</c:v>
                      </c:pt>
                      <c:pt idx="299">
                        <c:v>3092.2683663900002</c:v>
                      </c:pt>
                      <c:pt idx="300">
                        <c:v>3080.6190341400002</c:v>
                      </c:pt>
                      <c:pt idx="301">
                        <c:v>3062.0126098300002</c:v>
                      </c:pt>
                      <c:pt idx="302">
                        <c:v>3055.71613093</c:v>
                      </c:pt>
                      <c:pt idx="303">
                        <c:v>3035.56081163</c:v>
                      </c:pt>
                      <c:pt idx="304">
                        <c:v>3023.7627670699999</c:v>
                      </c:pt>
                      <c:pt idx="305">
                        <c:v>3011.60462091</c:v>
                      </c:pt>
                      <c:pt idx="306">
                        <c:v>3008.38986548</c:v>
                      </c:pt>
                      <c:pt idx="307">
                        <c:v>3007.1407737899999</c:v>
                      </c:pt>
                      <c:pt idx="308">
                        <c:v>3000.5248016400001</c:v>
                      </c:pt>
                      <c:pt idx="309">
                        <c:v>2985.3990498200001</c:v>
                      </c:pt>
                      <c:pt idx="310">
                        <c:v>2981.1760001500002</c:v>
                      </c:pt>
                      <c:pt idx="311">
                        <c:v>2979.4489447699998</c:v>
                      </c:pt>
                      <c:pt idx="312">
                        <c:v>2963.94803873</c:v>
                      </c:pt>
                      <c:pt idx="313">
                        <c:v>2959.6862483</c:v>
                      </c:pt>
                      <c:pt idx="314">
                        <c:v>2946.7934253100002</c:v>
                      </c:pt>
                      <c:pt idx="315">
                        <c:v>2940.1019827800001</c:v>
                      </c:pt>
                      <c:pt idx="316">
                        <c:v>2912.1153131800002</c:v>
                      </c:pt>
                      <c:pt idx="317">
                        <c:v>2888.7146201</c:v>
                      </c:pt>
                      <c:pt idx="318">
                        <c:v>2877.3986492399999</c:v>
                      </c:pt>
                      <c:pt idx="319">
                        <c:v>2866.8119773899998</c:v>
                      </c:pt>
                      <c:pt idx="320">
                        <c:v>2848.0011365199998</c:v>
                      </c:pt>
                      <c:pt idx="321">
                        <c:v>2840.76153995</c:v>
                      </c:pt>
                      <c:pt idx="322">
                        <c:v>2814.16538171</c:v>
                      </c:pt>
                      <c:pt idx="323">
                        <c:v>2812.6115248800002</c:v>
                      </c:pt>
                      <c:pt idx="324">
                        <c:v>2812.5625011100001</c:v>
                      </c:pt>
                      <c:pt idx="325">
                        <c:v>2811.6972928</c:v>
                      </c:pt>
                      <c:pt idx="326">
                        <c:v>2799.1552045499998</c:v>
                      </c:pt>
                      <c:pt idx="327">
                        <c:v>2798.3059174599998</c:v>
                      </c:pt>
                      <c:pt idx="328">
                        <c:v>2779.2788800399999</c:v>
                      </c:pt>
                      <c:pt idx="329">
                        <c:v>2773.1890548299998</c:v>
                      </c:pt>
                      <c:pt idx="330">
                        <c:v>2771.70054536</c:v>
                      </c:pt>
                      <c:pt idx="331">
                        <c:v>2755.2534733900002</c:v>
                      </c:pt>
                      <c:pt idx="332">
                        <c:v>2742.70117312</c:v>
                      </c:pt>
                      <c:pt idx="333">
                        <c:v>2734.1784180599998</c:v>
                      </c:pt>
                      <c:pt idx="334">
                        <c:v>2732.8784389000002</c:v>
                      </c:pt>
                      <c:pt idx="335">
                        <c:v>2711.5535849100002</c:v>
                      </c:pt>
                      <c:pt idx="336">
                        <c:v>2704.4835723699998</c:v>
                      </c:pt>
                      <c:pt idx="337">
                        <c:v>2688.30331927</c:v>
                      </c:pt>
                      <c:pt idx="338">
                        <c:v>2671.5532962699999</c:v>
                      </c:pt>
                      <c:pt idx="339">
                        <c:v>2649.7219499299999</c:v>
                      </c:pt>
                      <c:pt idx="340">
                        <c:v>2630.1576070800002</c:v>
                      </c:pt>
                      <c:pt idx="341">
                        <c:v>2624.2626580699998</c:v>
                      </c:pt>
                      <c:pt idx="342">
                        <c:v>2622.8016087599999</c:v>
                      </c:pt>
                      <c:pt idx="343">
                        <c:v>2615.98652554</c:v>
                      </c:pt>
                      <c:pt idx="344">
                        <c:v>2604.3974107600002</c:v>
                      </c:pt>
                      <c:pt idx="345">
                        <c:v>2564.3344925199999</c:v>
                      </c:pt>
                      <c:pt idx="346">
                        <c:v>2553.2622895700001</c:v>
                      </c:pt>
                      <c:pt idx="347">
                        <c:v>2536.1905733600001</c:v>
                      </c:pt>
                      <c:pt idx="348">
                        <c:v>2535.1480580900002</c:v>
                      </c:pt>
                      <c:pt idx="349">
                        <c:v>2527.4846083500001</c:v>
                      </c:pt>
                      <c:pt idx="350">
                        <c:v>2506.1740405099999</c:v>
                      </c:pt>
                      <c:pt idx="351">
                        <c:v>2497.0913364100002</c:v>
                      </c:pt>
                      <c:pt idx="352">
                        <c:v>2487.4913788700001</c:v>
                      </c:pt>
                      <c:pt idx="353">
                        <c:v>2486.9917134399998</c:v>
                      </c:pt>
                      <c:pt idx="354">
                        <c:v>2474.3710395500002</c:v>
                      </c:pt>
                      <c:pt idx="355">
                        <c:v>2473.1188040699999</c:v>
                      </c:pt>
                      <c:pt idx="356">
                        <c:v>2465.9774081199998</c:v>
                      </c:pt>
                      <c:pt idx="357">
                        <c:v>2461.83488154</c:v>
                      </c:pt>
                      <c:pt idx="358">
                        <c:v>2460.6286370600001</c:v>
                      </c:pt>
                      <c:pt idx="359">
                        <c:v>2444.82706125</c:v>
                      </c:pt>
                      <c:pt idx="360">
                        <c:v>2443.69327131</c:v>
                      </c:pt>
                      <c:pt idx="361">
                        <c:v>2440.5775492500002</c:v>
                      </c:pt>
                      <c:pt idx="362">
                        <c:v>2430.7539355899999</c:v>
                      </c:pt>
                      <c:pt idx="363">
                        <c:v>2427.7923351200002</c:v>
                      </c:pt>
                      <c:pt idx="364">
                        <c:v>2425.5591596200002</c:v>
                      </c:pt>
                      <c:pt idx="365">
                        <c:v>2419.9622120200002</c:v>
                      </c:pt>
                      <c:pt idx="366">
                        <c:v>2413.5198854999999</c:v>
                      </c:pt>
                      <c:pt idx="367">
                        <c:v>2396.7747358900001</c:v>
                      </c:pt>
                      <c:pt idx="368">
                        <c:v>2387.6176216899999</c:v>
                      </c:pt>
                      <c:pt idx="369">
                        <c:v>2380.2893784299999</c:v>
                      </c:pt>
                      <c:pt idx="370">
                        <c:v>2373.6717596499998</c:v>
                      </c:pt>
                      <c:pt idx="371">
                        <c:v>2366.6374309100001</c:v>
                      </c:pt>
                      <c:pt idx="372">
                        <c:v>2322.4812294899998</c:v>
                      </c:pt>
                      <c:pt idx="373">
                        <c:v>2306.0001099999999</c:v>
                      </c:pt>
                      <c:pt idx="374">
                        <c:v>2302.7704022500002</c:v>
                      </c:pt>
                      <c:pt idx="375">
                        <c:v>2301.59226287</c:v>
                      </c:pt>
                      <c:pt idx="376">
                        <c:v>2291.5245740800001</c:v>
                      </c:pt>
                      <c:pt idx="377">
                        <c:v>2287.2417112899998</c:v>
                      </c:pt>
                      <c:pt idx="378">
                        <c:v>2277.4089637400002</c:v>
                      </c:pt>
                      <c:pt idx="379">
                        <c:v>2266.42503807</c:v>
                      </c:pt>
                      <c:pt idx="380">
                        <c:v>2261.7393871200002</c:v>
                      </c:pt>
                      <c:pt idx="381">
                        <c:v>2257.6534169400002</c:v>
                      </c:pt>
                      <c:pt idx="382">
                        <c:v>2215.2975970000002</c:v>
                      </c:pt>
                      <c:pt idx="383">
                        <c:v>2210.8416888100001</c:v>
                      </c:pt>
                      <c:pt idx="384">
                        <c:v>2210.54122865</c:v>
                      </c:pt>
                      <c:pt idx="385">
                        <c:v>2208.7936016899998</c:v>
                      </c:pt>
                      <c:pt idx="386">
                        <c:v>2173.3620203</c:v>
                      </c:pt>
                      <c:pt idx="387">
                        <c:v>2164.6531731300001</c:v>
                      </c:pt>
                      <c:pt idx="388">
                        <c:v>2124.70844072</c:v>
                      </c:pt>
                      <c:pt idx="389">
                        <c:v>2121.9761814899998</c:v>
                      </c:pt>
                      <c:pt idx="390">
                        <c:v>2102.25935734</c:v>
                      </c:pt>
                      <c:pt idx="391">
                        <c:v>2098.6411957400001</c:v>
                      </c:pt>
                      <c:pt idx="392">
                        <c:v>2087.6863447599999</c:v>
                      </c:pt>
                      <c:pt idx="393">
                        <c:v>2085.3246251400001</c:v>
                      </c:pt>
                      <c:pt idx="394">
                        <c:v>2056.02403357</c:v>
                      </c:pt>
                      <c:pt idx="395">
                        <c:v>2026.2444142300001</c:v>
                      </c:pt>
                      <c:pt idx="396">
                        <c:v>2021.9291821500001</c:v>
                      </c:pt>
                      <c:pt idx="397">
                        <c:v>2009.0754360999999</c:v>
                      </c:pt>
                      <c:pt idx="398">
                        <c:v>1993.4060683299999</c:v>
                      </c:pt>
                      <c:pt idx="399">
                        <c:v>1991.9467341500001</c:v>
                      </c:pt>
                      <c:pt idx="400">
                        <c:v>1966.72387123</c:v>
                      </c:pt>
                      <c:pt idx="401">
                        <c:v>1957.63363013</c:v>
                      </c:pt>
                      <c:pt idx="402">
                        <c:v>1955.7827703299999</c:v>
                      </c:pt>
                      <c:pt idx="403">
                        <c:v>1955.17216315</c:v>
                      </c:pt>
                      <c:pt idx="404">
                        <c:v>1953.6926122899999</c:v>
                      </c:pt>
                      <c:pt idx="405">
                        <c:v>1951.8256729</c:v>
                      </c:pt>
                      <c:pt idx="406">
                        <c:v>1938.61438445</c:v>
                      </c:pt>
                      <c:pt idx="407">
                        <c:v>1911.73302872</c:v>
                      </c:pt>
                      <c:pt idx="408">
                        <c:v>1874.7226556200001</c:v>
                      </c:pt>
                      <c:pt idx="409">
                        <c:v>1864.45058376</c:v>
                      </c:pt>
                      <c:pt idx="410">
                        <c:v>1862.64495042</c:v>
                      </c:pt>
                      <c:pt idx="411">
                        <c:v>1860.4144651500001</c:v>
                      </c:pt>
                      <c:pt idx="412">
                        <c:v>1856.4676058299999</c:v>
                      </c:pt>
                      <c:pt idx="413">
                        <c:v>1852.1151885300001</c:v>
                      </c:pt>
                      <c:pt idx="414">
                        <c:v>1833.7097077999999</c:v>
                      </c:pt>
                      <c:pt idx="415">
                        <c:v>1827.4563492899999</c:v>
                      </c:pt>
                      <c:pt idx="416">
                        <c:v>1819.18250977</c:v>
                      </c:pt>
                      <c:pt idx="417">
                        <c:v>1816.72927344</c:v>
                      </c:pt>
                      <c:pt idx="418">
                        <c:v>1816.3907722399999</c:v>
                      </c:pt>
                      <c:pt idx="419">
                        <c:v>1802.1911077499999</c:v>
                      </c:pt>
                      <c:pt idx="420">
                        <c:v>1780.5600133400001</c:v>
                      </c:pt>
                      <c:pt idx="421">
                        <c:v>1764.3042210799999</c:v>
                      </c:pt>
                      <c:pt idx="422">
                        <c:v>1754.32319869</c:v>
                      </c:pt>
                      <c:pt idx="423">
                        <c:v>1744.7334849700001</c:v>
                      </c:pt>
                      <c:pt idx="424">
                        <c:v>1743.03063322</c:v>
                      </c:pt>
                      <c:pt idx="425">
                        <c:v>1741.27621888</c:v>
                      </c:pt>
                      <c:pt idx="426">
                        <c:v>1737.7965434299999</c:v>
                      </c:pt>
                      <c:pt idx="427">
                        <c:v>1715.07465897</c:v>
                      </c:pt>
                      <c:pt idx="428">
                        <c:v>1711.9140520999999</c:v>
                      </c:pt>
                      <c:pt idx="429">
                        <c:v>1711.84139383</c:v>
                      </c:pt>
                      <c:pt idx="430">
                        <c:v>1708.9035932199999</c:v>
                      </c:pt>
                      <c:pt idx="431">
                        <c:v>1701.58557905</c:v>
                      </c:pt>
                      <c:pt idx="432">
                        <c:v>1690.8866655700001</c:v>
                      </c:pt>
                      <c:pt idx="433">
                        <c:v>1682.36165783</c:v>
                      </c:pt>
                      <c:pt idx="434">
                        <c:v>1676.6829362000001</c:v>
                      </c:pt>
                      <c:pt idx="435">
                        <c:v>1666.1015357399999</c:v>
                      </c:pt>
                      <c:pt idx="436">
                        <c:v>1649.74224611</c:v>
                      </c:pt>
                      <c:pt idx="437">
                        <c:v>1639.9509459200001</c:v>
                      </c:pt>
                      <c:pt idx="438">
                        <c:v>1628.8122558800001</c:v>
                      </c:pt>
                      <c:pt idx="439">
                        <c:v>1623.39459425</c:v>
                      </c:pt>
                      <c:pt idx="440">
                        <c:v>1623.31865902</c:v>
                      </c:pt>
                      <c:pt idx="441">
                        <c:v>1614.7413166599999</c:v>
                      </c:pt>
                      <c:pt idx="442">
                        <c:v>1614.56415685</c:v>
                      </c:pt>
                      <c:pt idx="443">
                        <c:v>1592.38946298</c:v>
                      </c:pt>
                      <c:pt idx="444">
                        <c:v>1574.24151762</c:v>
                      </c:pt>
                      <c:pt idx="445">
                        <c:v>1573.0705153599999</c:v>
                      </c:pt>
                      <c:pt idx="446">
                        <c:v>1570.26800871</c:v>
                      </c:pt>
                      <c:pt idx="447">
                        <c:v>1569.94394059</c:v>
                      </c:pt>
                      <c:pt idx="448">
                        <c:v>1556.30960774</c:v>
                      </c:pt>
                      <c:pt idx="449">
                        <c:v>1544.1645203999999</c:v>
                      </c:pt>
                      <c:pt idx="450">
                        <c:v>1539.53072619</c:v>
                      </c:pt>
                      <c:pt idx="451">
                        <c:v>1526.2935332699999</c:v>
                      </c:pt>
                      <c:pt idx="452">
                        <c:v>1525.8878665499999</c:v>
                      </c:pt>
                      <c:pt idx="453">
                        <c:v>1518.7119963299999</c:v>
                      </c:pt>
                      <c:pt idx="454">
                        <c:v>1516.0944190299999</c:v>
                      </c:pt>
                      <c:pt idx="455">
                        <c:v>1503.05970637</c:v>
                      </c:pt>
                      <c:pt idx="456">
                        <c:v>1497.62074968</c:v>
                      </c:pt>
                      <c:pt idx="457">
                        <c:v>1496.55516231</c:v>
                      </c:pt>
                      <c:pt idx="458">
                        <c:v>1462.42116197</c:v>
                      </c:pt>
                      <c:pt idx="459">
                        <c:v>1459.1126576300001</c:v>
                      </c:pt>
                      <c:pt idx="460">
                        <c:v>1458.33035537</c:v>
                      </c:pt>
                      <c:pt idx="461">
                        <c:v>1447.40343297</c:v>
                      </c:pt>
                      <c:pt idx="462">
                        <c:v>1445.22181649</c:v>
                      </c:pt>
                      <c:pt idx="463">
                        <c:v>1433.5525738399999</c:v>
                      </c:pt>
                      <c:pt idx="464">
                        <c:v>1430.09404283</c:v>
                      </c:pt>
                      <c:pt idx="465">
                        <c:v>1395.6208320799999</c:v>
                      </c:pt>
                      <c:pt idx="466">
                        <c:v>1381.0371582099999</c:v>
                      </c:pt>
                      <c:pt idx="467">
                        <c:v>1370.29143866</c:v>
                      </c:pt>
                      <c:pt idx="468">
                        <c:v>1370.14191944</c:v>
                      </c:pt>
                      <c:pt idx="469">
                        <c:v>1368.52774671</c:v>
                      </c:pt>
                      <c:pt idx="470">
                        <c:v>1356.2283500799999</c:v>
                      </c:pt>
                      <c:pt idx="471">
                        <c:v>1354.64679497</c:v>
                      </c:pt>
                      <c:pt idx="472">
                        <c:v>1352.6230445599999</c:v>
                      </c:pt>
                      <c:pt idx="473">
                        <c:v>1346.3731109800001</c:v>
                      </c:pt>
                      <c:pt idx="474">
                        <c:v>1342.4834212200001</c:v>
                      </c:pt>
                      <c:pt idx="475">
                        <c:v>1341.4007411099999</c:v>
                      </c:pt>
                      <c:pt idx="476">
                        <c:v>1339.25951274</c:v>
                      </c:pt>
                      <c:pt idx="477">
                        <c:v>1326.2447778999999</c:v>
                      </c:pt>
                      <c:pt idx="478">
                        <c:v>1321.8795455699999</c:v>
                      </c:pt>
                      <c:pt idx="479">
                        <c:v>1314.28278363</c:v>
                      </c:pt>
                      <c:pt idx="480">
                        <c:v>1301.53479657</c:v>
                      </c:pt>
                      <c:pt idx="481">
                        <c:v>1297.20242764</c:v>
                      </c:pt>
                      <c:pt idx="482">
                        <c:v>1296.2540216699999</c:v>
                      </c:pt>
                      <c:pt idx="483">
                        <c:v>1293.23909845</c:v>
                      </c:pt>
                      <c:pt idx="484">
                        <c:v>1289.91168483</c:v>
                      </c:pt>
                      <c:pt idx="485">
                        <c:v>1282.8019190499999</c:v>
                      </c:pt>
                      <c:pt idx="486">
                        <c:v>1277.3223172999999</c:v>
                      </c:pt>
                      <c:pt idx="487">
                        <c:v>1275.4965287299999</c:v>
                      </c:pt>
                      <c:pt idx="488">
                        <c:v>1274.6315610900001</c:v>
                      </c:pt>
                      <c:pt idx="489">
                        <c:v>1261.03569698</c:v>
                      </c:pt>
                      <c:pt idx="490">
                        <c:v>1221.08355282</c:v>
                      </c:pt>
                      <c:pt idx="491">
                        <c:v>1219.75447444</c:v>
                      </c:pt>
                      <c:pt idx="492">
                        <c:v>1206.61926773</c:v>
                      </c:pt>
                      <c:pt idx="493">
                        <c:v>1206.1564560500001</c:v>
                      </c:pt>
                      <c:pt idx="494">
                        <c:v>1189.6869139299999</c:v>
                      </c:pt>
                      <c:pt idx="495">
                        <c:v>1169.98009271</c:v>
                      </c:pt>
                      <c:pt idx="496">
                        <c:v>1164.03824822</c:v>
                      </c:pt>
                      <c:pt idx="497">
                        <c:v>1161.9805339</c:v>
                      </c:pt>
                      <c:pt idx="498">
                        <c:v>1156.9796419500001</c:v>
                      </c:pt>
                      <c:pt idx="499">
                        <c:v>1153.5025734599999</c:v>
                      </c:pt>
                      <c:pt idx="500">
                        <c:v>1147.74398987</c:v>
                      </c:pt>
                      <c:pt idx="501">
                        <c:v>1146.97568553</c:v>
                      </c:pt>
                      <c:pt idx="502">
                        <c:v>1145.5795495100001</c:v>
                      </c:pt>
                      <c:pt idx="503">
                        <c:v>1134.6031435100001</c:v>
                      </c:pt>
                      <c:pt idx="504">
                        <c:v>1133.67116061</c:v>
                      </c:pt>
                      <c:pt idx="505">
                        <c:v>1125.1631179599999</c:v>
                      </c:pt>
                      <c:pt idx="506">
                        <c:v>1110.84619563</c:v>
                      </c:pt>
                      <c:pt idx="507">
                        <c:v>1108.12502262</c:v>
                      </c:pt>
                      <c:pt idx="508">
                        <c:v>1106.7676547900001</c:v>
                      </c:pt>
                      <c:pt idx="509">
                        <c:v>1104.3090495399999</c:v>
                      </c:pt>
                      <c:pt idx="510">
                        <c:v>1097.11011104</c:v>
                      </c:pt>
                      <c:pt idx="511">
                        <c:v>1096.63531999</c:v>
                      </c:pt>
                      <c:pt idx="512">
                        <c:v>1091.39155063</c:v>
                      </c:pt>
                      <c:pt idx="513">
                        <c:v>1082.5650766799999</c:v>
                      </c:pt>
                      <c:pt idx="514">
                        <c:v>1077.09970692</c:v>
                      </c:pt>
                      <c:pt idx="515">
                        <c:v>1074.0153067000001</c:v>
                      </c:pt>
                      <c:pt idx="516">
                        <c:v>1055.14724538</c:v>
                      </c:pt>
                      <c:pt idx="517">
                        <c:v>1051.04330048</c:v>
                      </c:pt>
                      <c:pt idx="518">
                        <c:v>1041.05693462</c:v>
                      </c:pt>
                      <c:pt idx="519">
                        <c:v>1038.7342903399999</c:v>
                      </c:pt>
                      <c:pt idx="520">
                        <c:v>1033.27625945</c:v>
                      </c:pt>
                      <c:pt idx="521">
                        <c:v>1022.01034715</c:v>
                      </c:pt>
                      <c:pt idx="522">
                        <c:v>1021.93630572</c:v>
                      </c:pt>
                      <c:pt idx="523">
                        <c:v>1005.56516333</c:v>
                      </c:pt>
                      <c:pt idx="524">
                        <c:v>1001.93775581</c:v>
                      </c:pt>
                      <c:pt idx="525">
                        <c:v>990.92942984800004</c:v>
                      </c:pt>
                      <c:pt idx="526">
                        <c:v>989.29755242099998</c:v>
                      </c:pt>
                      <c:pt idx="527">
                        <c:v>987.16269423599999</c:v>
                      </c:pt>
                      <c:pt idx="528">
                        <c:v>979.45632184999999</c:v>
                      </c:pt>
                      <c:pt idx="529">
                        <c:v>979.09111428300002</c:v>
                      </c:pt>
                      <c:pt idx="530">
                        <c:v>976.31360349500005</c:v>
                      </c:pt>
                      <c:pt idx="531">
                        <c:v>966.80234008900004</c:v>
                      </c:pt>
                      <c:pt idx="532">
                        <c:v>949.18001518899996</c:v>
                      </c:pt>
                      <c:pt idx="533">
                        <c:v>945.83793687599996</c:v>
                      </c:pt>
                      <c:pt idx="534">
                        <c:v>944.59039433500004</c:v>
                      </c:pt>
                      <c:pt idx="535">
                        <c:v>935.25376102099995</c:v>
                      </c:pt>
                      <c:pt idx="536">
                        <c:v>931.88099093799997</c:v>
                      </c:pt>
                      <c:pt idx="537">
                        <c:v>914.06267462100004</c:v>
                      </c:pt>
                      <c:pt idx="538">
                        <c:v>909.63377263300004</c:v>
                      </c:pt>
                      <c:pt idx="539">
                        <c:v>903.97780720699996</c:v>
                      </c:pt>
                      <c:pt idx="540">
                        <c:v>902.61705774999996</c:v>
                      </c:pt>
                      <c:pt idx="541">
                        <c:v>901.79882588099997</c:v>
                      </c:pt>
                      <c:pt idx="542">
                        <c:v>897.52573981700004</c:v>
                      </c:pt>
                      <c:pt idx="543">
                        <c:v>888.59246312100004</c:v>
                      </c:pt>
                      <c:pt idx="544">
                        <c:v>887.79416609500004</c:v>
                      </c:pt>
                      <c:pt idx="545">
                        <c:v>874.914396614</c:v>
                      </c:pt>
                      <c:pt idx="546">
                        <c:v>861.89014634299997</c:v>
                      </c:pt>
                      <c:pt idx="547">
                        <c:v>855.66892644799998</c:v>
                      </c:pt>
                      <c:pt idx="548">
                        <c:v>855.14831563999996</c:v>
                      </c:pt>
                      <c:pt idx="549">
                        <c:v>850.59491619300002</c:v>
                      </c:pt>
                      <c:pt idx="550">
                        <c:v>847.42555886599996</c:v>
                      </c:pt>
                      <c:pt idx="551">
                        <c:v>842.15464452499998</c:v>
                      </c:pt>
                      <c:pt idx="552">
                        <c:v>836.41425729599996</c:v>
                      </c:pt>
                      <c:pt idx="553">
                        <c:v>826.87736099699998</c:v>
                      </c:pt>
                      <c:pt idx="554">
                        <c:v>813.66141150299995</c:v>
                      </c:pt>
                      <c:pt idx="555">
                        <c:v>808.76615892999996</c:v>
                      </c:pt>
                      <c:pt idx="556">
                        <c:v>803.20005307300005</c:v>
                      </c:pt>
                      <c:pt idx="557">
                        <c:v>797.89756196999997</c:v>
                      </c:pt>
                      <c:pt idx="558">
                        <c:v>790.87027712199995</c:v>
                      </c:pt>
                      <c:pt idx="559">
                        <c:v>790.52959138999995</c:v>
                      </c:pt>
                      <c:pt idx="560">
                        <c:v>776.04626806800002</c:v>
                      </c:pt>
                      <c:pt idx="561">
                        <c:v>775.37505024999996</c:v>
                      </c:pt>
                      <c:pt idx="562">
                        <c:v>774.59891224399996</c:v>
                      </c:pt>
                      <c:pt idx="563">
                        <c:v>769.43217717499999</c:v>
                      </c:pt>
                      <c:pt idx="564">
                        <c:v>768.63137653700005</c:v>
                      </c:pt>
                      <c:pt idx="565">
                        <c:v>766.75380982900003</c:v>
                      </c:pt>
                      <c:pt idx="566">
                        <c:v>764.60274057300001</c:v>
                      </c:pt>
                      <c:pt idx="567">
                        <c:v>757.72669800200003</c:v>
                      </c:pt>
                      <c:pt idx="568">
                        <c:v>756.36246066599995</c:v>
                      </c:pt>
                      <c:pt idx="569">
                        <c:v>744.01886029100001</c:v>
                      </c:pt>
                      <c:pt idx="570">
                        <c:v>743.40688914999998</c:v>
                      </c:pt>
                      <c:pt idx="571">
                        <c:v>742.29001847500001</c:v>
                      </c:pt>
                      <c:pt idx="572">
                        <c:v>739.20809059199996</c:v>
                      </c:pt>
                      <c:pt idx="573">
                        <c:v>734.43888864099995</c:v>
                      </c:pt>
                      <c:pt idx="574">
                        <c:v>731.839811973</c:v>
                      </c:pt>
                      <c:pt idx="575">
                        <c:v>727.26313355699995</c:v>
                      </c:pt>
                      <c:pt idx="576">
                        <c:v>722.25417174200004</c:v>
                      </c:pt>
                      <c:pt idx="577">
                        <c:v>717.77257500099995</c:v>
                      </c:pt>
                      <c:pt idx="578">
                        <c:v>714.66009250800005</c:v>
                      </c:pt>
                      <c:pt idx="579">
                        <c:v>712.10093560200005</c:v>
                      </c:pt>
                      <c:pt idx="580">
                        <c:v>704.94318714099995</c:v>
                      </c:pt>
                      <c:pt idx="581">
                        <c:v>702.093149692</c:v>
                      </c:pt>
                      <c:pt idx="582">
                        <c:v>701.68026231199997</c:v>
                      </c:pt>
                      <c:pt idx="583">
                        <c:v>701.50472232499999</c:v>
                      </c:pt>
                      <c:pt idx="584">
                        <c:v>698.04242241700001</c:v>
                      </c:pt>
                      <c:pt idx="585">
                        <c:v>683.41628489000004</c:v>
                      </c:pt>
                      <c:pt idx="586">
                        <c:v>673.65065419500002</c:v>
                      </c:pt>
                      <c:pt idx="587">
                        <c:v>673.09611704199995</c:v>
                      </c:pt>
                      <c:pt idx="588">
                        <c:v>665.66068722499995</c:v>
                      </c:pt>
                      <c:pt idx="589">
                        <c:v>650.13102588100003</c:v>
                      </c:pt>
                      <c:pt idx="590">
                        <c:v>646.49238549400002</c:v>
                      </c:pt>
                      <c:pt idx="591">
                        <c:v>642.09351642599995</c:v>
                      </c:pt>
                      <c:pt idx="592">
                        <c:v>632.84501757299995</c:v>
                      </c:pt>
                      <c:pt idx="593">
                        <c:v>620.92235383900004</c:v>
                      </c:pt>
                      <c:pt idx="594">
                        <c:v>599.84838659299999</c:v>
                      </c:pt>
                      <c:pt idx="595">
                        <c:v>596.11958737700002</c:v>
                      </c:pt>
                      <c:pt idx="596">
                        <c:v>596.10374127199998</c:v>
                      </c:pt>
                      <c:pt idx="597">
                        <c:v>595.15186333999998</c:v>
                      </c:pt>
                      <c:pt idx="598">
                        <c:v>594.620857398</c:v>
                      </c:pt>
                      <c:pt idx="599">
                        <c:v>594.21456573800003</c:v>
                      </c:pt>
                      <c:pt idx="600">
                        <c:v>590.76219712700004</c:v>
                      </c:pt>
                      <c:pt idx="601">
                        <c:v>589.57329199900005</c:v>
                      </c:pt>
                      <c:pt idx="602">
                        <c:v>577.39138273499998</c:v>
                      </c:pt>
                      <c:pt idx="603">
                        <c:v>568.08381490199997</c:v>
                      </c:pt>
                      <c:pt idx="604">
                        <c:v>567.58316474699996</c:v>
                      </c:pt>
                      <c:pt idx="605">
                        <c:v>562.98751018799999</c:v>
                      </c:pt>
                      <c:pt idx="606">
                        <c:v>559.08584905099997</c:v>
                      </c:pt>
                      <c:pt idx="607">
                        <c:v>548.21863206900002</c:v>
                      </c:pt>
                      <c:pt idx="608">
                        <c:v>546.43749078600001</c:v>
                      </c:pt>
                      <c:pt idx="609">
                        <c:v>538.20280463799998</c:v>
                      </c:pt>
                      <c:pt idx="610">
                        <c:v>536.09998574700001</c:v>
                      </c:pt>
                      <c:pt idx="611">
                        <c:v>535.22733716799996</c:v>
                      </c:pt>
                      <c:pt idx="612">
                        <c:v>524.27548060399999</c:v>
                      </c:pt>
                      <c:pt idx="613">
                        <c:v>522.84513109700003</c:v>
                      </c:pt>
                      <c:pt idx="614">
                        <c:v>520.3952812</c:v>
                      </c:pt>
                      <c:pt idx="615">
                        <c:v>519.93805970100004</c:v>
                      </c:pt>
                      <c:pt idx="616">
                        <c:v>515.59401500199999</c:v>
                      </c:pt>
                      <c:pt idx="617">
                        <c:v>501.87685405799999</c:v>
                      </c:pt>
                      <c:pt idx="618">
                        <c:v>501.11113315199998</c:v>
                      </c:pt>
                      <c:pt idx="619">
                        <c:v>494.021399417</c:v>
                      </c:pt>
                      <c:pt idx="620">
                        <c:v>492.17692754199999</c:v>
                      </c:pt>
                      <c:pt idx="621">
                        <c:v>488.78715920299999</c:v>
                      </c:pt>
                      <c:pt idx="622">
                        <c:v>486.71423589400001</c:v>
                      </c:pt>
                      <c:pt idx="623">
                        <c:v>483.46200574699998</c:v>
                      </c:pt>
                      <c:pt idx="624">
                        <c:v>481.34850291100003</c:v>
                      </c:pt>
                      <c:pt idx="625">
                        <c:v>473.41004467900001</c:v>
                      </c:pt>
                      <c:pt idx="626">
                        <c:v>471.567977122</c:v>
                      </c:pt>
                      <c:pt idx="627">
                        <c:v>469.04930131999998</c:v>
                      </c:pt>
                      <c:pt idx="628">
                        <c:v>467.34618768199999</c:v>
                      </c:pt>
                      <c:pt idx="629">
                        <c:v>465.74136242899999</c:v>
                      </c:pt>
                      <c:pt idx="630">
                        <c:v>465.23305908899999</c:v>
                      </c:pt>
                      <c:pt idx="631">
                        <c:v>463.42855991300002</c:v>
                      </c:pt>
                      <c:pt idx="632">
                        <c:v>461.41233756000003</c:v>
                      </c:pt>
                      <c:pt idx="633">
                        <c:v>458.01064211599999</c:v>
                      </c:pt>
                      <c:pt idx="634">
                        <c:v>456.852100259</c:v>
                      </c:pt>
                      <c:pt idx="635">
                        <c:v>449.074902882</c:v>
                      </c:pt>
                      <c:pt idx="636">
                        <c:v>435.64473897599999</c:v>
                      </c:pt>
                      <c:pt idx="637">
                        <c:v>435.60662824399998</c:v>
                      </c:pt>
                      <c:pt idx="638">
                        <c:v>432.06167146000001</c:v>
                      </c:pt>
                      <c:pt idx="639">
                        <c:v>430.18795870399998</c:v>
                      </c:pt>
                      <c:pt idx="640">
                        <c:v>422.17427394399999</c:v>
                      </c:pt>
                      <c:pt idx="641">
                        <c:v>418.71265188199999</c:v>
                      </c:pt>
                      <c:pt idx="642">
                        <c:v>417.13553136299998</c:v>
                      </c:pt>
                      <c:pt idx="643">
                        <c:v>415.87969729100001</c:v>
                      </c:pt>
                      <c:pt idx="644">
                        <c:v>404.20467609999997</c:v>
                      </c:pt>
                      <c:pt idx="645">
                        <c:v>396.94192129499999</c:v>
                      </c:pt>
                      <c:pt idx="646">
                        <c:v>395.29783456400003</c:v>
                      </c:pt>
                      <c:pt idx="647">
                        <c:v>393.48631738799997</c:v>
                      </c:pt>
                      <c:pt idx="648">
                        <c:v>383.84398517699998</c:v>
                      </c:pt>
                      <c:pt idx="649">
                        <c:v>372.74998500499998</c:v>
                      </c:pt>
                      <c:pt idx="650">
                        <c:v>371.86653989899997</c:v>
                      </c:pt>
                      <c:pt idx="651">
                        <c:v>366.21451760000002</c:v>
                      </c:pt>
                      <c:pt idx="652">
                        <c:v>359.998855021</c:v>
                      </c:pt>
                      <c:pt idx="653">
                        <c:v>353.92553311</c:v>
                      </c:pt>
                      <c:pt idx="654">
                        <c:v>350.31409921599999</c:v>
                      </c:pt>
                      <c:pt idx="655">
                        <c:v>343.960862088</c:v>
                      </c:pt>
                      <c:pt idx="656">
                        <c:v>342.02410893299998</c:v>
                      </c:pt>
                      <c:pt idx="657">
                        <c:v>333.99669801900001</c:v>
                      </c:pt>
                      <c:pt idx="658">
                        <c:v>328.02998964900002</c:v>
                      </c:pt>
                      <c:pt idx="659">
                        <c:v>326.64360095900003</c:v>
                      </c:pt>
                      <c:pt idx="660">
                        <c:v>326.19621199099998</c:v>
                      </c:pt>
                      <c:pt idx="661">
                        <c:v>326.02274472099998</c:v>
                      </c:pt>
                      <c:pt idx="662">
                        <c:v>318.87581754500002</c:v>
                      </c:pt>
                      <c:pt idx="663">
                        <c:v>318.43684350400002</c:v>
                      </c:pt>
                      <c:pt idx="664">
                        <c:v>310.21108602700002</c:v>
                      </c:pt>
                      <c:pt idx="665">
                        <c:v>303.16925387700002</c:v>
                      </c:pt>
                      <c:pt idx="666">
                        <c:v>302.59454225500002</c:v>
                      </c:pt>
                      <c:pt idx="667">
                        <c:v>290.90706986200001</c:v>
                      </c:pt>
                      <c:pt idx="668">
                        <c:v>282.762468716</c:v>
                      </c:pt>
                      <c:pt idx="669">
                        <c:v>280.36761882000002</c:v>
                      </c:pt>
                      <c:pt idx="670">
                        <c:v>279.28943964600001</c:v>
                      </c:pt>
                      <c:pt idx="671">
                        <c:v>274.17960028800002</c:v>
                      </c:pt>
                      <c:pt idx="672">
                        <c:v>272.14439912300003</c:v>
                      </c:pt>
                      <c:pt idx="673">
                        <c:v>250.57113590700001</c:v>
                      </c:pt>
                      <c:pt idx="674">
                        <c:v>245.931380655</c:v>
                      </c:pt>
                      <c:pt idx="675">
                        <c:v>243.83464948599999</c:v>
                      </c:pt>
                      <c:pt idx="676">
                        <c:v>240.84810431299999</c:v>
                      </c:pt>
                      <c:pt idx="677">
                        <c:v>239.61522608499999</c:v>
                      </c:pt>
                      <c:pt idx="678">
                        <c:v>230.45043445499999</c:v>
                      </c:pt>
                      <c:pt idx="679">
                        <c:v>229.99837113800001</c:v>
                      </c:pt>
                      <c:pt idx="680">
                        <c:v>229.443547314</c:v>
                      </c:pt>
                      <c:pt idx="681">
                        <c:v>222.12117665</c:v>
                      </c:pt>
                      <c:pt idx="682">
                        <c:v>216.34215371100001</c:v>
                      </c:pt>
                      <c:pt idx="683">
                        <c:v>214.45202303900001</c:v>
                      </c:pt>
                      <c:pt idx="684">
                        <c:v>210.84816465899999</c:v>
                      </c:pt>
                      <c:pt idx="685">
                        <c:v>208.718525798</c:v>
                      </c:pt>
                      <c:pt idx="686">
                        <c:v>207.94016302399999</c:v>
                      </c:pt>
                      <c:pt idx="687">
                        <c:v>195.569462386</c:v>
                      </c:pt>
                      <c:pt idx="688">
                        <c:v>193.90548352900001</c:v>
                      </c:pt>
                      <c:pt idx="689">
                        <c:v>190.52652301800001</c:v>
                      </c:pt>
                      <c:pt idx="690">
                        <c:v>183.67911646499999</c:v>
                      </c:pt>
                      <c:pt idx="691">
                        <c:v>180.916741511</c:v>
                      </c:pt>
                      <c:pt idx="692">
                        <c:v>177.64340317</c:v>
                      </c:pt>
                      <c:pt idx="693">
                        <c:v>177.22793036600001</c:v>
                      </c:pt>
                      <c:pt idx="694">
                        <c:v>170.94604410599999</c:v>
                      </c:pt>
                      <c:pt idx="695">
                        <c:v>161.160703168</c:v>
                      </c:pt>
                      <c:pt idx="696">
                        <c:v>153.34649204300001</c:v>
                      </c:pt>
                      <c:pt idx="697">
                        <c:v>147.81445784799999</c:v>
                      </c:pt>
                      <c:pt idx="698">
                        <c:v>145.94354605699999</c:v>
                      </c:pt>
                      <c:pt idx="699">
                        <c:v>133.00206985700001</c:v>
                      </c:pt>
                      <c:pt idx="700">
                        <c:v>132.94931610699999</c:v>
                      </c:pt>
                      <c:pt idx="701">
                        <c:v>126.839621341</c:v>
                      </c:pt>
                      <c:pt idx="702">
                        <c:v>124.756724725</c:v>
                      </c:pt>
                      <c:pt idx="703">
                        <c:v>122.90786878599999</c:v>
                      </c:pt>
                      <c:pt idx="704">
                        <c:v>116.46918695700001</c:v>
                      </c:pt>
                      <c:pt idx="705">
                        <c:v>116.347635455</c:v>
                      </c:pt>
                      <c:pt idx="706">
                        <c:v>112.494694907</c:v>
                      </c:pt>
                      <c:pt idx="707">
                        <c:v>109.16132376199999</c:v>
                      </c:pt>
                      <c:pt idx="708">
                        <c:v>102.193000313</c:v>
                      </c:pt>
                      <c:pt idx="709">
                        <c:v>101.168652712</c:v>
                      </c:pt>
                      <c:pt idx="710">
                        <c:v>94.030848951099998</c:v>
                      </c:pt>
                      <c:pt idx="711">
                        <c:v>92.261725378199998</c:v>
                      </c:pt>
                      <c:pt idx="712">
                        <c:v>89.827985580999993</c:v>
                      </c:pt>
                      <c:pt idx="713">
                        <c:v>71.356290040199994</c:v>
                      </c:pt>
                      <c:pt idx="714">
                        <c:v>71.008434864099996</c:v>
                      </c:pt>
                      <c:pt idx="715">
                        <c:v>66.098094829000004</c:v>
                      </c:pt>
                      <c:pt idx="716">
                        <c:v>58.499930678699997</c:v>
                      </c:pt>
                      <c:pt idx="717">
                        <c:v>57.116412109199999</c:v>
                      </c:pt>
                      <c:pt idx="718">
                        <c:v>55.582193472500002</c:v>
                      </c:pt>
                      <c:pt idx="719">
                        <c:v>55.165063551199999</c:v>
                      </c:pt>
                      <c:pt idx="720">
                        <c:v>51.439582794400003</c:v>
                      </c:pt>
                      <c:pt idx="721">
                        <c:v>47.010519027599997</c:v>
                      </c:pt>
                      <c:pt idx="722">
                        <c:v>40.974781366599998</c:v>
                      </c:pt>
                      <c:pt idx="723">
                        <c:v>33.146255181999997</c:v>
                      </c:pt>
                      <c:pt idx="724">
                        <c:v>32.633846761800001</c:v>
                      </c:pt>
                      <c:pt idx="725">
                        <c:v>30.9369898689</c:v>
                      </c:pt>
                      <c:pt idx="726">
                        <c:v>25.495722092099999</c:v>
                      </c:pt>
                      <c:pt idx="727">
                        <c:v>24.5710820408</c:v>
                      </c:pt>
                      <c:pt idx="728">
                        <c:v>22.9276590226</c:v>
                      </c:pt>
                      <c:pt idx="729">
                        <c:v>18.247137846600001</c:v>
                      </c:pt>
                      <c:pt idx="730">
                        <c:v>11.886117948300001</c:v>
                      </c:pt>
                      <c:pt idx="731">
                        <c:v>8.7724430609699997</c:v>
                      </c:pt>
                      <c:pt idx="732">
                        <c:v>3.1817885153400001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Data!$I$4:$I$2003</c15:sqref>
                        </c15:formulaRef>
                      </c:ext>
                    </c:extLst>
                    <c:numCache>
                      <c:formatCode>0.0000</c:formatCode>
                      <c:ptCount val="2000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  <c:pt idx="1952">
                        <c:v>0.97649999999994785</c:v>
                      </c:pt>
                      <c:pt idx="1953">
                        <c:v>0.9769999999999478</c:v>
                      </c:pt>
                      <c:pt idx="1954">
                        <c:v>0.97749999999994774</c:v>
                      </c:pt>
                      <c:pt idx="1955">
                        <c:v>0.97799999999994769</c:v>
                      </c:pt>
                      <c:pt idx="1956">
                        <c:v>0.97849999999994763</c:v>
                      </c:pt>
                      <c:pt idx="1957">
                        <c:v>0.97899999999994758</c:v>
                      </c:pt>
                      <c:pt idx="1958">
                        <c:v>0.97949999999994752</c:v>
                      </c:pt>
                      <c:pt idx="1959">
                        <c:v>0.97999999999994747</c:v>
                      </c:pt>
                      <c:pt idx="1960">
                        <c:v>0.98049999999994741</c:v>
                      </c:pt>
                      <c:pt idx="1961">
                        <c:v>0.98099999999994736</c:v>
                      </c:pt>
                      <c:pt idx="1962">
                        <c:v>0.9814999999999473</c:v>
                      </c:pt>
                      <c:pt idx="1963">
                        <c:v>0.98199999999994725</c:v>
                      </c:pt>
                      <c:pt idx="1964">
                        <c:v>0.98249999999994719</c:v>
                      </c:pt>
                      <c:pt idx="1965">
                        <c:v>0.98299999999994714</c:v>
                      </c:pt>
                      <c:pt idx="1966">
                        <c:v>0.98349999999994708</c:v>
                      </c:pt>
                      <c:pt idx="1967">
                        <c:v>0.98399999999994703</c:v>
                      </c:pt>
                      <c:pt idx="1968">
                        <c:v>0.98449999999994697</c:v>
                      </c:pt>
                      <c:pt idx="1969">
                        <c:v>0.98499999999994692</c:v>
                      </c:pt>
                      <c:pt idx="1970">
                        <c:v>0.98549999999994686</c:v>
                      </c:pt>
                      <c:pt idx="1971">
                        <c:v>0.98599999999994681</c:v>
                      </c:pt>
                      <c:pt idx="1972">
                        <c:v>0.98649999999994675</c:v>
                      </c:pt>
                      <c:pt idx="1973">
                        <c:v>0.9869999999999467</c:v>
                      </c:pt>
                      <c:pt idx="1974">
                        <c:v>0.98749999999994664</c:v>
                      </c:pt>
                      <c:pt idx="1975">
                        <c:v>0.98799999999994659</c:v>
                      </c:pt>
                      <c:pt idx="1976">
                        <c:v>0.98849999999994653</c:v>
                      </c:pt>
                      <c:pt idx="1977">
                        <c:v>0.98899999999994648</c:v>
                      </c:pt>
                      <c:pt idx="1978">
                        <c:v>0.98949999999994642</c:v>
                      </c:pt>
                      <c:pt idx="1979">
                        <c:v>0.98999999999994637</c:v>
                      </c:pt>
                      <c:pt idx="1980">
                        <c:v>0.99049999999994631</c:v>
                      </c:pt>
                      <c:pt idx="1981">
                        <c:v>0.99099999999994626</c:v>
                      </c:pt>
                      <c:pt idx="1982">
                        <c:v>0.9914999999999462</c:v>
                      </c:pt>
                      <c:pt idx="1983">
                        <c:v>0.99199999999994615</c:v>
                      </c:pt>
                      <c:pt idx="1984">
                        <c:v>0.99249999999994609</c:v>
                      </c:pt>
                      <c:pt idx="1985">
                        <c:v>0.99299999999994604</c:v>
                      </c:pt>
                      <c:pt idx="1986">
                        <c:v>0.99349999999994598</c:v>
                      </c:pt>
                      <c:pt idx="1987">
                        <c:v>0.99399999999994593</c:v>
                      </c:pt>
                      <c:pt idx="1988">
                        <c:v>0.99449999999994587</c:v>
                      </c:pt>
                      <c:pt idx="1989">
                        <c:v>0.99499999999994582</c:v>
                      </c:pt>
                      <c:pt idx="1990">
                        <c:v>0.99549999999994576</c:v>
                      </c:pt>
                      <c:pt idx="1991">
                        <c:v>0.99599999999994571</c:v>
                      </c:pt>
                      <c:pt idx="1992">
                        <c:v>0.99649999999994565</c:v>
                      </c:pt>
                      <c:pt idx="1993">
                        <c:v>0.9969999999999456</c:v>
                      </c:pt>
                      <c:pt idx="1994">
                        <c:v>0.99749999999994554</c:v>
                      </c:pt>
                      <c:pt idx="1995">
                        <c:v>0.99799999999994549</c:v>
                      </c:pt>
                      <c:pt idx="1996">
                        <c:v>0.99849999999994543</c:v>
                      </c:pt>
                      <c:pt idx="1997">
                        <c:v>0.99899999999994538</c:v>
                      </c:pt>
                      <c:pt idx="1998">
                        <c:v>0.99949999999994532</c:v>
                      </c:pt>
                      <c:pt idx="1999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109-47AD-87DD-B1E62BCF5A4D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Aug 15 -</c:v>
                </c:tx>
                <c:spPr>
                  <a:ln w="3810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Data!$D$1450:$D$2003</c15:sqref>
                        </c15:formulaRef>
                      </c:ext>
                    </c:extLst>
                    <c:numCache>
                      <c:formatCode>0</c:formatCode>
                      <c:ptCount val="554"/>
                      <c:pt idx="0">
                        <c:v>-0.30352636117100001</c:v>
                      </c:pt>
                      <c:pt idx="1">
                        <c:v>-0.76248238808199997</c:v>
                      </c:pt>
                      <c:pt idx="2">
                        <c:v>-2.0535541952399998</c:v>
                      </c:pt>
                      <c:pt idx="3">
                        <c:v>-2.3611307018900001</c:v>
                      </c:pt>
                      <c:pt idx="4">
                        <c:v>-2.45853573656</c:v>
                      </c:pt>
                      <c:pt idx="5">
                        <c:v>-5.2534223020999997</c:v>
                      </c:pt>
                      <c:pt idx="6">
                        <c:v>-5.3735438646700002</c:v>
                      </c:pt>
                      <c:pt idx="7">
                        <c:v>-5.3790372203699999</c:v>
                      </c:pt>
                      <c:pt idx="8">
                        <c:v>-5.7658679828799997</c:v>
                      </c:pt>
                      <c:pt idx="9">
                        <c:v>-6.1142794985900002</c:v>
                      </c:pt>
                      <c:pt idx="10">
                        <c:v>-6.2717344293600004</c:v>
                      </c:pt>
                      <c:pt idx="11">
                        <c:v>-6.3985803235500001</c:v>
                      </c:pt>
                      <c:pt idx="12">
                        <c:v>-6.6916236387000003</c:v>
                      </c:pt>
                      <c:pt idx="13">
                        <c:v>-9.2776572152900005</c:v>
                      </c:pt>
                      <c:pt idx="14">
                        <c:v>-9.7490524778100003</c:v>
                      </c:pt>
                      <c:pt idx="15">
                        <c:v>-10.110158270199999</c:v>
                      </c:pt>
                      <c:pt idx="16">
                        <c:v>-11.365432176800001</c:v>
                      </c:pt>
                      <c:pt idx="17">
                        <c:v>-12.613992146399999</c:v>
                      </c:pt>
                      <c:pt idx="18">
                        <c:v>-14.558809564300001</c:v>
                      </c:pt>
                      <c:pt idx="19">
                        <c:v>-15.901172089899999</c:v>
                      </c:pt>
                      <c:pt idx="20">
                        <c:v>-17.722545932700001</c:v>
                      </c:pt>
                      <c:pt idx="21">
                        <c:v>-19.101768010099999</c:v>
                      </c:pt>
                      <c:pt idx="22">
                        <c:v>-19.806999060100001</c:v>
                      </c:pt>
                      <c:pt idx="23">
                        <c:v>-20.6796554652</c:v>
                      </c:pt>
                      <c:pt idx="24">
                        <c:v>-24.598469999199999</c:v>
                      </c:pt>
                      <c:pt idx="25">
                        <c:v>-26.254655570899999</c:v>
                      </c:pt>
                      <c:pt idx="26">
                        <c:v>-26.826357625699998</c:v>
                      </c:pt>
                      <c:pt idx="27">
                        <c:v>-29.1447662908</c:v>
                      </c:pt>
                      <c:pt idx="28">
                        <c:v>-30.6831480912</c:v>
                      </c:pt>
                      <c:pt idx="29">
                        <c:v>-32.350539251800001</c:v>
                      </c:pt>
                      <c:pt idx="30">
                        <c:v>-32.987591001799998</c:v>
                      </c:pt>
                      <c:pt idx="31">
                        <c:v>-34.723184774899998</c:v>
                      </c:pt>
                      <c:pt idx="32">
                        <c:v>-35.072304941500001</c:v>
                      </c:pt>
                      <c:pt idx="33">
                        <c:v>-36.136328835900002</c:v>
                      </c:pt>
                      <c:pt idx="34">
                        <c:v>-37.075698694400003</c:v>
                      </c:pt>
                      <c:pt idx="35">
                        <c:v>-37.264098429699999</c:v>
                      </c:pt>
                      <c:pt idx="36">
                        <c:v>-37.4223215516</c:v>
                      </c:pt>
                      <c:pt idx="37">
                        <c:v>-37.828655990100003</c:v>
                      </c:pt>
                      <c:pt idx="38">
                        <c:v>-40.7243129258</c:v>
                      </c:pt>
                      <c:pt idx="39">
                        <c:v>-41.020568472800001</c:v>
                      </c:pt>
                      <c:pt idx="40">
                        <c:v>-42.762688653399998</c:v>
                      </c:pt>
                      <c:pt idx="41">
                        <c:v>-43.184672336799999</c:v>
                      </c:pt>
                      <c:pt idx="42">
                        <c:v>-48.244148193100003</c:v>
                      </c:pt>
                      <c:pt idx="43">
                        <c:v>-49.4817481726</c:v>
                      </c:pt>
                      <c:pt idx="44">
                        <c:v>-53.092392235699997</c:v>
                      </c:pt>
                      <c:pt idx="45">
                        <c:v>-53.700068891999997</c:v>
                      </c:pt>
                      <c:pt idx="46">
                        <c:v>-54.826386768799999</c:v>
                      </c:pt>
                      <c:pt idx="47">
                        <c:v>-55.762248271700003</c:v>
                      </c:pt>
                      <c:pt idx="48">
                        <c:v>-56.078238530599997</c:v>
                      </c:pt>
                      <c:pt idx="49">
                        <c:v>-56.8673388315</c:v>
                      </c:pt>
                      <c:pt idx="50">
                        <c:v>-60.116186071999998</c:v>
                      </c:pt>
                      <c:pt idx="51">
                        <c:v>-64.934872163799994</c:v>
                      </c:pt>
                      <c:pt idx="52">
                        <c:v>-65.083719916299998</c:v>
                      </c:pt>
                      <c:pt idx="53">
                        <c:v>-68.263774485699997</c:v>
                      </c:pt>
                      <c:pt idx="54">
                        <c:v>-68.8462355411</c:v>
                      </c:pt>
                      <c:pt idx="55">
                        <c:v>-76.785776689100004</c:v>
                      </c:pt>
                      <c:pt idx="56">
                        <c:v>-76.892644032999996</c:v>
                      </c:pt>
                      <c:pt idx="57">
                        <c:v>-78.114240089199996</c:v>
                      </c:pt>
                      <c:pt idx="58">
                        <c:v>-81.281515442400007</c:v>
                      </c:pt>
                      <c:pt idx="59">
                        <c:v>-84.213151066400002</c:v>
                      </c:pt>
                      <c:pt idx="60">
                        <c:v>-89.180309758600004</c:v>
                      </c:pt>
                      <c:pt idx="61">
                        <c:v>-89.803096599100002</c:v>
                      </c:pt>
                      <c:pt idx="62">
                        <c:v>-89.891169463300002</c:v>
                      </c:pt>
                      <c:pt idx="63">
                        <c:v>-91.929246957800004</c:v>
                      </c:pt>
                      <c:pt idx="64">
                        <c:v>-95.982475172600004</c:v>
                      </c:pt>
                      <c:pt idx="65">
                        <c:v>-98.506467274399995</c:v>
                      </c:pt>
                      <c:pt idx="66">
                        <c:v>-103.682333185</c:v>
                      </c:pt>
                      <c:pt idx="67">
                        <c:v>-110.340016545</c:v>
                      </c:pt>
                      <c:pt idx="68">
                        <c:v>-113.112242357</c:v>
                      </c:pt>
                      <c:pt idx="69">
                        <c:v>-113.482902118</c:v>
                      </c:pt>
                      <c:pt idx="70">
                        <c:v>-117.026221386</c:v>
                      </c:pt>
                      <c:pt idx="71">
                        <c:v>-118.44768460900001</c:v>
                      </c:pt>
                      <c:pt idx="72">
                        <c:v>-122.29728926200001</c:v>
                      </c:pt>
                      <c:pt idx="73">
                        <c:v>-123.726002978</c:v>
                      </c:pt>
                      <c:pt idx="74">
                        <c:v>-125.226390674</c:v>
                      </c:pt>
                      <c:pt idx="75">
                        <c:v>-127.13344775</c:v>
                      </c:pt>
                      <c:pt idx="76">
                        <c:v>-133.156746973</c:v>
                      </c:pt>
                      <c:pt idx="77">
                        <c:v>-136.40310281000001</c:v>
                      </c:pt>
                      <c:pt idx="78">
                        <c:v>-136.66164462699999</c:v>
                      </c:pt>
                      <c:pt idx="79">
                        <c:v>-141.71332634500001</c:v>
                      </c:pt>
                      <c:pt idx="80">
                        <c:v>-144.13216279599999</c:v>
                      </c:pt>
                      <c:pt idx="81">
                        <c:v>-145.024299466</c:v>
                      </c:pt>
                      <c:pt idx="82">
                        <c:v>-153.269311571</c:v>
                      </c:pt>
                      <c:pt idx="83">
                        <c:v>-155.66115240100001</c:v>
                      </c:pt>
                      <c:pt idx="84">
                        <c:v>-156.90051649399999</c:v>
                      </c:pt>
                      <c:pt idx="85">
                        <c:v>-159.73406992299999</c:v>
                      </c:pt>
                      <c:pt idx="86">
                        <c:v>-160.50981883200001</c:v>
                      </c:pt>
                      <c:pt idx="87">
                        <c:v>-162.79004557299999</c:v>
                      </c:pt>
                      <c:pt idx="88">
                        <c:v>-164.234446819</c:v>
                      </c:pt>
                      <c:pt idx="89">
                        <c:v>-166.45762424700001</c:v>
                      </c:pt>
                      <c:pt idx="90">
                        <c:v>-167.57594517800001</c:v>
                      </c:pt>
                      <c:pt idx="91">
                        <c:v>-175.28587618200001</c:v>
                      </c:pt>
                      <c:pt idx="92">
                        <c:v>-179.96291190900001</c:v>
                      </c:pt>
                      <c:pt idx="93">
                        <c:v>-181.70937741200001</c:v>
                      </c:pt>
                      <c:pt idx="94">
                        <c:v>-184.737063906</c:v>
                      </c:pt>
                      <c:pt idx="95">
                        <c:v>-186.94516753600001</c:v>
                      </c:pt>
                      <c:pt idx="96">
                        <c:v>-191.218153884</c:v>
                      </c:pt>
                      <c:pt idx="97">
                        <c:v>-193.13736913100001</c:v>
                      </c:pt>
                      <c:pt idx="98">
                        <c:v>-202.36395847399999</c:v>
                      </c:pt>
                      <c:pt idx="99">
                        <c:v>-212.22437506099999</c:v>
                      </c:pt>
                      <c:pt idx="100">
                        <c:v>-216.361658629</c:v>
                      </c:pt>
                      <c:pt idx="101">
                        <c:v>-216.79530473</c:v>
                      </c:pt>
                      <c:pt idx="102">
                        <c:v>-221.97706431200001</c:v>
                      </c:pt>
                      <c:pt idx="103">
                        <c:v>-224.859343061</c:v>
                      </c:pt>
                      <c:pt idx="104">
                        <c:v>-226.30607684</c:v>
                      </c:pt>
                      <c:pt idx="105">
                        <c:v>-232.538709606</c:v>
                      </c:pt>
                      <c:pt idx="106">
                        <c:v>-236.04463142</c:v>
                      </c:pt>
                      <c:pt idx="107">
                        <c:v>-242.29113063599999</c:v>
                      </c:pt>
                      <c:pt idx="108">
                        <c:v>-246.13730402600001</c:v>
                      </c:pt>
                      <c:pt idx="109">
                        <c:v>-247.316239083</c:v>
                      </c:pt>
                      <c:pt idx="110">
                        <c:v>-248.132103148</c:v>
                      </c:pt>
                      <c:pt idx="111">
                        <c:v>-251.20755678899999</c:v>
                      </c:pt>
                      <c:pt idx="112">
                        <c:v>-257.33390921900002</c:v>
                      </c:pt>
                      <c:pt idx="113">
                        <c:v>-263.98219849899999</c:v>
                      </c:pt>
                      <c:pt idx="114">
                        <c:v>-270.04717282199999</c:v>
                      </c:pt>
                      <c:pt idx="115">
                        <c:v>-271.95447327599999</c:v>
                      </c:pt>
                      <c:pt idx="116">
                        <c:v>-273.10701847899998</c:v>
                      </c:pt>
                      <c:pt idx="117">
                        <c:v>-274.11861223800003</c:v>
                      </c:pt>
                      <c:pt idx="118">
                        <c:v>-276.30632812900001</c:v>
                      </c:pt>
                      <c:pt idx="119">
                        <c:v>-276.41978478300001</c:v>
                      </c:pt>
                      <c:pt idx="120">
                        <c:v>-282.29921095499998</c:v>
                      </c:pt>
                      <c:pt idx="121">
                        <c:v>-300.16006085999999</c:v>
                      </c:pt>
                      <c:pt idx="122">
                        <c:v>-307.724216775</c:v>
                      </c:pt>
                      <c:pt idx="123">
                        <c:v>-308.864009076</c:v>
                      </c:pt>
                      <c:pt idx="124">
                        <c:v>-311.73026172900001</c:v>
                      </c:pt>
                      <c:pt idx="125">
                        <c:v>-311.90828266699998</c:v>
                      </c:pt>
                      <c:pt idx="126">
                        <c:v>-313.63427250900003</c:v>
                      </c:pt>
                      <c:pt idx="127">
                        <c:v>-315.23609087099999</c:v>
                      </c:pt>
                      <c:pt idx="128">
                        <c:v>-315.54067971199999</c:v>
                      </c:pt>
                      <c:pt idx="129">
                        <c:v>-316.65854854499997</c:v>
                      </c:pt>
                      <c:pt idx="130">
                        <c:v>-317.16607370700001</c:v>
                      </c:pt>
                      <c:pt idx="131">
                        <c:v>-319.31739023900002</c:v>
                      </c:pt>
                      <c:pt idx="132">
                        <c:v>-322.68961057899998</c:v>
                      </c:pt>
                      <c:pt idx="133">
                        <c:v>-325.95119141599997</c:v>
                      </c:pt>
                      <c:pt idx="134">
                        <c:v>-326.01552575400001</c:v>
                      </c:pt>
                      <c:pt idx="135">
                        <c:v>-335.04331545500003</c:v>
                      </c:pt>
                      <c:pt idx="136">
                        <c:v>-335.32176173900001</c:v>
                      </c:pt>
                      <c:pt idx="137">
                        <c:v>-337.61563259899998</c:v>
                      </c:pt>
                      <c:pt idx="138">
                        <c:v>-339.18966651</c:v>
                      </c:pt>
                      <c:pt idx="139">
                        <c:v>-341.48368334499997</c:v>
                      </c:pt>
                      <c:pt idx="140">
                        <c:v>-348.76776932199999</c:v>
                      </c:pt>
                      <c:pt idx="141">
                        <c:v>-349.53618846000001</c:v>
                      </c:pt>
                      <c:pt idx="142">
                        <c:v>-354.36803883699997</c:v>
                      </c:pt>
                      <c:pt idx="143">
                        <c:v>-354.73744918099999</c:v>
                      </c:pt>
                      <c:pt idx="144">
                        <c:v>-368.75306664700003</c:v>
                      </c:pt>
                      <c:pt idx="145">
                        <c:v>-376.28190727600003</c:v>
                      </c:pt>
                      <c:pt idx="146">
                        <c:v>-379.46155734799999</c:v>
                      </c:pt>
                      <c:pt idx="147">
                        <c:v>-379.66080649600002</c:v>
                      </c:pt>
                      <c:pt idx="148">
                        <c:v>-387.51236393099998</c:v>
                      </c:pt>
                      <c:pt idx="149">
                        <c:v>-388.78763767999999</c:v>
                      </c:pt>
                      <c:pt idx="150">
                        <c:v>-398.33365320000001</c:v>
                      </c:pt>
                      <c:pt idx="151">
                        <c:v>-404.61237298600003</c:v>
                      </c:pt>
                      <c:pt idx="152">
                        <c:v>-407.86479008999999</c:v>
                      </c:pt>
                      <c:pt idx="153">
                        <c:v>-409.49573664899998</c:v>
                      </c:pt>
                      <c:pt idx="154">
                        <c:v>-414.01752498600001</c:v>
                      </c:pt>
                      <c:pt idx="155">
                        <c:v>-422.66364675099999</c:v>
                      </c:pt>
                      <c:pt idx="156">
                        <c:v>-424.06032176000002</c:v>
                      </c:pt>
                      <c:pt idx="157">
                        <c:v>-429.22278273400002</c:v>
                      </c:pt>
                      <c:pt idx="158">
                        <c:v>-429.43360424100001</c:v>
                      </c:pt>
                      <c:pt idx="159">
                        <c:v>-430.39462453800002</c:v>
                      </c:pt>
                      <c:pt idx="160">
                        <c:v>-432.649812365</c:v>
                      </c:pt>
                      <c:pt idx="161">
                        <c:v>-437.14267432999998</c:v>
                      </c:pt>
                      <c:pt idx="162">
                        <c:v>-438.92425604599998</c:v>
                      </c:pt>
                      <c:pt idx="163">
                        <c:v>-440.09305396299999</c:v>
                      </c:pt>
                      <c:pt idx="164">
                        <c:v>-449.35799297199998</c:v>
                      </c:pt>
                      <c:pt idx="165">
                        <c:v>-449.75841359899999</c:v>
                      </c:pt>
                      <c:pt idx="166">
                        <c:v>-464.59356063299998</c:v>
                      </c:pt>
                      <c:pt idx="167">
                        <c:v>-464.74785727900002</c:v>
                      </c:pt>
                      <c:pt idx="168">
                        <c:v>-465.56288827200001</c:v>
                      </c:pt>
                      <c:pt idx="169">
                        <c:v>-466.09598604199999</c:v>
                      </c:pt>
                      <c:pt idx="170">
                        <c:v>-474.71399356299997</c:v>
                      </c:pt>
                      <c:pt idx="171">
                        <c:v>-478.61669559400002</c:v>
                      </c:pt>
                      <c:pt idx="172">
                        <c:v>-485.43298083600001</c:v>
                      </c:pt>
                      <c:pt idx="173">
                        <c:v>-488.470870547</c:v>
                      </c:pt>
                      <c:pt idx="174">
                        <c:v>-490.93365919000001</c:v>
                      </c:pt>
                      <c:pt idx="175">
                        <c:v>-497.90043757500001</c:v>
                      </c:pt>
                      <c:pt idx="176">
                        <c:v>-501.333496271</c:v>
                      </c:pt>
                      <c:pt idx="177">
                        <c:v>-506.50154127799999</c:v>
                      </c:pt>
                      <c:pt idx="178">
                        <c:v>-508.943576463</c:v>
                      </c:pt>
                      <c:pt idx="179">
                        <c:v>-514.33572586900004</c:v>
                      </c:pt>
                      <c:pt idx="180">
                        <c:v>-516.166243302</c:v>
                      </c:pt>
                      <c:pt idx="181">
                        <c:v>-519.29503073700005</c:v>
                      </c:pt>
                      <c:pt idx="182">
                        <c:v>-530.08971952100001</c:v>
                      </c:pt>
                      <c:pt idx="183">
                        <c:v>-533.78457609999998</c:v>
                      </c:pt>
                      <c:pt idx="184">
                        <c:v>-539.63388384200005</c:v>
                      </c:pt>
                      <c:pt idx="185">
                        <c:v>-554.14225912699999</c:v>
                      </c:pt>
                      <c:pt idx="186">
                        <c:v>-579.57509316999995</c:v>
                      </c:pt>
                      <c:pt idx="187">
                        <c:v>-580.34759754799995</c:v>
                      </c:pt>
                      <c:pt idx="188">
                        <c:v>-590.363098337</c:v>
                      </c:pt>
                      <c:pt idx="189">
                        <c:v>-592.03207057199995</c:v>
                      </c:pt>
                      <c:pt idx="190">
                        <c:v>-594.60581322999997</c:v>
                      </c:pt>
                      <c:pt idx="191">
                        <c:v>-610.26161616399997</c:v>
                      </c:pt>
                      <c:pt idx="192">
                        <c:v>-617.021986373</c:v>
                      </c:pt>
                      <c:pt idx="193">
                        <c:v>-622.53623074100005</c:v>
                      </c:pt>
                      <c:pt idx="194">
                        <c:v>-622.72714048399996</c:v>
                      </c:pt>
                      <c:pt idx="195">
                        <c:v>-623.25850591300002</c:v>
                      </c:pt>
                      <c:pt idx="196">
                        <c:v>-629.06240733499999</c:v>
                      </c:pt>
                      <c:pt idx="197">
                        <c:v>-637.51503743399996</c:v>
                      </c:pt>
                      <c:pt idx="198">
                        <c:v>-641.34813387400004</c:v>
                      </c:pt>
                      <c:pt idx="199">
                        <c:v>-648.89324588199997</c:v>
                      </c:pt>
                      <c:pt idx="200">
                        <c:v>-653.35328839900001</c:v>
                      </c:pt>
                      <c:pt idx="201">
                        <c:v>-654.36864697999999</c:v>
                      </c:pt>
                      <c:pt idx="202">
                        <c:v>-655.27876411499994</c:v>
                      </c:pt>
                      <c:pt idx="203">
                        <c:v>-659.59308095599999</c:v>
                      </c:pt>
                      <c:pt idx="204">
                        <c:v>-667.57785029599995</c:v>
                      </c:pt>
                      <c:pt idx="205">
                        <c:v>-668.84228201899998</c:v>
                      </c:pt>
                      <c:pt idx="206">
                        <c:v>-674.87297277100004</c:v>
                      </c:pt>
                      <c:pt idx="207">
                        <c:v>-678.870987431</c:v>
                      </c:pt>
                      <c:pt idx="208">
                        <c:v>-683.52918499999998</c:v>
                      </c:pt>
                      <c:pt idx="209">
                        <c:v>-684.32059429900005</c:v>
                      </c:pt>
                      <c:pt idx="210">
                        <c:v>-696.83489381499999</c:v>
                      </c:pt>
                      <c:pt idx="211">
                        <c:v>-710.97491761900005</c:v>
                      </c:pt>
                      <c:pt idx="212">
                        <c:v>-724.29421072699995</c:v>
                      </c:pt>
                      <c:pt idx="213">
                        <c:v>-726.98420713999997</c:v>
                      </c:pt>
                      <c:pt idx="214">
                        <c:v>-731.05779151000002</c:v>
                      </c:pt>
                      <c:pt idx="215">
                        <c:v>-737.68468861600002</c:v>
                      </c:pt>
                      <c:pt idx="216">
                        <c:v>-741.61273395399996</c:v>
                      </c:pt>
                      <c:pt idx="217">
                        <c:v>-743.77654540499998</c:v>
                      </c:pt>
                      <c:pt idx="218">
                        <c:v>-745.90212637499997</c:v>
                      </c:pt>
                      <c:pt idx="219">
                        <c:v>-751.20000423500005</c:v>
                      </c:pt>
                      <c:pt idx="220">
                        <c:v>-769.32305570899996</c:v>
                      </c:pt>
                      <c:pt idx="221">
                        <c:v>-787.999987455</c:v>
                      </c:pt>
                      <c:pt idx="222">
                        <c:v>-792.63918143199999</c:v>
                      </c:pt>
                      <c:pt idx="223">
                        <c:v>-813.76504178300002</c:v>
                      </c:pt>
                      <c:pt idx="224">
                        <c:v>-814.75059469600001</c:v>
                      </c:pt>
                      <c:pt idx="225">
                        <c:v>-830.43891550199999</c:v>
                      </c:pt>
                      <c:pt idx="226">
                        <c:v>-831.97544858599997</c:v>
                      </c:pt>
                      <c:pt idx="227">
                        <c:v>-832.517792816</c:v>
                      </c:pt>
                      <c:pt idx="228">
                        <c:v>-849.69852731900005</c:v>
                      </c:pt>
                      <c:pt idx="229">
                        <c:v>-852.00907447600002</c:v>
                      </c:pt>
                      <c:pt idx="230">
                        <c:v>-861.86448589700001</c:v>
                      </c:pt>
                      <c:pt idx="231">
                        <c:v>-867.80054376999999</c:v>
                      </c:pt>
                      <c:pt idx="232">
                        <c:v>-872.22043171400003</c:v>
                      </c:pt>
                      <c:pt idx="233">
                        <c:v>-877.251547749</c:v>
                      </c:pt>
                      <c:pt idx="234">
                        <c:v>-897.07483149699999</c:v>
                      </c:pt>
                      <c:pt idx="235">
                        <c:v>-904.33333428100002</c:v>
                      </c:pt>
                      <c:pt idx="236">
                        <c:v>-916.861981141</c:v>
                      </c:pt>
                      <c:pt idx="237">
                        <c:v>-925.04088193600001</c:v>
                      </c:pt>
                      <c:pt idx="238">
                        <c:v>-926.84133902099995</c:v>
                      </c:pt>
                      <c:pt idx="239">
                        <c:v>-934.13340015300003</c:v>
                      </c:pt>
                      <c:pt idx="240">
                        <c:v>-936.25802080999995</c:v>
                      </c:pt>
                      <c:pt idx="241">
                        <c:v>-941.10051262100001</c:v>
                      </c:pt>
                      <c:pt idx="242">
                        <c:v>-947.80246302600005</c:v>
                      </c:pt>
                      <c:pt idx="243">
                        <c:v>-948.18354433000002</c:v>
                      </c:pt>
                      <c:pt idx="244">
                        <c:v>-965.62056822399995</c:v>
                      </c:pt>
                      <c:pt idx="245">
                        <c:v>-969.25472328800004</c:v>
                      </c:pt>
                      <c:pt idx="246">
                        <c:v>-976.99315855099996</c:v>
                      </c:pt>
                      <c:pt idx="247">
                        <c:v>-995.85378509500003</c:v>
                      </c:pt>
                      <c:pt idx="248">
                        <c:v>-1000.1329666399999</c:v>
                      </c:pt>
                      <c:pt idx="249">
                        <c:v>-1005.74365865</c:v>
                      </c:pt>
                      <c:pt idx="250">
                        <c:v>-1007.83449081</c:v>
                      </c:pt>
                      <c:pt idx="251">
                        <c:v>-1008.84717243</c:v>
                      </c:pt>
                      <c:pt idx="252">
                        <c:v>-1014.75465984</c:v>
                      </c:pt>
                      <c:pt idx="253">
                        <c:v>-1016.3728876500001</c:v>
                      </c:pt>
                      <c:pt idx="254">
                        <c:v>-1019.8122731</c:v>
                      </c:pt>
                      <c:pt idx="255">
                        <c:v>-1022.02496232</c:v>
                      </c:pt>
                      <c:pt idx="256">
                        <c:v>-1034.78265835</c:v>
                      </c:pt>
                      <c:pt idx="257">
                        <c:v>-1040.39118347</c:v>
                      </c:pt>
                      <c:pt idx="258">
                        <c:v>-1045.0998137700001</c:v>
                      </c:pt>
                      <c:pt idx="259">
                        <c:v>-1050.8736832</c:v>
                      </c:pt>
                      <c:pt idx="260">
                        <c:v>-1057.61393099</c:v>
                      </c:pt>
                      <c:pt idx="261">
                        <c:v>-1060.2795520699999</c:v>
                      </c:pt>
                      <c:pt idx="262">
                        <c:v>-1061.3916370300001</c:v>
                      </c:pt>
                      <c:pt idx="263">
                        <c:v>-1069.62294475</c:v>
                      </c:pt>
                      <c:pt idx="264">
                        <c:v>-1080.5936799200001</c:v>
                      </c:pt>
                      <c:pt idx="265">
                        <c:v>-1087.29992322</c:v>
                      </c:pt>
                      <c:pt idx="266">
                        <c:v>-1089.2824043999999</c:v>
                      </c:pt>
                      <c:pt idx="267">
                        <c:v>-1090.0554415900001</c:v>
                      </c:pt>
                      <c:pt idx="268">
                        <c:v>-1093.1407661799999</c:v>
                      </c:pt>
                      <c:pt idx="269">
                        <c:v>-1115.19023085</c:v>
                      </c:pt>
                      <c:pt idx="270">
                        <c:v>-1116.04971267</c:v>
                      </c:pt>
                      <c:pt idx="271">
                        <c:v>-1120.24088024</c:v>
                      </c:pt>
                      <c:pt idx="272">
                        <c:v>-1135.8464122400001</c:v>
                      </c:pt>
                      <c:pt idx="273">
                        <c:v>-1152.5257103199999</c:v>
                      </c:pt>
                      <c:pt idx="274">
                        <c:v>-1162.4967532200001</c:v>
                      </c:pt>
                      <c:pt idx="275">
                        <c:v>-1169.9837227400001</c:v>
                      </c:pt>
                      <c:pt idx="276">
                        <c:v>-1173.1893345799999</c:v>
                      </c:pt>
                      <c:pt idx="277">
                        <c:v>-1189.3701502700001</c:v>
                      </c:pt>
                      <c:pt idx="278">
                        <c:v>-1214.4489750099999</c:v>
                      </c:pt>
                      <c:pt idx="279">
                        <c:v>-1238.07883236</c:v>
                      </c:pt>
                      <c:pt idx="280">
                        <c:v>-1238.81520989</c:v>
                      </c:pt>
                      <c:pt idx="281">
                        <c:v>-1239.3722197699999</c:v>
                      </c:pt>
                      <c:pt idx="282">
                        <c:v>-1263.8796622499999</c:v>
                      </c:pt>
                      <c:pt idx="283">
                        <c:v>-1267.90131251</c:v>
                      </c:pt>
                      <c:pt idx="284">
                        <c:v>-1287.6032432500001</c:v>
                      </c:pt>
                      <c:pt idx="285">
                        <c:v>-1289.35499465</c:v>
                      </c:pt>
                      <c:pt idx="286">
                        <c:v>-1300.2143480100001</c:v>
                      </c:pt>
                      <c:pt idx="287">
                        <c:v>-1308.9368028199999</c:v>
                      </c:pt>
                      <c:pt idx="288">
                        <c:v>-1312.2909651499999</c:v>
                      </c:pt>
                      <c:pt idx="289">
                        <c:v>-1321.3388614200001</c:v>
                      </c:pt>
                      <c:pt idx="290">
                        <c:v>-1335.2147178499999</c:v>
                      </c:pt>
                      <c:pt idx="291">
                        <c:v>-1352.3694582099999</c:v>
                      </c:pt>
                      <c:pt idx="292">
                        <c:v>-1353.88293836</c:v>
                      </c:pt>
                      <c:pt idx="293">
                        <c:v>-1365.6817569699999</c:v>
                      </c:pt>
                      <c:pt idx="294">
                        <c:v>-1379.94324742</c:v>
                      </c:pt>
                      <c:pt idx="295">
                        <c:v>-1381.03067659</c:v>
                      </c:pt>
                      <c:pt idx="296">
                        <c:v>-1393.3893735500001</c:v>
                      </c:pt>
                      <c:pt idx="297">
                        <c:v>-1406.6795331799999</c:v>
                      </c:pt>
                      <c:pt idx="298">
                        <c:v>-1411.8879004600001</c:v>
                      </c:pt>
                      <c:pt idx="299">
                        <c:v>-1414.43328374</c:v>
                      </c:pt>
                      <c:pt idx="300">
                        <c:v>-1425.3565407799999</c:v>
                      </c:pt>
                      <c:pt idx="301">
                        <c:v>-1425.5869682499999</c:v>
                      </c:pt>
                      <c:pt idx="302">
                        <c:v>-1428.5022015100001</c:v>
                      </c:pt>
                      <c:pt idx="303">
                        <c:v>-1439.0252366100001</c:v>
                      </c:pt>
                      <c:pt idx="304">
                        <c:v>-1458.60400009</c:v>
                      </c:pt>
                      <c:pt idx="305">
                        <c:v>-1463.79875249</c:v>
                      </c:pt>
                      <c:pt idx="306">
                        <c:v>-1482.08153522</c:v>
                      </c:pt>
                      <c:pt idx="307">
                        <c:v>-1487.6497274599999</c:v>
                      </c:pt>
                      <c:pt idx="308">
                        <c:v>-1488.1529501099999</c:v>
                      </c:pt>
                      <c:pt idx="309">
                        <c:v>-1490.5232413599999</c:v>
                      </c:pt>
                      <c:pt idx="310">
                        <c:v>-1496.2998376600001</c:v>
                      </c:pt>
                      <c:pt idx="311">
                        <c:v>-1498.2651965699999</c:v>
                      </c:pt>
                      <c:pt idx="312">
                        <c:v>-1506.6306627900001</c:v>
                      </c:pt>
                      <c:pt idx="313">
                        <c:v>-1513.2287657700001</c:v>
                      </c:pt>
                      <c:pt idx="314">
                        <c:v>-1518.2608092600001</c:v>
                      </c:pt>
                      <c:pt idx="315">
                        <c:v>-1521.6612958600001</c:v>
                      </c:pt>
                      <c:pt idx="316">
                        <c:v>-1524.7660897799999</c:v>
                      </c:pt>
                      <c:pt idx="317">
                        <c:v>-1525.3649962100001</c:v>
                      </c:pt>
                      <c:pt idx="318">
                        <c:v>-1527.51995369</c:v>
                      </c:pt>
                      <c:pt idx="319">
                        <c:v>-1530.43275969</c:v>
                      </c:pt>
                      <c:pt idx="320">
                        <c:v>-1532.0217225199999</c:v>
                      </c:pt>
                      <c:pt idx="321">
                        <c:v>-1537.2056991300001</c:v>
                      </c:pt>
                      <c:pt idx="322">
                        <c:v>-1545.26439003</c:v>
                      </c:pt>
                      <c:pt idx="323">
                        <c:v>-1557.0669150000001</c:v>
                      </c:pt>
                      <c:pt idx="324">
                        <c:v>-1559.98946028</c:v>
                      </c:pt>
                      <c:pt idx="325">
                        <c:v>-1568.19016126</c:v>
                      </c:pt>
                      <c:pt idx="326">
                        <c:v>-1569.06398203</c:v>
                      </c:pt>
                      <c:pt idx="327">
                        <c:v>-1570.6271717699999</c:v>
                      </c:pt>
                      <c:pt idx="328">
                        <c:v>-1584.1819182300001</c:v>
                      </c:pt>
                      <c:pt idx="329">
                        <c:v>-1602.71524565</c:v>
                      </c:pt>
                      <c:pt idx="330">
                        <c:v>-1604.1107331799999</c:v>
                      </c:pt>
                      <c:pt idx="331">
                        <c:v>-1612.49829649</c:v>
                      </c:pt>
                      <c:pt idx="332">
                        <c:v>-1614.07103893</c:v>
                      </c:pt>
                      <c:pt idx="333">
                        <c:v>-1623.97032545</c:v>
                      </c:pt>
                      <c:pt idx="334">
                        <c:v>-1625.0008877800001</c:v>
                      </c:pt>
                      <c:pt idx="335">
                        <c:v>-1634.97688685</c:v>
                      </c:pt>
                      <c:pt idx="336">
                        <c:v>-1635.59117631</c:v>
                      </c:pt>
                      <c:pt idx="337">
                        <c:v>-1642.4633419700001</c:v>
                      </c:pt>
                      <c:pt idx="338">
                        <c:v>-1663.5546769</c:v>
                      </c:pt>
                      <c:pt idx="339">
                        <c:v>-1675.4997686700001</c:v>
                      </c:pt>
                      <c:pt idx="340">
                        <c:v>-1690.4788527400001</c:v>
                      </c:pt>
                      <c:pt idx="341">
                        <c:v>-1693.5769272699999</c:v>
                      </c:pt>
                      <c:pt idx="342">
                        <c:v>-1700.60735757</c:v>
                      </c:pt>
                      <c:pt idx="343">
                        <c:v>-1703.04139609</c:v>
                      </c:pt>
                      <c:pt idx="344">
                        <c:v>-1717.32649668</c:v>
                      </c:pt>
                      <c:pt idx="345">
                        <c:v>-1725.50340504</c:v>
                      </c:pt>
                      <c:pt idx="346">
                        <c:v>-1749.75946245</c:v>
                      </c:pt>
                      <c:pt idx="347">
                        <c:v>-1752.8953462699999</c:v>
                      </c:pt>
                      <c:pt idx="348">
                        <c:v>-1777.3379622699999</c:v>
                      </c:pt>
                      <c:pt idx="349">
                        <c:v>-1792.7447999000001</c:v>
                      </c:pt>
                      <c:pt idx="350">
                        <c:v>-1793.2325819299999</c:v>
                      </c:pt>
                      <c:pt idx="351">
                        <c:v>-1804.1959336</c:v>
                      </c:pt>
                      <c:pt idx="352">
                        <c:v>-1817.35629036</c:v>
                      </c:pt>
                      <c:pt idx="353">
                        <c:v>-1818.1474511700001</c:v>
                      </c:pt>
                      <c:pt idx="354">
                        <c:v>-1818.7436835000001</c:v>
                      </c:pt>
                      <c:pt idx="355">
                        <c:v>-1856.8556673400001</c:v>
                      </c:pt>
                      <c:pt idx="356">
                        <c:v>-1881.5197628400001</c:v>
                      </c:pt>
                      <c:pt idx="357">
                        <c:v>-1894.13069445</c:v>
                      </c:pt>
                      <c:pt idx="358">
                        <c:v>-1909.3602408199999</c:v>
                      </c:pt>
                      <c:pt idx="359">
                        <c:v>-1922.9358329900001</c:v>
                      </c:pt>
                      <c:pt idx="360">
                        <c:v>-1923.93510066</c:v>
                      </c:pt>
                      <c:pt idx="361">
                        <c:v>-1928.2945254000001</c:v>
                      </c:pt>
                      <c:pt idx="362">
                        <c:v>-1933.58565578</c:v>
                      </c:pt>
                      <c:pt idx="363">
                        <c:v>-1957.2652111499999</c:v>
                      </c:pt>
                      <c:pt idx="364">
                        <c:v>-1962.35202398</c:v>
                      </c:pt>
                      <c:pt idx="365">
                        <c:v>-1970.4480787499999</c:v>
                      </c:pt>
                      <c:pt idx="366">
                        <c:v>-2012.9145332799999</c:v>
                      </c:pt>
                      <c:pt idx="367">
                        <c:v>-2014.2617272299999</c:v>
                      </c:pt>
                      <c:pt idx="368">
                        <c:v>-2022.95533531</c:v>
                      </c:pt>
                      <c:pt idx="369">
                        <c:v>-2029.0375239800001</c:v>
                      </c:pt>
                      <c:pt idx="370">
                        <c:v>-2031.22578223</c:v>
                      </c:pt>
                      <c:pt idx="371">
                        <c:v>-2045.2896701499999</c:v>
                      </c:pt>
                      <c:pt idx="372">
                        <c:v>-2055.8844037099998</c:v>
                      </c:pt>
                      <c:pt idx="373">
                        <c:v>-2088.2768555600001</c:v>
                      </c:pt>
                      <c:pt idx="374">
                        <c:v>-2099.06179479</c:v>
                      </c:pt>
                      <c:pt idx="375">
                        <c:v>-2105.61545836</c:v>
                      </c:pt>
                      <c:pt idx="376">
                        <c:v>-2107.3781081900001</c:v>
                      </c:pt>
                      <c:pt idx="377">
                        <c:v>-2107.9382639</c:v>
                      </c:pt>
                      <c:pt idx="378">
                        <c:v>-2115.8643019699998</c:v>
                      </c:pt>
                      <c:pt idx="379">
                        <c:v>-2116.26497681</c:v>
                      </c:pt>
                      <c:pt idx="380">
                        <c:v>-2129.6168555700001</c:v>
                      </c:pt>
                      <c:pt idx="381">
                        <c:v>-2136.40444991</c:v>
                      </c:pt>
                      <c:pt idx="382">
                        <c:v>-2162.6819615899999</c:v>
                      </c:pt>
                      <c:pt idx="383">
                        <c:v>-2168.23880151</c:v>
                      </c:pt>
                      <c:pt idx="384">
                        <c:v>-2172.1863495399998</c:v>
                      </c:pt>
                      <c:pt idx="385">
                        <c:v>-2176.21438954</c:v>
                      </c:pt>
                      <c:pt idx="386">
                        <c:v>-2206.4798163800001</c:v>
                      </c:pt>
                      <c:pt idx="387">
                        <c:v>-2225.01631507</c:v>
                      </c:pt>
                      <c:pt idx="388">
                        <c:v>-2239.6187047499998</c:v>
                      </c:pt>
                      <c:pt idx="389">
                        <c:v>-2255.3723579100001</c:v>
                      </c:pt>
                      <c:pt idx="390">
                        <c:v>-2271.6739430500002</c:v>
                      </c:pt>
                      <c:pt idx="391">
                        <c:v>-2274.0975678899999</c:v>
                      </c:pt>
                      <c:pt idx="392">
                        <c:v>-2282.2475521699998</c:v>
                      </c:pt>
                      <c:pt idx="393">
                        <c:v>-2286.3402199100001</c:v>
                      </c:pt>
                      <c:pt idx="394">
                        <c:v>-2303.41686699</c:v>
                      </c:pt>
                      <c:pt idx="395">
                        <c:v>-2327.0585050999998</c:v>
                      </c:pt>
                      <c:pt idx="396">
                        <c:v>-2329.42606475</c:v>
                      </c:pt>
                      <c:pt idx="397">
                        <c:v>-2333.8617435599999</c:v>
                      </c:pt>
                      <c:pt idx="398">
                        <c:v>-2335.79198739</c:v>
                      </c:pt>
                      <c:pt idx="399">
                        <c:v>-2340.8885586000001</c:v>
                      </c:pt>
                      <c:pt idx="400">
                        <c:v>-2359.6414231499998</c:v>
                      </c:pt>
                      <c:pt idx="401">
                        <c:v>-2360.12814665</c:v>
                      </c:pt>
                      <c:pt idx="402">
                        <c:v>-2372.5543133699998</c:v>
                      </c:pt>
                      <c:pt idx="403">
                        <c:v>-2392.4943776700002</c:v>
                      </c:pt>
                      <c:pt idx="404">
                        <c:v>-2393.6430250200001</c:v>
                      </c:pt>
                      <c:pt idx="405">
                        <c:v>-2429.22058062</c:v>
                      </c:pt>
                      <c:pt idx="406">
                        <c:v>-2431.01077682</c:v>
                      </c:pt>
                      <c:pt idx="407">
                        <c:v>-2445.8928640899999</c:v>
                      </c:pt>
                      <c:pt idx="408">
                        <c:v>-2446.4386912700002</c:v>
                      </c:pt>
                      <c:pt idx="409">
                        <c:v>-2456.8379150599999</c:v>
                      </c:pt>
                      <c:pt idx="410">
                        <c:v>-2462.5657040299998</c:v>
                      </c:pt>
                      <c:pt idx="411">
                        <c:v>-2476.01522492</c:v>
                      </c:pt>
                      <c:pt idx="412">
                        <c:v>-2492.7433886200001</c:v>
                      </c:pt>
                      <c:pt idx="413">
                        <c:v>-2500.7249109700001</c:v>
                      </c:pt>
                      <c:pt idx="414">
                        <c:v>-2509.2783231399999</c:v>
                      </c:pt>
                      <c:pt idx="415">
                        <c:v>-2525.8746435899998</c:v>
                      </c:pt>
                      <c:pt idx="416">
                        <c:v>-2526.4298112800002</c:v>
                      </c:pt>
                      <c:pt idx="417">
                        <c:v>-2537.9201436799999</c:v>
                      </c:pt>
                      <c:pt idx="418">
                        <c:v>-2543.2480351999998</c:v>
                      </c:pt>
                      <c:pt idx="419">
                        <c:v>-2565.7566063700001</c:v>
                      </c:pt>
                      <c:pt idx="420">
                        <c:v>-2566.0670496500002</c:v>
                      </c:pt>
                      <c:pt idx="421">
                        <c:v>-2572.7231051099998</c:v>
                      </c:pt>
                      <c:pt idx="422">
                        <c:v>-2611.8574150999998</c:v>
                      </c:pt>
                      <c:pt idx="423">
                        <c:v>-2624.2681964499998</c:v>
                      </c:pt>
                      <c:pt idx="424">
                        <c:v>-2633.2955232600002</c:v>
                      </c:pt>
                      <c:pt idx="425">
                        <c:v>-2638.9555480200002</c:v>
                      </c:pt>
                      <c:pt idx="426">
                        <c:v>-2639.8041178200001</c:v>
                      </c:pt>
                      <c:pt idx="427">
                        <c:v>-2650.5869802900002</c:v>
                      </c:pt>
                      <c:pt idx="428">
                        <c:v>-2657.6823705500001</c:v>
                      </c:pt>
                      <c:pt idx="429">
                        <c:v>-2666.4160644499998</c:v>
                      </c:pt>
                      <c:pt idx="430">
                        <c:v>-2686.8531053699999</c:v>
                      </c:pt>
                      <c:pt idx="431">
                        <c:v>-2714.7158158100001</c:v>
                      </c:pt>
                      <c:pt idx="432">
                        <c:v>-2723.0234948100001</c:v>
                      </c:pt>
                      <c:pt idx="433">
                        <c:v>-2739.6310094999999</c:v>
                      </c:pt>
                      <c:pt idx="434">
                        <c:v>-2741.6602361499999</c:v>
                      </c:pt>
                      <c:pt idx="435">
                        <c:v>-2742.8038907800001</c:v>
                      </c:pt>
                      <c:pt idx="436">
                        <c:v>-2782.69447691</c:v>
                      </c:pt>
                      <c:pt idx="437">
                        <c:v>-2796.1188552100002</c:v>
                      </c:pt>
                      <c:pt idx="438">
                        <c:v>-2827.3766621099999</c:v>
                      </c:pt>
                      <c:pt idx="439">
                        <c:v>-2853.2539669500002</c:v>
                      </c:pt>
                      <c:pt idx="440">
                        <c:v>-2854.5015427100002</c:v>
                      </c:pt>
                      <c:pt idx="441">
                        <c:v>-2871.7800970500002</c:v>
                      </c:pt>
                      <c:pt idx="442">
                        <c:v>-2882.89166583</c:v>
                      </c:pt>
                      <c:pt idx="443">
                        <c:v>-2884.1705493200002</c:v>
                      </c:pt>
                      <c:pt idx="444">
                        <c:v>-2930.5579456999999</c:v>
                      </c:pt>
                      <c:pt idx="445">
                        <c:v>-2931.2556051900001</c:v>
                      </c:pt>
                      <c:pt idx="446">
                        <c:v>-2944.2841602600001</c:v>
                      </c:pt>
                      <c:pt idx="447">
                        <c:v>-2953.91104421</c:v>
                      </c:pt>
                      <c:pt idx="448">
                        <c:v>-2959.7239411700002</c:v>
                      </c:pt>
                      <c:pt idx="449">
                        <c:v>-2965.4030351000001</c:v>
                      </c:pt>
                      <c:pt idx="450">
                        <c:v>-2974.7393487700001</c:v>
                      </c:pt>
                      <c:pt idx="451">
                        <c:v>-3005.4357245699998</c:v>
                      </c:pt>
                      <c:pt idx="452">
                        <c:v>-3025.3541044499998</c:v>
                      </c:pt>
                      <c:pt idx="453">
                        <c:v>-3035.2112517599999</c:v>
                      </c:pt>
                      <c:pt idx="454">
                        <c:v>-3036.20830475</c:v>
                      </c:pt>
                      <c:pt idx="455">
                        <c:v>-3039.0541068000002</c:v>
                      </c:pt>
                      <c:pt idx="456">
                        <c:v>-3048.2792025700001</c:v>
                      </c:pt>
                      <c:pt idx="457">
                        <c:v>-3058.6108533000001</c:v>
                      </c:pt>
                      <c:pt idx="458">
                        <c:v>-3082.2278279100001</c:v>
                      </c:pt>
                      <c:pt idx="459">
                        <c:v>-3105.5843812500002</c:v>
                      </c:pt>
                      <c:pt idx="460">
                        <c:v>-3142.9740227699999</c:v>
                      </c:pt>
                      <c:pt idx="461">
                        <c:v>-3149.5009898899998</c:v>
                      </c:pt>
                      <c:pt idx="462">
                        <c:v>-3183.3547812500001</c:v>
                      </c:pt>
                      <c:pt idx="463">
                        <c:v>-3200.2746824999999</c:v>
                      </c:pt>
                      <c:pt idx="464">
                        <c:v>-3219.6744252399999</c:v>
                      </c:pt>
                      <c:pt idx="465">
                        <c:v>-3227.3007943100001</c:v>
                      </c:pt>
                      <c:pt idx="466">
                        <c:v>-3242.05419609</c:v>
                      </c:pt>
                      <c:pt idx="467">
                        <c:v>-3282.61188459</c:v>
                      </c:pt>
                      <c:pt idx="468">
                        <c:v>-3305.7454575900001</c:v>
                      </c:pt>
                      <c:pt idx="469">
                        <c:v>-3317.07799153</c:v>
                      </c:pt>
                      <c:pt idx="470">
                        <c:v>-3342.8994994200002</c:v>
                      </c:pt>
                      <c:pt idx="471">
                        <c:v>-3351.2512104399998</c:v>
                      </c:pt>
                      <c:pt idx="472">
                        <c:v>-3360.6028765800002</c:v>
                      </c:pt>
                      <c:pt idx="473">
                        <c:v>-3389.7117595</c:v>
                      </c:pt>
                      <c:pt idx="474">
                        <c:v>-3412.72649434</c:v>
                      </c:pt>
                      <c:pt idx="475">
                        <c:v>-3415.6751385799998</c:v>
                      </c:pt>
                      <c:pt idx="476">
                        <c:v>-3419.77620634</c:v>
                      </c:pt>
                      <c:pt idx="477">
                        <c:v>-3432.7614126499998</c:v>
                      </c:pt>
                      <c:pt idx="478">
                        <c:v>-3443.9798003400001</c:v>
                      </c:pt>
                      <c:pt idx="479">
                        <c:v>-3451.33754533</c:v>
                      </c:pt>
                      <c:pt idx="480">
                        <c:v>-3464.8884739199998</c:v>
                      </c:pt>
                      <c:pt idx="481">
                        <c:v>-3466.88745638</c:v>
                      </c:pt>
                      <c:pt idx="482">
                        <c:v>-3477.2042053</c:v>
                      </c:pt>
                      <c:pt idx="483">
                        <c:v>-3509.4735268999998</c:v>
                      </c:pt>
                      <c:pt idx="484">
                        <c:v>-3510.6642411500002</c:v>
                      </c:pt>
                      <c:pt idx="485">
                        <c:v>-3511.84677577</c:v>
                      </c:pt>
                      <c:pt idx="486">
                        <c:v>-3517.2498137600001</c:v>
                      </c:pt>
                      <c:pt idx="487">
                        <c:v>-3539.2584294500002</c:v>
                      </c:pt>
                      <c:pt idx="488">
                        <c:v>-3560.00346868</c:v>
                      </c:pt>
                      <c:pt idx="489">
                        <c:v>-3561.0733316699998</c:v>
                      </c:pt>
                      <c:pt idx="490">
                        <c:v>-3571.4277900900001</c:v>
                      </c:pt>
                      <c:pt idx="491">
                        <c:v>-3624.8618872100001</c:v>
                      </c:pt>
                      <c:pt idx="492">
                        <c:v>-3636.2358021800001</c:v>
                      </c:pt>
                      <c:pt idx="493">
                        <c:v>-3636.7342076999998</c:v>
                      </c:pt>
                      <c:pt idx="494">
                        <c:v>-3718.9245527100002</c:v>
                      </c:pt>
                      <c:pt idx="495">
                        <c:v>-3726.4244460499999</c:v>
                      </c:pt>
                      <c:pt idx="496">
                        <c:v>-3727.47200492</c:v>
                      </c:pt>
                      <c:pt idx="497">
                        <c:v>-3744.78348525</c:v>
                      </c:pt>
                      <c:pt idx="498">
                        <c:v>-3759.20591702</c:v>
                      </c:pt>
                      <c:pt idx="499">
                        <c:v>-3812.83316887</c:v>
                      </c:pt>
                      <c:pt idx="500">
                        <c:v>-3820.7550903900001</c:v>
                      </c:pt>
                      <c:pt idx="501">
                        <c:v>-3821.43217263</c:v>
                      </c:pt>
                      <c:pt idx="502">
                        <c:v>-3823.3093749599998</c:v>
                      </c:pt>
                      <c:pt idx="503">
                        <c:v>-3834.2868643500001</c:v>
                      </c:pt>
                      <c:pt idx="504">
                        <c:v>-3849.3287700800001</c:v>
                      </c:pt>
                      <c:pt idx="505">
                        <c:v>-3850.5050272399999</c:v>
                      </c:pt>
                      <c:pt idx="506">
                        <c:v>-3897.4711383200001</c:v>
                      </c:pt>
                      <c:pt idx="507">
                        <c:v>-3908.35092717</c:v>
                      </c:pt>
                      <c:pt idx="508">
                        <c:v>-3925.2510971800002</c:v>
                      </c:pt>
                      <c:pt idx="509">
                        <c:v>-3987.2532212299998</c:v>
                      </c:pt>
                      <c:pt idx="510">
                        <c:v>-4020.4125939099999</c:v>
                      </c:pt>
                      <c:pt idx="511">
                        <c:v>-4033.4552979599998</c:v>
                      </c:pt>
                      <c:pt idx="512">
                        <c:v>-4043.0116173299998</c:v>
                      </c:pt>
                      <c:pt idx="513">
                        <c:v>-4048.39117257</c:v>
                      </c:pt>
                      <c:pt idx="514">
                        <c:v>-4073.3934026799998</c:v>
                      </c:pt>
                      <c:pt idx="515">
                        <c:v>-4125.1217775200003</c:v>
                      </c:pt>
                      <c:pt idx="516">
                        <c:v>-4132.5279426699999</c:v>
                      </c:pt>
                      <c:pt idx="517">
                        <c:v>-4136.0332583700001</c:v>
                      </c:pt>
                      <c:pt idx="518">
                        <c:v>-4142.3911225299998</c:v>
                      </c:pt>
                      <c:pt idx="519">
                        <c:v>-4238.13862075</c:v>
                      </c:pt>
                      <c:pt idx="520">
                        <c:v>-4299.0025818800004</c:v>
                      </c:pt>
                      <c:pt idx="521">
                        <c:v>-4337.5652843999997</c:v>
                      </c:pt>
                      <c:pt idx="522">
                        <c:v>-4373.5959179700003</c:v>
                      </c:pt>
                      <c:pt idx="523">
                        <c:v>-4453.9395693099996</c:v>
                      </c:pt>
                      <c:pt idx="524">
                        <c:v>-4471.8435962599997</c:v>
                      </c:pt>
                      <c:pt idx="525">
                        <c:v>-4502.8732215399996</c:v>
                      </c:pt>
                      <c:pt idx="526">
                        <c:v>-4527.0738234199998</c:v>
                      </c:pt>
                      <c:pt idx="527">
                        <c:v>-4572.5355603600001</c:v>
                      </c:pt>
                      <c:pt idx="528">
                        <c:v>-4702.1200695099997</c:v>
                      </c:pt>
                      <c:pt idx="529">
                        <c:v>-4740.864896</c:v>
                      </c:pt>
                      <c:pt idx="530">
                        <c:v>-4870.9057727600002</c:v>
                      </c:pt>
                      <c:pt idx="531">
                        <c:v>-4873.9071070199998</c:v>
                      </c:pt>
                      <c:pt idx="532">
                        <c:v>-4903.45495183</c:v>
                      </c:pt>
                      <c:pt idx="533">
                        <c:v>-4946.4269641800001</c:v>
                      </c:pt>
                      <c:pt idx="534">
                        <c:v>-5027.5733220800003</c:v>
                      </c:pt>
                      <c:pt idx="535">
                        <c:v>-5148.7479626699997</c:v>
                      </c:pt>
                      <c:pt idx="536">
                        <c:v>-5208.0551910200002</c:v>
                      </c:pt>
                      <c:pt idx="537">
                        <c:v>-5217.9882838499998</c:v>
                      </c:pt>
                      <c:pt idx="538">
                        <c:v>-5279.6799282000002</c:v>
                      </c:pt>
                      <c:pt idx="539">
                        <c:v>-5397.2165558300003</c:v>
                      </c:pt>
                      <c:pt idx="540">
                        <c:v>-5425.4656101500004</c:v>
                      </c:pt>
                      <c:pt idx="541">
                        <c:v>-5502.0208796899997</c:v>
                      </c:pt>
                      <c:pt idx="542">
                        <c:v>-5560.7659762000003</c:v>
                      </c:pt>
                      <c:pt idx="543">
                        <c:v>-5568.7714622499998</c:v>
                      </c:pt>
                      <c:pt idx="544">
                        <c:v>-5595.2451611699998</c:v>
                      </c:pt>
                      <c:pt idx="545">
                        <c:v>-5954.9663589700003</c:v>
                      </c:pt>
                      <c:pt idx="546">
                        <c:v>-5957.9872851399996</c:v>
                      </c:pt>
                      <c:pt idx="547">
                        <c:v>-5959.9273774599997</c:v>
                      </c:pt>
                      <c:pt idx="548">
                        <c:v>-5999.8677165899999</c:v>
                      </c:pt>
                      <c:pt idx="549">
                        <c:v>-6008.6898009799997</c:v>
                      </c:pt>
                      <c:pt idx="550">
                        <c:v>-6160.1183938900003</c:v>
                      </c:pt>
                      <c:pt idx="551">
                        <c:v>-6340.8675976000004</c:v>
                      </c:pt>
                      <c:pt idx="552">
                        <c:v>-6819.5112708400002</c:v>
                      </c:pt>
                      <c:pt idx="553">
                        <c:v>-7225.3390425899997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Data!$E$1450:$E$2003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0.72349999999997572</c:v>
                      </c:pt>
                      <c:pt idx="1">
                        <c:v>0.72399999999997566</c:v>
                      </c:pt>
                      <c:pt idx="2">
                        <c:v>0.72449999999997561</c:v>
                      </c:pt>
                      <c:pt idx="3">
                        <c:v>0.72499999999997555</c:v>
                      </c:pt>
                      <c:pt idx="4">
                        <c:v>0.7254999999999755</c:v>
                      </c:pt>
                      <c:pt idx="5">
                        <c:v>0.72599999999997544</c:v>
                      </c:pt>
                      <c:pt idx="6">
                        <c:v>0.72649999999997539</c:v>
                      </c:pt>
                      <c:pt idx="7">
                        <c:v>0.72699999999997533</c:v>
                      </c:pt>
                      <c:pt idx="8">
                        <c:v>0.72749999999997528</c:v>
                      </c:pt>
                      <c:pt idx="9">
                        <c:v>0.72799999999997522</c:v>
                      </c:pt>
                      <c:pt idx="10">
                        <c:v>0.72849999999997517</c:v>
                      </c:pt>
                      <c:pt idx="11">
                        <c:v>0.72899999999997511</c:v>
                      </c:pt>
                      <c:pt idx="12">
                        <c:v>0.72949999999997506</c:v>
                      </c:pt>
                      <c:pt idx="13">
                        <c:v>0.729999999999975</c:v>
                      </c:pt>
                      <c:pt idx="14">
                        <c:v>0.73049999999997495</c:v>
                      </c:pt>
                      <c:pt idx="15">
                        <c:v>0.73099999999997489</c:v>
                      </c:pt>
                      <c:pt idx="16">
                        <c:v>0.73149999999997484</c:v>
                      </c:pt>
                      <c:pt idx="17">
                        <c:v>0.73199999999997478</c:v>
                      </c:pt>
                      <c:pt idx="18">
                        <c:v>0.73249999999997473</c:v>
                      </c:pt>
                      <c:pt idx="19">
                        <c:v>0.73299999999997467</c:v>
                      </c:pt>
                      <c:pt idx="20">
                        <c:v>0.73349999999997462</c:v>
                      </c:pt>
                      <c:pt idx="21">
                        <c:v>0.73399999999997456</c:v>
                      </c:pt>
                      <c:pt idx="22">
                        <c:v>0.73449999999997451</c:v>
                      </c:pt>
                      <c:pt idx="23">
                        <c:v>0.73499999999997445</c:v>
                      </c:pt>
                      <c:pt idx="24">
                        <c:v>0.7354999999999744</c:v>
                      </c:pt>
                      <c:pt idx="25">
                        <c:v>0.73599999999997434</c:v>
                      </c:pt>
                      <c:pt idx="26">
                        <c:v>0.73649999999997429</c:v>
                      </c:pt>
                      <c:pt idx="27">
                        <c:v>0.73699999999997423</c:v>
                      </c:pt>
                      <c:pt idx="28">
                        <c:v>0.73749999999997418</c:v>
                      </c:pt>
                      <c:pt idx="29">
                        <c:v>0.73799999999997412</c:v>
                      </c:pt>
                      <c:pt idx="30">
                        <c:v>0.73849999999997407</c:v>
                      </c:pt>
                      <c:pt idx="31">
                        <c:v>0.73899999999997401</c:v>
                      </c:pt>
                      <c:pt idx="32">
                        <c:v>0.73949999999997396</c:v>
                      </c:pt>
                      <c:pt idx="33">
                        <c:v>0.7399999999999739</c:v>
                      </c:pt>
                      <c:pt idx="34">
                        <c:v>0.74049999999997385</c:v>
                      </c:pt>
                      <c:pt idx="35">
                        <c:v>0.74099999999997379</c:v>
                      </c:pt>
                      <c:pt idx="36">
                        <c:v>0.74149999999997374</c:v>
                      </c:pt>
                      <c:pt idx="37">
                        <c:v>0.74199999999997368</c:v>
                      </c:pt>
                      <c:pt idx="38">
                        <c:v>0.74249999999997363</c:v>
                      </c:pt>
                      <c:pt idx="39">
                        <c:v>0.74299999999997357</c:v>
                      </c:pt>
                      <c:pt idx="40">
                        <c:v>0.74349999999997352</c:v>
                      </c:pt>
                      <c:pt idx="41">
                        <c:v>0.74399999999997346</c:v>
                      </c:pt>
                      <c:pt idx="42">
                        <c:v>0.74449999999997341</c:v>
                      </c:pt>
                      <c:pt idx="43">
                        <c:v>0.74499999999997335</c:v>
                      </c:pt>
                      <c:pt idx="44">
                        <c:v>0.7454999999999733</c:v>
                      </c:pt>
                      <c:pt idx="45">
                        <c:v>0.74599999999997324</c:v>
                      </c:pt>
                      <c:pt idx="46">
                        <c:v>0.74649999999997319</c:v>
                      </c:pt>
                      <c:pt idx="47">
                        <c:v>0.74699999999997313</c:v>
                      </c:pt>
                      <c:pt idx="48">
                        <c:v>0.74749999999997307</c:v>
                      </c:pt>
                      <c:pt idx="49">
                        <c:v>0.74799999999997302</c:v>
                      </c:pt>
                      <c:pt idx="50">
                        <c:v>0.74849999999997296</c:v>
                      </c:pt>
                      <c:pt idx="51">
                        <c:v>0.74899999999997291</c:v>
                      </c:pt>
                      <c:pt idx="52">
                        <c:v>0.74949999999997285</c:v>
                      </c:pt>
                      <c:pt idx="53">
                        <c:v>0.7499999999999728</c:v>
                      </c:pt>
                      <c:pt idx="54">
                        <c:v>0.75049999999997274</c:v>
                      </c:pt>
                      <c:pt idx="55">
                        <c:v>0.75099999999997269</c:v>
                      </c:pt>
                      <c:pt idx="56">
                        <c:v>0.75149999999997263</c:v>
                      </c:pt>
                      <c:pt idx="57">
                        <c:v>0.75199999999997258</c:v>
                      </c:pt>
                      <c:pt idx="58">
                        <c:v>0.75249999999997252</c:v>
                      </c:pt>
                      <c:pt idx="59">
                        <c:v>0.75299999999997247</c:v>
                      </c:pt>
                      <c:pt idx="60">
                        <c:v>0.75349999999997241</c:v>
                      </c:pt>
                      <c:pt idx="61">
                        <c:v>0.75399999999997236</c:v>
                      </c:pt>
                      <c:pt idx="62">
                        <c:v>0.7544999999999723</c:v>
                      </c:pt>
                      <c:pt idx="63">
                        <c:v>0.75499999999997225</c:v>
                      </c:pt>
                      <c:pt idx="64">
                        <c:v>0.75549999999997219</c:v>
                      </c:pt>
                      <c:pt idx="65">
                        <c:v>0.75599999999997214</c:v>
                      </c:pt>
                      <c:pt idx="66">
                        <c:v>0.75649999999997208</c:v>
                      </c:pt>
                      <c:pt idx="67">
                        <c:v>0.75699999999997203</c:v>
                      </c:pt>
                      <c:pt idx="68">
                        <c:v>0.75749999999997197</c:v>
                      </c:pt>
                      <c:pt idx="69">
                        <c:v>0.75799999999997192</c:v>
                      </c:pt>
                      <c:pt idx="70">
                        <c:v>0.75849999999997186</c:v>
                      </c:pt>
                      <c:pt idx="71">
                        <c:v>0.75899999999997181</c:v>
                      </c:pt>
                      <c:pt idx="72">
                        <c:v>0.75949999999997175</c:v>
                      </c:pt>
                      <c:pt idx="73">
                        <c:v>0.7599999999999717</c:v>
                      </c:pt>
                      <c:pt idx="74">
                        <c:v>0.76049999999997164</c:v>
                      </c:pt>
                      <c:pt idx="75">
                        <c:v>0.76099999999997159</c:v>
                      </c:pt>
                      <c:pt idx="76">
                        <c:v>0.76149999999997153</c:v>
                      </c:pt>
                      <c:pt idx="77">
                        <c:v>0.76199999999997148</c:v>
                      </c:pt>
                      <c:pt idx="78">
                        <c:v>0.76249999999997142</c:v>
                      </c:pt>
                      <c:pt idx="79">
                        <c:v>0.76299999999997137</c:v>
                      </c:pt>
                      <c:pt idx="80">
                        <c:v>0.76349999999997131</c:v>
                      </c:pt>
                      <c:pt idx="81">
                        <c:v>0.76399999999997126</c:v>
                      </c:pt>
                      <c:pt idx="82">
                        <c:v>0.7644999999999712</c:v>
                      </c:pt>
                      <c:pt idx="83">
                        <c:v>0.76499999999997115</c:v>
                      </c:pt>
                      <c:pt idx="84">
                        <c:v>0.76549999999997109</c:v>
                      </c:pt>
                      <c:pt idx="85">
                        <c:v>0.76599999999997104</c:v>
                      </c:pt>
                      <c:pt idx="86">
                        <c:v>0.76649999999997098</c:v>
                      </c:pt>
                      <c:pt idx="87">
                        <c:v>0.76699999999997093</c:v>
                      </c:pt>
                      <c:pt idx="88">
                        <c:v>0.76749999999997087</c:v>
                      </c:pt>
                      <c:pt idx="89">
                        <c:v>0.76799999999997082</c:v>
                      </c:pt>
                      <c:pt idx="90">
                        <c:v>0.76849999999997076</c:v>
                      </c:pt>
                      <c:pt idx="91">
                        <c:v>0.76899999999997071</c:v>
                      </c:pt>
                      <c:pt idx="92">
                        <c:v>0.76949999999997065</c:v>
                      </c:pt>
                      <c:pt idx="93">
                        <c:v>0.7699999999999706</c:v>
                      </c:pt>
                      <c:pt idx="94">
                        <c:v>0.77049999999997054</c:v>
                      </c:pt>
                      <c:pt idx="95">
                        <c:v>0.77099999999997049</c:v>
                      </c:pt>
                      <c:pt idx="96">
                        <c:v>0.77149999999997043</c:v>
                      </c:pt>
                      <c:pt idx="97">
                        <c:v>0.77199999999997038</c:v>
                      </c:pt>
                      <c:pt idx="98">
                        <c:v>0.77249999999997032</c:v>
                      </c:pt>
                      <c:pt idx="99">
                        <c:v>0.77299999999997027</c:v>
                      </c:pt>
                      <c:pt idx="100">
                        <c:v>0.77349999999997021</c:v>
                      </c:pt>
                      <c:pt idx="101">
                        <c:v>0.77399999999997016</c:v>
                      </c:pt>
                      <c:pt idx="102">
                        <c:v>0.7744999999999701</c:v>
                      </c:pt>
                      <c:pt idx="103">
                        <c:v>0.77499999999997005</c:v>
                      </c:pt>
                      <c:pt idx="104">
                        <c:v>0.77549999999996999</c:v>
                      </c:pt>
                      <c:pt idx="105">
                        <c:v>0.77599999999996994</c:v>
                      </c:pt>
                      <c:pt idx="106">
                        <c:v>0.77649999999996988</c:v>
                      </c:pt>
                      <c:pt idx="107">
                        <c:v>0.77699999999996983</c:v>
                      </c:pt>
                      <c:pt idx="108">
                        <c:v>0.77749999999996977</c:v>
                      </c:pt>
                      <c:pt idx="109">
                        <c:v>0.77799999999996972</c:v>
                      </c:pt>
                      <c:pt idx="110">
                        <c:v>0.77849999999996966</c:v>
                      </c:pt>
                      <c:pt idx="111">
                        <c:v>0.77899999999996961</c:v>
                      </c:pt>
                      <c:pt idx="112">
                        <c:v>0.77949999999996955</c:v>
                      </c:pt>
                      <c:pt idx="113">
                        <c:v>0.7799999999999695</c:v>
                      </c:pt>
                      <c:pt idx="114">
                        <c:v>0.78049999999996944</c:v>
                      </c:pt>
                      <c:pt idx="115">
                        <c:v>0.78099999999996939</c:v>
                      </c:pt>
                      <c:pt idx="116">
                        <c:v>0.78149999999996933</c:v>
                      </c:pt>
                      <c:pt idx="117">
                        <c:v>0.78199999999996928</c:v>
                      </c:pt>
                      <c:pt idx="118">
                        <c:v>0.78249999999996922</c:v>
                      </c:pt>
                      <c:pt idx="119">
                        <c:v>0.78299999999996917</c:v>
                      </c:pt>
                      <c:pt idx="120">
                        <c:v>0.78349999999996911</c:v>
                      </c:pt>
                      <c:pt idx="121">
                        <c:v>0.78399999999996905</c:v>
                      </c:pt>
                      <c:pt idx="122">
                        <c:v>0.784499999999969</c:v>
                      </c:pt>
                      <c:pt idx="123">
                        <c:v>0.78499999999996894</c:v>
                      </c:pt>
                      <c:pt idx="124">
                        <c:v>0.78549999999996889</c:v>
                      </c:pt>
                      <c:pt idx="125">
                        <c:v>0.78599999999996883</c:v>
                      </c:pt>
                      <c:pt idx="126">
                        <c:v>0.78649999999996878</c:v>
                      </c:pt>
                      <c:pt idx="127">
                        <c:v>0.78699999999996872</c:v>
                      </c:pt>
                      <c:pt idx="128">
                        <c:v>0.78749999999996867</c:v>
                      </c:pt>
                      <c:pt idx="129">
                        <c:v>0.78799999999996861</c:v>
                      </c:pt>
                      <c:pt idx="130">
                        <c:v>0.78849999999996856</c:v>
                      </c:pt>
                      <c:pt idx="131">
                        <c:v>0.7889999999999685</c:v>
                      </c:pt>
                      <c:pt idx="132">
                        <c:v>0.78949999999996845</c:v>
                      </c:pt>
                      <c:pt idx="133">
                        <c:v>0.78999999999996839</c:v>
                      </c:pt>
                      <c:pt idx="134">
                        <c:v>0.79049999999996834</c:v>
                      </c:pt>
                      <c:pt idx="135">
                        <c:v>0.79099999999996828</c:v>
                      </c:pt>
                      <c:pt idx="136">
                        <c:v>0.79149999999996823</c:v>
                      </c:pt>
                      <c:pt idx="137">
                        <c:v>0.79199999999996817</c:v>
                      </c:pt>
                      <c:pt idx="138">
                        <c:v>0.79249999999996812</c:v>
                      </c:pt>
                      <c:pt idx="139">
                        <c:v>0.79299999999996806</c:v>
                      </c:pt>
                      <c:pt idx="140">
                        <c:v>0.79349999999996801</c:v>
                      </c:pt>
                      <c:pt idx="141">
                        <c:v>0.79399999999996795</c:v>
                      </c:pt>
                      <c:pt idx="142">
                        <c:v>0.7944999999999679</c:v>
                      </c:pt>
                      <c:pt idx="143">
                        <c:v>0.79499999999996784</c:v>
                      </c:pt>
                      <c:pt idx="144">
                        <c:v>0.79549999999996779</c:v>
                      </c:pt>
                      <c:pt idx="145">
                        <c:v>0.79599999999996773</c:v>
                      </c:pt>
                      <c:pt idx="146">
                        <c:v>0.79649999999996768</c:v>
                      </c:pt>
                      <c:pt idx="147">
                        <c:v>0.79699999999996762</c:v>
                      </c:pt>
                      <c:pt idx="148">
                        <c:v>0.79749999999996757</c:v>
                      </c:pt>
                      <c:pt idx="149">
                        <c:v>0.79799999999996751</c:v>
                      </c:pt>
                      <c:pt idx="150">
                        <c:v>0.79849999999996746</c:v>
                      </c:pt>
                      <c:pt idx="151">
                        <c:v>0.7989999999999674</c:v>
                      </c:pt>
                      <c:pt idx="152">
                        <c:v>0.79949999999996735</c:v>
                      </c:pt>
                      <c:pt idx="153">
                        <c:v>0.79999999999996729</c:v>
                      </c:pt>
                      <c:pt idx="154">
                        <c:v>0.80049999999996724</c:v>
                      </c:pt>
                      <c:pt idx="155">
                        <c:v>0.80099999999996718</c:v>
                      </c:pt>
                      <c:pt idx="156">
                        <c:v>0.80149999999996713</c:v>
                      </c:pt>
                      <c:pt idx="157">
                        <c:v>0.80199999999996707</c:v>
                      </c:pt>
                      <c:pt idx="158">
                        <c:v>0.80249999999996702</c:v>
                      </c:pt>
                      <c:pt idx="159">
                        <c:v>0.80299999999996696</c:v>
                      </c:pt>
                      <c:pt idx="160">
                        <c:v>0.80349999999996691</c:v>
                      </c:pt>
                      <c:pt idx="161">
                        <c:v>0.80399999999996685</c:v>
                      </c:pt>
                      <c:pt idx="162">
                        <c:v>0.8044999999999668</c:v>
                      </c:pt>
                      <c:pt idx="163">
                        <c:v>0.80499999999996674</c:v>
                      </c:pt>
                      <c:pt idx="164">
                        <c:v>0.80549999999996669</c:v>
                      </c:pt>
                      <c:pt idx="165">
                        <c:v>0.80599999999996663</c:v>
                      </c:pt>
                      <c:pt idx="166">
                        <c:v>0.80649999999996658</c:v>
                      </c:pt>
                      <c:pt idx="167">
                        <c:v>0.80699999999996652</c:v>
                      </c:pt>
                      <c:pt idx="168">
                        <c:v>0.80749999999996647</c:v>
                      </c:pt>
                      <c:pt idx="169">
                        <c:v>0.80799999999996641</c:v>
                      </c:pt>
                      <c:pt idx="170">
                        <c:v>0.80849999999996636</c:v>
                      </c:pt>
                      <c:pt idx="171">
                        <c:v>0.8089999999999663</c:v>
                      </c:pt>
                      <c:pt idx="172">
                        <c:v>0.80949999999996625</c:v>
                      </c:pt>
                      <c:pt idx="173">
                        <c:v>0.80999999999996619</c:v>
                      </c:pt>
                      <c:pt idx="174">
                        <c:v>0.81049999999996614</c:v>
                      </c:pt>
                      <c:pt idx="175">
                        <c:v>0.81099999999996608</c:v>
                      </c:pt>
                      <c:pt idx="176">
                        <c:v>0.81149999999996603</c:v>
                      </c:pt>
                      <c:pt idx="177">
                        <c:v>0.81199999999996597</c:v>
                      </c:pt>
                      <c:pt idx="178">
                        <c:v>0.81249999999996592</c:v>
                      </c:pt>
                      <c:pt idx="179">
                        <c:v>0.81299999999996586</c:v>
                      </c:pt>
                      <c:pt idx="180">
                        <c:v>0.81349999999996581</c:v>
                      </c:pt>
                      <c:pt idx="181">
                        <c:v>0.81399999999996575</c:v>
                      </c:pt>
                      <c:pt idx="182">
                        <c:v>0.8144999999999657</c:v>
                      </c:pt>
                      <c:pt idx="183">
                        <c:v>0.81499999999996564</c:v>
                      </c:pt>
                      <c:pt idx="184">
                        <c:v>0.81549999999996559</c:v>
                      </c:pt>
                      <c:pt idx="185">
                        <c:v>0.81599999999996553</c:v>
                      </c:pt>
                      <c:pt idx="186">
                        <c:v>0.81649999999996548</c:v>
                      </c:pt>
                      <c:pt idx="187">
                        <c:v>0.81699999999996542</c:v>
                      </c:pt>
                      <c:pt idx="188">
                        <c:v>0.81749999999996537</c:v>
                      </c:pt>
                      <c:pt idx="189">
                        <c:v>0.81799999999996531</c:v>
                      </c:pt>
                      <c:pt idx="190">
                        <c:v>0.81849999999996526</c:v>
                      </c:pt>
                      <c:pt idx="191">
                        <c:v>0.8189999999999652</c:v>
                      </c:pt>
                      <c:pt idx="192">
                        <c:v>0.81949999999996515</c:v>
                      </c:pt>
                      <c:pt idx="193">
                        <c:v>0.81999999999996509</c:v>
                      </c:pt>
                      <c:pt idx="194">
                        <c:v>0.82049999999996504</c:v>
                      </c:pt>
                      <c:pt idx="195">
                        <c:v>0.82099999999996498</c:v>
                      </c:pt>
                      <c:pt idx="196">
                        <c:v>0.82149999999996492</c:v>
                      </c:pt>
                      <c:pt idx="197">
                        <c:v>0.82199999999996487</c:v>
                      </c:pt>
                      <c:pt idx="198">
                        <c:v>0.82249999999996481</c:v>
                      </c:pt>
                      <c:pt idx="199">
                        <c:v>0.82299999999996476</c:v>
                      </c:pt>
                      <c:pt idx="200">
                        <c:v>0.8234999999999647</c:v>
                      </c:pt>
                      <c:pt idx="201">
                        <c:v>0.82399999999996465</c:v>
                      </c:pt>
                      <c:pt idx="202">
                        <c:v>0.82449999999996459</c:v>
                      </c:pt>
                      <c:pt idx="203">
                        <c:v>0.82499999999996454</c:v>
                      </c:pt>
                      <c:pt idx="204">
                        <c:v>0.82549999999996448</c:v>
                      </c:pt>
                      <c:pt idx="205">
                        <c:v>0.82599999999996443</c:v>
                      </c:pt>
                      <c:pt idx="206">
                        <c:v>0.82649999999996437</c:v>
                      </c:pt>
                      <c:pt idx="207">
                        <c:v>0.82699999999996432</c:v>
                      </c:pt>
                      <c:pt idx="208">
                        <c:v>0.82749999999996426</c:v>
                      </c:pt>
                      <c:pt idx="209">
                        <c:v>0.82799999999996421</c:v>
                      </c:pt>
                      <c:pt idx="210">
                        <c:v>0.82849999999996415</c:v>
                      </c:pt>
                      <c:pt idx="211">
                        <c:v>0.8289999999999641</c:v>
                      </c:pt>
                      <c:pt idx="212">
                        <c:v>0.82949999999996404</c:v>
                      </c:pt>
                      <c:pt idx="213">
                        <c:v>0.82999999999996399</c:v>
                      </c:pt>
                      <c:pt idx="214">
                        <c:v>0.83049999999996393</c:v>
                      </c:pt>
                      <c:pt idx="215">
                        <c:v>0.83099999999996388</c:v>
                      </c:pt>
                      <c:pt idx="216">
                        <c:v>0.83149999999996382</c:v>
                      </c:pt>
                      <c:pt idx="217">
                        <c:v>0.83199999999996377</c:v>
                      </c:pt>
                      <c:pt idx="218">
                        <c:v>0.83249999999996371</c:v>
                      </c:pt>
                      <c:pt idx="219">
                        <c:v>0.83299999999996366</c:v>
                      </c:pt>
                      <c:pt idx="220">
                        <c:v>0.8334999999999636</c:v>
                      </c:pt>
                      <c:pt idx="221">
                        <c:v>0.83399999999996355</c:v>
                      </c:pt>
                      <c:pt idx="222">
                        <c:v>0.83449999999996349</c:v>
                      </c:pt>
                      <c:pt idx="223">
                        <c:v>0.83499999999996344</c:v>
                      </c:pt>
                      <c:pt idx="224">
                        <c:v>0.83549999999996338</c:v>
                      </c:pt>
                      <c:pt idx="225">
                        <c:v>0.83599999999996333</c:v>
                      </c:pt>
                      <c:pt idx="226">
                        <c:v>0.83649999999996327</c:v>
                      </c:pt>
                      <c:pt idx="227">
                        <c:v>0.83699999999996322</c:v>
                      </c:pt>
                      <c:pt idx="228">
                        <c:v>0.83749999999996316</c:v>
                      </c:pt>
                      <c:pt idx="229">
                        <c:v>0.83799999999996311</c:v>
                      </c:pt>
                      <c:pt idx="230">
                        <c:v>0.83849999999996305</c:v>
                      </c:pt>
                      <c:pt idx="231">
                        <c:v>0.838999999999963</c:v>
                      </c:pt>
                      <c:pt idx="232">
                        <c:v>0.83949999999996294</c:v>
                      </c:pt>
                      <c:pt idx="233">
                        <c:v>0.83999999999996289</c:v>
                      </c:pt>
                      <c:pt idx="234">
                        <c:v>0.84049999999996283</c:v>
                      </c:pt>
                      <c:pt idx="235">
                        <c:v>0.84099999999996278</c:v>
                      </c:pt>
                      <c:pt idx="236">
                        <c:v>0.84149999999996272</c:v>
                      </c:pt>
                      <c:pt idx="237">
                        <c:v>0.84199999999996267</c:v>
                      </c:pt>
                      <c:pt idx="238">
                        <c:v>0.84249999999996261</c:v>
                      </c:pt>
                      <c:pt idx="239">
                        <c:v>0.84299999999996256</c:v>
                      </c:pt>
                      <c:pt idx="240">
                        <c:v>0.8434999999999625</c:v>
                      </c:pt>
                      <c:pt idx="241">
                        <c:v>0.84399999999996245</c:v>
                      </c:pt>
                      <c:pt idx="242">
                        <c:v>0.84449999999996239</c:v>
                      </c:pt>
                      <c:pt idx="243">
                        <c:v>0.84499999999996234</c:v>
                      </c:pt>
                      <c:pt idx="244">
                        <c:v>0.84549999999996228</c:v>
                      </c:pt>
                      <c:pt idx="245">
                        <c:v>0.84599999999996223</c:v>
                      </c:pt>
                      <c:pt idx="246">
                        <c:v>0.84649999999996217</c:v>
                      </c:pt>
                      <c:pt idx="247">
                        <c:v>0.84699999999996212</c:v>
                      </c:pt>
                      <c:pt idx="248">
                        <c:v>0.84749999999996206</c:v>
                      </c:pt>
                      <c:pt idx="249">
                        <c:v>0.84799999999996201</c:v>
                      </c:pt>
                      <c:pt idx="250">
                        <c:v>0.84849999999996195</c:v>
                      </c:pt>
                      <c:pt idx="251">
                        <c:v>0.8489999999999619</c:v>
                      </c:pt>
                      <c:pt idx="252">
                        <c:v>0.84949999999996184</c:v>
                      </c:pt>
                      <c:pt idx="253">
                        <c:v>0.84999999999996179</c:v>
                      </c:pt>
                      <c:pt idx="254">
                        <c:v>0.85049999999996173</c:v>
                      </c:pt>
                      <c:pt idx="255">
                        <c:v>0.85099999999996168</c:v>
                      </c:pt>
                      <c:pt idx="256">
                        <c:v>0.85149999999996162</c:v>
                      </c:pt>
                      <c:pt idx="257">
                        <c:v>0.85199999999996157</c:v>
                      </c:pt>
                      <c:pt idx="258">
                        <c:v>0.85249999999996151</c:v>
                      </c:pt>
                      <c:pt idx="259">
                        <c:v>0.85299999999996146</c:v>
                      </c:pt>
                      <c:pt idx="260">
                        <c:v>0.8534999999999614</c:v>
                      </c:pt>
                      <c:pt idx="261">
                        <c:v>0.85399999999996135</c:v>
                      </c:pt>
                      <c:pt idx="262">
                        <c:v>0.85449999999996129</c:v>
                      </c:pt>
                      <c:pt idx="263">
                        <c:v>0.85499999999996124</c:v>
                      </c:pt>
                      <c:pt idx="264">
                        <c:v>0.85549999999996118</c:v>
                      </c:pt>
                      <c:pt idx="265">
                        <c:v>0.85599999999996113</c:v>
                      </c:pt>
                      <c:pt idx="266">
                        <c:v>0.85649999999996107</c:v>
                      </c:pt>
                      <c:pt idx="267">
                        <c:v>0.85699999999996102</c:v>
                      </c:pt>
                      <c:pt idx="268">
                        <c:v>0.85749999999996096</c:v>
                      </c:pt>
                      <c:pt idx="269">
                        <c:v>0.85799999999996091</c:v>
                      </c:pt>
                      <c:pt idx="270">
                        <c:v>0.85849999999996085</c:v>
                      </c:pt>
                      <c:pt idx="271">
                        <c:v>0.85899999999996079</c:v>
                      </c:pt>
                      <c:pt idx="272">
                        <c:v>0.85949999999996074</c:v>
                      </c:pt>
                      <c:pt idx="273">
                        <c:v>0.85999999999996068</c:v>
                      </c:pt>
                      <c:pt idx="274">
                        <c:v>0.86049999999996063</c:v>
                      </c:pt>
                      <c:pt idx="275">
                        <c:v>0.86099999999996057</c:v>
                      </c:pt>
                      <c:pt idx="276">
                        <c:v>0.86149999999996052</c:v>
                      </c:pt>
                      <c:pt idx="277">
                        <c:v>0.86199999999996046</c:v>
                      </c:pt>
                      <c:pt idx="278">
                        <c:v>0.86249999999996041</c:v>
                      </c:pt>
                      <c:pt idx="279">
                        <c:v>0.86299999999996035</c:v>
                      </c:pt>
                      <c:pt idx="280">
                        <c:v>0.8634999999999603</c:v>
                      </c:pt>
                      <c:pt idx="281">
                        <c:v>0.86399999999996024</c:v>
                      </c:pt>
                      <c:pt idx="282">
                        <c:v>0.86449999999996019</c:v>
                      </c:pt>
                      <c:pt idx="283">
                        <c:v>0.86499999999996013</c:v>
                      </c:pt>
                      <c:pt idx="284">
                        <c:v>0.86549999999996008</c:v>
                      </c:pt>
                      <c:pt idx="285">
                        <c:v>0.86599999999996002</c:v>
                      </c:pt>
                      <c:pt idx="286">
                        <c:v>0.86649999999995997</c:v>
                      </c:pt>
                      <c:pt idx="287">
                        <c:v>0.86699999999995991</c:v>
                      </c:pt>
                      <c:pt idx="288">
                        <c:v>0.86749999999995986</c:v>
                      </c:pt>
                      <c:pt idx="289">
                        <c:v>0.8679999999999598</c:v>
                      </c:pt>
                      <c:pt idx="290">
                        <c:v>0.86849999999995975</c:v>
                      </c:pt>
                      <c:pt idx="291">
                        <c:v>0.86899999999995969</c:v>
                      </c:pt>
                      <c:pt idx="292">
                        <c:v>0.86949999999995964</c:v>
                      </c:pt>
                      <c:pt idx="293">
                        <c:v>0.86999999999995958</c:v>
                      </c:pt>
                      <c:pt idx="294">
                        <c:v>0.87049999999995953</c:v>
                      </c:pt>
                      <c:pt idx="295">
                        <c:v>0.87099999999995947</c:v>
                      </c:pt>
                      <c:pt idx="296">
                        <c:v>0.87149999999995942</c:v>
                      </c:pt>
                      <c:pt idx="297">
                        <c:v>0.87199999999995936</c:v>
                      </c:pt>
                      <c:pt idx="298">
                        <c:v>0.87249999999995931</c:v>
                      </c:pt>
                      <c:pt idx="299">
                        <c:v>0.87299999999995925</c:v>
                      </c:pt>
                      <c:pt idx="300">
                        <c:v>0.8734999999999592</c:v>
                      </c:pt>
                      <c:pt idx="301">
                        <c:v>0.87399999999995914</c:v>
                      </c:pt>
                      <c:pt idx="302">
                        <c:v>0.87449999999995909</c:v>
                      </c:pt>
                      <c:pt idx="303">
                        <c:v>0.87499999999995903</c:v>
                      </c:pt>
                      <c:pt idx="304">
                        <c:v>0.87549999999995898</c:v>
                      </c:pt>
                      <c:pt idx="305">
                        <c:v>0.87599999999995892</c:v>
                      </c:pt>
                      <c:pt idx="306">
                        <c:v>0.87649999999995887</c:v>
                      </c:pt>
                      <c:pt idx="307">
                        <c:v>0.87699999999995881</c:v>
                      </c:pt>
                      <c:pt idx="308">
                        <c:v>0.87749999999995876</c:v>
                      </c:pt>
                      <c:pt idx="309">
                        <c:v>0.8779999999999587</c:v>
                      </c:pt>
                      <c:pt idx="310">
                        <c:v>0.87849999999995865</c:v>
                      </c:pt>
                      <c:pt idx="311">
                        <c:v>0.87899999999995859</c:v>
                      </c:pt>
                      <c:pt idx="312">
                        <c:v>0.87949999999995854</c:v>
                      </c:pt>
                      <c:pt idx="313">
                        <c:v>0.87999999999995848</c:v>
                      </c:pt>
                      <c:pt idx="314">
                        <c:v>0.88049999999995843</c:v>
                      </c:pt>
                      <c:pt idx="315">
                        <c:v>0.88099999999995837</c:v>
                      </c:pt>
                      <c:pt idx="316">
                        <c:v>0.88149999999995832</c:v>
                      </c:pt>
                      <c:pt idx="317">
                        <c:v>0.88199999999995826</c:v>
                      </c:pt>
                      <c:pt idx="318">
                        <c:v>0.88249999999995821</c:v>
                      </c:pt>
                      <c:pt idx="319">
                        <c:v>0.88299999999995815</c:v>
                      </c:pt>
                      <c:pt idx="320">
                        <c:v>0.8834999999999581</c:v>
                      </c:pt>
                      <c:pt idx="321">
                        <c:v>0.88399999999995804</c:v>
                      </c:pt>
                      <c:pt idx="322">
                        <c:v>0.88449999999995799</c:v>
                      </c:pt>
                      <c:pt idx="323">
                        <c:v>0.88499999999995793</c:v>
                      </c:pt>
                      <c:pt idx="324">
                        <c:v>0.88549999999995788</c:v>
                      </c:pt>
                      <c:pt idx="325">
                        <c:v>0.88599999999995782</c:v>
                      </c:pt>
                      <c:pt idx="326">
                        <c:v>0.88649999999995777</c:v>
                      </c:pt>
                      <c:pt idx="327">
                        <c:v>0.88699999999995771</c:v>
                      </c:pt>
                      <c:pt idx="328">
                        <c:v>0.88749999999995766</c:v>
                      </c:pt>
                      <c:pt idx="329">
                        <c:v>0.8879999999999576</c:v>
                      </c:pt>
                      <c:pt idx="330">
                        <c:v>0.88849999999995755</c:v>
                      </c:pt>
                      <c:pt idx="331">
                        <c:v>0.88899999999995749</c:v>
                      </c:pt>
                      <c:pt idx="332">
                        <c:v>0.88949999999995744</c:v>
                      </c:pt>
                      <c:pt idx="333">
                        <c:v>0.88999999999995738</c:v>
                      </c:pt>
                      <c:pt idx="334">
                        <c:v>0.89049999999995733</c:v>
                      </c:pt>
                      <c:pt idx="335">
                        <c:v>0.89099999999995727</c:v>
                      </c:pt>
                      <c:pt idx="336">
                        <c:v>0.89149999999995722</c:v>
                      </c:pt>
                      <c:pt idx="337">
                        <c:v>0.89199999999995716</c:v>
                      </c:pt>
                      <c:pt idx="338">
                        <c:v>0.89249999999995711</c:v>
                      </c:pt>
                      <c:pt idx="339">
                        <c:v>0.89299999999995705</c:v>
                      </c:pt>
                      <c:pt idx="340">
                        <c:v>0.893499999999957</c:v>
                      </c:pt>
                      <c:pt idx="341">
                        <c:v>0.89399999999995694</c:v>
                      </c:pt>
                      <c:pt idx="342">
                        <c:v>0.89449999999995689</c:v>
                      </c:pt>
                      <c:pt idx="343">
                        <c:v>0.89499999999995683</c:v>
                      </c:pt>
                      <c:pt idx="344">
                        <c:v>0.89549999999995678</c:v>
                      </c:pt>
                      <c:pt idx="345">
                        <c:v>0.89599999999995672</c:v>
                      </c:pt>
                      <c:pt idx="346">
                        <c:v>0.89649999999995666</c:v>
                      </c:pt>
                      <c:pt idx="347">
                        <c:v>0.89699999999995661</c:v>
                      </c:pt>
                      <c:pt idx="348">
                        <c:v>0.89749999999995655</c:v>
                      </c:pt>
                      <c:pt idx="349">
                        <c:v>0.8979999999999565</c:v>
                      </c:pt>
                      <c:pt idx="350">
                        <c:v>0.89849999999995644</c:v>
                      </c:pt>
                      <c:pt idx="351">
                        <c:v>0.89899999999995639</c:v>
                      </c:pt>
                      <c:pt idx="352">
                        <c:v>0.89949999999995633</c:v>
                      </c:pt>
                      <c:pt idx="353">
                        <c:v>0.89999999999995628</c:v>
                      </c:pt>
                      <c:pt idx="354">
                        <c:v>0.90049999999995622</c:v>
                      </c:pt>
                      <c:pt idx="355">
                        <c:v>0.90099999999995617</c:v>
                      </c:pt>
                      <c:pt idx="356">
                        <c:v>0.90149999999995611</c:v>
                      </c:pt>
                      <c:pt idx="357">
                        <c:v>0.90199999999995606</c:v>
                      </c:pt>
                      <c:pt idx="358">
                        <c:v>0.902499999999956</c:v>
                      </c:pt>
                      <c:pt idx="359">
                        <c:v>0.90299999999995595</c:v>
                      </c:pt>
                      <c:pt idx="360">
                        <c:v>0.90349999999995589</c:v>
                      </c:pt>
                      <c:pt idx="361">
                        <c:v>0.90399999999995584</c:v>
                      </c:pt>
                      <c:pt idx="362">
                        <c:v>0.90449999999995578</c:v>
                      </c:pt>
                      <c:pt idx="363">
                        <c:v>0.90499999999995573</c:v>
                      </c:pt>
                      <c:pt idx="364">
                        <c:v>0.90549999999995567</c:v>
                      </c:pt>
                      <c:pt idx="365">
                        <c:v>0.90599999999995562</c:v>
                      </c:pt>
                      <c:pt idx="366">
                        <c:v>0.90649999999995556</c:v>
                      </c:pt>
                      <c:pt idx="367">
                        <c:v>0.90699999999995551</c:v>
                      </c:pt>
                      <c:pt idx="368">
                        <c:v>0.90749999999995545</c:v>
                      </c:pt>
                      <c:pt idx="369">
                        <c:v>0.9079999999999554</c:v>
                      </c:pt>
                      <c:pt idx="370">
                        <c:v>0.90849999999995534</c:v>
                      </c:pt>
                      <c:pt idx="371">
                        <c:v>0.90899999999995529</c:v>
                      </c:pt>
                      <c:pt idx="372">
                        <c:v>0.90949999999995523</c:v>
                      </c:pt>
                      <c:pt idx="373">
                        <c:v>0.90999999999995518</c:v>
                      </c:pt>
                      <c:pt idx="374">
                        <c:v>0.91049999999995512</c:v>
                      </c:pt>
                      <c:pt idx="375">
                        <c:v>0.91099999999995507</c:v>
                      </c:pt>
                      <c:pt idx="376">
                        <c:v>0.91149999999995501</c:v>
                      </c:pt>
                      <c:pt idx="377">
                        <c:v>0.91199999999995496</c:v>
                      </c:pt>
                      <c:pt idx="378">
                        <c:v>0.9124999999999549</c:v>
                      </c:pt>
                      <c:pt idx="379">
                        <c:v>0.91299999999995485</c:v>
                      </c:pt>
                      <c:pt idx="380">
                        <c:v>0.91349999999995479</c:v>
                      </c:pt>
                      <c:pt idx="381">
                        <c:v>0.91399999999995474</c:v>
                      </c:pt>
                      <c:pt idx="382">
                        <c:v>0.91449999999995468</c:v>
                      </c:pt>
                      <c:pt idx="383">
                        <c:v>0.91499999999995463</c:v>
                      </c:pt>
                      <c:pt idx="384">
                        <c:v>0.91549999999995457</c:v>
                      </c:pt>
                      <c:pt idx="385">
                        <c:v>0.91599999999995452</c:v>
                      </c:pt>
                      <c:pt idx="386">
                        <c:v>0.91649999999995446</c:v>
                      </c:pt>
                      <c:pt idx="387">
                        <c:v>0.91699999999995441</c:v>
                      </c:pt>
                      <c:pt idx="388">
                        <c:v>0.91749999999995435</c:v>
                      </c:pt>
                      <c:pt idx="389">
                        <c:v>0.9179999999999543</c:v>
                      </c:pt>
                      <c:pt idx="390">
                        <c:v>0.91849999999995424</c:v>
                      </c:pt>
                      <c:pt idx="391">
                        <c:v>0.91899999999995419</c:v>
                      </c:pt>
                      <c:pt idx="392">
                        <c:v>0.91949999999995413</c:v>
                      </c:pt>
                      <c:pt idx="393">
                        <c:v>0.91999999999995408</c:v>
                      </c:pt>
                      <c:pt idx="394">
                        <c:v>0.92049999999995402</c:v>
                      </c:pt>
                      <c:pt idx="395">
                        <c:v>0.92099999999995397</c:v>
                      </c:pt>
                      <c:pt idx="396">
                        <c:v>0.92149999999995391</c:v>
                      </c:pt>
                      <c:pt idx="397">
                        <c:v>0.92199999999995386</c:v>
                      </c:pt>
                      <c:pt idx="398">
                        <c:v>0.9224999999999538</c:v>
                      </c:pt>
                      <c:pt idx="399">
                        <c:v>0.92299999999995375</c:v>
                      </c:pt>
                      <c:pt idx="400">
                        <c:v>0.92349999999995369</c:v>
                      </c:pt>
                      <c:pt idx="401">
                        <c:v>0.92399999999995364</c:v>
                      </c:pt>
                      <c:pt idx="402">
                        <c:v>0.92449999999995358</c:v>
                      </c:pt>
                      <c:pt idx="403">
                        <c:v>0.92499999999995353</c:v>
                      </c:pt>
                      <c:pt idx="404">
                        <c:v>0.92549999999995347</c:v>
                      </c:pt>
                      <c:pt idx="405">
                        <c:v>0.92599999999995342</c:v>
                      </c:pt>
                      <c:pt idx="406">
                        <c:v>0.92649999999995336</c:v>
                      </c:pt>
                      <c:pt idx="407">
                        <c:v>0.92699999999995331</c:v>
                      </c:pt>
                      <c:pt idx="408">
                        <c:v>0.92749999999995325</c:v>
                      </c:pt>
                      <c:pt idx="409">
                        <c:v>0.9279999999999532</c:v>
                      </c:pt>
                      <c:pt idx="410">
                        <c:v>0.92849999999995314</c:v>
                      </c:pt>
                      <c:pt idx="411">
                        <c:v>0.92899999999995309</c:v>
                      </c:pt>
                      <c:pt idx="412">
                        <c:v>0.92949999999995303</c:v>
                      </c:pt>
                      <c:pt idx="413">
                        <c:v>0.92999999999995298</c:v>
                      </c:pt>
                      <c:pt idx="414">
                        <c:v>0.93049999999995292</c:v>
                      </c:pt>
                      <c:pt idx="415">
                        <c:v>0.93099999999995287</c:v>
                      </c:pt>
                      <c:pt idx="416">
                        <c:v>0.93149999999995281</c:v>
                      </c:pt>
                      <c:pt idx="417">
                        <c:v>0.93199999999995276</c:v>
                      </c:pt>
                      <c:pt idx="418">
                        <c:v>0.9324999999999527</c:v>
                      </c:pt>
                      <c:pt idx="419">
                        <c:v>0.93299999999995264</c:v>
                      </c:pt>
                      <c:pt idx="420">
                        <c:v>0.93349999999995259</c:v>
                      </c:pt>
                      <c:pt idx="421">
                        <c:v>0.93399999999995253</c:v>
                      </c:pt>
                      <c:pt idx="422">
                        <c:v>0.93449999999995248</c:v>
                      </c:pt>
                      <c:pt idx="423">
                        <c:v>0.93499999999995242</c:v>
                      </c:pt>
                      <c:pt idx="424">
                        <c:v>0.93549999999995237</c:v>
                      </c:pt>
                      <c:pt idx="425">
                        <c:v>0.93599999999995231</c:v>
                      </c:pt>
                      <c:pt idx="426">
                        <c:v>0.93649999999995226</c:v>
                      </c:pt>
                      <c:pt idx="427">
                        <c:v>0.9369999999999522</c:v>
                      </c:pt>
                      <c:pt idx="428">
                        <c:v>0.93749999999995215</c:v>
                      </c:pt>
                      <c:pt idx="429">
                        <c:v>0.93799999999995209</c:v>
                      </c:pt>
                      <c:pt idx="430">
                        <c:v>0.93849999999995204</c:v>
                      </c:pt>
                      <c:pt idx="431">
                        <c:v>0.93899999999995198</c:v>
                      </c:pt>
                      <c:pt idx="432">
                        <c:v>0.93949999999995193</c:v>
                      </c:pt>
                      <c:pt idx="433">
                        <c:v>0.93999999999995187</c:v>
                      </c:pt>
                      <c:pt idx="434">
                        <c:v>0.94049999999995182</c:v>
                      </c:pt>
                      <c:pt idx="435">
                        <c:v>0.94099999999995176</c:v>
                      </c:pt>
                      <c:pt idx="436">
                        <c:v>0.94149999999995171</c:v>
                      </c:pt>
                      <c:pt idx="437">
                        <c:v>0.94199999999995165</c:v>
                      </c:pt>
                      <c:pt idx="438">
                        <c:v>0.9424999999999516</c:v>
                      </c:pt>
                      <c:pt idx="439">
                        <c:v>0.94299999999995154</c:v>
                      </c:pt>
                      <c:pt idx="440">
                        <c:v>0.94349999999995149</c:v>
                      </c:pt>
                      <c:pt idx="441">
                        <c:v>0.94399999999995143</c:v>
                      </c:pt>
                      <c:pt idx="442">
                        <c:v>0.94449999999995138</c:v>
                      </c:pt>
                      <c:pt idx="443">
                        <c:v>0.94499999999995132</c:v>
                      </c:pt>
                      <c:pt idx="444">
                        <c:v>0.94549999999995127</c:v>
                      </c:pt>
                      <c:pt idx="445">
                        <c:v>0.94599999999995121</c:v>
                      </c:pt>
                      <c:pt idx="446">
                        <c:v>0.94649999999995116</c:v>
                      </c:pt>
                      <c:pt idx="447">
                        <c:v>0.9469999999999511</c:v>
                      </c:pt>
                      <c:pt idx="448">
                        <c:v>0.94749999999995105</c:v>
                      </c:pt>
                      <c:pt idx="449">
                        <c:v>0.94799999999995099</c:v>
                      </c:pt>
                      <c:pt idx="450">
                        <c:v>0.94849999999995094</c:v>
                      </c:pt>
                      <c:pt idx="451">
                        <c:v>0.94899999999995088</c:v>
                      </c:pt>
                      <c:pt idx="452">
                        <c:v>0.94949999999995083</c:v>
                      </c:pt>
                      <c:pt idx="453">
                        <c:v>0.94999999999995077</c:v>
                      </c:pt>
                      <c:pt idx="454">
                        <c:v>0.95049999999995072</c:v>
                      </c:pt>
                      <c:pt idx="455">
                        <c:v>0.95099999999995066</c:v>
                      </c:pt>
                      <c:pt idx="456">
                        <c:v>0.95149999999995061</c:v>
                      </c:pt>
                      <c:pt idx="457">
                        <c:v>0.95199999999995055</c:v>
                      </c:pt>
                      <c:pt idx="458">
                        <c:v>0.9524999999999505</c:v>
                      </c:pt>
                      <c:pt idx="459">
                        <c:v>0.95299999999995044</c:v>
                      </c:pt>
                      <c:pt idx="460">
                        <c:v>0.95349999999995039</c:v>
                      </c:pt>
                      <c:pt idx="461">
                        <c:v>0.95399999999995033</c:v>
                      </c:pt>
                      <c:pt idx="462">
                        <c:v>0.95449999999995028</c:v>
                      </c:pt>
                      <c:pt idx="463">
                        <c:v>0.95499999999995022</c:v>
                      </c:pt>
                      <c:pt idx="464">
                        <c:v>0.95549999999995017</c:v>
                      </c:pt>
                      <c:pt idx="465">
                        <c:v>0.95599999999995011</c:v>
                      </c:pt>
                      <c:pt idx="466">
                        <c:v>0.95649999999995006</c:v>
                      </c:pt>
                      <c:pt idx="467">
                        <c:v>0.95699999999995</c:v>
                      </c:pt>
                      <c:pt idx="468">
                        <c:v>0.95749999999994995</c:v>
                      </c:pt>
                      <c:pt idx="469">
                        <c:v>0.95799999999994989</c:v>
                      </c:pt>
                      <c:pt idx="470">
                        <c:v>0.95849999999994984</c:v>
                      </c:pt>
                      <c:pt idx="471">
                        <c:v>0.95899999999994978</c:v>
                      </c:pt>
                      <c:pt idx="472">
                        <c:v>0.95949999999994973</c:v>
                      </c:pt>
                      <c:pt idx="473">
                        <c:v>0.95999999999994967</c:v>
                      </c:pt>
                      <c:pt idx="474">
                        <c:v>0.96049999999994962</c:v>
                      </c:pt>
                      <c:pt idx="475">
                        <c:v>0.96099999999994956</c:v>
                      </c:pt>
                      <c:pt idx="476">
                        <c:v>0.96149999999994951</c:v>
                      </c:pt>
                      <c:pt idx="477">
                        <c:v>0.96199999999994945</c:v>
                      </c:pt>
                      <c:pt idx="478">
                        <c:v>0.9624999999999494</c:v>
                      </c:pt>
                      <c:pt idx="479">
                        <c:v>0.96299999999994934</c:v>
                      </c:pt>
                      <c:pt idx="480">
                        <c:v>0.96349999999994929</c:v>
                      </c:pt>
                      <c:pt idx="481">
                        <c:v>0.96399999999994923</c:v>
                      </c:pt>
                      <c:pt idx="482">
                        <c:v>0.96449999999994918</c:v>
                      </c:pt>
                      <c:pt idx="483">
                        <c:v>0.96499999999994912</c:v>
                      </c:pt>
                      <c:pt idx="484">
                        <c:v>0.96549999999994907</c:v>
                      </c:pt>
                      <c:pt idx="485">
                        <c:v>0.96599999999994901</c:v>
                      </c:pt>
                      <c:pt idx="486">
                        <c:v>0.96649999999994896</c:v>
                      </c:pt>
                      <c:pt idx="487">
                        <c:v>0.9669999999999489</c:v>
                      </c:pt>
                      <c:pt idx="488">
                        <c:v>0.96749999999994885</c:v>
                      </c:pt>
                      <c:pt idx="489">
                        <c:v>0.96799999999994879</c:v>
                      </c:pt>
                      <c:pt idx="490">
                        <c:v>0.96849999999994874</c:v>
                      </c:pt>
                      <c:pt idx="491">
                        <c:v>0.96899999999994868</c:v>
                      </c:pt>
                      <c:pt idx="492">
                        <c:v>0.96949999999994863</c:v>
                      </c:pt>
                      <c:pt idx="493">
                        <c:v>0.96999999999994857</c:v>
                      </c:pt>
                      <c:pt idx="494">
                        <c:v>0.97049999999994851</c:v>
                      </c:pt>
                      <c:pt idx="495">
                        <c:v>0.97099999999994846</c:v>
                      </c:pt>
                      <c:pt idx="496">
                        <c:v>0.9714999999999484</c:v>
                      </c:pt>
                      <c:pt idx="497">
                        <c:v>0.97199999999994835</c:v>
                      </c:pt>
                      <c:pt idx="498">
                        <c:v>0.97249999999994829</c:v>
                      </c:pt>
                      <c:pt idx="499">
                        <c:v>0.97299999999994824</c:v>
                      </c:pt>
                      <c:pt idx="500">
                        <c:v>0.97349999999994818</c:v>
                      </c:pt>
                      <c:pt idx="501">
                        <c:v>0.97399999999994813</c:v>
                      </c:pt>
                      <c:pt idx="502">
                        <c:v>0.97449999999994807</c:v>
                      </c:pt>
                      <c:pt idx="503">
                        <c:v>0.97499999999994802</c:v>
                      </c:pt>
                      <c:pt idx="504">
                        <c:v>0.97549999999994796</c:v>
                      </c:pt>
                      <c:pt idx="505">
                        <c:v>0.97599999999994791</c:v>
                      </c:pt>
                      <c:pt idx="506">
                        <c:v>0.97649999999994785</c:v>
                      </c:pt>
                      <c:pt idx="507">
                        <c:v>0.9769999999999478</c:v>
                      </c:pt>
                      <c:pt idx="508">
                        <c:v>0.97749999999994774</c:v>
                      </c:pt>
                      <c:pt idx="509">
                        <c:v>0.97799999999994769</c:v>
                      </c:pt>
                      <c:pt idx="510">
                        <c:v>0.97849999999994763</c:v>
                      </c:pt>
                      <c:pt idx="511">
                        <c:v>0.97899999999994758</c:v>
                      </c:pt>
                      <c:pt idx="512">
                        <c:v>0.97949999999994752</c:v>
                      </c:pt>
                      <c:pt idx="513">
                        <c:v>0.97999999999994747</c:v>
                      </c:pt>
                      <c:pt idx="514">
                        <c:v>0.98049999999994741</c:v>
                      </c:pt>
                      <c:pt idx="515">
                        <c:v>0.98099999999994736</c:v>
                      </c:pt>
                      <c:pt idx="516">
                        <c:v>0.9814999999999473</c:v>
                      </c:pt>
                      <c:pt idx="517">
                        <c:v>0.98199999999994725</c:v>
                      </c:pt>
                      <c:pt idx="518">
                        <c:v>0.98249999999994719</c:v>
                      </c:pt>
                      <c:pt idx="519">
                        <c:v>0.98299999999994714</c:v>
                      </c:pt>
                      <c:pt idx="520">
                        <c:v>0.98349999999994708</c:v>
                      </c:pt>
                      <c:pt idx="521">
                        <c:v>0.98399999999994703</c:v>
                      </c:pt>
                      <c:pt idx="522">
                        <c:v>0.98449999999994697</c:v>
                      </c:pt>
                      <c:pt idx="523">
                        <c:v>0.98499999999994692</c:v>
                      </c:pt>
                      <c:pt idx="524">
                        <c:v>0.98549999999994686</c:v>
                      </c:pt>
                      <c:pt idx="525">
                        <c:v>0.98599999999994681</c:v>
                      </c:pt>
                      <c:pt idx="526">
                        <c:v>0.98649999999994675</c:v>
                      </c:pt>
                      <c:pt idx="527">
                        <c:v>0.9869999999999467</c:v>
                      </c:pt>
                      <c:pt idx="528">
                        <c:v>0.98749999999994664</c:v>
                      </c:pt>
                      <c:pt idx="529">
                        <c:v>0.98799999999994659</c:v>
                      </c:pt>
                      <c:pt idx="530">
                        <c:v>0.98849999999994653</c:v>
                      </c:pt>
                      <c:pt idx="531">
                        <c:v>0.98899999999994648</c:v>
                      </c:pt>
                      <c:pt idx="532">
                        <c:v>0.98949999999994642</c:v>
                      </c:pt>
                      <c:pt idx="533">
                        <c:v>0.98999999999994637</c:v>
                      </c:pt>
                      <c:pt idx="534">
                        <c:v>0.99049999999994631</c:v>
                      </c:pt>
                      <c:pt idx="535">
                        <c:v>0.99099999999994626</c:v>
                      </c:pt>
                      <c:pt idx="536">
                        <c:v>0.9914999999999462</c:v>
                      </c:pt>
                      <c:pt idx="537">
                        <c:v>0.99199999999994615</c:v>
                      </c:pt>
                      <c:pt idx="538">
                        <c:v>0.99249999999994609</c:v>
                      </c:pt>
                      <c:pt idx="539">
                        <c:v>0.99299999999994604</c:v>
                      </c:pt>
                      <c:pt idx="540">
                        <c:v>0.99349999999994598</c:v>
                      </c:pt>
                      <c:pt idx="541">
                        <c:v>0.99399999999994593</c:v>
                      </c:pt>
                      <c:pt idx="542">
                        <c:v>0.99449999999994587</c:v>
                      </c:pt>
                      <c:pt idx="543">
                        <c:v>0.99499999999994582</c:v>
                      </c:pt>
                      <c:pt idx="544">
                        <c:v>0.99549999999994576</c:v>
                      </c:pt>
                      <c:pt idx="545">
                        <c:v>0.99599999999994571</c:v>
                      </c:pt>
                      <c:pt idx="546">
                        <c:v>0.99649999999994565</c:v>
                      </c:pt>
                      <c:pt idx="547">
                        <c:v>0.9969999999999456</c:v>
                      </c:pt>
                      <c:pt idx="548">
                        <c:v>0.99749999999994554</c:v>
                      </c:pt>
                      <c:pt idx="549">
                        <c:v>0.99799999999994549</c:v>
                      </c:pt>
                      <c:pt idx="550">
                        <c:v>0.99849999999994543</c:v>
                      </c:pt>
                      <c:pt idx="551">
                        <c:v>0.99899999999994538</c:v>
                      </c:pt>
                      <c:pt idx="552">
                        <c:v>0.99949999999994532</c:v>
                      </c:pt>
                      <c:pt idx="553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109-47AD-87DD-B1E62BCF5A4D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aug 22 -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Data!$F$948:$F$2003</c15:sqref>
                        </c15:formulaRef>
                      </c:ext>
                    </c:extLst>
                    <c:numCache>
                      <c:formatCode>0</c:formatCode>
                      <c:ptCount val="1056"/>
                      <c:pt idx="0">
                        <c:v>-1.3898350881999999</c:v>
                      </c:pt>
                      <c:pt idx="1">
                        <c:v>-2.3601467813500001</c:v>
                      </c:pt>
                      <c:pt idx="2">
                        <c:v>-3.08281488593</c:v>
                      </c:pt>
                      <c:pt idx="3">
                        <c:v>-8.0425389403</c:v>
                      </c:pt>
                      <c:pt idx="4">
                        <c:v>-8.6336949681600004</c:v>
                      </c:pt>
                      <c:pt idx="5">
                        <c:v>-9.2370009553700001</c:v>
                      </c:pt>
                      <c:pt idx="6">
                        <c:v>-9.5147865810599992</c:v>
                      </c:pt>
                      <c:pt idx="7">
                        <c:v>-9.6300252493799992</c:v>
                      </c:pt>
                      <c:pt idx="8">
                        <c:v>-10.563432688800001</c:v>
                      </c:pt>
                      <c:pt idx="9">
                        <c:v>-11.414566454299999</c:v>
                      </c:pt>
                      <c:pt idx="10">
                        <c:v>-12.2646231494</c:v>
                      </c:pt>
                      <c:pt idx="11">
                        <c:v>-14.138413782800001</c:v>
                      </c:pt>
                      <c:pt idx="12">
                        <c:v>-15.719651949099999</c:v>
                      </c:pt>
                      <c:pt idx="13">
                        <c:v>-17.643709016399999</c:v>
                      </c:pt>
                      <c:pt idx="14">
                        <c:v>-17.793854918200001</c:v>
                      </c:pt>
                      <c:pt idx="15">
                        <c:v>-19.138732124600001</c:v>
                      </c:pt>
                      <c:pt idx="16">
                        <c:v>-23.503111083099999</c:v>
                      </c:pt>
                      <c:pt idx="17">
                        <c:v>-24.895819721399999</c:v>
                      </c:pt>
                      <c:pt idx="18">
                        <c:v>-25.058533193100001</c:v>
                      </c:pt>
                      <c:pt idx="19">
                        <c:v>-25.2252964439</c:v>
                      </c:pt>
                      <c:pt idx="20">
                        <c:v>-25.763032240499999</c:v>
                      </c:pt>
                      <c:pt idx="21">
                        <c:v>-32.558811630199997</c:v>
                      </c:pt>
                      <c:pt idx="22">
                        <c:v>-37.803541924400001</c:v>
                      </c:pt>
                      <c:pt idx="23">
                        <c:v>-38.765126627500003</c:v>
                      </c:pt>
                      <c:pt idx="24">
                        <c:v>-40.738522325399998</c:v>
                      </c:pt>
                      <c:pt idx="25">
                        <c:v>-42.276254723299999</c:v>
                      </c:pt>
                      <c:pt idx="26">
                        <c:v>-45.710209969300003</c:v>
                      </c:pt>
                      <c:pt idx="27">
                        <c:v>-45.7865298551</c:v>
                      </c:pt>
                      <c:pt idx="28">
                        <c:v>-48.589382024899997</c:v>
                      </c:pt>
                      <c:pt idx="29">
                        <c:v>-51.834159504100001</c:v>
                      </c:pt>
                      <c:pt idx="30">
                        <c:v>-51.9949378799</c:v>
                      </c:pt>
                      <c:pt idx="31">
                        <c:v>-52.3807502931</c:v>
                      </c:pt>
                      <c:pt idx="32">
                        <c:v>-53.849163195099997</c:v>
                      </c:pt>
                      <c:pt idx="33">
                        <c:v>-57.234113557999997</c:v>
                      </c:pt>
                      <c:pt idx="34">
                        <c:v>-57.6496610847</c:v>
                      </c:pt>
                      <c:pt idx="35">
                        <c:v>-59.123320652399997</c:v>
                      </c:pt>
                      <c:pt idx="36">
                        <c:v>-59.687574681500003</c:v>
                      </c:pt>
                      <c:pt idx="37">
                        <c:v>-60.104617795099998</c:v>
                      </c:pt>
                      <c:pt idx="38">
                        <c:v>-60.111213555299997</c:v>
                      </c:pt>
                      <c:pt idx="39">
                        <c:v>-67.676520633899997</c:v>
                      </c:pt>
                      <c:pt idx="40">
                        <c:v>-73.663580301400003</c:v>
                      </c:pt>
                      <c:pt idx="41">
                        <c:v>-74.054514699199999</c:v>
                      </c:pt>
                      <c:pt idx="42">
                        <c:v>-75.774617205499993</c:v>
                      </c:pt>
                      <c:pt idx="43">
                        <c:v>-75.804088398199994</c:v>
                      </c:pt>
                      <c:pt idx="44">
                        <c:v>-83.964062558500004</c:v>
                      </c:pt>
                      <c:pt idx="45">
                        <c:v>-85.164334634300005</c:v>
                      </c:pt>
                      <c:pt idx="46">
                        <c:v>-85.784428994099997</c:v>
                      </c:pt>
                      <c:pt idx="47">
                        <c:v>-98.618083234599993</c:v>
                      </c:pt>
                      <c:pt idx="48">
                        <c:v>-100.79555213099999</c:v>
                      </c:pt>
                      <c:pt idx="49">
                        <c:v>-103.67865512</c:v>
                      </c:pt>
                      <c:pt idx="50">
                        <c:v>-103.889833039</c:v>
                      </c:pt>
                      <c:pt idx="51">
                        <c:v>-108.12604546599999</c:v>
                      </c:pt>
                      <c:pt idx="52">
                        <c:v>-108.14554167199999</c:v>
                      </c:pt>
                      <c:pt idx="53">
                        <c:v>-109.55598725500001</c:v>
                      </c:pt>
                      <c:pt idx="54">
                        <c:v>-112.844974476</c:v>
                      </c:pt>
                      <c:pt idx="55">
                        <c:v>-114.700311615</c:v>
                      </c:pt>
                      <c:pt idx="56">
                        <c:v>-115.52545176300001</c:v>
                      </c:pt>
                      <c:pt idx="57">
                        <c:v>-117.97085846100001</c:v>
                      </c:pt>
                      <c:pt idx="58">
                        <c:v>-120.982382418</c:v>
                      </c:pt>
                      <c:pt idx="59">
                        <c:v>-121.795268691</c:v>
                      </c:pt>
                      <c:pt idx="60">
                        <c:v>-123.191666148</c:v>
                      </c:pt>
                      <c:pt idx="61">
                        <c:v>-123.681362849</c:v>
                      </c:pt>
                      <c:pt idx="62">
                        <c:v>-123.77594173999999</c:v>
                      </c:pt>
                      <c:pt idx="63">
                        <c:v>-126.461505084</c:v>
                      </c:pt>
                      <c:pt idx="64">
                        <c:v>-130.73451957699999</c:v>
                      </c:pt>
                      <c:pt idx="65">
                        <c:v>-131.59535600199999</c:v>
                      </c:pt>
                      <c:pt idx="66">
                        <c:v>-142.50771622799999</c:v>
                      </c:pt>
                      <c:pt idx="67">
                        <c:v>-143.51436728900001</c:v>
                      </c:pt>
                      <c:pt idx="68">
                        <c:v>-145.64122652699999</c:v>
                      </c:pt>
                      <c:pt idx="69">
                        <c:v>-146.78697575800001</c:v>
                      </c:pt>
                      <c:pt idx="70">
                        <c:v>-161.37804630700001</c:v>
                      </c:pt>
                      <c:pt idx="71">
                        <c:v>-163.13342586499999</c:v>
                      </c:pt>
                      <c:pt idx="72">
                        <c:v>-164.86636263099999</c:v>
                      </c:pt>
                      <c:pt idx="73">
                        <c:v>-167.73974021699999</c:v>
                      </c:pt>
                      <c:pt idx="74">
                        <c:v>-170.97382592700001</c:v>
                      </c:pt>
                      <c:pt idx="75">
                        <c:v>-172.346546582</c:v>
                      </c:pt>
                      <c:pt idx="76">
                        <c:v>-175.18257059699999</c:v>
                      </c:pt>
                      <c:pt idx="77">
                        <c:v>-176.36027241400001</c:v>
                      </c:pt>
                      <c:pt idx="78">
                        <c:v>-176.464285566</c:v>
                      </c:pt>
                      <c:pt idx="79">
                        <c:v>-177.819148877</c:v>
                      </c:pt>
                      <c:pt idx="80">
                        <c:v>-182.786573006</c:v>
                      </c:pt>
                      <c:pt idx="81">
                        <c:v>-184.304060835</c:v>
                      </c:pt>
                      <c:pt idx="82">
                        <c:v>-184.97485799099999</c:v>
                      </c:pt>
                      <c:pt idx="83">
                        <c:v>-187.10715153300001</c:v>
                      </c:pt>
                      <c:pt idx="84">
                        <c:v>-190.72403407499999</c:v>
                      </c:pt>
                      <c:pt idx="85">
                        <c:v>-191.005647686</c:v>
                      </c:pt>
                      <c:pt idx="86">
                        <c:v>-193.05257743600001</c:v>
                      </c:pt>
                      <c:pt idx="87">
                        <c:v>-193.67066649700001</c:v>
                      </c:pt>
                      <c:pt idx="88">
                        <c:v>-195.20425398399999</c:v>
                      </c:pt>
                      <c:pt idx="89">
                        <c:v>-196.547640285</c:v>
                      </c:pt>
                      <c:pt idx="90">
                        <c:v>-197.12465853500001</c:v>
                      </c:pt>
                      <c:pt idx="91">
                        <c:v>-199.338831959</c:v>
                      </c:pt>
                      <c:pt idx="92">
                        <c:v>-201.656731952</c:v>
                      </c:pt>
                      <c:pt idx="93">
                        <c:v>-202.640863741</c:v>
                      </c:pt>
                      <c:pt idx="94">
                        <c:v>-202.901765165</c:v>
                      </c:pt>
                      <c:pt idx="95">
                        <c:v>-202.97579160800001</c:v>
                      </c:pt>
                      <c:pt idx="96">
                        <c:v>-204.754461244</c:v>
                      </c:pt>
                      <c:pt idx="97">
                        <c:v>-208.42214713499999</c:v>
                      </c:pt>
                      <c:pt idx="98">
                        <c:v>-209.326293902</c:v>
                      </c:pt>
                      <c:pt idx="99">
                        <c:v>-209.985341476</c:v>
                      </c:pt>
                      <c:pt idx="100">
                        <c:v>-210.18569608999999</c:v>
                      </c:pt>
                      <c:pt idx="101">
                        <c:v>-210.30012530600001</c:v>
                      </c:pt>
                      <c:pt idx="102">
                        <c:v>-216.31742394400001</c:v>
                      </c:pt>
                      <c:pt idx="103">
                        <c:v>-216.929562449</c:v>
                      </c:pt>
                      <c:pt idx="104">
                        <c:v>-217.790763089</c:v>
                      </c:pt>
                      <c:pt idx="105">
                        <c:v>-218.341430699</c:v>
                      </c:pt>
                      <c:pt idx="106">
                        <c:v>-218.449529727</c:v>
                      </c:pt>
                      <c:pt idx="107">
                        <c:v>-225.348509737</c:v>
                      </c:pt>
                      <c:pt idx="108">
                        <c:v>-229.357197367</c:v>
                      </c:pt>
                      <c:pt idx="109">
                        <c:v>-231.13684779600001</c:v>
                      </c:pt>
                      <c:pt idx="110">
                        <c:v>-234.13762996</c:v>
                      </c:pt>
                      <c:pt idx="111">
                        <c:v>-239.25289410799999</c:v>
                      </c:pt>
                      <c:pt idx="112">
                        <c:v>-245.59387169499999</c:v>
                      </c:pt>
                      <c:pt idx="113">
                        <c:v>-248.229582975</c:v>
                      </c:pt>
                      <c:pt idx="114">
                        <c:v>-262.47296550800002</c:v>
                      </c:pt>
                      <c:pt idx="115">
                        <c:v>-280.12012324699998</c:v>
                      </c:pt>
                      <c:pt idx="116">
                        <c:v>-281.49581163099998</c:v>
                      </c:pt>
                      <c:pt idx="117">
                        <c:v>-284.685502267</c:v>
                      </c:pt>
                      <c:pt idx="118">
                        <c:v>-286.58476470400001</c:v>
                      </c:pt>
                      <c:pt idx="119">
                        <c:v>-288.95232517099998</c:v>
                      </c:pt>
                      <c:pt idx="120">
                        <c:v>-292.64718193800002</c:v>
                      </c:pt>
                      <c:pt idx="121">
                        <c:v>-294.22639848199998</c:v>
                      </c:pt>
                      <c:pt idx="122">
                        <c:v>-299.183786967</c:v>
                      </c:pt>
                      <c:pt idx="123">
                        <c:v>-301.416489953</c:v>
                      </c:pt>
                      <c:pt idx="124">
                        <c:v>-303.06996979799999</c:v>
                      </c:pt>
                      <c:pt idx="125">
                        <c:v>-305.69029811399997</c:v>
                      </c:pt>
                      <c:pt idx="126">
                        <c:v>-317.69897206100001</c:v>
                      </c:pt>
                      <c:pt idx="127">
                        <c:v>-319.22752157100001</c:v>
                      </c:pt>
                      <c:pt idx="128">
                        <c:v>-320.45100685900002</c:v>
                      </c:pt>
                      <c:pt idx="129">
                        <c:v>-326.37180198800002</c:v>
                      </c:pt>
                      <c:pt idx="130">
                        <c:v>-327.34159809599998</c:v>
                      </c:pt>
                      <c:pt idx="131">
                        <c:v>-340.356476751</c:v>
                      </c:pt>
                      <c:pt idx="132">
                        <c:v>-341.93825375400002</c:v>
                      </c:pt>
                      <c:pt idx="133">
                        <c:v>-344.61256804499999</c:v>
                      </c:pt>
                      <c:pt idx="134">
                        <c:v>-350.39348255900001</c:v>
                      </c:pt>
                      <c:pt idx="135">
                        <c:v>-356.33928970400001</c:v>
                      </c:pt>
                      <c:pt idx="136">
                        <c:v>-362.07249262599998</c:v>
                      </c:pt>
                      <c:pt idx="137">
                        <c:v>-363.26498296</c:v>
                      </c:pt>
                      <c:pt idx="138">
                        <c:v>-371.40604405599998</c:v>
                      </c:pt>
                      <c:pt idx="139">
                        <c:v>-371.97090490400001</c:v>
                      </c:pt>
                      <c:pt idx="140">
                        <c:v>-374.771295372</c:v>
                      </c:pt>
                      <c:pt idx="141">
                        <c:v>-375.74398436000001</c:v>
                      </c:pt>
                      <c:pt idx="142">
                        <c:v>-382.21578288900002</c:v>
                      </c:pt>
                      <c:pt idx="143">
                        <c:v>-391.04554050500002</c:v>
                      </c:pt>
                      <c:pt idx="144">
                        <c:v>-394.32774767400002</c:v>
                      </c:pt>
                      <c:pt idx="145">
                        <c:v>-400.95556283000002</c:v>
                      </c:pt>
                      <c:pt idx="146">
                        <c:v>-408.35846289400001</c:v>
                      </c:pt>
                      <c:pt idx="147">
                        <c:v>-415.27916258800002</c:v>
                      </c:pt>
                      <c:pt idx="148">
                        <c:v>-417.13671321300001</c:v>
                      </c:pt>
                      <c:pt idx="149">
                        <c:v>-420.70538422599998</c:v>
                      </c:pt>
                      <c:pt idx="150">
                        <c:v>-424.87552745400001</c:v>
                      </c:pt>
                      <c:pt idx="151">
                        <c:v>-444.535939353</c:v>
                      </c:pt>
                      <c:pt idx="152">
                        <c:v>-453.63198201300003</c:v>
                      </c:pt>
                      <c:pt idx="153">
                        <c:v>-463.78281598199999</c:v>
                      </c:pt>
                      <c:pt idx="154">
                        <c:v>-468.291970311</c:v>
                      </c:pt>
                      <c:pt idx="155">
                        <c:v>-474.55252683600003</c:v>
                      </c:pt>
                      <c:pt idx="156">
                        <c:v>-475.09018103300002</c:v>
                      </c:pt>
                      <c:pt idx="157">
                        <c:v>-475.77206141400001</c:v>
                      </c:pt>
                      <c:pt idx="158">
                        <c:v>-476.20949642800002</c:v>
                      </c:pt>
                      <c:pt idx="159">
                        <c:v>-476.42705607400001</c:v>
                      </c:pt>
                      <c:pt idx="160">
                        <c:v>-480.74015397099998</c:v>
                      </c:pt>
                      <c:pt idx="161">
                        <c:v>-483.20486940500001</c:v>
                      </c:pt>
                      <c:pt idx="162">
                        <c:v>-503.76560332700001</c:v>
                      </c:pt>
                      <c:pt idx="163">
                        <c:v>-505.26053265799999</c:v>
                      </c:pt>
                      <c:pt idx="164">
                        <c:v>-505.39090780399999</c:v>
                      </c:pt>
                      <c:pt idx="165">
                        <c:v>-505.94569143299998</c:v>
                      </c:pt>
                      <c:pt idx="166">
                        <c:v>-506.72792647300002</c:v>
                      </c:pt>
                      <c:pt idx="167">
                        <c:v>-507.80965861499999</c:v>
                      </c:pt>
                      <c:pt idx="168">
                        <c:v>-508.66436374199998</c:v>
                      </c:pt>
                      <c:pt idx="169">
                        <c:v>-516.72722303700004</c:v>
                      </c:pt>
                      <c:pt idx="170">
                        <c:v>-518.57194371699995</c:v>
                      </c:pt>
                      <c:pt idx="171">
                        <c:v>-523.043770817</c:v>
                      </c:pt>
                      <c:pt idx="172">
                        <c:v>-524.963330369</c:v>
                      </c:pt>
                      <c:pt idx="173">
                        <c:v>-526.399692899</c:v>
                      </c:pt>
                      <c:pt idx="174">
                        <c:v>-528.46255763900001</c:v>
                      </c:pt>
                      <c:pt idx="175">
                        <c:v>-529.44571954499997</c:v>
                      </c:pt>
                      <c:pt idx="176">
                        <c:v>-529.772261168</c:v>
                      </c:pt>
                      <c:pt idx="177">
                        <c:v>-529.98627893000003</c:v>
                      </c:pt>
                      <c:pt idx="178">
                        <c:v>-531.04380945699995</c:v>
                      </c:pt>
                      <c:pt idx="179">
                        <c:v>-533.44568870900002</c:v>
                      </c:pt>
                      <c:pt idx="180">
                        <c:v>-535.936465172</c:v>
                      </c:pt>
                      <c:pt idx="181">
                        <c:v>-542.809995179</c:v>
                      </c:pt>
                      <c:pt idx="182">
                        <c:v>-543.90098671500004</c:v>
                      </c:pt>
                      <c:pt idx="183">
                        <c:v>-553.60686475</c:v>
                      </c:pt>
                      <c:pt idx="184">
                        <c:v>-554.02430882500005</c:v>
                      </c:pt>
                      <c:pt idx="185">
                        <c:v>-560.80971429099998</c:v>
                      </c:pt>
                      <c:pt idx="186">
                        <c:v>-565.00764152399995</c:v>
                      </c:pt>
                      <c:pt idx="187">
                        <c:v>-566.03213210299998</c:v>
                      </c:pt>
                      <c:pt idx="188">
                        <c:v>-566.23435187300004</c:v>
                      </c:pt>
                      <c:pt idx="189">
                        <c:v>-566.44696623300001</c:v>
                      </c:pt>
                      <c:pt idx="190">
                        <c:v>-567.16358020899997</c:v>
                      </c:pt>
                      <c:pt idx="191">
                        <c:v>-571.58837950700001</c:v>
                      </c:pt>
                      <c:pt idx="192">
                        <c:v>-584.65597429900004</c:v>
                      </c:pt>
                      <c:pt idx="193">
                        <c:v>-592.16508928500002</c:v>
                      </c:pt>
                      <c:pt idx="194">
                        <c:v>-600.00306533699995</c:v>
                      </c:pt>
                      <c:pt idx="195">
                        <c:v>-606.74564092799994</c:v>
                      </c:pt>
                      <c:pt idx="196">
                        <c:v>-607.72045419100004</c:v>
                      </c:pt>
                      <c:pt idx="197">
                        <c:v>-616.86019226200006</c:v>
                      </c:pt>
                      <c:pt idx="198">
                        <c:v>-617.50933651399998</c:v>
                      </c:pt>
                      <c:pt idx="199">
                        <c:v>-618.95017476700002</c:v>
                      </c:pt>
                      <c:pt idx="200">
                        <c:v>-621.76994244900004</c:v>
                      </c:pt>
                      <c:pt idx="201">
                        <c:v>-623.03417239800001</c:v>
                      </c:pt>
                      <c:pt idx="202">
                        <c:v>-630.41531321699995</c:v>
                      </c:pt>
                      <c:pt idx="203">
                        <c:v>-632.15422208400003</c:v>
                      </c:pt>
                      <c:pt idx="204">
                        <c:v>-632.28377155500004</c:v>
                      </c:pt>
                      <c:pt idx="205">
                        <c:v>-632.81174380599998</c:v>
                      </c:pt>
                      <c:pt idx="206">
                        <c:v>-635.52856349299998</c:v>
                      </c:pt>
                      <c:pt idx="207">
                        <c:v>-639.00941983899997</c:v>
                      </c:pt>
                      <c:pt idx="208">
                        <c:v>-640.55165038099994</c:v>
                      </c:pt>
                      <c:pt idx="209">
                        <c:v>-648.86409005500002</c:v>
                      </c:pt>
                      <c:pt idx="210">
                        <c:v>-650.81416857399995</c:v>
                      </c:pt>
                      <c:pt idx="211">
                        <c:v>-651.206048764</c:v>
                      </c:pt>
                      <c:pt idx="212">
                        <c:v>-657.107631298</c:v>
                      </c:pt>
                      <c:pt idx="213">
                        <c:v>-662.11321333800004</c:v>
                      </c:pt>
                      <c:pt idx="214">
                        <c:v>-664.29001140599996</c:v>
                      </c:pt>
                      <c:pt idx="215">
                        <c:v>-665.61367671799997</c:v>
                      </c:pt>
                      <c:pt idx="216">
                        <c:v>-669.27987386899997</c:v>
                      </c:pt>
                      <c:pt idx="217">
                        <c:v>-675.55213261200004</c:v>
                      </c:pt>
                      <c:pt idx="218">
                        <c:v>-677.68009190600003</c:v>
                      </c:pt>
                      <c:pt idx="219">
                        <c:v>-685.42051460300002</c:v>
                      </c:pt>
                      <c:pt idx="220">
                        <c:v>-692.83540656100001</c:v>
                      </c:pt>
                      <c:pt idx="221">
                        <c:v>-695.32032561200003</c:v>
                      </c:pt>
                      <c:pt idx="222">
                        <c:v>-697.16072842899996</c:v>
                      </c:pt>
                      <c:pt idx="223">
                        <c:v>-698.34457753200002</c:v>
                      </c:pt>
                      <c:pt idx="224">
                        <c:v>-698.88834447299996</c:v>
                      </c:pt>
                      <c:pt idx="225">
                        <c:v>-699.889598912</c:v>
                      </c:pt>
                      <c:pt idx="226">
                        <c:v>-703.16080538699998</c:v>
                      </c:pt>
                      <c:pt idx="227">
                        <c:v>-710.76468303900003</c:v>
                      </c:pt>
                      <c:pt idx="228">
                        <c:v>-719.00822743699996</c:v>
                      </c:pt>
                      <c:pt idx="229">
                        <c:v>-719.85178103600003</c:v>
                      </c:pt>
                      <c:pt idx="230">
                        <c:v>-723.23725020100005</c:v>
                      </c:pt>
                      <c:pt idx="231">
                        <c:v>-729.97840052399999</c:v>
                      </c:pt>
                      <c:pt idx="232">
                        <c:v>-730.76539638600002</c:v>
                      </c:pt>
                      <c:pt idx="233">
                        <c:v>-739.14723967999998</c:v>
                      </c:pt>
                      <c:pt idx="234">
                        <c:v>-742.56214942899999</c:v>
                      </c:pt>
                      <c:pt idx="235">
                        <c:v>-743.59751739299998</c:v>
                      </c:pt>
                      <c:pt idx="236">
                        <c:v>-753.46977390799998</c:v>
                      </c:pt>
                      <c:pt idx="237">
                        <c:v>-754.06450858799997</c:v>
                      </c:pt>
                      <c:pt idx="238">
                        <c:v>-756.72492254700001</c:v>
                      </c:pt>
                      <c:pt idx="239">
                        <c:v>-757.02341160200001</c:v>
                      </c:pt>
                      <c:pt idx="240">
                        <c:v>-757.89151448200005</c:v>
                      </c:pt>
                      <c:pt idx="241">
                        <c:v>-767.76756845600005</c:v>
                      </c:pt>
                      <c:pt idx="242">
                        <c:v>-772.67447778099995</c:v>
                      </c:pt>
                      <c:pt idx="243">
                        <c:v>-775.07715476199996</c:v>
                      </c:pt>
                      <c:pt idx="244">
                        <c:v>-781.70777573999999</c:v>
                      </c:pt>
                      <c:pt idx="245">
                        <c:v>-783.004827396</c:v>
                      </c:pt>
                      <c:pt idx="246">
                        <c:v>-784.37495052199995</c:v>
                      </c:pt>
                      <c:pt idx="247">
                        <c:v>-788.95381823599996</c:v>
                      </c:pt>
                      <c:pt idx="248">
                        <c:v>-789.99373111099999</c:v>
                      </c:pt>
                      <c:pt idx="249">
                        <c:v>-790.85035525299998</c:v>
                      </c:pt>
                      <c:pt idx="250">
                        <c:v>-791.16358968099996</c:v>
                      </c:pt>
                      <c:pt idx="251">
                        <c:v>-795.287217693</c:v>
                      </c:pt>
                      <c:pt idx="252">
                        <c:v>-795.35100931299996</c:v>
                      </c:pt>
                      <c:pt idx="253">
                        <c:v>-795.67357642800005</c:v>
                      </c:pt>
                      <c:pt idx="254">
                        <c:v>-798.70123758800003</c:v>
                      </c:pt>
                      <c:pt idx="255">
                        <c:v>-800.877292356</c:v>
                      </c:pt>
                      <c:pt idx="256">
                        <c:v>-801.47555874600005</c:v>
                      </c:pt>
                      <c:pt idx="257">
                        <c:v>-802.98091759099998</c:v>
                      </c:pt>
                      <c:pt idx="258">
                        <c:v>-805.07471058800002</c:v>
                      </c:pt>
                      <c:pt idx="259">
                        <c:v>-806.06588041600003</c:v>
                      </c:pt>
                      <c:pt idx="260">
                        <c:v>-806.73593238199999</c:v>
                      </c:pt>
                      <c:pt idx="261">
                        <c:v>-812.13064809000002</c:v>
                      </c:pt>
                      <c:pt idx="262">
                        <c:v>-816.62571711700002</c:v>
                      </c:pt>
                      <c:pt idx="263">
                        <c:v>-822.268903077</c:v>
                      </c:pt>
                      <c:pt idx="264">
                        <c:v>-826.14838664700005</c:v>
                      </c:pt>
                      <c:pt idx="265">
                        <c:v>-830.37529037800005</c:v>
                      </c:pt>
                      <c:pt idx="266">
                        <c:v>-831.02048911899999</c:v>
                      </c:pt>
                      <c:pt idx="267">
                        <c:v>-839.75853092299997</c:v>
                      </c:pt>
                      <c:pt idx="268">
                        <c:v>-848.78285762400003</c:v>
                      </c:pt>
                      <c:pt idx="269">
                        <c:v>-855.84469900800002</c:v>
                      </c:pt>
                      <c:pt idx="270">
                        <c:v>-856.92911379999998</c:v>
                      </c:pt>
                      <c:pt idx="271">
                        <c:v>-859.12789693399998</c:v>
                      </c:pt>
                      <c:pt idx="272">
                        <c:v>-874.36795766900002</c:v>
                      </c:pt>
                      <c:pt idx="273">
                        <c:v>-876.22031031500001</c:v>
                      </c:pt>
                      <c:pt idx="274">
                        <c:v>-878.89625781100005</c:v>
                      </c:pt>
                      <c:pt idx="275">
                        <c:v>-880.59459912199998</c:v>
                      </c:pt>
                      <c:pt idx="276">
                        <c:v>-883.293868245</c:v>
                      </c:pt>
                      <c:pt idx="277">
                        <c:v>-889.34689668999999</c:v>
                      </c:pt>
                      <c:pt idx="278">
                        <c:v>-890.97810241499997</c:v>
                      </c:pt>
                      <c:pt idx="279">
                        <c:v>-895.239999399</c:v>
                      </c:pt>
                      <c:pt idx="280">
                        <c:v>-899.26341211600004</c:v>
                      </c:pt>
                      <c:pt idx="281">
                        <c:v>-904.02597816499997</c:v>
                      </c:pt>
                      <c:pt idx="282">
                        <c:v>-905.19461706599998</c:v>
                      </c:pt>
                      <c:pt idx="283">
                        <c:v>-909.34710677700002</c:v>
                      </c:pt>
                      <c:pt idx="284">
                        <c:v>-909.65816648700002</c:v>
                      </c:pt>
                      <c:pt idx="285">
                        <c:v>-910.684401815</c:v>
                      </c:pt>
                      <c:pt idx="286">
                        <c:v>-920.59126848699998</c:v>
                      </c:pt>
                      <c:pt idx="287">
                        <c:v>-922.06311791200005</c:v>
                      </c:pt>
                      <c:pt idx="288">
                        <c:v>-922.26090625899997</c:v>
                      </c:pt>
                      <c:pt idx="289">
                        <c:v>-922.96062947899998</c:v>
                      </c:pt>
                      <c:pt idx="290">
                        <c:v>-926.86599617399997</c:v>
                      </c:pt>
                      <c:pt idx="291">
                        <c:v>-927.92035590399996</c:v>
                      </c:pt>
                      <c:pt idx="292">
                        <c:v>-930.01113462800004</c:v>
                      </c:pt>
                      <c:pt idx="293">
                        <c:v>-936.85716573900004</c:v>
                      </c:pt>
                      <c:pt idx="294">
                        <c:v>-937.97874441399995</c:v>
                      </c:pt>
                      <c:pt idx="295">
                        <c:v>-942.67840593799997</c:v>
                      </c:pt>
                      <c:pt idx="296">
                        <c:v>-943.41590828699998</c:v>
                      </c:pt>
                      <c:pt idx="297">
                        <c:v>-946.46945865999999</c:v>
                      </c:pt>
                      <c:pt idx="298">
                        <c:v>-946.62788456999999</c:v>
                      </c:pt>
                      <c:pt idx="299">
                        <c:v>-951.59758682799998</c:v>
                      </c:pt>
                      <c:pt idx="300">
                        <c:v>-956.91998925799999</c:v>
                      </c:pt>
                      <c:pt idx="301">
                        <c:v>-960.12890796800002</c:v>
                      </c:pt>
                      <c:pt idx="302">
                        <c:v>-960.33761880199995</c:v>
                      </c:pt>
                      <c:pt idx="303">
                        <c:v>-963.30894794300002</c:v>
                      </c:pt>
                      <c:pt idx="304">
                        <c:v>-964.63757105599996</c:v>
                      </c:pt>
                      <c:pt idx="305">
                        <c:v>-965.45302663899997</c:v>
                      </c:pt>
                      <c:pt idx="306">
                        <c:v>-972.08519392400001</c:v>
                      </c:pt>
                      <c:pt idx="307">
                        <c:v>-982.47133485500001</c:v>
                      </c:pt>
                      <c:pt idx="308">
                        <c:v>-995.79736862300001</c:v>
                      </c:pt>
                      <c:pt idx="309">
                        <c:v>-1001.89347713</c:v>
                      </c:pt>
                      <c:pt idx="310">
                        <c:v>-1007.05549516</c:v>
                      </c:pt>
                      <c:pt idx="311">
                        <c:v>-1009.77881519</c:v>
                      </c:pt>
                      <c:pt idx="312">
                        <c:v>-1018.87009029</c:v>
                      </c:pt>
                      <c:pt idx="313">
                        <c:v>-1023.34638109</c:v>
                      </c:pt>
                      <c:pt idx="314">
                        <c:v>-1024.3791584600001</c:v>
                      </c:pt>
                      <c:pt idx="315">
                        <c:v>-1028.4809301600001</c:v>
                      </c:pt>
                      <c:pt idx="316">
                        <c:v>-1029.5795578499999</c:v>
                      </c:pt>
                      <c:pt idx="317">
                        <c:v>-1030.83095488</c:v>
                      </c:pt>
                      <c:pt idx="318">
                        <c:v>-1035.1537972199999</c:v>
                      </c:pt>
                      <c:pt idx="319">
                        <c:v>-1039.10618841</c:v>
                      </c:pt>
                      <c:pt idx="320">
                        <c:v>-1043.18624907</c:v>
                      </c:pt>
                      <c:pt idx="321">
                        <c:v>-1046.2986045800001</c:v>
                      </c:pt>
                      <c:pt idx="322">
                        <c:v>-1050.2994340299999</c:v>
                      </c:pt>
                      <c:pt idx="323">
                        <c:v>-1050.8472598999999</c:v>
                      </c:pt>
                      <c:pt idx="324">
                        <c:v>-1051.9568211999999</c:v>
                      </c:pt>
                      <c:pt idx="325">
                        <c:v>-1055.9825328899999</c:v>
                      </c:pt>
                      <c:pt idx="326">
                        <c:v>-1056.5672014500001</c:v>
                      </c:pt>
                      <c:pt idx="327">
                        <c:v>-1058.7729942200001</c:v>
                      </c:pt>
                      <c:pt idx="328">
                        <c:v>-1060.0869336400001</c:v>
                      </c:pt>
                      <c:pt idx="329">
                        <c:v>-1068.84876766</c:v>
                      </c:pt>
                      <c:pt idx="330">
                        <c:v>-1071.5582109100001</c:v>
                      </c:pt>
                      <c:pt idx="331">
                        <c:v>-1074.27370202</c:v>
                      </c:pt>
                      <c:pt idx="332">
                        <c:v>-1077.76912535</c:v>
                      </c:pt>
                      <c:pt idx="333">
                        <c:v>-1079.0759655899999</c:v>
                      </c:pt>
                      <c:pt idx="334">
                        <c:v>-1094.5698620600001</c:v>
                      </c:pt>
                      <c:pt idx="335">
                        <c:v>-1100.5006069900001</c:v>
                      </c:pt>
                      <c:pt idx="336">
                        <c:v>-1100.7351229999999</c:v>
                      </c:pt>
                      <c:pt idx="337">
                        <c:v>-1105.6552909699999</c:v>
                      </c:pt>
                      <c:pt idx="338">
                        <c:v>-1106.48901669</c:v>
                      </c:pt>
                      <c:pt idx="339">
                        <c:v>-1112.88429658</c:v>
                      </c:pt>
                      <c:pt idx="340">
                        <c:v>-1116.38975977</c:v>
                      </c:pt>
                      <c:pt idx="341">
                        <c:v>-1116.8103783900001</c:v>
                      </c:pt>
                      <c:pt idx="342">
                        <c:v>-1124.9928267600001</c:v>
                      </c:pt>
                      <c:pt idx="343">
                        <c:v>-1126.7338265200001</c:v>
                      </c:pt>
                      <c:pt idx="344">
                        <c:v>-1126.9576890999999</c:v>
                      </c:pt>
                      <c:pt idx="345">
                        <c:v>-1129.2480429899999</c:v>
                      </c:pt>
                      <c:pt idx="346">
                        <c:v>-1130.64193761</c:v>
                      </c:pt>
                      <c:pt idx="347">
                        <c:v>-1134.50120606</c:v>
                      </c:pt>
                      <c:pt idx="348">
                        <c:v>-1141.07639425</c:v>
                      </c:pt>
                      <c:pt idx="349">
                        <c:v>-1143.2608285700001</c:v>
                      </c:pt>
                      <c:pt idx="350">
                        <c:v>-1143.9610081999999</c:v>
                      </c:pt>
                      <c:pt idx="351">
                        <c:v>-1151.0229939200001</c:v>
                      </c:pt>
                      <c:pt idx="352">
                        <c:v>-1151.7882695200001</c:v>
                      </c:pt>
                      <c:pt idx="353">
                        <c:v>-1154.8751662100001</c:v>
                      </c:pt>
                      <c:pt idx="354">
                        <c:v>-1158.87679688</c:v>
                      </c:pt>
                      <c:pt idx="355">
                        <c:v>-1164.66632585</c:v>
                      </c:pt>
                      <c:pt idx="356">
                        <c:v>-1177.93934605</c:v>
                      </c:pt>
                      <c:pt idx="357">
                        <c:v>-1179.5295940599999</c:v>
                      </c:pt>
                      <c:pt idx="358">
                        <c:v>-1179.5506948</c:v>
                      </c:pt>
                      <c:pt idx="359">
                        <c:v>-1180.18371093</c:v>
                      </c:pt>
                      <c:pt idx="360">
                        <c:v>-1181.7666830600001</c:v>
                      </c:pt>
                      <c:pt idx="361">
                        <c:v>-1192.08689041</c:v>
                      </c:pt>
                      <c:pt idx="362">
                        <c:v>-1194.3038873</c:v>
                      </c:pt>
                      <c:pt idx="363">
                        <c:v>-1198.8266020000001</c:v>
                      </c:pt>
                      <c:pt idx="364">
                        <c:v>-1199.7923036899999</c:v>
                      </c:pt>
                      <c:pt idx="365">
                        <c:v>-1203.8436367100001</c:v>
                      </c:pt>
                      <c:pt idx="366">
                        <c:v>-1220.06300934</c:v>
                      </c:pt>
                      <c:pt idx="367">
                        <c:v>-1226.7286379499999</c:v>
                      </c:pt>
                      <c:pt idx="368">
                        <c:v>-1227.1239787899999</c:v>
                      </c:pt>
                      <c:pt idx="369">
                        <c:v>-1234.0276431699999</c:v>
                      </c:pt>
                      <c:pt idx="370">
                        <c:v>-1234.59380332</c:v>
                      </c:pt>
                      <c:pt idx="371">
                        <c:v>-1236.10761626</c:v>
                      </c:pt>
                      <c:pt idx="372">
                        <c:v>-1244.8702075799999</c:v>
                      </c:pt>
                      <c:pt idx="373">
                        <c:v>-1256.2245069600001</c:v>
                      </c:pt>
                      <c:pt idx="374">
                        <c:v>-1256.47875273</c:v>
                      </c:pt>
                      <c:pt idx="375">
                        <c:v>-1260.8771171599999</c:v>
                      </c:pt>
                      <c:pt idx="376">
                        <c:v>-1266.7894246999999</c:v>
                      </c:pt>
                      <c:pt idx="377">
                        <c:v>-1268.71922496</c:v>
                      </c:pt>
                      <c:pt idx="378">
                        <c:v>-1283.1356449</c:v>
                      </c:pt>
                      <c:pt idx="379">
                        <c:v>-1287.5118181600001</c:v>
                      </c:pt>
                      <c:pt idx="380">
                        <c:v>-1287.5664340000001</c:v>
                      </c:pt>
                      <c:pt idx="381">
                        <c:v>-1293.6939929299999</c:v>
                      </c:pt>
                      <c:pt idx="382">
                        <c:v>-1295.2826477999999</c:v>
                      </c:pt>
                      <c:pt idx="383">
                        <c:v>-1300.0183712800001</c:v>
                      </c:pt>
                      <c:pt idx="384">
                        <c:v>-1306.2829725900001</c:v>
                      </c:pt>
                      <c:pt idx="385">
                        <c:v>-1311.9496289599999</c:v>
                      </c:pt>
                      <c:pt idx="386">
                        <c:v>-1319.02026933</c:v>
                      </c:pt>
                      <c:pt idx="387">
                        <c:v>-1323.1216287300001</c:v>
                      </c:pt>
                      <c:pt idx="388">
                        <c:v>-1324.4603610900001</c:v>
                      </c:pt>
                      <c:pt idx="389">
                        <c:v>-1334.89638193</c:v>
                      </c:pt>
                      <c:pt idx="390">
                        <c:v>-1339.21768318</c:v>
                      </c:pt>
                      <c:pt idx="391">
                        <c:v>-1343.97232803</c:v>
                      </c:pt>
                      <c:pt idx="392">
                        <c:v>-1352.05786592</c:v>
                      </c:pt>
                      <c:pt idx="393">
                        <c:v>-1356.6199733999999</c:v>
                      </c:pt>
                      <c:pt idx="394">
                        <c:v>-1357.8799233</c:v>
                      </c:pt>
                      <c:pt idx="395">
                        <c:v>-1360.4254827899999</c:v>
                      </c:pt>
                      <c:pt idx="396">
                        <c:v>-1362.69453512</c:v>
                      </c:pt>
                      <c:pt idx="397">
                        <c:v>-1366.9060477999999</c:v>
                      </c:pt>
                      <c:pt idx="398">
                        <c:v>-1379.16394833</c:v>
                      </c:pt>
                      <c:pt idx="399">
                        <c:v>-1380.11537155</c:v>
                      </c:pt>
                      <c:pt idx="400">
                        <c:v>-1381.1054061</c:v>
                      </c:pt>
                      <c:pt idx="401">
                        <c:v>-1381.7913512800001</c:v>
                      </c:pt>
                      <c:pt idx="402">
                        <c:v>-1403.21901207</c:v>
                      </c:pt>
                      <c:pt idx="403">
                        <c:v>-1404.6538378800001</c:v>
                      </c:pt>
                      <c:pt idx="404">
                        <c:v>-1405.1778869100001</c:v>
                      </c:pt>
                      <c:pt idx="405">
                        <c:v>-1411.0035733899999</c:v>
                      </c:pt>
                      <c:pt idx="406">
                        <c:v>-1413.8603935199999</c:v>
                      </c:pt>
                      <c:pt idx="407">
                        <c:v>-1417.0087998199999</c:v>
                      </c:pt>
                      <c:pt idx="408">
                        <c:v>-1417.15617634</c:v>
                      </c:pt>
                      <c:pt idx="409">
                        <c:v>-1418.9737128500001</c:v>
                      </c:pt>
                      <c:pt idx="410">
                        <c:v>-1422.66545335</c:v>
                      </c:pt>
                      <c:pt idx="411">
                        <c:v>-1429.8252716300001</c:v>
                      </c:pt>
                      <c:pt idx="412">
                        <c:v>-1432.68403339</c:v>
                      </c:pt>
                      <c:pt idx="413">
                        <c:v>-1432.8252937100001</c:v>
                      </c:pt>
                      <c:pt idx="414">
                        <c:v>-1434.0360918599999</c:v>
                      </c:pt>
                      <c:pt idx="415">
                        <c:v>-1435.38362966</c:v>
                      </c:pt>
                      <c:pt idx="416">
                        <c:v>-1439.38257013</c:v>
                      </c:pt>
                      <c:pt idx="417">
                        <c:v>-1442.0029496699999</c:v>
                      </c:pt>
                      <c:pt idx="418">
                        <c:v>-1443.0807103499999</c:v>
                      </c:pt>
                      <c:pt idx="419">
                        <c:v>-1444.8540157699999</c:v>
                      </c:pt>
                      <c:pt idx="420">
                        <c:v>-1449.5060090300001</c:v>
                      </c:pt>
                      <c:pt idx="421">
                        <c:v>-1449.7100374500001</c:v>
                      </c:pt>
                      <c:pt idx="422">
                        <c:v>-1451.41306375</c:v>
                      </c:pt>
                      <c:pt idx="423">
                        <c:v>-1451.47986294</c:v>
                      </c:pt>
                      <c:pt idx="424">
                        <c:v>-1451.5848532499999</c:v>
                      </c:pt>
                      <c:pt idx="425">
                        <c:v>-1461.3523888899999</c:v>
                      </c:pt>
                      <c:pt idx="426">
                        <c:v>-1461.42004853</c:v>
                      </c:pt>
                      <c:pt idx="427">
                        <c:v>-1468.7010692399999</c:v>
                      </c:pt>
                      <c:pt idx="428">
                        <c:v>-1477.41383638</c:v>
                      </c:pt>
                      <c:pt idx="429">
                        <c:v>-1481.1436484799999</c:v>
                      </c:pt>
                      <c:pt idx="430">
                        <c:v>-1481.78399223</c:v>
                      </c:pt>
                      <c:pt idx="431">
                        <c:v>-1484.0816690700001</c:v>
                      </c:pt>
                      <c:pt idx="432">
                        <c:v>-1487.11039701</c:v>
                      </c:pt>
                      <c:pt idx="433">
                        <c:v>-1488.4069046100001</c:v>
                      </c:pt>
                      <c:pt idx="434">
                        <c:v>-1496.80476565</c:v>
                      </c:pt>
                      <c:pt idx="435">
                        <c:v>-1502.75925287</c:v>
                      </c:pt>
                      <c:pt idx="436">
                        <c:v>-1503.47958202</c:v>
                      </c:pt>
                      <c:pt idx="437">
                        <c:v>-1503.5003731500001</c:v>
                      </c:pt>
                      <c:pt idx="438">
                        <c:v>-1506.4240464699999</c:v>
                      </c:pt>
                      <c:pt idx="439">
                        <c:v>-1507.6709204900001</c:v>
                      </c:pt>
                      <c:pt idx="440">
                        <c:v>-1520.4862222899999</c:v>
                      </c:pt>
                      <c:pt idx="441">
                        <c:v>-1537.6922209899999</c:v>
                      </c:pt>
                      <c:pt idx="442">
                        <c:v>-1538.1862525700001</c:v>
                      </c:pt>
                      <c:pt idx="443">
                        <c:v>-1544.0414460500001</c:v>
                      </c:pt>
                      <c:pt idx="444">
                        <c:v>-1546.7109673499999</c:v>
                      </c:pt>
                      <c:pt idx="445">
                        <c:v>-1567.43225381</c:v>
                      </c:pt>
                      <c:pt idx="446">
                        <c:v>-1570.8268362599999</c:v>
                      </c:pt>
                      <c:pt idx="447">
                        <c:v>-1572.65444454</c:v>
                      </c:pt>
                      <c:pt idx="448">
                        <c:v>-1573.11966323</c:v>
                      </c:pt>
                      <c:pt idx="449">
                        <c:v>-1573.3511090699999</c:v>
                      </c:pt>
                      <c:pt idx="450">
                        <c:v>-1576.6595958099999</c:v>
                      </c:pt>
                      <c:pt idx="451">
                        <c:v>-1579.1307906100001</c:v>
                      </c:pt>
                      <c:pt idx="452">
                        <c:v>-1583.6603486199999</c:v>
                      </c:pt>
                      <c:pt idx="453">
                        <c:v>-1591.1654712100001</c:v>
                      </c:pt>
                      <c:pt idx="454">
                        <c:v>-1591.73481896</c:v>
                      </c:pt>
                      <c:pt idx="455">
                        <c:v>-1595.17202836</c:v>
                      </c:pt>
                      <c:pt idx="456">
                        <c:v>-1600.1013498499999</c:v>
                      </c:pt>
                      <c:pt idx="457">
                        <c:v>-1602.0069232999999</c:v>
                      </c:pt>
                      <c:pt idx="458">
                        <c:v>-1606.9948539699999</c:v>
                      </c:pt>
                      <c:pt idx="459">
                        <c:v>-1607.56799916</c:v>
                      </c:pt>
                      <c:pt idx="460">
                        <c:v>-1609.16075927</c:v>
                      </c:pt>
                      <c:pt idx="461">
                        <c:v>-1614.3732849600001</c:v>
                      </c:pt>
                      <c:pt idx="462">
                        <c:v>-1615.9107315900001</c:v>
                      </c:pt>
                      <c:pt idx="463">
                        <c:v>-1618.0679729799999</c:v>
                      </c:pt>
                      <c:pt idx="464">
                        <c:v>-1623.8061585299999</c:v>
                      </c:pt>
                      <c:pt idx="465">
                        <c:v>-1624.75547781</c:v>
                      </c:pt>
                      <c:pt idx="466">
                        <c:v>-1626.9739944800001</c:v>
                      </c:pt>
                      <c:pt idx="467">
                        <c:v>-1629.3257994799999</c:v>
                      </c:pt>
                      <c:pt idx="468">
                        <c:v>-1630.33924697</c:v>
                      </c:pt>
                      <c:pt idx="469">
                        <c:v>-1630.96677292</c:v>
                      </c:pt>
                      <c:pt idx="470">
                        <c:v>-1632.94171181</c:v>
                      </c:pt>
                      <c:pt idx="471">
                        <c:v>-1634.97329919</c:v>
                      </c:pt>
                      <c:pt idx="472">
                        <c:v>-1642.52106678</c:v>
                      </c:pt>
                      <c:pt idx="473">
                        <c:v>-1644.37572086</c:v>
                      </c:pt>
                      <c:pt idx="474">
                        <c:v>-1650.4202853500001</c:v>
                      </c:pt>
                      <c:pt idx="475">
                        <c:v>-1664.5096483100001</c:v>
                      </c:pt>
                      <c:pt idx="476">
                        <c:v>-1669.0566959099999</c:v>
                      </c:pt>
                      <c:pt idx="477">
                        <c:v>-1675.9316375799999</c:v>
                      </c:pt>
                      <c:pt idx="478">
                        <c:v>-1676.2895441799999</c:v>
                      </c:pt>
                      <c:pt idx="479">
                        <c:v>-1681.6053346199999</c:v>
                      </c:pt>
                      <c:pt idx="480">
                        <c:v>-1688.6758029099999</c:v>
                      </c:pt>
                      <c:pt idx="481">
                        <c:v>-1689.65979655</c:v>
                      </c:pt>
                      <c:pt idx="482">
                        <c:v>-1694.0346458500001</c:v>
                      </c:pt>
                      <c:pt idx="483">
                        <c:v>-1698.39578205</c:v>
                      </c:pt>
                      <c:pt idx="484">
                        <c:v>-1699.96374657</c:v>
                      </c:pt>
                      <c:pt idx="485">
                        <c:v>-1705.29367671</c:v>
                      </c:pt>
                      <c:pt idx="486">
                        <c:v>-1707.2030702300001</c:v>
                      </c:pt>
                      <c:pt idx="487">
                        <c:v>-1707.8685372699999</c:v>
                      </c:pt>
                      <c:pt idx="488">
                        <c:v>-1711.520002</c:v>
                      </c:pt>
                      <c:pt idx="489">
                        <c:v>-1712.70029234</c:v>
                      </c:pt>
                      <c:pt idx="490">
                        <c:v>-1718.29822743</c:v>
                      </c:pt>
                      <c:pt idx="491">
                        <c:v>-1720.5776949000001</c:v>
                      </c:pt>
                      <c:pt idx="492">
                        <c:v>-1722.11131486</c:v>
                      </c:pt>
                      <c:pt idx="493">
                        <c:v>-1722.17605095</c:v>
                      </c:pt>
                      <c:pt idx="494">
                        <c:v>-1724.1071360799999</c:v>
                      </c:pt>
                      <c:pt idx="495">
                        <c:v>-1733.8792181399999</c:v>
                      </c:pt>
                      <c:pt idx="496">
                        <c:v>-1736.35902321</c:v>
                      </c:pt>
                      <c:pt idx="497">
                        <c:v>-1737.2571044399999</c:v>
                      </c:pt>
                      <c:pt idx="498">
                        <c:v>-1738.1803807700001</c:v>
                      </c:pt>
                      <c:pt idx="499">
                        <c:v>-1739.07372343</c:v>
                      </c:pt>
                      <c:pt idx="500">
                        <c:v>-1746.3228134599999</c:v>
                      </c:pt>
                      <c:pt idx="501">
                        <c:v>-1756.5409870799999</c:v>
                      </c:pt>
                      <c:pt idx="502">
                        <c:v>-1756.6036756599999</c:v>
                      </c:pt>
                      <c:pt idx="503">
                        <c:v>-1769.8358526500001</c:v>
                      </c:pt>
                      <c:pt idx="504">
                        <c:v>-1772.7844079199999</c:v>
                      </c:pt>
                      <c:pt idx="505">
                        <c:v>-1773.0010229500001</c:v>
                      </c:pt>
                      <c:pt idx="506">
                        <c:v>-1776.4789631399999</c:v>
                      </c:pt>
                      <c:pt idx="507">
                        <c:v>-1777.51480668</c:v>
                      </c:pt>
                      <c:pt idx="508">
                        <c:v>-1777.8833108900001</c:v>
                      </c:pt>
                      <c:pt idx="509">
                        <c:v>-1781.0531127700001</c:v>
                      </c:pt>
                      <c:pt idx="510">
                        <c:v>-1782.1657338099999</c:v>
                      </c:pt>
                      <c:pt idx="511">
                        <c:v>-1783.1148239900001</c:v>
                      </c:pt>
                      <c:pt idx="512">
                        <c:v>-1790.2260908999999</c:v>
                      </c:pt>
                      <c:pt idx="513">
                        <c:v>-1792.1981247599999</c:v>
                      </c:pt>
                      <c:pt idx="514">
                        <c:v>-1809.1451303700001</c:v>
                      </c:pt>
                      <c:pt idx="515">
                        <c:v>-1812.15117412</c:v>
                      </c:pt>
                      <c:pt idx="516">
                        <c:v>-1825.612259</c:v>
                      </c:pt>
                      <c:pt idx="517">
                        <c:v>-1829.54996519</c:v>
                      </c:pt>
                      <c:pt idx="518">
                        <c:v>-1830.27198015</c:v>
                      </c:pt>
                      <c:pt idx="519">
                        <c:v>-1831.67885817</c:v>
                      </c:pt>
                      <c:pt idx="520">
                        <c:v>-1837.6022616499999</c:v>
                      </c:pt>
                      <c:pt idx="521">
                        <c:v>-1841.67956559</c:v>
                      </c:pt>
                      <c:pt idx="522">
                        <c:v>-1847.7670726700001</c:v>
                      </c:pt>
                      <c:pt idx="523">
                        <c:v>-1851.6430318600001</c:v>
                      </c:pt>
                      <c:pt idx="524">
                        <c:v>-1855.0616183899999</c:v>
                      </c:pt>
                      <c:pt idx="525">
                        <c:v>-1857.38151771</c:v>
                      </c:pt>
                      <c:pt idx="526">
                        <c:v>-1863.24486355</c:v>
                      </c:pt>
                      <c:pt idx="527">
                        <c:v>-1874.412812</c:v>
                      </c:pt>
                      <c:pt idx="528">
                        <c:v>-1883.45509453</c:v>
                      </c:pt>
                      <c:pt idx="529">
                        <c:v>-1885.5090003800001</c:v>
                      </c:pt>
                      <c:pt idx="530">
                        <c:v>-1888.45163944</c:v>
                      </c:pt>
                      <c:pt idx="531">
                        <c:v>-1890.78874716</c:v>
                      </c:pt>
                      <c:pt idx="532">
                        <c:v>-1901.9964578300001</c:v>
                      </c:pt>
                      <c:pt idx="533">
                        <c:v>-1904.2467243599999</c:v>
                      </c:pt>
                      <c:pt idx="534">
                        <c:v>-1906.5431764499999</c:v>
                      </c:pt>
                      <c:pt idx="535">
                        <c:v>-1907.18119615</c:v>
                      </c:pt>
                      <c:pt idx="536">
                        <c:v>-1908.17450781</c:v>
                      </c:pt>
                      <c:pt idx="537">
                        <c:v>-1910.811416</c:v>
                      </c:pt>
                      <c:pt idx="538">
                        <c:v>-1912.4687600899999</c:v>
                      </c:pt>
                      <c:pt idx="539">
                        <c:v>-1916.01531774</c:v>
                      </c:pt>
                      <c:pt idx="540">
                        <c:v>-1921.69483842</c:v>
                      </c:pt>
                      <c:pt idx="541">
                        <c:v>-1925.71169534</c:v>
                      </c:pt>
                      <c:pt idx="542">
                        <c:v>-1926.1162879799999</c:v>
                      </c:pt>
                      <c:pt idx="543">
                        <c:v>-1935.9584049699999</c:v>
                      </c:pt>
                      <c:pt idx="544">
                        <c:v>-1937.80631236</c:v>
                      </c:pt>
                      <c:pt idx="545">
                        <c:v>-1940.3984019300001</c:v>
                      </c:pt>
                      <c:pt idx="546">
                        <c:v>-1942.44609982</c:v>
                      </c:pt>
                      <c:pt idx="547">
                        <c:v>-1946.28661708</c:v>
                      </c:pt>
                      <c:pt idx="548">
                        <c:v>-1947.7005420400001</c:v>
                      </c:pt>
                      <c:pt idx="549">
                        <c:v>-1948.2838033400001</c:v>
                      </c:pt>
                      <c:pt idx="550">
                        <c:v>-1948.62216554</c:v>
                      </c:pt>
                      <c:pt idx="551">
                        <c:v>-1956.7398045100001</c:v>
                      </c:pt>
                      <c:pt idx="552">
                        <c:v>-1956.7646265799999</c:v>
                      </c:pt>
                      <c:pt idx="553">
                        <c:v>-1961.32736576</c:v>
                      </c:pt>
                      <c:pt idx="554">
                        <c:v>-1967.2974343000001</c:v>
                      </c:pt>
                      <c:pt idx="555">
                        <c:v>-1976.33555826</c:v>
                      </c:pt>
                      <c:pt idx="556">
                        <c:v>-1982.5938653999999</c:v>
                      </c:pt>
                      <c:pt idx="557">
                        <c:v>-2001.6649158800001</c:v>
                      </c:pt>
                      <c:pt idx="558">
                        <c:v>-2007.2134151600001</c:v>
                      </c:pt>
                      <c:pt idx="559">
                        <c:v>-2008.4523606600001</c:v>
                      </c:pt>
                      <c:pt idx="560">
                        <c:v>-2016.91170786</c:v>
                      </c:pt>
                      <c:pt idx="561">
                        <c:v>-2034.5456697699999</c:v>
                      </c:pt>
                      <c:pt idx="562">
                        <c:v>-2034.6161972100001</c:v>
                      </c:pt>
                      <c:pt idx="563">
                        <c:v>-2039.4517066799999</c:v>
                      </c:pt>
                      <c:pt idx="564">
                        <c:v>-2039.5934289899999</c:v>
                      </c:pt>
                      <c:pt idx="565">
                        <c:v>-2043.3534079799999</c:v>
                      </c:pt>
                      <c:pt idx="566">
                        <c:v>-2055.3443885500001</c:v>
                      </c:pt>
                      <c:pt idx="567">
                        <c:v>-2056.8403325899999</c:v>
                      </c:pt>
                      <c:pt idx="568">
                        <c:v>-2061.9168022399999</c:v>
                      </c:pt>
                      <c:pt idx="569">
                        <c:v>-2066.0397359499998</c:v>
                      </c:pt>
                      <c:pt idx="570">
                        <c:v>-2067.5056384700001</c:v>
                      </c:pt>
                      <c:pt idx="571">
                        <c:v>-2069.49720454</c:v>
                      </c:pt>
                      <c:pt idx="572">
                        <c:v>-2075.9971963900002</c:v>
                      </c:pt>
                      <c:pt idx="573">
                        <c:v>-2076.47385717</c:v>
                      </c:pt>
                      <c:pt idx="574">
                        <c:v>-2080.58619344</c:v>
                      </c:pt>
                      <c:pt idx="575">
                        <c:v>-2082.9089859199999</c:v>
                      </c:pt>
                      <c:pt idx="576">
                        <c:v>-2093.98977014</c:v>
                      </c:pt>
                      <c:pt idx="577">
                        <c:v>-2102.8942387699999</c:v>
                      </c:pt>
                      <c:pt idx="578">
                        <c:v>-2104.9670682300002</c:v>
                      </c:pt>
                      <c:pt idx="579">
                        <c:v>-2107.2296428599998</c:v>
                      </c:pt>
                      <c:pt idx="580">
                        <c:v>-2110.42973828</c:v>
                      </c:pt>
                      <c:pt idx="581">
                        <c:v>-2111.31882554</c:v>
                      </c:pt>
                      <c:pt idx="582">
                        <c:v>-2112.7976286799999</c:v>
                      </c:pt>
                      <c:pt idx="583">
                        <c:v>-2118.2919858400001</c:v>
                      </c:pt>
                      <c:pt idx="584">
                        <c:v>-2121.02038601</c:v>
                      </c:pt>
                      <c:pt idx="585">
                        <c:v>-2125.31840844</c:v>
                      </c:pt>
                      <c:pt idx="586">
                        <c:v>-2139.1422190600001</c:v>
                      </c:pt>
                      <c:pt idx="587">
                        <c:v>-2144.3453277100002</c:v>
                      </c:pt>
                      <c:pt idx="588">
                        <c:v>-2144.4256557200001</c:v>
                      </c:pt>
                      <c:pt idx="589">
                        <c:v>-2148.0251675700001</c:v>
                      </c:pt>
                      <c:pt idx="590">
                        <c:v>-2151.3403018099998</c:v>
                      </c:pt>
                      <c:pt idx="591">
                        <c:v>-2154.8290206800002</c:v>
                      </c:pt>
                      <c:pt idx="592">
                        <c:v>-2157.8983511699998</c:v>
                      </c:pt>
                      <c:pt idx="593">
                        <c:v>-2167.0887366299999</c:v>
                      </c:pt>
                      <c:pt idx="594">
                        <c:v>-2179.7212878999999</c:v>
                      </c:pt>
                      <c:pt idx="595">
                        <c:v>-2186.4302432999998</c:v>
                      </c:pt>
                      <c:pt idx="596">
                        <c:v>-2188.28503026</c:v>
                      </c:pt>
                      <c:pt idx="597">
                        <c:v>-2189.2588657000001</c:v>
                      </c:pt>
                      <c:pt idx="598">
                        <c:v>-2194.195467</c:v>
                      </c:pt>
                      <c:pt idx="599">
                        <c:v>-2199.4838777999998</c:v>
                      </c:pt>
                      <c:pt idx="600">
                        <c:v>-2201.4697005399998</c:v>
                      </c:pt>
                      <c:pt idx="601">
                        <c:v>-2214.6797688500001</c:v>
                      </c:pt>
                      <c:pt idx="602">
                        <c:v>-2216.81418639</c:v>
                      </c:pt>
                      <c:pt idx="603">
                        <c:v>-2235.2576868900001</c:v>
                      </c:pt>
                      <c:pt idx="604">
                        <c:v>-2237.6369268499998</c:v>
                      </c:pt>
                      <c:pt idx="605">
                        <c:v>-2245.1411366699999</c:v>
                      </c:pt>
                      <c:pt idx="606">
                        <c:v>-2248.5705472300001</c:v>
                      </c:pt>
                      <c:pt idx="607">
                        <c:v>-2252.1149789199999</c:v>
                      </c:pt>
                      <c:pt idx="608">
                        <c:v>-2256.7289681500001</c:v>
                      </c:pt>
                      <c:pt idx="609">
                        <c:v>-2257.40602644</c:v>
                      </c:pt>
                      <c:pt idx="610">
                        <c:v>-2261.30284489</c:v>
                      </c:pt>
                      <c:pt idx="611">
                        <c:v>-2263.7478410200001</c:v>
                      </c:pt>
                      <c:pt idx="612">
                        <c:v>-2265.0558351599998</c:v>
                      </c:pt>
                      <c:pt idx="613">
                        <c:v>-2267.2067609699998</c:v>
                      </c:pt>
                      <c:pt idx="614">
                        <c:v>-2274.02651616</c:v>
                      </c:pt>
                      <c:pt idx="615">
                        <c:v>-2286.22285792</c:v>
                      </c:pt>
                      <c:pt idx="616">
                        <c:v>-2290.5336765900001</c:v>
                      </c:pt>
                      <c:pt idx="617">
                        <c:v>-2292.0748908300002</c:v>
                      </c:pt>
                      <c:pt idx="618">
                        <c:v>-2292.8016089100001</c:v>
                      </c:pt>
                      <c:pt idx="619">
                        <c:v>-2296.6643553700001</c:v>
                      </c:pt>
                      <c:pt idx="620">
                        <c:v>-2296.6950273299999</c:v>
                      </c:pt>
                      <c:pt idx="621">
                        <c:v>-2306.3725768600002</c:v>
                      </c:pt>
                      <c:pt idx="622">
                        <c:v>-2310.0723430899998</c:v>
                      </c:pt>
                      <c:pt idx="623">
                        <c:v>-2312.16403218</c:v>
                      </c:pt>
                      <c:pt idx="624">
                        <c:v>-2314.1174062700002</c:v>
                      </c:pt>
                      <c:pt idx="625">
                        <c:v>-2314.2973443999999</c:v>
                      </c:pt>
                      <c:pt idx="626">
                        <c:v>-2325.7148671599998</c:v>
                      </c:pt>
                      <c:pt idx="627">
                        <c:v>-2326.0144497800002</c:v>
                      </c:pt>
                      <c:pt idx="628">
                        <c:v>-2326.88852855</c:v>
                      </c:pt>
                      <c:pt idx="629">
                        <c:v>-2330.45094169</c:v>
                      </c:pt>
                      <c:pt idx="630">
                        <c:v>-2348.0579085999998</c:v>
                      </c:pt>
                      <c:pt idx="631">
                        <c:v>-2354.7151793899998</c:v>
                      </c:pt>
                      <c:pt idx="632">
                        <c:v>-2355.3015453100002</c:v>
                      </c:pt>
                      <c:pt idx="633">
                        <c:v>-2356.4574991600002</c:v>
                      </c:pt>
                      <c:pt idx="634">
                        <c:v>-2360.8228885799999</c:v>
                      </c:pt>
                      <c:pt idx="635">
                        <c:v>-2392.2318033199999</c:v>
                      </c:pt>
                      <c:pt idx="636">
                        <c:v>-2395.7610169200002</c:v>
                      </c:pt>
                      <c:pt idx="637">
                        <c:v>-2397.5056001299999</c:v>
                      </c:pt>
                      <c:pt idx="638">
                        <c:v>-2408.3936737600002</c:v>
                      </c:pt>
                      <c:pt idx="639">
                        <c:v>-2411.2568768400001</c:v>
                      </c:pt>
                      <c:pt idx="640">
                        <c:v>-2413.4161071200001</c:v>
                      </c:pt>
                      <c:pt idx="641">
                        <c:v>-2418.7206254900002</c:v>
                      </c:pt>
                      <c:pt idx="642">
                        <c:v>-2419.28150065</c:v>
                      </c:pt>
                      <c:pt idx="643">
                        <c:v>-2426.92131767</c:v>
                      </c:pt>
                      <c:pt idx="644">
                        <c:v>-2428.6061270800001</c:v>
                      </c:pt>
                      <c:pt idx="645">
                        <c:v>-2431.2537263499999</c:v>
                      </c:pt>
                      <c:pt idx="646">
                        <c:v>-2431.2651364399999</c:v>
                      </c:pt>
                      <c:pt idx="647">
                        <c:v>-2444.5933004399999</c:v>
                      </c:pt>
                      <c:pt idx="648">
                        <c:v>-2448.2120773699999</c:v>
                      </c:pt>
                      <c:pt idx="649">
                        <c:v>-2448.6546897500002</c:v>
                      </c:pt>
                      <c:pt idx="650">
                        <c:v>-2454.7687657000001</c:v>
                      </c:pt>
                      <c:pt idx="651">
                        <c:v>-2456.70220986</c:v>
                      </c:pt>
                      <c:pt idx="652">
                        <c:v>-2466.83342593</c:v>
                      </c:pt>
                      <c:pt idx="653">
                        <c:v>-2468.6988315799999</c:v>
                      </c:pt>
                      <c:pt idx="654">
                        <c:v>-2482.5919509700002</c:v>
                      </c:pt>
                      <c:pt idx="655">
                        <c:v>-2482.6210683200002</c:v>
                      </c:pt>
                      <c:pt idx="656">
                        <c:v>-2482.87968976</c:v>
                      </c:pt>
                      <c:pt idx="657">
                        <c:v>-2483.8595879999998</c:v>
                      </c:pt>
                      <c:pt idx="658">
                        <c:v>-2489.1029854799999</c:v>
                      </c:pt>
                      <c:pt idx="659">
                        <c:v>-2490.62478882</c:v>
                      </c:pt>
                      <c:pt idx="660">
                        <c:v>-2497.6417504400001</c:v>
                      </c:pt>
                      <c:pt idx="661">
                        <c:v>-2498.3685758000001</c:v>
                      </c:pt>
                      <c:pt idx="662">
                        <c:v>-2507.5291334600001</c:v>
                      </c:pt>
                      <c:pt idx="663">
                        <c:v>-2508.2808088800002</c:v>
                      </c:pt>
                      <c:pt idx="664">
                        <c:v>-2508.3690717600002</c:v>
                      </c:pt>
                      <c:pt idx="665">
                        <c:v>-2512.3387532500001</c:v>
                      </c:pt>
                      <c:pt idx="666">
                        <c:v>-2512.79184549</c:v>
                      </c:pt>
                      <c:pt idx="667">
                        <c:v>-2517.2974096299999</c:v>
                      </c:pt>
                      <c:pt idx="668">
                        <c:v>-2525.65162676</c:v>
                      </c:pt>
                      <c:pt idx="669">
                        <c:v>-2528.3865631799999</c:v>
                      </c:pt>
                      <c:pt idx="670">
                        <c:v>-2529.9134620200002</c:v>
                      </c:pt>
                      <c:pt idx="671">
                        <c:v>-2536.7772805499999</c:v>
                      </c:pt>
                      <c:pt idx="672">
                        <c:v>-2562.46918568</c:v>
                      </c:pt>
                      <c:pt idx="673">
                        <c:v>-2579.5973518300002</c:v>
                      </c:pt>
                      <c:pt idx="674">
                        <c:v>-2582.27361415</c:v>
                      </c:pt>
                      <c:pt idx="675">
                        <c:v>-2591.4099374500001</c:v>
                      </c:pt>
                      <c:pt idx="676">
                        <c:v>-2596.33250834</c:v>
                      </c:pt>
                      <c:pt idx="677">
                        <c:v>-2598.7314572499999</c:v>
                      </c:pt>
                      <c:pt idx="678">
                        <c:v>-2601.67582554</c:v>
                      </c:pt>
                      <c:pt idx="679">
                        <c:v>-2603.6836025500002</c:v>
                      </c:pt>
                      <c:pt idx="680">
                        <c:v>-2606.3261937900002</c:v>
                      </c:pt>
                      <c:pt idx="681">
                        <c:v>-2608.1536253899999</c:v>
                      </c:pt>
                      <c:pt idx="682">
                        <c:v>-2608.4733713199998</c:v>
                      </c:pt>
                      <c:pt idx="683">
                        <c:v>-2610.1987124399998</c:v>
                      </c:pt>
                      <c:pt idx="684">
                        <c:v>-2611.5155553</c:v>
                      </c:pt>
                      <c:pt idx="685">
                        <c:v>-2612.02262114</c:v>
                      </c:pt>
                      <c:pt idx="686">
                        <c:v>-2615.5099272799998</c:v>
                      </c:pt>
                      <c:pt idx="687">
                        <c:v>-2616.6721492500001</c:v>
                      </c:pt>
                      <c:pt idx="688">
                        <c:v>-2624.6508839899998</c:v>
                      </c:pt>
                      <c:pt idx="689">
                        <c:v>-2652.5615820799999</c:v>
                      </c:pt>
                      <c:pt idx="690">
                        <c:v>-2659.0065226299998</c:v>
                      </c:pt>
                      <c:pt idx="691">
                        <c:v>-2661.4685537700002</c:v>
                      </c:pt>
                      <c:pt idx="692">
                        <c:v>-2662.1727620699999</c:v>
                      </c:pt>
                      <c:pt idx="693">
                        <c:v>-2668.6169123200002</c:v>
                      </c:pt>
                      <c:pt idx="694">
                        <c:v>-2670.0888925899999</c:v>
                      </c:pt>
                      <c:pt idx="695">
                        <c:v>-2673.9291290800002</c:v>
                      </c:pt>
                      <c:pt idx="696">
                        <c:v>-2678.2495250000002</c:v>
                      </c:pt>
                      <c:pt idx="697">
                        <c:v>-2689.7135678200002</c:v>
                      </c:pt>
                      <c:pt idx="698">
                        <c:v>-2690.1913166999998</c:v>
                      </c:pt>
                      <c:pt idx="699">
                        <c:v>-2690.3736759200001</c:v>
                      </c:pt>
                      <c:pt idx="700">
                        <c:v>-2692.1423502600001</c:v>
                      </c:pt>
                      <c:pt idx="701">
                        <c:v>-2695.8822448599999</c:v>
                      </c:pt>
                      <c:pt idx="702">
                        <c:v>-2699.8522224899998</c:v>
                      </c:pt>
                      <c:pt idx="703">
                        <c:v>-2702.3724891699999</c:v>
                      </c:pt>
                      <c:pt idx="704">
                        <c:v>-2706.1769331999999</c:v>
                      </c:pt>
                      <c:pt idx="705">
                        <c:v>-2707.0311566400001</c:v>
                      </c:pt>
                      <c:pt idx="706">
                        <c:v>-2716.58965975</c:v>
                      </c:pt>
                      <c:pt idx="707">
                        <c:v>-2734.9632155200002</c:v>
                      </c:pt>
                      <c:pt idx="708">
                        <c:v>-2735.7571731799999</c:v>
                      </c:pt>
                      <c:pt idx="709">
                        <c:v>-2737.28779188</c:v>
                      </c:pt>
                      <c:pt idx="710">
                        <c:v>-2737.8998778499999</c:v>
                      </c:pt>
                      <c:pt idx="711">
                        <c:v>-2743.7305284499998</c:v>
                      </c:pt>
                      <c:pt idx="712">
                        <c:v>-2746.2870599799999</c:v>
                      </c:pt>
                      <c:pt idx="713">
                        <c:v>-2746.9487602999998</c:v>
                      </c:pt>
                      <c:pt idx="714">
                        <c:v>-2748.7274817299999</c:v>
                      </c:pt>
                      <c:pt idx="715">
                        <c:v>-2749.5931092300002</c:v>
                      </c:pt>
                      <c:pt idx="716">
                        <c:v>-2750.5381663399999</c:v>
                      </c:pt>
                      <c:pt idx="717">
                        <c:v>-2750.5622343800001</c:v>
                      </c:pt>
                      <c:pt idx="718">
                        <c:v>-2753.78556807</c:v>
                      </c:pt>
                      <c:pt idx="719">
                        <c:v>-2755.3277130199999</c:v>
                      </c:pt>
                      <c:pt idx="720">
                        <c:v>-2769.89443618</c:v>
                      </c:pt>
                      <c:pt idx="721">
                        <c:v>-2787.2793542499999</c:v>
                      </c:pt>
                      <c:pt idx="722">
                        <c:v>-2788.7384563199998</c:v>
                      </c:pt>
                      <c:pt idx="723">
                        <c:v>-2814.0840374499999</c:v>
                      </c:pt>
                      <c:pt idx="724">
                        <c:v>-2815.9138597199999</c:v>
                      </c:pt>
                      <c:pt idx="725">
                        <c:v>-2820.6870943700001</c:v>
                      </c:pt>
                      <c:pt idx="726">
                        <c:v>-2825.2872594599999</c:v>
                      </c:pt>
                      <c:pt idx="727">
                        <c:v>-2829.2926773700001</c:v>
                      </c:pt>
                      <c:pt idx="728">
                        <c:v>-2834.54683875</c:v>
                      </c:pt>
                      <c:pt idx="729">
                        <c:v>-2835.95861165</c:v>
                      </c:pt>
                      <c:pt idx="730">
                        <c:v>-2839.4175402800001</c:v>
                      </c:pt>
                      <c:pt idx="731">
                        <c:v>-2842.4014926599998</c:v>
                      </c:pt>
                      <c:pt idx="732">
                        <c:v>-2850.8220652099999</c:v>
                      </c:pt>
                      <c:pt idx="733">
                        <c:v>-2852.99428016</c:v>
                      </c:pt>
                      <c:pt idx="734">
                        <c:v>-2856.83809888</c:v>
                      </c:pt>
                      <c:pt idx="735">
                        <c:v>-2860.2964855599998</c:v>
                      </c:pt>
                      <c:pt idx="736">
                        <c:v>-2865.7126619199998</c:v>
                      </c:pt>
                      <c:pt idx="737">
                        <c:v>-2870.0714828800001</c:v>
                      </c:pt>
                      <c:pt idx="738">
                        <c:v>-2877.9540201899999</c:v>
                      </c:pt>
                      <c:pt idx="739">
                        <c:v>-2880.27194388</c:v>
                      </c:pt>
                      <c:pt idx="740">
                        <c:v>-2900.43322734</c:v>
                      </c:pt>
                      <c:pt idx="741">
                        <c:v>-2902.0269527099999</c:v>
                      </c:pt>
                      <c:pt idx="742">
                        <c:v>-2919.1216655600001</c:v>
                      </c:pt>
                      <c:pt idx="743">
                        <c:v>-2922.54996407</c:v>
                      </c:pt>
                      <c:pt idx="744">
                        <c:v>-2928.3401590600001</c:v>
                      </c:pt>
                      <c:pt idx="745">
                        <c:v>-2930.3083832699999</c:v>
                      </c:pt>
                      <c:pt idx="746">
                        <c:v>-2931.5921012899998</c:v>
                      </c:pt>
                      <c:pt idx="747">
                        <c:v>-2939.4648529000001</c:v>
                      </c:pt>
                      <c:pt idx="748">
                        <c:v>-2940.6784710699999</c:v>
                      </c:pt>
                      <c:pt idx="749">
                        <c:v>-2946.2097788999999</c:v>
                      </c:pt>
                      <c:pt idx="750">
                        <c:v>-2947.3197402599999</c:v>
                      </c:pt>
                      <c:pt idx="751">
                        <c:v>-2948.46753429</c:v>
                      </c:pt>
                      <c:pt idx="752">
                        <c:v>-2948.7984837899999</c:v>
                      </c:pt>
                      <c:pt idx="753">
                        <c:v>-2958.3902587600001</c:v>
                      </c:pt>
                      <c:pt idx="754">
                        <c:v>-2960.3003951699998</c:v>
                      </c:pt>
                      <c:pt idx="755">
                        <c:v>-2964.6857472299998</c:v>
                      </c:pt>
                      <c:pt idx="756">
                        <c:v>-2966.41780367</c:v>
                      </c:pt>
                      <c:pt idx="757">
                        <c:v>-2972.1766030799999</c:v>
                      </c:pt>
                      <c:pt idx="758">
                        <c:v>-2973.6162638000001</c:v>
                      </c:pt>
                      <c:pt idx="759">
                        <c:v>-2974.6454724</c:v>
                      </c:pt>
                      <c:pt idx="760">
                        <c:v>-2975.0384445899999</c:v>
                      </c:pt>
                      <c:pt idx="761">
                        <c:v>-2976.2764355099998</c:v>
                      </c:pt>
                      <c:pt idx="762">
                        <c:v>-2977.8388540300002</c:v>
                      </c:pt>
                      <c:pt idx="763">
                        <c:v>-2980.5992943400001</c:v>
                      </c:pt>
                      <c:pt idx="764">
                        <c:v>-2983.0937373400002</c:v>
                      </c:pt>
                      <c:pt idx="765">
                        <c:v>-2986.1014710700001</c:v>
                      </c:pt>
                      <c:pt idx="766">
                        <c:v>-2995.3611594700001</c:v>
                      </c:pt>
                      <c:pt idx="767">
                        <c:v>-2997.7205225600001</c:v>
                      </c:pt>
                      <c:pt idx="768">
                        <c:v>-3002.1639604100001</c:v>
                      </c:pt>
                      <c:pt idx="769">
                        <c:v>-3003.5321393899999</c:v>
                      </c:pt>
                      <c:pt idx="770">
                        <c:v>-3005.1809569400002</c:v>
                      </c:pt>
                      <c:pt idx="771">
                        <c:v>-3006.79623838</c:v>
                      </c:pt>
                      <c:pt idx="772">
                        <c:v>-3009.6706828199999</c:v>
                      </c:pt>
                      <c:pt idx="773">
                        <c:v>-3014.04859773</c:v>
                      </c:pt>
                      <c:pt idx="774">
                        <c:v>-3014.6400389999999</c:v>
                      </c:pt>
                      <c:pt idx="775">
                        <c:v>-3028.0828103399999</c:v>
                      </c:pt>
                      <c:pt idx="776">
                        <c:v>-3034.2018171899999</c:v>
                      </c:pt>
                      <c:pt idx="777">
                        <c:v>-3041.24376433</c:v>
                      </c:pt>
                      <c:pt idx="778">
                        <c:v>-3043.2907582799999</c:v>
                      </c:pt>
                      <c:pt idx="779">
                        <c:v>-3051.5487536999999</c:v>
                      </c:pt>
                      <c:pt idx="780">
                        <c:v>-3051.6511173899999</c:v>
                      </c:pt>
                      <c:pt idx="781">
                        <c:v>-3075.8693598499999</c:v>
                      </c:pt>
                      <c:pt idx="782">
                        <c:v>-3080.2354018599999</c:v>
                      </c:pt>
                      <c:pt idx="783">
                        <c:v>-3080.6061661200001</c:v>
                      </c:pt>
                      <c:pt idx="784">
                        <c:v>-3084.2521443000001</c:v>
                      </c:pt>
                      <c:pt idx="785">
                        <c:v>-3085.3884155599999</c:v>
                      </c:pt>
                      <c:pt idx="786">
                        <c:v>-3097.5297327200001</c:v>
                      </c:pt>
                      <c:pt idx="787">
                        <c:v>-3105.0865836900002</c:v>
                      </c:pt>
                      <c:pt idx="788">
                        <c:v>-3105.2886049700001</c:v>
                      </c:pt>
                      <c:pt idx="789">
                        <c:v>-3107.8666244299998</c:v>
                      </c:pt>
                      <c:pt idx="790">
                        <c:v>-3109.96125381</c:v>
                      </c:pt>
                      <c:pt idx="791">
                        <c:v>-3111.1400504399999</c:v>
                      </c:pt>
                      <c:pt idx="792">
                        <c:v>-3114.0407955300002</c:v>
                      </c:pt>
                      <c:pt idx="793">
                        <c:v>-3116.2227574799999</c:v>
                      </c:pt>
                      <c:pt idx="794">
                        <c:v>-3128.7423377599998</c:v>
                      </c:pt>
                      <c:pt idx="795">
                        <c:v>-3132.59441118</c:v>
                      </c:pt>
                      <c:pt idx="796">
                        <c:v>-3141.7276278300001</c:v>
                      </c:pt>
                      <c:pt idx="797">
                        <c:v>-3145.98496682</c:v>
                      </c:pt>
                      <c:pt idx="798">
                        <c:v>-3156.8395064699998</c:v>
                      </c:pt>
                      <c:pt idx="799">
                        <c:v>-3167.4419834700002</c:v>
                      </c:pt>
                      <c:pt idx="800">
                        <c:v>-3170.2334428300001</c:v>
                      </c:pt>
                      <c:pt idx="801">
                        <c:v>-3174.0931665799999</c:v>
                      </c:pt>
                      <c:pt idx="802">
                        <c:v>-3179.6677033199999</c:v>
                      </c:pt>
                      <c:pt idx="803">
                        <c:v>-3185.1925500799998</c:v>
                      </c:pt>
                      <c:pt idx="804">
                        <c:v>-3188.7873474200001</c:v>
                      </c:pt>
                      <c:pt idx="805">
                        <c:v>-3197.8576199200002</c:v>
                      </c:pt>
                      <c:pt idx="806">
                        <c:v>-3206.4029401500002</c:v>
                      </c:pt>
                      <c:pt idx="807">
                        <c:v>-3217.2901311800001</c:v>
                      </c:pt>
                      <c:pt idx="808">
                        <c:v>-3221.0766750500002</c:v>
                      </c:pt>
                      <c:pt idx="809">
                        <c:v>-3224.74893187</c:v>
                      </c:pt>
                      <c:pt idx="810">
                        <c:v>-3227.4855515899999</c:v>
                      </c:pt>
                      <c:pt idx="811">
                        <c:v>-3228.5082759699999</c:v>
                      </c:pt>
                      <c:pt idx="812">
                        <c:v>-3235.7471961299998</c:v>
                      </c:pt>
                      <c:pt idx="813">
                        <c:v>-3241.3719471899999</c:v>
                      </c:pt>
                      <c:pt idx="814">
                        <c:v>-3246.0118358700001</c:v>
                      </c:pt>
                      <c:pt idx="815">
                        <c:v>-3257.5265824899998</c:v>
                      </c:pt>
                      <c:pt idx="816">
                        <c:v>-3258.1628197800001</c:v>
                      </c:pt>
                      <c:pt idx="817">
                        <c:v>-3259.4389002399998</c:v>
                      </c:pt>
                      <c:pt idx="818">
                        <c:v>-3265.6137235699998</c:v>
                      </c:pt>
                      <c:pt idx="819">
                        <c:v>-3266.1566326900002</c:v>
                      </c:pt>
                      <c:pt idx="820">
                        <c:v>-3267.6760979400001</c:v>
                      </c:pt>
                      <c:pt idx="821">
                        <c:v>-3271.7132384400002</c:v>
                      </c:pt>
                      <c:pt idx="822">
                        <c:v>-3272.0906549199999</c:v>
                      </c:pt>
                      <c:pt idx="823">
                        <c:v>-3277.7599292700002</c:v>
                      </c:pt>
                      <c:pt idx="824">
                        <c:v>-3279.9939369600002</c:v>
                      </c:pt>
                      <c:pt idx="825">
                        <c:v>-3292.2101990400001</c:v>
                      </c:pt>
                      <c:pt idx="826">
                        <c:v>-3303.2905427300002</c:v>
                      </c:pt>
                      <c:pt idx="827">
                        <c:v>-3305.7719436399998</c:v>
                      </c:pt>
                      <c:pt idx="828">
                        <c:v>-3307.7145703800002</c:v>
                      </c:pt>
                      <c:pt idx="829">
                        <c:v>-3314.3527370199999</c:v>
                      </c:pt>
                      <c:pt idx="830">
                        <c:v>-3315.29981907</c:v>
                      </c:pt>
                      <c:pt idx="831">
                        <c:v>-3317.5215404700002</c:v>
                      </c:pt>
                      <c:pt idx="832">
                        <c:v>-3322.3612863200001</c:v>
                      </c:pt>
                      <c:pt idx="833">
                        <c:v>-3331.0860946100001</c:v>
                      </c:pt>
                      <c:pt idx="834">
                        <c:v>-3331.9216470599999</c:v>
                      </c:pt>
                      <c:pt idx="835">
                        <c:v>-3344.2325754399999</c:v>
                      </c:pt>
                      <c:pt idx="836">
                        <c:v>-3345.3351691399998</c:v>
                      </c:pt>
                      <c:pt idx="837">
                        <c:v>-3347.6849708499999</c:v>
                      </c:pt>
                      <c:pt idx="838">
                        <c:v>-3349.9383711800001</c:v>
                      </c:pt>
                      <c:pt idx="839">
                        <c:v>-3350.6876327599998</c:v>
                      </c:pt>
                      <c:pt idx="840">
                        <c:v>-3352.7372204100002</c:v>
                      </c:pt>
                      <c:pt idx="841">
                        <c:v>-3353.1069461299999</c:v>
                      </c:pt>
                      <c:pt idx="842">
                        <c:v>-3360.3884521300001</c:v>
                      </c:pt>
                      <c:pt idx="843">
                        <c:v>-3371.7929422399998</c:v>
                      </c:pt>
                      <c:pt idx="844">
                        <c:v>-3378.3415850199999</c:v>
                      </c:pt>
                      <c:pt idx="845">
                        <c:v>-3380.30584813</c:v>
                      </c:pt>
                      <c:pt idx="846">
                        <c:v>-3383.7209798600002</c:v>
                      </c:pt>
                      <c:pt idx="847">
                        <c:v>-3392.4705844199998</c:v>
                      </c:pt>
                      <c:pt idx="848">
                        <c:v>-3395.5050368699999</c:v>
                      </c:pt>
                      <c:pt idx="849">
                        <c:v>-3426.5385508600002</c:v>
                      </c:pt>
                      <c:pt idx="850">
                        <c:v>-3434.66231896</c:v>
                      </c:pt>
                      <c:pt idx="851">
                        <c:v>-3434.9821045899998</c:v>
                      </c:pt>
                      <c:pt idx="852">
                        <c:v>-3436.2337859200002</c:v>
                      </c:pt>
                      <c:pt idx="853">
                        <c:v>-3439.3784335999999</c:v>
                      </c:pt>
                      <c:pt idx="854">
                        <c:v>-3449.4986942400001</c:v>
                      </c:pt>
                      <c:pt idx="855">
                        <c:v>-3450.23630473</c:v>
                      </c:pt>
                      <c:pt idx="856">
                        <c:v>-3454.8066724300002</c:v>
                      </c:pt>
                      <c:pt idx="857">
                        <c:v>-3471.7932458999999</c:v>
                      </c:pt>
                      <c:pt idx="858">
                        <c:v>-3485.5225823199999</c:v>
                      </c:pt>
                      <c:pt idx="859">
                        <c:v>-3490.1648992800001</c:v>
                      </c:pt>
                      <c:pt idx="860">
                        <c:v>-3492.8234242399999</c:v>
                      </c:pt>
                      <c:pt idx="861">
                        <c:v>-3493.2042734800002</c:v>
                      </c:pt>
                      <c:pt idx="862">
                        <c:v>-3494.2599388499998</c:v>
                      </c:pt>
                      <c:pt idx="863">
                        <c:v>-3494.2605914599999</c:v>
                      </c:pt>
                      <c:pt idx="864">
                        <c:v>-3497.1710140300002</c:v>
                      </c:pt>
                      <c:pt idx="865">
                        <c:v>-3505.6250181999999</c:v>
                      </c:pt>
                      <c:pt idx="866">
                        <c:v>-3539.5691055699999</c:v>
                      </c:pt>
                      <c:pt idx="867">
                        <c:v>-3542.2390421099999</c:v>
                      </c:pt>
                      <c:pt idx="868">
                        <c:v>-3542.4736000100002</c:v>
                      </c:pt>
                      <c:pt idx="869">
                        <c:v>-3542.9126058000002</c:v>
                      </c:pt>
                      <c:pt idx="870">
                        <c:v>-3553.6820954099999</c:v>
                      </c:pt>
                      <c:pt idx="871">
                        <c:v>-3557.02681807</c:v>
                      </c:pt>
                      <c:pt idx="872">
                        <c:v>-3560.6753076999998</c:v>
                      </c:pt>
                      <c:pt idx="873">
                        <c:v>-3562.0250033500001</c:v>
                      </c:pt>
                      <c:pt idx="874">
                        <c:v>-3569.1062261500001</c:v>
                      </c:pt>
                      <c:pt idx="875">
                        <c:v>-3576.45424602</c:v>
                      </c:pt>
                      <c:pt idx="876">
                        <c:v>-3577.9600801299998</c:v>
                      </c:pt>
                      <c:pt idx="877">
                        <c:v>-3579.0486645599999</c:v>
                      </c:pt>
                      <c:pt idx="878">
                        <c:v>-3583.6903380799999</c:v>
                      </c:pt>
                      <c:pt idx="879">
                        <c:v>-3598.2833223600001</c:v>
                      </c:pt>
                      <c:pt idx="880">
                        <c:v>-3617.9541218099998</c:v>
                      </c:pt>
                      <c:pt idx="881">
                        <c:v>-3623.0420019600001</c:v>
                      </c:pt>
                      <c:pt idx="882">
                        <c:v>-3631.85088597</c:v>
                      </c:pt>
                      <c:pt idx="883">
                        <c:v>-3635.0531034400001</c:v>
                      </c:pt>
                      <c:pt idx="884">
                        <c:v>-3643.2521604499998</c:v>
                      </c:pt>
                      <c:pt idx="885">
                        <c:v>-3648.3611897199999</c:v>
                      </c:pt>
                      <c:pt idx="886">
                        <c:v>-3652.4555936500001</c:v>
                      </c:pt>
                      <c:pt idx="887">
                        <c:v>-3660.6958565899999</c:v>
                      </c:pt>
                      <c:pt idx="888">
                        <c:v>-3663.72789715</c:v>
                      </c:pt>
                      <c:pt idx="889">
                        <c:v>-3674.4855960199998</c:v>
                      </c:pt>
                      <c:pt idx="890">
                        <c:v>-3675.0812434499999</c:v>
                      </c:pt>
                      <c:pt idx="891">
                        <c:v>-3689.4263505899999</c:v>
                      </c:pt>
                      <c:pt idx="892">
                        <c:v>-3690.09087563</c:v>
                      </c:pt>
                      <c:pt idx="893">
                        <c:v>-3697.6863991999999</c:v>
                      </c:pt>
                      <c:pt idx="894">
                        <c:v>-3717.1028568800002</c:v>
                      </c:pt>
                      <c:pt idx="895">
                        <c:v>-3720.3614627100001</c:v>
                      </c:pt>
                      <c:pt idx="896">
                        <c:v>-3724.0871189300001</c:v>
                      </c:pt>
                      <c:pt idx="897">
                        <c:v>-3725.0026393799999</c:v>
                      </c:pt>
                      <c:pt idx="898">
                        <c:v>-3751.1786532599999</c:v>
                      </c:pt>
                      <c:pt idx="899">
                        <c:v>-3755.5539963400001</c:v>
                      </c:pt>
                      <c:pt idx="900">
                        <c:v>-3756.7033778800001</c:v>
                      </c:pt>
                      <c:pt idx="901">
                        <c:v>-3758.9901108700001</c:v>
                      </c:pt>
                      <c:pt idx="902">
                        <c:v>-3769.2851255</c:v>
                      </c:pt>
                      <c:pt idx="903">
                        <c:v>-3773.7539246400002</c:v>
                      </c:pt>
                      <c:pt idx="904">
                        <c:v>-3776.9131890399999</c:v>
                      </c:pt>
                      <c:pt idx="905">
                        <c:v>-3784.5150419800002</c:v>
                      </c:pt>
                      <c:pt idx="906">
                        <c:v>-3787.73661821</c:v>
                      </c:pt>
                      <c:pt idx="907">
                        <c:v>-3788.5249032699999</c:v>
                      </c:pt>
                      <c:pt idx="908">
                        <c:v>-3792.5186737899999</c:v>
                      </c:pt>
                      <c:pt idx="909">
                        <c:v>-3808.4402796600002</c:v>
                      </c:pt>
                      <c:pt idx="910">
                        <c:v>-3809.0874244900001</c:v>
                      </c:pt>
                      <c:pt idx="911">
                        <c:v>-3817.6373825000001</c:v>
                      </c:pt>
                      <c:pt idx="912">
                        <c:v>-3833.7081433600001</c:v>
                      </c:pt>
                      <c:pt idx="913">
                        <c:v>-3839.0869596399998</c:v>
                      </c:pt>
                      <c:pt idx="914">
                        <c:v>-3842.1575876299999</c:v>
                      </c:pt>
                      <c:pt idx="915">
                        <c:v>-3853.46461903</c:v>
                      </c:pt>
                      <c:pt idx="916">
                        <c:v>-3865.6774151200002</c:v>
                      </c:pt>
                      <c:pt idx="917">
                        <c:v>-3886.8535857000002</c:v>
                      </c:pt>
                      <c:pt idx="918">
                        <c:v>-3900.46057526</c:v>
                      </c:pt>
                      <c:pt idx="919">
                        <c:v>-3901.9763788099999</c:v>
                      </c:pt>
                      <c:pt idx="920">
                        <c:v>-3904.2373055200001</c:v>
                      </c:pt>
                      <c:pt idx="921">
                        <c:v>-3916.3602351999998</c:v>
                      </c:pt>
                      <c:pt idx="922">
                        <c:v>-3921.7236887200002</c:v>
                      </c:pt>
                      <c:pt idx="923">
                        <c:v>-3921.85751768</c:v>
                      </c:pt>
                      <c:pt idx="924">
                        <c:v>-3922.10491761</c:v>
                      </c:pt>
                      <c:pt idx="925">
                        <c:v>-3933.1653009699999</c:v>
                      </c:pt>
                      <c:pt idx="926">
                        <c:v>-3936.17630839</c:v>
                      </c:pt>
                      <c:pt idx="927">
                        <c:v>-3938.79938778</c:v>
                      </c:pt>
                      <c:pt idx="928">
                        <c:v>-3941.6718962499999</c:v>
                      </c:pt>
                      <c:pt idx="929">
                        <c:v>-3942.42038017</c:v>
                      </c:pt>
                      <c:pt idx="930">
                        <c:v>-3950.7547251000001</c:v>
                      </c:pt>
                      <c:pt idx="931">
                        <c:v>-3953.0951132199998</c:v>
                      </c:pt>
                      <c:pt idx="932">
                        <c:v>-3956.19683953</c:v>
                      </c:pt>
                      <c:pt idx="933">
                        <c:v>-3957.41387721</c:v>
                      </c:pt>
                      <c:pt idx="934">
                        <c:v>-3962.66173867</c:v>
                      </c:pt>
                      <c:pt idx="935">
                        <c:v>-3969.6488508399998</c:v>
                      </c:pt>
                      <c:pt idx="936">
                        <c:v>-3970.5042304799999</c:v>
                      </c:pt>
                      <c:pt idx="937">
                        <c:v>-3984.9079872900002</c:v>
                      </c:pt>
                      <c:pt idx="938">
                        <c:v>-3994.4963661299998</c:v>
                      </c:pt>
                      <c:pt idx="939">
                        <c:v>-4001.26832367</c:v>
                      </c:pt>
                      <c:pt idx="940">
                        <c:v>-4009.7322701500002</c:v>
                      </c:pt>
                      <c:pt idx="941">
                        <c:v>-4013.8426275400002</c:v>
                      </c:pt>
                      <c:pt idx="942">
                        <c:v>-4026.2209813999998</c:v>
                      </c:pt>
                      <c:pt idx="943">
                        <c:v>-4042.0907297600002</c:v>
                      </c:pt>
                      <c:pt idx="944">
                        <c:v>-4044.3518026299998</c:v>
                      </c:pt>
                      <c:pt idx="945">
                        <c:v>-4074.35420608</c:v>
                      </c:pt>
                      <c:pt idx="946">
                        <c:v>-4088.6379929099999</c:v>
                      </c:pt>
                      <c:pt idx="947">
                        <c:v>-4103.70624271</c:v>
                      </c:pt>
                      <c:pt idx="948">
                        <c:v>-4106.3543729900002</c:v>
                      </c:pt>
                      <c:pt idx="949">
                        <c:v>-4108.0739183200003</c:v>
                      </c:pt>
                      <c:pt idx="950">
                        <c:v>-4119.40725406</c:v>
                      </c:pt>
                      <c:pt idx="951">
                        <c:v>-4127.5004433800004</c:v>
                      </c:pt>
                      <c:pt idx="952">
                        <c:v>-4130.1567671100001</c:v>
                      </c:pt>
                      <c:pt idx="953">
                        <c:v>-4139.8701306900002</c:v>
                      </c:pt>
                      <c:pt idx="954">
                        <c:v>-4143.0672885100003</c:v>
                      </c:pt>
                      <c:pt idx="955">
                        <c:v>-4144.8159345000004</c:v>
                      </c:pt>
                      <c:pt idx="956">
                        <c:v>-4145.2575779700001</c:v>
                      </c:pt>
                      <c:pt idx="957">
                        <c:v>-4147.88893525</c:v>
                      </c:pt>
                      <c:pt idx="958">
                        <c:v>-4148.9220122400002</c:v>
                      </c:pt>
                      <c:pt idx="959">
                        <c:v>-4163.02294841</c:v>
                      </c:pt>
                      <c:pt idx="960">
                        <c:v>-4170.4936698299998</c:v>
                      </c:pt>
                      <c:pt idx="961">
                        <c:v>-4175.6890737699996</c:v>
                      </c:pt>
                      <c:pt idx="962">
                        <c:v>-4181.5262059500001</c:v>
                      </c:pt>
                      <c:pt idx="963">
                        <c:v>-4189.9171746499997</c:v>
                      </c:pt>
                      <c:pt idx="964">
                        <c:v>-4193.8123538</c:v>
                      </c:pt>
                      <c:pt idx="965">
                        <c:v>-4195.9118400400002</c:v>
                      </c:pt>
                      <c:pt idx="966">
                        <c:v>-4200.09181567</c:v>
                      </c:pt>
                      <c:pt idx="967">
                        <c:v>-4201.97598208</c:v>
                      </c:pt>
                      <c:pt idx="968">
                        <c:v>-4203.49158119</c:v>
                      </c:pt>
                      <c:pt idx="969">
                        <c:v>-4215.9010458299999</c:v>
                      </c:pt>
                      <c:pt idx="970">
                        <c:v>-4216.1736966899998</c:v>
                      </c:pt>
                      <c:pt idx="971">
                        <c:v>-4216.2755658300002</c:v>
                      </c:pt>
                      <c:pt idx="972">
                        <c:v>-4216.4201267799999</c:v>
                      </c:pt>
                      <c:pt idx="973">
                        <c:v>-4217.48034886</c:v>
                      </c:pt>
                      <c:pt idx="974">
                        <c:v>-4219.61580013</c:v>
                      </c:pt>
                      <c:pt idx="975">
                        <c:v>-4224.0419489300002</c:v>
                      </c:pt>
                      <c:pt idx="976">
                        <c:v>-4226.2547550899999</c:v>
                      </c:pt>
                      <c:pt idx="977">
                        <c:v>-4228.3445362000002</c:v>
                      </c:pt>
                      <c:pt idx="978">
                        <c:v>-4232.0305020400001</c:v>
                      </c:pt>
                      <c:pt idx="979">
                        <c:v>-4267.0560724799998</c:v>
                      </c:pt>
                      <c:pt idx="980">
                        <c:v>-4276.9672378300002</c:v>
                      </c:pt>
                      <c:pt idx="981">
                        <c:v>-4285.3441170300002</c:v>
                      </c:pt>
                      <c:pt idx="982">
                        <c:v>-4298.4881804300003</c:v>
                      </c:pt>
                      <c:pt idx="983">
                        <c:v>-4309.7693262800003</c:v>
                      </c:pt>
                      <c:pt idx="984">
                        <c:v>-4317.9661368899997</c:v>
                      </c:pt>
                      <c:pt idx="985">
                        <c:v>-4329.7565438000001</c:v>
                      </c:pt>
                      <c:pt idx="986">
                        <c:v>-4357.72135101</c:v>
                      </c:pt>
                      <c:pt idx="987">
                        <c:v>-4362.0351844899997</c:v>
                      </c:pt>
                      <c:pt idx="988">
                        <c:v>-4364.3962349399999</c:v>
                      </c:pt>
                      <c:pt idx="989">
                        <c:v>-4371.2555530600002</c:v>
                      </c:pt>
                      <c:pt idx="990">
                        <c:v>-4379.1374688699998</c:v>
                      </c:pt>
                      <c:pt idx="991">
                        <c:v>-4389.3204270699998</c:v>
                      </c:pt>
                      <c:pt idx="992">
                        <c:v>-4399.4914611499999</c:v>
                      </c:pt>
                      <c:pt idx="993">
                        <c:v>-4401.05355547</c:v>
                      </c:pt>
                      <c:pt idx="994">
                        <c:v>-4402.9222235099996</c:v>
                      </c:pt>
                      <c:pt idx="995">
                        <c:v>-4410.3050677700003</c:v>
                      </c:pt>
                      <c:pt idx="996">
                        <c:v>-4410.8303557099998</c:v>
                      </c:pt>
                      <c:pt idx="997">
                        <c:v>-4430.0442330699998</c:v>
                      </c:pt>
                      <c:pt idx="998">
                        <c:v>-4443.40554926</c:v>
                      </c:pt>
                      <c:pt idx="999">
                        <c:v>-4447.4767740799998</c:v>
                      </c:pt>
                      <c:pt idx="1000">
                        <c:v>-4450.2072422000001</c:v>
                      </c:pt>
                      <c:pt idx="1001">
                        <c:v>-4457.2652750899997</c:v>
                      </c:pt>
                      <c:pt idx="1002">
                        <c:v>-4461.6617764100001</c:v>
                      </c:pt>
                      <c:pt idx="1003">
                        <c:v>-4466.0952062400002</c:v>
                      </c:pt>
                      <c:pt idx="1004">
                        <c:v>-4473.3427086600004</c:v>
                      </c:pt>
                      <c:pt idx="1005">
                        <c:v>-4488.0221396500001</c:v>
                      </c:pt>
                      <c:pt idx="1006">
                        <c:v>-4488.2168108400001</c:v>
                      </c:pt>
                      <c:pt idx="1007">
                        <c:v>-4510.2134839999999</c:v>
                      </c:pt>
                      <c:pt idx="1008">
                        <c:v>-4517.30811343</c:v>
                      </c:pt>
                      <c:pt idx="1009">
                        <c:v>-4521.10215711</c:v>
                      </c:pt>
                      <c:pt idx="1010">
                        <c:v>-4521.8183109199999</c:v>
                      </c:pt>
                      <c:pt idx="1011">
                        <c:v>-4522.0252062500003</c:v>
                      </c:pt>
                      <c:pt idx="1012">
                        <c:v>-4522.9111113899999</c:v>
                      </c:pt>
                      <c:pt idx="1013">
                        <c:v>-4522.9789874099997</c:v>
                      </c:pt>
                      <c:pt idx="1014">
                        <c:v>-4531.2356510500003</c:v>
                      </c:pt>
                      <c:pt idx="1015">
                        <c:v>-4533.6453753300002</c:v>
                      </c:pt>
                      <c:pt idx="1016">
                        <c:v>-4544.7340973500004</c:v>
                      </c:pt>
                      <c:pt idx="1017">
                        <c:v>-4558.9013244300004</c:v>
                      </c:pt>
                      <c:pt idx="1018">
                        <c:v>-4560.7523681599996</c:v>
                      </c:pt>
                      <c:pt idx="1019">
                        <c:v>-4574.9853796099997</c:v>
                      </c:pt>
                      <c:pt idx="1020">
                        <c:v>-4601.4171698299997</c:v>
                      </c:pt>
                      <c:pt idx="1021">
                        <c:v>-4601.4571176099998</c:v>
                      </c:pt>
                      <c:pt idx="1022">
                        <c:v>-4712.5202447700003</c:v>
                      </c:pt>
                      <c:pt idx="1023">
                        <c:v>-4713.8257173600005</c:v>
                      </c:pt>
                      <c:pt idx="1024">
                        <c:v>-4714.3042677100002</c:v>
                      </c:pt>
                      <c:pt idx="1025">
                        <c:v>-4727.2361127800004</c:v>
                      </c:pt>
                      <c:pt idx="1026">
                        <c:v>-4727.8495165699997</c:v>
                      </c:pt>
                      <c:pt idx="1027">
                        <c:v>-4735.0555179800003</c:v>
                      </c:pt>
                      <c:pt idx="1028">
                        <c:v>-4736.8560464100001</c:v>
                      </c:pt>
                      <c:pt idx="1029">
                        <c:v>-4749.0561540899998</c:v>
                      </c:pt>
                      <c:pt idx="1030">
                        <c:v>-4751.33169593</c:v>
                      </c:pt>
                      <c:pt idx="1031">
                        <c:v>-4751.9584695800004</c:v>
                      </c:pt>
                      <c:pt idx="1032">
                        <c:v>-4770.0076896399996</c:v>
                      </c:pt>
                      <c:pt idx="1033">
                        <c:v>-4772.9565876799998</c:v>
                      </c:pt>
                      <c:pt idx="1034">
                        <c:v>-4776.9891318500004</c:v>
                      </c:pt>
                      <c:pt idx="1035">
                        <c:v>-4782.67682676</c:v>
                      </c:pt>
                      <c:pt idx="1036">
                        <c:v>-4791.5848749300003</c:v>
                      </c:pt>
                      <c:pt idx="1037">
                        <c:v>-4889.8775831299999</c:v>
                      </c:pt>
                      <c:pt idx="1038">
                        <c:v>-4897.8598446899996</c:v>
                      </c:pt>
                      <c:pt idx="1039">
                        <c:v>-4903.0950764700001</c:v>
                      </c:pt>
                      <c:pt idx="1040">
                        <c:v>-5136.3823816100003</c:v>
                      </c:pt>
                      <c:pt idx="1041">
                        <c:v>-5143.9145143699998</c:v>
                      </c:pt>
                      <c:pt idx="1042">
                        <c:v>-5146.96030522</c:v>
                      </c:pt>
                      <c:pt idx="1043">
                        <c:v>-5180.1749249900004</c:v>
                      </c:pt>
                      <c:pt idx="1044">
                        <c:v>-5263.6564398199998</c:v>
                      </c:pt>
                      <c:pt idx="1045">
                        <c:v>-5428.3409032199997</c:v>
                      </c:pt>
                      <c:pt idx="1046">
                        <c:v>-5442.8360812999999</c:v>
                      </c:pt>
                      <c:pt idx="1047">
                        <c:v>-5505.7924449399998</c:v>
                      </c:pt>
                      <c:pt idx="1048">
                        <c:v>-5571.3106995600001</c:v>
                      </c:pt>
                      <c:pt idx="1049">
                        <c:v>-5652.0340234499999</c:v>
                      </c:pt>
                      <c:pt idx="1050">
                        <c:v>-5709.4694206699996</c:v>
                      </c:pt>
                      <c:pt idx="1051">
                        <c:v>-5907.3152056999998</c:v>
                      </c:pt>
                      <c:pt idx="1052">
                        <c:v>-6017.1047339799998</c:v>
                      </c:pt>
                      <c:pt idx="1053">
                        <c:v>-6267.5775096199995</c:v>
                      </c:pt>
                      <c:pt idx="1054">
                        <c:v>-7032.4479745999997</c:v>
                      </c:pt>
                      <c:pt idx="1055">
                        <c:v>-8847.5852665999992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Data!$G$948:$G$2003</c15:sqref>
                        </c15:formulaRef>
                      </c:ext>
                    </c:extLst>
                    <c:numCache>
                      <c:formatCode>0.0000</c:formatCode>
                      <c:ptCount val="1056"/>
                      <c:pt idx="0">
                        <c:v>0.47250000000000036</c:v>
                      </c:pt>
                      <c:pt idx="1">
                        <c:v>0.47300000000000036</c:v>
                      </c:pt>
                      <c:pt idx="2">
                        <c:v>0.47350000000000037</c:v>
                      </c:pt>
                      <c:pt idx="3">
                        <c:v>0.47400000000000037</c:v>
                      </c:pt>
                      <c:pt idx="4">
                        <c:v>0.47450000000000037</c:v>
                      </c:pt>
                      <c:pt idx="5">
                        <c:v>0.47500000000000037</c:v>
                      </c:pt>
                      <c:pt idx="6">
                        <c:v>0.47550000000000037</c:v>
                      </c:pt>
                      <c:pt idx="7">
                        <c:v>0.47600000000000037</c:v>
                      </c:pt>
                      <c:pt idx="8">
                        <c:v>0.47650000000000037</c:v>
                      </c:pt>
                      <c:pt idx="9">
                        <c:v>0.47700000000000037</c:v>
                      </c:pt>
                      <c:pt idx="10">
                        <c:v>0.47750000000000037</c:v>
                      </c:pt>
                      <c:pt idx="11">
                        <c:v>0.47800000000000037</c:v>
                      </c:pt>
                      <c:pt idx="12">
                        <c:v>0.47850000000000037</c:v>
                      </c:pt>
                      <c:pt idx="13">
                        <c:v>0.47900000000000037</c:v>
                      </c:pt>
                      <c:pt idx="14">
                        <c:v>0.47950000000000037</c:v>
                      </c:pt>
                      <c:pt idx="15">
                        <c:v>0.48000000000000037</c:v>
                      </c:pt>
                      <c:pt idx="16">
                        <c:v>0.48050000000000037</c:v>
                      </c:pt>
                      <c:pt idx="17">
                        <c:v>0.48100000000000037</c:v>
                      </c:pt>
                      <c:pt idx="18">
                        <c:v>0.48150000000000037</c:v>
                      </c:pt>
                      <c:pt idx="19">
                        <c:v>0.48200000000000037</c:v>
                      </c:pt>
                      <c:pt idx="20">
                        <c:v>0.48250000000000037</c:v>
                      </c:pt>
                      <c:pt idx="21">
                        <c:v>0.48300000000000037</c:v>
                      </c:pt>
                      <c:pt idx="22">
                        <c:v>0.48350000000000037</c:v>
                      </c:pt>
                      <c:pt idx="23">
                        <c:v>0.48400000000000037</c:v>
                      </c:pt>
                      <c:pt idx="24">
                        <c:v>0.48450000000000037</c:v>
                      </c:pt>
                      <c:pt idx="25">
                        <c:v>0.48500000000000038</c:v>
                      </c:pt>
                      <c:pt idx="26">
                        <c:v>0.48550000000000038</c:v>
                      </c:pt>
                      <c:pt idx="27">
                        <c:v>0.48600000000000038</c:v>
                      </c:pt>
                      <c:pt idx="28">
                        <c:v>0.48650000000000038</c:v>
                      </c:pt>
                      <c:pt idx="29">
                        <c:v>0.48700000000000038</c:v>
                      </c:pt>
                      <c:pt idx="30">
                        <c:v>0.48750000000000038</c:v>
                      </c:pt>
                      <c:pt idx="31">
                        <c:v>0.48800000000000038</c:v>
                      </c:pt>
                      <c:pt idx="32">
                        <c:v>0.48850000000000038</c:v>
                      </c:pt>
                      <c:pt idx="33">
                        <c:v>0.48900000000000038</c:v>
                      </c:pt>
                      <c:pt idx="34">
                        <c:v>0.48950000000000038</c:v>
                      </c:pt>
                      <c:pt idx="35">
                        <c:v>0.49000000000000038</c:v>
                      </c:pt>
                      <c:pt idx="36">
                        <c:v>0.49050000000000038</c:v>
                      </c:pt>
                      <c:pt idx="37">
                        <c:v>0.49100000000000038</c:v>
                      </c:pt>
                      <c:pt idx="38">
                        <c:v>0.49150000000000038</c:v>
                      </c:pt>
                      <c:pt idx="39">
                        <c:v>0.49200000000000038</c:v>
                      </c:pt>
                      <c:pt idx="40">
                        <c:v>0.49250000000000038</c:v>
                      </c:pt>
                      <c:pt idx="41">
                        <c:v>0.49300000000000038</c:v>
                      </c:pt>
                      <c:pt idx="42">
                        <c:v>0.49350000000000038</c:v>
                      </c:pt>
                      <c:pt idx="43">
                        <c:v>0.49400000000000038</c:v>
                      </c:pt>
                      <c:pt idx="44">
                        <c:v>0.49450000000000038</c:v>
                      </c:pt>
                      <c:pt idx="45">
                        <c:v>0.49500000000000038</c:v>
                      </c:pt>
                      <c:pt idx="46">
                        <c:v>0.49550000000000038</c:v>
                      </c:pt>
                      <c:pt idx="47">
                        <c:v>0.49600000000000039</c:v>
                      </c:pt>
                      <c:pt idx="48">
                        <c:v>0.49650000000000039</c:v>
                      </c:pt>
                      <c:pt idx="49">
                        <c:v>0.49700000000000039</c:v>
                      </c:pt>
                      <c:pt idx="50">
                        <c:v>0.49750000000000039</c:v>
                      </c:pt>
                      <c:pt idx="51">
                        <c:v>0.49800000000000039</c:v>
                      </c:pt>
                      <c:pt idx="52">
                        <c:v>0.49850000000000039</c:v>
                      </c:pt>
                      <c:pt idx="53">
                        <c:v>0.49900000000000039</c:v>
                      </c:pt>
                      <c:pt idx="54">
                        <c:v>0.49950000000000039</c:v>
                      </c:pt>
                      <c:pt idx="55">
                        <c:v>0.50000000000000033</c:v>
                      </c:pt>
                      <c:pt idx="56">
                        <c:v>0.50050000000000028</c:v>
                      </c:pt>
                      <c:pt idx="57">
                        <c:v>0.50100000000000022</c:v>
                      </c:pt>
                      <c:pt idx="58">
                        <c:v>0.50150000000000017</c:v>
                      </c:pt>
                      <c:pt idx="59">
                        <c:v>0.50200000000000011</c:v>
                      </c:pt>
                      <c:pt idx="60">
                        <c:v>0.50250000000000006</c:v>
                      </c:pt>
                      <c:pt idx="61">
                        <c:v>0.503</c:v>
                      </c:pt>
                      <c:pt idx="62">
                        <c:v>0.50349999999999995</c:v>
                      </c:pt>
                      <c:pt idx="63">
                        <c:v>0.50399999999999989</c:v>
                      </c:pt>
                      <c:pt idx="64">
                        <c:v>0.50449999999999984</c:v>
                      </c:pt>
                      <c:pt idx="65">
                        <c:v>0.50499999999999978</c:v>
                      </c:pt>
                      <c:pt idx="66">
                        <c:v>0.50549999999999973</c:v>
                      </c:pt>
                      <c:pt idx="67">
                        <c:v>0.50599999999999967</c:v>
                      </c:pt>
                      <c:pt idx="68">
                        <c:v>0.50649999999999962</c:v>
                      </c:pt>
                      <c:pt idx="69">
                        <c:v>0.50699999999999956</c:v>
                      </c:pt>
                      <c:pt idx="70">
                        <c:v>0.50749999999999951</c:v>
                      </c:pt>
                      <c:pt idx="71">
                        <c:v>0.50799999999999945</c:v>
                      </c:pt>
                      <c:pt idx="72">
                        <c:v>0.5084999999999994</c:v>
                      </c:pt>
                      <c:pt idx="73">
                        <c:v>0.50899999999999934</c:v>
                      </c:pt>
                      <c:pt idx="74">
                        <c:v>0.50949999999999929</c:v>
                      </c:pt>
                      <c:pt idx="75">
                        <c:v>0.50999999999999923</c:v>
                      </c:pt>
                      <c:pt idx="76">
                        <c:v>0.51049999999999918</c:v>
                      </c:pt>
                      <c:pt idx="77">
                        <c:v>0.51099999999999912</c:v>
                      </c:pt>
                      <c:pt idx="78">
                        <c:v>0.51149999999999907</c:v>
                      </c:pt>
                      <c:pt idx="79">
                        <c:v>0.51199999999999901</c:v>
                      </c:pt>
                      <c:pt idx="80">
                        <c:v>0.51249999999999896</c:v>
                      </c:pt>
                      <c:pt idx="81">
                        <c:v>0.5129999999999989</c:v>
                      </c:pt>
                      <c:pt idx="82">
                        <c:v>0.51349999999999885</c:v>
                      </c:pt>
                      <c:pt idx="83">
                        <c:v>0.51399999999999879</c:v>
                      </c:pt>
                      <c:pt idx="84">
                        <c:v>0.51449999999999874</c:v>
                      </c:pt>
                      <c:pt idx="85">
                        <c:v>0.51499999999999868</c:v>
                      </c:pt>
                      <c:pt idx="86">
                        <c:v>0.51549999999999863</c:v>
                      </c:pt>
                      <c:pt idx="87">
                        <c:v>0.51599999999999857</c:v>
                      </c:pt>
                      <c:pt idx="88">
                        <c:v>0.51649999999999852</c:v>
                      </c:pt>
                      <c:pt idx="89">
                        <c:v>0.51699999999999846</c:v>
                      </c:pt>
                      <c:pt idx="90">
                        <c:v>0.51749999999999841</c:v>
                      </c:pt>
                      <c:pt idx="91">
                        <c:v>0.51799999999999835</c:v>
                      </c:pt>
                      <c:pt idx="92">
                        <c:v>0.5184999999999983</c:v>
                      </c:pt>
                      <c:pt idx="93">
                        <c:v>0.51899999999999824</c:v>
                      </c:pt>
                      <c:pt idx="94">
                        <c:v>0.51949999999999819</c:v>
                      </c:pt>
                      <c:pt idx="95">
                        <c:v>0.51999999999999813</c:v>
                      </c:pt>
                      <c:pt idx="96">
                        <c:v>0.52049999999999808</c:v>
                      </c:pt>
                      <c:pt idx="97">
                        <c:v>0.52099999999999802</c:v>
                      </c:pt>
                      <c:pt idx="98">
                        <c:v>0.52149999999999797</c:v>
                      </c:pt>
                      <c:pt idx="99">
                        <c:v>0.52199999999999791</c:v>
                      </c:pt>
                      <c:pt idx="100">
                        <c:v>0.52249999999999786</c:v>
                      </c:pt>
                      <c:pt idx="101">
                        <c:v>0.5229999999999978</c:v>
                      </c:pt>
                      <c:pt idx="102">
                        <c:v>0.52349999999999774</c:v>
                      </c:pt>
                      <c:pt idx="103">
                        <c:v>0.52399999999999769</c:v>
                      </c:pt>
                      <c:pt idx="104">
                        <c:v>0.52449999999999763</c:v>
                      </c:pt>
                      <c:pt idx="105">
                        <c:v>0.52499999999999758</c:v>
                      </c:pt>
                      <c:pt idx="106">
                        <c:v>0.52549999999999752</c:v>
                      </c:pt>
                      <c:pt idx="107">
                        <c:v>0.52599999999999747</c:v>
                      </c:pt>
                      <c:pt idx="108">
                        <c:v>0.52649999999999741</c:v>
                      </c:pt>
                      <c:pt idx="109">
                        <c:v>0.52699999999999736</c:v>
                      </c:pt>
                      <c:pt idx="110">
                        <c:v>0.5274999999999973</c:v>
                      </c:pt>
                      <c:pt idx="111">
                        <c:v>0.52799999999999725</c:v>
                      </c:pt>
                      <c:pt idx="112">
                        <c:v>0.52849999999999719</c:v>
                      </c:pt>
                      <c:pt idx="113">
                        <c:v>0.52899999999999714</c:v>
                      </c:pt>
                      <c:pt idx="114">
                        <c:v>0.52949999999999708</c:v>
                      </c:pt>
                      <c:pt idx="115">
                        <c:v>0.52999999999999703</c:v>
                      </c:pt>
                      <c:pt idx="116">
                        <c:v>0.53049999999999697</c:v>
                      </c:pt>
                      <c:pt idx="117">
                        <c:v>0.53099999999999692</c:v>
                      </c:pt>
                      <c:pt idx="118">
                        <c:v>0.53149999999999686</c:v>
                      </c:pt>
                      <c:pt idx="119">
                        <c:v>0.53199999999999681</c:v>
                      </c:pt>
                      <c:pt idx="120">
                        <c:v>0.53249999999999675</c:v>
                      </c:pt>
                      <c:pt idx="121">
                        <c:v>0.5329999999999967</c:v>
                      </c:pt>
                      <c:pt idx="122">
                        <c:v>0.53349999999999664</c:v>
                      </c:pt>
                      <c:pt idx="123">
                        <c:v>0.53399999999999659</c:v>
                      </c:pt>
                      <c:pt idx="124">
                        <c:v>0.53449999999999653</c:v>
                      </c:pt>
                      <c:pt idx="125">
                        <c:v>0.53499999999999648</c:v>
                      </c:pt>
                      <c:pt idx="126">
                        <c:v>0.53549999999999642</c:v>
                      </c:pt>
                      <c:pt idx="127">
                        <c:v>0.53599999999999637</c:v>
                      </c:pt>
                      <c:pt idx="128">
                        <c:v>0.53649999999999631</c:v>
                      </c:pt>
                      <c:pt idx="129">
                        <c:v>0.53699999999999626</c:v>
                      </c:pt>
                      <c:pt idx="130">
                        <c:v>0.5374999999999962</c:v>
                      </c:pt>
                      <c:pt idx="131">
                        <c:v>0.53799999999999615</c:v>
                      </c:pt>
                      <c:pt idx="132">
                        <c:v>0.53849999999999609</c:v>
                      </c:pt>
                      <c:pt idx="133">
                        <c:v>0.53899999999999604</c:v>
                      </c:pt>
                      <c:pt idx="134">
                        <c:v>0.53949999999999598</c:v>
                      </c:pt>
                      <c:pt idx="135">
                        <c:v>0.53999999999999593</c:v>
                      </c:pt>
                      <c:pt idx="136">
                        <c:v>0.54049999999999587</c:v>
                      </c:pt>
                      <c:pt idx="137">
                        <c:v>0.54099999999999582</c:v>
                      </c:pt>
                      <c:pt idx="138">
                        <c:v>0.54149999999999576</c:v>
                      </c:pt>
                      <c:pt idx="139">
                        <c:v>0.54199999999999571</c:v>
                      </c:pt>
                      <c:pt idx="140">
                        <c:v>0.54249999999999565</c:v>
                      </c:pt>
                      <c:pt idx="141">
                        <c:v>0.5429999999999956</c:v>
                      </c:pt>
                      <c:pt idx="142">
                        <c:v>0.54349999999999554</c:v>
                      </c:pt>
                      <c:pt idx="143">
                        <c:v>0.54399999999999549</c:v>
                      </c:pt>
                      <c:pt idx="144">
                        <c:v>0.54449999999999543</c:v>
                      </c:pt>
                      <c:pt idx="145">
                        <c:v>0.54499999999999538</c:v>
                      </c:pt>
                      <c:pt idx="146">
                        <c:v>0.54549999999999532</c:v>
                      </c:pt>
                      <c:pt idx="147">
                        <c:v>0.54599999999999527</c:v>
                      </c:pt>
                      <c:pt idx="148">
                        <c:v>0.54649999999999521</c:v>
                      </c:pt>
                      <c:pt idx="149">
                        <c:v>0.54699999999999516</c:v>
                      </c:pt>
                      <c:pt idx="150">
                        <c:v>0.5474999999999951</c:v>
                      </c:pt>
                      <c:pt idx="151">
                        <c:v>0.54799999999999505</c:v>
                      </c:pt>
                      <c:pt idx="152">
                        <c:v>0.54849999999999499</c:v>
                      </c:pt>
                      <c:pt idx="153">
                        <c:v>0.54899999999999494</c:v>
                      </c:pt>
                      <c:pt idx="154">
                        <c:v>0.54949999999999488</c:v>
                      </c:pt>
                      <c:pt idx="155">
                        <c:v>0.54999999999999483</c:v>
                      </c:pt>
                      <c:pt idx="156">
                        <c:v>0.55049999999999477</c:v>
                      </c:pt>
                      <c:pt idx="157">
                        <c:v>0.55099999999999472</c:v>
                      </c:pt>
                      <c:pt idx="158">
                        <c:v>0.55149999999999466</c:v>
                      </c:pt>
                      <c:pt idx="159">
                        <c:v>0.55199999999999461</c:v>
                      </c:pt>
                      <c:pt idx="160">
                        <c:v>0.55249999999999455</c:v>
                      </c:pt>
                      <c:pt idx="161">
                        <c:v>0.5529999999999945</c:v>
                      </c:pt>
                      <c:pt idx="162">
                        <c:v>0.55349999999999444</c:v>
                      </c:pt>
                      <c:pt idx="163">
                        <c:v>0.55399999999999439</c:v>
                      </c:pt>
                      <c:pt idx="164">
                        <c:v>0.55449999999999433</c:v>
                      </c:pt>
                      <c:pt idx="165">
                        <c:v>0.55499999999999428</c:v>
                      </c:pt>
                      <c:pt idx="166">
                        <c:v>0.55549999999999422</c:v>
                      </c:pt>
                      <c:pt idx="167">
                        <c:v>0.55599999999999417</c:v>
                      </c:pt>
                      <c:pt idx="168">
                        <c:v>0.55649999999999411</c:v>
                      </c:pt>
                      <c:pt idx="169">
                        <c:v>0.55699999999999406</c:v>
                      </c:pt>
                      <c:pt idx="170">
                        <c:v>0.557499999999994</c:v>
                      </c:pt>
                      <c:pt idx="171">
                        <c:v>0.55799999999999395</c:v>
                      </c:pt>
                      <c:pt idx="172">
                        <c:v>0.55849999999999389</c:v>
                      </c:pt>
                      <c:pt idx="173">
                        <c:v>0.55899999999999384</c:v>
                      </c:pt>
                      <c:pt idx="174">
                        <c:v>0.55949999999999378</c:v>
                      </c:pt>
                      <c:pt idx="175">
                        <c:v>0.55999999999999373</c:v>
                      </c:pt>
                      <c:pt idx="176">
                        <c:v>0.56049999999999367</c:v>
                      </c:pt>
                      <c:pt idx="177">
                        <c:v>0.56099999999999361</c:v>
                      </c:pt>
                      <c:pt idx="178">
                        <c:v>0.56149999999999356</c:v>
                      </c:pt>
                      <c:pt idx="179">
                        <c:v>0.5619999999999935</c:v>
                      </c:pt>
                      <c:pt idx="180">
                        <c:v>0.56249999999999345</c:v>
                      </c:pt>
                      <c:pt idx="181">
                        <c:v>0.56299999999999339</c:v>
                      </c:pt>
                      <c:pt idx="182">
                        <c:v>0.56349999999999334</c:v>
                      </c:pt>
                      <c:pt idx="183">
                        <c:v>0.56399999999999328</c:v>
                      </c:pt>
                      <c:pt idx="184">
                        <c:v>0.56449999999999323</c:v>
                      </c:pt>
                      <c:pt idx="185">
                        <c:v>0.56499999999999317</c:v>
                      </c:pt>
                      <c:pt idx="186">
                        <c:v>0.56549999999999312</c:v>
                      </c:pt>
                      <c:pt idx="187">
                        <c:v>0.56599999999999306</c:v>
                      </c:pt>
                      <c:pt idx="188">
                        <c:v>0.56649999999999301</c:v>
                      </c:pt>
                      <c:pt idx="189">
                        <c:v>0.56699999999999295</c:v>
                      </c:pt>
                      <c:pt idx="190">
                        <c:v>0.5674999999999929</c:v>
                      </c:pt>
                      <c:pt idx="191">
                        <c:v>0.56799999999999284</c:v>
                      </c:pt>
                      <c:pt idx="192">
                        <c:v>0.56849999999999279</c:v>
                      </c:pt>
                      <c:pt idx="193">
                        <c:v>0.56899999999999273</c:v>
                      </c:pt>
                      <c:pt idx="194">
                        <c:v>0.56949999999999268</c:v>
                      </c:pt>
                      <c:pt idx="195">
                        <c:v>0.56999999999999262</c:v>
                      </c:pt>
                      <c:pt idx="196">
                        <c:v>0.57049999999999257</c:v>
                      </c:pt>
                      <c:pt idx="197">
                        <c:v>0.57099999999999251</c:v>
                      </c:pt>
                      <c:pt idx="198">
                        <c:v>0.57149999999999246</c:v>
                      </c:pt>
                      <c:pt idx="199">
                        <c:v>0.5719999999999924</c:v>
                      </c:pt>
                      <c:pt idx="200">
                        <c:v>0.57249999999999235</c:v>
                      </c:pt>
                      <c:pt idx="201">
                        <c:v>0.57299999999999229</c:v>
                      </c:pt>
                      <c:pt idx="202">
                        <c:v>0.57349999999999224</c:v>
                      </c:pt>
                      <c:pt idx="203">
                        <c:v>0.57399999999999218</c:v>
                      </c:pt>
                      <c:pt idx="204">
                        <c:v>0.57449999999999213</c:v>
                      </c:pt>
                      <c:pt idx="205">
                        <c:v>0.57499999999999207</c:v>
                      </c:pt>
                      <c:pt idx="206">
                        <c:v>0.57549999999999202</c:v>
                      </c:pt>
                      <c:pt idx="207">
                        <c:v>0.57599999999999196</c:v>
                      </c:pt>
                      <c:pt idx="208">
                        <c:v>0.57649999999999191</c:v>
                      </c:pt>
                      <c:pt idx="209">
                        <c:v>0.57699999999999185</c:v>
                      </c:pt>
                      <c:pt idx="210">
                        <c:v>0.5774999999999918</c:v>
                      </c:pt>
                      <c:pt idx="211">
                        <c:v>0.57799999999999174</c:v>
                      </c:pt>
                      <c:pt idx="212">
                        <c:v>0.57849999999999169</c:v>
                      </c:pt>
                      <c:pt idx="213">
                        <c:v>0.57899999999999163</c:v>
                      </c:pt>
                      <c:pt idx="214">
                        <c:v>0.57949999999999158</c:v>
                      </c:pt>
                      <c:pt idx="215">
                        <c:v>0.57999999999999152</c:v>
                      </c:pt>
                      <c:pt idx="216">
                        <c:v>0.58049999999999147</c:v>
                      </c:pt>
                      <c:pt idx="217">
                        <c:v>0.58099999999999141</c:v>
                      </c:pt>
                      <c:pt idx="218">
                        <c:v>0.58149999999999136</c:v>
                      </c:pt>
                      <c:pt idx="219">
                        <c:v>0.5819999999999913</c:v>
                      </c:pt>
                      <c:pt idx="220">
                        <c:v>0.58249999999999125</c:v>
                      </c:pt>
                      <c:pt idx="221">
                        <c:v>0.58299999999999119</c:v>
                      </c:pt>
                      <c:pt idx="222">
                        <c:v>0.58349999999999114</c:v>
                      </c:pt>
                      <c:pt idx="223">
                        <c:v>0.58399999999999108</c:v>
                      </c:pt>
                      <c:pt idx="224">
                        <c:v>0.58449999999999103</c:v>
                      </c:pt>
                      <c:pt idx="225">
                        <c:v>0.58499999999999097</c:v>
                      </c:pt>
                      <c:pt idx="226">
                        <c:v>0.58549999999999092</c:v>
                      </c:pt>
                      <c:pt idx="227">
                        <c:v>0.58599999999999086</c:v>
                      </c:pt>
                      <c:pt idx="228">
                        <c:v>0.58649999999999081</c:v>
                      </c:pt>
                      <c:pt idx="229">
                        <c:v>0.58699999999999075</c:v>
                      </c:pt>
                      <c:pt idx="230">
                        <c:v>0.5874999999999907</c:v>
                      </c:pt>
                      <c:pt idx="231">
                        <c:v>0.58799999999999064</c:v>
                      </c:pt>
                      <c:pt idx="232">
                        <c:v>0.58849999999999059</c:v>
                      </c:pt>
                      <c:pt idx="233">
                        <c:v>0.58899999999999053</c:v>
                      </c:pt>
                      <c:pt idx="234">
                        <c:v>0.58949999999999048</c:v>
                      </c:pt>
                      <c:pt idx="235">
                        <c:v>0.58999999999999042</c:v>
                      </c:pt>
                      <c:pt idx="236">
                        <c:v>0.59049999999999037</c:v>
                      </c:pt>
                      <c:pt idx="237">
                        <c:v>0.59099999999999031</c:v>
                      </c:pt>
                      <c:pt idx="238">
                        <c:v>0.59149999999999026</c:v>
                      </c:pt>
                      <c:pt idx="239">
                        <c:v>0.5919999999999902</c:v>
                      </c:pt>
                      <c:pt idx="240">
                        <c:v>0.59249999999999015</c:v>
                      </c:pt>
                      <c:pt idx="241">
                        <c:v>0.59299999999999009</c:v>
                      </c:pt>
                      <c:pt idx="242">
                        <c:v>0.59349999999999004</c:v>
                      </c:pt>
                      <c:pt idx="243">
                        <c:v>0.59399999999998998</c:v>
                      </c:pt>
                      <c:pt idx="244">
                        <c:v>0.59449999999998993</c:v>
                      </c:pt>
                      <c:pt idx="245">
                        <c:v>0.59499999999998987</c:v>
                      </c:pt>
                      <c:pt idx="246">
                        <c:v>0.59549999999998982</c:v>
                      </c:pt>
                      <c:pt idx="247">
                        <c:v>0.59599999999998976</c:v>
                      </c:pt>
                      <c:pt idx="248">
                        <c:v>0.59649999999998971</c:v>
                      </c:pt>
                      <c:pt idx="249">
                        <c:v>0.59699999999998965</c:v>
                      </c:pt>
                      <c:pt idx="250">
                        <c:v>0.59749999999998959</c:v>
                      </c:pt>
                      <c:pt idx="251">
                        <c:v>0.59799999999998954</c:v>
                      </c:pt>
                      <c:pt idx="252">
                        <c:v>0.59849999999998948</c:v>
                      </c:pt>
                      <c:pt idx="253">
                        <c:v>0.59899999999998943</c:v>
                      </c:pt>
                      <c:pt idx="254">
                        <c:v>0.59949999999998937</c:v>
                      </c:pt>
                      <c:pt idx="255">
                        <c:v>0.59999999999998932</c:v>
                      </c:pt>
                      <c:pt idx="256">
                        <c:v>0.60049999999998926</c:v>
                      </c:pt>
                      <c:pt idx="257">
                        <c:v>0.60099999999998921</c:v>
                      </c:pt>
                      <c:pt idx="258">
                        <c:v>0.60149999999998915</c:v>
                      </c:pt>
                      <c:pt idx="259">
                        <c:v>0.6019999999999891</c:v>
                      </c:pt>
                      <c:pt idx="260">
                        <c:v>0.60249999999998904</c:v>
                      </c:pt>
                      <c:pt idx="261">
                        <c:v>0.60299999999998899</c:v>
                      </c:pt>
                      <c:pt idx="262">
                        <c:v>0.60349999999998893</c:v>
                      </c:pt>
                      <c:pt idx="263">
                        <c:v>0.60399999999998888</c:v>
                      </c:pt>
                      <c:pt idx="264">
                        <c:v>0.60449999999998882</c:v>
                      </c:pt>
                      <c:pt idx="265">
                        <c:v>0.60499999999998877</c:v>
                      </c:pt>
                      <c:pt idx="266">
                        <c:v>0.60549999999998871</c:v>
                      </c:pt>
                      <c:pt idx="267">
                        <c:v>0.60599999999998866</c:v>
                      </c:pt>
                      <c:pt idx="268">
                        <c:v>0.6064999999999886</c:v>
                      </c:pt>
                      <c:pt idx="269">
                        <c:v>0.60699999999998855</c:v>
                      </c:pt>
                      <c:pt idx="270">
                        <c:v>0.60749999999998849</c:v>
                      </c:pt>
                      <c:pt idx="271">
                        <c:v>0.60799999999998844</c:v>
                      </c:pt>
                      <c:pt idx="272">
                        <c:v>0.60849999999998838</c:v>
                      </c:pt>
                      <c:pt idx="273">
                        <c:v>0.60899999999998833</c:v>
                      </c:pt>
                      <c:pt idx="274">
                        <c:v>0.60949999999998827</c:v>
                      </c:pt>
                      <c:pt idx="275">
                        <c:v>0.60999999999998822</c:v>
                      </c:pt>
                      <c:pt idx="276">
                        <c:v>0.61049999999998816</c:v>
                      </c:pt>
                      <c:pt idx="277">
                        <c:v>0.61099999999998811</c:v>
                      </c:pt>
                      <c:pt idx="278">
                        <c:v>0.61149999999998805</c:v>
                      </c:pt>
                      <c:pt idx="279">
                        <c:v>0.611999999999988</c:v>
                      </c:pt>
                      <c:pt idx="280">
                        <c:v>0.61249999999998794</c:v>
                      </c:pt>
                      <c:pt idx="281">
                        <c:v>0.61299999999998789</c:v>
                      </c:pt>
                      <c:pt idx="282">
                        <c:v>0.61349999999998783</c:v>
                      </c:pt>
                      <c:pt idx="283">
                        <c:v>0.61399999999998778</c:v>
                      </c:pt>
                      <c:pt idx="284">
                        <c:v>0.61449999999998772</c:v>
                      </c:pt>
                      <c:pt idx="285">
                        <c:v>0.61499999999998767</c:v>
                      </c:pt>
                      <c:pt idx="286">
                        <c:v>0.61549999999998761</c:v>
                      </c:pt>
                      <c:pt idx="287">
                        <c:v>0.61599999999998756</c:v>
                      </c:pt>
                      <c:pt idx="288">
                        <c:v>0.6164999999999875</c:v>
                      </c:pt>
                      <c:pt idx="289">
                        <c:v>0.61699999999998745</c:v>
                      </c:pt>
                      <c:pt idx="290">
                        <c:v>0.61749999999998739</c:v>
                      </c:pt>
                      <c:pt idx="291">
                        <c:v>0.61799999999998734</c:v>
                      </c:pt>
                      <c:pt idx="292">
                        <c:v>0.61849999999998728</c:v>
                      </c:pt>
                      <c:pt idx="293">
                        <c:v>0.61899999999998723</c:v>
                      </c:pt>
                      <c:pt idx="294">
                        <c:v>0.61949999999998717</c:v>
                      </c:pt>
                      <c:pt idx="295">
                        <c:v>0.61999999999998712</c:v>
                      </c:pt>
                      <c:pt idx="296">
                        <c:v>0.62049999999998706</c:v>
                      </c:pt>
                      <c:pt idx="297">
                        <c:v>0.62099999999998701</c:v>
                      </c:pt>
                      <c:pt idx="298">
                        <c:v>0.62149999999998695</c:v>
                      </c:pt>
                      <c:pt idx="299">
                        <c:v>0.6219999999999869</c:v>
                      </c:pt>
                      <c:pt idx="300">
                        <c:v>0.62249999999998684</c:v>
                      </c:pt>
                      <c:pt idx="301">
                        <c:v>0.62299999999998679</c:v>
                      </c:pt>
                      <c:pt idx="302">
                        <c:v>0.62349999999998673</c:v>
                      </c:pt>
                      <c:pt idx="303">
                        <c:v>0.62399999999998668</c:v>
                      </c:pt>
                      <c:pt idx="304">
                        <c:v>0.62449999999998662</c:v>
                      </c:pt>
                      <c:pt idx="305">
                        <c:v>0.62499999999998657</c:v>
                      </c:pt>
                      <c:pt idx="306">
                        <c:v>0.62549999999998651</c:v>
                      </c:pt>
                      <c:pt idx="307">
                        <c:v>0.62599999999998646</c:v>
                      </c:pt>
                      <c:pt idx="308">
                        <c:v>0.6264999999999864</c:v>
                      </c:pt>
                      <c:pt idx="309">
                        <c:v>0.62699999999998635</c:v>
                      </c:pt>
                      <c:pt idx="310">
                        <c:v>0.62749999999998629</c:v>
                      </c:pt>
                      <c:pt idx="311">
                        <c:v>0.62799999999998624</c:v>
                      </c:pt>
                      <c:pt idx="312">
                        <c:v>0.62849999999998618</c:v>
                      </c:pt>
                      <c:pt idx="313">
                        <c:v>0.62899999999998613</c:v>
                      </c:pt>
                      <c:pt idx="314">
                        <c:v>0.62949999999998607</c:v>
                      </c:pt>
                      <c:pt idx="315">
                        <c:v>0.62999999999998602</c:v>
                      </c:pt>
                      <c:pt idx="316">
                        <c:v>0.63049999999998596</c:v>
                      </c:pt>
                      <c:pt idx="317">
                        <c:v>0.63099999999998591</c:v>
                      </c:pt>
                      <c:pt idx="318">
                        <c:v>0.63149999999998585</c:v>
                      </c:pt>
                      <c:pt idx="319">
                        <c:v>0.6319999999999858</c:v>
                      </c:pt>
                      <c:pt idx="320">
                        <c:v>0.63249999999998574</c:v>
                      </c:pt>
                      <c:pt idx="321">
                        <c:v>0.63299999999998569</c:v>
                      </c:pt>
                      <c:pt idx="322">
                        <c:v>0.63349999999998563</c:v>
                      </c:pt>
                      <c:pt idx="323">
                        <c:v>0.63399999999998558</c:v>
                      </c:pt>
                      <c:pt idx="324">
                        <c:v>0.63449999999998552</c:v>
                      </c:pt>
                      <c:pt idx="325">
                        <c:v>0.63499999999998546</c:v>
                      </c:pt>
                      <c:pt idx="326">
                        <c:v>0.63549999999998541</c:v>
                      </c:pt>
                      <c:pt idx="327">
                        <c:v>0.63599999999998535</c:v>
                      </c:pt>
                      <c:pt idx="328">
                        <c:v>0.6364999999999853</c:v>
                      </c:pt>
                      <c:pt idx="329">
                        <c:v>0.63699999999998524</c:v>
                      </c:pt>
                      <c:pt idx="330">
                        <c:v>0.63749999999998519</c:v>
                      </c:pt>
                      <c:pt idx="331">
                        <c:v>0.63799999999998513</c:v>
                      </c:pt>
                      <c:pt idx="332">
                        <c:v>0.63849999999998508</c:v>
                      </c:pt>
                      <c:pt idx="333">
                        <c:v>0.63899999999998502</c:v>
                      </c:pt>
                      <c:pt idx="334">
                        <c:v>0.63949999999998497</c:v>
                      </c:pt>
                      <c:pt idx="335">
                        <c:v>0.63999999999998491</c:v>
                      </c:pt>
                      <c:pt idx="336">
                        <c:v>0.64049999999998486</c:v>
                      </c:pt>
                      <c:pt idx="337">
                        <c:v>0.6409999999999848</c:v>
                      </c:pt>
                      <c:pt idx="338">
                        <c:v>0.64149999999998475</c:v>
                      </c:pt>
                      <c:pt idx="339">
                        <c:v>0.64199999999998469</c:v>
                      </c:pt>
                      <c:pt idx="340">
                        <c:v>0.64249999999998464</c:v>
                      </c:pt>
                      <c:pt idx="341">
                        <c:v>0.64299999999998458</c:v>
                      </c:pt>
                      <c:pt idx="342">
                        <c:v>0.64349999999998453</c:v>
                      </c:pt>
                      <c:pt idx="343">
                        <c:v>0.64399999999998447</c:v>
                      </c:pt>
                      <c:pt idx="344">
                        <c:v>0.64449999999998442</c:v>
                      </c:pt>
                      <c:pt idx="345">
                        <c:v>0.64499999999998436</c:v>
                      </c:pt>
                      <c:pt idx="346">
                        <c:v>0.64549999999998431</c:v>
                      </c:pt>
                      <c:pt idx="347">
                        <c:v>0.64599999999998425</c:v>
                      </c:pt>
                      <c:pt idx="348">
                        <c:v>0.6464999999999842</c:v>
                      </c:pt>
                      <c:pt idx="349">
                        <c:v>0.64699999999998414</c:v>
                      </c:pt>
                      <c:pt idx="350">
                        <c:v>0.64749999999998409</c:v>
                      </c:pt>
                      <c:pt idx="351">
                        <c:v>0.64799999999998403</c:v>
                      </c:pt>
                      <c:pt idx="352">
                        <c:v>0.64849999999998398</c:v>
                      </c:pt>
                      <c:pt idx="353">
                        <c:v>0.64899999999998392</c:v>
                      </c:pt>
                      <c:pt idx="354">
                        <c:v>0.64949999999998387</c:v>
                      </c:pt>
                      <c:pt idx="355">
                        <c:v>0.64999999999998381</c:v>
                      </c:pt>
                      <c:pt idx="356">
                        <c:v>0.65049999999998376</c:v>
                      </c:pt>
                      <c:pt idx="357">
                        <c:v>0.6509999999999837</c:v>
                      </c:pt>
                      <c:pt idx="358">
                        <c:v>0.65149999999998365</c:v>
                      </c:pt>
                      <c:pt idx="359">
                        <c:v>0.65199999999998359</c:v>
                      </c:pt>
                      <c:pt idx="360">
                        <c:v>0.65249999999998354</c:v>
                      </c:pt>
                      <c:pt idx="361">
                        <c:v>0.65299999999998348</c:v>
                      </c:pt>
                      <c:pt idx="362">
                        <c:v>0.65349999999998343</c:v>
                      </c:pt>
                      <c:pt idx="363">
                        <c:v>0.65399999999998337</c:v>
                      </c:pt>
                      <c:pt idx="364">
                        <c:v>0.65449999999998332</c:v>
                      </c:pt>
                      <c:pt idx="365">
                        <c:v>0.65499999999998326</c:v>
                      </c:pt>
                      <c:pt idx="366">
                        <c:v>0.65549999999998321</c:v>
                      </c:pt>
                      <c:pt idx="367">
                        <c:v>0.65599999999998315</c:v>
                      </c:pt>
                      <c:pt idx="368">
                        <c:v>0.6564999999999831</c:v>
                      </c:pt>
                      <c:pt idx="369">
                        <c:v>0.65699999999998304</c:v>
                      </c:pt>
                      <c:pt idx="370">
                        <c:v>0.65749999999998299</c:v>
                      </c:pt>
                      <c:pt idx="371">
                        <c:v>0.65799999999998293</c:v>
                      </c:pt>
                      <c:pt idx="372">
                        <c:v>0.65849999999998288</c:v>
                      </c:pt>
                      <c:pt idx="373">
                        <c:v>0.65899999999998282</c:v>
                      </c:pt>
                      <c:pt idx="374">
                        <c:v>0.65949999999998277</c:v>
                      </c:pt>
                      <c:pt idx="375">
                        <c:v>0.65999999999998271</c:v>
                      </c:pt>
                      <c:pt idx="376">
                        <c:v>0.66049999999998266</c:v>
                      </c:pt>
                      <c:pt idx="377">
                        <c:v>0.6609999999999826</c:v>
                      </c:pt>
                      <c:pt idx="378">
                        <c:v>0.66149999999998255</c:v>
                      </c:pt>
                      <c:pt idx="379">
                        <c:v>0.66199999999998249</c:v>
                      </c:pt>
                      <c:pt idx="380">
                        <c:v>0.66249999999998244</c:v>
                      </c:pt>
                      <c:pt idx="381">
                        <c:v>0.66299999999998238</c:v>
                      </c:pt>
                      <c:pt idx="382">
                        <c:v>0.66349999999998233</c:v>
                      </c:pt>
                      <c:pt idx="383">
                        <c:v>0.66399999999998227</c:v>
                      </c:pt>
                      <c:pt idx="384">
                        <c:v>0.66449999999998222</c:v>
                      </c:pt>
                      <c:pt idx="385">
                        <c:v>0.66499999999998216</c:v>
                      </c:pt>
                      <c:pt idx="386">
                        <c:v>0.66549999999998211</c:v>
                      </c:pt>
                      <c:pt idx="387">
                        <c:v>0.66599999999998205</c:v>
                      </c:pt>
                      <c:pt idx="388">
                        <c:v>0.666499999999982</c:v>
                      </c:pt>
                      <c:pt idx="389">
                        <c:v>0.66699999999998194</c:v>
                      </c:pt>
                      <c:pt idx="390">
                        <c:v>0.66749999999998189</c:v>
                      </c:pt>
                      <c:pt idx="391">
                        <c:v>0.66799999999998183</c:v>
                      </c:pt>
                      <c:pt idx="392">
                        <c:v>0.66849999999998178</c:v>
                      </c:pt>
                      <c:pt idx="393">
                        <c:v>0.66899999999998172</c:v>
                      </c:pt>
                      <c:pt idx="394">
                        <c:v>0.66949999999998167</c:v>
                      </c:pt>
                      <c:pt idx="395">
                        <c:v>0.66999999999998161</c:v>
                      </c:pt>
                      <c:pt idx="396">
                        <c:v>0.67049999999998156</c:v>
                      </c:pt>
                      <c:pt idx="397">
                        <c:v>0.6709999999999815</c:v>
                      </c:pt>
                      <c:pt idx="398">
                        <c:v>0.67149999999998145</c:v>
                      </c:pt>
                      <c:pt idx="399">
                        <c:v>0.67199999999998139</c:v>
                      </c:pt>
                      <c:pt idx="400">
                        <c:v>0.67249999999998133</c:v>
                      </c:pt>
                      <c:pt idx="401">
                        <c:v>0.67299999999998128</c:v>
                      </c:pt>
                      <c:pt idx="402">
                        <c:v>0.67349999999998122</c:v>
                      </c:pt>
                      <c:pt idx="403">
                        <c:v>0.67399999999998117</c:v>
                      </c:pt>
                      <c:pt idx="404">
                        <c:v>0.67449999999998111</c:v>
                      </c:pt>
                      <c:pt idx="405">
                        <c:v>0.67499999999998106</c:v>
                      </c:pt>
                      <c:pt idx="406">
                        <c:v>0.675499999999981</c:v>
                      </c:pt>
                      <c:pt idx="407">
                        <c:v>0.67599999999998095</c:v>
                      </c:pt>
                      <c:pt idx="408">
                        <c:v>0.67649999999998089</c:v>
                      </c:pt>
                      <c:pt idx="409">
                        <c:v>0.67699999999998084</c:v>
                      </c:pt>
                      <c:pt idx="410">
                        <c:v>0.67749999999998078</c:v>
                      </c:pt>
                      <c:pt idx="411">
                        <c:v>0.67799999999998073</c:v>
                      </c:pt>
                      <c:pt idx="412">
                        <c:v>0.67849999999998067</c:v>
                      </c:pt>
                      <c:pt idx="413">
                        <c:v>0.67899999999998062</c:v>
                      </c:pt>
                      <c:pt idx="414">
                        <c:v>0.67949999999998056</c:v>
                      </c:pt>
                      <c:pt idx="415">
                        <c:v>0.67999999999998051</c:v>
                      </c:pt>
                      <c:pt idx="416">
                        <c:v>0.68049999999998045</c:v>
                      </c:pt>
                      <c:pt idx="417">
                        <c:v>0.6809999999999804</c:v>
                      </c:pt>
                      <c:pt idx="418">
                        <c:v>0.68149999999998034</c:v>
                      </c:pt>
                      <c:pt idx="419">
                        <c:v>0.68199999999998029</c:v>
                      </c:pt>
                      <c:pt idx="420">
                        <c:v>0.68249999999998023</c:v>
                      </c:pt>
                      <c:pt idx="421">
                        <c:v>0.68299999999998018</c:v>
                      </c:pt>
                      <c:pt idx="422">
                        <c:v>0.68349999999998012</c:v>
                      </c:pt>
                      <c:pt idx="423">
                        <c:v>0.68399999999998007</c:v>
                      </c:pt>
                      <c:pt idx="424">
                        <c:v>0.68449999999998001</c:v>
                      </c:pt>
                      <c:pt idx="425">
                        <c:v>0.68499999999997996</c:v>
                      </c:pt>
                      <c:pt idx="426">
                        <c:v>0.6854999999999799</c:v>
                      </c:pt>
                      <c:pt idx="427">
                        <c:v>0.68599999999997985</c:v>
                      </c:pt>
                      <c:pt idx="428">
                        <c:v>0.68649999999997979</c:v>
                      </c:pt>
                      <c:pt idx="429">
                        <c:v>0.68699999999997974</c:v>
                      </c:pt>
                      <c:pt idx="430">
                        <c:v>0.68749999999997968</c:v>
                      </c:pt>
                      <c:pt idx="431">
                        <c:v>0.68799999999997963</c:v>
                      </c:pt>
                      <c:pt idx="432">
                        <c:v>0.68849999999997957</c:v>
                      </c:pt>
                      <c:pt idx="433">
                        <c:v>0.68899999999997952</c:v>
                      </c:pt>
                      <c:pt idx="434">
                        <c:v>0.68949999999997946</c:v>
                      </c:pt>
                      <c:pt idx="435">
                        <c:v>0.68999999999997941</c:v>
                      </c:pt>
                      <c:pt idx="436">
                        <c:v>0.69049999999997935</c:v>
                      </c:pt>
                      <c:pt idx="437">
                        <c:v>0.6909999999999793</c:v>
                      </c:pt>
                      <c:pt idx="438">
                        <c:v>0.69149999999997924</c:v>
                      </c:pt>
                      <c:pt idx="439">
                        <c:v>0.69199999999997919</c:v>
                      </c:pt>
                      <c:pt idx="440">
                        <c:v>0.69249999999997913</c:v>
                      </c:pt>
                      <c:pt idx="441">
                        <c:v>0.69299999999997908</c:v>
                      </c:pt>
                      <c:pt idx="442">
                        <c:v>0.69349999999997902</c:v>
                      </c:pt>
                      <c:pt idx="443">
                        <c:v>0.69399999999997897</c:v>
                      </c:pt>
                      <c:pt idx="444">
                        <c:v>0.69449999999997891</c:v>
                      </c:pt>
                      <c:pt idx="445">
                        <c:v>0.69499999999997886</c:v>
                      </c:pt>
                      <c:pt idx="446">
                        <c:v>0.6954999999999788</c:v>
                      </c:pt>
                      <c:pt idx="447">
                        <c:v>0.69599999999997875</c:v>
                      </c:pt>
                      <c:pt idx="448">
                        <c:v>0.69649999999997869</c:v>
                      </c:pt>
                      <c:pt idx="449">
                        <c:v>0.69699999999997864</c:v>
                      </c:pt>
                      <c:pt idx="450">
                        <c:v>0.69749999999997858</c:v>
                      </c:pt>
                      <c:pt idx="451">
                        <c:v>0.69799999999997853</c:v>
                      </c:pt>
                      <c:pt idx="452">
                        <c:v>0.69849999999997847</c:v>
                      </c:pt>
                      <c:pt idx="453">
                        <c:v>0.69899999999997842</c:v>
                      </c:pt>
                      <c:pt idx="454">
                        <c:v>0.69949999999997836</c:v>
                      </c:pt>
                      <c:pt idx="455">
                        <c:v>0.69999999999997831</c:v>
                      </c:pt>
                      <c:pt idx="456">
                        <c:v>0.70049999999997825</c:v>
                      </c:pt>
                      <c:pt idx="457">
                        <c:v>0.7009999999999782</c:v>
                      </c:pt>
                      <c:pt idx="458">
                        <c:v>0.70149999999997814</c:v>
                      </c:pt>
                      <c:pt idx="459">
                        <c:v>0.70199999999997809</c:v>
                      </c:pt>
                      <c:pt idx="460">
                        <c:v>0.70249999999997803</c:v>
                      </c:pt>
                      <c:pt idx="461">
                        <c:v>0.70299999999997798</c:v>
                      </c:pt>
                      <c:pt idx="462">
                        <c:v>0.70349999999997792</c:v>
                      </c:pt>
                      <c:pt idx="463">
                        <c:v>0.70399999999997787</c:v>
                      </c:pt>
                      <c:pt idx="464">
                        <c:v>0.70449999999997781</c:v>
                      </c:pt>
                      <c:pt idx="465">
                        <c:v>0.70499999999997776</c:v>
                      </c:pt>
                      <c:pt idx="466">
                        <c:v>0.7054999999999777</c:v>
                      </c:pt>
                      <c:pt idx="467">
                        <c:v>0.70599999999997765</c:v>
                      </c:pt>
                      <c:pt idx="468">
                        <c:v>0.70649999999997759</c:v>
                      </c:pt>
                      <c:pt idx="469">
                        <c:v>0.70699999999997754</c:v>
                      </c:pt>
                      <c:pt idx="470">
                        <c:v>0.70749999999997748</c:v>
                      </c:pt>
                      <c:pt idx="471">
                        <c:v>0.70799999999997743</c:v>
                      </c:pt>
                      <c:pt idx="472">
                        <c:v>0.70849999999997737</c:v>
                      </c:pt>
                      <c:pt idx="473">
                        <c:v>0.70899999999997732</c:v>
                      </c:pt>
                      <c:pt idx="474">
                        <c:v>0.70949999999997726</c:v>
                      </c:pt>
                      <c:pt idx="475">
                        <c:v>0.7099999999999772</c:v>
                      </c:pt>
                      <c:pt idx="476">
                        <c:v>0.71049999999997715</c:v>
                      </c:pt>
                      <c:pt idx="477">
                        <c:v>0.71099999999997709</c:v>
                      </c:pt>
                      <c:pt idx="478">
                        <c:v>0.71149999999997704</c:v>
                      </c:pt>
                      <c:pt idx="479">
                        <c:v>0.71199999999997698</c:v>
                      </c:pt>
                      <c:pt idx="480">
                        <c:v>0.71249999999997693</c:v>
                      </c:pt>
                      <c:pt idx="481">
                        <c:v>0.71299999999997687</c:v>
                      </c:pt>
                      <c:pt idx="482">
                        <c:v>0.71349999999997682</c:v>
                      </c:pt>
                      <c:pt idx="483">
                        <c:v>0.71399999999997676</c:v>
                      </c:pt>
                      <c:pt idx="484">
                        <c:v>0.71449999999997671</c:v>
                      </c:pt>
                      <c:pt idx="485">
                        <c:v>0.71499999999997665</c:v>
                      </c:pt>
                      <c:pt idx="486">
                        <c:v>0.7154999999999766</c:v>
                      </c:pt>
                      <c:pt idx="487">
                        <c:v>0.71599999999997654</c:v>
                      </c:pt>
                      <c:pt idx="488">
                        <c:v>0.71649999999997649</c:v>
                      </c:pt>
                      <c:pt idx="489">
                        <c:v>0.71699999999997643</c:v>
                      </c:pt>
                      <c:pt idx="490">
                        <c:v>0.71749999999997638</c:v>
                      </c:pt>
                      <c:pt idx="491">
                        <c:v>0.71799999999997632</c:v>
                      </c:pt>
                      <c:pt idx="492">
                        <c:v>0.71849999999997627</c:v>
                      </c:pt>
                      <c:pt idx="493">
                        <c:v>0.71899999999997621</c:v>
                      </c:pt>
                      <c:pt idx="494">
                        <c:v>0.71949999999997616</c:v>
                      </c:pt>
                      <c:pt idx="495">
                        <c:v>0.7199999999999761</c:v>
                      </c:pt>
                      <c:pt idx="496">
                        <c:v>0.72049999999997605</c:v>
                      </c:pt>
                      <c:pt idx="497">
                        <c:v>0.72099999999997599</c:v>
                      </c:pt>
                      <c:pt idx="498">
                        <c:v>0.72149999999997594</c:v>
                      </c:pt>
                      <c:pt idx="499">
                        <c:v>0.72199999999997588</c:v>
                      </c:pt>
                      <c:pt idx="500">
                        <c:v>0.72249999999997583</c:v>
                      </c:pt>
                      <c:pt idx="501">
                        <c:v>0.72299999999997577</c:v>
                      </c:pt>
                      <c:pt idx="502">
                        <c:v>0.72349999999997572</c:v>
                      </c:pt>
                      <c:pt idx="503">
                        <c:v>0.72399999999997566</c:v>
                      </c:pt>
                      <c:pt idx="504">
                        <c:v>0.72449999999997561</c:v>
                      </c:pt>
                      <c:pt idx="505">
                        <c:v>0.72499999999997555</c:v>
                      </c:pt>
                      <c:pt idx="506">
                        <c:v>0.7254999999999755</c:v>
                      </c:pt>
                      <c:pt idx="507">
                        <c:v>0.72599999999997544</c:v>
                      </c:pt>
                      <c:pt idx="508">
                        <c:v>0.72649999999997539</c:v>
                      </c:pt>
                      <c:pt idx="509">
                        <c:v>0.72699999999997533</c:v>
                      </c:pt>
                      <c:pt idx="510">
                        <c:v>0.72749999999997528</c:v>
                      </c:pt>
                      <c:pt idx="511">
                        <c:v>0.72799999999997522</c:v>
                      </c:pt>
                      <c:pt idx="512">
                        <c:v>0.72849999999997517</c:v>
                      </c:pt>
                      <c:pt idx="513">
                        <c:v>0.72899999999997511</c:v>
                      </c:pt>
                      <c:pt idx="514">
                        <c:v>0.72949999999997506</c:v>
                      </c:pt>
                      <c:pt idx="515">
                        <c:v>0.729999999999975</c:v>
                      </c:pt>
                      <c:pt idx="516">
                        <c:v>0.73049999999997495</c:v>
                      </c:pt>
                      <c:pt idx="517">
                        <c:v>0.73099999999997489</c:v>
                      </c:pt>
                      <c:pt idx="518">
                        <c:v>0.73149999999997484</c:v>
                      </c:pt>
                      <c:pt idx="519">
                        <c:v>0.73199999999997478</c:v>
                      </c:pt>
                      <c:pt idx="520">
                        <c:v>0.73249999999997473</c:v>
                      </c:pt>
                      <c:pt idx="521">
                        <c:v>0.73299999999997467</c:v>
                      </c:pt>
                      <c:pt idx="522">
                        <c:v>0.73349999999997462</c:v>
                      </c:pt>
                      <c:pt idx="523">
                        <c:v>0.73399999999997456</c:v>
                      </c:pt>
                      <c:pt idx="524">
                        <c:v>0.73449999999997451</c:v>
                      </c:pt>
                      <c:pt idx="525">
                        <c:v>0.73499999999997445</c:v>
                      </c:pt>
                      <c:pt idx="526">
                        <c:v>0.7354999999999744</c:v>
                      </c:pt>
                      <c:pt idx="527">
                        <c:v>0.73599999999997434</c:v>
                      </c:pt>
                      <c:pt idx="528">
                        <c:v>0.73649999999997429</c:v>
                      </c:pt>
                      <c:pt idx="529">
                        <c:v>0.73699999999997423</c:v>
                      </c:pt>
                      <c:pt idx="530">
                        <c:v>0.73749999999997418</c:v>
                      </c:pt>
                      <c:pt idx="531">
                        <c:v>0.73799999999997412</c:v>
                      </c:pt>
                      <c:pt idx="532">
                        <c:v>0.73849999999997407</c:v>
                      </c:pt>
                      <c:pt idx="533">
                        <c:v>0.73899999999997401</c:v>
                      </c:pt>
                      <c:pt idx="534">
                        <c:v>0.73949999999997396</c:v>
                      </c:pt>
                      <c:pt idx="535">
                        <c:v>0.7399999999999739</c:v>
                      </c:pt>
                      <c:pt idx="536">
                        <c:v>0.74049999999997385</c:v>
                      </c:pt>
                      <c:pt idx="537">
                        <c:v>0.74099999999997379</c:v>
                      </c:pt>
                      <c:pt idx="538">
                        <c:v>0.74149999999997374</c:v>
                      </c:pt>
                      <c:pt idx="539">
                        <c:v>0.74199999999997368</c:v>
                      </c:pt>
                      <c:pt idx="540">
                        <c:v>0.74249999999997363</c:v>
                      </c:pt>
                      <c:pt idx="541">
                        <c:v>0.74299999999997357</c:v>
                      </c:pt>
                      <c:pt idx="542">
                        <c:v>0.74349999999997352</c:v>
                      </c:pt>
                      <c:pt idx="543">
                        <c:v>0.74399999999997346</c:v>
                      </c:pt>
                      <c:pt idx="544">
                        <c:v>0.74449999999997341</c:v>
                      </c:pt>
                      <c:pt idx="545">
                        <c:v>0.74499999999997335</c:v>
                      </c:pt>
                      <c:pt idx="546">
                        <c:v>0.7454999999999733</c:v>
                      </c:pt>
                      <c:pt idx="547">
                        <c:v>0.74599999999997324</c:v>
                      </c:pt>
                      <c:pt idx="548">
                        <c:v>0.74649999999997319</c:v>
                      </c:pt>
                      <c:pt idx="549">
                        <c:v>0.74699999999997313</c:v>
                      </c:pt>
                      <c:pt idx="550">
                        <c:v>0.74749999999997307</c:v>
                      </c:pt>
                      <c:pt idx="551">
                        <c:v>0.74799999999997302</c:v>
                      </c:pt>
                      <c:pt idx="552">
                        <c:v>0.74849999999997296</c:v>
                      </c:pt>
                      <c:pt idx="553">
                        <c:v>0.74899999999997291</c:v>
                      </c:pt>
                      <c:pt idx="554">
                        <c:v>0.74949999999997285</c:v>
                      </c:pt>
                      <c:pt idx="555">
                        <c:v>0.7499999999999728</c:v>
                      </c:pt>
                      <c:pt idx="556">
                        <c:v>0.75049999999997274</c:v>
                      </c:pt>
                      <c:pt idx="557">
                        <c:v>0.75099999999997269</c:v>
                      </c:pt>
                      <c:pt idx="558">
                        <c:v>0.75149999999997263</c:v>
                      </c:pt>
                      <c:pt idx="559">
                        <c:v>0.75199999999997258</c:v>
                      </c:pt>
                      <c:pt idx="560">
                        <c:v>0.75249999999997252</c:v>
                      </c:pt>
                      <c:pt idx="561">
                        <c:v>0.75299999999997247</c:v>
                      </c:pt>
                      <c:pt idx="562">
                        <c:v>0.75349999999997241</c:v>
                      </c:pt>
                      <c:pt idx="563">
                        <c:v>0.75399999999997236</c:v>
                      </c:pt>
                      <c:pt idx="564">
                        <c:v>0.7544999999999723</c:v>
                      </c:pt>
                      <c:pt idx="565">
                        <c:v>0.75499999999997225</c:v>
                      </c:pt>
                      <c:pt idx="566">
                        <c:v>0.75549999999997219</c:v>
                      </c:pt>
                      <c:pt idx="567">
                        <c:v>0.75599999999997214</c:v>
                      </c:pt>
                      <c:pt idx="568">
                        <c:v>0.75649999999997208</c:v>
                      </c:pt>
                      <c:pt idx="569">
                        <c:v>0.75699999999997203</c:v>
                      </c:pt>
                      <c:pt idx="570">
                        <c:v>0.75749999999997197</c:v>
                      </c:pt>
                      <c:pt idx="571">
                        <c:v>0.75799999999997192</c:v>
                      </c:pt>
                      <c:pt idx="572">
                        <c:v>0.75849999999997186</c:v>
                      </c:pt>
                      <c:pt idx="573">
                        <c:v>0.75899999999997181</c:v>
                      </c:pt>
                      <c:pt idx="574">
                        <c:v>0.75949999999997175</c:v>
                      </c:pt>
                      <c:pt idx="575">
                        <c:v>0.7599999999999717</c:v>
                      </c:pt>
                      <c:pt idx="576">
                        <c:v>0.76049999999997164</c:v>
                      </c:pt>
                      <c:pt idx="577">
                        <c:v>0.76099999999997159</c:v>
                      </c:pt>
                      <c:pt idx="578">
                        <c:v>0.76149999999997153</c:v>
                      </c:pt>
                      <c:pt idx="579">
                        <c:v>0.76199999999997148</c:v>
                      </c:pt>
                      <c:pt idx="580">
                        <c:v>0.76249999999997142</c:v>
                      </c:pt>
                      <c:pt idx="581">
                        <c:v>0.76299999999997137</c:v>
                      </c:pt>
                      <c:pt idx="582">
                        <c:v>0.76349999999997131</c:v>
                      </c:pt>
                      <c:pt idx="583">
                        <c:v>0.76399999999997126</c:v>
                      </c:pt>
                      <c:pt idx="584">
                        <c:v>0.7644999999999712</c:v>
                      </c:pt>
                      <c:pt idx="585">
                        <c:v>0.76499999999997115</c:v>
                      </c:pt>
                      <c:pt idx="586">
                        <c:v>0.76549999999997109</c:v>
                      </c:pt>
                      <c:pt idx="587">
                        <c:v>0.76599999999997104</c:v>
                      </c:pt>
                      <c:pt idx="588">
                        <c:v>0.76649999999997098</c:v>
                      </c:pt>
                      <c:pt idx="589">
                        <c:v>0.76699999999997093</c:v>
                      </c:pt>
                      <c:pt idx="590">
                        <c:v>0.76749999999997087</c:v>
                      </c:pt>
                      <c:pt idx="591">
                        <c:v>0.76799999999997082</c:v>
                      </c:pt>
                      <c:pt idx="592">
                        <c:v>0.76849999999997076</c:v>
                      </c:pt>
                      <c:pt idx="593">
                        <c:v>0.76899999999997071</c:v>
                      </c:pt>
                      <c:pt idx="594">
                        <c:v>0.76949999999997065</c:v>
                      </c:pt>
                      <c:pt idx="595">
                        <c:v>0.7699999999999706</c:v>
                      </c:pt>
                      <c:pt idx="596">
                        <c:v>0.77049999999997054</c:v>
                      </c:pt>
                      <c:pt idx="597">
                        <c:v>0.77099999999997049</c:v>
                      </c:pt>
                      <c:pt idx="598">
                        <c:v>0.77149999999997043</c:v>
                      </c:pt>
                      <c:pt idx="599">
                        <c:v>0.77199999999997038</c:v>
                      </c:pt>
                      <c:pt idx="600">
                        <c:v>0.77249999999997032</c:v>
                      </c:pt>
                      <c:pt idx="601">
                        <c:v>0.77299999999997027</c:v>
                      </c:pt>
                      <c:pt idx="602">
                        <c:v>0.77349999999997021</c:v>
                      </c:pt>
                      <c:pt idx="603">
                        <c:v>0.77399999999997016</c:v>
                      </c:pt>
                      <c:pt idx="604">
                        <c:v>0.7744999999999701</c:v>
                      </c:pt>
                      <c:pt idx="605">
                        <c:v>0.77499999999997005</c:v>
                      </c:pt>
                      <c:pt idx="606">
                        <c:v>0.77549999999996999</c:v>
                      </c:pt>
                      <c:pt idx="607">
                        <c:v>0.77599999999996994</c:v>
                      </c:pt>
                      <c:pt idx="608">
                        <c:v>0.77649999999996988</c:v>
                      </c:pt>
                      <c:pt idx="609">
                        <c:v>0.77699999999996983</c:v>
                      </c:pt>
                      <c:pt idx="610">
                        <c:v>0.77749999999996977</c:v>
                      </c:pt>
                      <c:pt idx="611">
                        <c:v>0.77799999999996972</c:v>
                      </c:pt>
                      <c:pt idx="612">
                        <c:v>0.77849999999996966</c:v>
                      </c:pt>
                      <c:pt idx="613">
                        <c:v>0.77899999999996961</c:v>
                      </c:pt>
                      <c:pt idx="614">
                        <c:v>0.77949999999996955</c:v>
                      </c:pt>
                      <c:pt idx="615">
                        <c:v>0.7799999999999695</c:v>
                      </c:pt>
                      <c:pt idx="616">
                        <c:v>0.78049999999996944</c:v>
                      </c:pt>
                      <c:pt idx="617">
                        <c:v>0.78099999999996939</c:v>
                      </c:pt>
                      <c:pt idx="618">
                        <c:v>0.78149999999996933</c:v>
                      </c:pt>
                      <c:pt idx="619">
                        <c:v>0.78199999999996928</c:v>
                      </c:pt>
                      <c:pt idx="620">
                        <c:v>0.78249999999996922</c:v>
                      </c:pt>
                      <c:pt idx="621">
                        <c:v>0.78299999999996917</c:v>
                      </c:pt>
                      <c:pt idx="622">
                        <c:v>0.78349999999996911</c:v>
                      </c:pt>
                      <c:pt idx="623">
                        <c:v>0.78399999999996905</c:v>
                      </c:pt>
                      <c:pt idx="624">
                        <c:v>0.784499999999969</c:v>
                      </c:pt>
                      <c:pt idx="625">
                        <c:v>0.78499999999996894</c:v>
                      </c:pt>
                      <c:pt idx="626">
                        <c:v>0.78549999999996889</c:v>
                      </c:pt>
                      <c:pt idx="627">
                        <c:v>0.78599999999996883</c:v>
                      </c:pt>
                      <c:pt idx="628">
                        <c:v>0.78649999999996878</c:v>
                      </c:pt>
                      <c:pt idx="629">
                        <c:v>0.78699999999996872</c:v>
                      </c:pt>
                      <c:pt idx="630">
                        <c:v>0.78749999999996867</c:v>
                      </c:pt>
                      <c:pt idx="631">
                        <c:v>0.78799999999996861</c:v>
                      </c:pt>
                      <c:pt idx="632">
                        <c:v>0.78849999999996856</c:v>
                      </c:pt>
                      <c:pt idx="633">
                        <c:v>0.7889999999999685</c:v>
                      </c:pt>
                      <c:pt idx="634">
                        <c:v>0.78949999999996845</c:v>
                      </c:pt>
                      <c:pt idx="635">
                        <c:v>0.78999999999996839</c:v>
                      </c:pt>
                      <c:pt idx="636">
                        <c:v>0.79049999999996834</c:v>
                      </c:pt>
                      <c:pt idx="637">
                        <c:v>0.79099999999996828</c:v>
                      </c:pt>
                      <c:pt idx="638">
                        <c:v>0.79149999999996823</c:v>
                      </c:pt>
                      <c:pt idx="639">
                        <c:v>0.79199999999996817</c:v>
                      </c:pt>
                      <c:pt idx="640">
                        <c:v>0.79249999999996812</c:v>
                      </c:pt>
                      <c:pt idx="641">
                        <c:v>0.79299999999996806</c:v>
                      </c:pt>
                      <c:pt idx="642">
                        <c:v>0.79349999999996801</c:v>
                      </c:pt>
                      <c:pt idx="643">
                        <c:v>0.79399999999996795</c:v>
                      </c:pt>
                      <c:pt idx="644">
                        <c:v>0.7944999999999679</c:v>
                      </c:pt>
                      <c:pt idx="645">
                        <c:v>0.79499999999996784</c:v>
                      </c:pt>
                      <c:pt idx="646">
                        <c:v>0.79549999999996779</c:v>
                      </c:pt>
                      <c:pt idx="647">
                        <c:v>0.79599999999996773</c:v>
                      </c:pt>
                      <c:pt idx="648">
                        <c:v>0.79649999999996768</c:v>
                      </c:pt>
                      <c:pt idx="649">
                        <c:v>0.79699999999996762</c:v>
                      </c:pt>
                      <c:pt idx="650">
                        <c:v>0.79749999999996757</c:v>
                      </c:pt>
                      <c:pt idx="651">
                        <c:v>0.79799999999996751</c:v>
                      </c:pt>
                      <c:pt idx="652">
                        <c:v>0.79849999999996746</c:v>
                      </c:pt>
                      <c:pt idx="653">
                        <c:v>0.7989999999999674</c:v>
                      </c:pt>
                      <c:pt idx="654">
                        <c:v>0.79949999999996735</c:v>
                      </c:pt>
                      <c:pt idx="655">
                        <c:v>0.79999999999996729</c:v>
                      </c:pt>
                      <c:pt idx="656">
                        <c:v>0.80049999999996724</c:v>
                      </c:pt>
                      <c:pt idx="657">
                        <c:v>0.80099999999996718</c:v>
                      </c:pt>
                      <c:pt idx="658">
                        <c:v>0.80149999999996713</c:v>
                      </c:pt>
                      <c:pt idx="659">
                        <c:v>0.80199999999996707</c:v>
                      </c:pt>
                      <c:pt idx="660">
                        <c:v>0.80249999999996702</c:v>
                      </c:pt>
                      <c:pt idx="661">
                        <c:v>0.80299999999996696</c:v>
                      </c:pt>
                      <c:pt idx="662">
                        <c:v>0.80349999999996691</c:v>
                      </c:pt>
                      <c:pt idx="663">
                        <c:v>0.80399999999996685</c:v>
                      </c:pt>
                      <c:pt idx="664">
                        <c:v>0.8044999999999668</c:v>
                      </c:pt>
                      <c:pt idx="665">
                        <c:v>0.80499999999996674</c:v>
                      </c:pt>
                      <c:pt idx="666">
                        <c:v>0.80549999999996669</c:v>
                      </c:pt>
                      <c:pt idx="667">
                        <c:v>0.80599999999996663</c:v>
                      </c:pt>
                      <c:pt idx="668">
                        <c:v>0.80649999999996658</c:v>
                      </c:pt>
                      <c:pt idx="669">
                        <c:v>0.80699999999996652</c:v>
                      </c:pt>
                      <c:pt idx="670">
                        <c:v>0.80749999999996647</c:v>
                      </c:pt>
                      <c:pt idx="671">
                        <c:v>0.80799999999996641</c:v>
                      </c:pt>
                      <c:pt idx="672">
                        <c:v>0.80849999999996636</c:v>
                      </c:pt>
                      <c:pt idx="673">
                        <c:v>0.8089999999999663</c:v>
                      </c:pt>
                      <c:pt idx="674">
                        <c:v>0.80949999999996625</c:v>
                      </c:pt>
                      <c:pt idx="675">
                        <c:v>0.80999999999996619</c:v>
                      </c:pt>
                      <c:pt idx="676">
                        <c:v>0.81049999999996614</c:v>
                      </c:pt>
                      <c:pt idx="677">
                        <c:v>0.81099999999996608</c:v>
                      </c:pt>
                      <c:pt idx="678">
                        <c:v>0.81149999999996603</c:v>
                      </c:pt>
                      <c:pt idx="679">
                        <c:v>0.81199999999996597</c:v>
                      </c:pt>
                      <c:pt idx="680">
                        <c:v>0.81249999999996592</c:v>
                      </c:pt>
                      <c:pt idx="681">
                        <c:v>0.81299999999996586</c:v>
                      </c:pt>
                      <c:pt idx="682">
                        <c:v>0.81349999999996581</c:v>
                      </c:pt>
                      <c:pt idx="683">
                        <c:v>0.81399999999996575</c:v>
                      </c:pt>
                      <c:pt idx="684">
                        <c:v>0.8144999999999657</c:v>
                      </c:pt>
                      <c:pt idx="685">
                        <c:v>0.81499999999996564</c:v>
                      </c:pt>
                      <c:pt idx="686">
                        <c:v>0.81549999999996559</c:v>
                      </c:pt>
                      <c:pt idx="687">
                        <c:v>0.81599999999996553</c:v>
                      </c:pt>
                      <c:pt idx="688">
                        <c:v>0.81649999999996548</c:v>
                      </c:pt>
                      <c:pt idx="689">
                        <c:v>0.81699999999996542</c:v>
                      </c:pt>
                      <c:pt idx="690">
                        <c:v>0.81749999999996537</c:v>
                      </c:pt>
                      <c:pt idx="691">
                        <c:v>0.81799999999996531</c:v>
                      </c:pt>
                      <c:pt idx="692">
                        <c:v>0.81849999999996526</c:v>
                      </c:pt>
                      <c:pt idx="693">
                        <c:v>0.8189999999999652</c:v>
                      </c:pt>
                      <c:pt idx="694">
                        <c:v>0.81949999999996515</c:v>
                      </c:pt>
                      <c:pt idx="695">
                        <c:v>0.81999999999996509</c:v>
                      </c:pt>
                      <c:pt idx="696">
                        <c:v>0.82049999999996504</c:v>
                      </c:pt>
                      <c:pt idx="697">
                        <c:v>0.82099999999996498</c:v>
                      </c:pt>
                      <c:pt idx="698">
                        <c:v>0.82149999999996492</c:v>
                      </c:pt>
                      <c:pt idx="699">
                        <c:v>0.82199999999996487</c:v>
                      </c:pt>
                      <c:pt idx="700">
                        <c:v>0.82249999999996481</c:v>
                      </c:pt>
                      <c:pt idx="701">
                        <c:v>0.82299999999996476</c:v>
                      </c:pt>
                      <c:pt idx="702">
                        <c:v>0.8234999999999647</c:v>
                      </c:pt>
                      <c:pt idx="703">
                        <c:v>0.82399999999996465</c:v>
                      </c:pt>
                      <c:pt idx="704">
                        <c:v>0.82449999999996459</c:v>
                      </c:pt>
                      <c:pt idx="705">
                        <c:v>0.82499999999996454</c:v>
                      </c:pt>
                      <c:pt idx="706">
                        <c:v>0.82549999999996448</c:v>
                      </c:pt>
                      <c:pt idx="707">
                        <c:v>0.82599999999996443</c:v>
                      </c:pt>
                      <c:pt idx="708">
                        <c:v>0.82649999999996437</c:v>
                      </c:pt>
                      <c:pt idx="709">
                        <c:v>0.82699999999996432</c:v>
                      </c:pt>
                      <c:pt idx="710">
                        <c:v>0.82749999999996426</c:v>
                      </c:pt>
                      <c:pt idx="711">
                        <c:v>0.82799999999996421</c:v>
                      </c:pt>
                      <c:pt idx="712">
                        <c:v>0.82849999999996415</c:v>
                      </c:pt>
                      <c:pt idx="713">
                        <c:v>0.8289999999999641</c:v>
                      </c:pt>
                      <c:pt idx="714">
                        <c:v>0.82949999999996404</c:v>
                      </c:pt>
                      <c:pt idx="715">
                        <c:v>0.82999999999996399</c:v>
                      </c:pt>
                      <c:pt idx="716">
                        <c:v>0.83049999999996393</c:v>
                      </c:pt>
                      <c:pt idx="717">
                        <c:v>0.83099999999996388</c:v>
                      </c:pt>
                      <c:pt idx="718">
                        <c:v>0.83149999999996382</c:v>
                      </c:pt>
                      <c:pt idx="719">
                        <c:v>0.83199999999996377</c:v>
                      </c:pt>
                      <c:pt idx="720">
                        <c:v>0.83249999999996371</c:v>
                      </c:pt>
                      <c:pt idx="721">
                        <c:v>0.83299999999996366</c:v>
                      </c:pt>
                      <c:pt idx="722">
                        <c:v>0.8334999999999636</c:v>
                      </c:pt>
                      <c:pt idx="723">
                        <c:v>0.83399999999996355</c:v>
                      </c:pt>
                      <c:pt idx="724">
                        <c:v>0.83449999999996349</c:v>
                      </c:pt>
                      <c:pt idx="725">
                        <c:v>0.83499999999996344</c:v>
                      </c:pt>
                      <c:pt idx="726">
                        <c:v>0.83549999999996338</c:v>
                      </c:pt>
                      <c:pt idx="727">
                        <c:v>0.83599999999996333</c:v>
                      </c:pt>
                      <c:pt idx="728">
                        <c:v>0.83649999999996327</c:v>
                      </c:pt>
                      <c:pt idx="729">
                        <c:v>0.83699999999996322</c:v>
                      </c:pt>
                      <c:pt idx="730">
                        <c:v>0.83749999999996316</c:v>
                      </c:pt>
                      <c:pt idx="731">
                        <c:v>0.83799999999996311</c:v>
                      </c:pt>
                      <c:pt idx="732">
                        <c:v>0.83849999999996305</c:v>
                      </c:pt>
                      <c:pt idx="733">
                        <c:v>0.838999999999963</c:v>
                      </c:pt>
                      <c:pt idx="734">
                        <c:v>0.83949999999996294</c:v>
                      </c:pt>
                      <c:pt idx="735">
                        <c:v>0.83999999999996289</c:v>
                      </c:pt>
                      <c:pt idx="736">
                        <c:v>0.84049999999996283</c:v>
                      </c:pt>
                      <c:pt idx="737">
                        <c:v>0.84099999999996278</c:v>
                      </c:pt>
                      <c:pt idx="738">
                        <c:v>0.84149999999996272</c:v>
                      </c:pt>
                      <c:pt idx="739">
                        <c:v>0.84199999999996267</c:v>
                      </c:pt>
                      <c:pt idx="740">
                        <c:v>0.84249999999996261</c:v>
                      </c:pt>
                      <c:pt idx="741">
                        <c:v>0.84299999999996256</c:v>
                      </c:pt>
                      <c:pt idx="742">
                        <c:v>0.8434999999999625</c:v>
                      </c:pt>
                      <c:pt idx="743">
                        <c:v>0.84399999999996245</c:v>
                      </c:pt>
                      <c:pt idx="744">
                        <c:v>0.84449999999996239</c:v>
                      </c:pt>
                      <c:pt idx="745">
                        <c:v>0.84499999999996234</c:v>
                      </c:pt>
                      <c:pt idx="746">
                        <c:v>0.84549999999996228</c:v>
                      </c:pt>
                      <c:pt idx="747">
                        <c:v>0.84599999999996223</c:v>
                      </c:pt>
                      <c:pt idx="748">
                        <c:v>0.84649999999996217</c:v>
                      </c:pt>
                      <c:pt idx="749">
                        <c:v>0.84699999999996212</c:v>
                      </c:pt>
                      <c:pt idx="750">
                        <c:v>0.84749999999996206</c:v>
                      </c:pt>
                      <c:pt idx="751">
                        <c:v>0.84799999999996201</c:v>
                      </c:pt>
                      <c:pt idx="752">
                        <c:v>0.84849999999996195</c:v>
                      </c:pt>
                      <c:pt idx="753">
                        <c:v>0.8489999999999619</c:v>
                      </c:pt>
                      <c:pt idx="754">
                        <c:v>0.84949999999996184</c:v>
                      </c:pt>
                      <c:pt idx="755">
                        <c:v>0.84999999999996179</c:v>
                      </c:pt>
                      <c:pt idx="756">
                        <c:v>0.85049999999996173</c:v>
                      </c:pt>
                      <c:pt idx="757">
                        <c:v>0.85099999999996168</c:v>
                      </c:pt>
                      <c:pt idx="758">
                        <c:v>0.85149999999996162</c:v>
                      </c:pt>
                      <c:pt idx="759">
                        <c:v>0.85199999999996157</c:v>
                      </c:pt>
                      <c:pt idx="760">
                        <c:v>0.85249999999996151</c:v>
                      </c:pt>
                      <c:pt idx="761">
                        <c:v>0.85299999999996146</c:v>
                      </c:pt>
                      <c:pt idx="762">
                        <c:v>0.8534999999999614</c:v>
                      </c:pt>
                      <c:pt idx="763">
                        <c:v>0.85399999999996135</c:v>
                      </c:pt>
                      <c:pt idx="764">
                        <c:v>0.85449999999996129</c:v>
                      </c:pt>
                      <c:pt idx="765">
                        <c:v>0.85499999999996124</c:v>
                      </c:pt>
                      <c:pt idx="766">
                        <c:v>0.85549999999996118</c:v>
                      </c:pt>
                      <c:pt idx="767">
                        <c:v>0.85599999999996113</c:v>
                      </c:pt>
                      <c:pt idx="768">
                        <c:v>0.85649999999996107</c:v>
                      </c:pt>
                      <c:pt idx="769">
                        <c:v>0.85699999999996102</c:v>
                      </c:pt>
                      <c:pt idx="770">
                        <c:v>0.85749999999996096</c:v>
                      </c:pt>
                      <c:pt idx="771">
                        <c:v>0.85799999999996091</c:v>
                      </c:pt>
                      <c:pt idx="772">
                        <c:v>0.85849999999996085</c:v>
                      </c:pt>
                      <c:pt idx="773">
                        <c:v>0.85899999999996079</c:v>
                      </c:pt>
                      <c:pt idx="774">
                        <c:v>0.85949999999996074</c:v>
                      </c:pt>
                      <c:pt idx="775">
                        <c:v>0.85999999999996068</c:v>
                      </c:pt>
                      <c:pt idx="776">
                        <c:v>0.86049999999996063</c:v>
                      </c:pt>
                      <c:pt idx="777">
                        <c:v>0.86099999999996057</c:v>
                      </c:pt>
                      <c:pt idx="778">
                        <c:v>0.86149999999996052</c:v>
                      </c:pt>
                      <c:pt idx="779">
                        <c:v>0.86199999999996046</c:v>
                      </c:pt>
                      <c:pt idx="780">
                        <c:v>0.86249999999996041</c:v>
                      </c:pt>
                      <c:pt idx="781">
                        <c:v>0.86299999999996035</c:v>
                      </c:pt>
                      <c:pt idx="782">
                        <c:v>0.8634999999999603</c:v>
                      </c:pt>
                      <c:pt idx="783">
                        <c:v>0.86399999999996024</c:v>
                      </c:pt>
                      <c:pt idx="784">
                        <c:v>0.86449999999996019</c:v>
                      </c:pt>
                      <c:pt idx="785">
                        <c:v>0.86499999999996013</c:v>
                      </c:pt>
                      <c:pt idx="786">
                        <c:v>0.86549999999996008</c:v>
                      </c:pt>
                      <c:pt idx="787">
                        <c:v>0.86599999999996002</c:v>
                      </c:pt>
                      <c:pt idx="788">
                        <c:v>0.86649999999995997</c:v>
                      </c:pt>
                      <c:pt idx="789">
                        <c:v>0.86699999999995991</c:v>
                      </c:pt>
                      <c:pt idx="790">
                        <c:v>0.86749999999995986</c:v>
                      </c:pt>
                      <c:pt idx="791">
                        <c:v>0.8679999999999598</c:v>
                      </c:pt>
                      <c:pt idx="792">
                        <c:v>0.86849999999995975</c:v>
                      </c:pt>
                      <c:pt idx="793">
                        <c:v>0.86899999999995969</c:v>
                      </c:pt>
                      <c:pt idx="794">
                        <c:v>0.86949999999995964</c:v>
                      </c:pt>
                      <c:pt idx="795">
                        <c:v>0.86999999999995958</c:v>
                      </c:pt>
                      <c:pt idx="796">
                        <c:v>0.87049999999995953</c:v>
                      </c:pt>
                      <c:pt idx="797">
                        <c:v>0.87099999999995947</c:v>
                      </c:pt>
                      <c:pt idx="798">
                        <c:v>0.87149999999995942</c:v>
                      </c:pt>
                      <c:pt idx="799">
                        <c:v>0.87199999999995936</c:v>
                      </c:pt>
                      <c:pt idx="800">
                        <c:v>0.87249999999995931</c:v>
                      </c:pt>
                      <c:pt idx="801">
                        <c:v>0.87299999999995925</c:v>
                      </c:pt>
                      <c:pt idx="802">
                        <c:v>0.8734999999999592</c:v>
                      </c:pt>
                      <c:pt idx="803">
                        <c:v>0.87399999999995914</c:v>
                      </c:pt>
                      <c:pt idx="804">
                        <c:v>0.87449999999995909</c:v>
                      </c:pt>
                      <c:pt idx="805">
                        <c:v>0.87499999999995903</c:v>
                      </c:pt>
                      <c:pt idx="806">
                        <c:v>0.87549999999995898</c:v>
                      </c:pt>
                      <c:pt idx="807">
                        <c:v>0.87599999999995892</c:v>
                      </c:pt>
                      <c:pt idx="808">
                        <c:v>0.87649999999995887</c:v>
                      </c:pt>
                      <c:pt idx="809">
                        <c:v>0.87699999999995881</c:v>
                      </c:pt>
                      <c:pt idx="810">
                        <c:v>0.87749999999995876</c:v>
                      </c:pt>
                      <c:pt idx="811">
                        <c:v>0.8779999999999587</c:v>
                      </c:pt>
                      <c:pt idx="812">
                        <c:v>0.87849999999995865</c:v>
                      </c:pt>
                      <c:pt idx="813">
                        <c:v>0.87899999999995859</c:v>
                      </c:pt>
                      <c:pt idx="814">
                        <c:v>0.87949999999995854</c:v>
                      </c:pt>
                      <c:pt idx="815">
                        <c:v>0.87999999999995848</c:v>
                      </c:pt>
                      <c:pt idx="816">
                        <c:v>0.88049999999995843</c:v>
                      </c:pt>
                      <c:pt idx="817">
                        <c:v>0.88099999999995837</c:v>
                      </c:pt>
                      <c:pt idx="818">
                        <c:v>0.88149999999995832</c:v>
                      </c:pt>
                      <c:pt idx="819">
                        <c:v>0.88199999999995826</c:v>
                      </c:pt>
                      <c:pt idx="820">
                        <c:v>0.88249999999995821</c:v>
                      </c:pt>
                      <c:pt idx="821">
                        <c:v>0.88299999999995815</c:v>
                      </c:pt>
                      <c:pt idx="822">
                        <c:v>0.8834999999999581</c:v>
                      </c:pt>
                      <c:pt idx="823">
                        <c:v>0.88399999999995804</c:v>
                      </c:pt>
                      <c:pt idx="824">
                        <c:v>0.88449999999995799</c:v>
                      </c:pt>
                      <c:pt idx="825">
                        <c:v>0.88499999999995793</c:v>
                      </c:pt>
                      <c:pt idx="826">
                        <c:v>0.88549999999995788</c:v>
                      </c:pt>
                      <c:pt idx="827">
                        <c:v>0.88599999999995782</c:v>
                      </c:pt>
                      <c:pt idx="828">
                        <c:v>0.88649999999995777</c:v>
                      </c:pt>
                      <c:pt idx="829">
                        <c:v>0.88699999999995771</c:v>
                      </c:pt>
                      <c:pt idx="830">
                        <c:v>0.88749999999995766</c:v>
                      </c:pt>
                      <c:pt idx="831">
                        <c:v>0.8879999999999576</c:v>
                      </c:pt>
                      <c:pt idx="832">
                        <c:v>0.88849999999995755</c:v>
                      </c:pt>
                      <c:pt idx="833">
                        <c:v>0.88899999999995749</c:v>
                      </c:pt>
                      <c:pt idx="834">
                        <c:v>0.88949999999995744</c:v>
                      </c:pt>
                      <c:pt idx="835">
                        <c:v>0.88999999999995738</c:v>
                      </c:pt>
                      <c:pt idx="836">
                        <c:v>0.89049999999995733</c:v>
                      </c:pt>
                      <c:pt idx="837">
                        <c:v>0.89099999999995727</c:v>
                      </c:pt>
                      <c:pt idx="838">
                        <c:v>0.89149999999995722</c:v>
                      </c:pt>
                      <c:pt idx="839">
                        <c:v>0.89199999999995716</c:v>
                      </c:pt>
                      <c:pt idx="840">
                        <c:v>0.89249999999995711</c:v>
                      </c:pt>
                      <c:pt idx="841">
                        <c:v>0.89299999999995705</c:v>
                      </c:pt>
                      <c:pt idx="842">
                        <c:v>0.893499999999957</c:v>
                      </c:pt>
                      <c:pt idx="843">
                        <c:v>0.89399999999995694</c:v>
                      </c:pt>
                      <c:pt idx="844">
                        <c:v>0.89449999999995689</c:v>
                      </c:pt>
                      <c:pt idx="845">
                        <c:v>0.89499999999995683</c:v>
                      </c:pt>
                      <c:pt idx="846">
                        <c:v>0.89549999999995678</c:v>
                      </c:pt>
                      <c:pt idx="847">
                        <c:v>0.89599999999995672</c:v>
                      </c:pt>
                      <c:pt idx="848">
                        <c:v>0.89649999999995666</c:v>
                      </c:pt>
                      <c:pt idx="849">
                        <c:v>0.89699999999995661</c:v>
                      </c:pt>
                      <c:pt idx="850">
                        <c:v>0.89749999999995655</c:v>
                      </c:pt>
                      <c:pt idx="851">
                        <c:v>0.8979999999999565</c:v>
                      </c:pt>
                      <c:pt idx="852">
                        <c:v>0.89849999999995644</c:v>
                      </c:pt>
                      <c:pt idx="853">
                        <c:v>0.89899999999995639</c:v>
                      </c:pt>
                      <c:pt idx="854">
                        <c:v>0.89949999999995633</c:v>
                      </c:pt>
                      <c:pt idx="855">
                        <c:v>0.89999999999995628</c:v>
                      </c:pt>
                      <c:pt idx="856">
                        <c:v>0.90049999999995622</c:v>
                      </c:pt>
                      <c:pt idx="857">
                        <c:v>0.90099999999995617</c:v>
                      </c:pt>
                      <c:pt idx="858">
                        <c:v>0.90149999999995611</c:v>
                      </c:pt>
                      <c:pt idx="859">
                        <c:v>0.90199999999995606</c:v>
                      </c:pt>
                      <c:pt idx="860">
                        <c:v>0.902499999999956</c:v>
                      </c:pt>
                      <c:pt idx="861">
                        <c:v>0.90299999999995595</c:v>
                      </c:pt>
                      <c:pt idx="862">
                        <c:v>0.90349999999995589</c:v>
                      </c:pt>
                      <c:pt idx="863">
                        <c:v>0.90399999999995584</c:v>
                      </c:pt>
                      <c:pt idx="864">
                        <c:v>0.90449999999995578</c:v>
                      </c:pt>
                      <c:pt idx="865">
                        <c:v>0.90499999999995573</c:v>
                      </c:pt>
                      <c:pt idx="866">
                        <c:v>0.90549999999995567</c:v>
                      </c:pt>
                      <c:pt idx="867">
                        <c:v>0.90599999999995562</c:v>
                      </c:pt>
                      <c:pt idx="868">
                        <c:v>0.90649999999995556</c:v>
                      </c:pt>
                      <c:pt idx="869">
                        <c:v>0.90699999999995551</c:v>
                      </c:pt>
                      <c:pt idx="870">
                        <c:v>0.90749999999995545</c:v>
                      </c:pt>
                      <c:pt idx="871">
                        <c:v>0.9079999999999554</c:v>
                      </c:pt>
                      <c:pt idx="872">
                        <c:v>0.90849999999995534</c:v>
                      </c:pt>
                      <c:pt idx="873">
                        <c:v>0.90899999999995529</c:v>
                      </c:pt>
                      <c:pt idx="874">
                        <c:v>0.90949999999995523</c:v>
                      </c:pt>
                      <c:pt idx="875">
                        <c:v>0.90999999999995518</c:v>
                      </c:pt>
                      <c:pt idx="876">
                        <c:v>0.91049999999995512</c:v>
                      </c:pt>
                      <c:pt idx="877">
                        <c:v>0.91099999999995507</c:v>
                      </c:pt>
                      <c:pt idx="878">
                        <c:v>0.91149999999995501</c:v>
                      </c:pt>
                      <c:pt idx="879">
                        <c:v>0.91199999999995496</c:v>
                      </c:pt>
                      <c:pt idx="880">
                        <c:v>0.9124999999999549</c:v>
                      </c:pt>
                      <c:pt idx="881">
                        <c:v>0.91299999999995485</c:v>
                      </c:pt>
                      <c:pt idx="882">
                        <c:v>0.91349999999995479</c:v>
                      </c:pt>
                      <c:pt idx="883">
                        <c:v>0.91399999999995474</c:v>
                      </c:pt>
                      <c:pt idx="884">
                        <c:v>0.91449999999995468</c:v>
                      </c:pt>
                      <c:pt idx="885">
                        <c:v>0.91499999999995463</c:v>
                      </c:pt>
                      <c:pt idx="886">
                        <c:v>0.91549999999995457</c:v>
                      </c:pt>
                      <c:pt idx="887">
                        <c:v>0.91599999999995452</c:v>
                      </c:pt>
                      <c:pt idx="888">
                        <c:v>0.91649999999995446</c:v>
                      </c:pt>
                      <c:pt idx="889">
                        <c:v>0.91699999999995441</c:v>
                      </c:pt>
                      <c:pt idx="890">
                        <c:v>0.91749999999995435</c:v>
                      </c:pt>
                      <c:pt idx="891">
                        <c:v>0.9179999999999543</c:v>
                      </c:pt>
                      <c:pt idx="892">
                        <c:v>0.91849999999995424</c:v>
                      </c:pt>
                      <c:pt idx="893">
                        <c:v>0.91899999999995419</c:v>
                      </c:pt>
                      <c:pt idx="894">
                        <c:v>0.91949999999995413</c:v>
                      </c:pt>
                      <c:pt idx="895">
                        <c:v>0.91999999999995408</c:v>
                      </c:pt>
                      <c:pt idx="896">
                        <c:v>0.92049999999995402</c:v>
                      </c:pt>
                      <c:pt idx="897">
                        <c:v>0.92099999999995397</c:v>
                      </c:pt>
                      <c:pt idx="898">
                        <c:v>0.92149999999995391</c:v>
                      </c:pt>
                      <c:pt idx="899">
                        <c:v>0.92199999999995386</c:v>
                      </c:pt>
                      <c:pt idx="900">
                        <c:v>0.9224999999999538</c:v>
                      </c:pt>
                      <c:pt idx="901">
                        <c:v>0.92299999999995375</c:v>
                      </c:pt>
                      <c:pt idx="902">
                        <c:v>0.92349999999995369</c:v>
                      </c:pt>
                      <c:pt idx="903">
                        <c:v>0.92399999999995364</c:v>
                      </c:pt>
                      <c:pt idx="904">
                        <c:v>0.92449999999995358</c:v>
                      </c:pt>
                      <c:pt idx="905">
                        <c:v>0.92499999999995353</c:v>
                      </c:pt>
                      <c:pt idx="906">
                        <c:v>0.92549999999995347</c:v>
                      </c:pt>
                      <c:pt idx="907">
                        <c:v>0.92599999999995342</c:v>
                      </c:pt>
                      <c:pt idx="908">
                        <c:v>0.92649999999995336</c:v>
                      </c:pt>
                      <c:pt idx="909">
                        <c:v>0.92699999999995331</c:v>
                      </c:pt>
                      <c:pt idx="910">
                        <c:v>0.92749999999995325</c:v>
                      </c:pt>
                      <c:pt idx="911">
                        <c:v>0.9279999999999532</c:v>
                      </c:pt>
                      <c:pt idx="912">
                        <c:v>0.92849999999995314</c:v>
                      </c:pt>
                      <c:pt idx="913">
                        <c:v>0.92899999999995309</c:v>
                      </c:pt>
                      <c:pt idx="914">
                        <c:v>0.92949999999995303</c:v>
                      </c:pt>
                      <c:pt idx="915">
                        <c:v>0.92999999999995298</c:v>
                      </c:pt>
                      <c:pt idx="916">
                        <c:v>0.93049999999995292</c:v>
                      </c:pt>
                      <c:pt idx="917">
                        <c:v>0.93099999999995287</c:v>
                      </c:pt>
                      <c:pt idx="918">
                        <c:v>0.93149999999995281</c:v>
                      </c:pt>
                      <c:pt idx="919">
                        <c:v>0.93199999999995276</c:v>
                      </c:pt>
                      <c:pt idx="920">
                        <c:v>0.9324999999999527</c:v>
                      </c:pt>
                      <c:pt idx="921">
                        <c:v>0.93299999999995264</c:v>
                      </c:pt>
                      <c:pt idx="922">
                        <c:v>0.93349999999995259</c:v>
                      </c:pt>
                      <c:pt idx="923">
                        <c:v>0.93399999999995253</c:v>
                      </c:pt>
                      <c:pt idx="924">
                        <c:v>0.93449999999995248</c:v>
                      </c:pt>
                      <c:pt idx="925">
                        <c:v>0.93499999999995242</c:v>
                      </c:pt>
                      <c:pt idx="926">
                        <c:v>0.93549999999995237</c:v>
                      </c:pt>
                      <c:pt idx="927">
                        <c:v>0.93599999999995231</c:v>
                      </c:pt>
                      <c:pt idx="928">
                        <c:v>0.93649999999995226</c:v>
                      </c:pt>
                      <c:pt idx="929">
                        <c:v>0.9369999999999522</c:v>
                      </c:pt>
                      <c:pt idx="930">
                        <c:v>0.93749999999995215</c:v>
                      </c:pt>
                      <c:pt idx="931">
                        <c:v>0.93799999999995209</c:v>
                      </c:pt>
                      <c:pt idx="932">
                        <c:v>0.93849999999995204</c:v>
                      </c:pt>
                      <c:pt idx="933">
                        <c:v>0.93899999999995198</c:v>
                      </c:pt>
                      <c:pt idx="934">
                        <c:v>0.93949999999995193</c:v>
                      </c:pt>
                      <c:pt idx="935">
                        <c:v>0.93999999999995187</c:v>
                      </c:pt>
                      <c:pt idx="936">
                        <c:v>0.94049999999995182</c:v>
                      </c:pt>
                      <c:pt idx="937">
                        <c:v>0.94099999999995176</c:v>
                      </c:pt>
                      <c:pt idx="938">
                        <c:v>0.94149999999995171</c:v>
                      </c:pt>
                      <c:pt idx="939">
                        <c:v>0.94199999999995165</c:v>
                      </c:pt>
                      <c:pt idx="940">
                        <c:v>0.9424999999999516</c:v>
                      </c:pt>
                      <c:pt idx="941">
                        <c:v>0.94299999999995154</c:v>
                      </c:pt>
                      <c:pt idx="942">
                        <c:v>0.94349999999995149</c:v>
                      </c:pt>
                      <c:pt idx="943">
                        <c:v>0.94399999999995143</c:v>
                      </c:pt>
                      <c:pt idx="944">
                        <c:v>0.94449999999995138</c:v>
                      </c:pt>
                      <c:pt idx="945">
                        <c:v>0.94499999999995132</c:v>
                      </c:pt>
                      <c:pt idx="946">
                        <c:v>0.94549999999995127</c:v>
                      </c:pt>
                      <c:pt idx="947">
                        <c:v>0.94599999999995121</c:v>
                      </c:pt>
                      <c:pt idx="948">
                        <c:v>0.94649999999995116</c:v>
                      </c:pt>
                      <c:pt idx="949">
                        <c:v>0.9469999999999511</c:v>
                      </c:pt>
                      <c:pt idx="950">
                        <c:v>0.94749999999995105</c:v>
                      </c:pt>
                      <c:pt idx="951">
                        <c:v>0.94799999999995099</c:v>
                      </c:pt>
                      <c:pt idx="952">
                        <c:v>0.94849999999995094</c:v>
                      </c:pt>
                      <c:pt idx="953">
                        <c:v>0.94899999999995088</c:v>
                      </c:pt>
                      <c:pt idx="954">
                        <c:v>0.94949999999995083</c:v>
                      </c:pt>
                      <c:pt idx="955">
                        <c:v>0.94999999999995077</c:v>
                      </c:pt>
                      <c:pt idx="956">
                        <c:v>0.95049999999995072</c:v>
                      </c:pt>
                      <c:pt idx="957">
                        <c:v>0.95099999999995066</c:v>
                      </c:pt>
                      <c:pt idx="958">
                        <c:v>0.95149999999995061</c:v>
                      </c:pt>
                      <c:pt idx="959">
                        <c:v>0.95199999999995055</c:v>
                      </c:pt>
                      <c:pt idx="960">
                        <c:v>0.9524999999999505</c:v>
                      </c:pt>
                      <c:pt idx="961">
                        <c:v>0.95299999999995044</c:v>
                      </c:pt>
                      <c:pt idx="962">
                        <c:v>0.95349999999995039</c:v>
                      </c:pt>
                      <c:pt idx="963">
                        <c:v>0.95399999999995033</c:v>
                      </c:pt>
                      <c:pt idx="964">
                        <c:v>0.95449999999995028</c:v>
                      </c:pt>
                      <c:pt idx="965">
                        <c:v>0.95499999999995022</c:v>
                      </c:pt>
                      <c:pt idx="966">
                        <c:v>0.95549999999995017</c:v>
                      </c:pt>
                      <c:pt idx="967">
                        <c:v>0.95599999999995011</c:v>
                      </c:pt>
                      <c:pt idx="968">
                        <c:v>0.95649999999995006</c:v>
                      </c:pt>
                      <c:pt idx="969">
                        <c:v>0.95699999999995</c:v>
                      </c:pt>
                      <c:pt idx="970">
                        <c:v>0.95749999999994995</c:v>
                      </c:pt>
                      <c:pt idx="971">
                        <c:v>0.95799999999994989</c:v>
                      </c:pt>
                      <c:pt idx="972">
                        <c:v>0.95849999999994984</c:v>
                      </c:pt>
                      <c:pt idx="973">
                        <c:v>0.95899999999994978</c:v>
                      </c:pt>
                      <c:pt idx="974">
                        <c:v>0.95949999999994973</c:v>
                      </c:pt>
                      <c:pt idx="975">
                        <c:v>0.95999999999994967</c:v>
                      </c:pt>
                      <c:pt idx="976">
                        <c:v>0.96049999999994962</c:v>
                      </c:pt>
                      <c:pt idx="977">
                        <c:v>0.96099999999994956</c:v>
                      </c:pt>
                      <c:pt idx="978">
                        <c:v>0.96149999999994951</c:v>
                      </c:pt>
                      <c:pt idx="979">
                        <c:v>0.96199999999994945</c:v>
                      </c:pt>
                      <c:pt idx="980">
                        <c:v>0.9624999999999494</c:v>
                      </c:pt>
                      <c:pt idx="981">
                        <c:v>0.96299999999994934</c:v>
                      </c:pt>
                      <c:pt idx="982">
                        <c:v>0.96349999999994929</c:v>
                      </c:pt>
                      <c:pt idx="983">
                        <c:v>0.96399999999994923</c:v>
                      </c:pt>
                      <c:pt idx="984">
                        <c:v>0.96449999999994918</c:v>
                      </c:pt>
                      <c:pt idx="985">
                        <c:v>0.96499999999994912</c:v>
                      </c:pt>
                      <c:pt idx="986">
                        <c:v>0.96549999999994907</c:v>
                      </c:pt>
                      <c:pt idx="987">
                        <c:v>0.96599999999994901</c:v>
                      </c:pt>
                      <c:pt idx="988">
                        <c:v>0.96649999999994896</c:v>
                      </c:pt>
                      <c:pt idx="989">
                        <c:v>0.9669999999999489</c:v>
                      </c:pt>
                      <c:pt idx="990">
                        <c:v>0.96749999999994885</c:v>
                      </c:pt>
                      <c:pt idx="991">
                        <c:v>0.96799999999994879</c:v>
                      </c:pt>
                      <c:pt idx="992">
                        <c:v>0.96849999999994874</c:v>
                      </c:pt>
                      <c:pt idx="993">
                        <c:v>0.96899999999994868</c:v>
                      </c:pt>
                      <c:pt idx="994">
                        <c:v>0.96949999999994863</c:v>
                      </c:pt>
                      <c:pt idx="995">
                        <c:v>0.96999999999994857</c:v>
                      </c:pt>
                      <c:pt idx="996">
                        <c:v>0.97049999999994851</c:v>
                      </c:pt>
                      <c:pt idx="997">
                        <c:v>0.97099999999994846</c:v>
                      </c:pt>
                      <c:pt idx="998">
                        <c:v>0.9714999999999484</c:v>
                      </c:pt>
                      <c:pt idx="999">
                        <c:v>0.97199999999994835</c:v>
                      </c:pt>
                      <c:pt idx="1000">
                        <c:v>0.97249999999994829</c:v>
                      </c:pt>
                      <c:pt idx="1001">
                        <c:v>0.97299999999994824</c:v>
                      </c:pt>
                      <c:pt idx="1002">
                        <c:v>0.97349999999994818</c:v>
                      </c:pt>
                      <c:pt idx="1003">
                        <c:v>0.97399999999994813</c:v>
                      </c:pt>
                      <c:pt idx="1004">
                        <c:v>0.97449999999994807</c:v>
                      </c:pt>
                      <c:pt idx="1005">
                        <c:v>0.97499999999994802</c:v>
                      </c:pt>
                      <c:pt idx="1006">
                        <c:v>0.97549999999994796</c:v>
                      </c:pt>
                      <c:pt idx="1007">
                        <c:v>0.97599999999994791</c:v>
                      </c:pt>
                      <c:pt idx="1008">
                        <c:v>0.97649999999994785</c:v>
                      </c:pt>
                      <c:pt idx="1009">
                        <c:v>0.9769999999999478</c:v>
                      </c:pt>
                      <c:pt idx="1010">
                        <c:v>0.97749999999994774</c:v>
                      </c:pt>
                      <c:pt idx="1011">
                        <c:v>0.97799999999994769</c:v>
                      </c:pt>
                      <c:pt idx="1012">
                        <c:v>0.97849999999994763</c:v>
                      </c:pt>
                      <c:pt idx="1013">
                        <c:v>0.97899999999994758</c:v>
                      </c:pt>
                      <c:pt idx="1014">
                        <c:v>0.97949999999994752</c:v>
                      </c:pt>
                      <c:pt idx="1015">
                        <c:v>0.97999999999994747</c:v>
                      </c:pt>
                      <c:pt idx="1016">
                        <c:v>0.98049999999994741</c:v>
                      </c:pt>
                      <c:pt idx="1017">
                        <c:v>0.98099999999994736</c:v>
                      </c:pt>
                      <c:pt idx="1018">
                        <c:v>0.9814999999999473</c:v>
                      </c:pt>
                      <c:pt idx="1019">
                        <c:v>0.98199999999994725</c:v>
                      </c:pt>
                      <c:pt idx="1020">
                        <c:v>0.98249999999994719</c:v>
                      </c:pt>
                      <c:pt idx="1021">
                        <c:v>0.98299999999994714</c:v>
                      </c:pt>
                      <c:pt idx="1022">
                        <c:v>0.98349999999994708</c:v>
                      </c:pt>
                      <c:pt idx="1023">
                        <c:v>0.98399999999994703</c:v>
                      </c:pt>
                      <c:pt idx="1024">
                        <c:v>0.98449999999994697</c:v>
                      </c:pt>
                      <c:pt idx="1025">
                        <c:v>0.98499999999994692</c:v>
                      </c:pt>
                      <c:pt idx="1026">
                        <c:v>0.98549999999994686</c:v>
                      </c:pt>
                      <c:pt idx="1027">
                        <c:v>0.98599999999994681</c:v>
                      </c:pt>
                      <c:pt idx="1028">
                        <c:v>0.98649999999994675</c:v>
                      </c:pt>
                      <c:pt idx="1029">
                        <c:v>0.9869999999999467</c:v>
                      </c:pt>
                      <c:pt idx="1030">
                        <c:v>0.98749999999994664</c:v>
                      </c:pt>
                      <c:pt idx="1031">
                        <c:v>0.98799999999994659</c:v>
                      </c:pt>
                      <c:pt idx="1032">
                        <c:v>0.98849999999994653</c:v>
                      </c:pt>
                      <c:pt idx="1033">
                        <c:v>0.98899999999994648</c:v>
                      </c:pt>
                      <c:pt idx="1034">
                        <c:v>0.98949999999994642</c:v>
                      </c:pt>
                      <c:pt idx="1035">
                        <c:v>0.98999999999994637</c:v>
                      </c:pt>
                      <c:pt idx="1036">
                        <c:v>0.99049999999994631</c:v>
                      </c:pt>
                      <c:pt idx="1037">
                        <c:v>0.99099999999994626</c:v>
                      </c:pt>
                      <c:pt idx="1038">
                        <c:v>0.9914999999999462</c:v>
                      </c:pt>
                      <c:pt idx="1039">
                        <c:v>0.99199999999994615</c:v>
                      </c:pt>
                      <c:pt idx="1040">
                        <c:v>0.99249999999994609</c:v>
                      </c:pt>
                      <c:pt idx="1041">
                        <c:v>0.99299999999994604</c:v>
                      </c:pt>
                      <c:pt idx="1042">
                        <c:v>0.99349999999994598</c:v>
                      </c:pt>
                      <c:pt idx="1043">
                        <c:v>0.99399999999994593</c:v>
                      </c:pt>
                      <c:pt idx="1044">
                        <c:v>0.99449999999994587</c:v>
                      </c:pt>
                      <c:pt idx="1045">
                        <c:v>0.99499999999994582</c:v>
                      </c:pt>
                      <c:pt idx="1046">
                        <c:v>0.99549999999994576</c:v>
                      </c:pt>
                      <c:pt idx="1047">
                        <c:v>0.99599999999994571</c:v>
                      </c:pt>
                      <c:pt idx="1048">
                        <c:v>0.99649999999994565</c:v>
                      </c:pt>
                      <c:pt idx="1049">
                        <c:v>0.9969999999999456</c:v>
                      </c:pt>
                      <c:pt idx="1050">
                        <c:v>0.99749999999994554</c:v>
                      </c:pt>
                      <c:pt idx="1051">
                        <c:v>0.99799999999994549</c:v>
                      </c:pt>
                      <c:pt idx="1052">
                        <c:v>0.99849999999994543</c:v>
                      </c:pt>
                      <c:pt idx="1053">
                        <c:v>0.99899999999994538</c:v>
                      </c:pt>
                      <c:pt idx="1054">
                        <c:v>0.99949999999994532</c:v>
                      </c:pt>
                      <c:pt idx="1055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109-47AD-87DD-B1E62BCF5A4D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aug 29 - 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Data!$H$737:$H$2003</c15:sqref>
                        </c15:formulaRef>
                      </c:ext>
                    </c:extLst>
                    <c:numCache>
                      <c:formatCode>0</c:formatCode>
                      <c:ptCount val="1267"/>
                      <c:pt idx="0">
                        <c:v>-2.97769360831E-3</c:v>
                      </c:pt>
                      <c:pt idx="1">
                        <c:v>-6.23217483015</c:v>
                      </c:pt>
                      <c:pt idx="2">
                        <c:v>-7.9831353416799997</c:v>
                      </c:pt>
                      <c:pt idx="3">
                        <c:v>-16.3325537588</c:v>
                      </c:pt>
                      <c:pt idx="4">
                        <c:v>-22.221954599299998</c:v>
                      </c:pt>
                      <c:pt idx="5">
                        <c:v>-25.6647467588</c:v>
                      </c:pt>
                      <c:pt idx="6">
                        <c:v>-26.9798196735</c:v>
                      </c:pt>
                      <c:pt idx="7">
                        <c:v>-31.181016112999998</c:v>
                      </c:pt>
                      <c:pt idx="8">
                        <c:v>-31.417338529399998</c:v>
                      </c:pt>
                      <c:pt idx="9">
                        <c:v>-33.258549490299998</c:v>
                      </c:pt>
                      <c:pt idx="10">
                        <c:v>-35.392748568199998</c:v>
                      </c:pt>
                      <c:pt idx="11">
                        <c:v>-45.492875225799999</c:v>
                      </c:pt>
                      <c:pt idx="12">
                        <c:v>-46.1735362744</c:v>
                      </c:pt>
                      <c:pt idx="13">
                        <c:v>-58.215745608900001</c:v>
                      </c:pt>
                      <c:pt idx="14">
                        <c:v>-58.3010743627</c:v>
                      </c:pt>
                      <c:pt idx="15">
                        <c:v>-61.833480519399998</c:v>
                      </c:pt>
                      <c:pt idx="16">
                        <c:v>-62.634918278800001</c:v>
                      </c:pt>
                      <c:pt idx="17">
                        <c:v>-63.0760479769</c:v>
                      </c:pt>
                      <c:pt idx="18">
                        <c:v>-65.466432245899995</c:v>
                      </c:pt>
                      <c:pt idx="19">
                        <c:v>-66.510168606299999</c:v>
                      </c:pt>
                      <c:pt idx="20">
                        <c:v>-73.104977173999998</c:v>
                      </c:pt>
                      <c:pt idx="21">
                        <c:v>-73.185097609400003</c:v>
                      </c:pt>
                      <c:pt idx="22">
                        <c:v>-86.035386250599998</c:v>
                      </c:pt>
                      <c:pt idx="23">
                        <c:v>-86.548697596500006</c:v>
                      </c:pt>
                      <c:pt idx="24">
                        <c:v>-88.235663885700006</c:v>
                      </c:pt>
                      <c:pt idx="25">
                        <c:v>-96.254376392899999</c:v>
                      </c:pt>
                      <c:pt idx="26">
                        <c:v>-98.755679457499994</c:v>
                      </c:pt>
                      <c:pt idx="27">
                        <c:v>-101.13246539399999</c:v>
                      </c:pt>
                      <c:pt idx="28">
                        <c:v>-104.090967703</c:v>
                      </c:pt>
                      <c:pt idx="29">
                        <c:v>-108.180033365</c:v>
                      </c:pt>
                      <c:pt idx="30">
                        <c:v>-109.296615614</c:v>
                      </c:pt>
                      <c:pt idx="31">
                        <c:v>-115.624930104</c:v>
                      </c:pt>
                      <c:pt idx="32">
                        <c:v>-123.006442859</c:v>
                      </c:pt>
                      <c:pt idx="33">
                        <c:v>-124.747194837</c:v>
                      </c:pt>
                      <c:pt idx="34">
                        <c:v>-126.32984189299999</c:v>
                      </c:pt>
                      <c:pt idx="35">
                        <c:v>-133.37648811400001</c:v>
                      </c:pt>
                      <c:pt idx="36">
                        <c:v>-135.12407070699999</c:v>
                      </c:pt>
                      <c:pt idx="37">
                        <c:v>-139.82508637000001</c:v>
                      </c:pt>
                      <c:pt idx="38">
                        <c:v>-144.66293479800001</c:v>
                      </c:pt>
                      <c:pt idx="39">
                        <c:v>-146.48255051199999</c:v>
                      </c:pt>
                      <c:pt idx="40">
                        <c:v>-148.644738311</c:v>
                      </c:pt>
                      <c:pt idx="41">
                        <c:v>-148.97339882099999</c:v>
                      </c:pt>
                      <c:pt idx="42">
                        <c:v>-152.82067969900001</c:v>
                      </c:pt>
                      <c:pt idx="43">
                        <c:v>-154.69238303099999</c:v>
                      </c:pt>
                      <c:pt idx="44">
                        <c:v>-156.59108208800001</c:v>
                      </c:pt>
                      <c:pt idx="45">
                        <c:v>-157.279575927</c:v>
                      </c:pt>
                      <c:pt idx="46">
                        <c:v>-158.43997475099999</c:v>
                      </c:pt>
                      <c:pt idx="47">
                        <c:v>-169.883188862</c:v>
                      </c:pt>
                      <c:pt idx="48">
                        <c:v>-170.08432613100001</c:v>
                      </c:pt>
                      <c:pt idx="49">
                        <c:v>-176.254295544</c:v>
                      </c:pt>
                      <c:pt idx="50">
                        <c:v>-186.67597797299999</c:v>
                      </c:pt>
                      <c:pt idx="51">
                        <c:v>-187.95953889699999</c:v>
                      </c:pt>
                      <c:pt idx="52">
                        <c:v>-201.198141222</c:v>
                      </c:pt>
                      <c:pt idx="53">
                        <c:v>-203.199460031</c:v>
                      </c:pt>
                      <c:pt idx="54">
                        <c:v>-203.791445745</c:v>
                      </c:pt>
                      <c:pt idx="55">
                        <c:v>-206.91016020800001</c:v>
                      </c:pt>
                      <c:pt idx="56">
                        <c:v>-207.87632636399999</c:v>
                      </c:pt>
                      <c:pt idx="57">
                        <c:v>-208.33016081100001</c:v>
                      </c:pt>
                      <c:pt idx="58">
                        <c:v>-210.898918063</c:v>
                      </c:pt>
                      <c:pt idx="59">
                        <c:v>-213.16972561</c:v>
                      </c:pt>
                      <c:pt idx="60">
                        <c:v>-225.821679074</c:v>
                      </c:pt>
                      <c:pt idx="61">
                        <c:v>-231.06145872799999</c:v>
                      </c:pt>
                      <c:pt idx="62">
                        <c:v>-232.169888254</c:v>
                      </c:pt>
                      <c:pt idx="63">
                        <c:v>-235.37174223100001</c:v>
                      </c:pt>
                      <c:pt idx="64">
                        <c:v>-236.813307186</c:v>
                      </c:pt>
                      <c:pt idx="65">
                        <c:v>-239.058001647</c:v>
                      </c:pt>
                      <c:pt idx="66">
                        <c:v>-242.196300116</c:v>
                      </c:pt>
                      <c:pt idx="67">
                        <c:v>-246.45691744000001</c:v>
                      </c:pt>
                      <c:pt idx="68">
                        <c:v>-254.00788483100001</c:v>
                      </c:pt>
                      <c:pt idx="69">
                        <c:v>-259.44103952799998</c:v>
                      </c:pt>
                      <c:pt idx="70">
                        <c:v>-262.50294142299998</c:v>
                      </c:pt>
                      <c:pt idx="71">
                        <c:v>-262.73715264999998</c:v>
                      </c:pt>
                      <c:pt idx="72">
                        <c:v>-264.974267978</c:v>
                      </c:pt>
                      <c:pt idx="73">
                        <c:v>-268.50718988</c:v>
                      </c:pt>
                      <c:pt idx="74">
                        <c:v>-270.33276728999999</c:v>
                      </c:pt>
                      <c:pt idx="75">
                        <c:v>-277.09508099300001</c:v>
                      </c:pt>
                      <c:pt idx="76">
                        <c:v>-289.371013307</c:v>
                      </c:pt>
                      <c:pt idx="77">
                        <c:v>-295.60378802000002</c:v>
                      </c:pt>
                      <c:pt idx="78">
                        <c:v>-297.59547578799999</c:v>
                      </c:pt>
                      <c:pt idx="79">
                        <c:v>-299.94880873400001</c:v>
                      </c:pt>
                      <c:pt idx="80">
                        <c:v>-306.64937806099999</c:v>
                      </c:pt>
                      <c:pt idx="81">
                        <c:v>-307.43055704099999</c:v>
                      </c:pt>
                      <c:pt idx="82">
                        <c:v>-307.56497643900002</c:v>
                      </c:pt>
                      <c:pt idx="83">
                        <c:v>-311.681601564</c:v>
                      </c:pt>
                      <c:pt idx="84">
                        <c:v>-320.91180096800002</c:v>
                      </c:pt>
                      <c:pt idx="85">
                        <c:v>-325.75452338999997</c:v>
                      </c:pt>
                      <c:pt idx="86">
                        <c:v>-328.43218234099999</c:v>
                      </c:pt>
                      <c:pt idx="87">
                        <c:v>-330.14862303299998</c:v>
                      </c:pt>
                      <c:pt idx="88">
                        <c:v>-339.20824032600001</c:v>
                      </c:pt>
                      <c:pt idx="89">
                        <c:v>-347.607194327</c:v>
                      </c:pt>
                      <c:pt idx="90">
                        <c:v>-354.83274309299998</c:v>
                      </c:pt>
                      <c:pt idx="91">
                        <c:v>-356.758770336</c:v>
                      </c:pt>
                      <c:pt idx="92">
                        <c:v>-358.09033724099999</c:v>
                      </c:pt>
                      <c:pt idx="93">
                        <c:v>-359.33215268499998</c:v>
                      </c:pt>
                      <c:pt idx="94">
                        <c:v>-360.11061791700001</c:v>
                      </c:pt>
                      <c:pt idx="95">
                        <c:v>-360.98143022599999</c:v>
                      </c:pt>
                      <c:pt idx="96">
                        <c:v>-372.00387695400002</c:v>
                      </c:pt>
                      <c:pt idx="97">
                        <c:v>-374.78456900100002</c:v>
                      </c:pt>
                      <c:pt idx="98">
                        <c:v>-375.17263569300002</c:v>
                      </c:pt>
                      <c:pt idx="99">
                        <c:v>-376.49693806200003</c:v>
                      </c:pt>
                      <c:pt idx="100">
                        <c:v>-383.70153846099998</c:v>
                      </c:pt>
                      <c:pt idx="101">
                        <c:v>-384.72309802199999</c:v>
                      </c:pt>
                      <c:pt idx="102">
                        <c:v>-391.23997912599998</c:v>
                      </c:pt>
                      <c:pt idx="103">
                        <c:v>-391.34590924499997</c:v>
                      </c:pt>
                      <c:pt idx="104">
                        <c:v>-392.89076645199998</c:v>
                      </c:pt>
                      <c:pt idx="105">
                        <c:v>-394.84608650199999</c:v>
                      </c:pt>
                      <c:pt idx="106">
                        <c:v>-397.64913487000001</c:v>
                      </c:pt>
                      <c:pt idx="107">
                        <c:v>-398.50116718100003</c:v>
                      </c:pt>
                      <c:pt idx="108">
                        <c:v>-401.36087240699999</c:v>
                      </c:pt>
                      <c:pt idx="109">
                        <c:v>-404.93659617200001</c:v>
                      </c:pt>
                      <c:pt idx="110">
                        <c:v>-410.383006083</c:v>
                      </c:pt>
                      <c:pt idx="111">
                        <c:v>-412.27399160700003</c:v>
                      </c:pt>
                      <c:pt idx="112">
                        <c:v>-418.65527003</c:v>
                      </c:pt>
                      <c:pt idx="113">
                        <c:v>-419.82072407999999</c:v>
                      </c:pt>
                      <c:pt idx="114">
                        <c:v>-420.11666030999999</c:v>
                      </c:pt>
                      <c:pt idx="115">
                        <c:v>-421.10747936299998</c:v>
                      </c:pt>
                      <c:pt idx="116">
                        <c:v>-421.21261602700002</c:v>
                      </c:pt>
                      <c:pt idx="117">
                        <c:v>-431.39202719500003</c:v>
                      </c:pt>
                      <c:pt idx="118">
                        <c:v>-438.95314567700001</c:v>
                      </c:pt>
                      <c:pt idx="119">
                        <c:v>-439.74675524499997</c:v>
                      </c:pt>
                      <c:pt idx="120">
                        <c:v>-441.02221521899997</c:v>
                      </c:pt>
                      <c:pt idx="121">
                        <c:v>-443.99292142399997</c:v>
                      </c:pt>
                      <c:pt idx="122">
                        <c:v>-444.96778339500003</c:v>
                      </c:pt>
                      <c:pt idx="123">
                        <c:v>-445.426104393</c:v>
                      </c:pt>
                      <c:pt idx="124">
                        <c:v>-450.296815116</c:v>
                      </c:pt>
                      <c:pt idx="125">
                        <c:v>-454.96902765200002</c:v>
                      </c:pt>
                      <c:pt idx="126">
                        <c:v>-458.75918972199997</c:v>
                      </c:pt>
                      <c:pt idx="127">
                        <c:v>-459.90875740899997</c:v>
                      </c:pt>
                      <c:pt idx="128">
                        <c:v>-462.567833092</c:v>
                      </c:pt>
                      <c:pt idx="129">
                        <c:v>-467.52544754399997</c:v>
                      </c:pt>
                      <c:pt idx="130">
                        <c:v>-475.25874352599999</c:v>
                      </c:pt>
                      <c:pt idx="131">
                        <c:v>-476.40658342900002</c:v>
                      </c:pt>
                      <c:pt idx="132">
                        <c:v>-479.13321063500001</c:v>
                      </c:pt>
                      <c:pt idx="133">
                        <c:v>-481.28045633699998</c:v>
                      </c:pt>
                      <c:pt idx="134">
                        <c:v>-493.17163894399999</c:v>
                      </c:pt>
                      <c:pt idx="135">
                        <c:v>-496.09662485799998</c:v>
                      </c:pt>
                      <c:pt idx="136">
                        <c:v>-499.013919724</c:v>
                      </c:pt>
                      <c:pt idx="137">
                        <c:v>-499.09238218299998</c:v>
                      </c:pt>
                      <c:pt idx="138">
                        <c:v>-504.75805999699998</c:v>
                      </c:pt>
                      <c:pt idx="139">
                        <c:v>-513.59350938700004</c:v>
                      </c:pt>
                      <c:pt idx="140">
                        <c:v>-523.79914965499995</c:v>
                      </c:pt>
                      <c:pt idx="141">
                        <c:v>-525.06173488499996</c:v>
                      </c:pt>
                      <c:pt idx="142">
                        <c:v>-527.44439437100004</c:v>
                      </c:pt>
                      <c:pt idx="143">
                        <c:v>-527.67524921799998</c:v>
                      </c:pt>
                      <c:pt idx="144">
                        <c:v>-527.93198513499999</c:v>
                      </c:pt>
                      <c:pt idx="145">
                        <c:v>-528.79223966200004</c:v>
                      </c:pt>
                      <c:pt idx="146">
                        <c:v>-532.63085751799997</c:v>
                      </c:pt>
                      <c:pt idx="147">
                        <c:v>-546.23253924799997</c:v>
                      </c:pt>
                      <c:pt idx="148">
                        <c:v>-551.48910199800002</c:v>
                      </c:pt>
                      <c:pt idx="149">
                        <c:v>-554.11349489099996</c:v>
                      </c:pt>
                      <c:pt idx="150">
                        <c:v>-555.77437130800001</c:v>
                      </c:pt>
                      <c:pt idx="151">
                        <c:v>-560.971033885</c:v>
                      </c:pt>
                      <c:pt idx="152">
                        <c:v>-561.48405669299996</c:v>
                      </c:pt>
                      <c:pt idx="153">
                        <c:v>-567.666753137</c:v>
                      </c:pt>
                      <c:pt idx="154">
                        <c:v>-583.64979952199997</c:v>
                      </c:pt>
                      <c:pt idx="155">
                        <c:v>-588.58015076599997</c:v>
                      </c:pt>
                      <c:pt idx="156">
                        <c:v>-592.53894828</c:v>
                      </c:pt>
                      <c:pt idx="157">
                        <c:v>-594.29134949000002</c:v>
                      </c:pt>
                      <c:pt idx="158">
                        <c:v>-608.45448606299999</c:v>
                      </c:pt>
                      <c:pt idx="159">
                        <c:v>-608.634041927</c:v>
                      </c:pt>
                      <c:pt idx="160">
                        <c:v>-611.80523303899997</c:v>
                      </c:pt>
                      <c:pt idx="161">
                        <c:v>-619.88782687200001</c:v>
                      </c:pt>
                      <c:pt idx="162">
                        <c:v>-619.98348580100003</c:v>
                      </c:pt>
                      <c:pt idx="163">
                        <c:v>-621.92053802299995</c:v>
                      </c:pt>
                      <c:pt idx="164">
                        <c:v>-622.89666143900001</c:v>
                      </c:pt>
                      <c:pt idx="165">
                        <c:v>-624.84083863900003</c:v>
                      </c:pt>
                      <c:pt idx="166">
                        <c:v>-630.65165893100004</c:v>
                      </c:pt>
                      <c:pt idx="167">
                        <c:v>-631.46982705000005</c:v>
                      </c:pt>
                      <c:pt idx="168">
                        <c:v>-644.40524039299999</c:v>
                      </c:pt>
                      <c:pt idx="169">
                        <c:v>-645.857918606</c:v>
                      </c:pt>
                      <c:pt idx="170">
                        <c:v>-646.04298259200004</c:v>
                      </c:pt>
                      <c:pt idx="171">
                        <c:v>-646.12497130400004</c:v>
                      </c:pt>
                      <c:pt idx="172">
                        <c:v>-649.42564070399999</c:v>
                      </c:pt>
                      <c:pt idx="173">
                        <c:v>-650.54103300700001</c:v>
                      </c:pt>
                      <c:pt idx="174">
                        <c:v>-659.098526655</c:v>
                      </c:pt>
                      <c:pt idx="175">
                        <c:v>-666.60683950999999</c:v>
                      </c:pt>
                      <c:pt idx="176">
                        <c:v>-667.56123673100001</c:v>
                      </c:pt>
                      <c:pt idx="177">
                        <c:v>-673.49212962599995</c:v>
                      </c:pt>
                      <c:pt idx="178">
                        <c:v>-685.94101421100004</c:v>
                      </c:pt>
                      <c:pt idx="179">
                        <c:v>-686.53319584500002</c:v>
                      </c:pt>
                      <c:pt idx="180">
                        <c:v>-688.32813802600003</c:v>
                      </c:pt>
                      <c:pt idx="181">
                        <c:v>-696.17799752899998</c:v>
                      </c:pt>
                      <c:pt idx="182">
                        <c:v>-698.307169843</c:v>
                      </c:pt>
                      <c:pt idx="183">
                        <c:v>-699.49313672000005</c:v>
                      </c:pt>
                      <c:pt idx="184">
                        <c:v>-701.08129111899996</c:v>
                      </c:pt>
                      <c:pt idx="185">
                        <c:v>-709.51613733500005</c:v>
                      </c:pt>
                      <c:pt idx="186">
                        <c:v>-712.97522833300002</c:v>
                      </c:pt>
                      <c:pt idx="187">
                        <c:v>-712.98661823400005</c:v>
                      </c:pt>
                      <c:pt idx="188">
                        <c:v>-715.14702100800002</c:v>
                      </c:pt>
                      <c:pt idx="189">
                        <c:v>-716.38290310900004</c:v>
                      </c:pt>
                      <c:pt idx="190">
                        <c:v>-717.90681460400003</c:v>
                      </c:pt>
                      <c:pt idx="191">
                        <c:v>-720.57700559600005</c:v>
                      </c:pt>
                      <c:pt idx="192">
                        <c:v>-722.76386648599998</c:v>
                      </c:pt>
                      <c:pt idx="193">
                        <c:v>-731.79249801000003</c:v>
                      </c:pt>
                      <c:pt idx="194">
                        <c:v>-735.86518909699998</c:v>
                      </c:pt>
                      <c:pt idx="195">
                        <c:v>-735.87615762999997</c:v>
                      </c:pt>
                      <c:pt idx="196">
                        <c:v>-741.18358770600003</c:v>
                      </c:pt>
                      <c:pt idx="197">
                        <c:v>-742.07526107399997</c:v>
                      </c:pt>
                      <c:pt idx="198">
                        <c:v>-743.34505997700001</c:v>
                      </c:pt>
                      <c:pt idx="199">
                        <c:v>-745.38425790099996</c:v>
                      </c:pt>
                      <c:pt idx="200">
                        <c:v>-747.04731717599998</c:v>
                      </c:pt>
                      <c:pt idx="201">
                        <c:v>-753.61327470900005</c:v>
                      </c:pt>
                      <c:pt idx="202">
                        <c:v>-755.82223644700002</c:v>
                      </c:pt>
                      <c:pt idx="203">
                        <c:v>-760.02466582399995</c:v>
                      </c:pt>
                      <c:pt idx="204">
                        <c:v>-762.61664857400001</c:v>
                      </c:pt>
                      <c:pt idx="205">
                        <c:v>-763.02179986700003</c:v>
                      </c:pt>
                      <c:pt idx="206">
                        <c:v>-772.20584940799995</c:v>
                      </c:pt>
                      <c:pt idx="207">
                        <c:v>-778.87472776499999</c:v>
                      </c:pt>
                      <c:pt idx="208">
                        <c:v>-782.28414669200004</c:v>
                      </c:pt>
                      <c:pt idx="209">
                        <c:v>-784.10298427600003</c:v>
                      </c:pt>
                      <c:pt idx="210">
                        <c:v>-788.63531481699999</c:v>
                      </c:pt>
                      <c:pt idx="211">
                        <c:v>-796.65478368699996</c:v>
                      </c:pt>
                      <c:pt idx="212">
                        <c:v>-809.58008313799996</c:v>
                      </c:pt>
                      <c:pt idx="213">
                        <c:v>-809.79519867600004</c:v>
                      </c:pt>
                      <c:pt idx="214">
                        <c:v>-816.69022932200005</c:v>
                      </c:pt>
                      <c:pt idx="215">
                        <c:v>-821.19780420999996</c:v>
                      </c:pt>
                      <c:pt idx="216">
                        <c:v>-828.04149256899996</c:v>
                      </c:pt>
                      <c:pt idx="217">
                        <c:v>-843.96771490000003</c:v>
                      </c:pt>
                      <c:pt idx="218">
                        <c:v>-845.10138316400003</c:v>
                      </c:pt>
                      <c:pt idx="219">
                        <c:v>-853.12273551400006</c:v>
                      </c:pt>
                      <c:pt idx="220">
                        <c:v>-855.69188324499999</c:v>
                      </c:pt>
                      <c:pt idx="221">
                        <c:v>-862.69941780299996</c:v>
                      </c:pt>
                      <c:pt idx="222">
                        <c:v>-864.49738605499999</c:v>
                      </c:pt>
                      <c:pt idx="223">
                        <c:v>-865.69439910300002</c:v>
                      </c:pt>
                      <c:pt idx="224">
                        <c:v>-868.39566167400005</c:v>
                      </c:pt>
                      <c:pt idx="225">
                        <c:v>-878.59310437900001</c:v>
                      </c:pt>
                      <c:pt idx="226">
                        <c:v>-879.25888755999995</c:v>
                      </c:pt>
                      <c:pt idx="227">
                        <c:v>-882.09539419700002</c:v>
                      </c:pt>
                      <c:pt idx="228">
                        <c:v>-883.23694575000002</c:v>
                      </c:pt>
                      <c:pt idx="229">
                        <c:v>-885.26072144900002</c:v>
                      </c:pt>
                      <c:pt idx="230">
                        <c:v>-885.54433723600005</c:v>
                      </c:pt>
                      <c:pt idx="231">
                        <c:v>-888.12675088200001</c:v>
                      </c:pt>
                      <c:pt idx="232">
                        <c:v>-890.47002842999996</c:v>
                      </c:pt>
                      <c:pt idx="233">
                        <c:v>-891.15638243399997</c:v>
                      </c:pt>
                      <c:pt idx="234">
                        <c:v>-894.58959756199999</c:v>
                      </c:pt>
                      <c:pt idx="235">
                        <c:v>-899.24686655300002</c:v>
                      </c:pt>
                      <c:pt idx="236">
                        <c:v>-899.87076805599997</c:v>
                      </c:pt>
                      <c:pt idx="237">
                        <c:v>-900.00736061500004</c:v>
                      </c:pt>
                      <c:pt idx="238">
                        <c:v>-906.86003019199995</c:v>
                      </c:pt>
                      <c:pt idx="239">
                        <c:v>-918.77418712500003</c:v>
                      </c:pt>
                      <c:pt idx="240">
                        <c:v>-926.74494869199998</c:v>
                      </c:pt>
                      <c:pt idx="241">
                        <c:v>-930.371601145</c:v>
                      </c:pt>
                      <c:pt idx="242">
                        <c:v>-933.908491078</c:v>
                      </c:pt>
                      <c:pt idx="243">
                        <c:v>-936.91079964999994</c:v>
                      </c:pt>
                      <c:pt idx="244">
                        <c:v>-937.16546426599996</c:v>
                      </c:pt>
                      <c:pt idx="245">
                        <c:v>-941.61433553500001</c:v>
                      </c:pt>
                      <c:pt idx="246">
                        <c:v>-946.99754657400001</c:v>
                      </c:pt>
                      <c:pt idx="247">
                        <c:v>-947.40411986900006</c:v>
                      </c:pt>
                      <c:pt idx="248">
                        <c:v>-949.80725127599999</c:v>
                      </c:pt>
                      <c:pt idx="249">
                        <c:v>-957.85194265799998</c:v>
                      </c:pt>
                      <c:pt idx="250">
                        <c:v>-958.51303074800001</c:v>
                      </c:pt>
                      <c:pt idx="251">
                        <c:v>-958.89628698399997</c:v>
                      </c:pt>
                      <c:pt idx="252">
                        <c:v>-965.16688358900001</c:v>
                      </c:pt>
                      <c:pt idx="253">
                        <c:v>-972.54332550399999</c:v>
                      </c:pt>
                      <c:pt idx="254">
                        <c:v>-972.95020837699997</c:v>
                      </c:pt>
                      <c:pt idx="255">
                        <c:v>-981.02762233399994</c:v>
                      </c:pt>
                      <c:pt idx="256">
                        <c:v>-988.39467342099999</c:v>
                      </c:pt>
                      <c:pt idx="257">
                        <c:v>-989.23723069599998</c:v>
                      </c:pt>
                      <c:pt idx="258">
                        <c:v>-991.45942878999995</c:v>
                      </c:pt>
                      <c:pt idx="259">
                        <c:v>-998.710209566</c:v>
                      </c:pt>
                      <c:pt idx="260">
                        <c:v>-1007.28247076</c:v>
                      </c:pt>
                      <c:pt idx="261">
                        <c:v>-1009.01579793</c:v>
                      </c:pt>
                      <c:pt idx="262">
                        <c:v>-1023.09768228</c:v>
                      </c:pt>
                      <c:pt idx="263">
                        <c:v>-1023.4804341400001</c:v>
                      </c:pt>
                      <c:pt idx="264">
                        <c:v>-1024.42598451</c:v>
                      </c:pt>
                      <c:pt idx="265">
                        <c:v>-1036.9888342900001</c:v>
                      </c:pt>
                      <c:pt idx="266">
                        <c:v>-1038.4893328400001</c:v>
                      </c:pt>
                      <c:pt idx="267">
                        <c:v>-1059.26712477</c:v>
                      </c:pt>
                      <c:pt idx="268">
                        <c:v>-1062.02240757</c:v>
                      </c:pt>
                      <c:pt idx="269">
                        <c:v>-1064.5063893500001</c:v>
                      </c:pt>
                      <c:pt idx="270">
                        <c:v>-1073.86678794</c:v>
                      </c:pt>
                      <c:pt idx="271">
                        <c:v>-1074.0472887999999</c:v>
                      </c:pt>
                      <c:pt idx="272">
                        <c:v>-1075.9086189</c:v>
                      </c:pt>
                      <c:pt idx="273">
                        <c:v>-1086.5310564599999</c:v>
                      </c:pt>
                      <c:pt idx="274">
                        <c:v>-1091.9500800400001</c:v>
                      </c:pt>
                      <c:pt idx="275">
                        <c:v>-1094.6533258899999</c:v>
                      </c:pt>
                      <c:pt idx="276">
                        <c:v>-1094.9114619100001</c:v>
                      </c:pt>
                      <c:pt idx="277">
                        <c:v>-1110.32804814</c:v>
                      </c:pt>
                      <c:pt idx="278">
                        <c:v>-1110.5312018100001</c:v>
                      </c:pt>
                      <c:pt idx="279">
                        <c:v>-1115.3362629200001</c:v>
                      </c:pt>
                      <c:pt idx="280">
                        <c:v>-1116.3301385100001</c:v>
                      </c:pt>
                      <c:pt idx="281">
                        <c:v>-1117.27201513</c:v>
                      </c:pt>
                      <c:pt idx="282">
                        <c:v>-1123.5018403399999</c:v>
                      </c:pt>
                      <c:pt idx="283">
                        <c:v>-1129.5687496</c:v>
                      </c:pt>
                      <c:pt idx="284">
                        <c:v>-1138.13151326</c:v>
                      </c:pt>
                      <c:pt idx="285">
                        <c:v>-1139.27311788</c:v>
                      </c:pt>
                      <c:pt idx="286">
                        <c:v>-1141.96242785</c:v>
                      </c:pt>
                      <c:pt idx="287">
                        <c:v>-1144.4437544100001</c:v>
                      </c:pt>
                      <c:pt idx="288">
                        <c:v>-1152.01542862</c:v>
                      </c:pt>
                      <c:pt idx="289">
                        <c:v>-1160.4693073799999</c:v>
                      </c:pt>
                      <c:pt idx="290">
                        <c:v>-1165.3436404399999</c:v>
                      </c:pt>
                      <c:pt idx="291">
                        <c:v>-1165.7232509200001</c:v>
                      </c:pt>
                      <c:pt idx="292">
                        <c:v>-1169.0236354599999</c:v>
                      </c:pt>
                      <c:pt idx="293">
                        <c:v>-1170.5869359200001</c:v>
                      </c:pt>
                      <c:pt idx="294">
                        <c:v>-1179.3605018400001</c:v>
                      </c:pt>
                      <c:pt idx="295">
                        <c:v>-1187.42844554</c:v>
                      </c:pt>
                      <c:pt idx="296">
                        <c:v>-1192.3539013899999</c:v>
                      </c:pt>
                      <c:pt idx="297">
                        <c:v>-1194.8591900700001</c:v>
                      </c:pt>
                      <c:pt idx="298">
                        <c:v>-1197.3197332100001</c:v>
                      </c:pt>
                      <c:pt idx="299">
                        <c:v>-1199.01029668</c:v>
                      </c:pt>
                      <c:pt idx="300">
                        <c:v>-1199.9582220699999</c:v>
                      </c:pt>
                      <c:pt idx="301">
                        <c:v>-1203.8143099900001</c:v>
                      </c:pt>
                      <c:pt idx="302">
                        <c:v>-1204.65786392</c:v>
                      </c:pt>
                      <c:pt idx="303">
                        <c:v>-1207.08691552</c:v>
                      </c:pt>
                      <c:pt idx="304">
                        <c:v>-1208.8048805799999</c:v>
                      </c:pt>
                      <c:pt idx="305">
                        <c:v>-1211.0405677900001</c:v>
                      </c:pt>
                      <c:pt idx="306">
                        <c:v>-1214.49397589</c:v>
                      </c:pt>
                      <c:pt idx="307">
                        <c:v>-1226.8691735699999</c:v>
                      </c:pt>
                      <c:pt idx="308">
                        <c:v>-1231.5942395100001</c:v>
                      </c:pt>
                      <c:pt idx="309">
                        <c:v>-1234.1741305200001</c:v>
                      </c:pt>
                      <c:pt idx="310">
                        <c:v>-1234.3506878999999</c:v>
                      </c:pt>
                      <c:pt idx="311">
                        <c:v>-1243.66976931</c:v>
                      </c:pt>
                      <c:pt idx="312">
                        <c:v>-1244.33254016</c:v>
                      </c:pt>
                      <c:pt idx="313">
                        <c:v>-1246.2708618900001</c:v>
                      </c:pt>
                      <c:pt idx="314">
                        <c:v>-1248.8996642699999</c:v>
                      </c:pt>
                      <c:pt idx="315">
                        <c:v>-1256.5901968200001</c:v>
                      </c:pt>
                      <c:pt idx="316">
                        <c:v>-1260.4667660499999</c:v>
                      </c:pt>
                      <c:pt idx="317">
                        <c:v>-1261.8145138699999</c:v>
                      </c:pt>
                      <c:pt idx="318">
                        <c:v>-1262.59536091</c:v>
                      </c:pt>
                      <c:pt idx="319">
                        <c:v>-1263.4118710400001</c:v>
                      </c:pt>
                      <c:pt idx="320">
                        <c:v>-1268.04062041</c:v>
                      </c:pt>
                      <c:pt idx="321">
                        <c:v>-1285.25189441</c:v>
                      </c:pt>
                      <c:pt idx="322">
                        <c:v>-1288.61391923</c:v>
                      </c:pt>
                      <c:pt idx="323">
                        <c:v>-1290.5806812599999</c:v>
                      </c:pt>
                      <c:pt idx="324">
                        <c:v>-1297.1179661799999</c:v>
                      </c:pt>
                      <c:pt idx="325">
                        <c:v>-1302.9695039000001</c:v>
                      </c:pt>
                      <c:pt idx="326">
                        <c:v>-1305.1689335599999</c:v>
                      </c:pt>
                      <c:pt idx="327">
                        <c:v>-1308.0815317700001</c:v>
                      </c:pt>
                      <c:pt idx="328">
                        <c:v>-1308.1332006299999</c:v>
                      </c:pt>
                      <c:pt idx="329">
                        <c:v>-1312.0181758000001</c:v>
                      </c:pt>
                      <c:pt idx="330">
                        <c:v>-1314.88145302</c:v>
                      </c:pt>
                      <c:pt idx="331">
                        <c:v>-1318.98430254</c:v>
                      </c:pt>
                      <c:pt idx="332">
                        <c:v>-1328.7442333900001</c:v>
                      </c:pt>
                      <c:pt idx="333">
                        <c:v>-1334.0532419599999</c:v>
                      </c:pt>
                      <c:pt idx="334">
                        <c:v>-1348.7697468199999</c:v>
                      </c:pt>
                      <c:pt idx="335">
                        <c:v>-1362.2762508200001</c:v>
                      </c:pt>
                      <c:pt idx="336">
                        <c:v>-1369.3194452400001</c:v>
                      </c:pt>
                      <c:pt idx="337">
                        <c:v>-1378.5160385199999</c:v>
                      </c:pt>
                      <c:pt idx="338">
                        <c:v>-1381.54701985</c:v>
                      </c:pt>
                      <c:pt idx="339">
                        <c:v>-1388.05249854</c:v>
                      </c:pt>
                      <c:pt idx="340">
                        <c:v>-1389.55325515</c:v>
                      </c:pt>
                      <c:pt idx="341">
                        <c:v>-1389.78332447</c:v>
                      </c:pt>
                      <c:pt idx="342">
                        <c:v>-1396.1238757199999</c:v>
                      </c:pt>
                      <c:pt idx="343">
                        <c:v>-1397.1110050499999</c:v>
                      </c:pt>
                      <c:pt idx="344">
                        <c:v>-1397.7281616499999</c:v>
                      </c:pt>
                      <c:pt idx="345">
                        <c:v>-1402.86363284</c:v>
                      </c:pt>
                      <c:pt idx="346">
                        <c:v>-1403.85195234</c:v>
                      </c:pt>
                      <c:pt idx="347">
                        <c:v>-1406.1138555</c:v>
                      </c:pt>
                      <c:pt idx="348">
                        <c:v>-1414.97631252</c:v>
                      </c:pt>
                      <c:pt idx="349">
                        <c:v>-1422.94159042</c:v>
                      </c:pt>
                      <c:pt idx="350">
                        <c:v>-1423.64577564</c:v>
                      </c:pt>
                      <c:pt idx="351">
                        <c:v>-1424.7649439899999</c:v>
                      </c:pt>
                      <c:pt idx="352">
                        <c:v>-1431.12095075</c:v>
                      </c:pt>
                      <c:pt idx="353">
                        <c:v>-1434.91540235</c:v>
                      </c:pt>
                      <c:pt idx="354">
                        <c:v>-1438.14406401</c:v>
                      </c:pt>
                      <c:pt idx="355">
                        <c:v>-1445.4721168599999</c:v>
                      </c:pt>
                      <c:pt idx="356">
                        <c:v>-1454.1429160499999</c:v>
                      </c:pt>
                      <c:pt idx="357">
                        <c:v>-1456.4323558200001</c:v>
                      </c:pt>
                      <c:pt idx="358">
                        <c:v>-1456.75615705</c:v>
                      </c:pt>
                      <c:pt idx="359">
                        <c:v>-1457.2333395799999</c:v>
                      </c:pt>
                      <c:pt idx="360">
                        <c:v>-1468.42622353</c:v>
                      </c:pt>
                      <c:pt idx="361">
                        <c:v>-1469.12478698</c:v>
                      </c:pt>
                      <c:pt idx="362">
                        <c:v>-1469.9780055700001</c:v>
                      </c:pt>
                      <c:pt idx="363">
                        <c:v>-1475.7550988400001</c:v>
                      </c:pt>
                      <c:pt idx="364">
                        <c:v>-1478.18780259</c:v>
                      </c:pt>
                      <c:pt idx="365">
                        <c:v>-1483.46448154</c:v>
                      </c:pt>
                      <c:pt idx="366">
                        <c:v>-1484.1679457800001</c:v>
                      </c:pt>
                      <c:pt idx="367">
                        <c:v>-1490.3758524699999</c:v>
                      </c:pt>
                      <c:pt idx="368">
                        <c:v>-1495.0199334500001</c:v>
                      </c:pt>
                      <c:pt idx="369">
                        <c:v>-1499.4197920900001</c:v>
                      </c:pt>
                      <c:pt idx="370">
                        <c:v>-1501.3296757999999</c:v>
                      </c:pt>
                      <c:pt idx="371">
                        <c:v>-1504.34301366</c:v>
                      </c:pt>
                      <c:pt idx="372">
                        <c:v>-1518.6077850300001</c:v>
                      </c:pt>
                      <c:pt idx="373">
                        <c:v>-1522.0086194099999</c:v>
                      </c:pt>
                      <c:pt idx="374">
                        <c:v>-1522.5293582500001</c:v>
                      </c:pt>
                      <c:pt idx="375">
                        <c:v>-1524.5485783399999</c:v>
                      </c:pt>
                      <c:pt idx="376">
                        <c:v>-1524.74159919</c:v>
                      </c:pt>
                      <c:pt idx="377">
                        <c:v>-1528.8692650200001</c:v>
                      </c:pt>
                      <c:pt idx="378">
                        <c:v>-1535.63682036</c:v>
                      </c:pt>
                      <c:pt idx="379">
                        <c:v>-1538.8361308599999</c:v>
                      </c:pt>
                      <c:pt idx="380">
                        <c:v>-1540.0400173099999</c:v>
                      </c:pt>
                      <c:pt idx="381">
                        <c:v>-1542.66188872</c:v>
                      </c:pt>
                      <c:pt idx="382">
                        <c:v>-1544.79011107</c:v>
                      </c:pt>
                      <c:pt idx="383">
                        <c:v>-1551.9675724799999</c:v>
                      </c:pt>
                      <c:pt idx="384">
                        <c:v>-1553.4870443899999</c:v>
                      </c:pt>
                      <c:pt idx="385">
                        <c:v>-1556.21632228</c:v>
                      </c:pt>
                      <c:pt idx="386">
                        <c:v>-1562.0298908100001</c:v>
                      </c:pt>
                      <c:pt idx="387">
                        <c:v>-1564.8112856</c:v>
                      </c:pt>
                      <c:pt idx="388">
                        <c:v>-1568.18844068</c:v>
                      </c:pt>
                      <c:pt idx="389">
                        <c:v>-1578.03671158</c:v>
                      </c:pt>
                      <c:pt idx="390">
                        <c:v>-1578.5639506499999</c:v>
                      </c:pt>
                      <c:pt idx="391">
                        <c:v>-1599.9292682800001</c:v>
                      </c:pt>
                      <c:pt idx="392">
                        <c:v>-1600.1494898200001</c:v>
                      </c:pt>
                      <c:pt idx="393">
                        <c:v>-1603.29467598</c:v>
                      </c:pt>
                      <c:pt idx="394">
                        <c:v>-1605.82780843</c:v>
                      </c:pt>
                      <c:pt idx="395">
                        <c:v>-1626.97774994</c:v>
                      </c:pt>
                      <c:pt idx="396">
                        <c:v>-1639.9034777500001</c:v>
                      </c:pt>
                      <c:pt idx="397">
                        <c:v>-1640.6668230099999</c:v>
                      </c:pt>
                      <c:pt idx="398">
                        <c:v>-1642.07760194</c:v>
                      </c:pt>
                      <c:pt idx="399">
                        <c:v>-1648.2395141899999</c:v>
                      </c:pt>
                      <c:pt idx="400">
                        <c:v>-1650.23499477</c:v>
                      </c:pt>
                      <c:pt idx="401">
                        <c:v>-1657.54856174</c:v>
                      </c:pt>
                      <c:pt idx="402">
                        <c:v>-1670.0266755800001</c:v>
                      </c:pt>
                      <c:pt idx="403">
                        <c:v>-1670.86980137</c:v>
                      </c:pt>
                      <c:pt idx="404">
                        <c:v>-1676.8261054</c:v>
                      </c:pt>
                      <c:pt idx="405">
                        <c:v>-1677.2493436100001</c:v>
                      </c:pt>
                      <c:pt idx="406">
                        <c:v>-1680.64886075</c:v>
                      </c:pt>
                      <c:pt idx="407">
                        <c:v>-1681.60909191</c:v>
                      </c:pt>
                      <c:pt idx="408">
                        <c:v>-1682.7289650800001</c:v>
                      </c:pt>
                      <c:pt idx="409">
                        <c:v>-1683.515439</c:v>
                      </c:pt>
                      <c:pt idx="410">
                        <c:v>-1683.8804324099999</c:v>
                      </c:pt>
                      <c:pt idx="411">
                        <c:v>-1694.71110991</c:v>
                      </c:pt>
                      <c:pt idx="412">
                        <c:v>-1696.3345580600001</c:v>
                      </c:pt>
                      <c:pt idx="413">
                        <c:v>-1699.8083455999999</c:v>
                      </c:pt>
                      <c:pt idx="414">
                        <c:v>-1705.58850224</c:v>
                      </c:pt>
                      <c:pt idx="415">
                        <c:v>-1707.65207949</c:v>
                      </c:pt>
                      <c:pt idx="416">
                        <c:v>-1708.0412454</c:v>
                      </c:pt>
                      <c:pt idx="417">
                        <c:v>-1710.6356160299999</c:v>
                      </c:pt>
                      <c:pt idx="418">
                        <c:v>-1711.44620461</c:v>
                      </c:pt>
                      <c:pt idx="419">
                        <c:v>-1713.20698769</c:v>
                      </c:pt>
                      <c:pt idx="420">
                        <c:v>-1713.5124507</c:v>
                      </c:pt>
                      <c:pt idx="421">
                        <c:v>-1726.9177807599999</c:v>
                      </c:pt>
                      <c:pt idx="422">
                        <c:v>-1734.5222221399999</c:v>
                      </c:pt>
                      <c:pt idx="423">
                        <c:v>-1739.56058463</c:v>
                      </c:pt>
                      <c:pt idx="424">
                        <c:v>-1741.43706028</c:v>
                      </c:pt>
                      <c:pt idx="425">
                        <c:v>-1752.7246944399999</c:v>
                      </c:pt>
                      <c:pt idx="426">
                        <c:v>-1752.95472475</c:v>
                      </c:pt>
                      <c:pt idx="427">
                        <c:v>-1753.13194703</c:v>
                      </c:pt>
                      <c:pt idx="428">
                        <c:v>-1760.2935093399999</c:v>
                      </c:pt>
                      <c:pt idx="429">
                        <c:v>-1763.0490166300001</c:v>
                      </c:pt>
                      <c:pt idx="430">
                        <c:v>-1769.02395772</c:v>
                      </c:pt>
                      <c:pt idx="431">
                        <c:v>-1770.4625019800001</c:v>
                      </c:pt>
                      <c:pt idx="432">
                        <c:v>-1771.4609717200001</c:v>
                      </c:pt>
                      <c:pt idx="433">
                        <c:v>-1772.0526905700001</c:v>
                      </c:pt>
                      <c:pt idx="434">
                        <c:v>-1772.93381499</c:v>
                      </c:pt>
                      <c:pt idx="435">
                        <c:v>-1774.61477436</c:v>
                      </c:pt>
                      <c:pt idx="436">
                        <c:v>-1785.1768121099999</c:v>
                      </c:pt>
                      <c:pt idx="437">
                        <c:v>-1785.77619914</c:v>
                      </c:pt>
                      <c:pt idx="438">
                        <c:v>-1787.5252949000001</c:v>
                      </c:pt>
                      <c:pt idx="439">
                        <c:v>-1787.9012047900001</c:v>
                      </c:pt>
                      <c:pt idx="440">
                        <c:v>-1799.9626017999999</c:v>
                      </c:pt>
                      <c:pt idx="441">
                        <c:v>-1803.0855427500001</c:v>
                      </c:pt>
                      <c:pt idx="442">
                        <c:v>-1809.5808878</c:v>
                      </c:pt>
                      <c:pt idx="443">
                        <c:v>-1817.6356820799999</c:v>
                      </c:pt>
                      <c:pt idx="444">
                        <c:v>-1820.92889898</c:v>
                      </c:pt>
                      <c:pt idx="445">
                        <c:v>-1839.7490338800001</c:v>
                      </c:pt>
                      <c:pt idx="446">
                        <c:v>-1840.0794568199999</c:v>
                      </c:pt>
                      <c:pt idx="447">
                        <c:v>-1840.70400236</c:v>
                      </c:pt>
                      <c:pt idx="448">
                        <c:v>-1842.8091210699999</c:v>
                      </c:pt>
                      <c:pt idx="449">
                        <c:v>-1843.3345941</c:v>
                      </c:pt>
                      <c:pt idx="450">
                        <c:v>-1845.6428650800001</c:v>
                      </c:pt>
                      <c:pt idx="451">
                        <c:v>-1848.6888507199999</c:v>
                      </c:pt>
                      <c:pt idx="452">
                        <c:v>-1852.2444050300001</c:v>
                      </c:pt>
                      <c:pt idx="453">
                        <c:v>-1852.58618065</c:v>
                      </c:pt>
                      <c:pt idx="454">
                        <c:v>-1857.5296440899999</c:v>
                      </c:pt>
                      <c:pt idx="455">
                        <c:v>-1864.74301995</c:v>
                      </c:pt>
                      <c:pt idx="456">
                        <c:v>-1866.9680986799999</c:v>
                      </c:pt>
                      <c:pt idx="457">
                        <c:v>-1867.5993641499999</c:v>
                      </c:pt>
                      <c:pt idx="458">
                        <c:v>-1869.4743156300001</c:v>
                      </c:pt>
                      <c:pt idx="459">
                        <c:v>-1870.7551408700001</c:v>
                      </c:pt>
                      <c:pt idx="460">
                        <c:v>-1873.2018976899999</c:v>
                      </c:pt>
                      <c:pt idx="461">
                        <c:v>-1876.8411945400001</c:v>
                      </c:pt>
                      <c:pt idx="462">
                        <c:v>-1878.5962699900001</c:v>
                      </c:pt>
                      <c:pt idx="463">
                        <c:v>-1882.7496138700001</c:v>
                      </c:pt>
                      <c:pt idx="464">
                        <c:v>-1882.95093357</c:v>
                      </c:pt>
                      <c:pt idx="465">
                        <c:v>-1883.45188289</c:v>
                      </c:pt>
                      <c:pt idx="466">
                        <c:v>-1884.0193603499999</c:v>
                      </c:pt>
                      <c:pt idx="467">
                        <c:v>-1887.4535753</c:v>
                      </c:pt>
                      <c:pt idx="468">
                        <c:v>-1908.3376807300001</c:v>
                      </c:pt>
                      <c:pt idx="469">
                        <c:v>-1911.31002055</c:v>
                      </c:pt>
                      <c:pt idx="470">
                        <c:v>-1914.4197460400001</c:v>
                      </c:pt>
                      <c:pt idx="471">
                        <c:v>-1919.7410797</c:v>
                      </c:pt>
                      <c:pt idx="472">
                        <c:v>-1930.0131078899999</c:v>
                      </c:pt>
                      <c:pt idx="473">
                        <c:v>-1943.0158290899999</c:v>
                      </c:pt>
                      <c:pt idx="474">
                        <c:v>-1943.7321868199999</c:v>
                      </c:pt>
                      <c:pt idx="475">
                        <c:v>-1963.9671545900001</c:v>
                      </c:pt>
                      <c:pt idx="476">
                        <c:v>-1966.5350192400001</c:v>
                      </c:pt>
                      <c:pt idx="477">
                        <c:v>-1968.5433602000001</c:v>
                      </c:pt>
                      <c:pt idx="478">
                        <c:v>-1969.82023136</c:v>
                      </c:pt>
                      <c:pt idx="479">
                        <c:v>-1978.3727351</c:v>
                      </c:pt>
                      <c:pt idx="480">
                        <c:v>-1980.4744713099999</c:v>
                      </c:pt>
                      <c:pt idx="481">
                        <c:v>-1986.0085095300001</c:v>
                      </c:pt>
                      <c:pt idx="482">
                        <c:v>-1990.5120472799999</c:v>
                      </c:pt>
                      <c:pt idx="483">
                        <c:v>-1993.08109139</c:v>
                      </c:pt>
                      <c:pt idx="484">
                        <c:v>-2001.7610031300001</c:v>
                      </c:pt>
                      <c:pt idx="485">
                        <c:v>-2003.6668976999999</c:v>
                      </c:pt>
                      <c:pt idx="486">
                        <c:v>-2006.7566948199999</c:v>
                      </c:pt>
                      <c:pt idx="487">
                        <c:v>-2010.15275159</c:v>
                      </c:pt>
                      <c:pt idx="488">
                        <c:v>-2014.1279677299999</c:v>
                      </c:pt>
                      <c:pt idx="489">
                        <c:v>-2015.13246923</c:v>
                      </c:pt>
                      <c:pt idx="490">
                        <c:v>-2020.2412783299999</c:v>
                      </c:pt>
                      <c:pt idx="491">
                        <c:v>-2038.93696697</c:v>
                      </c:pt>
                      <c:pt idx="492">
                        <c:v>-2039.3883437699999</c:v>
                      </c:pt>
                      <c:pt idx="493">
                        <c:v>-2048.1554336300001</c:v>
                      </c:pt>
                      <c:pt idx="494">
                        <c:v>-2073.2367192299998</c:v>
                      </c:pt>
                      <c:pt idx="495">
                        <c:v>-2081.7406539899998</c:v>
                      </c:pt>
                      <c:pt idx="496">
                        <c:v>-2082.8723294500001</c:v>
                      </c:pt>
                      <c:pt idx="497">
                        <c:v>-2104.1638174499999</c:v>
                      </c:pt>
                      <c:pt idx="498">
                        <c:v>-2105.6646883600001</c:v>
                      </c:pt>
                      <c:pt idx="499">
                        <c:v>-2112.3544134399999</c:v>
                      </c:pt>
                      <c:pt idx="500">
                        <c:v>-2113.7721186200001</c:v>
                      </c:pt>
                      <c:pt idx="501">
                        <c:v>-2122.5635997099998</c:v>
                      </c:pt>
                      <c:pt idx="502">
                        <c:v>-2124.4391374500001</c:v>
                      </c:pt>
                      <c:pt idx="503">
                        <c:v>-2128.4993725600002</c:v>
                      </c:pt>
                      <c:pt idx="504">
                        <c:v>-2129.0444718899998</c:v>
                      </c:pt>
                      <c:pt idx="505">
                        <c:v>-2131.20367145</c:v>
                      </c:pt>
                      <c:pt idx="506">
                        <c:v>-2131.83438505</c:v>
                      </c:pt>
                      <c:pt idx="507">
                        <c:v>-2140.9379661900002</c:v>
                      </c:pt>
                      <c:pt idx="508">
                        <c:v>-2146.46536823</c:v>
                      </c:pt>
                      <c:pt idx="509">
                        <c:v>-2146.9226211099999</c:v>
                      </c:pt>
                      <c:pt idx="510">
                        <c:v>-2155.39575569</c:v>
                      </c:pt>
                      <c:pt idx="511">
                        <c:v>-2157.7934981100002</c:v>
                      </c:pt>
                      <c:pt idx="512">
                        <c:v>-2158.00517188</c:v>
                      </c:pt>
                      <c:pt idx="513">
                        <c:v>-2171.9135199900002</c:v>
                      </c:pt>
                      <c:pt idx="514">
                        <c:v>-2181.05606588</c:v>
                      </c:pt>
                      <c:pt idx="515">
                        <c:v>-2186.5706696000002</c:v>
                      </c:pt>
                      <c:pt idx="516">
                        <c:v>-2196.2769684499999</c:v>
                      </c:pt>
                      <c:pt idx="517">
                        <c:v>-2198.67798171</c:v>
                      </c:pt>
                      <c:pt idx="518">
                        <c:v>-2230.6972707800001</c:v>
                      </c:pt>
                      <c:pt idx="519">
                        <c:v>-2231.3518192500001</c:v>
                      </c:pt>
                      <c:pt idx="520">
                        <c:v>-2234.6015786399998</c:v>
                      </c:pt>
                      <c:pt idx="521">
                        <c:v>-2239.0079109799999</c:v>
                      </c:pt>
                      <c:pt idx="522">
                        <c:v>-2241.8089559300001</c:v>
                      </c:pt>
                      <c:pt idx="523">
                        <c:v>-2245.31512342</c:v>
                      </c:pt>
                      <c:pt idx="524">
                        <c:v>-2249.4426461600001</c:v>
                      </c:pt>
                      <c:pt idx="525">
                        <c:v>-2262.5021676299998</c:v>
                      </c:pt>
                      <c:pt idx="526">
                        <c:v>-2263.4289681999999</c:v>
                      </c:pt>
                      <c:pt idx="527">
                        <c:v>-2265.39164858</c:v>
                      </c:pt>
                      <c:pt idx="528">
                        <c:v>-2274.4729089900002</c:v>
                      </c:pt>
                      <c:pt idx="529">
                        <c:v>-2289.6227159199998</c:v>
                      </c:pt>
                      <c:pt idx="530">
                        <c:v>-2289.7773559399998</c:v>
                      </c:pt>
                      <c:pt idx="531">
                        <c:v>-2295.18476663</c:v>
                      </c:pt>
                      <c:pt idx="532">
                        <c:v>-2297.71471329</c:v>
                      </c:pt>
                      <c:pt idx="533">
                        <c:v>-2305.2063902300001</c:v>
                      </c:pt>
                      <c:pt idx="534">
                        <c:v>-2311.88739601</c:v>
                      </c:pt>
                      <c:pt idx="535">
                        <c:v>-2318.1696811299998</c:v>
                      </c:pt>
                      <c:pt idx="536">
                        <c:v>-2319.4231005400002</c:v>
                      </c:pt>
                      <c:pt idx="537">
                        <c:v>-2322.1156085799998</c:v>
                      </c:pt>
                      <c:pt idx="538">
                        <c:v>-2325.3021434799998</c:v>
                      </c:pt>
                      <c:pt idx="539">
                        <c:v>-2325.9896879100002</c:v>
                      </c:pt>
                      <c:pt idx="540">
                        <c:v>-2327.7842267800002</c:v>
                      </c:pt>
                      <c:pt idx="541">
                        <c:v>-2329.2986159299999</c:v>
                      </c:pt>
                      <c:pt idx="542">
                        <c:v>-2330.4718936600002</c:v>
                      </c:pt>
                      <c:pt idx="543">
                        <c:v>-2335.8117973600001</c:v>
                      </c:pt>
                      <c:pt idx="544">
                        <c:v>-2337.0698312899999</c:v>
                      </c:pt>
                      <c:pt idx="545">
                        <c:v>-2339.71404046</c:v>
                      </c:pt>
                      <c:pt idx="546">
                        <c:v>-2344.6731468100002</c:v>
                      </c:pt>
                      <c:pt idx="547">
                        <c:v>-2362.40496119</c:v>
                      </c:pt>
                      <c:pt idx="548">
                        <c:v>-2364.1128671800002</c:v>
                      </c:pt>
                      <c:pt idx="549">
                        <c:v>-2367.2193424299999</c:v>
                      </c:pt>
                      <c:pt idx="550">
                        <c:v>-2368.1411477000001</c:v>
                      </c:pt>
                      <c:pt idx="551">
                        <c:v>-2371.12557896</c:v>
                      </c:pt>
                      <c:pt idx="552">
                        <c:v>-2378.7879924899999</c:v>
                      </c:pt>
                      <c:pt idx="553">
                        <c:v>-2379.4686599400002</c:v>
                      </c:pt>
                      <c:pt idx="554">
                        <c:v>-2379.89046994</c:v>
                      </c:pt>
                      <c:pt idx="555">
                        <c:v>-2380.6440352999998</c:v>
                      </c:pt>
                      <c:pt idx="556">
                        <c:v>-2380.83846202</c:v>
                      </c:pt>
                      <c:pt idx="557">
                        <c:v>-2383.3009425599998</c:v>
                      </c:pt>
                      <c:pt idx="558">
                        <c:v>-2393.2646292499999</c:v>
                      </c:pt>
                      <c:pt idx="559">
                        <c:v>-2397.58014267</c:v>
                      </c:pt>
                      <c:pt idx="560">
                        <c:v>-2402.1087984699998</c:v>
                      </c:pt>
                      <c:pt idx="561">
                        <c:v>-2402.4690578599998</c:v>
                      </c:pt>
                      <c:pt idx="562">
                        <c:v>-2403.1484706299998</c:v>
                      </c:pt>
                      <c:pt idx="563">
                        <c:v>-2427.9902696899999</c:v>
                      </c:pt>
                      <c:pt idx="564">
                        <c:v>-2428.20417279</c:v>
                      </c:pt>
                      <c:pt idx="565">
                        <c:v>-2438.15747676</c:v>
                      </c:pt>
                      <c:pt idx="566">
                        <c:v>-2438.4060454</c:v>
                      </c:pt>
                      <c:pt idx="567">
                        <c:v>-2442.36666573</c:v>
                      </c:pt>
                      <c:pt idx="568">
                        <c:v>-2446.4763564499999</c:v>
                      </c:pt>
                      <c:pt idx="569">
                        <c:v>-2447.3207661699998</c:v>
                      </c:pt>
                      <c:pt idx="570">
                        <c:v>-2447.7122158000002</c:v>
                      </c:pt>
                      <c:pt idx="571">
                        <c:v>-2448.5994744</c:v>
                      </c:pt>
                      <c:pt idx="572">
                        <c:v>-2450.07487601</c:v>
                      </c:pt>
                      <c:pt idx="573">
                        <c:v>-2455.92764764</c:v>
                      </c:pt>
                      <c:pt idx="574">
                        <c:v>-2463.47202139</c:v>
                      </c:pt>
                      <c:pt idx="575">
                        <c:v>-2468.7056479900002</c:v>
                      </c:pt>
                      <c:pt idx="576">
                        <c:v>-2468.9777064099999</c:v>
                      </c:pt>
                      <c:pt idx="577">
                        <c:v>-2470.4274703800002</c:v>
                      </c:pt>
                      <c:pt idx="578">
                        <c:v>-2474.06446787</c:v>
                      </c:pt>
                      <c:pt idx="579">
                        <c:v>-2475.7611311800001</c:v>
                      </c:pt>
                      <c:pt idx="580">
                        <c:v>-2477.3969493300001</c:v>
                      </c:pt>
                      <c:pt idx="581">
                        <c:v>-2479.8466514800002</c:v>
                      </c:pt>
                      <c:pt idx="582">
                        <c:v>-2486.3352854999998</c:v>
                      </c:pt>
                      <c:pt idx="583">
                        <c:v>-2488.8634402900002</c:v>
                      </c:pt>
                      <c:pt idx="584">
                        <c:v>-2499.9777009099998</c:v>
                      </c:pt>
                      <c:pt idx="585">
                        <c:v>-2500.12468059</c:v>
                      </c:pt>
                      <c:pt idx="586">
                        <c:v>-2529.3985103700002</c:v>
                      </c:pt>
                      <c:pt idx="587">
                        <c:v>-2531.5975133699999</c:v>
                      </c:pt>
                      <c:pt idx="588">
                        <c:v>-2538.42325506</c:v>
                      </c:pt>
                      <c:pt idx="589">
                        <c:v>-2539.57526405</c:v>
                      </c:pt>
                      <c:pt idx="590">
                        <c:v>-2541.2026328900001</c:v>
                      </c:pt>
                      <c:pt idx="591">
                        <c:v>-2545.1523517800001</c:v>
                      </c:pt>
                      <c:pt idx="592">
                        <c:v>-2550.3582564500002</c:v>
                      </c:pt>
                      <c:pt idx="593">
                        <c:v>-2552.5035794700002</c:v>
                      </c:pt>
                      <c:pt idx="594">
                        <c:v>-2556.05735602</c:v>
                      </c:pt>
                      <c:pt idx="595">
                        <c:v>-2557.2368267799998</c:v>
                      </c:pt>
                      <c:pt idx="596">
                        <c:v>-2560.9331058600001</c:v>
                      </c:pt>
                      <c:pt idx="597">
                        <c:v>-2566.6209636100002</c:v>
                      </c:pt>
                      <c:pt idx="598">
                        <c:v>-2567.28781187</c:v>
                      </c:pt>
                      <c:pt idx="599">
                        <c:v>-2570.10668579</c:v>
                      </c:pt>
                      <c:pt idx="600">
                        <c:v>-2578.1861512300002</c:v>
                      </c:pt>
                      <c:pt idx="601">
                        <c:v>-2580.1613941000001</c:v>
                      </c:pt>
                      <c:pt idx="602">
                        <c:v>-2583.2540957699998</c:v>
                      </c:pt>
                      <c:pt idx="603">
                        <c:v>-2584.0828890100001</c:v>
                      </c:pt>
                      <c:pt idx="604">
                        <c:v>-2586.36182259</c:v>
                      </c:pt>
                      <c:pt idx="605">
                        <c:v>-2586.9920207499999</c:v>
                      </c:pt>
                      <c:pt idx="606">
                        <c:v>-2594.5390650999998</c:v>
                      </c:pt>
                      <c:pt idx="607">
                        <c:v>-2600.71803159</c:v>
                      </c:pt>
                      <c:pt idx="608">
                        <c:v>-2608.26411895</c:v>
                      </c:pt>
                      <c:pt idx="609">
                        <c:v>-2623.6314298799998</c:v>
                      </c:pt>
                      <c:pt idx="610">
                        <c:v>-2626.7155878200001</c:v>
                      </c:pt>
                      <c:pt idx="611">
                        <c:v>-2627.3584133899999</c:v>
                      </c:pt>
                      <c:pt idx="612">
                        <c:v>-2632.5744082000001</c:v>
                      </c:pt>
                      <c:pt idx="613">
                        <c:v>-2632.6403316199999</c:v>
                      </c:pt>
                      <c:pt idx="614">
                        <c:v>-2632.7434936099999</c:v>
                      </c:pt>
                      <c:pt idx="615">
                        <c:v>-2634.0351860199999</c:v>
                      </c:pt>
                      <c:pt idx="616">
                        <c:v>-2642.1628136300001</c:v>
                      </c:pt>
                      <c:pt idx="617">
                        <c:v>-2644.8731542</c:v>
                      </c:pt>
                      <c:pt idx="618">
                        <c:v>-2652.82180569</c:v>
                      </c:pt>
                      <c:pt idx="619">
                        <c:v>-2652.8454658999999</c:v>
                      </c:pt>
                      <c:pt idx="620">
                        <c:v>-2657.2564660899998</c:v>
                      </c:pt>
                      <c:pt idx="621">
                        <c:v>-2657.6850355699999</c:v>
                      </c:pt>
                      <c:pt idx="622">
                        <c:v>-2662.6458894500001</c:v>
                      </c:pt>
                      <c:pt idx="623">
                        <c:v>-2666.0047970800001</c:v>
                      </c:pt>
                      <c:pt idx="624">
                        <c:v>-2676.5038219600001</c:v>
                      </c:pt>
                      <c:pt idx="625">
                        <c:v>-2677.11454245</c:v>
                      </c:pt>
                      <c:pt idx="626">
                        <c:v>-2679.5821324600001</c:v>
                      </c:pt>
                      <c:pt idx="627">
                        <c:v>-2682.2459605600002</c:v>
                      </c:pt>
                      <c:pt idx="628">
                        <c:v>-2687.5577612299999</c:v>
                      </c:pt>
                      <c:pt idx="629">
                        <c:v>-2689.11051645</c:v>
                      </c:pt>
                      <c:pt idx="630">
                        <c:v>-2691.67041569</c:v>
                      </c:pt>
                      <c:pt idx="631">
                        <c:v>-2698.3606717600001</c:v>
                      </c:pt>
                      <c:pt idx="632">
                        <c:v>-2700.6282572999999</c:v>
                      </c:pt>
                      <c:pt idx="633">
                        <c:v>-2703.4812023600002</c:v>
                      </c:pt>
                      <c:pt idx="634">
                        <c:v>-2713.9163310700001</c:v>
                      </c:pt>
                      <c:pt idx="635">
                        <c:v>-2719.99087095</c:v>
                      </c:pt>
                      <c:pt idx="636">
                        <c:v>-2721.3862142100002</c:v>
                      </c:pt>
                      <c:pt idx="637">
                        <c:v>-2740.79216292</c:v>
                      </c:pt>
                      <c:pt idx="638">
                        <c:v>-2741.7806166400001</c:v>
                      </c:pt>
                      <c:pt idx="639">
                        <c:v>-2743.8224968499999</c:v>
                      </c:pt>
                      <c:pt idx="640">
                        <c:v>-2744.9145960300002</c:v>
                      </c:pt>
                      <c:pt idx="641">
                        <c:v>-2745.88009926</c:v>
                      </c:pt>
                      <c:pt idx="642">
                        <c:v>-2750.7191364099999</c:v>
                      </c:pt>
                      <c:pt idx="643">
                        <c:v>-2762.5623386000002</c:v>
                      </c:pt>
                      <c:pt idx="644">
                        <c:v>-2764.27351641</c:v>
                      </c:pt>
                      <c:pt idx="645">
                        <c:v>-2799.0163268900001</c:v>
                      </c:pt>
                      <c:pt idx="646">
                        <c:v>-2799.1333740199998</c:v>
                      </c:pt>
                      <c:pt idx="647">
                        <c:v>-2799.7959732700001</c:v>
                      </c:pt>
                      <c:pt idx="648">
                        <c:v>-2812.8793036500001</c:v>
                      </c:pt>
                      <c:pt idx="649">
                        <c:v>-2818.2443005499999</c:v>
                      </c:pt>
                      <c:pt idx="650">
                        <c:v>-2822.6457196199999</c:v>
                      </c:pt>
                      <c:pt idx="651">
                        <c:v>-2824.8552310599998</c:v>
                      </c:pt>
                      <c:pt idx="652">
                        <c:v>-2825.8440996899999</c:v>
                      </c:pt>
                      <c:pt idx="653">
                        <c:v>-2832.07277436</c:v>
                      </c:pt>
                      <c:pt idx="654">
                        <c:v>-2836.5109374499998</c:v>
                      </c:pt>
                      <c:pt idx="655">
                        <c:v>-2842.0584227499999</c:v>
                      </c:pt>
                      <c:pt idx="656">
                        <c:v>-2853.72957382</c:v>
                      </c:pt>
                      <c:pt idx="657">
                        <c:v>-2855.6360353300001</c:v>
                      </c:pt>
                      <c:pt idx="658">
                        <c:v>-2856.8652990000001</c:v>
                      </c:pt>
                      <c:pt idx="659">
                        <c:v>-2858.1386025299998</c:v>
                      </c:pt>
                      <c:pt idx="660">
                        <c:v>-2863.6251213599999</c:v>
                      </c:pt>
                      <c:pt idx="661">
                        <c:v>-2866.1301264099998</c:v>
                      </c:pt>
                      <c:pt idx="662">
                        <c:v>-2874.4818184699998</c:v>
                      </c:pt>
                      <c:pt idx="663">
                        <c:v>-2878.4595877500001</c:v>
                      </c:pt>
                      <c:pt idx="664">
                        <c:v>-2880.9651249100002</c:v>
                      </c:pt>
                      <c:pt idx="665">
                        <c:v>-2881.53117191</c:v>
                      </c:pt>
                      <c:pt idx="666">
                        <c:v>-2882.8961183900001</c:v>
                      </c:pt>
                      <c:pt idx="667">
                        <c:v>-2882.9927212799998</c:v>
                      </c:pt>
                      <c:pt idx="668">
                        <c:v>-2898.02425429</c:v>
                      </c:pt>
                      <c:pt idx="669">
                        <c:v>-2898.3121101500001</c:v>
                      </c:pt>
                      <c:pt idx="670">
                        <c:v>-2906.4897788799999</c:v>
                      </c:pt>
                      <c:pt idx="671">
                        <c:v>-2909.4818597100002</c:v>
                      </c:pt>
                      <c:pt idx="672">
                        <c:v>-2921.0811061700001</c:v>
                      </c:pt>
                      <c:pt idx="673">
                        <c:v>-2921.7312382999999</c:v>
                      </c:pt>
                      <c:pt idx="674">
                        <c:v>-2923.53855767</c:v>
                      </c:pt>
                      <c:pt idx="675">
                        <c:v>-2924.8905524199999</c:v>
                      </c:pt>
                      <c:pt idx="676">
                        <c:v>-2927.5077796800001</c:v>
                      </c:pt>
                      <c:pt idx="677">
                        <c:v>-2929.1504876600002</c:v>
                      </c:pt>
                      <c:pt idx="678">
                        <c:v>-2931.7288077200001</c:v>
                      </c:pt>
                      <c:pt idx="679">
                        <c:v>-2931.74747312</c:v>
                      </c:pt>
                      <c:pt idx="680">
                        <c:v>-2933.5273737900002</c:v>
                      </c:pt>
                      <c:pt idx="681">
                        <c:v>-2934.70821179</c:v>
                      </c:pt>
                      <c:pt idx="682">
                        <c:v>-2943.2820183899998</c:v>
                      </c:pt>
                      <c:pt idx="683">
                        <c:v>-2948.41141161</c:v>
                      </c:pt>
                      <c:pt idx="684">
                        <c:v>-2950.3371029899999</c:v>
                      </c:pt>
                      <c:pt idx="685">
                        <c:v>-2958.2024357499999</c:v>
                      </c:pt>
                      <c:pt idx="686">
                        <c:v>-2972.8655915700001</c:v>
                      </c:pt>
                      <c:pt idx="687">
                        <c:v>-2984.80237622</c:v>
                      </c:pt>
                      <c:pt idx="688">
                        <c:v>-2986.6761398399999</c:v>
                      </c:pt>
                      <c:pt idx="689">
                        <c:v>-2990.2348930200001</c:v>
                      </c:pt>
                      <c:pt idx="690">
                        <c:v>-2994.2181130099998</c:v>
                      </c:pt>
                      <c:pt idx="691">
                        <c:v>-3007.8173433799998</c:v>
                      </c:pt>
                      <c:pt idx="692">
                        <c:v>-3010.7536602099999</c:v>
                      </c:pt>
                      <c:pt idx="693">
                        <c:v>-3012.6072966500001</c:v>
                      </c:pt>
                      <c:pt idx="694">
                        <c:v>-3018.0984649299999</c:v>
                      </c:pt>
                      <c:pt idx="695">
                        <c:v>-3019.6177443500001</c:v>
                      </c:pt>
                      <c:pt idx="696">
                        <c:v>-3022.7168805699998</c:v>
                      </c:pt>
                      <c:pt idx="697">
                        <c:v>-3022.9416181699999</c:v>
                      </c:pt>
                      <c:pt idx="698">
                        <c:v>-3023.3299846599998</c:v>
                      </c:pt>
                      <c:pt idx="699">
                        <c:v>-3025.6456258100002</c:v>
                      </c:pt>
                      <c:pt idx="700">
                        <c:v>-3028.0525292900002</c:v>
                      </c:pt>
                      <c:pt idx="701">
                        <c:v>-3030.1755675999998</c:v>
                      </c:pt>
                      <c:pt idx="702">
                        <c:v>-3041.03333157</c:v>
                      </c:pt>
                      <c:pt idx="703">
                        <c:v>-3047.78411783</c:v>
                      </c:pt>
                      <c:pt idx="704">
                        <c:v>-3050.6983685499999</c:v>
                      </c:pt>
                      <c:pt idx="705">
                        <c:v>-3051.8554183699998</c:v>
                      </c:pt>
                      <c:pt idx="706">
                        <c:v>-3053.3989178500001</c:v>
                      </c:pt>
                      <c:pt idx="707">
                        <c:v>-3054.7760005300001</c:v>
                      </c:pt>
                      <c:pt idx="708">
                        <c:v>-3060.74150263</c:v>
                      </c:pt>
                      <c:pt idx="709">
                        <c:v>-3067.1363775099999</c:v>
                      </c:pt>
                      <c:pt idx="710">
                        <c:v>-3068.2726652800002</c:v>
                      </c:pt>
                      <c:pt idx="711">
                        <c:v>-3068.3731376300002</c:v>
                      </c:pt>
                      <c:pt idx="712">
                        <c:v>-3074.5578645599999</c:v>
                      </c:pt>
                      <c:pt idx="713">
                        <c:v>-3079.76844493</c:v>
                      </c:pt>
                      <c:pt idx="714">
                        <c:v>-3087.87527219</c:v>
                      </c:pt>
                      <c:pt idx="715">
                        <c:v>-3092.27270533</c:v>
                      </c:pt>
                      <c:pt idx="716">
                        <c:v>-3093.2273980999998</c:v>
                      </c:pt>
                      <c:pt idx="717">
                        <c:v>-3097.4450789799998</c:v>
                      </c:pt>
                      <c:pt idx="718">
                        <c:v>-3103.4137409499999</c:v>
                      </c:pt>
                      <c:pt idx="719">
                        <c:v>-3109.4606389999999</c:v>
                      </c:pt>
                      <c:pt idx="720">
                        <c:v>-3112.6699466999999</c:v>
                      </c:pt>
                      <c:pt idx="721">
                        <c:v>-3113.6832546099999</c:v>
                      </c:pt>
                      <c:pt idx="722">
                        <c:v>-3120.1863599399999</c:v>
                      </c:pt>
                      <c:pt idx="723">
                        <c:v>-3122.2922181399999</c:v>
                      </c:pt>
                      <c:pt idx="724">
                        <c:v>-3126.79109328</c:v>
                      </c:pt>
                      <c:pt idx="725">
                        <c:v>-3131.4771133200002</c:v>
                      </c:pt>
                      <c:pt idx="726">
                        <c:v>-3140.9783686000001</c:v>
                      </c:pt>
                      <c:pt idx="727">
                        <c:v>-3146.1078091300001</c:v>
                      </c:pt>
                      <c:pt idx="728">
                        <c:v>-3146.9355088299999</c:v>
                      </c:pt>
                      <c:pt idx="729">
                        <c:v>-3160.0012148000001</c:v>
                      </c:pt>
                      <c:pt idx="730">
                        <c:v>-3161.08592658</c:v>
                      </c:pt>
                      <c:pt idx="731">
                        <c:v>-3164.00931567</c:v>
                      </c:pt>
                      <c:pt idx="732">
                        <c:v>-3168.50397475</c:v>
                      </c:pt>
                      <c:pt idx="733">
                        <c:v>-3169.7329571199998</c:v>
                      </c:pt>
                      <c:pt idx="734">
                        <c:v>-3173.2361285000002</c:v>
                      </c:pt>
                      <c:pt idx="735">
                        <c:v>-3174.2264918199999</c:v>
                      </c:pt>
                      <c:pt idx="736">
                        <c:v>-3179.89210091</c:v>
                      </c:pt>
                      <c:pt idx="737">
                        <c:v>-3192.3575017399999</c:v>
                      </c:pt>
                      <c:pt idx="738">
                        <c:v>-3204.7773374600001</c:v>
                      </c:pt>
                      <c:pt idx="739">
                        <c:v>-3206.2881978199998</c:v>
                      </c:pt>
                      <c:pt idx="740">
                        <c:v>-3207.4814760700001</c:v>
                      </c:pt>
                      <c:pt idx="741">
                        <c:v>-3209.2521745499998</c:v>
                      </c:pt>
                      <c:pt idx="742">
                        <c:v>-3215.9548962399999</c:v>
                      </c:pt>
                      <c:pt idx="743">
                        <c:v>-3228.1177071699999</c:v>
                      </c:pt>
                      <c:pt idx="744">
                        <c:v>-3235.5899775799999</c:v>
                      </c:pt>
                      <c:pt idx="745">
                        <c:v>-3242.9233819699998</c:v>
                      </c:pt>
                      <c:pt idx="746">
                        <c:v>-3245.3024907099998</c:v>
                      </c:pt>
                      <c:pt idx="747">
                        <c:v>-3253.7300934599998</c:v>
                      </c:pt>
                      <c:pt idx="748">
                        <c:v>-3253.8675875200001</c:v>
                      </c:pt>
                      <c:pt idx="749">
                        <c:v>-3257.45957821</c:v>
                      </c:pt>
                      <c:pt idx="750">
                        <c:v>-3259.7602021799999</c:v>
                      </c:pt>
                      <c:pt idx="751">
                        <c:v>-3261.12475739</c:v>
                      </c:pt>
                      <c:pt idx="752">
                        <c:v>-3264.7303185000001</c:v>
                      </c:pt>
                      <c:pt idx="753">
                        <c:v>-3271.0095259</c:v>
                      </c:pt>
                      <c:pt idx="754">
                        <c:v>-3271.1362259299999</c:v>
                      </c:pt>
                      <c:pt idx="755">
                        <c:v>-3275.7855546999999</c:v>
                      </c:pt>
                      <c:pt idx="756">
                        <c:v>-3284.3314769200001</c:v>
                      </c:pt>
                      <c:pt idx="757">
                        <c:v>-3286.51302338</c:v>
                      </c:pt>
                      <c:pt idx="758">
                        <c:v>-3287.1896868099998</c:v>
                      </c:pt>
                      <c:pt idx="759">
                        <c:v>-3288.9079553900001</c:v>
                      </c:pt>
                      <c:pt idx="760">
                        <c:v>-3289.0028973600001</c:v>
                      </c:pt>
                      <c:pt idx="761">
                        <c:v>-3302.5811356600002</c:v>
                      </c:pt>
                      <c:pt idx="762">
                        <c:v>-3305.15914673</c:v>
                      </c:pt>
                      <c:pt idx="763">
                        <c:v>-3315.4720393699999</c:v>
                      </c:pt>
                      <c:pt idx="764">
                        <c:v>-3327.2668379400002</c:v>
                      </c:pt>
                      <c:pt idx="765">
                        <c:v>-3328.3212875700001</c:v>
                      </c:pt>
                      <c:pt idx="766">
                        <c:v>-3329.9406728899999</c:v>
                      </c:pt>
                      <c:pt idx="767">
                        <c:v>-3331.2969171999998</c:v>
                      </c:pt>
                      <c:pt idx="768">
                        <c:v>-3331.5143389599998</c:v>
                      </c:pt>
                      <c:pt idx="769">
                        <c:v>-3334.6874716299999</c:v>
                      </c:pt>
                      <c:pt idx="770">
                        <c:v>-3338.1657827899999</c:v>
                      </c:pt>
                      <c:pt idx="771">
                        <c:v>-3344.0578790499999</c:v>
                      </c:pt>
                      <c:pt idx="772">
                        <c:v>-3352.4886051499998</c:v>
                      </c:pt>
                      <c:pt idx="773">
                        <c:v>-3354.6829690300001</c:v>
                      </c:pt>
                      <c:pt idx="774">
                        <c:v>-3359.3180769800001</c:v>
                      </c:pt>
                      <c:pt idx="775">
                        <c:v>-3361.0570274000002</c:v>
                      </c:pt>
                      <c:pt idx="776">
                        <c:v>-3362.2309687400002</c:v>
                      </c:pt>
                      <c:pt idx="777">
                        <c:v>-3368.8182013999999</c:v>
                      </c:pt>
                      <c:pt idx="778">
                        <c:v>-3374.0241123999999</c:v>
                      </c:pt>
                      <c:pt idx="779">
                        <c:v>-3382.89142343</c:v>
                      </c:pt>
                      <c:pt idx="780">
                        <c:v>-3384.0703343</c:v>
                      </c:pt>
                      <c:pt idx="781">
                        <c:v>-3389.04058304</c:v>
                      </c:pt>
                      <c:pt idx="782">
                        <c:v>-3401.2677901799998</c:v>
                      </c:pt>
                      <c:pt idx="783">
                        <c:v>-3403.6412262399999</c:v>
                      </c:pt>
                      <c:pt idx="784">
                        <c:v>-3407.4537662500002</c:v>
                      </c:pt>
                      <c:pt idx="785">
                        <c:v>-3409.4564489999998</c:v>
                      </c:pt>
                      <c:pt idx="786">
                        <c:v>-3412.1779824999999</c:v>
                      </c:pt>
                      <c:pt idx="787">
                        <c:v>-3429.0769139399999</c:v>
                      </c:pt>
                      <c:pt idx="788">
                        <c:v>-3430.0883624500002</c:v>
                      </c:pt>
                      <c:pt idx="789">
                        <c:v>-3432.11048342</c:v>
                      </c:pt>
                      <c:pt idx="790">
                        <c:v>-3435.8134377400002</c:v>
                      </c:pt>
                      <c:pt idx="791">
                        <c:v>-3452.76001163</c:v>
                      </c:pt>
                      <c:pt idx="792">
                        <c:v>-3454.3319055000002</c:v>
                      </c:pt>
                      <c:pt idx="793">
                        <c:v>-3467.9478491700002</c:v>
                      </c:pt>
                      <c:pt idx="794">
                        <c:v>-3472.3804360499998</c:v>
                      </c:pt>
                      <c:pt idx="795">
                        <c:v>-3477.3666097099999</c:v>
                      </c:pt>
                      <c:pt idx="796">
                        <c:v>-3478.0847668400002</c:v>
                      </c:pt>
                      <c:pt idx="797">
                        <c:v>-3495.7077183800002</c:v>
                      </c:pt>
                      <c:pt idx="798">
                        <c:v>-3505.1661901500001</c:v>
                      </c:pt>
                      <c:pt idx="799">
                        <c:v>-3514.3229746100001</c:v>
                      </c:pt>
                      <c:pt idx="800">
                        <c:v>-3522.2736019399999</c:v>
                      </c:pt>
                      <c:pt idx="801">
                        <c:v>-3528.0288628899998</c:v>
                      </c:pt>
                      <c:pt idx="802">
                        <c:v>-3552.7526995500002</c:v>
                      </c:pt>
                      <c:pt idx="803">
                        <c:v>-3566.9075781199999</c:v>
                      </c:pt>
                      <c:pt idx="804">
                        <c:v>-3579.70869348</c:v>
                      </c:pt>
                      <c:pt idx="805">
                        <c:v>-3580.27347272</c:v>
                      </c:pt>
                      <c:pt idx="806">
                        <c:v>-3582.6972247899998</c:v>
                      </c:pt>
                      <c:pt idx="807">
                        <c:v>-3583.5033146599999</c:v>
                      </c:pt>
                      <c:pt idx="808">
                        <c:v>-3585.82215705</c:v>
                      </c:pt>
                      <c:pt idx="809">
                        <c:v>-3589.3676439000001</c:v>
                      </c:pt>
                      <c:pt idx="810">
                        <c:v>-3591.3036746399998</c:v>
                      </c:pt>
                      <c:pt idx="811">
                        <c:v>-3595.68469538</c:v>
                      </c:pt>
                      <c:pt idx="812">
                        <c:v>-3603.7361738899999</c:v>
                      </c:pt>
                      <c:pt idx="813">
                        <c:v>-3609.63469571</c:v>
                      </c:pt>
                      <c:pt idx="814">
                        <c:v>-3626.7306311000002</c:v>
                      </c:pt>
                      <c:pt idx="815">
                        <c:v>-3633.1288293699999</c:v>
                      </c:pt>
                      <c:pt idx="816">
                        <c:v>-3651.31762342</c:v>
                      </c:pt>
                      <c:pt idx="817">
                        <c:v>-3656.9867157399999</c:v>
                      </c:pt>
                      <c:pt idx="818">
                        <c:v>-3661.7133532600001</c:v>
                      </c:pt>
                      <c:pt idx="819">
                        <c:v>-3671.0798668100001</c:v>
                      </c:pt>
                      <c:pt idx="820">
                        <c:v>-3672.0418106799998</c:v>
                      </c:pt>
                      <c:pt idx="821">
                        <c:v>-3679.0666245399998</c:v>
                      </c:pt>
                      <c:pt idx="822">
                        <c:v>-3680.9709111699999</c:v>
                      </c:pt>
                      <c:pt idx="823">
                        <c:v>-3685.4333595399999</c:v>
                      </c:pt>
                      <c:pt idx="824">
                        <c:v>-3686.4712401800002</c:v>
                      </c:pt>
                      <c:pt idx="825">
                        <c:v>-3693.22837183</c:v>
                      </c:pt>
                      <c:pt idx="826">
                        <c:v>-3703.1850030199998</c:v>
                      </c:pt>
                      <c:pt idx="827">
                        <c:v>-3703.89256299</c:v>
                      </c:pt>
                      <c:pt idx="828">
                        <c:v>-3706.7414846699999</c:v>
                      </c:pt>
                      <c:pt idx="829">
                        <c:v>-3710.65732144</c:v>
                      </c:pt>
                      <c:pt idx="830">
                        <c:v>-3714.3143473</c:v>
                      </c:pt>
                      <c:pt idx="831">
                        <c:v>-3715.3232485499998</c:v>
                      </c:pt>
                      <c:pt idx="832">
                        <c:v>-3715.7345319299998</c:v>
                      </c:pt>
                      <c:pt idx="833">
                        <c:v>-3717.66884738</c:v>
                      </c:pt>
                      <c:pt idx="834">
                        <c:v>-3717.7816418799998</c:v>
                      </c:pt>
                      <c:pt idx="835">
                        <c:v>-3718.6706764099999</c:v>
                      </c:pt>
                      <c:pt idx="836">
                        <c:v>-3725.4865677600001</c:v>
                      </c:pt>
                      <c:pt idx="837">
                        <c:v>-3728.4637427299999</c:v>
                      </c:pt>
                      <c:pt idx="838">
                        <c:v>-3732.4740823400002</c:v>
                      </c:pt>
                      <c:pt idx="839">
                        <c:v>-3750.63517379</c:v>
                      </c:pt>
                      <c:pt idx="840">
                        <c:v>-3761.2035880799999</c:v>
                      </c:pt>
                      <c:pt idx="841">
                        <c:v>-3770.0652316199998</c:v>
                      </c:pt>
                      <c:pt idx="842">
                        <c:v>-3772.8691507399999</c:v>
                      </c:pt>
                      <c:pt idx="843">
                        <c:v>-3781.3553300399999</c:v>
                      </c:pt>
                      <c:pt idx="844">
                        <c:v>-3783.28237429</c:v>
                      </c:pt>
                      <c:pt idx="845">
                        <c:v>-3785.40322259</c:v>
                      </c:pt>
                      <c:pt idx="846">
                        <c:v>-3787.9018191</c:v>
                      </c:pt>
                      <c:pt idx="847">
                        <c:v>-3789.8855979300001</c:v>
                      </c:pt>
                      <c:pt idx="848">
                        <c:v>-3792.0005357599998</c:v>
                      </c:pt>
                      <c:pt idx="849">
                        <c:v>-3796.8542259000001</c:v>
                      </c:pt>
                      <c:pt idx="850">
                        <c:v>-3800.9241841500002</c:v>
                      </c:pt>
                      <c:pt idx="851">
                        <c:v>-3803.2046546400002</c:v>
                      </c:pt>
                      <c:pt idx="852">
                        <c:v>-3803.3404190400001</c:v>
                      </c:pt>
                      <c:pt idx="853">
                        <c:v>-3803.5380338099999</c:v>
                      </c:pt>
                      <c:pt idx="854">
                        <c:v>-3808.2427101100002</c:v>
                      </c:pt>
                      <c:pt idx="855">
                        <c:v>-3809.8182717200002</c:v>
                      </c:pt>
                      <c:pt idx="856">
                        <c:v>-3811.4138179000001</c:v>
                      </c:pt>
                      <c:pt idx="857">
                        <c:v>-3822.11852292</c:v>
                      </c:pt>
                      <c:pt idx="858">
                        <c:v>-3825.48390285</c:v>
                      </c:pt>
                      <c:pt idx="859">
                        <c:v>-3825.8599858900002</c:v>
                      </c:pt>
                      <c:pt idx="860">
                        <c:v>-3825.9754076099998</c:v>
                      </c:pt>
                      <c:pt idx="861">
                        <c:v>-3838.0169588600002</c:v>
                      </c:pt>
                      <c:pt idx="862">
                        <c:v>-3844.1154764399998</c:v>
                      </c:pt>
                      <c:pt idx="863">
                        <c:v>-3844.4091241800002</c:v>
                      </c:pt>
                      <c:pt idx="864">
                        <c:v>-3844.9875424299998</c:v>
                      </c:pt>
                      <c:pt idx="865">
                        <c:v>-3846.50329431</c:v>
                      </c:pt>
                      <c:pt idx="866">
                        <c:v>-3849.21925151</c:v>
                      </c:pt>
                      <c:pt idx="867">
                        <c:v>-3852.8702382400002</c:v>
                      </c:pt>
                      <c:pt idx="868">
                        <c:v>-3853.3250126500002</c:v>
                      </c:pt>
                      <c:pt idx="869">
                        <c:v>-3853.85187111</c:v>
                      </c:pt>
                      <c:pt idx="870">
                        <c:v>-3856.37853778</c:v>
                      </c:pt>
                      <c:pt idx="871">
                        <c:v>-3856.75139597</c:v>
                      </c:pt>
                      <c:pt idx="872">
                        <c:v>-3869.0843583800001</c:v>
                      </c:pt>
                      <c:pt idx="873">
                        <c:v>-3880.55585552</c:v>
                      </c:pt>
                      <c:pt idx="874">
                        <c:v>-3884.2935023599998</c:v>
                      </c:pt>
                      <c:pt idx="875">
                        <c:v>-3884.8525979999999</c:v>
                      </c:pt>
                      <c:pt idx="876">
                        <c:v>-3888.70946168</c:v>
                      </c:pt>
                      <c:pt idx="877">
                        <c:v>-3889.5436695899998</c:v>
                      </c:pt>
                      <c:pt idx="878">
                        <c:v>-3891.4473188000002</c:v>
                      </c:pt>
                      <c:pt idx="879">
                        <c:v>-3894.8709081000002</c:v>
                      </c:pt>
                      <c:pt idx="880">
                        <c:v>-3895.9251524000001</c:v>
                      </c:pt>
                      <c:pt idx="881">
                        <c:v>-3902.3180231599999</c:v>
                      </c:pt>
                      <c:pt idx="882">
                        <c:v>-3908.9200853399998</c:v>
                      </c:pt>
                      <c:pt idx="883">
                        <c:v>-3909.17773515</c:v>
                      </c:pt>
                      <c:pt idx="884">
                        <c:v>-3911.04418708</c:v>
                      </c:pt>
                      <c:pt idx="885">
                        <c:v>-3911.45070209</c:v>
                      </c:pt>
                      <c:pt idx="886">
                        <c:v>-3914.0324160700002</c:v>
                      </c:pt>
                      <c:pt idx="887">
                        <c:v>-3917.0411199300001</c:v>
                      </c:pt>
                      <c:pt idx="888">
                        <c:v>-3923.6475919700001</c:v>
                      </c:pt>
                      <c:pt idx="889">
                        <c:v>-3925.0846207099999</c:v>
                      </c:pt>
                      <c:pt idx="890">
                        <c:v>-3929.1367202299998</c:v>
                      </c:pt>
                      <c:pt idx="891">
                        <c:v>-3938.7807187100002</c:v>
                      </c:pt>
                      <c:pt idx="892">
                        <c:v>-3940.2990542100001</c:v>
                      </c:pt>
                      <c:pt idx="893">
                        <c:v>-3947.3725730800002</c:v>
                      </c:pt>
                      <c:pt idx="894">
                        <c:v>-3949.28087929</c:v>
                      </c:pt>
                      <c:pt idx="895">
                        <c:v>-3951.3367334599998</c:v>
                      </c:pt>
                      <c:pt idx="896">
                        <c:v>-3954.2942159600002</c:v>
                      </c:pt>
                      <c:pt idx="897">
                        <c:v>-3962.5685894899998</c:v>
                      </c:pt>
                      <c:pt idx="898">
                        <c:v>-3963.53958616</c:v>
                      </c:pt>
                      <c:pt idx="899">
                        <c:v>-3964.4284920800001</c:v>
                      </c:pt>
                      <c:pt idx="900">
                        <c:v>-3983.9086486800002</c:v>
                      </c:pt>
                      <c:pt idx="901">
                        <c:v>-3984.7455933900001</c:v>
                      </c:pt>
                      <c:pt idx="902">
                        <c:v>-3986.0550608200001</c:v>
                      </c:pt>
                      <c:pt idx="903">
                        <c:v>-3997.3193014600001</c:v>
                      </c:pt>
                      <c:pt idx="904">
                        <c:v>-4002.5449930999998</c:v>
                      </c:pt>
                      <c:pt idx="905">
                        <c:v>-4008.85540816</c:v>
                      </c:pt>
                      <c:pt idx="906">
                        <c:v>-4014.1903298799998</c:v>
                      </c:pt>
                      <c:pt idx="907">
                        <c:v>-4018.6534367700001</c:v>
                      </c:pt>
                      <c:pt idx="908">
                        <c:v>-4025.1871638399998</c:v>
                      </c:pt>
                      <c:pt idx="909">
                        <c:v>-4027.1999611599999</c:v>
                      </c:pt>
                      <c:pt idx="910">
                        <c:v>-4034.2524966199999</c:v>
                      </c:pt>
                      <c:pt idx="911">
                        <c:v>-4035.9781048300001</c:v>
                      </c:pt>
                      <c:pt idx="912">
                        <c:v>-4041.3586644799998</c:v>
                      </c:pt>
                      <c:pt idx="913">
                        <c:v>-4042.90743711</c:v>
                      </c:pt>
                      <c:pt idx="914">
                        <c:v>-4044.9440952700002</c:v>
                      </c:pt>
                      <c:pt idx="915">
                        <c:v>-4049.2120889900002</c:v>
                      </c:pt>
                      <c:pt idx="916">
                        <c:v>-4059.6709882</c:v>
                      </c:pt>
                      <c:pt idx="917">
                        <c:v>-4061.1421463299998</c:v>
                      </c:pt>
                      <c:pt idx="918">
                        <c:v>-4064.2783131699998</c:v>
                      </c:pt>
                      <c:pt idx="919">
                        <c:v>-4068.3559369899999</c:v>
                      </c:pt>
                      <c:pt idx="920">
                        <c:v>-4070.44463387</c:v>
                      </c:pt>
                      <c:pt idx="921">
                        <c:v>-4072.9954821000001</c:v>
                      </c:pt>
                      <c:pt idx="922">
                        <c:v>-4075.6388749900002</c:v>
                      </c:pt>
                      <c:pt idx="923">
                        <c:v>-4076.7714589799998</c:v>
                      </c:pt>
                      <c:pt idx="924">
                        <c:v>-4080.0090934499999</c:v>
                      </c:pt>
                      <c:pt idx="925">
                        <c:v>-4087.6684997299999</c:v>
                      </c:pt>
                      <c:pt idx="926">
                        <c:v>-4096.4031323600002</c:v>
                      </c:pt>
                      <c:pt idx="927">
                        <c:v>-4097.0125979599998</c:v>
                      </c:pt>
                      <c:pt idx="928">
                        <c:v>-4107.87927227</c:v>
                      </c:pt>
                      <c:pt idx="929">
                        <c:v>-4134.3367259099996</c:v>
                      </c:pt>
                      <c:pt idx="930">
                        <c:v>-4148.9279713899996</c:v>
                      </c:pt>
                      <c:pt idx="931">
                        <c:v>-4149.6851141500001</c:v>
                      </c:pt>
                      <c:pt idx="932">
                        <c:v>-4152.3747673799999</c:v>
                      </c:pt>
                      <c:pt idx="933">
                        <c:v>-4155.1938095899995</c:v>
                      </c:pt>
                      <c:pt idx="934">
                        <c:v>-4159.75829737</c:v>
                      </c:pt>
                      <c:pt idx="935">
                        <c:v>-4176.8468444999999</c:v>
                      </c:pt>
                      <c:pt idx="936">
                        <c:v>-4177.1136247499999</c:v>
                      </c:pt>
                      <c:pt idx="937">
                        <c:v>-4182.90300381</c:v>
                      </c:pt>
                      <c:pt idx="938">
                        <c:v>-4186.8445716899996</c:v>
                      </c:pt>
                      <c:pt idx="939">
                        <c:v>-4187.2719697900002</c:v>
                      </c:pt>
                      <c:pt idx="940">
                        <c:v>-4193.05208657</c:v>
                      </c:pt>
                      <c:pt idx="941">
                        <c:v>-4207.5215753499997</c:v>
                      </c:pt>
                      <c:pt idx="942">
                        <c:v>-4212.6654605599997</c:v>
                      </c:pt>
                      <c:pt idx="943">
                        <c:v>-4219.78690155</c:v>
                      </c:pt>
                      <c:pt idx="944">
                        <c:v>-4220.4010150699996</c:v>
                      </c:pt>
                      <c:pt idx="945">
                        <c:v>-4222.1776576100001</c:v>
                      </c:pt>
                      <c:pt idx="946">
                        <c:v>-4242.3574614700001</c:v>
                      </c:pt>
                      <c:pt idx="947">
                        <c:v>-4245.1827745600003</c:v>
                      </c:pt>
                      <c:pt idx="948">
                        <c:v>-4246.43044672</c:v>
                      </c:pt>
                      <c:pt idx="949">
                        <c:v>-4246.6384704499997</c:v>
                      </c:pt>
                      <c:pt idx="950">
                        <c:v>-4247.8776547799998</c:v>
                      </c:pt>
                      <c:pt idx="951">
                        <c:v>-4249.1969547899998</c:v>
                      </c:pt>
                      <c:pt idx="952">
                        <c:v>-4257.79448555</c:v>
                      </c:pt>
                      <c:pt idx="953">
                        <c:v>-4257.8955078299996</c:v>
                      </c:pt>
                      <c:pt idx="954">
                        <c:v>-4260.3881693000003</c:v>
                      </c:pt>
                      <c:pt idx="955">
                        <c:v>-4264.9434480500004</c:v>
                      </c:pt>
                      <c:pt idx="956">
                        <c:v>-4264.9636069999997</c:v>
                      </c:pt>
                      <c:pt idx="957">
                        <c:v>-4265.7763695599997</c:v>
                      </c:pt>
                      <c:pt idx="958">
                        <c:v>-4268.1964263899999</c:v>
                      </c:pt>
                      <c:pt idx="959">
                        <c:v>-4269.80071348</c:v>
                      </c:pt>
                      <c:pt idx="960">
                        <c:v>-4271.7855462500002</c:v>
                      </c:pt>
                      <c:pt idx="961">
                        <c:v>-4278.1012828700004</c:v>
                      </c:pt>
                      <c:pt idx="962">
                        <c:v>-4282.9194324099999</c:v>
                      </c:pt>
                      <c:pt idx="963">
                        <c:v>-4283.7030151600002</c:v>
                      </c:pt>
                      <c:pt idx="964">
                        <c:v>-4284.5412760700001</c:v>
                      </c:pt>
                      <c:pt idx="965">
                        <c:v>-4285.4026178900003</c:v>
                      </c:pt>
                      <c:pt idx="966">
                        <c:v>-4329.4491975800001</c:v>
                      </c:pt>
                      <c:pt idx="967">
                        <c:v>-4331.41865478</c:v>
                      </c:pt>
                      <c:pt idx="968">
                        <c:v>-4341.9502899199997</c:v>
                      </c:pt>
                      <c:pt idx="969">
                        <c:v>-4342.4445836200002</c:v>
                      </c:pt>
                      <c:pt idx="970">
                        <c:v>-4360.6027972499996</c:v>
                      </c:pt>
                      <c:pt idx="971">
                        <c:v>-4369.9207283200003</c:v>
                      </c:pt>
                      <c:pt idx="972">
                        <c:v>-4370.08309095</c:v>
                      </c:pt>
                      <c:pt idx="973">
                        <c:v>-4377.6133213499998</c:v>
                      </c:pt>
                      <c:pt idx="974">
                        <c:v>-4381.0550031399998</c:v>
                      </c:pt>
                      <c:pt idx="975">
                        <c:v>-4385.1299620099999</c:v>
                      </c:pt>
                      <c:pt idx="976">
                        <c:v>-4401.2736870099998</c:v>
                      </c:pt>
                      <c:pt idx="977">
                        <c:v>-4405.8073142599997</c:v>
                      </c:pt>
                      <c:pt idx="978">
                        <c:v>-4408.8892941900003</c:v>
                      </c:pt>
                      <c:pt idx="979">
                        <c:v>-4409.4156545400001</c:v>
                      </c:pt>
                      <c:pt idx="980">
                        <c:v>-4412.5506858400004</c:v>
                      </c:pt>
                      <c:pt idx="981">
                        <c:v>-4416.9760148799996</c:v>
                      </c:pt>
                      <c:pt idx="982">
                        <c:v>-4420.9869957999999</c:v>
                      </c:pt>
                      <c:pt idx="983">
                        <c:v>-4435.3164562100001</c:v>
                      </c:pt>
                      <c:pt idx="984">
                        <c:v>-4445.49803763</c:v>
                      </c:pt>
                      <c:pt idx="985">
                        <c:v>-4447.9582817999999</c:v>
                      </c:pt>
                      <c:pt idx="986">
                        <c:v>-4450.3785249700004</c:v>
                      </c:pt>
                      <c:pt idx="987">
                        <c:v>-4453.3520934999997</c:v>
                      </c:pt>
                      <c:pt idx="988">
                        <c:v>-4463.6380102399999</c:v>
                      </c:pt>
                      <c:pt idx="989">
                        <c:v>-4481.7630175900003</c:v>
                      </c:pt>
                      <c:pt idx="990">
                        <c:v>-4487.73790482</c:v>
                      </c:pt>
                      <c:pt idx="991">
                        <c:v>-4499.4249953799999</c:v>
                      </c:pt>
                      <c:pt idx="992">
                        <c:v>-4499.55571822</c:v>
                      </c:pt>
                      <c:pt idx="993">
                        <c:v>-4500.6841793599997</c:v>
                      </c:pt>
                      <c:pt idx="994">
                        <c:v>-4509.6971219899997</c:v>
                      </c:pt>
                      <c:pt idx="995">
                        <c:v>-4517.1027697099998</c:v>
                      </c:pt>
                      <c:pt idx="996">
                        <c:v>-4519.5321046099998</c:v>
                      </c:pt>
                      <c:pt idx="997">
                        <c:v>-4522.54726691</c:v>
                      </c:pt>
                      <c:pt idx="998">
                        <c:v>-4525.9686900099996</c:v>
                      </c:pt>
                      <c:pt idx="999">
                        <c:v>-4528.6904735300004</c:v>
                      </c:pt>
                      <c:pt idx="1000">
                        <c:v>-4530.1068824599997</c:v>
                      </c:pt>
                      <c:pt idx="1001">
                        <c:v>-4534.3470738599999</c:v>
                      </c:pt>
                      <c:pt idx="1002">
                        <c:v>-4540.9358575899996</c:v>
                      </c:pt>
                      <c:pt idx="1003">
                        <c:v>-4561.97066748</c:v>
                      </c:pt>
                      <c:pt idx="1004">
                        <c:v>-4566.2497512399996</c:v>
                      </c:pt>
                      <c:pt idx="1005">
                        <c:v>-4580.5218219099997</c:v>
                      </c:pt>
                      <c:pt idx="1006">
                        <c:v>-4591.7565948000001</c:v>
                      </c:pt>
                      <c:pt idx="1007">
                        <c:v>-4593.3510383900002</c:v>
                      </c:pt>
                      <c:pt idx="1008">
                        <c:v>-4593.7628923399998</c:v>
                      </c:pt>
                      <c:pt idx="1009">
                        <c:v>-4601.5960735299996</c:v>
                      </c:pt>
                      <c:pt idx="1010">
                        <c:v>-4620.16420586</c:v>
                      </c:pt>
                      <c:pt idx="1011">
                        <c:v>-4620.96852287</c:v>
                      </c:pt>
                      <c:pt idx="1012">
                        <c:v>-4621.4292598499997</c:v>
                      </c:pt>
                      <c:pt idx="1013">
                        <c:v>-4625.0297866299998</c:v>
                      </c:pt>
                      <c:pt idx="1014">
                        <c:v>-4627.63150529</c:v>
                      </c:pt>
                      <c:pt idx="1015">
                        <c:v>-4632.9189966599997</c:v>
                      </c:pt>
                      <c:pt idx="1016">
                        <c:v>-4633.8341253199997</c:v>
                      </c:pt>
                      <c:pt idx="1017">
                        <c:v>-4650.7124294900004</c:v>
                      </c:pt>
                      <c:pt idx="1018">
                        <c:v>-4653.8428300400001</c:v>
                      </c:pt>
                      <c:pt idx="1019">
                        <c:v>-4661.6810539099997</c:v>
                      </c:pt>
                      <c:pt idx="1020">
                        <c:v>-4676.4039732800002</c:v>
                      </c:pt>
                      <c:pt idx="1021">
                        <c:v>-4680.0618027500004</c:v>
                      </c:pt>
                      <c:pt idx="1022">
                        <c:v>-4692.3307012300002</c:v>
                      </c:pt>
                      <c:pt idx="1023">
                        <c:v>-4693.7794331499999</c:v>
                      </c:pt>
                      <c:pt idx="1024">
                        <c:v>-4725.2561132299998</c:v>
                      </c:pt>
                      <c:pt idx="1025">
                        <c:v>-4740.2887640099998</c:v>
                      </c:pt>
                      <c:pt idx="1026">
                        <c:v>-4743.27025417</c:v>
                      </c:pt>
                      <c:pt idx="1027">
                        <c:v>-4771.09691793</c:v>
                      </c:pt>
                      <c:pt idx="1028">
                        <c:v>-4779.85959275</c:v>
                      </c:pt>
                      <c:pt idx="1029">
                        <c:v>-4782.11813162</c:v>
                      </c:pt>
                      <c:pt idx="1030">
                        <c:v>-4784.8603907999995</c:v>
                      </c:pt>
                      <c:pt idx="1031">
                        <c:v>-4790.1238635399995</c:v>
                      </c:pt>
                      <c:pt idx="1032">
                        <c:v>-4799.6469722000002</c:v>
                      </c:pt>
                      <c:pt idx="1033">
                        <c:v>-4814.4903239699997</c:v>
                      </c:pt>
                      <c:pt idx="1034">
                        <c:v>-4824.5041115200002</c:v>
                      </c:pt>
                      <c:pt idx="1035">
                        <c:v>-4830.8830374099998</c:v>
                      </c:pt>
                      <c:pt idx="1036">
                        <c:v>-4834.6805847400001</c:v>
                      </c:pt>
                      <c:pt idx="1037">
                        <c:v>-4835.0464226000004</c:v>
                      </c:pt>
                      <c:pt idx="1038">
                        <c:v>-4846.3928025599998</c:v>
                      </c:pt>
                      <c:pt idx="1039">
                        <c:v>-4864.15592793</c:v>
                      </c:pt>
                      <c:pt idx="1040">
                        <c:v>-4870.8376115999999</c:v>
                      </c:pt>
                      <c:pt idx="1041">
                        <c:v>-4873.4724099799996</c:v>
                      </c:pt>
                      <c:pt idx="1042">
                        <c:v>-4917.5677228499999</c:v>
                      </c:pt>
                      <c:pt idx="1043">
                        <c:v>-4929.5396489200002</c:v>
                      </c:pt>
                      <c:pt idx="1044">
                        <c:v>-4942.1642210700002</c:v>
                      </c:pt>
                      <c:pt idx="1045">
                        <c:v>-4966.1301175799999</c:v>
                      </c:pt>
                      <c:pt idx="1046">
                        <c:v>-4985.1096836400002</c:v>
                      </c:pt>
                      <c:pt idx="1047">
                        <c:v>-4993.2913231800003</c:v>
                      </c:pt>
                      <c:pt idx="1048">
                        <c:v>-4994.5424873700003</c:v>
                      </c:pt>
                      <c:pt idx="1049">
                        <c:v>-4995.5320720399995</c:v>
                      </c:pt>
                      <c:pt idx="1050">
                        <c:v>-5000.2014752799996</c:v>
                      </c:pt>
                      <c:pt idx="1051">
                        <c:v>-5020.3864433299996</c:v>
                      </c:pt>
                      <c:pt idx="1052">
                        <c:v>-5041.9943264699996</c:v>
                      </c:pt>
                      <c:pt idx="1053">
                        <c:v>-5042.4888235199996</c:v>
                      </c:pt>
                      <c:pt idx="1054">
                        <c:v>-5046.6069133499996</c:v>
                      </c:pt>
                      <c:pt idx="1055">
                        <c:v>-5066.9643278800004</c:v>
                      </c:pt>
                      <c:pt idx="1056">
                        <c:v>-5086.6783924000001</c:v>
                      </c:pt>
                      <c:pt idx="1057">
                        <c:v>-5105.6899886800002</c:v>
                      </c:pt>
                      <c:pt idx="1058">
                        <c:v>-5127.8279979400004</c:v>
                      </c:pt>
                      <c:pt idx="1059">
                        <c:v>-5143.3013879999999</c:v>
                      </c:pt>
                      <c:pt idx="1060">
                        <c:v>-5147.2263794299997</c:v>
                      </c:pt>
                      <c:pt idx="1061">
                        <c:v>-5161.3467223099997</c:v>
                      </c:pt>
                      <c:pt idx="1062">
                        <c:v>-5175.65476648</c:v>
                      </c:pt>
                      <c:pt idx="1063">
                        <c:v>-5176.2543613600001</c:v>
                      </c:pt>
                      <c:pt idx="1064">
                        <c:v>-5177.3390112999996</c:v>
                      </c:pt>
                      <c:pt idx="1065">
                        <c:v>-5195.3362647000004</c:v>
                      </c:pt>
                      <c:pt idx="1066">
                        <c:v>-5230.3168294500001</c:v>
                      </c:pt>
                      <c:pt idx="1067">
                        <c:v>-5231.9717824700001</c:v>
                      </c:pt>
                      <c:pt idx="1068">
                        <c:v>-5235.1623558499996</c:v>
                      </c:pt>
                      <c:pt idx="1069">
                        <c:v>-5238.7374722699997</c:v>
                      </c:pt>
                      <c:pt idx="1070">
                        <c:v>-5243.7912211399998</c:v>
                      </c:pt>
                      <c:pt idx="1071">
                        <c:v>-5251.99978268</c:v>
                      </c:pt>
                      <c:pt idx="1072">
                        <c:v>-5261.6276946500002</c:v>
                      </c:pt>
                      <c:pt idx="1073">
                        <c:v>-5287.8845454499997</c:v>
                      </c:pt>
                      <c:pt idx="1074">
                        <c:v>-5288.2235896900002</c:v>
                      </c:pt>
                      <c:pt idx="1075">
                        <c:v>-5294.2233342500003</c:v>
                      </c:pt>
                      <c:pt idx="1076">
                        <c:v>-5294.8052533399996</c:v>
                      </c:pt>
                      <c:pt idx="1077">
                        <c:v>-5295.5712932500001</c:v>
                      </c:pt>
                      <c:pt idx="1078">
                        <c:v>-5298.4318230400004</c:v>
                      </c:pt>
                      <c:pt idx="1079">
                        <c:v>-5300.7018529300003</c:v>
                      </c:pt>
                      <c:pt idx="1080">
                        <c:v>-5328.88708632</c:v>
                      </c:pt>
                      <c:pt idx="1081">
                        <c:v>-5343.9298885500002</c:v>
                      </c:pt>
                      <c:pt idx="1082">
                        <c:v>-5352.7211487799996</c:v>
                      </c:pt>
                      <c:pt idx="1083">
                        <c:v>-5359.38632968</c:v>
                      </c:pt>
                      <c:pt idx="1084">
                        <c:v>-5370.3886802200004</c:v>
                      </c:pt>
                      <c:pt idx="1085">
                        <c:v>-5375.8374397899997</c:v>
                      </c:pt>
                      <c:pt idx="1086">
                        <c:v>-5388.4825040899996</c:v>
                      </c:pt>
                      <c:pt idx="1087">
                        <c:v>-5394.5536299699997</c:v>
                      </c:pt>
                      <c:pt idx="1088">
                        <c:v>-5403.1680234699998</c:v>
                      </c:pt>
                      <c:pt idx="1089">
                        <c:v>-5406.6645392099999</c:v>
                      </c:pt>
                      <c:pt idx="1090">
                        <c:v>-5438.1118982999997</c:v>
                      </c:pt>
                      <c:pt idx="1091">
                        <c:v>-5464.4986327099996</c:v>
                      </c:pt>
                      <c:pt idx="1092">
                        <c:v>-5469.9641940000001</c:v>
                      </c:pt>
                      <c:pt idx="1093">
                        <c:v>-5499.4193173100002</c:v>
                      </c:pt>
                      <c:pt idx="1094">
                        <c:v>-5528.1438453600003</c:v>
                      </c:pt>
                      <c:pt idx="1095">
                        <c:v>-5529.13206317</c:v>
                      </c:pt>
                      <c:pt idx="1096">
                        <c:v>-5533.5697674399999</c:v>
                      </c:pt>
                      <c:pt idx="1097">
                        <c:v>-5563.2146149399996</c:v>
                      </c:pt>
                      <c:pt idx="1098">
                        <c:v>-5577.9050950999999</c:v>
                      </c:pt>
                      <c:pt idx="1099">
                        <c:v>-5582.4454282500001</c:v>
                      </c:pt>
                      <c:pt idx="1100">
                        <c:v>-5589.0998469400001</c:v>
                      </c:pt>
                      <c:pt idx="1101">
                        <c:v>-5594.4372883799997</c:v>
                      </c:pt>
                      <c:pt idx="1102">
                        <c:v>-5620.9386182600001</c:v>
                      </c:pt>
                      <c:pt idx="1103">
                        <c:v>-5634.47940819</c:v>
                      </c:pt>
                      <c:pt idx="1104">
                        <c:v>-5634.7706671100004</c:v>
                      </c:pt>
                      <c:pt idx="1105">
                        <c:v>-5690.1222992399998</c:v>
                      </c:pt>
                      <c:pt idx="1106">
                        <c:v>-5705.1901078000001</c:v>
                      </c:pt>
                      <c:pt idx="1107">
                        <c:v>-5720.1686785499996</c:v>
                      </c:pt>
                      <c:pt idx="1108">
                        <c:v>-5721.2218196599997</c:v>
                      </c:pt>
                      <c:pt idx="1109">
                        <c:v>-5746.7839751900001</c:v>
                      </c:pt>
                      <c:pt idx="1110">
                        <c:v>-5769.5209247800003</c:v>
                      </c:pt>
                      <c:pt idx="1111">
                        <c:v>-5786.2808446700001</c:v>
                      </c:pt>
                      <c:pt idx="1112">
                        <c:v>-5788.7694679599999</c:v>
                      </c:pt>
                      <c:pt idx="1113">
                        <c:v>-5836.7669921500001</c:v>
                      </c:pt>
                      <c:pt idx="1114">
                        <c:v>-5870.4003370099999</c:v>
                      </c:pt>
                      <c:pt idx="1115">
                        <c:v>-5873.1286852800004</c:v>
                      </c:pt>
                      <c:pt idx="1116">
                        <c:v>-5889.19641383</c:v>
                      </c:pt>
                      <c:pt idx="1117">
                        <c:v>-5959.9509471600004</c:v>
                      </c:pt>
                      <c:pt idx="1118">
                        <c:v>-6004.9888054000003</c:v>
                      </c:pt>
                      <c:pt idx="1119">
                        <c:v>-6054.3915301200004</c:v>
                      </c:pt>
                      <c:pt idx="1120">
                        <c:v>-6054.4170575899998</c:v>
                      </c:pt>
                      <c:pt idx="1121">
                        <c:v>-6272.8088251899999</c:v>
                      </c:pt>
                      <c:pt idx="1122">
                        <c:v>-6284.1267040900002</c:v>
                      </c:pt>
                      <c:pt idx="1123">
                        <c:v>-6284.2851519100004</c:v>
                      </c:pt>
                      <c:pt idx="1124">
                        <c:v>-6334.4893124800001</c:v>
                      </c:pt>
                      <c:pt idx="1125">
                        <c:v>-6386.2892250200002</c:v>
                      </c:pt>
                      <c:pt idx="1126">
                        <c:v>-6401.2008097199996</c:v>
                      </c:pt>
                      <c:pt idx="1127">
                        <c:v>-6419.5790509099998</c:v>
                      </c:pt>
                      <c:pt idx="1128">
                        <c:v>-6515.5394312199996</c:v>
                      </c:pt>
                      <c:pt idx="1129">
                        <c:v>-6635.7006839899996</c:v>
                      </c:pt>
                      <c:pt idx="1130">
                        <c:v>-6724.1085178399999</c:v>
                      </c:pt>
                      <c:pt idx="1131">
                        <c:v>-6725.83151757</c:v>
                      </c:pt>
                      <c:pt idx="1132">
                        <c:v>-6780.40276541</c:v>
                      </c:pt>
                      <c:pt idx="1133">
                        <c:v>-6787.8409490399999</c:v>
                      </c:pt>
                      <c:pt idx="1134">
                        <c:v>-6857.3514840199996</c:v>
                      </c:pt>
                      <c:pt idx="1135">
                        <c:v>-6963.0921255800004</c:v>
                      </c:pt>
                      <c:pt idx="1136">
                        <c:v>-7045.9715297299999</c:v>
                      </c:pt>
                      <c:pt idx="1137">
                        <c:v>-7049.51500321</c:v>
                      </c:pt>
                      <c:pt idx="1138">
                        <c:v>-7065.1860021900002</c:v>
                      </c:pt>
                      <c:pt idx="1139">
                        <c:v>-7089.7382066</c:v>
                      </c:pt>
                      <c:pt idx="1140">
                        <c:v>-7133.6590119499997</c:v>
                      </c:pt>
                      <c:pt idx="1141">
                        <c:v>-7150.6560251700002</c:v>
                      </c:pt>
                      <c:pt idx="1142">
                        <c:v>-7167.5595108799998</c:v>
                      </c:pt>
                      <c:pt idx="1143">
                        <c:v>-7243.8858707099998</c:v>
                      </c:pt>
                      <c:pt idx="1144">
                        <c:v>-7302.2020524099999</c:v>
                      </c:pt>
                      <c:pt idx="1145">
                        <c:v>-7308.9606405300001</c:v>
                      </c:pt>
                      <c:pt idx="1146">
                        <c:v>-7347.0625206499999</c:v>
                      </c:pt>
                      <c:pt idx="1147">
                        <c:v>-7368.6675882500003</c:v>
                      </c:pt>
                      <c:pt idx="1148">
                        <c:v>-7407.1277881200003</c:v>
                      </c:pt>
                      <c:pt idx="1149">
                        <c:v>-7415.11171973</c:v>
                      </c:pt>
                      <c:pt idx="1150">
                        <c:v>-7446.1914817899997</c:v>
                      </c:pt>
                      <c:pt idx="1151">
                        <c:v>-7522.8978936499998</c:v>
                      </c:pt>
                      <c:pt idx="1152">
                        <c:v>-7526.6724087299999</c:v>
                      </c:pt>
                      <c:pt idx="1153">
                        <c:v>-7549.2073296799999</c:v>
                      </c:pt>
                      <c:pt idx="1154">
                        <c:v>-7569.1440733099998</c:v>
                      </c:pt>
                      <c:pt idx="1155">
                        <c:v>-7606.4630249000002</c:v>
                      </c:pt>
                      <c:pt idx="1156">
                        <c:v>-7727.4114965299996</c:v>
                      </c:pt>
                      <c:pt idx="1157">
                        <c:v>-7742.8789786400002</c:v>
                      </c:pt>
                      <c:pt idx="1158">
                        <c:v>-7862.46758856</c:v>
                      </c:pt>
                      <c:pt idx="1159">
                        <c:v>-7868.36465469</c:v>
                      </c:pt>
                      <c:pt idx="1160">
                        <c:v>-7921.8288065200004</c:v>
                      </c:pt>
                      <c:pt idx="1161">
                        <c:v>-7929.6175832400004</c:v>
                      </c:pt>
                      <c:pt idx="1162">
                        <c:v>-7955.0859812600002</c:v>
                      </c:pt>
                      <c:pt idx="1163">
                        <c:v>-8095.6426048100002</c:v>
                      </c:pt>
                      <c:pt idx="1164">
                        <c:v>-8137.0941130600004</c:v>
                      </c:pt>
                      <c:pt idx="1165">
                        <c:v>-8139.56697454</c:v>
                      </c:pt>
                      <c:pt idx="1166">
                        <c:v>-8312.7118117200007</c:v>
                      </c:pt>
                      <c:pt idx="1167">
                        <c:v>-8373.5471572900005</c:v>
                      </c:pt>
                      <c:pt idx="1168">
                        <c:v>-8550.9257706699991</c:v>
                      </c:pt>
                      <c:pt idx="1169">
                        <c:v>-8689.2220037700008</c:v>
                      </c:pt>
                      <c:pt idx="1170">
                        <c:v>-8746.3406752299998</c:v>
                      </c:pt>
                      <c:pt idx="1171">
                        <c:v>-8773.0178328700003</c:v>
                      </c:pt>
                      <c:pt idx="1172">
                        <c:v>-8957.7106444399997</c:v>
                      </c:pt>
                      <c:pt idx="1173">
                        <c:v>-8971.2245039000009</c:v>
                      </c:pt>
                      <c:pt idx="1174">
                        <c:v>-9046.9311258599992</c:v>
                      </c:pt>
                      <c:pt idx="1175">
                        <c:v>-9057.8888467800007</c:v>
                      </c:pt>
                      <c:pt idx="1176">
                        <c:v>-9069.6259303400002</c:v>
                      </c:pt>
                      <c:pt idx="1177">
                        <c:v>-9097.1539073200001</c:v>
                      </c:pt>
                      <c:pt idx="1178">
                        <c:v>-9116.1818215900003</c:v>
                      </c:pt>
                      <c:pt idx="1179">
                        <c:v>-9189.2862439199998</c:v>
                      </c:pt>
                      <c:pt idx="1180">
                        <c:v>-9201.6057080200007</c:v>
                      </c:pt>
                      <c:pt idx="1181">
                        <c:v>-9205.8964581700002</c:v>
                      </c:pt>
                      <c:pt idx="1182">
                        <c:v>-9213.0718052299999</c:v>
                      </c:pt>
                      <c:pt idx="1183">
                        <c:v>-9251.1558352600005</c:v>
                      </c:pt>
                      <c:pt idx="1184">
                        <c:v>-9324.0834472099996</c:v>
                      </c:pt>
                      <c:pt idx="1185">
                        <c:v>-9336.4844244600008</c:v>
                      </c:pt>
                      <c:pt idx="1186">
                        <c:v>-9358.3753190999996</c:v>
                      </c:pt>
                      <c:pt idx="1187">
                        <c:v>-9368.0558612299992</c:v>
                      </c:pt>
                      <c:pt idx="1188">
                        <c:v>-9492.2359713099995</c:v>
                      </c:pt>
                      <c:pt idx="1189">
                        <c:v>-9512.3975837199996</c:v>
                      </c:pt>
                      <c:pt idx="1190">
                        <c:v>-9603.5649740999997</c:v>
                      </c:pt>
                      <c:pt idx="1191">
                        <c:v>-9608.7689158400008</c:v>
                      </c:pt>
                      <c:pt idx="1192">
                        <c:v>-9627.0690348099997</c:v>
                      </c:pt>
                      <c:pt idx="1193">
                        <c:v>-9676.5011225100006</c:v>
                      </c:pt>
                      <c:pt idx="1194">
                        <c:v>-9690.2874111399997</c:v>
                      </c:pt>
                      <c:pt idx="1195">
                        <c:v>-9712.0266108899996</c:v>
                      </c:pt>
                      <c:pt idx="1196">
                        <c:v>-9739.2753565599996</c:v>
                      </c:pt>
                      <c:pt idx="1197">
                        <c:v>-9764.0909662199992</c:v>
                      </c:pt>
                      <c:pt idx="1198">
                        <c:v>-9792.9510461999998</c:v>
                      </c:pt>
                      <c:pt idx="1199">
                        <c:v>-9828.5986536300006</c:v>
                      </c:pt>
                      <c:pt idx="1200">
                        <c:v>-9911.5109907000005</c:v>
                      </c:pt>
                      <c:pt idx="1201">
                        <c:v>-9992.9517638599991</c:v>
                      </c:pt>
                      <c:pt idx="1202">
                        <c:v>-10114.491156300001</c:v>
                      </c:pt>
                      <c:pt idx="1203">
                        <c:v>-10126.620747499999</c:v>
                      </c:pt>
                      <c:pt idx="1204">
                        <c:v>-10184.7531041</c:v>
                      </c:pt>
                      <c:pt idx="1205">
                        <c:v>-10282.992030400001</c:v>
                      </c:pt>
                      <c:pt idx="1206">
                        <c:v>-10291.160697200001</c:v>
                      </c:pt>
                      <c:pt idx="1207">
                        <c:v>-10355.968432199999</c:v>
                      </c:pt>
                      <c:pt idx="1208">
                        <c:v>-10371.945658299999</c:v>
                      </c:pt>
                      <c:pt idx="1209">
                        <c:v>-10403.771236799999</c:v>
                      </c:pt>
                      <c:pt idx="1210">
                        <c:v>-10446.532240500001</c:v>
                      </c:pt>
                      <c:pt idx="1211">
                        <c:v>-10562.681252599999</c:v>
                      </c:pt>
                      <c:pt idx="1212">
                        <c:v>-10615.504193500001</c:v>
                      </c:pt>
                      <c:pt idx="1213">
                        <c:v>-10653.2439252</c:v>
                      </c:pt>
                      <c:pt idx="1214">
                        <c:v>-10796.807655799999</c:v>
                      </c:pt>
                      <c:pt idx="1215">
                        <c:v>-10861.0605419</c:v>
                      </c:pt>
                      <c:pt idx="1216">
                        <c:v>-10955.5492892</c:v>
                      </c:pt>
                      <c:pt idx="1217">
                        <c:v>-10987.5562869</c:v>
                      </c:pt>
                      <c:pt idx="1218">
                        <c:v>-11038.174304300001</c:v>
                      </c:pt>
                      <c:pt idx="1219">
                        <c:v>-11064.6863139</c:v>
                      </c:pt>
                      <c:pt idx="1220">
                        <c:v>-11193.744842800001</c:v>
                      </c:pt>
                      <c:pt idx="1221">
                        <c:v>-11405.830156100001</c:v>
                      </c:pt>
                      <c:pt idx="1222">
                        <c:v>-11477.003995700001</c:v>
                      </c:pt>
                      <c:pt idx="1223">
                        <c:v>-11491.429773899999</c:v>
                      </c:pt>
                      <c:pt idx="1224">
                        <c:v>-11601.583083400001</c:v>
                      </c:pt>
                      <c:pt idx="1225">
                        <c:v>-11675.063516</c:v>
                      </c:pt>
                      <c:pt idx="1226">
                        <c:v>-11699.4100512</c:v>
                      </c:pt>
                      <c:pt idx="1227">
                        <c:v>-11810.078873</c:v>
                      </c:pt>
                      <c:pt idx="1228">
                        <c:v>-11842.6025018</c:v>
                      </c:pt>
                      <c:pt idx="1229">
                        <c:v>-11893.7887362</c:v>
                      </c:pt>
                      <c:pt idx="1230">
                        <c:v>-11907.1802725</c:v>
                      </c:pt>
                      <c:pt idx="1231">
                        <c:v>-12008.620093</c:v>
                      </c:pt>
                      <c:pt idx="1232">
                        <c:v>-12026.789435999999</c:v>
                      </c:pt>
                      <c:pt idx="1233">
                        <c:v>-12083.824074</c:v>
                      </c:pt>
                      <c:pt idx="1234">
                        <c:v>-12244.4347442</c:v>
                      </c:pt>
                      <c:pt idx="1235">
                        <c:v>-12349.2820799</c:v>
                      </c:pt>
                      <c:pt idx="1236">
                        <c:v>-12410.9167607</c:v>
                      </c:pt>
                      <c:pt idx="1237">
                        <c:v>-12413.626415999999</c:v>
                      </c:pt>
                      <c:pt idx="1238">
                        <c:v>-12554.729908900001</c:v>
                      </c:pt>
                      <c:pt idx="1239">
                        <c:v>-12561.175555100001</c:v>
                      </c:pt>
                      <c:pt idx="1240">
                        <c:v>-12737.3152601</c:v>
                      </c:pt>
                      <c:pt idx="1241">
                        <c:v>-12740.097037400001</c:v>
                      </c:pt>
                      <c:pt idx="1242">
                        <c:v>-13317.722439200001</c:v>
                      </c:pt>
                      <c:pt idx="1243">
                        <c:v>-13536.3599815</c:v>
                      </c:pt>
                      <c:pt idx="1244">
                        <c:v>-13700.2771717</c:v>
                      </c:pt>
                      <c:pt idx="1245">
                        <c:v>-14139.498358999999</c:v>
                      </c:pt>
                      <c:pt idx="1246">
                        <c:v>-14548.1750818</c:v>
                      </c:pt>
                      <c:pt idx="1247">
                        <c:v>-15373.2392805</c:v>
                      </c:pt>
                      <c:pt idx="1248">
                        <c:v>-15439.8031715</c:v>
                      </c:pt>
                      <c:pt idx="1249">
                        <c:v>-15558.2124702</c:v>
                      </c:pt>
                      <c:pt idx="1250">
                        <c:v>-17132.561827699999</c:v>
                      </c:pt>
                      <c:pt idx="1251">
                        <c:v>-17578.5494125</c:v>
                      </c:pt>
                      <c:pt idx="1252">
                        <c:v>-18272.669762099998</c:v>
                      </c:pt>
                      <c:pt idx="1253">
                        <c:v>-18464.451081700001</c:v>
                      </c:pt>
                      <c:pt idx="1254">
                        <c:v>-18594.3691855</c:v>
                      </c:pt>
                      <c:pt idx="1255">
                        <c:v>-18829.773865800002</c:v>
                      </c:pt>
                      <c:pt idx="1256">
                        <c:v>-19023.1900594</c:v>
                      </c:pt>
                      <c:pt idx="1257">
                        <c:v>-20205.338241000001</c:v>
                      </c:pt>
                      <c:pt idx="1258">
                        <c:v>-20312.408963099999</c:v>
                      </c:pt>
                      <c:pt idx="1259">
                        <c:v>-20982.7915713</c:v>
                      </c:pt>
                      <c:pt idx="1260">
                        <c:v>-21246.271739700001</c:v>
                      </c:pt>
                      <c:pt idx="1261">
                        <c:v>-25419.0427753</c:v>
                      </c:pt>
                      <c:pt idx="1262">
                        <c:v>-26725.059302000001</c:v>
                      </c:pt>
                      <c:pt idx="1263">
                        <c:v>-26849.516128200001</c:v>
                      </c:pt>
                      <c:pt idx="1264">
                        <c:v>-28084.355658600001</c:v>
                      </c:pt>
                      <c:pt idx="1265">
                        <c:v>-31845.836686800001</c:v>
                      </c:pt>
                      <c:pt idx="1266">
                        <c:v>-45577.614950199997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Data!$I$737:$I$2003</c15:sqref>
                        </c15:formulaRef>
                      </c:ext>
                    </c:extLst>
                    <c:numCache>
                      <c:formatCode>0.0000</c:formatCode>
                      <c:ptCount val="1267"/>
                      <c:pt idx="0">
                        <c:v>0.36700000000000027</c:v>
                      </c:pt>
                      <c:pt idx="1">
                        <c:v>0.36750000000000027</c:v>
                      </c:pt>
                      <c:pt idx="2">
                        <c:v>0.36800000000000027</c:v>
                      </c:pt>
                      <c:pt idx="3">
                        <c:v>0.36850000000000027</c:v>
                      </c:pt>
                      <c:pt idx="4">
                        <c:v>0.36900000000000027</c:v>
                      </c:pt>
                      <c:pt idx="5">
                        <c:v>0.36950000000000027</c:v>
                      </c:pt>
                      <c:pt idx="6">
                        <c:v>0.37000000000000027</c:v>
                      </c:pt>
                      <c:pt idx="7">
                        <c:v>0.37050000000000027</c:v>
                      </c:pt>
                      <c:pt idx="8">
                        <c:v>0.37100000000000027</c:v>
                      </c:pt>
                      <c:pt idx="9">
                        <c:v>0.37150000000000027</c:v>
                      </c:pt>
                      <c:pt idx="10">
                        <c:v>0.37200000000000027</c:v>
                      </c:pt>
                      <c:pt idx="11">
                        <c:v>0.37250000000000028</c:v>
                      </c:pt>
                      <c:pt idx="12">
                        <c:v>0.37300000000000028</c:v>
                      </c:pt>
                      <c:pt idx="13">
                        <c:v>0.37350000000000028</c:v>
                      </c:pt>
                      <c:pt idx="14">
                        <c:v>0.37400000000000028</c:v>
                      </c:pt>
                      <c:pt idx="15">
                        <c:v>0.37450000000000028</c:v>
                      </c:pt>
                      <c:pt idx="16">
                        <c:v>0.37500000000000028</c:v>
                      </c:pt>
                      <c:pt idx="17">
                        <c:v>0.37550000000000028</c:v>
                      </c:pt>
                      <c:pt idx="18">
                        <c:v>0.37600000000000028</c:v>
                      </c:pt>
                      <c:pt idx="19">
                        <c:v>0.37650000000000028</c:v>
                      </c:pt>
                      <c:pt idx="20">
                        <c:v>0.37700000000000028</c:v>
                      </c:pt>
                      <c:pt idx="21">
                        <c:v>0.37750000000000028</c:v>
                      </c:pt>
                      <c:pt idx="22">
                        <c:v>0.37800000000000028</c:v>
                      </c:pt>
                      <c:pt idx="23">
                        <c:v>0.37850000000000028</c:v>
                      </c:pt>
                      <c:pt idx="24">
                        <c:v>0.37900000000000028</c:v>
                      </c:pt>
                      <c:pt idx="25">
                        <c:v>0.37950000000000028</c:v>
                      </c:pt>
                      <c:pt idx="26">
                        <c:v>0.38000000000000028</c:v>
                      </c:pt>
                      <c:pt idx="27">
                        <c:v>0.38050000000000028</c:v>
                      </c:pt>
                      <c:pt idx="28">
                        <c:v>0.38100000000000028</c:v>
                      </c:pt>
                      <c:pt idx="29">
                        <c:v>0.38150000000000028</c:v>
                      </c:pt>
                      <c:pt idx="30">
                        <c:v>0.38200000000000028</c:v>
                      </c:pt>
                      <c:pt idx="31">
                        <c:v>0.38250000000000028</c:v>
                      </c:pt>
                      <c:pt idx="32">
                        <c:v>0.38300000000000028</c:v>
                      </c:pt>
                      <c:pt idx="33">
                        <c:v>0.38350000000000029</c:v>
                      </c:pt>
                      <c:pt idx="34">
                        <c:v>0.38400000000000029</c:v>
                      </c:pt>
                      <c:pt idx="35">
                        <c:v>0.38450000000000029</c:v>
                      </c:pt>
                      <c:pt idx="36">
                        <c:v>0.38500000000000029</c:v>
                      </c:pt>
                      <c:pt idx="37">
                        <c:v>0.38550000000000029</c:v>
                      </c:pt>
                      <c:pt idx="38">
                        <c:v>0.38600000000000029</c:v>
                      </c:pt>
                      <c:pt idx="39">
                        <c:v>0.38650000000000029</c:v>
                      </c:pt>
                      <c:pt idx="40">
                        <c:v>0.38700000000000029</c:v>
                      </c:pt>
                      <c:pt idx="41">
                        <c:v>0.38750000000000029</c:v>
                      </c:pt>
                      <c:pt idx="42">
                        <c:v>0.38800000000000029</c:v>
                      </c:pt>
                      <c:pt idx="43">
                        <c:v>0.38850000000000029</c:v>
                      </c:pt>
                      <c:pt idx="44">
                        <c:v>0.38900000000000029</c:v>
                      </c:pt>
                      <c:pt idx="45">
                        <c:v>0.38950000000000029</c:v>
                      </c:pt>
                      <c:pt idx="46">
                        <c:v>0.39000000000000029</c:v>
                      </c:pt>
                      <c:pt idx="47">
                        <c:v>0.39050000000000029</c:v>
                      </c:pt>
                      <c:pt idx="48">
                        <c:v>0.39100000000000029</c:v>
                      </c:pt>
                      <c:pt idx="49">
                        <c:v>0.39150000000000029</c:v>
                      </c:pt>
                      <c:pt idx="50">
                        <c:v>0.39200000000000029</c:v>
                      </c:pt>
                      <c:pt idx="51">
                        <c:v>0.39250000000000029</c:v>
                      </c:pt>
                      <c:pt idx="52">
                        <c:v>0.39300000000000029</c:v>
                      </c:pt>
                      <c:pt idx="53">
                        <c:v>0.39350000000000029</c:v>
                      </c:pt>
                      <c:pt idx="54">
                        <c:v>0.39400000000000029</c:v>
                      </c:pt>
                      <c:pt idx="55">
                        <c:v>0.39450000000000029</c:v>
                      </c:pt>
                      <c:pt idx="56">
                        <c:v>0.3950000000000003</c:v>
                      </c:pt>
                      <c:pt idx="57">
                        <c:v>0.3955000000000003</c:v>
                      </c:pt>
                      <c:pt idx="58">
                        <c:v>0.3960000000000003</c:v>
                      </c:pt>
                      <c:pt idx="59">
                        <c:v>0.3965000000000003</c:v>
                      </c:pt>
                      <c:pt idx="60">
                        <c:v>0.3970000000000003</c:v>
                      </c:pt>
                      <c:pt idx="61">
                        <c:v>0.3975000000000003</c:v>
                      </c:pt>
                      <c:pt idx="62">
                        <c:v>0.3980000000000003</c:v>
                      </c:pt>
                      <c:pt idx="63">
                        <c:v>0.3985000000000003</c:v>
                      </c:pt>
                      <c:pt idx="64">
                        <c:v>0.3990000000000003</c:v>
                      </c:pt>
                      <c:pt idx="65">
                        <c:v>0.3995000000000003</c:v>
                      </c:pt>
                      <c:pt idx="66">
                        <c:v>0.4000000000000003</c:v>
                      </c:pt>
                      <c:pt idx="67">
                        <c:v>0.4005000000000003</c:v>
                      </c:pt>
                      <c:pt idx="68">
                        <c:v>0.4010000000000003</c:v>
                      </c:pt>
                      <c:pt idx="69">
                        <c:v>0.4015000000000003</c:v>
                      </c:pt>
                      <c:pt idx="70">
                        <c:v>0.4020000000000003</c:v>
                      </c:pt>
                      <c:pt idx="71">
                        <c:v>0.4025000000000003</c:v>
                      </c:pt>
                      <c:pt idx="72">
                        <c:v>0.4030000000000003</c:v>
                      </c:pt>
                      <c:pt idx="73">
                        <c:v>0.4035000000000003</c:v>
                      </c:pt>
                      <c:pt idx="74">
                        <c:v>0.4040000000000003</c:v>
                      </c:pt>
                      <c:pt idx="75">
                        <c:v>0.4045000000000003</c:v>
                      </c:pt>
                      <c:pt idx="76">
                        <c:v>0.4050000000000003</c:v>
                      </c:pt>
                      <c:pt idx="77">
                        <c:v>0.4055000000000003</c:v>
                      </c:pt>
                      <c:pt idx="78">
                        <c:v>0.40600000000000031</c:v>
                      </c:pt>
                      <c:pt idx="79">
                        <c:v>0.40650000000000031</c:v>
                      </c:pt>
                      <c:pt idx="80">
                        <c:v>0.40700000000000031</c:v>
                      </c:pt>
                      <c:pt idx="81">
                        <c:v>0.40750000000000031</c:v>
                      </c:pt>
                      <c:pt idx="82">
                        <c:v>0.40800000000000031</c:v>
                      </c:pt>
                      <c:pt idx="83">
                        <c:v>0.40850000000000031</c:v>
                      </c:pt>
                      <c:pt idx="84">
                        <c:v>0.40900000000000031</c:v>
                      </c:pt>
                      <c:pt idx="85">
                        <c:v>0.40950000000000031</c:v>
                      </c:pt>
                      <c:pt idx="86">
                        <c:v>0.41000000000000031</c:v>
                      </c:pt>
                      <c:pt idx="87">
                        <c:v>0.41050000000000031</c:v>
                      </c:pt>
                      <c:pt idx="88">
                        <c:v>0.41100000000000031</c:v>
                      </c:pt>
                      <c:pt idx="89">
                        <c:v>0.41150000000000031</c:v>
                      </c:pt>
                      <c:pt idx="90">
                        <c:v>0.41200000000000031</c:v>
                      </c:pt>
                      <c:pt idx="91">
                        <c:v>0.41250000000000031</c:v>
                      </c:pt>
                      <c:pt idx="92">
                        <c:v>0.41300000000000031</c:v>
                      </c:pt>
                      <c:pt idx="93">
                        <c:v>0.41350000000000031</c:v>
                      </c:pt>
                      <c:pt idx="94">
                        <c:v>0.41400000000000031</c:v>
                      </c:pt>
                      <c:pt idx="95">
                        <c:v>0.41450000000000031</c:v>
                      </c:pt>
                      <c:pt idx="96">
                        <c:v>0.41500000000000031</c:v>
                      </c:pt>
                      <c:pt idx="97">
                        <c:v>0.41550000000000031</c:v>
                      </c:pt>
                      <c:pt idx="98">
                        <c:v>0.41600000000000031</c:v>
                      </c:pt>
                      <c:pt idx="99">
                        <c:v>0.41650000000000031</c:v>
                      </c:pt>
                      <c:pt idx="100">
                        <c:v>0.41700000000000031</c:v>
                      </c:pt>
                      <c:pt idx="101">
                        <c:v>0.41750000000000032</c:v>
                      </c:pt>
                      <c:pt idx="102">
                        <c:v>0.41800000000000032</c:v>
                      </c:pt>
                      <c:pt idx="103">
                        <c:v>0.41850000000000032</c:v>
                      </c:pt>
                      <c:pt idx="104">
                        <c:v>0.41900000000000032</c:v>
                      </c:pt>
                      <c:pt idx="105">
                        <c:v>0.41950000000000032</c:v>
                      </c:pt>
                      <c:pt idx="106">
                        <c:v>0.42000000000000032</c:v>
                      </c:pt>
                      <c:pt idx="107">
                        <c:v>0.42050000000000032</c:v>
                      </c:pt>
                      <c:pt idx="108">
                        <c:v>0.42100000000000032</c:v>
                      </c:pt>
                      <c:pt idx="109">
                        <c:v>0.42150000000000032</c:v>
                      </c:pt>
                      <c:pt idx="110">
                        <c:v>0.42200000000000032</c:v>
                      </c:pt>
                      <c:pt idx="111">
                        <c:v>0.42250000000000032</c:v>
                      </c:pt>
                      <c:pt idx="112">
                        <c:v>0.42300000000000032</c:v>
                      </c:pt>
                      <c:pt idx="113">
                        <c:v>0.42350000000000032</c:v>
                      </c:pt>
                      <c:pt idx="114">
                        <c:v>0.42400000000000032</c:v>
                      </c:pt>
                      <c:pt idx="115">
                        <c:v>0.42450000000000032</c:v>
                      </c:pt>
                      <c:pt idx="116">
                        <c:v>0.42500000000000032</c:v>
                      </c:pt>
                      <c:pt idx="117">
                        <c:v>0.42550000000000032</c:v>
                      </c:pt>
                      <c:pt idx="118">
                        <c:v>0.42600000000000032</c:v>
                      </c:pt>
                      <c:pt idx="119">
                        <c:v>0.42650000000000032</c:v>
                      </c:pt>
                      <c:pt idx="120">
                        <c:v>0.42700000000000032</c:v>
                      </c:pt>
                      <c:pt idx="121">
                        <c:v>0.42750000000000032</c:v>
                      </c:pt>
                      <c:pt idx="122">
                        <c:v>0.42800000000000032</c:v>
                      </c:pt>
                      <c:pt idx="123">
                        <c:v>0.42850000000000033</c:v>
                      </c:pt>
                      <c:pt idx="124">
                        <c:v>0.42900000000000033</c:v>
                      </c:pt>
                      <c:pt idx="125">
                        <c:v>0.42950000000000033</c:v>
                      </c:pt>
                      <c:pt idx="126">
                        <c:v>0.43000000000000033</c:v>
                      </c:pt>
                      <c:pt idx="127">
                        <c:v>0.43050000000000033</c:v>
                      </c:pt>
                      <c:pt idx="128">
                        <c:v>0.43100000000000033</c:v>
                      </c:pt>
                      <c:pt idx="129">
                        <c:v>0.43150000000000033</c:v>
                      </c:pt>
                      <c:pt idx="130">
                        <c:v>0.43200000000000033</c:v>
                      </c:pt>
                      <c:pt idx="131">
                        <c:v>0.43250000000000033</c:v>
                      </c:pt>
                      <c:pt idx="132">
                        <c:v>0.43300000000000033</c:v>
                      </c:pt>
                      <c:pt idx="133">
                        <c:v>0.43350000000000033</c:v>
                      </c:pt>
                      <c:pt idx="134">
                        <c:v>0.43400000000000033</c:v>
                      </c:pt>
                      <c:pt idx="135">
                        <c:v>0.43450000000000033</c:v>
                      </c:pt>
                      <c:pt idx="136">
                        <c:v>0.43500000000000033</c:v>
                      </c:pt>
                      <c:pt idx="137">
                        <c:v>0.43550000000000033</c:v>
                      </c:pt>
                      <c:pt idx="138">
                        <c:v>0.43600000000000033</c:v>
                      </c:pt>
                      <c:pt idx="139">
                        <c:v>0.43650000000000033</c:v>
                      </c:pt>
                      <c:pt idx="140">
                        <c:v>0.43700000000000033</c:v>
                      </c:pt>
                      <c:pt idx="141">
                        <c:v>0.43750000000000033</c:v>
                      </c:pt>
                      <c:pt idx="142">
                        <c:v>0.43800000000000033</c:v>
                      </c:pt>
                      <c:pt idx="143">
                        <c:v>0.43850000000000033</c:v>
                      </c:pt>
                      <c:pt idx="144">
                        <c:v>0.43900000000000033</c:v>
                      </c:pt>
                      <c:pt idx="145">
                        <c:v>0.43950000000000033</c:v>
                      </c:pt>
                      <c:pt idx="146">
                        <c:v>0.44000000000000034</c:v>
                      </c:pt>
                      <c:pt idx="147">
                        <c:v>0.44050000000000034</c:v>
                      </c:pt>
                      <c:pt idx="148">
                        <c:v>0.44100000000000034</c:v>
                      </c:pt>
                      <c:pt idx="149">
                        <c:v>0.44150000000000034</c:v>
                      </c:pt>
                      <c:pt idx="150">
                        <c:v>0.44200000000000034</c:v>
                      </c:pt>
                      <c:pt idx="151">
                        <c:v>0.44250000000000034</c:v>
                      </c:pt>
                      <c:pt idx="152">
                        <c:v>0.44300000000000034</c:v>
                      </c:pt>
                      <c:pt idx="153">
                        <c:v>0.44350000000000034</c:v>
                      </c:pt>
                      <c:pt idx="154">
                        <c:v>0.44400000000000034</c:v>
                      </c:pt>
                      <c:pt idx="155">
                        <c:v>0.44450000000000034</c:v>
                      </c:pt>
                      <c:pt idx="156">
                        <c:v>0.44500000000000034</c:v>
                      </c:pt>
                      <c:pt idx="157">
                        <c:v>0.44550000000000034</c:v>
                      </c:pt>
                      <c:pt idx="158">
                        <c:v>0.44600000000000034</c:v>
                      </c:pt>
                      <c:pt idx="159">
                        <c:v>0.44650000000000034</c:v>
                      </c:pt>
                      <c:pt idx="160">
                        <c:v>0.44700000000000034</c:v>
                      </c:pt>
                      <c:pt idx="161">
                        <c:v>0.44750000000000034</c:v>
                      </c:pt>
                      <c:pt idx="162">
                        <c:v>0.44800000000000034</c:v>
                      </c:pt>
                      <c:pt idx="163">
                        <c:v>0.44850000000000034</c:v>
                      </c:pt>
                      <c:pt idx="164">
                        <c:v>0.44900000000000034</c:v>
                      </c:pt>
                      <c:pt idx="165">
                        <c:v>0.44950000000000034</c:v>
                      </c:pt>
                      <c:pt idx="166">
                        <c:v>0.45000000000000034</c:v>
                      </c:pt>
                      <c:pt idx="167">
                        <c:v>0.45050000000000034</c:v>
                      </c:pt>
                      <c:pt idx="168">
                        <c:v>0.45100000000000035</c:v>
                      </c:pt>
                      <c:pt idx="169">
                        <c:v>0.45150000000000035</c:v>
                      </c:pt>
                      <c:pt idx="170">
                        <c:v>0.45200000000000035</c:v>
                      </c:pt>
                      <c:pt idx="171">
                        <c:v>0.45250000000000035</c:v>
                      </c:pt>
                      <c:pt idx="172">
                        <c:v>0.45300000000000035</c:v>
                      </c:pt>
                      <c:pt idx="173">
                        <c:v>0.45350000000000035</c:v>
                      </c:pt>
                      <c:pt idx="174">
                        <c:v>0.45400000000000035</c:v>
                      </c:pt>
                      <c:pt idx="175">
                        <c:v>0.45450000000000035</c:v>
                      </c:pt>
                      <c:pt idx="176">
                        <c:v>0.45500000000000035</c:v>
                      </c:pt>
                      <c:pt idx="177">
                        <c:v>0.45550000000000035</c:v>
                      </c:pt>
                      <c:pt idx="178">
                        <c:v>0.45600000000000035</c:v>
                      </c:pt>
                      <c:pt idx="179">
                        <c:v>0.45650000000000035</c:v>
                      </c:pt>
                      <c:pt idx="180">
                        <c:v>0.45700000000000035</c:v>
                      </c:pt>
                      <c:pt idx="181">
                        <c:v>0.45750000000000035</c:v>
                      </c:pt>
                      <c:pt idx="182">
                        <c:v>0.45800000000000035</c:v>
                      </c:pt>
                      <c:pt idx="183">
                        <c:v>0.45850000000000035</c:v>
                      </c:pt>
                      <c:pt idx="184">
                        <c:v>0.45900000000000035</c:v>
                      </c:pt>
                      <c:pt idx="185">
                        <c:v>0.45950000000000035</c:v>
                      </c:pt>
                      <c:pt idx="186">
                        <c:v>0.46000000000000035</c:v>
                      </c:pt>
                      <c:pt idx="187">
                        <c:v>0.46050000000000035</c:v>
                      </c:pt>
                      <c:pt idx="188">
                        <c:v>0.46100000000000035</c:v>
                      </c:pt>
                      <c:pt idx="189">
                        <c:v>0.46150000000000035</c:v>
                      </c:pt>
                      <c:pt idx="190">
                        <c:v>0.46200000000000035</c:v>
                      </c:pt>
                      <c:pt idx="191">
                        <c:v>0.46250000000000036</c:v>
                      </c:pt>
                      <c:pt idx="192">
                        <c:v>0.46300000000000036</c:v>
                      </c:pt>
                      <c:pt idx="193">
                        <c:v>0.46350000000000036</c:v>
                      </c:pt>
                      <c:pt idx="194">
                        <c:v>0.46400000000000036</c:v>
                      </c:pt>
                      <c:pt idx="195">
                        <c:v>0.46450000000000036</c:v>
                      </c:pt>
                      <c:pt idx="196">
                        <c:v>0.46500000000000036</c:v>
                      </c:pt>
                      <c:pt idx="197">
                        <c:v>0.46550000000000036</c:v>
                      </c:pt>
                      <c:pt idx="198">
                        <c:v>0.46600000000000036</c:v>
                      </c:pt>
                      <c:pt idx="199">
                        <c:v>0.46650000000000036</c:v>
                      </c:pt>
                      <c:pt idx="200">
                        <c:v>0.46700000000000036</c:v>
                      </c:pt>
                      <c:pt idx="201">
                        <c:v>0.46750000000000036</c:v>
                      </c:pt>
                      <c:pt idx="202">
                        <c:v>0.46800000000000036</c:v>
                      </c:pt>
                      <c:pt idx="203">
                        <c:v>0.46850000000000036</c:v>
                      </c:pt>
                      <c:pt idx="204">
                        <c:v>0.46900000000000036</c:v>
                      </c:pt>
                      <c:pt idx="205">
                        <c:v>0.46950000000000036</c:v>
                      </c:pt>
                      <c:pt idx="206">
                        <c:v>0.47000000000000036</c:v>
                      </c:pt>
                      <c:pt idx="207">
                        <c:v>0.47050000000000036</c:v>
                      </c:pt>
                      <c:pt idx="208">
                        <c:v>0.47100000000000036</c:v>
                      </c:pt>
                      <c:pt idx="209">
                        <c:v>0.47150000000000036</c:v>
                      </c:pt>
                      <c:pt idx="210">
                        <c:v>0.47200000000000036</c:v>
                      </c:pt>
                      <c:pt idx="211">
                        <c:v>0.47250000000000036</c:v>
                      </c:pt>
                      <c:pt idx="212">
                        <c:v>0.47300000000000036</c:v>
                      </c:pt>
                      <c:pt idx="213">
                        <c:v>0.47350000000000037</c:v>
                      </c:pt>
                      <c:pt idx="214">
                        <c:v>0.47400000000000037</c:v>
                      </c:pt>
                      <c:pt idx="215">
                        <c:v>0.47450000000000037</c:v>
                      </c:pt>
                      <c:pt idx="216">
                        <c:v>0.47500000000000037</c:v>
                      </c:pt>
                      <c:pt idx="217">
                        <c:v>0.47550000000000037</c:v>
                      </c:pt>
                      <c:pt idx="218">
                        <c:v>0.47600000000000037</c:v>
                      </c:pt>
                      <c:pt idx="219">
                        <c:v>0.47650000000000037</c:v>
                      </c:pt>
                      <c:pt idx="220">
                        <c:v>0.47700000000000037</c:v>
                      </c:pt>
                      <c:pt idx="221">
                        <c:v>0.47750000000000037</c:v>
                      </c:pt>
                      <c:pt idx="222">
                        <c:v>0.47800000000000037</c:v>
                      </c:pt>
                      <c:pt idx="223">
                        <c:v>0.47850000000000037</c:v>
                      </c:pt>
                      <c:pt idx="224">
                        <c:v>0.47900000000000037</c:v>
                      </c:pt>
                      <c:pt idx="225">
                        <c:v>0.47950000000000037</c:v>
                      </c:pt>
                      <c:pt idx="226">
                        <c:v>0.48000000000000037</c:v>
                      </c:pt>
                      <c:pt idx="227">
                        <c:v>0.48050000000000037</c:v>
                      </c:pt>
                      <c:pt idx="228">
                        <c:v>0.48100000000000037</c:v>
                      </c:pt>
                      <c:pt idx="229">
                        <c:v>0.48150000000000037</c:v>
                      </c:pt>
                      <c:pt idx="230">
                        <c:v>0.48200000000000037</c:v>
                      </c:pt>
                      <c:pt idx="231">
                        <c:v>0.48250000000000037</c:v>
                      </c:pt>
                      <c:pt idx="232">
                        <c:v>0.48300000000000037</c:v>
                      </c:pt>
                      <c:pt idx="233">
                        <c:v>0.48350000000000037</c:v>
                      </c:pt>
                      <c:pt idx="234">
                        <c:v>0.48400000000000037</c:v>
                      </c:pt>
                      <c:pt idx="235">
                        <c:v>0.48450000000000037</c:v>
                      </c:pt>
                      <c:pt idx="236">
                        <c:v>0.48500000000000038</c:v>
                      </c:pt>
                      <c:pt idx="237">
                        <c:v>0.48550000000000038</c:v>
                      </c:pt>
                      <c:pt idx="238">
                        <c:v>0.48600000000000038</c:v>
                      </c:pt>
                      <c:pt idx="239">
                        <c:v>0.48650000000000038</c:v>
                      </c:pt>
                      <c:pt idx="240">
                        <c:v>0.48700000000000038</c:v>
                      </c:pt>
                      <c:pt idx="241">
                        <c:v>0.48750000000000038</c:v>
                      </c:pt>
                      <c:pt idx="242">
                        <c:v>0.48800000000000038</c:v>
                      </c:pt>
                      <c:pt idx="243">
                        <c:v>0.48850000000000038</c:v>
                      </c:pt>
                      <c:pt idx="244">
                        <c:v>0.48900000000000038</c:v>
                      </c:pt>
                      <c:pt idx="245">
                        <c:v>0.48950000000000038</c:v>
                      </c:pt>
                      <c:pt idx="246">
                        <c:v>0.49000000000000038</c:v>
                      </c:pt>
                      <c:pt idx="247">
                        <c:v>0.49050000000000038</c:v>
                      </c:pt>
                      <c:pt idx="248">
                        <c:v>0.49100000000000038</c:v>
                      </c:pt>
                      <c:pt idx="249">
                        <c:v>0.49150000000000038</c:v>
                      </c:pt>
                      <c:pt idx="250">
                        <c:v>0.49200000000000038</c:v>
                      </c:pt>
                      <c:pt idx="251">
                        <c:v>0.49250000000000038</c:v>
                      </c:pt>
                      <c:pt idx="252">
                        <c:v>0.49300000000000038</c:v>
                      </c:pt>
                      <c:pt idx="253">
                        <c:v>0.49350000000000038</c:v>
                      </c:pt>
                      <c:pt idx="254">
                        <c:v>0.49400000000000038</c:v>
                      </c:pt>
                      <c:pt idx="255">
                        <c:v>0.49450000000000038</c:v>
                      </c:pt>
                      <c:pt idx="256">
                        <c:v>0.49500000000000038</c:v>
                      </c:pt>
                      <c:pt idx="257">
                        <c:v>0.49550000000000038</c:v>
                      </c:pt>
                      <c:pt idx="258">
                        <c:v>0.49600000000000039</c:v>
                      </c:pt>
                      <c:pt idx="259">
                        <c:v>0.49650000000000039</c:v>
                      </c:pt>
                      <c:pt idx="260">
                        <c:v>0.49700000000000039</c:v>
                      </c:pt>
                      <c:pt idx="261">
                        <c:v>0.49750000000000039</c:v>
                      </c:pt>
                      <c:pt idx="262">
                        <c:v>0.49800000000000039</c:v>
                      </c:pt>
                      <c:pt idx="263">
                        <c:v>0.49850000000000039</c:v>
                      </c:pt>
                      <c:pt idx="264">
                        <c:v>0.49900000000000039</c:v>
                      </c:pt>
                      <c:pt idx="265">
                        <c:v>0.49950000000000039</c:v>
                      </c:pt>
                      <c:pt idx="266">
                        <c:v>0.50000000000000033</c:v>
                      </c:pt>
                      <c:pt idx="267">
                        <c:v>0.50050000000000028</c:v>
                      </c:pt>
                      <c:pt idx="268">
                        <c:v>0.50100000000000022</c:v>
                      </c:pt>
                      <c:pt idx="269">
                        <c:v>0.50150000000000017</c:v>
                      </c:pt>
                      <c:pt idx="270">
                        <c:v>0.50200000000000011</c:v>
                      </c:pt>
                      <c:pt idx="271">
                        <c:v>0.50250000000000006</c:v>
                      </c:pt>
                      <c:pt idx="272">
                        <c:v>0.503</c:v>
                      </c:pt>
                      <c:pt idx="273">
                        <c:v>0.50349999999999995</c:v>
                      </c:pt>
                      <c:pt idx="274">
                        <c:v>0.50399999999999989</c:v>
                      </c:pt>
                      <c:pt idx="275">
                        <c:v>0.50449999999999984</c:v>
                      </c:pt>
                      <c:pt idx="276">
                        <c:v>0.50499999999999978</c:v>
                      </c:pt>
                      <c:pt idx="277">
                        <c:v>0.50549999999999973</c:v>
                      </c:pt>
                      <c:pt idx="278">
                        <c:v>0.50599999999999967</c:v>
                      </c:pt>
                      <c:pt idx="279">
                        <c:v>0.50649999999999962</c:v>
                      </c:pt>
                      <c:pt idx="280">
                        <c:v>0.50699999999999956</c:v>
                      </c:pt>
                      <c:pt idx="281">
                        <c:v>0.50749999999999951</c:v>
                      </c:pt>
                      <c:pt idx="282">
                        <c:v>0.50799999999999945</c:v>
                      </c:pt>
                      <c:pt idx="283">
                        <c:v>0.5084999999999994</c:v>
                      </c:pt>
                      <c:pt idx="284">
                        <c:v>0.50899999999999934</c:v>
                      </c:pt>
                      <c:pt idx="285">
                        <c:v>0.50949999999999929</c:v>
                      </c:pt>
                      <c:pt idx="286">
                        <c:v>0.50999999999999923</c:v>
                      </c:pt>
                      <c:pt idx="287">
                        <c:v>0.51049999999999918</c:v>
                      </c:pt>
                      <c:pt idx="288">
                        <c:v>0.51099999999999912</c:v>
                      </c:pt>
                      <c:pt idx="289">
                        <c:v>0.51149999999999907</c:v>
                      </c:pt>
                      <c:pt idx="290">
                        <c:v>0.51199999999999901</c:v>
                      </c:pt>
                      <c:pt idx="291">
                        <c:v>0.51249999999999896</c:v>
                      </c:pt>
                      <c:pt idx="292">
                        <c:v>0.5129999999999989</c:v>
                      </c:pt>
                      <c:pt idx="293">
                        <c:v>0.51349999999999885</c:v>
                      </c:pt>
                      <c:pt idx="294">
                        <c:v>0.51399999999999879</c:v>
                      </c:pt>
                      <c:pt idx="295">
                        <c:v>0.51449999999999874</c:v>
                      </c:pt>
                      <c:pt idx="296">
                        <c:v>0.51499999999999868</c:v>
                      </c:pt>
                      <c:pt idx="297">
                        <c:v>0.51549999999999863</c:v>
                      </c:pt>
                      <c:pt idx="298">
                        <c:v>0.51599999999999857</c:v>
                      </c:pt>
                      <c:pt idx="299">
                        <c:v>0.51649999999999852</c:v>
                      </c:pt>
                      <c:pt idx="300">
                        <c:v>0.51699999999999846</c:v>
                      </c:pt>
                      <c:pt idx="301">
                        <c:v>0.51749999999999841</c:v>
                      </c:pt>
                      <c:pt idx="302">
                        <c:v>0.51799999999999835</c:v>
                      </c:pt>
                      <c:pt idx="303">
                        <c:v>0.5184999999999983</c:v>
                      </c:pt>
                      <c:pt idx="304">
                        <c:v>0.51899999999999824</c:v>
                      </c:pt>
                      <c:pt idx="305">
                        <c:v>0.51949999999999819</c:v>
                      </c:pt>
                      <c:pt idx="306">
                        <c:v>0.51999999999999813</c:v>
                      </c:pt>
                      <c:pt idx="307">
                        <c:v>0.52049999999999808</c:v>
                      </c:pt>
                      <c:pt idx="308">
                        <c:v>0.52099999999999802</c:v>
                      </c:pt>
                      <c:pt idx="309">
                        <c:v>0.52149999999999797</c:v>
                      </c:pt>
                      <c:pt idx="310">
                        <c:v>0.52199999999999791</c:v>
                      </c:pt>
                      <c:pt idx="311">
                        <c:v>0.52249999999999786</c:v>
                      </c:pt>
                      <c:pt idx="312">
                        <c:v>0.5229999999999978</c:v>
                      </c:pt>
                      <c:pt idx="313">
                        <c:v>0.52349999999999774</c:v>
                      </c:pt>
                      <c:pt idx="314">
                        <c:v>0.52399999999999769</c:v>
                      </c:pt>
                      <c:pt idx="315">
                        <c:v>0.52449999999999763</c:v>
                      </c:pt>
                      <c:pt idx="316">
                        <c:v>0.52499999999999758</c:v>
                      </c:pt>
                      <c:pt idx="317">
                        <c:v>0.52549999999999752</c:v>
                      </c:pt>
                      <c:pt idx="318">
                        <c:v>0.52599999999999747</c:v>
                      </c:pt>
                      <c:pt idx="319">
                        <c:v>0.52649999999999741</c:v>
                      </c:pt>
                      <c:pt idx="320">
                        <c:v>0.52699999999999736</c:v>
                      </c:pt>
                      <c:pt idx="321">
                        <c:v>0.5274999999999973</c:v>
                      </c:pt>
                      <c:pt idx="322">
                        <c:v>0.52799999999999725</c:v>
                      </c:pt>
                      <c:pt idx="323">
                        <c:v>0.52849999999999719</c:v>
                      </c:pt>
                      <c:pt idx="324">
                        <c:v>0.52899999999999714</c:v>
                      </c:pt>
                      <c:pt idx="325">
                        <c:v>0.52949999999999708</c:v>
                      </c:pt>
                      <c:pt idx="326">
                        <c:v>0.52999999999999703</c:v>
                      </c:pt>
                      <c:pt idx="327">
                        <c:v>0.53049999999999697</c:v>
                      </c:pt>
                      <c:pt idx="328">
                        <c:v>0.53099999999999692</c:v>
                      </c:pt>
                      <c:pt idx="329">
                        <c:v>0.53149999999999686</c:v>
                      </c:pt>
                      <c:pt idx="330">
                        <c:v>0.53199999999999681</c:v>
                      </c:pt>
                      <c:pt idx="331">
                        <c:v>0.53249999999999675</c:v>
                      </c:pt>
                      <c:pt idx="332">
                        <c:v>0.5329999999999967</c:v>
                      </c:pt>
                      <c:pt idx="333">
                        <c:v>0.53349999999999664</c:v>
                      </c:pt>
                      <c:pt idx="334">
                        <c:v>0.53399999999999659</c:v>
                      </c:pt>
                      <c:pt idx="335">
                        <c:v>0.53449999999999653</c:v>
                      </c:pt>
                      <c:pt idx="336">
                        <c:v>0.53499999999999648</c:v>
                      </c:pt>
                      <c:pt idx="337">
                        <c:v>0.53549999999999642</c:v>
                      </c:pt>
                      <c:pt idx="338">
                        <c:v>0.53599999999999637</c:v>
                      </c:pt>
                      <c:pt idx="339">
                        <c:v>0.53649999999999631</c:v>
                      </c:pt>
                      <c:pt idx="340">
                        <c:v>0.53699999999999626</c:v>
                      </c:pt>
                      <c:pt idx="341">
                        <c:v>0.5374999999999962</c:v>
                      </c:pt>
                      <c:pt idx="342">
                        <c:v>0.53799999999999615</c:v>
                      </c:pt>
                      <c:pt idx="343">
                        <c:v>0.53849999999999609</c:v>
                      </c:pt>
                      <c:pt idx="344">
                        <c:v>0.53899999999999604</c:v>
                      </c:pt>
                      <c:pt idx="345">
                        <c:v>0.53949999999999598</c:v>
                      </c:pt>
                      <c:pt idx="346">
                        <c:v>0.53999999999999593</c:v>
                      </c:pt>
                      <c:pt idx="347">
                        <c:v>0.54049999999999587</c:v>
                      </c:pt>
                      <c:pt idx="348">
                        <c:v>0.54099999999999582</c:v>
                      </c:pt>
                      <c:pt idx="349">
                        <c:v>0.54149999999999576</c:v>
                      </c:pt>
                      <c:pt idx="350">
                        <c:v>0.54199999999999571</c:v>
                      </c:pt>
                      <c:pt idx="351">
                        <c:v>0.54249999999999565</c:v>
                      </c:pt>
                      <c:pt idx="352">
                        <c:v>0.5429999999999956</c:v>
                      </c:pt>
                      <c:pt idx="353">
                        <c:v>0.54349999999999554</c:v>
                      </c:pt>
                      <c:pt idx="354">
                        <c:v>0.54399999999999549</c:v>
                      </c:pt>
                      <c:pt idx="355">
                        <c:v>0.54449999999999543</c:v>
                      </c:pt>
                      <c:pt idx="356">
                        <c:v>0.54499999999999538</c:v>
                      </c:pt>
                      <c:pt idx="357">
                        <c:v>0.54549999999999532</c:v>
                      </c:pt>
                      <c:pt idx="358">
                        <c:v>0.54599999999999527</c:v>
                      </c:pt>
                      <c:pt idx="359">
                        <c:v>0.54649999999999521</c:v>
                      </c:pt>
                      <c:pt idx="360">
                        <c:v>0.54699999999999516</c:v>
                      </c:pt>
                      <c:pt idx="361">
                        <c:v>0.5474999999999951</c:v>
                      </c:pt>
                      <c:pt idx="362">
                        <c:v>0.54799999999999505</c:v>
                      </c:pt>
                      <c:pt idx="363">
                        <c:v>0.54849999999999499</c:v>
                      </c:pt>
                      <c:pt idx="364">
                        <c:v>0.54899999999999494</c:v>
                      </c:pt>
                      <c:pt idx="365">
                        <c:v>0.54949999999999488</c:v>
                      </c:pt>
                      <c:pt idx="366">
                        <c:v>0.54999999999999483</c:v>
                      </c:pt>
                      <c:pt idx="367">
                        <c:v>0.55049999999999477</c:v>
                      </c:pt>
                      <c:pt idx="368">
                        <c:v>0.55099999999999472</c:v>
                      </c:pt>
                      <c:pt idx="369">
                        <c:v>0.55149999999999466</c:v>
                      </c:pt>
                      <c:pt idx="370">
                        <c:v>0.55199999999999461</c:v>
                      </c:pt>
                      <c:pt idx="371">
                        <c:v>0.55249999999999455</c:v>
                      </c:pt>
                      <c:pt idx="372">
                        <c:v>0.5529999999999945</c:v>
                      </c:pt>
                      <c:pt idx="373">
                        <c:v>0.55349999999999444</c:v>
                      </c:pt>
                      <c:pt idx="374">
                        <c:v>0.55399999999999439</c:v>
                      </c:pt>
                      <c:pt idx="375">
                        <c:v>0.55449999999999433</c:v>
                      </c:pt>
                      <c:pt idx="376">
                        <c:v>0.55499999999999428</c:v>
                      </c:pt>
                      <c:pt idx="377">
                        <c:v>0.55549999999999422</c:v>
                      </c:pt>
                      <c:pt idx="378">
                        <c:v>0.55599999999999417</c:v>
                      </c:pt>
                      <c:pt idx="379">
                        <c:v>0.55649999999999411</c:v>
                      </c:pt>
                      <c:pt idx="380">
                        <c:v>0.55699999999999406</c:v>
                      </c:pt>
                      <c:pt idx="381">
                        <c:v>0.557499999999994</c:v>
                      </c:pt>
                      <c:pt idx="382">
                        <c:v>0.55799999999999395</c:v>
                      </c:pt>
                      <c:pt idx="383">
                        <c:v>0.55849999999999389</c:v>
                      </c:pt>
                      <c:pt idx="384">
                        <c:v>0.55899999999999384</c:v>
                      </c:pt>
                      <c:pt idx="385">
                        <c:v>0.55949999999999378</c:v>
                      </c:pt>
                      <c:pt idx="386">
                        <c:v>0.55999999999999373</c:v>
                      </c:pt>
                      <c:pt idx="387">
                        <c:v>0.56049999999999367</c:v>
                      </c:pt>
                      <c:pt idx="388">
                        <c:v>0.56099999999999361</c:v>
                      </c:pt>
                      <c:pt idx="389">
                        <c:v>0.56149999999999356</c:v>
                      </c:pt>
                      <c:pt idx="390">
                        <c:v>0.5619999999999935</c:v>
                      </c:pt>
                      <c:pt idx="391">
                        <c:v>0.56249999999999345</c:v>
                      </c:pt>
                      <c:pt idx="392">
                        <c:v>0.56299999999999339</c:v>
                      </c:pt>
                      <c:pt idx="393">
                        <c:v>0.56349999999999334</c:v>
                      </c:pt>
                      <c:pt idx="394">
                        <c:v>0.56399999999999328</c:v>
                      </c:pt>
                      <c:pt idx="395">
                        <c:v>0.56449999999999323</c:v>
                      </c:pt>
                      <c:pt idx="396">
                        <c:v>0.56499999999999317</c:v>
                      </c:pt>
                      <c:pt idx="397">
                        <c:v>0.56549999999999312</c:v>
                      </c:pt>
                      <c:pt idx="398">
                        <c:v>0.56599999999999306</c:v>
                      </c:pt>
                      <c:pt idx="399">
                        <c:v>0.56649999999999301</c:v>
                      </c:pt>
                      <c:pt idx="400">
                        <c:v>0.56699999999999295</c:v>
                      </c:pt>
                      <c:pt idx="401">
                        <c:v>0.5674999999999929</c:v>
                      </c:pt>
                      <c:pt idx="402">
                        <c:v>0.56799999999999284</c:v>
                      </c:pt>
                      <c:pt idx="403">
                        <c:v>0.56849999999999279</c:v>
                      </c:pt>
                      <c:pt idx="404">
                        <c:v>0.56899999999999273</c:v>
                      </c:pt>
                      <c:pt idx="405">
                        <c:v>0.56949999999999268</c:v>
                      </c:pt>
                      <c:pt idx="406">
                        <c:v>0.56999999999999262</c:v>
                      </c:pt>
                      <c:pt idx="407">
                        <c:v>0.57049999999999257</c:v>
                      </c:pt>
                      <c:pt idx="408">
                        <c:v>0.57099999999999251</c:v>
                      </c:pt>
                      <c:pt idx="409">
                        <c:v>0.57149999999999246</c:v>
                      </c:pt>
                      <c:pt idx="410">
                        <c:v>0.5719999999999924</c:v>
                      </c:pt>
                      <c:pt idx="411">
                        <c:v>0.57249999999999235</c:v>
                      </c:pt>
                      <c:pt idx="412">
                        <c:v>0.57299999999999229</c:v>
                      </c:pt>
                      <c:pt idx="413">
                        <c:v>0.57349999999999224</c:v>
                      </c:pt>
                      <c:pt idx="414">
                        <c:v>0.57399999999999218</c:v>
                      </c:pt>
                      <c:pt idx="415">
                        <c:v>0.57449999999999213</c:v>
                      </c:pt>
                      <c:pt idx="416">
                        <c:v>0.57499999999999207</c:v>
                      </c:pt>
                      <c:pt idx="417">
                        <c:v>0.57549999999999202</c:v>
                      </c:pt>
                      <c:pt idx="418">
                        <c:v>0.57599999999999196</c:v>
                      </c:pt>
                      <c:pt idx="419">
                        <c:v>0.57649999999999191</c:v>
                      </c:pt>
                      <c:pt idx="420">
                        <c:v>0.57699999999999185</c:v>
                      </c:pt>
                      <c:pt idx="421">
                        <c:v>0.5774999999999918</c:v>
                      </c:pt>
                      <c:pt idx="422">
                        <c:v>0.57799999999999174</c:v>
                      </c:pt>
                      <c:pt idx="423">
                        <c:v>0.57849999999999169</c:v>
                      </c:pt>
                      <c:pt idx="424">
                        <c:v>0.57899999999999163</c:v>
                      </c:pt>
                      <c:pt idx="425">
                        <c:v>0.57949999999999158</c:v>
                      </c:pt>
                      <c:pt idx="426">
                        <c:v>0.57999999999999152</c:v>
                      </c:pt>
                      <c:pt idx="427">
                        <c:v>0.58049999999999147</c:v>
                      </c:pt>
                      <c:pt idx="428">
                        <c:v>0.58099999999999141</c:v>
                      </c:pt>
                      <c:pt idx="429">
                        <c:v>0.58149999999999136</c:v>
                      </c:pt>
                      <c:pt idx="430">
                        <c:v>0.5819999999999913</c:v>
                      </c:pt>
                      <c:pt idx="431">
                        <c:v>0.58249999999999125</c:v>
                      </c:pt>
                      <c:pt idx="432">
                        <c:v>0.58299999999999119</c:v>
                      </c:pt>
                      <c:pt idx="433">
                        <c:v>0.58349999999999114</c:v>
                      </c:pt>
                      <c:pt idx="434">
                        <c:v>0.58399999999999108</c:v>
                      </c:pt>
                      <c:pt idx="435">
                        <c:v>0.58449999999999103</c:v>
                      </c:pt>
                      <c:pt idx="436">
                        <c:v>0.58499999999999097</c:v>
                      </c:pt>
                      <c:pt idx="437">
                        <c:v>0.58549999999999092</c:v>
                      </c:pt>
                      <c:pt idx="438">
                        <c:v>0.58599999999999086</c:v>
                      </c:pt>
                      <c:pt idx="439">
                        <c:v>0.58649999999999081</c:v>
                      </c:pt>
                      <c:pt idx="440">
                        <c:v>0.58699999999999075</c:v>
                      </c:pt>
                      <c:pt idx="441">
                        <c:v>0.5874999999999907</c:v>
                      </c:pt>
                      <c:pt idx="442">
                        <c:v>0.58799999999999064</c:v>
                      </c:pt>
                      <c:pt idx="443">
                        <c:v>0.58849999999999059</c:v>
                      </c:pt>
                      <c:pt idx="444">
                        <c:v>0.58899999999999053</c:v>
                      </c:pt>
                      <c:pt idx="445">
                        <c:v>0.58949999999999048</c:v>
                      </c:pt>
                      <c:pt idx="446">
                        <c:v>0.58999999999999042</c:v>
                      </c:pt>
                      <c:pt idx="447">
                        <c:v>0.59049999999999037</c:v>
                      </c:pt>
                      <c:pt idx="448">
                        <c:v>0.59099999999999031</c:v>
                      </c:pt>
                      <c:pt idx="449">
                        <c:v>0.59149999999999026</c:v>
                      </c:pt>
                      <c:pt idx="450">
                        <c:v>0.5919999999999902</c:v>
                      </c:pt>
                      <c:pt idx="451">
                        <c:v>0.59249999999999015</c:v>
                      </c:pt>
                      <c:pt idx="452">
                        <c:v>0.59299999999999009</c:v>
                      </c:pt>
                      <c:pt idx="453">
                        <c:v>0.59349999999999004</c:v>
                      </c:pt>
                      <c:pt idx="454">
                        <c:v>0.59399999999998998</c:v>
                      </c:pt>
                      <c:pt idx="455">
                        <c:v>0.59449999999998993</c:v>
                      </c:pt>
                      <c:pt idx="456">
                        <c:v>0.59499999999998987</c:v>
                      </c:pt>
                      <c:pt idx="457">
                        <c:v>0.59549999999998982</c:v>
                      </c:pt>
                      <c:pt idx="458">
                        <c:v>0.59599999999998976</c:v>
                      </c:pt>
                      <c:pt idx="459">
                        <c:v>0.59649999999998971</c:v>
                      </c:pt>
                      <c:pt idx="460">
                        <c:v>0.59699999999998965</c:v>
                      </c:pt>
                      <c:pt idx="461">
                        <c:v>0.59749999999998959</c:v>
                      </c:pt>
                      <c:pt idx="462">
                        <c:v>0.59799999999998954</c:v>
                      </c:pt>
                      <c:pt idx="463">
                        <c:v>0.59849999999998948</c:v>
                      </c:pt>
                      <c:pt idx="464">
                        <c:v>0.59899999999998943</c:v>
                      </c:pt>
                      <c:pt idx="465">
                        <c:v>0.59949999999998937</c:v>
                      </c:pt>
                      <c:pt idx="466">
                        <c:v>0.59999999999998932</c:v>
                      </c:pt>
                      <c:pt idx="467">
                        <c:v>0.60049999999998926</c:v>
                      </c:pt>
                      <c:pt idx="468">
                        <c:v>0.60099999999998921</c:v>
                      </c:pt>
                      <c:pt idx="469">
                        <c:v>0.60149999999998915</c:v>
                      </c:pt>
                      <c:pt idx="470">
                        <c:v>0.6019999999999891</c:v>
                      </c:pt>
                      <c:pt idx="471">
                        <c:v>0.60249999999998904</c:v>
                      </c:pt>
                      <c:pt idx="472">
                        <c:v>0.60299999999998899</c:v>
                      </c:pt>
                      <c:pt idx="473">
                        <c:v>0.60349999999998893</c:v>
                      </c:pt>
                      <c:pt idx="474">
                        <c:v>0.60399999999998888</c:v>
                      </c:pt>
                      <c:pt idx="475">
                        <c:v>0.60449999999998882</c:v>
                      </c:pt>
                      <c:pt idx="476">
                        <c:v>0.60499999999998877</c:v>
                      </c:pt>
                      <c:pt idx="477">
                        <c:v>0.60549999999998871</c:v>
                      </c:pt>
                      <c:pt idx="478">
                        <c:v>0.60599999999998866</c:v>
                      </c:pt>
                      <c:pt idx="479">
                        <c:v>0.6064999999999886</c:v>
                      </c:pt>
                      <c:pt idx="480">
                        <c:v>0.60699999999998855</c:v>
                      </c:pt>
                      <c:pt idx="481">
                        <c:v>0.60749999999998849</c:v>
                      </c:pt>
                      <c:pt idx="482">
                        <c:v>0.60799999999998844</c:v>
                      </c:pt>
                      <c:pt idx="483">
                        <c:v>0.60849999999998838</c:v>
                      </c:pt>
                      <c:pt idx="484">
                        <c:v>0.60899999999998833</c:v>
                      </c:pt>
                      <c:pt idx="485">
                        <c:v>0.60949999999998827</c:v>
                      </c:pt>
                      <c:pt idx="486">
                        <c:v>0.60999999999998822</c:v>
                      </c:pt>
                      <c:pt idx="487">
                        <c:v>0.61049999999998816</c:v>
                      </c:pt>
                      <c:pt idx="488">
                        <c:v>0.61099999999998811</c:v>
                      </c:pt>
                      <c:pt idx="489">
                        <c:v>0.61149999999998805</c:v>
                      </c:pt>
                      <c:pt idx="490">
                        <c:v>0.611999999999988</c:v>
                      </c:pt>
                      <c:pt idx="491">
                        <c:v>0.61249999999998794</c:v>
                      </c:pt>
                      <c:pt idx="492">
                        <c:v>0.61299999999998789</c:v>
                      </c:pt>
                      <c:pt idx="493">
                        <c:v>0.61349999999998783</c:v>
                      </c:pt>
                      <c:pt idx="494">
                        <c:v>0.61399999999998778</c:v>
                      </c:pt>
                      <c:pt idx="495">
                        <c:v>0.61449999999998772</c:v>
                      </c:pt>
                      <c:pt idx="496">
                        <c:v>0.61499999999998767</c:v>
                      </c:pt>
                      <c:pt idx="497">
                        <c:v>0.61549999999998761</c:v>
                      </c:pt>
                      <c:pt idx="498">
                        <c:v>0.61599999999998756</c:v>
                      </c:pt>
                      <c:pt idx="499">
                        <c:v>0.6164999999999875</c:v>
                      </c:pt>
                      <c:pt idx="500">
                        <c:v>0.61699999999998745</c:v>
                      </c:pt>
                      <c:pt idx="501">
                        <c:v>0.61749999999998739</c:v>
                      </c:pt>
                      <c:pt idx="502">
                        <c:v>0.61799999999998734</c:v>
                      </c:pt>
                      <c:pt idx="503">
                        <c:v>0.61849999999998728</c:v>
                      </c:pt>
                      <c:pt idx="504">
                        <c:v>0.61899999999998723</c:v>
                      </c:pt>
                      <c:pt idx="505">
                        <c:v>0.61949999999998717</c:v>
                      </c:pt>
                      <c:pt idx="506">
                        <c:v>0.61999999999998712</c:v>
                      </c:pt>
                      <c:pt idx="507">
                        <c:v>0.62049999999998706</c:v>
                      </c:pt>
                      <c:pt idx="508">
                        <c:v>0.62099999999998701</c:v>
                      </c:pt>
                      <c:pt idx="509">
                        <c:v>0.62149999999998695</c:v>
                      </c:pt>
                      <c:pt idx="510">
                        <c:v>0.6219999999999869</c:v>
                      </c:pt>
                      <c:pt idx="511">
                        <c:v>0.62249999999998684</c:v>
                      </c:pt>
                      <c:pt idx="512">
                        <c:v>0.62299999999998679</c:v>
                      </c:pt>
                      <c:pt idx="513">
                        <c:v>0.62349999999998673</c:v>
                      </c:pt>
                      <c:pt idx="514">
                        <c:v>0.62399999999998668</c:v>
                      </c:pt>
                      <c:pt idx="515">
                        <c:v>0.62449999999998662</c:v>
                      </c:pt>
                      <c:pt idx="516">
                        <c:v>0.62499999999998657</c:v>
                      </c:pt>
                      <c:pt idx="517">
                        <c:v>0.62549999999998651</c:v>
                      </c:pt>
                      <c:pt idx="518">
                        <c:v>0.62599999999998646</c:v>
                      </c:pt>
                      <c:pt idx="519">
                        <c:v>0.6264999999999864</c:v>
                      </c:pt>
                      <c:pt idx="520">
                        <c:v>0.62699999999998635</c:v>
                      </c:pt>
                      <c:pt idx="521">
                        <c:v>0.62749999999998629</c:v>
                      </c:pt>
                      <c:pt idx="522">
                        <c:v>0.62799999999998624</c:v>
                      </c:pt>
                      <c:pt idx="523">
                        <c:v>0.62849999999998618</c:v>
                      </c:pt>
                      <c:pt idx="524">
                        <c:v>0.62899999999998613</c:v>
                      </c:pt>
                      <c:pt idx="525">
                        <c:v>0.62949999999998607</c:v>
                      </c:pt>
                      <c:pt idx="526">
                        <c:v>0.62999999999998602</c:v>
                      </c:pt>
                      <c:pt idx="527">
                        <c:v>0.63049999999998596</c:v>
                      </c:pt>
                      <c:pt idx="528">
                        <c:v>0.63099999999998591</c:v>
                      </c:pt>
                      <c:pt idx="529">
                        <c:v>0.63149999999998585</c:v>
                      </c:pt>
                      <c:pt idx="530">
                        <c:v>0.6319999999999858</c:v>
                      </c:pt>
                      <c:pt idx="531">
                        <c:v>0.63249999999998574</c:v>
                      </c:pt>
                      <c:pt idx="532">
                        <c:v>0.63299999999998569</c:v>
                      </c:pt>
                      <c:pt idx="533">
                        <c:v>0.63349999999998563</c:v>
                      </c:pt>
                      <c:pt idx="534">
                        <c:v>0.63399999999998558</c:v>
                      </c:pt>
                      <c:pt idx="535">
                        <c:v>0.63449999999998552</c:v>
                      </c:pt>
                      <c:pt idx="536">
                        <c:v>0.63499999999998546</c:v>
                      </c:pt>
                      <c:pt idx="537">
                        <c:v>0.63549999999998541</c:v>
                      </c:pt>
                      <c:pt idx="538">
                        <c:v>0.63599999999998535</c:v>
                      </c:pt>
                      <c:pt idx="539">
                        <c:v>0.6364999999999853</c:v>
                      </c:pt>
                      <c:pt idx="540">
                        <c:v>0.63699999999998524</c:v>
                      </c:pt>
                      <c:pt idx="541">
                        <c:v>0.63749999999998519</c:v>
                      </c:pt>
                      <c:pt idx="542">
                        <c:v>0.63799999999998513</c:v>
                      </c:pt>
                      <c:pt idx="543">
                        <c:v>0.63849999999998508</c:v>
                      </c:pt>
                      <c:pt idx="544">
                        <c:v>0.63899999999998502</c:v>
                      </c:pt>
                      <c:pt idx="545">
                        <c:v>0.63949999999998497</c:v>
                      </c:pt>
                      <c:pt idx="546">
                        <c:v>0.63999999999998491</c:v>
                      </c:pt>
                      <c:pt idx="547">
                        <c:v>0.64049999999998486</c:v>
                      </c:pt>
                      <c:pt idx="548">
                        <c:v>0.6409999999999848</c:v>
                      </c:pt>
                      <c:pt idx="549">
                        <c:v>0.64149999999998475</c:v>
                      </c:pt>
                      <c:pt idx="550">
                        <c:v>0.64199999999998469</c:v>
                      </c:pt>
                      <c:pt idx="551">
                        <c:v>0.64249999999998464</c:v>
                      </c:pt>
                      <c:pt idx="552">
                        <c:v>0.64299999999998458</c:v>
                      </c:pt>
                      <c:pt idx="553">
                        <c:v>0.64349999999998453</c:v>
                      </c:pt>
                      <c:pt idx="554">
                        <c:v>0.64399999999998447</c:v>
                      </c:pt>
                      <c:pt idx="555">
                        <c:v>0.64449999999998442</c:v>
                      </c:pt>
                      <c:pt idx="556">
                        <c:v>0.64499999999998436</c:v>
                      </c:pt>
                      <c:pt idx="557">
                        <c:v>0.64549999999998431</c:v>
                      </c:pt>
                      <c:pt idx="558">
                        <c:v>0.64599999999998425</c:v>
                      </c:pt>
                      <c:pt idx="559">
                        <c:v>0.6464999999999842</c:v>
                      </c:pt>
                      <c:pt idx="560">
                        <c:v>0.64699999999998414</c:v>
                      </c:pt>
                      <c:pt idx="561">
                        <c:v>0.64749999999998409</c:v>
                      </c:pt>
                      <c:pt idx="562">
                        <c:v>0.64799999999998403</c:v>
                      </c:pt>
                      <c:pt idx="563">
                        <c:v>0.64849999999998398</c:v>
                      </c:pt>
                      <c:pt idx="564">
                        <c:v>0.64899999999998392</c:v>
                      </c:pt>
                      <c:pt idx="565">
                        <c:v>0.64949999999998387</c:v>
                      </c:pt>
                      <c:pt idx="566">
                        <c:v>0.64999999999998381</c:v>
                      </c:pt>
                      <c:pt idx="567">
                        <c:v>0.65049999999998376</c:v>
                      </c:pt>
                      <c:pt idx="568">
                        <c:v>0.6509999999999837</c:v>
                      </c:pt>
                      <c:pt idx="569">
                        <c:v>0.65149999999998365</c:v>
                      </c:pt>
                      <c:pt idx="570">
                        <c:v>0.65199999999998359</c:v>
                      </c:pt>
                      <c:pt idx="571">
                        <c:v>0.65249999999998354</c:v>
                      </c:pt>
                      <c:pt idx="572">
                        <c:v>0.65299999999998348</c:v>
                      </c:pt>
                      <c:pt idx="573">
                        <c:v>0.65349999999998343</c:v>
                      </c:pt>
                      <c:pt idx="574">
                        <c:v>0.65399999999998337</c:v>
                      </c:pt>
                      <c:pt idx="575">
                        <c:v>0.65449999999998332</c:v>
                      </c:pt>
                      <c:pt idx="576">
                        <c:v>0.65499999999998326</c:v>
                      </c:pt>
                      <c:pt idx="577">
                        <c:v>0.65549999999998321</c:v>
                      </c:pt>
                      <c:pt idx="578">
                        <c:v>0.65599999999998315</c:v>
                      </c:pt>
                      <c:pt idx="579">
                        <c:v>0.6564999999999831</c:v>
                      </c:pt>
                      <c:pt idx="580">
                        <c:v>0.65699999999998304</c:v>
                      </c:pt>
                      <c:pt idx="581">
                        <c:v>0.65749999999998299</c:v>
                      </c:pt>
                      <c:pt idx="582">
                        <c:v>0.65799999999998293</c:v>
                      </c:pt>
                      <c:pt idx="583">
                        <c:v>0.65849999999998288</c:v>
                      </c:pt>
                      <c:pt idx="584">
                        <c:v>0.65899999999998282</c:v>
                      </c:pt>
                      <c:pt idx="585">
                        <c:v>0.65949999999998277</c:v>
                      </c:pt>
                      <c:pt idx="586">
                        <c:v>0.65999999999998271</c:v>
                      </c:pt>
                      <c:pt idx="587">
                        <c:v>0.66049999999998266</c:v>
                      </c:pt>
                      <c:pt idx="588">
                        <c:v>0.6609999999999826</c:v>
                      </c:pt>
                      <c:pt idx="589">
                        <c:v>0.66149999999998255</c:v>
                      </c:pt>
                      <c:pt idx="590">
                        <c:v>0.66199999999998249</c:v>
                      </c:pt>
                      <c:pt idx="591">
                        <c:v>0.66249999999998244</c:v>
                      </c:pt>
                      <c:pt idx="592">
                        <c:v>0.66299999999998238</c:v>
                      </c:pt>
                      <c:pt idx="593">
                        <c:v>0.66349999999998233</c:v>
                      </c:pt>
                      <c:pt idx="594">
                        <c:v>0.66399999999998227</c:v>
                      </c:pt>
                      <c:pt idx="595">
                        <c:v>0.66449999999998222</c:v>
                      </c:pt>
                      <c:pt idx="596">
                        <c:v>0.66499999999998216</c:v>
                      </c:pt>
                      <c:pt idx="597">
                        <c:v>0.66549999999998211</c:v>
                      </c:pt>
                      <c:pt idx="598">
                        <c:v>0.66599999999998205</c:v>
                      </c:pt>
                      <c:pt idx="599">
                        <c:v>0.666499999999982</c:v>
                      </c:pt>
                      <c:pt idx="600">
                        <c:v>0.66699999999998194</c:v>
                      </c:pt>
                      <c:pt idx="601">
                        <c:v>0.66749999999998189</c:v>
                      </c:pt>
                      <c:pt idx="602">
                        <c:v>0.66799999999998183</c:v>
                      </c:pt>
                      <c:pt idx="603">
                        <c:v>0.66849999999998178</c:v>
                      </c:pt>
                      <c:pt idx="604">
                        <c:v>0.66899999999998172</c:v>
                      </c:pt>
                      <c:pt idx="605">
                        <c:v>0.66949999999998167</c:v>
                      </c:pt>
                      <c:pt idx="606">
                        <c:v>0.66999999999998161</c:v>
                      </c:pt>
                      <c:pt idx="607">
                        <c:v>0.67049999999998156</c:v>
                      </c:pt>
                      <c:pt idx="608">
                        <c:v>0.6709999999999815</c:v>
                      </c:pt>
                      <c:pt idx="609">
                        <c:v>0.67149999999998145</c:v>
                      </c:pt>
                      <c:pt idx="610">
                        <c:v>0.67199999999998139</c:v>
                      </c:pt>
                      <c:pt idx="611">
                        <c:v>0.67249999999998133</c:v>
                      </c:pt>
                      <c:pt idx="612">
                        <c:v>0.67299999999998128</c:v>
                      </c:pt>
                      <c:pt idx="613">
                        <c:v>0.67349999999998122</c:v>
                      </c:pt>
                      <c:pt idx="614">
                        <c:v>0.67399999999998117</c:v>
                      </c:pt>
                      <c:pt idx="615">
                        <c:v>0.67449999999998111</c:v>
                      </c:pt>
                      <c:pt idx="616">
                        <c:v>0.67499999999998106</c:v>
                      </c:pt>
                      <c:pt idx="617">
                        <c:v>0.675499999999981</c:v>
                      </c:pt>
                      <c:pt idx="618">
                        <c:v>0.67599999999998095</c:v>
                      </c:pt>
                      <c:pt idx="619">
                        <c:v>0.67649999999998089</c:v>
                      </c:pt>
                      <c:pt idx="620">
                        <c:v>0.67699999999998084</c:v>
                      </c:pt>
                      <c:pt idx="621">
                        <c:v>0.67749999999998078</c:v>
                      </c:pt>
                      <c:pt idx="622">
                        <c:v>0.67799999999998073</c:v>
                      </c:pt>
                      <c:pt idx="623">
                        <c:v>0.67849999999998067</c:v>
                      </c:pt>
                      <c:pt idx="624">
                        <c:v>0.67899999999998062</c:v>
                      </c:pt>
                      <c:pt idx="625">
                        <c:v>0.67949999999998056</c:v>
                      </c:pt>
                      <c:pt idx="626">
                        <c:v>0.67999999999998051</c:v>
                      </c:pt>
                      <c:pt idx="627">
                        <c:v>0.68049999999998045</c:v>
                      </c:pt>
                      <c:pt idx="628">
                        <c:v>0.6809999999999804</c:v>
                      </c:pt>
                      <c:pt idx="629">
                        <c:v>0.68149999999998034</c:v>
                      </c:pt>
                      <c:pt idx="630">
                        <c:v>0.68199999999998029</c:v>
                      </c:pt>
                      <c:pt idx="631">
                        <c:v>0.68249999999998023</c:v>
                      </c:pt>
                      <c:pt idx="632">
                        <c:v>0.68299999999998018</c:v>
                      </c:pt>
                      <c:pt idx="633">
                        <c:v>0.68349999999998012</c:v>
                      </c:pt>
                      <c:pt idx="634">
                        <c:v>0.68399999999998007</c:v>
                      </c:pt>
                      <c:pt idx="635">
                        <c:v>0.68449999999998001</c:v>
                      </c:pt>
                      <c:pt idx="636">
                        <c:v>0.68499999999997996</c:v>
                      </c:pt>
                      <c:pt idx="637">
                        <c:v>0.6854999999999799</c:v>
                      </c:pt>
                      <c:pt idx="638">
                        <c:v>0.68599999999997985</c:v>
                      </c:pt>
                      <c:pt idx="639">
                        <c:v>0.68649999999997979</c:v>
                      </c:pt>
                      <c:pt idx="640">
                        <c:v>0.68699999999997974</c:v>
                      </c:pt>
                      <c:pt idx="641">
                        <c:v>0.68749999999997968</c:v>
                      </c:pt>
                      <c:pt idx="642">
                        <c:v>0.68799999999997963</c:v>
                      </c:pt>
                      <c:pt idx="643">
                        <c:v>0.68849999999997957</c:v>
                      </c:pt>
                      <c:pt idx="644">
                        <c:v>0.68899999999997952</c:v>
                      </c:pt>
                      <c:pt idx="645">
                        <c:v>0.68949999999997946</c:v>
                      </c:pt>
                      <c:pt idx="646">
                        <c:v>0.68999999999997941</c:v>
                      </c:pt>
                      <c:pt idx="647">
                        <c:v>0.69049999999997935</c:v>
                      </c:pt>
                      <c:pt idx="648">
                        <c:v>0.6909999999999793</c:v>
                      </c:pt>
                      <c:pt idx="649">
                        <c:v>0.69149999999997924</c:v>
                      </c:pt>
                      <c:pt idx="650">
                        <c:v>0.69199999999997919</c:v>
                      </c:pt>
                      <c:pt idx="651">
                        <c:v>0.69249999999997913</c:v>
                      </c:pt>
                      <c:pt idx="652">
                        <c:v>0.69299999999997908</c:v>
                      </c:pt>
                      <c:pt idx="653">
                        <c:v>0.69349999999997902</c:v>
                      </c:pt>
                      <c:pt idx="654">
                        <c:v>0.69399999999997897</c:v>
                      </c:pt>
                      <c:pt idx="655">
                        <c:v>0.69449999999997891</c:v>
                      </c:pt>
                      <c:pt idx="656">
                        <c:v>0.69499999999997886</c:v>
                      </c:pt>
                      <c:pt idx="657">
                        <c:v>0.6954999999999788</c:v>
                      </c:pt>
                      <c:pt idx="658">
                        <c:v>0.69599999999997875</c:v>
                      </c:pt>
                      <c:pt idx="659">
                        <c:v>0.69649999999997869</c:v>
                      </c:pt>
                      <c:pt idx="660">
                        <c:v>0.69699999999997864</c:v>
                      </c:pt>
                      <c:pt idx="661">
                        <c:v>0.69749999999997858</c:v>
                      </c:pt>
                      <c:pt idx="662">
                        <c:v>0.69799999999997853</c:v>
                      </c:pt>
                      <c:pt idx="663">
                        <c:v>0.69849999999997847</c:v>
                      </c:pt>
                      <c:pt idx="664">
                        <c:v>0.69899999999997842</c:v>
                      </c:pt>
                      <c:pt idx="665">
                        <c:v>0.69949999999997836</c:v>
                      </c:pt>
                      <c:pt idx="666">
                        <c:v>0.69999999999997831</c:v>
                      </c:pt>
                      <c:pt idx="667">
                        <c:v>0.70049999999997825</c:v>
                      </c:pt>
                      <c:pt idx="668">
                        <c:v>0.7009999999999782</c:v>
                      </c:pt>
                      <c:pt idx="669">
                        <c:v>0.70149999999997814</c:v>
                      </c:pt>
                      <c:pt idx="670">
                        <c:v>0.70199999999997809</c:v>
                      </c:pt>
                      <c:pt idx="671">
                        <c:v>0.70249999999997803</c:v>
                      </c:pt>
                      <c:pt idx="672">
                        <c:v>0.70299999999997798</c:v>
                      </c:pt>
                      <c:pt idx="673">
                        <c:v>0.70349999999997792</c:v>
                      </c:pt>
                      <c:pt idx="674">
                        <c:v>0.70399999999997787</c:v>
                      </c:pt>
                      <c:pt idx="675">
                        <c:v>0.70449999999997781</c:v>
                      </c:pt>
                      <c:pt idx="676">
                        <c:v>0.70499999999997776</c:v>
                      </c:pt>
                      <c:pt idx="677">
                        <c:v>0.7054999999999777</c:v>
                      </c:pt>
                      <c:pt idx="678">
                        <c:v>0.70599999999997765</c:v>
                      </c:pt>
                      <c:pt idx="679">
                        <c:v>0.70649999999997759</c:v>
                      </c:pt>
                      <c:pt idx="680">
                        <c:v>0.70699999999997754</c:v>
                      </c:pt>
                      <c:pt idx="681">
                        <c:v>0.70749999999997748</c:v>
                      </c:pt>
                      <c:pt idx="682">
                        <c:v>0.70799999999997743</c:v>
                      </c:pt>
                      <c:pt idx="683">
                        <c:v>0.70849999999997737</c:v>
                      </c:pt>
                      <c:pt idx="684">
                        <c:v>0.70899999999997732</c:v>
                      </c:pt>
                      <c:pt idx="685">
                        <c:v>0.70949999999997726</c:v>
                      </c:pt>
                      <c:pt idx="686">
                        <c:v>0.7099999999999772</c:v>
                      </c:pt>
                      <c:pt idx="687">
                        <c:v>0.71049999999997715</c:v>
                      </c:pt>
                      <c:pt idx="688">
                        <c:v>0.71099999999997709</c:v>
                      </c:pt>
                      <c:pt idx="689">
                        <c:v>0.71149999999997704</c:v>
                      </c:pt>
                      <c:pt idx="690">
                        <c:v>0.71199999999997698</c:v>
                      </c:pt>
                      <c:pt idx="691">
                        <c:v>0.71249999999997693</c:v>
                      </c:pt>
                      <c:pt idx="692">
                        <c:v>0.71299999999997687</c:v>
                      </c:pt>
                      <c:pt idx="693">
                        <c:v>0.71349999999997682</c:v>
                      </c:pt>
                      <c:pt idx="694">
                        <c:v>0.71399999999997676</c:v>
                      </c:pt>
                      <c:pt idx="695">
                        <c:v>0.71449999999997671</c:v>
                      </c:pt>
                      <c:pt idx="696">
                        <c:v>0.71499999999997665</c:v>
                      </c:pt>
                      <c:pt idx="697">
                        <c:v>0.7154999999999766</c:v>
                      </c:pt>
                      <c:pt idx="698">
                        <c:v>0.71599999999997654</c:v>
                      </c:pt>
                      <c:pt idx="699">
                        <c:v>0.71649999999997649</c:v>
                      </c:pt>
                      <c:pt idx="700">
                        <c:v>0.71699999999997643</c:v>
                      </c:pt>
                      <c:pt idx="701">
                        <c:v>0.71749999999997638</c:v>
                      </c:pt>
                      <c:pt idx="702">
                        <c:v>0.71799999999997632</c:v>
                      </c:pt>
                      <c:pt idx="703">
                        <c:v>0.71849999999997627</c:v>
                      </c:pt>
                      <c:pt idx="704">
                        <c:v>0.71899999999997621</c:v>
                      </c:pt>
                      <c:pt idx="705">
                        <c:v>0.71949999999997616</c:v>
                      </c:pt>
                      <c:pt idx="706">
                        <c:v>0.7199999999999761</c:v>
                      </c:pt>
                      <c:pt idx="707">
                        <c:v>0.72049999999997605</c:v>
                      </c:pt>
                      <c:pt idx="708">
                        <c:v>0.72099999999997599</c:v>
                      </c:pt>
                      <c:pt idx="709">
                        <c:v>0.72149999999997594</c:v>
                      </c:pt>
                      <c:pt idx="710">
                        <c:v>0.72199999999997588</c:v>
                      </c:pt>
                      <c:pt idx="711">
                        <c:v>0.72249999999997583</c:v>
                      </c:pt>
                      <c:pt idx="712">
                        <c:v>0.72299999999997577</c:v>
                      </c:pt>
                      <c:pt idx="713">
                        <c:v>0.72349999999997572</c:v>
                      </c:pt>
                      <c:pt idx="714">
                        <c:v>0.72399999999997566</c:v>
                      </c:pt>
                      <c:pt idx="715">
                        <c:v>0.72449999999997561</c:v>
                      </c:pt>
                      <c:pt idx="716">
                        <c:v>0.72499999999997555</c:v>
                      </c:pt>
                      <c:pt idx="717">
                        <c:v>0.7254999999999755</c:v>
                      </c:pt>
                      <c:pt idx="718">
                        <c:v>0.72599999999997544</c:v>
                      </c:pt>
                      <c:pt idx="719">
                        <c:v>0.72649999999997539</c:v>
                      </c:pt>
                      <c:pt idx="720">
                        <c:v>0.72699999999997533</c:v>
                      </c:pt>
                      <c:pt idx="721">
                        <c:v>0.72749999999997528</c:v>
                      </c:pt>
                      <c:pt idx="722">
                        <c:v>0.72799999999997522</c:v>
                      </c:pt>
                      <c:pt idx="723">
                        <c:v>0.72849999999997517</c:v>
                      </c:pt>
                      <c:pt idx="724">
                        <c:v>0.72899999999997511</c:v>
                      </c:pt>
                      <c:pt idx="725">
                        <c:v>0.72949999999997506</c:v>
                      </c:pt>
                      <c:pt idx="726">
                        <c:v>0.729999999999975</c:v>
                      </c:pt>
                      <c:pt idx="727">
                        <c:v>0.73049999999997495</c:v>
                      </c:pt>
                      <c:pt idx="728">
                        <c:v>0.73099999999997489</c:v>
                      </c:pt>
                      <c:pt idx="729">
                        <c:v>0.73149999999997484</c:v>
                      </c:pt>
                      <c:pt idx="730">
                        <c:v>0.73199999999997478</c:v>
                      </c:pt>
                      <c:pt idx="731">
                        <c:v>0.73249999999997473</c:v>
                      </c:pt>
                      <c:pt idx="732">
                        <c:v>0.73299999999997467</c:v>
                      </c:pt>
                      <c:pt idx="733">
                        <c:v>0.73349999999997462</c:v>
                      </c:pt>
                      <c:pt idx="734">
                        <c:v>0.73399999999997456</c:v>
                      </c:pt>
                      <c:pt idx="735">
                        <c:v>0.73449999999997451</c:v>
                      </c:pt>
                      <c:pt idx="736">
                        <c:v>0.73499999999997445</c:v>
                      </c:pt>
                      <c:pt idx="737">
                        <c:v>0.7354999999999744</c:v>
                      </c:pt>
                      <c:pt idx="738">
                        <c:v>0.73599999999997434</c:v>
                      </c:pt>
                      <c:pt idx="739">
                        <c:v>0.73649999999997429</c:v>
                      </c:pt>
                      <c:pt idx="740">
                        <c:v>0.73699999999997423</c:v>
                      </c:pt>
                      <c:pt idx="741">
                        <c:v>0.73749999999997418</c:v>
                      </c:pt>
                      <c:pt idx="742">
                        <c:v>0.73799999999997412</c:v>
                      </c:pt>
                      <c:pt idx="743">
                        <c:v>0.73849999999997407</c:v>
                      </c:pt>
                      <c:pt idx="744">
                        <c:v>0.73899999999997401</c:v>
                      </c:pt>
                      <c:pt idx="745">
                        <c:v>0.73949999999997396</c:v>
                      </c:pt>
                      <c:pt idx="746">
                        <c:v>0.7399999999999739</c:v>
                      </c:pt>
                      <c:pt idx="747">
                        <c:v>0.74049999999997385</c:v>
                      </c:pt>
                      <c:pt idx="748">
                        <c:v>0.74099999999997379</c:v>
                      </c:pt>
                      <c:pt idx="749">
                        <c:v>0.74149999999997374</c:v>
                      </c:pt>
                      <c:pt idx="750">
                        <c:v>0.74199999999997368</c:v>
                      </c:pt>
                      <c:pt idx="751">
                        <c:v>0.74249999999997363</c:v>
                      </c:pt>
                      <c:pt idx="752">
                        <c:v>0.74299999999997357</c:v>
                      </c:pt>
                      <c:pt idx="753">
                        <c:v>0.74349999999997352</c:v>
                      </c:pt>
                      <c:pt idx="754">
                        <c:v>0.74399999999997346</c:v>
                      </c:pt>
                      <c:pt idx="755">
                        <c:v>0.74449999999997341</c:v>
                      </c:pt>
                      <c:pt idx="756">
                        <c:v>0.74499999999997335</c:v>
                      </c:pt>
                      <c:pt idx="757">
                        <c:v>0.7454999999999733</c:v>
                      </c:pt>
                      <c:pt idx="758">
                        <c:v>0.74599999999997324</c:v>
                      </c:pt>
                      <c:pt idx="759">
                        <c:v>0.74649999999997319</c:v>
                      </c:pt>
                      <c:pt idx="760">
                        <c:v>0.74699999999997313</c:v>
                      </c:pt>
                      <c:pt idx="761">
                        <c:v>0.74749999999997307</c:v>
                      </c:pt>
                      <c:pt idx="762">
                        <c:v>0.74799999999997302</c:v>
                      </c:pt>
                      <c:pt idx="763">
                        <c:v>0.74849999999997296</c:v>
                      </c:pt>
                      <c:pt idx="764">
                        <c:v>0.74899999999997291</c:v>
                      </c:pt>
                      <c:pt idx="765">
                        <c:v>0.74949999999997285</c:v>
                      </c:pt>
                      <c:pt idx="766">
                        <c:v>0.7499999999999728</c:v>
                      </c:pt>
                      <c:pt idx="767">
                        <c:v>0.75049999999997274</c:v>
                      </c:pt>
                      <c:pt idx="768">
                        <c:v>0.75099999999997269</c:v>
                      </c:pt>
                      <c:pt idx="769">
                        <c:v>0.75149999999997263</c:v>
                      </c:pt>
                      <c:pt idx="770">
                        <c:v>0.75199999999997258</c:v>
                      </c:pt>
                      <c:pt idx="771">
                        <c:v>0.75249999999997252</c:v>
                      </c:pt>
                      <c:pt idx="772">
                        <c:v>0.75299999999997247</c:v>
                      </c:pt>
                      <c:pt idx="773">
                        <c:v>0.75349999999997241</c:v>
                      </c:pt>
                      <c:pt idx="774">
                        <c:v>0.75399999999997236</c:v>
                      </c:pt>
                      <c:pt idx="775">
                        <c:v>0.7544999999999723</c:v>
                      </c:pt>
                      <c:pt idx="776">
                        <c:v>0.75499999999997225</c:v>
                      </c:pt>
                      <c:pt idx="777">
                        <c:v>0.75549999999997219</c:v>
                      </c:pt>
                      <c:pt idx="778">
                        <c:v>0.75599999999997214</c:v>
                      </c:pt>
                      <c:pt idx="779">
                        <c:v>0.75649999999997208</c:v>
                      </c:pt>
                      <c:pt idx="780">
                        <c:v>0.75699999999997203</c:v>
                      </c:pt>
                      <c:pt idx="781">
                        <c:v>0.75749999999997197</c:v>
                      </c:pt>
                      <c:pt idx="782">
                        <c:v>0.75799999999997192</c:v>
                      </c:pt>
                      <c:pt idx="783">
                        <c:v>0.75849999999997186</c:v>
                      </c:pt>
                      <c:pt idx="784">
                        <c:v>0.75899999999997181</c:v>
                      </c:pt>
                      <c:pt idx="785">
                        <c:v>0.75949999999997175</c:v>
                      </c:pt>
                      <c:pt idx="786">
                        <c:v>0.7599999999999717</c:v>
                      </c:pt>
                      <c:pt idx="787">
                        <c:v>0.76049999999997164</c:v>
                      </c:pt>
                      <c:pt idx="788">
                        <c:v>0.76099999999997159</c:v>
                      </c:pt>
                      <c:pt idx="789">
                        <c:v>0.76149999999997153</c:v>
                      </c:pt>
                      <c:pt idx="790">
                        <c:v>0.76199999999997148</c:v>
                      </c:pt>
                      <c:pt idx="791">
                        <c:v>0.76249999999997142</c:v>
                      </c:pt>
                      <c:pt idx="792">
                        <c:v>0.76299999999997137</c:v>
                      </c:pt>
                      <c:pt idx="793">
                        <c:v>0.76349999999997131</c:v>
                      </c:pt>
                      <c:pt idx="794">
                        <c:v>0.76399999999997126</c:v>
                      </c:pt>
                      <c:pt idx="795">
                        <c:v>0.7644999999999712</c:v>
                      </c:pt>
                      <c:pt idx="796">
                        <c:v>0.76499999999997115</c:v>
                      </c:pt>
                      <c:pt idx="797">
                        <c:v>0.76549999999997109</c:v>
                      </c:pt>
                      <c:pt idx="798">
                        <c:v>0.76599999999997104</c:v>
                      </c:pt>
                      <c:pt idx="799">
                        <c:v>0.76649999999997098</c:v>
                      </c:pt>
                      <c:pt idx="800">
                        <c:v>0.76699999999997093</c:v>
                      </c:pt>
                      <c:pt idx="801">
                        <c:v>0.76749999999997087</c:v>
                      </c:pt>
                      <c:pt idx="802">
                        <c:v>0.76799999999997082</c:v>
                      </c:pt>
                      <c:pt idx="803">
                        <c:v>0.76849999999997076</c:v>
                      </c:pt>
                      <c:pt idx="804">
                        <c:v>0.76899999999997071</c:v>
                      </c:pt>
                      <c:pt idx="805">
                        <c:v>0.76949999999997065</c:v>
                      </c:pt>
                      <c:pt idx="806">
                        <c:v>0.7699999999999706</c:v>
                      </c:pt>
                      <c:pt idx="807">
                        <c:v>0.77049999999997054</c:v>
                      </c:pt>
                      <c:pt idx="808">
                        <c:v>0.77099999999997049</c:v>
                      </c:pt>
                      <c:pt idx="809">
                        <c:v>0.77149999999997043</c:v>
                      </c:pt>
                      <c:pt idx="810">
                        <c:v>0.77199999999997038</c:v>
                      </c:pt>
                      <c:pt idx="811">
                        <c:v>0.77249999999997032</c:v>
                      </c:pt>
                      <c:pt idx="812">
                        <c:v>0.77299999999997027</c:v>
                      </c:pt>
                      <c:pt idx="813">
                        <c:v>0.77349999999997021</c:v>
                      </c:pt>
                      <c:pt idx="814">
                        <c:v>0.77399999999997016</c:v>
                      </c:pt>
                      <c:pt idx="815">
                        <c:v>0.7744999999999701</c:v>
                      </c:pt>
                      <c:pt idx="816">
                        <c:v>0.77499999999997005</c:v>
                      </c:pt>
                      <c:pt idx="817">
                        <c:v>0.77549999999996999</c:v>
                      </c:pt>
                      <c:pt idx="818">
                        <c:v>0.77599999999996994</c:v>
                      </c:pt>
                      <c:pt idx="819">
                        <c:v>0.77649999999996988</c:v>
                      </c:pt>
                      <c:pt idx="820">
                        <c:v>0.77699999999996983</c:v>
                      </c:pt>
                      <c:pt idx="821">
                        <c:v>0.77749999999996977</c:v>
                      </c:pt>
                      <c:pt idx="822">
                        <c:v>0.77799999999996972</c:v>
                      </c:pt>
                      <c:pt idx="823">
                        <c:v>0.77849999999996966</c:v>
                      </c:pt>
                      <c:pt idx="824">
                        <c:v>0.77899999999996961</c:v>
                      </c:pt>
                      <c:pt idx="825">
                        <c:v>0.77949999999996955</c:v>
                      </c:pt>
                      <c:pt idx="826">
                        <c:v>0.7799999999999695</c:v>
                      </c:pt>
                      <c:pt idx="827">
                        <c:v>0.78049999999996944</c:v>
                      </c:pt>
                      <c:pt idx="828">
                        <c:v>0.78099999999996939</c:v>
                      </c:pt>
                      <c:pt idx="829">
                        <c:v>0.78149999999996933</c:v>
                      </c:pt>
                      <c:pt idx="830">
                        <c:v>0.78199999999996928</c:v>
                      </c:pt>
                      <c:pt idx="831">
                        <c:v>0.78249999999996922</c:v>
                      </c:pt>
                      <c:pt idx="832">
                        <c:v>0.78299999999996917</c:v>
                      </c:pt>
                      <c:pt idx="833">
                        <c:v>0.78349999999996911</c:v>
                      </c:pt>
                      <c:pt idx="834">
                        <c:v>0.78399999999996905</c:v>
                      </c:pt>
                      <c:pt idx="835">
                        <c:v>0.784499999999969</c:v>
                      </c:pt>
                      <c:pt idx="836">
                        <c:v>0.78499999999996894</c:v>
                      </c:pt>
                      <c:pt idx="837">
                        <c:v>0.78549999999996889</c:v>
                      </c:pt>
                      <c:pt idx="838">
                        <c:v>0.78599999999996883</c:v>
                      </c:pt>
                      <c:pt idx="839">
                        <c:v>0.78649999999996878</c:v>
                      </c:pt>
                      <c:pt idx="840">
                        <c:v>0.78699999999996872</c:v>
                      </c:pt>
                      <c:pt idx="841">
                        <c:v>0.78749999999996867</c:v>
                      </c:pt>
                      <c:pt idx="842">
                        <c:v>0.78799999999996861</c:v>
                      </c:pt>
                      <c:pt idx="843">
                        <c:v>0.78849999999996856</c:v>
                      </c:pt>
                      <c:pt idx="844">
                        <c:v>0.7889999999999685</c:v>
                      </c:pt>
                      <c:pt idx="845">
                        <c:v>0.78949999999996845</c:v>
                      </c:pt>
                      <c:pt idx="846">
                        <c:v>0.78999999999996839</c:v>
                      </c:pt>
                      <c:pt idx="847">
                        <c:v>0.79049999999996834</c:v>
                      </c:pt>
                      <c:pt idx="848">
                        <c:v>0.79099999999996828</c:v>
                      </c:pt>
                      <c:pt idx="849">
                        <c:v>0.79149999999996823</c:v>
                      </c:pt>
                      <c:pt idx="850">
                        <c:v>0.79199999999996817</c:v>
                      </c:pt>
                      <c:pt idx="851">
                        <c:v>0.79249999999996812</c:v>
                      </c:pt>
                      <c:pt idx="852">
                        <c:v>0.79299999999996806</c:v>
                      </c:pt>
                      <c:pt idx="853">
                        <c:v>0.79349999999996801</c:v>
                      </c:pt>
                      <c:pt idx="854">
                        <c:v>0.79399999999996795</c:v>
                      </c:pt>
                      <c:pt idx="855">
                        <c:v>0.7944999999999679</c:v>
                      </c:pt>
                      <c:pt idx="856">
                        <c:v>0.79499999999996784</c:v>
                      </c:pt>
                      <c:pt idx="857">
                        <c:v>0.79549999999996779</c:v>
                      </c:pt>
                      <c:pt idx="858">
                        <c:v>0.79599999999996773</c:v>
                      </c:pt>
                      <c:pt idx="859">
                        <c:v>0.79649999999996768</c:v>
                      </c:pt>
                      <c:pt idx="860">
                        <c:v>0.79699999999996762</c:v>
                      </c:pt>
                      <c:pt idx="861">
                        <c:v>0.79749999999996757</c:v>
                      </c:pt>
                      <c:pt idx="862">
                        <c:v>0.79799999999996751</c:v>
                      </c:pt>
                      <c:pt idx="863">
                        <c:v>0.79849999999996746</c:v>
                      </c:pt>
                      <c:pt idx="864">
                        <c:v>0.7989999999999674</c:v>
                      </c:pt>
                      <c:pt idx="865">
                        <c:v>0.79949999999996735</c:v>
                      </c:pt>
                      <c:pt idx="866">
                        <c:v>0.79999999999996729</c:v>
                      </c:pt>
                      <c:pt idx="867">
                        <c:v>0.80049999999996724</c:v>
                      </c:pt>
                      <c:pt idx="868">
                        <c:v>0.80099999999996718</c:v>
                      </c:pt>
                      <c:pt idx="869">
                        <c:v>0.80149999999996713</c:v>
                      </c:pt>
                      <c:pt idx="870">
                        <c:v>0.80199999999996707</c:v>
                      </c:pt>
                      <c:pt idx="871">
                        <c:v>0.80249999999996702</c:v>
                      </c:pt>
                      <c:pt idx="872">
                        <c:v>0.80299999999996696</c:v>
                      </c:pt>
                      <c:pt idx="873">
                        <c:v>0.80349999999996691</c:v>
                      </c:pt>
                      <c:pt idx="874">
                        <c:v>0.80399999999996685</c:v>
                      </c:pt>
                      <c:pt idx="875">
                        <c:v>0.8044999999999668</c:v>
                      </c:pt>
                      <c:pt idx="876">
                        <c:v>0.80499999999996674</c:v>
                      </c:pt>
                      <c:pt idx="877">
                        <c:v>0.80549999999996669</c:v>
                      </c:pt>
                      <c:pt idx="878">
                        <c:v>0.80599999999996663</c:v>
                      </c:pt>
                      <c:pt idx="879">
                        <c:v>0.80649999999996658</c:v>
                      </c:pt>
                      <c:pt idx="880">
                        <c:v>0.80699999999996652</c:v>
                      </c:pt>
                      <c:pt idx="881">
                        <c:v>0.80749999999996647</c:v>
                      </c:pt>
                      <c:pt idx="882">
                        <c:v>0.80799999999996641</c:v>
                      </c:pt>
                      <c:pt idx="883">
                        <c:v>0.80849999999996636</c:v>
                      </c:pt>
                      <c:pt idx="884">
                        <c:v>0.8089999999999663</c:v>
                      </c:pt>
                      <c:pt idx="885">
                        <c:v>0.80949999999996625</c:v>
                      </c:pt>
                      <c:pt idx="886">
                        <c:v>0.80999999999996619</c:v>
                      </c:pt>
                      <c:pt idx="887">
                        <c:v>0.81049999999996614</c:v>
                      </c:pt>
                      <c:pt idx="888">
                        <c:v>0.81099999999996608</c:v>
                      </c:pt>
                      <c:pt idx="889">
                        <c:v>0.81149999999996603</c:v>
                      </c:pt>
                      <c:pt idx="890">
                        <c:v>0.81199999999996597</c:v>
                      </c:pt>
                      <c:pt idx="891">
                        <c:v>0.81249999999996592</c:v>
                      </c:pt>
                      <c:pt idx="892">
                        <c:v>0.81299999999996586</c:v>
                      </c:pt>
                      <c:pt idx="893">
                        <c:v>0.81349999999996581</c:v>
                      </c:pt>
                      <c:pt idx="894">
                        <c:v>0.81399999999996575</c:v>
                      </c:pt>
                      <c:pt idx="895">
                        <c:v>0.8144999999999657</c:v>
                      </c:pt>
                      <c:pt idx="896">
                        <c:v>0.81499999999996564</c:v>
                      </c:pt>
                      <c:pt idx="897">
                        <c:v>0.81549999999996559</c:v>
                      </c:pt>
                      <c:pt idx="898">
                        <c:v>0.81599999999996553</c:v>
                      </c:pt>
                      <c:pt idx="899">
                        <c:v>0.81649999999996548</c:v>
                      </c:pt>
                      <c:pt idx="900">
                        <c:v>0.81699999999996542</c:v>
                      </c:pt>
                      <c:pt idx="901">
                        <c:v>0.81749999999996537</c:v>
                      </c:pt>
                      <c:pt idx="902">
                        <c:v>0.81799999999996531</c:v>
                      </c:pt>
                      <c:pt idx="903">
                        <c:v>0.81849999999996526</c:v>
                      </c:pt>
                      <c:pt idx="904">
                        <c:v>0.8189999999999652</c:v>
                      </c:pt>
                      <c:pt idx="905">
                        <c:v>0.81949999999996515</c:v>
                      </c:pt>
                      <c:pt idx="906">
                        <c:v>0.81999999999996509</c:v>
                      </c:pt>
                      <c:pt idx="907">
                        <c:v>0.82049999999996504</c:v>
                      </c:pt>
                      <c:pt idx="908">
                        <c:v>0.82099999999996498</c:v>
                      </c:pt>
                      <c:pt idx="909">
                        <c:v>0.82149999999996492</c:v>
                      </c:pt>
                      <c:pt idx="910">
                        <c:v>0.82199999999996487</c:v>
                      </c:pt>
                      <c:pt idx="911">
                        <c:v>0.82249999999996481</c:v>
                      </c:pt>
                      <c:pt idx="912">
                        <c:v>0.82299999999996476</c:v>
                      </c:pt>
                      <c:pt idx="913">
                        <c:v>0.8234999999999647</c:v>
                      </c:pt>
                      <c:pt idx="914">
                        <c:v>0.82399999999996465</c:v>
                      </c:pt>
                      <c:pt idx="915">
                        <c:v>0.82449999999996459</c:v>
                      </c:pt>
                      <c:pt idx="916">
                        <c:v>0.82499999999996454</c:v>
                      </c:pt>
                      <c:pt idx="917">
                        <c:v>0.82549999999996448</c:v>
                      </c:pt>
                      <c:pt idx="918">
                        <c:v>0.82599999999996443</c:v>
                      </c:pt>
                      <c:pt idx="919">
                        <c:v>0.82649999999996437</c:v>
                      </c:pt>
                      <c:pt idx="920">
                        <c:v>0.82699999999996432</c:v>
                      </c:pt>
                      <c:pt idx="921">
                        <c:v>0.82749999999996426</c:v>
                      </c:pt>
                      <c:pt idx="922">
                        <c:v>0.82799999999996421</c:v>
                      </c:pt>
                      <c:pt idx="923">
                        <c:v>0.82849999999996415</c:v>
                      </c:pt>
                      <c:pt idx="924">
                        <c:v>0.8289999999999641</c:v>
                      </c:pt>
                      <c:pt idx="925">
                        <c:v>0.82949999999996404</c:v>
                      </c:pt>
                      <c:pt idx="926">
                        <c:v>0.82999999999996399</c:v>
                      </c:pt>
                      <c:pt idx="927">
                        <c:v>0.83049999999996393</c:v>
                      </c:pt>
                      <c:pt idx="928">
                        <c:v>0.83099999999996388</c:v>
                      </c:pt>
                      <c:pt idx="929">
                        <c:v>0.83149999999996382</c:v>
                      </c:pt>
                      <c:pt idx="930">
                        <c:v>0.83199999999996377</c:v>
                      </c:pt>
                      <c:pt idx="931">
                        <c:v>0.83249999999996371</c:v>
                      </c:pt>
                      <c:pt idx="932">
                        <c:v>0.83299999999996366</c:v>
                      </c:pt>
                      <c:pt idx="933">
                        <c:v>0.8334999999999636</c:v>
                      </c:pt>
                      <c:pt idx="934">
                        <c:v>0.83399999999996355</c:v>
                      </c:pt>
                      <c:pt idx="935">
                        <c:v>0.83449999999996349</c:v>
                      </c:pt>
                      <c:pt idx="936">
                        <c:v>0.83499999999996344</c:v>
                      </c:pt>
                      <c:pt idx="937">
                        <c:v>0.83549999999996338</c:v>
                      </c:pt>
                      <c:pt idx="938">
                        <c:v>0.83599999999996333</c:v>
                      </c:pt>
                      <c:pt idx="939">
                        <c:v>0.83649999999996327</c:v>
                      </c:pt>
                      <c:pt idx="940">
                        <c:v>0.83699999999996322</c:v>
                      </c:pt>
                      <c:pt idx="941">
                        <c:v>0.83749999999996316</c:v>
                      </c:pt>
                      <c:pt idx="942">
                        <c:v>0.83799999999996311</c:v>
                      </c:pt>
                      <c:pt idx="943">
                        <c:v>0.83849999999996305</c:v>
                      </c:pt>
                      <c:pt idx="944">
                        <c:v>0.838999999999963</c:v>
                      </c:pt>
                      <c:pt idx="945">
                        <c:v>0.83949999999996294</c:v>
                      </c:pt>
                      <c:pt idx="946">
                        <c:v>0.83999999999996289</c:v>
                      </c:pt>
                      <c:pt idx="947">
                        <c:v>0.84049999999996283</c:v>
                      </c:pt>
                      <c:pt idx="948">
                        <c:v>0.84099999999996278</c:v>
                      </c:pt>
                      <c:pt idx="949">
                        <c:v>0.84149999999996272</c:v>
                      </c:pt>
                      <c:pt idx="950">
                        <c:v>0.84199999999996267</c:v>
                      </c:pt>
                      <c:pt idx="951">
                        <c:v>0.84249999999996261</c:v>
                      </c:pt>
                      <c:pt idx="952">
                        <c:v>0.84299999999996256</c:v>
                      </c:pt>
                      <c:pt idx="953">
                        <c:v>0.8434999999999625</c:v>
                      </c:pt>
                      <c:pt idx="954">
                        <c:v>0.84399999999996245</c:v>
                      </c:pt>
                      <c:pt idx="955">
                        <c:v>0.84449999999996239</c:v>
                      </c:pt>
                      <c:pt idx="956">
                        <c:v>0.84499999999996234</c:v>
                      </c:pt>
                      <c:pt idx="957">
                        <c:v>0.84549999999996228</c:v>
                      </c:pt>
                      <c:pt idx="958">
                        <c:v>0.84599999999996223</c:v>
                      </c:pt>
                      <c:pt idx="959">
                        <c:v>0.84649999999996217</c:v>
                      </c:pt>
                      <c:pt idx="960">
                        <c:v>0.84699999999996212</c:v>
                      </c:pt>
                      <c:pt idx="961">
                        <c:v>0.84749999999996206</c:v>
                      </c:pt>
                      <c:pt idx="962">
                        <c:v>0.84799999999996201</c:v>
                      </c:pt>
                      <c:pt idx="963">
                        <c:v>0.84849999999996195</c:v>
                      </c:pt>
                      <c:pt idx="964">
                        <c:v>0.8489999999999619</c:v>
                      </c:pt>
                      <c:pt idx="965">
                        <c:v>0.84949999999996184</c:v>
                      </c:pt>
                      <c:pt idx="966">
                        <c:v>0.84999999999996179</c:v>
                      </c:pt>
                      <c:pt idx="967">
                        <c:v>0.85049999999996173</c:v>
                      </c:pt>
                      <c:pt idx="968">
                        <c:v>0.85099999999996168</c:v>
                      </c:pt>
                      <c:pt idx="969">
                        <c:v>0.85149999999996162</c:v>
                      </c:pt>
                      <c:pt idx="970">
                        <c:v>0.85199999999996157</c:v>
                      </c:pt>
                      <c:pt idx="971">
                        <c:v>0.85249999999996151</c:v>
                      </c:pt>
                      <c:pt idx="972">
                        <c:v>0.85299999999996146</c:v>
                      </c:pt>
                      <c:pt idx="973">
                        <c:v>0.8534999999999614</c:v>
                      </c:pt>
                      <c:pt idx="974">
                        <c:v>0.85399999999996135</c:v>
                      </c:pt>
                      <c:pt idx="975">
                        <c:v>0.85449999999996129</c:v>
                      </c:pt>
                      <c:pt idx="976">
                        <c:v>0.85499999999996124</c:v>
                      </c:pt>
                      <c:pt idx="977">
                        <c:v>0.85549999999996118</c:v>
                      </c:pt>
                      <c:pt idx="978">
                        <c:v>0.85599999999996113</c:v>
                      </c:pt>
                      <c:pt idx="979">
                        <c:v>0.85649999999996107</c:v>
                      </c:pt>
                      <c:pt idx="980">
                        <c:v>0.85699999999996102</c:v>
                      </c:pt>
                      <c:pt idx="981">
                        <c:v>0.85749999999996096</c:v>
                      </c:pt>
                      <c:pt idx="982">
                        <c:v>0.85799999999996091</c:v>
                      </c:pt>
                      <c:pt idx="983">
                        <c:v>0.85849999999996085</c:v>
                      </c:pt>
                      <c:pt idx="984">
                        <c:v>0.85899999999996079</c:v>
                      </c:pt>
                      <c:pt idx="985">
                        <c:v>0.85949999999996074</c:v>
                      </c:pt>
                      <c:pt idx="986">
                        <c:v>0.85999999999996068</c:v>
                      </c:pt>
                      <c:pt idx="987">
                        <c:v>0.86049999999996063</c:v>
                      </c:pt>
                      <c:pt idx="988">
                        <c:v>0.86099999999996057</c:v>
                      </c:pt>
                      <c:pt idx="989">
                        <c:v>0.86149999999996052</c:v>
                      </c:pt>
                      <c:pt idx="990">
                        <c:v>0.86199999999996046</c:v>
                      </c:pt>
                      <c:pt idx="991">
                        <c:v>0.86249999999996041</c:v>
                      </c:pt>
                      <c:pt idx="992">
                        <c:v>0.86299999999996035</c:v>
                      </c:pt>
                      <c:pt idx="993">
                        <c:v>0.8634999999999603</c:v>
                      </c:pt>
                      <c:pt idx="994">
                        <c:v>0.86399999999996024</c:v>
                      </c:pt>
                      <c:pt idx="995">
                        <c:v>0.86449999999996019</c:v>
                      </c:pt>
                      <c:pt idx="996">
                        <c:v>0.86499999999996013</c:v>
                      </c:pt>
                      <c:pt idx="997">
                        <c:v>0.86549999999996008</c:v>
                      </c:pt>
                      <c:pt idx="998">
                        <c:v>0.86599999999996002</c:v>
                      </c:pt>
                      <c:pt idx="999">
                        <c:v>0.86649999999995997</c:v>
                      </c:pt>
                      <c:pt idx="1000">
                        <c:v>0.86699999999995991</c:v>
                      </c:pt>
                      <c:pt idx="1001">
                        <c:v>0.86749999999995986</c:v>
                      </c:pt>
                      <c:pt idx="1002">
                        <c:v>0.8679999999999598</c:v>
                      </c:pt>
                      <c:pt idx="1003">
                        <c:v>0.86849999999995975</c:v>
                      </c:pt>
                      <c:pt idx="1004">
                        <c:v>0.86899999999995969</c:v>
                      </c:pt>
                      <c:pt idx="1005">
                        <c:v>0.86949999999995964</c:v>
                      </c:pt>
                      <c:pt idx="1006">
                        <c:v>0.86999999999995958</c:v>
                      </c:pt>
                      <c:pt idx="1007">
                        <c:v>0.87049999999995953</c:v>
                      </c:pt>
                      <c:pt idx="1008">
                        <c:v>0.87099999999995947</c:v>
                      </c:pt>
                      <c:pt idx="1009">
                        <c:v>0.87149999999995942</c:v>
                      </c:pt>
                      <c:pt idx="1010">
                        <c:v>0.87199999999995936</c:v>
                      </c:pt>
                      <c:pt idx="1011">
                        <c:v>0.87249999999995931</c:v>
                      </c:pt>
                      <c:pt idx="1012">
                        <c:v>0.87299999999995925</c:v>
                      </c:pt>
                      <c:pt idx="1013">
                        <c:v>0.8734999999999592</c:v>
                      </c:pt>
                      <c:pt idx="1014">
                        <c:v>0.87399999999995914</c:v>
                      </c:pt>
                      <c:pt idx="1015">
                        <c:v>0.87449999999995909</c:v>
                      </c:pt>
                      <c:pt idx="1016">
                        <c:v>0.87499999999995903</c:v>
                      </c:pt>
                      <c:pt idx="1017">
                        <c:v>0.87549999999995898</c:v>
                      </c:pt>
                      <c:pt idx="1018">
                        <c:v>0.87599999999995892</c:v>
                      </c:pt>
                      <c:pt idx="1019">
                        <c:v>0.87649999999995887</c:v>
                      </c:pt>
                      <c:pt idx="1020">
                        <c:v>0.87699999999995881</c:v>
                      </c:pt>
                      <c:pt idx="1021">
                        <c:v>0.87749999999995876</c:v>
                      </c:pt>
                      <c:pt idx="1022">
                        <c:v>0.8779999999999587</c:v>
                      </c:pt>
                      <c:pt idx="1023">
                        <c:v>0.87849999999995865</c:v>
                      </c:pt>
                      <c:pt idx="1024">
                        <c:v>0.87899999999995859</c:v>
                      </c:pt>
                      <c:pt idx="1025">
                        <c:v>0.87949999999995854</c:v>
                      </c:pt>
                      <c:pt idx="1026">
                        <c:v>0.87999999999995848</c:v>
                      </c:pt>
                      <c:pt idx="1027">
                        <c:v>0.88049999999995843</c:v>
                      </c:pt>
                      <c:pt idx="1028">
                        <c:v>0.88099999999995837</c:v>
                      </c:pt>
                      <c:pt idx="1029">
                        <c:v>0.88149999999995832</c:v>
                      </c:pt>
                      <c:pt idx="1030">
                        <c:v>0.88199999999995826</c:v>
                      </c:pt>
                      <c:pt idx="1031">
                        <c:v>0.88249999999995821</c:v>
                      </c:pt>
                      <c:pt idx="1032">
                        <c:v>0.88299999999995815</c:v>
                      </c:pt>
                      <c:pt idx="1033">
                        <c:v>0.8834999999999581</c:v>
                      </c:pt>
                      <c:pt idx="1034">
                        <c:v>0.88399999999995804</c:v>
                      </c:pt>
                      <c:pt idx="1035">
                        <c:v>0.88449999999995799</c:v>
                      </c:pt>
                      <c:pt idx="1036">
                        <c:v>0.88499999999995793</c:v>
                      </c:pt>
                      <c:pt idx="1037">
                        <c:v>0.88549999999995788</c:v>
                      </c:pt>
                      <c:pt idx="1038">
                        <c:v>0.88599999999995782</c:v>
                      </c:pt>
                      <c:pt idx="1039">
                        <c:v>0.88649999999995777</c:v>
                      </c:pt>
                      <c:pt idx="1040">
                        <c:v>0.88699999999995771</c:v>
                      </c:pt>
                      <c:pt idx="1041">
                        <c:v>0.88749999999995766</c:v>
                      </c:pt>
                      <c:pt idx="1042">
                        <c:v>0.8879999999999576</c:v>
                      </c:pt>
                      <c:pt idx="1043">
                        <c:v>0.88849999999995755</c:v>
                      </c:pt>
                      <c:pt idx="1044">
                        <c:v>0.88899999999995749</c:v>
                      </c:pt>
                      <c:pt idx="1045">
                        <c:v>0.88949999999995744</c:v>
                      </c:pt>
                      <c:pt idx="1046">
                        <c:v>0.88999999999995738</c:v>
                      </c:pt>
                      <c:pt idx="1047">
                        <c:v>0.89049999999995733</c:v>
                      </c:pt>
                      <c:pt idx="1048">
                        <c:v>0.89099999999995727</c:v>
                      </c:pt>
                      <c:pt idx="1049">
                        <c:v>0.89149999999995722</c:v>
                      </c:pt>
                      <c:pt idx="1050">
                        <c:v>0.89199999999995716</c:v>
                      </c:pt>
                      <c:pt idx="1051">
                        <c:v>0.89249999999995711</c:v>
                      </c:pt>
                      <c:pt idx="1052">
                        <c:v>0.89299999999995705</c:v>
                      </c:pt>
                      <c:pt idx="1053">
                        <c:v>0.893499999999957</c:v>
                      </c:pt>
                      <c:pt idx="1054">
                        <c:v>0.89399999999995694</c:v>
                      </c:pt>
                      <c:pt idx="1055">
                        <c:v>0.89449999999995689</c:v>
                      </c:pt>
                      <c:pt idx="1056">
                        <c:v>0.89499999999995683</c:v>
                      </c:pt>
                      <c:pt idx="1057">
                        <c:v>0.89549999999995678</c:v>
                      </c:pt>
                      <c:pt idx="1058">
                        <c:v>0.89599999999995672</c:v>
                      </c:pt>
                      <c:pt idx="1059">
                        <c:v>0.89649999999995666</c:v>
                      </c:pt>
                      <c:pt idx="1060">
                        <c:v>0.89699999999995661</c:v>
                      </c:pt>
                      <c:pt idx="1061">
                        <c:v>0.89749999999995655</c:v>
                      </c:pt>
                      <c:pt idx="1062">
                        <c:v>0.8979999999999565</c:v>
                      </c:pt>
                      <c:pt idx="1063">
                        <c:v>0.89849999999995644</c:v>
                      </c:pt>
                      <c:pt idx="1064">
                        <c:v>0.89899999999995639</c:v>
                      </c:pt>
                      <c:pt idx="1065">
                        <c:v>0.89949999999995633</c:v>
                      </c:pt>
                      <c:pt idx="1066">
                        <c:v>0.89999999999995628</c:v>
                      </c:pt>
                      <c:pt idx="1067">
                        <c:v>0.90049999999995622</c:v>
                      </c:pt>
                      <c:pt idx="1068">
                        <c:v>0.90099999999995617</c:v>
                      </c:pt>
                      <c:pt idx="1069">
                        <c:v>0.90149999999995611</c:v>
                      </c:pt>
                      <c:pt idx="1070">
                        <c:v>0.90199999999995606</c:v>
                      </c:pt>
                      <c:pt idx="1071">
                        <c:v>0.902499999999956</c:v>
                      </c:pt>
                      <c:pt idx="1072">
                        <c:v>0.90299999999995595</c:v>
                      </c:pt>
                      <c:pt idx="1073">
                        <c:v>0.90349999999995589</c:v>
                      </c:pt>
                      <c:pt idx="1074">
                        <c:v>0.90399999999995584</c:v>
                      </c:pt>
                      <c:pt idx="1075">
                        <c:v>0.90449999999995578</c:v>
                      </c:pt>
                      <c:pt idx="1076">
                        <c:v>0.90499999999995573</c:v>
                      </c:pt>
                      <c:pt idx="1077">
                        <c:v>0.90549999999995567</c:v>
                      </c:pt>
                      <c:pt idx="1078">
                        <c:v>0.90599999999995562</c:v>
                      </c:pt>
                      <c:pt idx="1079">
                        <c:v>0.90649999999995556</c:v>
                      </c:pt>
                      <c:pt idx="1080">
                        <c:v>0.90699999999995551</c:v>
                      </c:pt>
                      <c:pt idx="1081">
                        <c:v>0.90749999999995545</c:v>
                      </c:pt>
                      <c:pt idx="1082">
                        <c:v>0.9079999999999554</c:v>
                      </c:pt>
                      <c:pt idx="1083">
                        <c:v>0.90849999999995534</c:v>
                      </c:pt>
                      <c:pt idx="1084">
                        <c:v>0.90899999999995529</c:v>
                      </c:pt>
                      <c:pt idx="1085">
                        <c:v>0.90949999999995523</c:v>
                      </c:pt>
                      <c:pt idx="1086">
                        <c:v>0.90999999999995518</c:v>
                      </c:pt>
                      <c:pt idx="1087">
                        <c:v>0.91049999999995512</c:v>
                      </c:pt>
                      <c:pt idx="1088">
                        <c:v>0.91099999999995507</c:v>
                      </c:pt>
                      <c:pt idx="1089">
                        <c:v>0.91149999999995501</c:v>
                      </c:pt>
                      <c:pt idx="1090">
                        <c:v>0.91199999999995496</c:v>
                      </c:pt>
                      <c:pt idx="1091">
                        <c:v>0.9124999999999549</c:v>
                      </c:pt>
                      <c:pt idx="1092">
                        <c:v>0.91299999999995485</c:v>
                      </c:pt>
                      <c:pt idx="1093">
                        <c:v>0.91349999999995479</c:v>
                      </c:pt>
                      <c:pt idx="1094">
                        <c:v>0.91399999999995474</c:v>
                      </c:pt>
                      <c:pt idx="1095">
                        <c:v>0.91449999999995468</c:v>
                      </c:pt>
                      <c:pt idx="1096">
                        <c:v>0.91499999999995463</c:v>
                      </c:pt>
                      <c:pt idx="1097">
                        <c:v>0.91549999999995457</c:v>
                      </c:pt>
                      <c:pt idx="1098">
                        <c:v>0.91599999999995452</c:v>
                      </c:pt>
                      <c:pt idx="1099">
                        <c:v>0.91649999999995446</c:v>
                      </c:pt>
                      <c:pt idx="1100">
                        <c:v>0.91699999999995441</c:v>
                      </c:pt>
                      <c:pt idx="1101">
                        <c:v>0.91749999999995435</c:v>
                      </c:pt>
                      <c:pt idx="1102">
                        <c:v>0.9179999999999543</c:v>
                      </c:pt>
                      <c:pt idx="1103">
                        <c:v>0.91849999999995424</c:v>
                      </c:pt>
                      <c:pt idx="1104">
                        <c:v>0.91899999999995419</c:v>
                      </c:pt>
                      <c:pt idx="1105">
                        <c:v>0.91949999999995413</c:v>
                      </c:pt>
                      <c:pt idx="1106">
                        <c:v>0.91999999999995408</c:v>
                      </c:pt>
                      <c:pt idx="1107">
                        <c:v>0.92049999999995402</c:v>
                      </c:pt>
                      <c:pt idx="1108">
                        <c:v>0.92099999999995397</c:v>
                      </c:pt>
                      <c:pt idx="1109">
                        <c:v>0.92149999999995391</c:v>
                      </c:pt>
                      <c:pt idx="1110">
                        <c:v>0.92199999999995386</c:v>
                      </c:pt>
                      <c:pt idx="1111">
                        <c:v>0.9224999999999538</c:v>
                      </c:pt>
                      <c:pt idx="1112">
                        <c:v>0.92299999999995375</c:v>
                      </c:pt>
                      <c:pt idx="1113">
                        <c:v>0.92349999999995369</c:v>
                      </c:pt>
                      <c:pt idx="1114">
                        <c:v>0.92399999999995364</c:v>
                      </c:pt>
                      <c:pt idx="1115">
                        <c:v>0.92449999999995358</c:v>
                      </c:pt>
                      <c:pt idx="1116">
                        <c:v>0.92499999999995353</c:v>
                      </c:pt>
                      <c:pt idx="1117">
                        <c:v>0.92549999999995347</c:v>
                      </c:pt>
                      <c:pt idx="1118">
                        <c:v>0.92599999999995342</c:v>
                      </c:pt>
                      <c:pt idx="1119">
                        <c:v>0.92649999999995336</c:v>
                      </c:pt>
                      <c:pt idx="1120">
                        <c:v>0.92699999999995331</c:v>
                      </c:pt>
                      <c:pt idx="1121">
                        <c:v>0.92749999999995325</c:v>
                      </c:pt>
                      <c:pt idx="1122">
                        <c:v>0.9279999999999532</c:v>
                      </c:pt>
                      <c:pt idx="1123">
                        <c:v>0.92849999999995314</c:v>
                      </c:pt>
                      <c:pt idx="1124">
                        <c:v>0.92899999999995309</c:v>
                      </c:pt>
                      <c:pt idx="1125">
                        <c:v>0.92949999999995303</c:v>
                      </c:pt>
                      <c:pt idx="1126">
                        <c:v>0.92999999999995298</c:v>
                      </c:pt>
                      <c:pt idx="1127">
                        <c:v>0.93049999999995292</c:v>
                      </c:pt>
                      <c:pt idx="1128">
                        <c:v>0.93099999999995287</c:v>
                      </c:pt>
                      <c:pt idx="1129">
                        <c:v>0.93149999999995281</c:v>
                      </c:pt>
                      <c:pt idx="1130">
                        <c:v>0.93199999999995276</c:v>
                      </c:pt>
                      <c:pt idx="1131">
                        <c:v>0.9324999999999527</c:v>
                      </c:pt>
                      <c:pt idx="1132">
                        <c:v>0.93299999999995264</c:v>
                      </c:pt>
                      <c:pt idx="1133">
                        <c:v>0.93349999999995259</c:v>
                      </c:pt>
                      <c:pt idx="1134">
                        <c:v>0.93399999999995253</c:v>
                      </c:pt>
                      <c:pt idx="1135">
                        <c:v>0.93449999999995248</c:v>
                      </c:pt>
                      <c:pt idx="1136">
                        <c:v>0.93499999999995242</c:v>
                      </c:pt>
                      <c:pt idx="1137">
                        <c:v>0.93549999999995237</c:v>
                      </c:pt>
                      <c:pt idx="1138">
                        <c:v>0.93599999999995231</c:v>
                      </c:pt>
                      <c:pt idx="1139">
                        <c:v>0.93649999999995226</c:v>
                      </c:pt>
                      <c:pt idx="1140">
                        <c:v>0.9369999999999522</c:v>
                      </c:pt>
                      <c:pt idx="1141">
                        <c:v>0.93749999999995215</c:v>
                      </c:pt>
                      <c:pt idx="1142">
                        <c:v>0.93799999999995209</c:v>
                      </c:pt>
                      <c:pt idx="1143">
                        <c:v>0.93849999999995204</c:v>
                      </c:pt>
                      <c:pt idx="1144">
                        <c:v>0.93899999999995198</c:v>
                      </c:pt>
                      <c:pt idx="1145">
                        <c:v>0.93949999999995193</c:v>
                      </c:pt>
                      <c:pt idx="1146">
                        <c:v>0.93999999999995187</c:v>
                      </c:pt>
                      <c:pt idx="1147">
                        <c:v>0.94049999999995182</c:v>
                      </c:pt>
                      <c:pt idx="1148">
                        <c:v>0.94099999999995176</c:v>
                      </c:pt>
                      <c:pt idx="1149">
                        <c:v>0.94149999999995171</c:v>
                      </c:pt>
                      <c:pt idx="1150">
                        <c:v>0.94199999999995165</c:v>
                      </c:pt>
                      <c:pt idx="1151">
                        <c:v>0.9424999999999516</c:v>
                      </c:pt>
                      <c:pt idx="1152">
                        <c:v>0.94299999999995154</c:v>
                      </c:pt>
                      <c:pt idx="1153">
                        <c:v>0.94349999999995149</c:v>
                      </c:pt>
                      <c:pt idx="1154">
                        <c:v>0.94399999999995143</c:v>
                      </c:pt>
                      <c:pt idx="1155">
                        <c:v>0.94449999999995138</c:v>
                      </c:pt>
                      <c:pt idx="1156">
                        <c:v>0.94499999999995132</c:v>
                      </c:pt>
                      <c:pt idx="1157">
                        <c:v>0.94549999999995127</c:v>
                      </c:pt>
                      <c:pt idx="1158">
                        <c:v>0.94599999999995121</c:v>
                      </c:pt>
                      <c:pt idx="1159">
                        <c:v>0.94649999999995116</c:v>
                      </c:pt>
                      <c:pt idx="1160">
                        <c:v>0.9469999999999511</c:v>
                      </c:pt>
                      <c:pt idx="1161">
                        <c:v>0.94749999999995105</c:v>
                      </c:pt>
                      <c:pt idx="1162">
                        <c:v>0.94799999999995099</c:v>
                      </c:pt>
                      <c:pt idx="1163">
                        <c:v>0.94849999999995094</c:v>
                      </c:pt>
                      <c:pt idx="1164">
                        <c:v>0.94899999999995088</c:v>
                      </c:pt>
                      <c:pt idx="1165">
                        <c:v>0.94949999999995083</c:v>
                      </c:pt>
                      <c:pt idx="1166">
                        <c:v>0.94999999999995077</c:v>
                      </c:pt>
                      <c:pt idx="1167">
                        <c:v>0.95049999999995072</c:v>
                      </c:pt>
                      <c:pt idx="1168">
                        <c:v>0.95099999999995066</c:v>
                      </c:pt>
                      <c:pt idx="1169">
                        <c:v>0.95149999999995061</c:v>
                      </c:pt>
                      <c:pt idx="1170">
                        <c:v>0.95199999999995055</c:v>
                      </c:pt>
                      <c:pt idx="1171">
                        <c:v>0.9524999999999505</c:v>
                      </c:pt>
                      <c:pt idx="1172">
                        <c:v>0.95299999999995044</c:v>
                      </c:pt>
                      <c:pt idx="1173">
                        <c:v>0.95349999999995039</c:v>
                      </c:pt>
                      <c:pt idx="1174">
                        <c:v>0.95399999999995033</c:v>
                      </c:pt>
                      <c:pt idx="1175">
                        <c:v>0.95449999999995028</c:v>
                      </c:pt>
                      <c:pt idx="1176">
                        <c:v>0.95499999999995022</c:v>
                      </c:pt>
                      <c:pt idx="1177">
                        <c:v>0.95549999999995017</c:v>
                      </c:pt>
                      <c:pt idx="1178">
                        <c:v>0.95599999999995011</c:v>
                      </c:pt>
                      <c:pt idx="1179">
                        <c:v>0.95649999999995006</c:v>
                      </c:pt>
                      <c:pt idx="1180">
                        <c:v>0.95699999999995</c:v>
                      </c:pt>
                      <c:pt idx="1181">
                        <c:v>0.95749999999994995</c:v>
                      </c:pt>
                      <c:pt idx="1182">
                        <c:v>0.95799999999994989</c:v>
                      </c:pt>
                      <c:pt idx="1183">
                        <c:v>0.95849999999994984</c:v>
                      </c:pt>
                      <c:pt idx="1184">
                        <c:v>0.95899999999994978</c:v>
                      </c:pt>
                      <c:pt idx="1185">
                        <c:v>0.95949999999994973</c:v>
                      </c:pt>
                      <c:pt idx="1186">
                        <c:v>0.95999999999994967</c:v>
                      </c:pt>
                      <c:pt idx="1187">
                        <c:v>0.96049999999994962</c:v>
                      </c:pt>
                      <c:pt idx="1188">
                        <c:v>0.96099999999994956</c:v>
                      </c:pt>
                      <c:pt idx="1189">
                        <c:v>0.96149999999994951</c:v>
                      </c:pt>
                      <c:pt idx="1190">
                        <c:v>0.96199999999994945</c:v>
                      </c:pt>
                      <c:pt idx="1191">
                        <c:v>0.9624999999999494</c:v>
                      </c:pt>
                      <c:pt idx="1192">
                        <c:v>0.96299999999994934</c:v>
                      </c:pt>
                      <c:pt idx="1193">
                        <c:v>0.96349999999994929</c:v>
                      </c:pt>
                      <c:pt idx="1194">
                        <c:v>0.96399999999994923</c:v>
                      </c:pt>
                      <c:pt idx="1195">
                        <c:v>0.96449999999994918</c:v>
                      </c:pt>
                      <c:pt idx="1196">
                        <c:v>0.96499999999994912</c:v>
                      </c:pt>
                      <c:pt idx="1197">
                        <c:v>0.96549999999994907</c:v>
                      </c:pt>
                      <c:pt idx="1198">
                        <c:v>0.96599999999994901</c:v>
                      </c:pt>
                      <c:pt idx="1199">
                        <c:v>0.96649999999994896</c:v>
                      </c:pt>
                      <c:pt idx="1200">
                        <c:v>0.9669999999999489</c:v>
                      </c:pt>
                      <c:pt idx="1201">
                        <c:v>0.96749999999994885</c:v>
                      </c:pt>
                      <c:pt idx="1202">
                        <c:v>0.96799999999994879</c:v>
                      </c:pt>
                      <c:pt idx="1203">
                        <c:v>0.96849999999994874</c:v>
                      </c:pt>
                      <c:pt idx="1204">
                        <c:v>0.96899999999994868</c:v>
                      </c:pt>
                      <c:pt idx="1205">
                        <c:v>0.96949999999994863</c:v>
                      </c:pt>
                      <c:pt idx="1206">
                        <c:v>0.96999999999994857</c:v>
                      </c:pt>
                      <c:pt idx="1207">
                        <c:v>0.97049999999994851</c:v>
                      </c:pt>
                      <c:pt idx="1208">
                        <c:v>0.97099999999994846</c:v>
                      </c:pt>
                      <c:pt idx="1209">
                        <c:v>0.9714999999999484</c:v>
                      </c:pt>
                      <c:pt idx="1210">
                        <c:v>0.97199999999994835</c:v>
                      </c:pt>
                      <c:pt idx="1211">
                        <c:v>0.97249999999994829</c:v>
                      </c:pt>
                      <c:pt idx="1212">
                        <c:v>0.97299999999994824</c:v>
                      </c:pt>
                      <c:pt idx="1213">
                        <c:v>0.97349999999994818</c:v>
                      </c:pt>
                      <c:pt idx="1214">
                        <c:v>0.97399999999994813</c:v>
                      </c:pt>
                      <c:pt idx="1215">
                        <c:v>0.97449999999994807</c:v>
                      </c:pt>
                      <c:pt idx="1216">
                        <c:v>0.97499999999994802</c:v>
                      </c:pt>
                      <c:pt idx="1217">
                        <c:v>0.97549999999994796</c:v>
                      </c:pt>
                      <c:pt idx="1218">
                        <c:v>0.97599999999994791</c:v>
                      </c:pt>
                      <c:pt idx="1219">
                        <c:v>0.97649999999994785</c:v>
                      </c:pt>
                      <c:pt idx="1220">
                        <c:v>0.9769999999999478</c:v>
                      </c:pt>
                      <c:pt idx="1221">
                        <c:v>0.97749999999994774</c:v>
                      </c:pt>
                      <c:pt idx="1222">
                        <c:v>0.97799999999994769</c:v>
                      </c:pt>
                      <c:pt idx="1223">
                        <c:v>0.97849999999994763</c:v>
                      </c:pt>
                      <c:pt idx="1224">
                        <c:v>0.97899999999994758</c:v>
                      </c:pt>
                      <c:pt idx="1225">
                        <c:v>0.97949999999994752</c:v>
                      </c:pt>
                      <c:pt idx="1226">
                        <c:v>0.97999999999994747</c:v>
                      </c:pt>
                      <c:pt idx="1227">
                        <c:v>0.98049999999994741</c:v>
                      </c:pt>
                      <c:pt idx="1228">
                        <c:v>0.98099999999994736</c:v>
                      </c:pt>
                      <c:pt idx="1229">
                        <c:v>0.9814999999999473</c:v>
                      </c:pt>
                      <c:pt idx="1230">
                        <c:v>0.98199999999994725</c:v>
                      </c:pt>
                      <c:pt idx="1231">
                        <c:v>0.98249999999994719</c:v>
                      </c:pt>
                      <c:pt idx="1232">
                        <c:v>0.98299999999994714</c:v>
                      </c:pt>
                      <c:pt idx="1233">
                        <c:v>0.98349999999994708</c:v>
                      </c:pt>
                      <c:pt idx="1234">
                        <c:v>0.98399999999994703</c:v>
                      </c:pt>
                      <c:pt idx="1235">
                        <c:v>0.98449999999994697</c:v>
                      </c:pt>
                      <c:pt idx="1236">
                        <c:v>0.98499999999994692</c:v>
                      </c:pt>
                      <c:pt idx="1237">
                        <c:v>0.98549999999994686</c:v>
                      </c:pt>
                      <c:pt idx="1238">
                        <c:v>0.98599999999994681</c:v>
                      </c:pt>
                      <c:pt idx="1239">
                        <c:v>0.98649999999994675</c:v>
                      </c:pt>
                      <c:pt idx="1240">
                        <c:v>0.9869999999999467</c:v>
                      </c:pt>
                      <c:pt idx="1241">
                        <c:v>0.98749999999994664</c:v>
                      </c:pt>
                      <c:pt idx="1242">
                        <c:v>0.98799999999994659</c:v>
                      </c:pt>
                      <c:pt idx="1243">
                        <c:v>0.98849999999994653</c:v>
                      </c:pt>
                      <c:pt idx="1244">
                        <c:v>0.98899999999994648</c:v>
                      </c:pt>
                      <c:pt idx="1245">
                        <c:v>0.98949999999994642</c:v>
                      </c:pt>
                      <c:pt idx="1246">
                        <c:v>0.98999999999994637</c:v>
                      </c:pt>
                      <c:pt idx="1247">
                        <c:v>0.99049999999994631</c:v>
                      </c:pt>
                      <c:pt idx="1248">
                        <c:v>0.99099999999994626</c:v>
                      </c:pt>
                      <c:pt idx="1249">
                        <c:v>0.9914999999999462</c:v>
                      </c:pt>
                      <c:pt idx="1250">
                        <c:v>0.99199999999994615</c:v>
                      </c:pt>
                      <c:pt idx="1251">
                        <c:v>0.99249999999994609</c:v>
                      </c:pt>
                      <c:pt idx="1252">
                        <c:v>0.99299999999994604</c:v>
                      </c:pt>
                      <c:pt idx="1253">
                        <c:v>0.99349999999994598</c:v>
                      </c:pt>
                      <c:pt idx="1254">
                        <c:v>0.99399999999994593</c:v>
                      </c:pt>
                      <c:pt idx="1255">
                        <c:v>0.99449999999994587</c:v>
                      </c:pt>
                      <c:pt idx="1256">
                        <c:v>0.99499999999994582</c:v>
                      </c:pt>
                      <c:pt idx="1257">
                        <c:v>0.99549999999994576</c:v>
                      </c:pt>
                      <c:pt idx="1258">
                        <c:v>0.99599999999994571</c:v>
                      </c:pt>
                      <c:pt idx="1259">
                        <c:v>0.99649999999994565</c:v>
                      </c:pt>
                      <c:pt idx="1260">
                        <c:v>0.9969999999999456</c:v>
                      </c:pt>
                      <c:pt idx="1261">
                        <c:v>0.99749999999994554</c:v>
                      </c:pt>
                      <c:pt idx="1262">
                        <c:v>0.99799999999994549</c:v>
                      </c:pt>
                      <c:pt idx="1263">
                        <c:v>0.99849999999994543</c:v>
                      </c:pt>
                      <c:pt idx="1264">
                        <c:v>0.99899999999994538</c:v>
                      </c:pt>
                      <c:pt idx="1265">
                        <c:v>0.99949999999994532</c:v>
                      </c:pt>
                      <c:pt idx="1266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109-47AD-87DD-B1E62BCF5A4D}"/>
                  </c:ext>
                </c:extLst>
              </c15:ser>
            </c15:filteredScatterSeries>
          </c:ext>
        </c:extLst>
      </c:scatterChart>
      <c:valAx>
        <c:axId val="415994360"/>
        <c:scaling>
          <c:orientation val="maxMin"/>
          <c:max val="20000"/>
          <c:min val="-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752"/>
        <c:crossesAt val="0"/>
        <c:crossBetween val="midCat"/>
      </c:valAx>
      <c:valAx>
        <c:axId val="415994752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2019439877707596E-2"/>
              <c:y val="0.19174145591861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9943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220570505609877"/>
          <c:y val="6.3602987599318622E-2"/>
          <c:w val="9.8075163681462879E-2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Extreme value analysis – 14-day outlook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60779902512186"/>
          <c:y val="0.10142589967479482"/>
          <c:w val="0.81793729158655559"/>
          <c:h val="0.78802577989910971"/>
        </c:manualLayout>
      </c:layout>
      <c:scatterChart>
        <c:scatterStyle val="lineMarker"/>
        <c:varyColors val="0"/>
        <c:ser>
          <c:idx val="2"/>
          <c:order val="1"/>
          <c:tx>
            <c:v>15-Aug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Data!$D$4:$D$1449</c:f>
              <c:numCache>
                <c:formatCode>0</c:formatCode>
                <c:ptCount val="1446"/>
                <c:pt idx="0">
                  <c:v>5011.5954633299998</c:v>
                </c:pt>
                <c:pt idx="1">
                  <c:v>4555.4005725500001</c:v>
                </c:pt>
                <c:pt idx="2">
                  <c:v>4482.05310723</c:v>
                </c:pt>
                <c:pt idx="3">
                  <c:v>4178.9960016699997</c:v>
                </c:pt>
                <c:pt idx="4">
                  <c:v>4093.0485170400002</c:v>
                </c:pt>
                <c:pt idx="5">
                  <c:v>4059.7297416900001</c:v>
                </c:pt>
                <c:pt idx="6">
                  <c:v>3964.6268685300001</c:v>
                </c:pt>
                <c:pt idx="7">
                  <c:v>3918.4361719200001</c:v>
                </c:pt>
                <c:pt idx="8">
                  <c:v>3880.0917852600001</c:v>
                </c:pt>
                <c:pt idx="9">
                  <c:v>3809.8475177800001</c:v>
                </c:pt>
                <c:pt idx="10">
                  <c:v>3793.1958441800002</c:v>
                </c:pt>
                <c:pt idx="11">
                  <c:v>3792.4809610299999</c:v>
                </c:pt>
                <c:pt idx="12">
                  <c:v>3776.32470048</c:v>
                </c:pt>
                <c:pt idx="13">
                  <c:v>3653.8120870600001</c:v>
                </c:pt>
                <c:pt idx="14">
                  <c:v>3547.0934794</c:v>
                </c:pt>
                <c:pt idx="15">
                  <c:v>3503.7295009099998</c:v>
                </c:pt>
                <c:pt idx="16">
                  <c:v>3436.1257461300002</c:v>
                </c:pt>
                <c:pt idx="17">
                  <c:v>3375.54314836</c:v>
                </c:pt>
                <c:pt idx="18">
                  <c:v>3318.0567108300002</c:v>
                </c:pt>
                <c:pt idx="19">
                  <c:v>3317.5915673700001</c:v>
                </c:pt>
                <c:pt idx="20">
                  <c:v>3276.7449322500001</c:v>
                </c:pt>
                <c:pt idx="21">
                  <c:v>3257.7372060399998</c:v>
                </c:pt>
                <c:pt idx="22">
                  <c:v>3166.6898421999999</c:v>
                </c:pt>
                <c:pt idx="23">
                  <c:v>3141.94058688</c:v>
                </c:pt>
                <c:pt idx="24">
                  <c:v>3074.2091689499998</c:v>
                </c:pt>
                <c:pt idx="25">
                  <c:v>3065.3980460299999</c:v>
                </c:pt>
                <c:pt idx="26">
                  <c:v>3062.3747830000002</c:v>
                </c:pt>
                <c:pt idx="27">
                  <c:v>3031.39660959</c:v>
                </c:pt>
                <c:pt idx="28">
                  <c:v>3012.53812556</c:v>
                </c:pt>
                <c:pt idx="29">
                  <c:v>3002.9544761000002</c:v>
                </c:pt>
                <c:pt idx="30">
                  <c:v>2996.9578443999999</c:v>
                </c:pt>
                <c:pt idx="31">
                  <c:v>2969.2483192</c:v>
                </c:pt>
                <c:pt idx="32">
                  <c:v>2961.8001836100002</c:v>
                </c:pt>
                <c:pt idx="33">
                  <c:v>2914.9684026099999</c:v>
                </c:pt>
                <c:pt idx="34">
                  <c:v>2912.7378209399999</c:v>
                </c:pt>
                <c:pt idx="35">
                  <c:v>2899.6234607400002</c:v>
                </c:pt>
                <c:pt idx="36">
                  <c:v>2894.5628401200001</c:v>
                </c:pt>
                <c:pt idx="37">
                  <c:v>2882.9262719899998</c:v>
                </c:pt>
                <c:pt idx="38">
                  <c:v>2872.8990228900002</c:v>
                </c:pt>
                <c:pt idx="39">
                  <c:v>2844.4331010999999</c:v>
                </c:pt>
                <c:pt idx="40">
                  <c:v>2832.8538946499998</c:v>
                </c:pt>
                <c:pt idx="41">
                  <c:v>2808.77984105</c:v>
                </c:pt>
                <c:pt idx="42">
                  <c:v>2792.03772751</c:v>
                </c:pt>
                <c:pt idx="43">
                  <c:v>2778.3292863000001</c:v>
                </c:pt>
                <c:pt idx="44">
                  <c:v>2766.2325689099998</c:v>
                </c:pt>
                <c:pt idx="45">
                  <c:v>2742.5428159399999</c:v>
                </c:pt>
                <c:pt idx="46">
                  <c:v>2734.6166722799999</c:v>
                </c:pt>
                <c:pt idx="47">
                  <c:v>2734.1279503800001</c:v>
                </c:pt>
                <c:pt idx="48">
                  <c:v>2716.30559563</c:v>
                </c:pt>
                <c:pt idx="49">
                  <c:v>2675.2958304099998</c:v>
                </c:pt>
                <c:pt idx="50">
                  <c:v>2615.7990126999998</c:v>
                </c:pt>
                <c:pt idx="51">
                  <c:v>2603.2091740199999</c:v>
                </c:pt>
                <c:pt idx="52">
                  <c:v>2602.5355917100001</c:v>
                </c:pt>
                <c:pt idx="53">
                  <c:v>2591.8966073400002</c:v>
                </c:pt>
                <c:pt idx="54">
                  <c:v>2586.0407510599998</c:v>
                </c:pt>
                <c:pt idx="55">
                  <c:v>2584.8872481399999</c:v>
                </c:pt>
                <c:pt idx="56">
                  <c:v>2574.96454683</c:v>
                </c:pt>
                <c:pt idx="57">
                  <c:v>2546.6079171199999</c:v>
                </c:pt>
                <c:pt idx="58">
                  <c:v>2538.3424334800002</c:v>
                </c:pt>
                <c:pt idx="59">
                  <c:v>2529.7349646399998</c:v>
                </c:pt>
                <c:pt idx="60">
                  <c:v>2496.7886220599999</c:v>
                </c:pt>
                <c:pt idx="61">
                  <c:v>2489.9486816200001</c:v>
                </c:pt>
                <c:pt idx="62">
                  <c:v>2481.1503007299998</c:v>
                </c:pt>
                <c:pt idx="63">
                  <c:v>2479.62066297</c:v>
                </c:pt>
                <c:pt idx="64">
                  <c:v>2476.8601706700001</c:v>
                </c:pt>
                <c:pt idx="65">
                  <c:v>2474.6202732800002</c:v>
                </c:pt>
                <c:pt idx="66">
                  <c:v>2444.3326731000002</c:v>
                </c:pt>
                <c:pt idx="67">
                  <c:v>2433.1260561399999</c:v>
                </c:pt>
                <c:pt idx="68">
                  <c:v>2412.3902566500001</c:v>
                </c:pt>
                <c:pt idx="69">
                  <c:v>2407.3542351400001</c:v>
                </c:pt>
                <c:pt idx="70">
                  <c:v>2406.8134120599998</c:v>
                </c:pt>
                <c:pt idx="71">
                  <c:v>2404.1765089800001</c:v>
                </c:pt>
                <c:pt idx="72">
                  <c:v>2383.5831346800001</c:v>
                </c:pt>
                <c:pt idx="73">
                  <c:v>2375.6132090999999</c:v>
                </c:pt>
                <c:pt idx="74">
                  <c:v>2367.9997815500001</c:v>
                </c:pt>
                <c:pt idx="75">
                  <c:v>2367.5741414499998</c:v>
                </c:pt>
                <c:pt idx="76">
                  <c:v>2367.0683689799998</c:v>
                </c:pt>
                <c:pt idx="77">
                  <c:v>2350.90677684</c:v>
                </c:pt>
                <c:pt idx="78">
                  <c:v>2334.56081692</c:v>
                </c:pt>
                <c:pt idx="79">
                  <c:v>2322.3463154800002</c:v>
                </c:pt>
                <c:pt idx="80">
                  <c:v>2319.58205997</c:v>
                </c:pt>
                <c:pt idx="81">
                  <c:v>2312.8873040499998</c:v>
                </c:pt>
                <c:pt idx="82">
                  <c:v>2306.8125639199998</c:v>
                </c:pt>
                <c:pt idx="83">
                  <c:v>2300.8805991300001</c:v>
                </c:pt>
                <c:pt idx="84">
                  <c:v>2286.0487154000002</c:v>
                </c:pt>
                <c:pt idx="85">
                  <c:v>2282.4968869700001</c:v>
                </c:pt>
                <c:pt idx="86">
                  <c:v>2280.9678739699998</c:v>
                </c:pt>
                <c:pt idx="87">
                  <c:v>2266.27793574</c:v>
                </c:pt>
                <c:pt idx="88">
                  <c:v>2255.4541244400002</c:v>
                </c:pt>
                <c:pt idx="89">
                  <c:v>2253.3611842</c:v>
                </c:pt>
                <c:pt idx="90">
                  <c:v>2249.5918129299998</c:v>
                </c:pt>
                <c:pt idx="91">
                  <c:v>2246.5759706399999</c:v>
                </c:pt>
                <c:pt idx="92">
                  <c:v>2241.8515194900001</c:v>
                </c:pt>
                <c:pt idx="93">
                  <c:v>2241.5843339500002</c:v>
                </c:pt>
                <c:pt idx="94">
                  <c:v>2236.8698890999999</c:v>
                </c:pt>
                <c:pt idx="95">
                  <c:v>2228.6342719899999</c:v>
                </c:pt>
                <c:pt idx="96">
                  <c:v>2214.4212379099999</c:v>
                </c:pt>
                <c:pt idx="97">
                  <c:v>2213.2250039800001</c:v>
                </c:pt>
                <c:pt idx="98">
                  <c:v>2211.15836025</c:v>
                </c:pt>
                <c:pt idx="99">
                  <c:v>2205.7554406700001</c:v>
                </c:pt>
                <c:pt idx="100">
                  <c:v>2203.7892686599998</c:v>
                </c:pt>
                <c:pt idx="101">
                  <c:v>2199.9493496800001</c:v>
                </c:pt>
                <c:pt idx="102">
                  <c:v>2191.7006604600001</c:v>
                </c:pt>
                <c:pt idx="103">
                  <c:v>2174.9056392000002</c:v>
                </c:pt>
                <c:pt idx="104">
                  <c:v>2170.06434631</c:v>
                </c:pt>
                <c:pt idx="105">
                  <c:v>2152.5121559499999</c:v>
                </c:pt>
                <c:pt idx="106">
                  <c:v>2122.4676387600002</c:v>
                </c:pt>
                <c:pt idx="107">
                  <c:v>2116.2857958</c:v>
                </c:pt>
                <c:pt idx="108">
                  <c:v>2110.2137408499998</c:v>
                </c:pt>
                <c:pt idx="109">
                  <c:v>2092.1659876799999</c:v>
                </c:pt>
                <c:pt idx="110">
                  <c:v>2083.9137511499998</c:v>
                </c:pt>
                <c:pt idx="111">
                  <c:v>2079.8733361300001</c:v>
                </c:pt>
                <c:pt idx="112">
                  <c:v>2071.6989358999999</c:v>
                </c:pt>
                <c:pt idx="113">
                  <c:v>2062.6297675000001</c:v>
                </c:pt>
                <c:pt idx="114">
                  <c:v>2053.9213853800002</c:v>
                </c:pt>
                <c:pt idx="115">
                  <c:v>2050.4791279800002</c:v>
                </c:pt>
                <c:pt idx="116">
                  <c:v>2036.67673913</c:v>
                </c:pt>
                <c:pt idx="117">
                  <c:v>2036.2569133100001</c:v>
                </c:pt>
                <c:pt idx="118">
                  <c:v>2018.4872492500001</c:v>
                </c:pt>
                <c:pt idx="119">
                  <c:v>2018.3097946299999</c:v>
                </c:pt>
                <c:pt idx="120">
                  <c:v>2017.0763862199999</c:v>
                </c:pt>
                <c:pt idx="121">
                  <c:v>2011.0528011500001</c:v>
                </c:pt>
                <c:pt idx="122">
                  <c:v>1998.32044864</c:v>
                </c:pt>
                <c:pt idx="123">
                  <c:v>1995.3688368099999</c:v>
                </c:pt>
                <c:pt idx="124">
                  <c:v>1992.74747637</c:v>
                </c:pt>
                <c:pt idx="125">
                  <c:v>1990.6338037400001</c:v>
                </c:pt>
                <c:pt idx="126">
                  <c:v>1965.1543574100001</c:v>
                </c:pt>
                <c:pt idx="127">
                  <c:v>1960.0786891099999</c:v>
                </c:pt>
                <c:pt idx="128">
                  <c:v>1947.46874916</c:v>
                </c:pt>
                <c:pt idx="129">
                  <c:v>1947.0467525199999</c:v>
                </c:pt>
                <c:pt idx="130">
                  <c:v>1935.19242687</c:v>
                </c:pt>
                <c:pt idx="131">
                  <c:v>1933.2389680799999</c:v>
                </c:pt>
                <c:pt idx="132">
                  <c:v>1931.24611209</c:v>
                </c:pt>
                <c:pt idx="133">
                  <c:v>1930.2095958299999</c:v>
                </c:pt>
                <c:pt idx="134">
                  <c:v>1922.6387602</c:v>
                </c:pt>
                <c:pt idx="135">
                  <c:v>1904.19519433</c:v>
                </c:pt>
                <c:pt idx="136">
                  <c:v>1899.8599364300001</c:v>
                </c:pt>
                <c:pt idx="137">
                  <c:v>1898.4602353400001</c:v>
                </c:pt>
                <c:pt idx="138">
                  <c:v>1897.90028792</c:v>
                </c:pt>
                <c:pt idx="139">
                  <c:v>1893.6081977700001</c:v>
                </c:pt>
                <c:pt idx="140">
                  <c:v>1881.121991</c:v>
                </c:pt>
                <c:pt idx="141">
                  <c:v>1879.1162359299999</c:v>
                </c:pt>
                <c:pt idx="142">
                  <c:v>1875.09419701</c:v>
                </c:pt>
                <c:pt idx="143">
                  <c:v>1864.3562561700001</c:v>
                </c:pt>
                <c:pt idx="144">
                  <c:v>1862.75781854</c:v>
                </c:pt>
                <c:pt idx="145">
                  <c:v>1860.99203569</c:v>
                </c:pt>
                <c:pt idx="146">
                  <c:v>1855.1373905200001</c:v>
                </c:pt>
                <c:pt idx="147">
                  <c:v>1851.0641437300001</c:v>
                </c:pt>
                <c:pt idx="148">
                  <c:v>1850.0785248899999</c:v>
                </c:pt>
                <c:pt idx="149">
                  <c:v>1849.2734638500001</c:v>
                </c:pt>
                <c:pt idx="150">
                  <c:v>1842.5817089899999</c:v>
                </c:pt>
                <c:pt idx="151">
                  <c:v>1839.67147135</c:v>
                </c:pt>
                <c:pt idx="152">
                  <c:v>1836.9049084200001</c:v>
                </c:pt>
                <c:pt idx="153">
                  <c:v>1829.96047692</c:v>
                </c:pt>
                <c:pt idx="154">
                  <c:v>1817.9895660899999</c:v>
                </c:pt>
                <c:pt idx="155">
                  <c:v>1814.9162657500001</c:v>
                </c:pt>
                <c:pt idx="156">
                  <c:v>1811.3310291299999</c:v>
                </c:pt>
                <c:pt idx="157">
                  <c:v>1807.70155787</c:v>
                </c:pt>
                <c:pt idx="158">
                  <c:v>1805.37862006</c:v>
                </c:pt>
                <c:pt idx="159">
                  <c:v>1803.5368951200001</c:v>
                </c:pt>
                <c:pt idx="160">
                  <c:v>1792.1355181700001</c:v>
                </c:pt>
                <c:pt idx="161">
                  <c:v>1792.1223006099999</c:v>
                </c:pt>
                <c:pt idx="162">
                  <c:v>1790.81712098</c:v>
                </c:pt>
                <c:pt idx="163">
                  <c:v>1790.6297045199999</c:v>
                </c:pt>
                <c:pt idx="164">
                  <c:v>1788.56678569</c:v>
                </c:pt>
                <c:pt idx="165">
                  <c:v>1787.2978918199999</c:v>
                </c:pt>
                <c:pt idx="166">
                  <c:v>1776.91081869</c:v>
                </c:pt>
                <c:pt idx="167">
                  <c:v>1775.59094031</c:v>
                </c:pt>
                <c:pt idx="168">
                  <c:v>1765.5780486900001</c:v>
                </c:pt>
                <c:pt idx="169">
                  <c:v>1763.43501277</c:v>
                </c:pt>
                <c:pt idx="170">
                  <c:v>1763.1518371</c:v>
                </c:pt>
                <c:pt idx="171">
                  <c:v>1762.82117571</c:v>
                </c:pt>
                <c:pt idx="172">
                  <c:v>1762.6869345499999</c:v>
                </c:pt>
                <c:pt idx="173">
                  <c:v>1760.63118409</c:v>
                </c:pt>
                <c:pt idx="174">
                  <c:v>1751.5410490300001</c:v>
                </c:pt>
                <c:pt idx="175">
                  <c:v>1747.7415967100001</c:v>
                </c:pt>
                <c:pt idx="176">
                  <c:v>1746.90165174</c:v>
                </c:pt>
                <c:pt idx="177">
                  <c:v>1737.0081959500001</c:v>
                </c:pt>
                <c:pt idx="178">
                  <c:v>1736.8385348700001</c:v>
                </c:pt>
                <c:pt idx="179">
                  <c:v>1731.1781706100001</c:v>
                </c:pt>
                <c:pt idx="180">
                  <c:v>1729.3072373800001</c:v>
                </c:pt>
                <c:pt idx="181">
                  <c:v>1719.1370428600001</c:v>
                </c:pt>
                <c:pt idx="182">
                  <c:v>1715.92578841</c:v>
                </c:pt>
                <c:pt idx="183">
                  <c:v>1715.4565359400001</c:v>
                </c:pt>
                <c:pt idx="184">
                  <c:v>1714.1935950899999</c:v>
                </c:pt>
                <c:pt idx="185">
                  <c:v>1711.9045082499999</c:v>
                </c:pt>
                <c:pt idx="186">
                  <c:v>1708.1919378</c:v>
                </c:pt>
                <c:pt idx="187">
                  <c:v>1704.65905333</c:v>
                </c:pt>
                <c:pt idx="188">
                  <c:v>1703.6494415499999</c:v>
                </c:pt>
                <c:pt idx="189">
                  <c:v>1701.0403186999999</c:v>
                </c:pt>
                <c:pt idx="190">
                  <c:v>1699.9925083999999</c:v>
                </c:pt>
                <c:pt idx="191">
                  <c:v>1685.1534771399999</c:v>
                </c:pt>
                <c:pt idx="192">
                  <c:v>1684.6032278800001</c:v>
                </c:pt>
                <c:pt idx="193">
                  <c:v>1679.9474592199999</c:v>
                </c:pt>
                <c:pt idx="194">
                  <c:v>1678.5734160100001</c:v>
                </c:pt>
                <c:pt idx="195">
                  <c:v>1671.58655557</c:v>
                </c:pt>
                <c:pt idx="196">
                  <c:v>1667.57606311</c:v>
                </c:pt>
                <c:pt idx="197">
                  <c:v>1663.2447569799999</c:v>
                </c:pt>
                <c:pt idx="198">
                  <c:v>1662.4606236</c:v>
                </c:pt>
                <c:pt idx="199">
                  <c:v>1656.22728203</c:v>
                </c:pt>
                <c:pt idx="200">
                  <c:v>1655.1437612699999</c:v>
                </c:pt>
                <c:pt idx="201">
                  <c:v>1647.5844174900001</c:v>
                </c:pt>
                <c:pt idx="202">
                  <c:v>1643.32905213</c:v>
                </c:pt>
                <c:pt idx="203">
                  <c:v>1640.2330270499999</c:v>
                </c:pt>
                <c:pt idx="204">
                  <c:v>1638.32361842</c:v>
                </c:pt>
                <c:pt idx="205">
                  <c:v>1635.10109291</c:v>
                </c:pt>
                <c:pt idx="206">
                  <c:v>1633.34985123</c:v>
                </c:pt>
                <c:pt idx="207">
                  <c:v>1633.1679955699999</c:v>
                </c:pt>
                <c:pt idx="208">
                  <c:v>1630.9592545200001</c:v>
                </c:pt>
                <c:pt idx="209">
                  <c:v>1628.7407678100001</c:v>
                </c:pt>
                <c:pt idx="210">
                  <c:v>1625.9005307699999</c:v>
                </c:pt>
                <c:pt idx="211">
                  <c:v>1623.0274337599999</c:v>
                </c:pt>
                <c:pt idx="212">
                  <c:v>1616.7404613399999</c:v>
                </c:pt>
                <c:pt idx="213">
                  <c:v>1593.1618684699999</c:v>
                </c:pt>
                <c:pt idx="214">
                  <c:v>1583.8389281899999</c:v>
                </c:pt>
                <c:pt idx="215">
                  <c:v>1580.3008200700001</c:v>
                </c:pt>
                <c:pt idx="216">
                  <c:v>1574.2072791000001</c:v>
                </c:pt>
                <c:pt idx="217">
                  <c:v>1574.0214608599999</c:v>
                </c:pt>
                <c:pt idx="218">
                  <c:v>1572.3148087500001</c:v>
                </c:pt>
                <c:pt idx="219">
                  <c:v>1572.2079542700001</c:v>
                </c:pt>
                <c:pt idx="220">
                  <c:v>1571.4518275</c:v>
                </c:pt>
                <c:pt idx="221">
                  <c:v>1558.2024745199999</c:v>
                </c:pt>
                <c:pt idx="222">
                  <c:v>1554.32182732</c:v>
                </c:pt>
                <c:pt idx="223">
                  <c:v>1548.35661914</c:v>
                </c:pt>
                <c:pt idx="224">
                  <c:v>1546.27425165</c:v>
                </c:pt>
                <c:pt idx="225">
                  <c:v>1545.0945779399999</c:v>
                </c:pt>
                <c:pt idx="226">
                  <c:v>1543.5365632999999</c:v>
                </c:pt>
                <c:pt idx="227">
                  <c:v>1542.3848777200001</c:v>
                </c:pt>
                <c:pt idx="228">
                  <c:v>1541.94836663</c:v>
                </c:pt>
                <c:pt idx="229">
                  <c:v>1541.6979361900001</c:v>
                </c:pt>
                <c:pt idx="230">
                  <c:v>1540.3365282899999</c:v>
                </c:pt>
                <c:pt idx="231">
                  <c:v>1539.2410549700001</c:v>
                </c:pt>
                <c:pt idx="232">
                  <c:v>1538.2099687100001</c:v>
                </c:pt>
                <c:pt idx="233">
                  <c:v>1536.31455291</c:v>
                </c:pt>
                <c:pt idx="234">
                  <c:v>1533.435086</c:v>
                </c:pt>
                <c:pt idx="235">
                  <c:v>1532.91510298</c:v>
                </c:pt>
                <c:pt idx="236">
                  <c:v>1532.61799036</c:v>
                </c:pt>
                <c:pt idx="237">
                  <c:v>1530.8091924</c:v>
                </c:pt>
                <c:pt idx="238">
                  <c:v>1521.65714587</c:v>
                </c:pt>
                <c:pt idx="239">
                  <c:v>1518.88432388</c:v>
                </c:pt>
                <c:pt idx="240">
                  <c:v>1518.1183836600001</c:v>
                </c:pt>
                <c:pt idx="241">
                  <c:v>1518.0285490000001</c:v>
                </c:pt>
                <c:pt idx="242">
                  <c:v>1514.6992022699999</c:v>
                </c:pt>
                <c:pt idx="243">
                  <c:v>1514.6690449</c:v>
                </c:pt>
                <c:pt idx="244">
                  <c:v>1513.2259418399999</c:v>
                </c:pt>
                <c:pt idx="245">
                  <c:v>1512.3288636699999</c:v>
                </c:pt>
                <c:pt idx="246">
                  <c:v>1511.96887283</c:v>
                </c:pt>
                <c:pt idx="247">
                  <c:v>1511.9532696900001</c:v>
                </c:pt>
                <c:pt idx="248">
                  <c:v>1503.34242015</c:v>
                </c:pt>
                <c:pt idx="249">
                  <c:v>1501.24849505</c:v>
                </c:pt>
                <c:pt idx="250">
                  <c:v>1498.63963711</c:v>
                </c:pt>
                <c:pt idx="251">
                  <c:v>1494.80839917</c:v>
                </c:pt>
                <c:pt idx="252">
                  <c:v>1493.91666399</c:v>
                </c:pt>
                <c:pt idx="253">
                  <c:v>1485.61467395</c:v>
                </c:pt>
                <c:pt idx="254">
                  <c:v>1483.90544716</c:v>
                </c:pt>
                <c:pt idx="255">
                  <c:v>1481.97814887</c:v>
                </c:pt>
                <c:pt idx="256">
                  <c:v>1480.97386852</c:v>
                </c:pt>
                <c:pt idx="257">
                  <c:v>1480.50887397</c:v>
                </c:pt>
                <c:pt idx="258">
                  <c:v>1480.1743956299999</c:v>
                </c:pt>
                <c:pt idx="259">
                  <c:v>1476.98881289</c:v>
                </c:pt>
                <c:pt idx="260">
                  <c:v>1475.17151917</c:v>
                </c:pt>
                <c:pt idx="261">
                  <c:v>1473.5036692900001</c:v>
                </c:pt>
                <c:pt idx="262">
                  <c:v>1470.5969815599999</c:v>
                </c:pt>
                <c:pt idx="263">
                  <c:v>1469.4337336599999</c:v>
                </c:pt>
                <c:pt idx="264">
                  <c:v>1467.4008223400001</c:v>
                </c:pt>
                <c:pt idx="265">
                  <c:v>1465.9725803399999</c:v>
                </c:pt>
                <c:pt idx="266">
                  <c:v>1462.67404966</c:v>
                </c:pt>
                <c:pt idx="267">
                  <c:v>1460.2329381300001</c:v>
                </c:pt>
                <c:pt idx="268">
                  <c:v>1457.8140744100001</c:v>
                </c:pt>
                <c:pt idx="269">
                  <c:v>1457.72854968</c:v>
                </c:pt>
                <c:pt idx="270">
                  <c:v>1457.0262115999999</c:v>
                </c:pt>
                <c:pt idx="271">
                  <c:v>1452.98289557</c:v>
                </c:pt>
                <c:pt idx="272">
                  <c:v>1452.9820001099999</c:v>
                </c:pt>
                <c:pt idx="273">
                  <c:v>1451.7786679999999</c:v>
                </c:pt>
                <c:pt idx="274">
                  <c:v>1449.83537286</c:v>
                </c:pt>
                <c:pt idx="275">
                  <c:v>1446.9245487999999</c:v>
                </c:pt>
                <c:pt idx="276">
                  <c:v>1444.1188431200001</c:v>
                </c:pt>
                <c:pt idx="277">
                  <c:v>1443.5337336099999</c:v>
                </c:pt>
                <c:pt idx="278">
                  <c:v>1441.5895627499999</c:v>
                </c:pt>
                <c:pt idx="279">
                  <c:v>1441.17781803</c:v>
                </c:pt>
                <c:pt idx="280">
                  <c:v>1440.3540681500001</c:v>
                </c:pt>
                <c:pt idx="281">
                  <c:v>1439.97623073</c:v>
                </c:pt>
                <c:pt idx="282">
                  <c:v>1434.00338549</c:v>
                </c:pt>
                <c:pt idx="283">
                  <c:v>1433.18121013</c:v>
                </c:pt>
                <c:pt idx="284">
                  <c:v>1432.6993435899999</c:v>
                </c:pt>
                <c:pt idx="285">
                  <c:v>1429.6297583200001</c:v>
                </c:pt>
                <c:pt idx="286">
                  <c:v>1429.1579690900001</c:v>
                </c:pt>
                <c:pt idx="287">
                  <c:v>1428.0440102600001</c:v>
                </c:pt>
                <c:pt idx="288">
                  <c:v>1427.69672156</c:v>
                </c:pt>
                <c:pt idx="289">
                  <c:v>1425.7503681999999</c:v>
                </c:pt>
                <c:pt idx="290">
                  <c:v>1424.8602983999999</c:v>
                </c:pt>
                <c:pt idx="291">
                  <c:v>1423.6522986699999</c:v>
                </c:pt>
                <c:pt idx="292">
                  <c:v>1423.5247090400001</c:v>
                </c:pt>
                <c:pt idx="293">
                  <c:v>1421.2171650299999</c:v>
                </c:pt>
                <c:pt idx="294">
                  <c:v>1420.3090788500001</c:v>
                </c:pt>
                <c:pt idx="295">
                  <c:v>1419.5998433300001</c:v>
                </c:pt>
                <c:pt idx="296">
                  <c:v>1419.3098468400001</c:v>
                </c:pt>
                <c:pt idx="297">
                  <c:v>1418.5024544400001</c:v>
                </c:pt>
                <c:pt idx="298">
                  <c:v>1414.3659156399999</c:v>
                </c:pt>
                <c:pt idx="299">
                  <c:v>1410.4649350499999</c:v>
                </c:pt>
                <c:pt idx="300">
                  <c:v>1409.75105381</c:v>
                </c:pt>
                <c:pt idx="301">
                  <c:v>1409.0366806100001</c:v>
                </c:pt>
                <c:pt idx="302">
                  <c:v>1405.41169264</c:v>
                </c:pt>
                <c:pt idx="303">
                  <c:v>1405.2987966600001</c:v>
                </c:pt>
                <c:pt idx="304">
                  <c:v>1402.4101139300001</c:v>
                </c:pt>
                <c:pt idx="305">
                  <c:v>1400.08084229</c:v>
                </c:pt>
                <c:pt idx="306">
                  <c:v>1395.9292604</c:v>
                </c:pt>
                <c:pt idx="307">
                  <c:v>1393.48058558</c:v>
                </c:pt>
                <c:pt idx="308">
                  <c:v>1392.63711199</c:v>
                </c:pt>
                <c:pt idx="309">
                  <c:v>1391.63682363</c:v>
                </c:pt>
                <c:pt idx="310">
                  <c:v>1391.3000895099999</c:v>
                </c:pt>
                <c:pt idx="311">
                  <c:v>1388.8971625199999</c:v>
                </c:pt>
                <c:pt idx="312">
                  <c:v>1388.5720324900001</c:v>
                </c:pt>
                <c:pt idx="313">
                  <c:v>1386.66138832</c:v>
                </c:pt>
                <c:pt idx="314">
                  <c:v>1385.2719110200001</c:v>
                </c:pt>
                <c:pt idx="315">
                  <c:v>1379.86665737</c:v>
                </c:pt>
                <c:pt idx="316">
                  <c:v>1376.0477947100001</c:v>
                </c:pt>
                <c:pt idx="317">
                  <c:v>1374.68513011</c:v>
                </c:pt>
                <c:pt idx="318">
                  <c:v>1370.3382269799999</c:v>
                </c:pt>
                <c:pt idx="319">
                  <c:v>1368.9443535099999</c:v>
                </c:pt>
                <c:pt idx="320">
                  <c:v>1368.51080628</c:v>
                </c:pt>
                <c:pt idx="321">
                  <c:v>1366.29452838</c:v>
                </c:pt>
                <c:pt idx="322">
                  <c:v>1362.99211347</c:v>
                </c:pt>
                <c:pt idx="323">
                  <c:v>1362.8973041700001</c:v>
                </c:pt>
                <c:pt idx="324">
                  <c:v>1362.7105421399999</c:v>
                </c:pt>
                <c:pt idx="325">
                  <c:v>1359.78295521</c:v>
                </c:pt>
                <c:pt idx="326">
                  <c:v>1354.9450457400001</c:v>
                </c:pt>
                <c:pt idx="327">
                  <c:v>1350.51783692</c:v>
                </c:pt>
                <c:pt idx="328">
                  <c:v>1350.44984555</c:v>
                </c:pt>
                <c:pt idx="329">
                  <c:v>1345.3382113600001</c:v>
                </c:pt>
                <c:pt idx="330">
                  <c:v>1344.6751544900001</c:v>
                </c:pt>
                <c:pt idx="331">
                  <c:v>1343.3601419199999</c:v>
                </c:pt>
                <c:pt idx="332">
                  <c:v>1343.18701414</c:v>
                </c:pt>
                <c:pt idx="333">
                  <c:v>1337.1310804300001</c:v>
                </c:pt>
                <c:pt idx="334">
                  <c:v>1333.18059963</c:v>
                </c:pt>
                <c:pt idx="335">
                  <c:v>1331.40375761</c:v>
                </c:pt>
                <c:pt idx="336">
                  <c:v>1330.7487733200001</c:v>
                </c:pt>
                <c:pt idx="337">
                  <c:v>1329.9259782500001</c:v>
                </c:pt>
                <c:pt idx="338">
                  <c:v>1328.51911791</c:v>
                </c:pt>
                <c:pt idx="339">
                  <c:v>1321.11859968</c:v>
                </c:pt>
                <c:pt idx="340">
                  <c:v>1317.2648868799999</c:v>
                </c:pt>
                <c:pt idx="341">
                  <c:v>1316.3801694700001</c:v>
                </c:pt>
                <c:pt idx="342">
                  <c:v>1315.7532514300001</c:v>
                </c:pt>
                <c:pt idx="343">
                  <c:v>1310.62014886</c:v>
                </c:pt>
                <c:pt idx="344">
                  <c:v>1306.1753327700001</c:v>
                </c:pt>
                <c:pt idx="345">
                  <c:v>1305.7975536900001</c:v>
                </c:pt>
                <c:pt idx="346">
                  <c:v>1304.44564773</c:v>
                </c:pt>
                <c:pt idx="347">
                  <c:v>1300.9414031700001</c:v>
                </c:pt>
                <c:pt idx="348">
                  <c:v>1300.45333147</c:v>
                </c:pt>
                <c:pt idx="349">
                  <c:v>1299.34036012</c:v>
                </c:pt>
                <c:pt idx="350">
                  <c:v>1299.2005801299999</c:v>
                </c:pt>
                <c:pt idx="351">
                  <c:v>1297.08257589</c:v>
                </c:pt>
                <c:pt idx="352">
                  <c:v>1295.4158669999999</c:v>
                </c:pt>
                <c:pt idx="353">
                  <c:v>1293.78582979</c:v>
                </c:pt>
                <c:pt idx="354">
                  <c:v>1293.7575324100001</c:v>
                </c:pt>
                <c:pt idx="355">
                  <c:v>1292.0986960800001</c:v>
                </c:pt>
                <c:pt idx="356">
                  <c:v>1291.4326267500001</c:v>
                </c:pt>
                <c:pt idx="357">
                  <c:v>1290.22444419</c:v>
                </c:pt>
                <c:pt idx="358">
                  <c:v>1286.1279974300001</c:v>
                </c:pt>
                <c:pt idx="359">
                  <c:v>1281.43383285</c:v>
                </c:pt>
                <c:pt idx="360">
                  <c:v>1276.52211425</c:v>
                </c:pt>
                <c:pt idx="361">
                  <c:v>1275.6604997899999</c:v>
                </c:pt>
                <c:pt idx="362">
                  <c:v>1270.19014857</c:v>
                </c:pt>
                <c:pt idx="363">
                  <c:v>1269.45645143</c:v>
                </c:pt>
                <c:pt idx="364">
                  <c:v>1268.08930328</c:v>
                </c:pt>
                <c:pt idx="365">
                  <c:v>1265.99361628</c:v>
                </c:pt>
                <c:pt idx="366">
                  <c:v>1265.9118754000001</c:v>
                </c:pt>
                <c:pt idx="367">
                  <c:v>1265.0929449800001</c:v>
                </c:pt>
                <c:pt idx="368">
                  <c:v>1261.9438560799999</c:v>
                </c:pt>
                <c:pt idx="369">
                  <c:v>1261.2419902500001</c:v>
                </c:pt>
                <c:pt idx="370">
                  <c:v>1260.8167204599999</c:v>
                </c:pt>
                <c:pt idx="371">
                  <c:v>1253.0101886</c:v>
                </c:pt>
                <c:pt idx="372">
                  <c:v>1252.4601654799999</c:v>
                </c:pt>
                <c:pt idx="373">
                  <c:v>1251.3212142299999</c:v>
                </c:pt>
                <c:pt idx="374">
                  <c:v>1250.7271770699999</c:v>
                </c:pt>
                <c:pt idx="375">
                  <c:v>1250.68203479</c:v>
                </c:pt>
                <c:pt idx="376">
                  <c:v>1249.8691835499999</c:v>
                </c:pt>
                <c:pt idx="377">
                  <c:v>1249.5383532799999</c:v>
                </c:pt>
                <c:pt idx="378">
                  <c:v>1247.6533194799999</c:v>
                </c:pt>
                <c:pt idx="379">
                  <c:v>1246.13964882</c:v>
                </c:pt>
                <c:pt idx="380">
                  <c:v>1244.83931955</c:v>
                </c:pt>
                <c:pt idx="381">
                  <c:v>1240.65699827</c:v>
                </c:pt>
                <c:pt idx="382">
                  <c:v>1238.71812892</c:v>
                </c:pt>
                <c:pt idx="383">
                  <c:v>1236.0433078000001</c:v>
                </c:pt>
                <c:pt idx="384">
                  <c:v>1234.3239036</c:v>
                </c:pt>
                <c:pt idx="385">
                  <c:v>1234.2138247600001</c:v>
                </c:pt>
                <c:pt idx="386">
                  <c:v>1234.16355703</c:v>
                </c:pt>
                <c:pt idx="387">
                  <c:v>1232.3958435100001</c:v>
                </c:pt>
                <c:pt idx="388">
                  <c:v>1226.3681613700001</c:v>
                </c:pt>
                <c:pt idx="389">
                  <c:v>1224.60582342</c:v>
                </c:pt>
                <c:pt idx="390">
                  <c:v>1219.33850934</c:v>
                </c:pt>
                <c:pt idx="391">
                  <c:v>1218.4716132799999</c:v>
                </c:pt>
                <c:pt idx="392">
                  <c:v>1214.5264430499999</c:v>
                </c:pt>
                <c:pt idx="393">
                  <c:v>1213.3415186699999</c:v>
                </c:pt>
                <c:pt idx="394">
                  <c:v>1212.34713833</c:v>
                </c:pt>
                <c:pt idx="395">
                  <c:v>1210.7802338500001</c:v>
                </c:pt>
                <c:pt idx="396">
                  <c:v>1210.1862479700001</c:v>
                </c:pt>
                <c:pt idx="397">
                  <c:v>1206.69502891</c:v>
                </c:pt>
                <c:pt idx="398">
                  <c:v>1205.5073477399999</c:v>
                </c:pt>
                <c:pt idx="399">
                  <c:v>1204.5847759000001</c:v>
                </c:pt>
                <c:pt idx="400">
                  <c:v>1198.2039414999999</c:v>
                </c:pt>
                <c:pt idx="401">
                  <c:v>1192.07336485</c:v>
                </c:pt>
                <c:pt idx="402">
                  <c:v>1189.6513842700001</c:v>
                </c:pt>
                <c:pt idx="403">
                  <c:v>1189.44693992</c:v>
                </c:pt>
                <c:pt idx="404">
                  <c:v>1189.3994979500001</c:v>
                </c:pt>
                <c:pt idx="405">
                  <c:v>1189.1789793400001</c:v>
                </c:pt>
                <c:pt idx="406">
                  <c:v>1188.72339571</c:v>
                </c:pt>
                <c:pt idx="407">
                  <c:v>1187.63790698</c:v>
                </c:pt>
                <c:pt idx="408">
                  <c:v>1186.3635910099999</c:v>
                </c:pt>
                <c:pt idx="409">
                  <c:v>1184.3203154299999</c:v>
                </c:pt>
                <c:pt idx="410">
                  <c:v>1183.9004940699999</c:v>
                </c:pt>
                <c:pt idx="411">
                  <c:v>1183.1258686399999</c:v>
                </c:pt>
                <c:pt idx="412">
                  <c:v>1182.9846697800001</c:v>
                </c:pt>
                <c:pt idx="413">
                  <c:v>1177.1909840599999</c:v>
                </c:pt>
                <c:pt idx="414">
                  <c:v>1176.17496577</c:v>
                </c:pt>
                <c:pt idx="415">
                  <c:v>1173.35223486</c:v>
                </c:pt>
                <c:pt idx="416">
                  <c:v>1172.8318835600001</c:v>
                </c:pt>
                <c:pt idx="417">
                  <c:v>1168.1419232400001</c:v>
                </c:pt>
                <c:pt idx="418">
                  <c:v>1160.78238874</c:v>
                </c:pt>
                <c:pt idx="419">
                  <c:v>1158.39672025</c:v>
                </c:pt>
                <c:pt idx="420">
                  <c:v>1156.8437967299999</c:v>
                </c:pt>
                <c:pt idx="421">
                  <c:v>1156.3573609800001</c:v>
                </c:pt>
                <c:pt idx="422">
                  <c:v>1155.1385226699999</c:v>
                </c:pt>
                <c:pt idx="423">
                  <c:v>1149.2948531</c:v>
                </c:pt>
                <c:pt idx="424">
                  <c:v>1147.7760077999999</c:v>
                </c:pt>
                <c:pt idx="425">
                  <c:v>1143.5021622899999</c:v>
                </c:pt>
                <c:pt idx="426">
                  <c:v>1142.6106490100001</c:v>
                </c:pt>
                <c:pt idx="427">
                  <c:v>1141.26543242</c:v>
                </c:pt>
                <c:pt idx="428">
                  <c:v>1137.7818932600001</c:v>
                </c:pt>
                <c:pt idx="429">
                  <c:v>1134.12594911</c:v>
                </c:pt>
                <c:pt idx="430">
                  <c:v>1130.9891337399999</c:v>
                </c:pt>
                <c:pt idx="431">
                  <c:v>1128.6324552900001</c:v>
                </c:pt>
                <c:pt idx="432">
                  <c:v>1128.6310051299999</c:v>
                </c:pt>
                <c:pt idx="433">
                  <c:v>1127.9391379000001</c:v>
                </c:pt>
                <c:pt idx="434">
                  <c:v>1127.75618147</c:v>
                </c:pt>
                <c:pt idx="435">
                  <c:v>1126.0729186200001</c:v>
                </c:pt>
                <c:pt idx="436">
                  <c:v>1125.6181973299999</c:v>
                </c:pt>
                <c:pt idx="437">
                  <c:v>1122.1262607000001</c:v>
                </c:pt>
                <c:pt idx="438">
                  <c:v>1120.4590902699999</c:v>
                </c:pt>
                <c:pt idx="439">
                  <c:v>1119.3018883100001</c:v>
                </c:pt>
                <c:pt idx="440">
                  <c:v>1112.4613332900001</c:v>
                </c:pt>
                <c:pt idx="441">
                  <c:v>1112.3538865099999</c:v>
                </c:pt>
                <c:pt idx="442">
                  <c:v>1110.1391968999999</c:v>
                </c:pt>
                <c:pt idx="443">
                  <c:v>1109.75354449</c:v>
                </c:pt>
                <c:pt idx="444">
                  <c:v>1107.77009355</c:v>
                </c:pt>
                <c:pt idx="445">
                  <c:v>1107.3403831200001</c:v>
                </c:pt>
                <c:pt idx="446">
                  <c:v>1103.48519306</c:v>
                </c:pt>
                <c:pt idx="447">
                  <c:v>1102.2183235</c:v>
                </c:pt>
                <c:pt idx="448">
                  <c:v>1101.70149023</c:v>
                </c:pt>
                <c:pt idx="449">
                  <c:v>1096.2571992000001</c:v>
                </c:pt>
                <c:pt idx="450">
                  <c:v>1093.97563758</c:v>
                </c:pt>
                <c:pt idx="451">
                  <c:v>1093.8315284600001</c:v>
                </c:pt>
                <c:pt idx="452">
                  <c:v>1093.8277745</c:v>
                </c:pt>
                <c:pt idx="453">
                  <c:v>1092.24595557</c:v>
                </c:pt>
                <c:pt idx="454">
                  <c:v>1088.59227463</c:v>
                </c:pt>
                <c:pt idx="455">
                  <c:v>1086.9587723899999</c:v>
                </c:pt>
                <c:pt idx="456">
                  <c:v>1085.7505530200001</c:v>
                </c:pt>
                <c:pt idx="457">
                  <c:v>1082.83806456</c:v>
                </c:pt>
                <c:pt idx="458">
                  <c:v>1079.4042954199999</c:v>
                </c:pt>
                <c:pt idx="459">
                  <c:v>1078.73883492</c:v>
                </c:pt>
                <c:pt idx="460">
                  <c:v>1075.1919041000001</c:v>
                </c:pt>
                <c:pt idx="461">
                  <c:v>1074.81504473</c:v>
                </c:pt>
                <c:pt idx="462">
                  <c:v>1074.0175408099999</c:v>
                </c:pt>
                <c:pt idx="463">
                  <c:v>1072.44552049</c:v>
                </c:pt>
                <c:pt idx="464">
                  <c:v>1071.88489295</c:v>
                </c:pt>
                <c:pt idx="465">
                  <c:v>1071.8436668700001</c:v>
                </c:pt>
                <c:pt idx="466">
                  <c:v>1066.94707309</c:v>
                </c:pt>
                <c:pt idx="467">
                  <c:v>1063.6627160800001</c:v>
                </c:pt>
                <c:pt idx="468">
                  <c:v>1060.5337687000001</c:v>
                </c:pt>
                <c:pt idx="469">
                  <c:v>1060.2480622200001</c:v>
                </c:pt>
                <c:pt idx="470">
                  <c:v>1052.84737025</c:v>
                </c:pt>
                <c:pt idx="471">
                  <c:v>1050.4630290699999</c:v>
                </c:pt>
                <c:pt idx="472">
                  <c:v>1046.64398216</c:v>
                </c:pt>
                <c:pt idx="473">
                  <c:v>1045.65003288</c:v>
                </c:pt>
                <c:pt idx="474">
                  <c:v>1042.9786471899999</c:v>
                </c:pt>
                <c:pt idx="475">
                  <c:v>1041.9389471</c:v>
                </c:pt>
                <c:pt idx="476">
                  <c:v>1040.92264755</c:v>
                </c:pt>
                <c:pt idx="477">
                  <c:v>1039.5993639999999</c:v>
                </c:pt>
                <c:pt idx="478">
                  <c:v>1038.8682447799999</c:v>
                </c:pt>
                <c:pt idx="479">
                  <c:v>1035.8917643299999</c:v>
                </c:pt>
                <c:pt idx="480">
                  <c:v>1034.2963314599999</c:v>
                </c:pt>
                <c:pt idx="481">
                  <c:v>1034.1272595400001</c:v>
                </c:pt>
                <c:pt idx="482">
                  <c:v>1032.7644881799999</c:v>
                </c:pt>
                <c:pt idx="483">
                  <c:v>1031.3343884400001</c:v>
                </c:pt>
                <c:pt idx="484">
                  <c:v>1030.7363436200001</c:v>
                </c:pt>
                <c:pt idx="485">
                  <c:v>1028.15595768</c:v>
                </c:pt>
                <c:pt idx="486">
                  <c:v>1027.54263904</c:v>
                </c:pt>
                <c:pt idx="487">
                  <c:v>1026.8099551099999</c:v>
                </c:pt>
                <c:pt idx="488">
                  <c:v>1025.6032606199999</c:v>
                </c:pt>
                <c:pt idx="489">
                  <c:v>1025.1733402499999</c:v>
                </c:pt>
                <c:pt idx="490">
                  <c:v>1023.40700849</c:v>
                </c:pt>
                <c:pt idx="491">
                  <c:v>1023.14389752</c:v>
                </c:pt>
                <c:pt idx="492">
                  <c:v>1023.07600709</c:v>
                </c:pt>
                <c:pt idx="493">
                  <c:v>1021.1652676</c:v>
                </c:pt>
                <c:pt idx="494">
                  <c:v>1020.16188454</c:v>
                </c:pt>
                <c:pt idx="495">
                  <c:v>1018.88973171</c:v>
                </c:pt>
                <c:pt idx="496">
                  <c:v>1016.6242025400001</c:v>
                </c:pt>
                <c:pt idx="497">
                  <c:v>1016.32040049</c:v>
                </c:pt>
                <c:pt idx="498">
                  <c:v>1013.593202</c:v>
                </c:pt>
                <c:pt idx="499">
                  <c:v>1012.43701205</c:v>
                </c:pt>
                <c:pt idx="500">
                  <c:v>1012.41814855</c:v>
                </c:pt>
                <c:pt idx="501">
                  <c:v>1010.80973955</c:v>
                </c:pt>
                <c:pt idx="502">
                  <c:v>1008.38032127</c:v>
                </c:pt>
                <c:pt idx="503">
                  <c:v>1008.37023612</c:v>
                </c:pt>
                <c:pt idx="504">
                  <c:v>1007.52797099</c:v>
                </c:pt>
                <c:pt idx="505">
                  <c:v>1007.06133788</c:v>
                </c:pt>
                <c:pt idx="506">
                  <c:v>1006.99523382</c:v>
                </c:pt>
                <c:pt idx="507">
                  <c:v>1004.92076585</c:v>
                </c:pt>
                <c:pt idx="508">
                  <c:v>1003.9986163999999</c:v>
                </c:pt>
                <c:pt idx="509">
                  <c:v>1002.76367619</c:v>
                </c:pt>
                <c:pt idx="510">
                  <c:v>1000.97983678</c:v>
                </c:pt>
                <c:pt idx="511">
                  <c:v>1000.0406053200001</c:v>
                </c:pt>
                <c:pt idx="512">
                  <c:v>998.53516501399997</c:v>
                </c:pt>
                <c:pt idx="513">
                  <c:v>996.62972014800005</c:v>
                </c:pt>
                <c:pt idx="514">
                  <c:v>995.43061738500001</c:v>
                </c:pt>
                <c:pt idx="515">
                  <c:v>993.42235023399996</c:v>
                </c:pt>
                <c:pt idx="516">
                  <c:v>991.63316346800002</c:v>
                </c:pt>
                <c:pt idx="517">
                  <c:v>988.38730620000001</c:v>
                </c:pt>
                <c:pt idx="518">
                  <c:v>987.87425306499995</c:v>
                </c:pt>
                <c:pt idx="519">
                  <c:v>985.71162113299999</c:v>
                </c:pt>
                <c:pt idx="520">
                  <c:v>985.36541750699996</c:v>
                </c:pt>
                <c:pt idx="521">
                  <c:v>983.86885317199994</c:v>
                </c:pt>
                <c:pt idx="522">
                  <c:v>983.02704898599995</c:v>
                </c:pt>
                <c:pt idx="523">
                  <c:v>977.26126580599998</c:v>
                </c:pt>
                <c:pt idx="524">
                  <c:v>972.97550597300005</c:v>
                </c:pt>
                <c:pt idx="525">
                  <c:v>968.754899013</c:v>
                </c:pt>
                <c:pt idx="526">
                  <c:v>968.66786759900003</c:v>
                </c:pt>
                <c:pt idx="527">
                  <c:v>968.22405865300004</c:v>
                </c:pt>
                <c:pt idx="528">
                  <c:v>964.41238490600006</c:v>
                </c:pt>
                <c:pt idx="529">
                  <c:v>960.29612807000001</c:v>
                </c:pt>
                <c:pt idx="530">
                  <c:v>958.55335405799997</c:v>
                </c:pt>
                <c:pt idx="531">
                  <c:v>956.68173261799996</c:v>
                </c:pt>
                <c:pt idx="532">
                  <c:v>954.02330760200005</c:v>
                </c:pt>
                <c:pt idx="533">
                  <c:v>951.79990214600002</c:v>
                </c:pt>
                <c:pt idx="534">
                  <c:v>950.44915859900004</c:v>
                </c:pt>
                <c:pt idx="535">
                  <c:v>948.44802917100003</c:v>
                </c:pt>
                <c:pt idx="536">
                  <c:v>948.22912460700002</c:v>
                </c:pt>
                <c:pt idx="537">
                  <c:v>944.87673023100001</c:v>
                </c:pt>
                <c:pt idx="538">
                  <c:v>940.08304590399996</c:v>
                </c:pt>
                <c:pt idx="539">
                  <c:v>939.25046380599997</c:v>
                </c:pt>
                <c:pt idx="540">
                  <c:v>932.99567098099999</c:v>
                </c:pt>
                <c:pt idx="541">
                  <c:v>932.87822077299995</c:v>
                </c:pt>
                <c:pt idx="542">
                  <c:v>929.65724898200006</c:v>
                </c:pt>
                <c:pt idx="543">
                  <c:v>929.33123981999995</c:v>
                </c:pt>
                <c:pt idx="544">
                  <c:v>929.03047396700003</c:v>
                </c:pt>
                <c:pt idx="545">
                  <c:v>927.77078159400003</c:v>
                </c:pt>
                <c:pt idx="546">
                  <c:v>925.88990014000001</c:v>
                </c:pt>
                <c:pt idx="547">
                  <c:v>925.03724405499997</c:v>
                </c:pt>
                <c:pt idx="548">
                  <c:v>923.41994964100002</c:v>
                </c:pt>
                <c:pt idx="549">
                  <c:v>921.52897425599997</c:v>
                </c:pt>
                <c:pt idx="550">
                  <c:v>918.87535749999995</c:v>
                </c:pt>
                <c:pt idx="551">
                  <c:v>916.52790696600005</c:v>
                </c:pt>
                <c:pt idx="552">
                  <c:v>916.27906522900003</c:v>
                </c:pt>
                <c:pt idx="553">
                  <c:v>915.74159636800005</c:v>
                </c:pt>
                <c:pt idx="554">
                  <c:v>915.11029867299999</c:v>
                </c:pt>
                <c:pt idx="555">
                  <c:v>912.61827517500001</c:v>
                </c:pt>
                <c:pt idx="556">
                  <c:v>909.08959090799999</c:v>
                </c:pt>
                <c:pt idx="557">
                  <c:v>908.153857776</c:v>
                </c:pt>
                <c:pt idx="558">
                  <c:v>902.34026945200003</c:v>
                </c:pt>
                <c:pt idx="559">
                  <c:v>901.95793818899995</c:v>
                </c:pt>
                <c:pt idx="560">
                  <c:v>900.81879138600004</c:v>
                </c:pt>
                <c:pt idx="561">
                  <c:v>898.62961106099999</c:v>
                </c:pt>
                <c:pt idx="562">
                  <c:v>897.81430976299998</c:v>
                </c:pt>
                <c:pt idx="563">
                  <c:v>897.75701799499996</c:v>
                </c:pt>
                <c:pt idx="564">
                  <c:v>896.816032081</c:v>
                </c:pt>
                <c:pt idx="565">
                  <c:v>895.33516459400005</c:v>
                </c:pt>
                <c:pt idx="566">
                  <c:v>894.03123125900004</c:v>
                </c:pt>
                <c:pt idx="567">
                  <c:v>890.11095468899998</c:v>
                </c:pt>
                <c:pt idx="568">
                  <c:v>888.95377285200004</c:v>
                </c:pt>
                <c:pt idx="569">
                  <c:v>888.39056485900005</c:v>
                </c:pt>
                <c:pt idx="570">
                  <c:v>886.13982629500003</c:v>
                </c:pt>
                <c:pt idx="571">
                  <c:v>880.60022853400005</c:v>
                </c:pt>
                <c:pt idx="572">
                  <c:v>878.37569606099999</c:v>
                </c:pt>
                <c:pt idx="573">
                  <c:v>876.59387088000005</c:v>
                </c:pt>
                <c:pt idx="574">
                  <c:v>872.13294907199997</c:v>
                </c:pt>
                <c:pt idx="575">
                  <c:v>871.73219113899995</c:v>
                </c:pt>
                <c:pt idx="576">
                  <c:v>870.35590578400002</c:v>
                </c:pt>
                <c:pt idx="577">
                  <c:v>868.79594035499997</c:v>
                </c:pt>
                <c:pt idx="578">
                  <c:v>867.18688357300005</c:v>
                </c:pt>
                <c:pt idx="579">
                  <c:v>866.16768062400001</c:v>
                </c:pt>
                <c:pt idx="580">
                  <c:v>864.56375446000004</c:v>
                </c:pt>
                <c:pt idx="581">
                  <c:v>864.44218959199998</c:v>
                </c:pt>
                <c:pt idx="582">
                  <c:v>863.28279905700003</c:v>
                </c:pt>
                <c:pt idx="583">
                  <c:v>859.05930370600004</c:v>
                </c:pt>
                <c:pt idx="584">
                  <c:v>858.96025980900004</c:v>
                </c:pt>
                <c:pt idx="585">
                  <c:v>857.36149506699996</c:v>
                </c:pt>
                <c:pt idx="586">
                  <c:v>857.06599984800005</c:v>
                </c:pt>
                <c:pt idx="587">
                  <c:v>856.24687162700002</c:v>
                </c:pt>
                <c:pt idx="588">
                  <c:v>854.91669880200004</c:v>
                </c:pt>
                <c:pt idx="589">
                  <c:v>853.60615732999997</c:v>
                </c:pt>
                <c:pt idx="590">
                  <c:v>851.03300155500006</c:v>
                </c:pt>
                <c:pt idx="591">
                  <c:v>850.81523145400001</c:v>
                </c:pt>
                <c:pt idx="592">
                  <c:v>849.97842712399995</c:v>
                </c:pt>
                <c:pt idx="593">
                  <c:v>848.32065781300003</c:v>
                </c:pt>
                <c:pt idx="594">
                  <c:v>846.65189737000003</c:v>
                </c:pt>
                <c:pt idx="595">
                  <c:v>844.34937823600001</c:v>
                </c:pt>
                <c:pt idx="596">
                  <c:v>841.767897898</c:v>
                </c:pt>
                <c:pt idx="597">
                  <c:v>839.39428362299998</c:v>
                </c:pt>
                <c:pt idx="598">
                  <c:v>838.01214018899998</c:v>
                </c:pt>
                <c:pt idx="599">
                  <c:v>836.24139178799999</c:v>
                </c:pt>
                <c:pt idx="600">
                  <c:v>835.82598937700004</c:v>
                </c:pt>
                <c:pt idx="601">
                  <c:v>835.31364915699999</c:v>
                </c:pt>
                <c:pt idx="602">
                  <c:v>834.368063517</c:v>
                </c:pt>
                <c:pt idx="603">
                  <c:v>834.21638537299998</c:v>
                </c:pt>
                <c:pt idx="604">
                  <c:v>833.39750399900004</c:v>
                </c:pt>
                <c:pt idx="605">
                  <c:v>832.44191764699997</c:v>
                </c:pt>
                <c:pt idx="606">
                  <c:v>827.71165099300003</c:v>
                </c:pt>
                <c:pt idx="607">
                  <c:v>827.39386854199995</c:v>
                </c:pt>
                <c:pt idx="608">
                  <c:v>823.50453783600005</c:v>
                </c:pt>
                <c:pt idx="609">
                  <c:v>820.88005032299998</c:v>
                </c:pt>
                <c:pt idx="610">
                  <c:v>820.02943098399999</c:v>
                </c:pt>
                <c:pt idx="611">
                  <c:v>819.25358778099996</c:v>
                </c:pt>
                <c:pt idx="612">
                  <c:v>818.11913739600004</c:v>
                </c:pt>
                <c:pt idx="613">
                  <c:v>815.65494404699996</c:v>
                </c:pt>
                <c:pt idx="614">
                  <c:v>808.712283394</c:v>
                </c:pt>
                <c:pt idx="615">
                  <c:v>806.57318219299998</c:v>
                </c:pt>
                <c:pt idx="616">
                  <c:v>805.58631956800002</c:v>
                </c:pt>
                <c:pt idx="617">
                  <c:v>805.17197188600005</c:v>
                </c:pt>
                <c:pt idx="618">
                  <c:v>803.67327732800004</c:v>
                </c:pt>
                <c:pt idx="619">
                  <c:v>802.92876591499999</c:v>
                </c:pt>
                <c:pt idx="620">
                  <c:v>797.18239803999995</c:v>
                </c:pt>
                <c:pt idx="621">
                  <c:v>796.262516807</c:v>
                </c:pt>
                <c:pt idx="622">
                  <c:v>796.22064911500001</c:v>
                </c:pt>
                <c:pt idx="623">
                  <c:v>793.20740186900002</c:v>
                </c:pt>
                <c:pt idx="624">
                  <c:v>791.17272532100003</c:v>
                </c:pt>
                <c:pt idx="625">
                  <c:v>790.19363732099998</c:v>
                </c:pt>
                <c:pt idx="626">
                  <c:v>790.08046157000001</c:v>
                </c:pt>
                <c:pt idx="627">
                  <c:v>787.59780170700003</c:v>
                </c:pt>
                <c:pt idx="628">
                  <c:v>787.333822564</c:v>
                </c:pt>
                <c:pt idx="629">
                  <c:v>786.64017188699995</c:v>
                </c:pt>
                <c:pt idx="630">
                  <c:v>785.091421072</c:v>
                </c:pt>
                <c:pt idx="631">
                  <c:v>783.60659597100005</c:v>
                </c:pt>
                <c:pt idx="632">
                  <c:v>783.10901750899995</c:v>
                </c:pt>
                <c:pt idx="633">
                  <c:v>780.03047080600004</c:v>
                </c:pt>
                <c:pt idx="634">
                  <c:v>779.60774866600002</c:v>
                </c:pt>
                <c:pt idx="635">
                  <c:v>779.14159753900003</c:v>
                </c:pt>
                <c:pt idx="636">
                  <c:v>776.15445305799994</c:v>
                </c:pt>
                <c:pt idx="637">
                  <c:v>776.02608054500001</c:v>
                </c:pt>
                <c:pt idx="638">
                  <c:v>774.43854240300004</c:v>
                </c:pt>
                <c:pt idx="639">
                  <c:v>773.78305896899997</c:v>
                </c:pt>
                <c:pt idx="640">
                  <c:v>772.14320698699999</c:v>
                </c:pt>
                <c:pt idx="641">
                  <c:v>771.10699109300003</c:v>
                </c:pt>
                <c:pt idx="642">
                  <c:v>766.44093219700005</c:v>
                </c:pt>
                <c:pt idx="643">
                  <c:v>763.57818442500002</c:v>
                </c:pt>
                <c:pt idx="644">
                  <c:v>763.40364916199997</c:v>
                </c:pt>
                <c:pt idx="645">
                  <c:v>761.926922762</c:v>
                </c:pt>
                <c:pt idx="646">
                  <c:v>759.23714120299996</c:v>
                </c:pt>
                <c:pt idx="647">
                  <c:v>758.95321361599997</c:v>
                </c:pt>
                <c:pt idx="648">
                  <c:v>751.16270474500004</c:v>
                </c:pt>
                <c:pt idx="649">
                  <c:v>744.01540109099994</c:v>
                </c:pt>
                <c:pt idx="650">
                  <c:v>743.22736236399999</c:v>
                </c:pt>
                <c:pt idx="651">
                  <c:v>743.00849886200001</c:v>
                </c:pt>
                <c:pt idx="652">
                  <c:v>737.53972674500005</c:v>
                </c:pt>
                <c:pt idx="653">
                  <c:v>733.56142877699995</c:v>
                </c:pt>
                <c:pt idx="654">
                  <c:v>733.207494419</c:v>
                </c:pt>
                <c:pt idx="655">
                  <c:v>732.32021409000004</c:v>
                </c:pt>
                <c:pt idx="656">
                  <c:v>730.37414327299996</c:v>
                </c:pt>
                <c:pt idx="657">
                  <c:v>730.36824243800004</c:v>
                </c:pt>
                <c:pt idx="658">
                  <c:v>728.79591642900004</c:v>
                </c:pt>
                <c:pt idx="659">
                  <c:v>724.50936724899998</c:v>
                </c:pt>
                <c:pt idx="660">
                  <c:v>722.53867190300002</c:v>
                </c:pt>
                <c:pt idx="661">
                  <c:v>717.775639404</c:v>
                </c:pt>
                <c:pt idx="662">
                  <c:v>716.55781787399997</c:v>
                </c:pt>
                <c:pt idx="663">
                  <c:v>716.08523846000003</c:v>
                </c:pt>
                <c:pt idx="664">
                  <c:v>715.08950272300001</c:v>
                </c:pt>
                <c:pt idx="665">
                  <c:v>712.39553170800002</c:v>
                </c:pt>
                <c:pt idx="666">
                  <c:v>711.63554613899998</c:v>
                </c:pt>
                <c:pt idx="667">
                  <c:v>708.35332146799999</c:v>
                </c:pt>
                <c:pt idx="668">
                  <c:v>707.65403732499999</c:v>
                </c:pt>
                <c:pt idx="669">
                  <c:v>703.99653458499995</c:v>
                </c:pt>
                <c:pt idx="670">
                  <c:v>700.42015075200004</c:v>
                </c:pt>
                <c:pt idx="671">
                  <c:v>700.35377826800004</c:v>
                </c:pt>
                <c:pt idx="672">
                  <c:v>699.95565623300001</c:v>
                </c:pt>
                <c:pt idx="673">
                  <c:v>699.60170442699996</c:v>
                </c:pt>
                <c:pt idx="674">
                  <c:v>696.12988767800005</c:v>
                </c:pt>
                <c:pt idx="675">
                  <c:v>696.07702779500005</c:v>
                </c:pt>
                <c:pt idx="676">
                  <c:v>695.83486870499996</c:v>
                </c:pt>
                <c:pt idx="677">
                  <c:v>694.47031988000003</c:v>
                </c:pt>
                <c:pt idx="678">
                  <c:v>687.23266413500005</c:v>
                </c:pt>
                <c:pt idx="679">
                  <c:v>683.59519621699997</c:v>
                </c:pt>
                <c:pt idx="680">
                  <c:v>683.46388049300003</c:v>
                </c:pt>
                <c:pt idx="681">
                  <c:v>683.46312322200004</c:v>
                </c:pt>
                <c:pt idx="682">
                  <c:v>683.24413878300004</c:v>
                </c:pt>
                <c:pt idx="683">
                  <c:v>682.97363048900002</c:v>
                </c:pt>
                <c:pt idx="684">
                  <c:v>682.14567248599997</c:v>
                </c:pt>
                <c:pt idx="685">
                  <c:v>680.48967081599994</c:v>
                </c:pt>
                <c:pt idx="686">
                  <c:v>680.08818201700001</c:v>
                </c:pt>
                <c:pt idx="687">
                  <c:v>675.48093151700004</c:v>
                </c:pt>
                <c:pt idx="688">
                  <c:v>674.58932390400003</c:v>
                </c:pt>
                <c:pt idx="689">
                  <c:v>674.26044030200001</c:v>
                </c:pt>
                <c:pt idx="690">
                  <c:v>669.30943755999999</c:v>
                </c:pt>
                <c:pt idx="691">
                  <c:v>669.09872276099998</c:v>
                </c:pt>
                <c:pt idx="692">
                  <c:v>668.73063259900005</c:v>
                </c:pt>
                <c:pt idx="693">
                  <c:v>665.83838107899999</c:v>
                </c:pt>
                <c:pt idx="694">
                  <c:v>664.87932862100001</c:v>
                </c:pt>
                <c:pt idx="695">
                  <c:v>662.59181736999994</c:v>
                </c:pt>
                <c:pt idx="696">
                  <c:v>661.79700384900002</c:v>
                </c:pt>
                <c:pt idx="697">
                  <c:v>661.51771497000004</c:v>
                </c:pt>
                <c:pt idx="698">
                  <c:v>660.39864068300005</c:v>
                </c:pt>
                <c:pt idx="699">
                  <c:v>660.19413063499996</c:v>
                </c:pt>
                <c:pt idx="700">
                  <c:v>659.02002295099999</c:v>
                </c:pt>
                <c:pt idx="701">
                  <c:v>657.76253947400005</c:v>
                </c:pt>
                <c:pt idx="702">
                  <c:v>657.39981880300002</c:v>
                </c:pt>
                <c:pt idx="703">
                  <c:v>654.65641384100002</c:v>
                </c:pt>
                <c:pt idx="704">
                  <c:v>654.16460557100004</c:v>
                </c:pt>
                <c:pt idx="705">
                  <c:v>653.22334001199999</c:v>
                </c:pt>
                <c:pt idx="706">
                  <c:v>650.73405697299995</c:v>
                </c:pt>
                <c:pt idx="707">
                  <c:v>649.96580232300005</c:v>
                </c:pt>
                <c:pt idx="708">
                  <c:v>649.91440015399996</c:v>
                </c:pt>
                <c:pt idx="709">
                  <c:v>648.77847227999996</c:v>
                </c:pt>
                <c:pt idx="710">
                  <c:v>646.14385305300004</c:v>
                </c:pt>
                <c:pt idx="711">
                  <c:v>644.873207837</c:v>
                </c:pt>
                <c:pt idx="712">
                  <c:v>642.76806036100004</c:v>
                </c:pt>
                <c:pt idx="713">
                  <c:v>638.80995790300005</c:v>
                </c:pt>
                <c:pt idx="714">
                  <c:v>636.39761588199997</c:v>
                </c:pt>
                <c:pt idx="715">
                  <c:v>635.72570536000001</c:v>
                </c:pt>
                <c:pt idx="716">
                  <c:v>634.01510184799997</c:v>
                </c:pt>
                <c:pt idx="717">
                  <c:v>633.86435557699997</c:v>
                </c:pt>
                <c:pt idx="718">
                  <c:v>633.12144449100003</c:v>
                </c:pt>
                <c:pt idx="719">
                  <c:v>631.54606694400002</c:v>
                </c:pt>
                <c:pt idx="720">
                  <c:v>631.033713025</c:v>
                </c:pt>
                <c:pt idx="721">
                  <c:v>630.33619516500005</c:v>
                </c:pt>
                <c:pt idx="722">
                  <c:v>629.34738417899996</c:v>
                </c:pt>
                <c:pt idx="723">
                  <c:v>629.04546780400005</c:v>
                </c:pt>
                <c:pt idx="724">
                  <c:v>628.75461320299996</c:v>
                </c:pt>
                <c:pt idx="725">
                  <c:v>627.83190401499996</c:v>
                </c:pt>
                <c:pt idx="726">
                  <c:v>627.47003275199995</c:v>
                </c:pt>
                <c:pt idx="727">
                  <c:v>627.05663166500005</c:v>
                </c:pt>
                <c:pt idx="728">
                  <c:v>626.73311548499998</c:v>
                </c:pt>
                <c:pt idx="729">
                  <c:v>625.50068162900004</c:v>
                </c:pt>
                <c:pt idx="730">
                  <c:v>624.49773761999995</c:v>
                </c:pt>
                <c:pt idx="731">
                  <c:v>624.41386032499997</c:v>
                </c:pt>
                <c:pt idx="732">
                  <c:v>623.73843173399996</c:v>
                </c:pt>
                <c:pt idx="733">
                  <c:v>623.464202312</c:v>
                </c:pt>
                <c:pt idx="734">
                  <c:v>622.74120061199994</c:v>
                </c:pt>
                <c:pt idx="735">
                  <c:v>621.62175411400005</c:v>
                </c:pt>
                <c:pt idx="736">
                  <c:v>621.00480892999997</c:v>
                </c:pt>
                <c:pt idx="737">
                  <c:v>621.00279863100002</c:v>
                </c:pt>
                <c:pt idx="738">
                  <c:v>619.96530329999996</c:v>
                </c:pt>
                <c:pt idx="739">
                  <c:v>619.25545453999996</c:v>
                </c:pt>
                <c:pt idx="740">
                  <c:v>619.19085664399995</c:v>
                </c:pt>
                <c:pt idx="741">
                  <c:v>617.37350999399996</c:v>
                </c:pt>
                <c:pt idx="742">
                  <c:v>614.71447017200001</c:v>
                </c:pt>
                <c:pt idx="743">
                  <c:v>612.472672149</c:v>
                </c:pt>
                <c:pt idx="744">
                  <c:v>612.18741282300005</c:v>
                </c:pt>
                <c:pt idx="745">
                  <c:v>611.74290953100001</c:v>
                </c:pt>
                <c:pt idx="746">
                  <c:v>609.81918184799997</c:v>
                </c:pt>
                <c:pt idx="747">
                  <c:v>609.56932730000005</c:v>
                </c:pt>
                <c:pt idx="748">
                  <c:v>608.72558126000001</c:v>
                </c:pt>
                <c:pt idx="749">
                  <c:v>607.98075079499995</c:v>
                </c:pt>
                <c:pt idx="750">
                  <c:v>604.54961871900002</c:v>
                </c:pt>
                <c:pt idx="751">
                  <c:v>604.44847638600004</c:v>
                </c:pt>
                <c:pt idx="752">
                  <c:v>602.085656954</c:v>
                </c:pt>
                <c:pt idx="753">
                  <c:v>600.82841973999996</c:v>
                </c:pt>
                <c:pt idx="754">
                  <c:v>598.93662407500005</c:v>
                </c:pt>
                <c:pt idx="755">
                  <c:v>598.47517835099995</c:v>
                </c:pt>
                <c:pt idx="756">
                  <c:v>596.65323072399997</c:v>
                </c:pt>
                <c:pt idx="757">
                  <c:v>596.00647150299994</c:v>
                </c:pt>
                <c:pt idx="758">
                  <c:v>595.44698377700001</c:v>
                </c:pt>
                <c:pt idx="759">
                  <c:v>593.49910397199994</c:v>
                </c:pt>
                <c:pt idx="760">
                  <c:v>592.10800713799995</c:v>
                </c:pt>
                <c:pt idx="761">
                  <c:v>591.62685736599997</c:v>
                </c:pt>
                <c:pt idx="762">
                  <c:v>591.09935695499996</c:v>
                </c:pt>
                <c:pt idx="763">
                  <c:v>590.84648998700004</c:v>
                </c:pt>
                <c:pt idx="764">
                  <c:v>589.26964634000001</c:v>
                </c:pt>
                <c:pt idx="765">
                  <c:v>589.09771789700005</c:v>
                </c:pt>
                <c:pt idx="766">
                  <c:v>588.22433600800002</c:v>
                </c:pt>
                <c:pt idx="767">
                  <c:v>587.81017638499998</c:v>
                </c:pt>
                <c:pt idx="768">
                  <c:v>586.690104518</c:v>
                </c:pt>
                <c:pt idx="769">
                  <c:v>586.05251370500002</c:v>
                </c:pt>
                <c:pt idx="770">
                  <c:v>585.588904372</c:v>
                </c:pt>
                <c:pt idx="771">
                  <c:v>584.599809177</c:v>
                </c:pt>
                <c:pt idx="772">
                  <c:v>581.27209816100003</c:v>
                </c:pt>
                <c:pt idx="773">
                  <c:v>580.05009354499998</c:v>
                </c:pt>
                <c:pt idx="774">
                  <c:v>580.01338478599996</c:v>
                </c:pt>
                <c:pt idx="775">
                  <c:v>579.74971226000002</c:v>
                </c:pt>
                <c:pt idx="776">
                  <c:v>579.636725845</c:v>
                </c:pt>
                <c:pt idx="777">
                  <c:v>578.19942718000004</c:v>
                </c:pt>
                <c:pt idx="778">
                  <c:v>577.15667952599995</c:v>
                </c:pt>
                <c:pt idx="779">
                  <c:v>576.54212851499994</c:v>
                </c:pt>
                <c:pt idx="780">
                  <c:v>576.28188678100003</c:v>
                </c:pt>
                <c:pt idx="781">
                  <c:v>576.04789788100004</c:v>
                </c:pt>
                <c:pt idx="782">
                  <c:v>575.73327627599997</c:v>
                </c:pt>
                <c:pt idx="783">
                  <c:v>575.44851989999995</c:v>
                </c:pt>
                <c:pt idx="784">
                  <c:v>574.57757868500005</c:v>
                </c:pt>
                <c:pt idx="785">
                  <c:v>573.65213721700002</c:v>
                </c:pt>
                <c:pt idx="786">
                  <c:v>572.53225615999997</c:v>
                </c:pt>
                <c:pt idx="787">
                  <c:v>571.25369615800003</c:v>
                </c:pt>
                <c:pt idx="788">
                  <c:v>571.14085338300004</c:v>
                </c:pt>
                <c:pt idx="789">
                  <c:v>570.15931994599998</c:v>
                </c:pt>
                <c:pt idx="790">
                  <c:v>568.86225102100002</c:v>
                </c:pt>
                <c:pt idx="791">
                  <c:v>568.76490738899997</c:v>
                </c:pt>
                <c:pt idx="792">
                  <c:v>567.26173538800003</c:v>
                </c:pt>
                <c:pt idx="793">
                  <c:v>566.49781497699996</c:v>
                </c:pt>
                <c:pt idx="794">
                  <c:v>565.535326403</c:v>
                </c:pt>
                <c:pt idx="795">
                  <c:v>565.50846912099996</c:v>
                </c:pt>
                <c:pt idx="796">
                  <c:v>563.68706373600003</c:v>
                </c:pt>
                <c:pt idx="797">
                  <c:v>563.18908878100001</c:v>
                </c:pt>
                <c:pt idx="798">
                  <c:v>562.44522801999994</c:v>
                </c:pt>
                <c:pt idx="799">
                  <c:v>562.21003158600001</c:v>
                </c:pt>
                <c:pt idx="800">
                  <c:v>561.52102368099997</c:v>
                </c:pt>
                <c:pt idx="801">
                  <c:v>561.50201540499995</c:v>
                </c:pt>
                <c:pt idx="802">
                  <c:v>560.92267891500001</c:v>
                </c:pt>
                <c:pt idx="803">
                  <c:v>559.03791162699997</c:v>
                </c:pt>
                <c:pt idx="804">
                  <c:v>556.61291904699999</c:v>
                </c:pt>
                <c:pt idx="805">
                  <c:v>555.72218174499994</c:v>
                </c:pt>
                <c:pt idx="806">
                  <c:v>555.60334780599999</c:v>
                </c:pt>
                <c:pt idx="807">
                  <c:v>555.10841087300003</c:v>
                </c:pt>
                <c:pt idx="808">
                  <c:v>553.97825574299998</c:v>
                </c:pt>
                <c:pt idx="809">
                  <c:v>553.77187231599999</c:v>
                </c:pt>
                <c:pt idx="810">
                  <c:v>553.443499815</c:v>
                </c:pt>
                <c:pt idx="811">
                  <c:v>553.01383593200001</c:v>
                </c:pt>
                <c:pt idx="812">
                  <c:v>552.62161503599998</c:v>
                </c:pt>
                <c:pt idx="813">
                  <c:v>552.10145830600004</c:v>
                </c:pt>
                <c:pt idx="814">
                  <c:v>551.58887511600005</c:v>
                </c:pt>
                <c:pt idx="815">
                  <c:v>551.21053758200003</c:v>
                </c:pt>
                <c:pt idx="816">
                  <c:v>550.80947284199999</c:v>
                </c:pt>
                <c:pt idx="817">
                  <c:v>550.60837894300005</c:v>
                </c:pt>
                <c:pt idx="818">
                  <c:v>550.30950135900002</c:v>
                </c:pt>
                <c:pt idx="819">
                  <c:v>547.86520911399998</c:v>
                </c:pt>
                <c:pt idx="820">
                  <c:v>547.83095729000001</c:v>
                </c:pt>
                <c:pt idx="821">
                  <c:v>547.53933948899999</c:v>
                </c:pt>
                <c:pt idx="822">
                  <c:v>546.71776558900001</c:v>
                </c:pt>
                <c:pt idx="823">
                  <c:v>546.58977379099997</c:v>
                </c:pt>
                <c:pt idx="824">
                  <c:v>544.36477238999998</c:v>
                </c:pt>
                <c:pt idx="825">
                  <c:v>542.313003353</c:v>
                </c:pt>
                <c:pt idx="826">
                  <c:v>542.19836071899999</c:v>
                </c:pt>
                <c:pt idx="827">
                  <c:v>541.29398251199996</c:v>
                </c:pt>
                <c:pt idx="828">
                  <c:v>540.70948869400002</c:v>
                </c:pt>
                <c:pt idx="829">
                  <c:v>540.16195170599997</c:v>
                </c:pt>
                <c:pt idx="830">
                  <c:v>539.08521548399995</c:v>
                </c:pt>
                <c:pt idx="831">
                  <c:v>538.56172519899997</c:v>
                </c:pt>
                <c:pt idx="832">
                  <c:v>537.82137889700005</c:v>
                </c:pt>
                <c:pt idx="833">
                  <c:v>535.52739242400003</c:v>
                </c:pt>
                <c:pt idx="834">
                  <c:v>533.72144296800002</c:v>
                </c:pt>
                <c:pt idx="835">
                  <c:v>533.61104550000005</c:v>
                </c:pt>
                <c:pt idx="836">
                  <c:v>532.87569236900003</c:v>
                </c:pt>
                <c:pt idx="837">
                  <c:v>530.22887904599997</c:v>
                </c:pt>
                <c:pt idx="838">
                  <c:v>530.15618816699998</c:v>
                </c:pt>
                <c:pt idx="839">
                  <c:v>529.04664206200005</c:v>
                </c:pt>
                <c:pt idx="840">
                  <c:v>528.96670957499998</c:v>
                </c:pt>
                <c:pt idx="841">
                  <c:v>528.42367331000003</c:v>
                </c:pt>
                <c:pt idx="842">
                  <c:v>526.41921196700002</c:v>
                </c:pt>
                <c:pt idx="843">
                  <c:v>525.43738500999996</c:v>
                </c:pt>
                <c:pt idx="844">
                  <c:v>524.84136308999996</c:v>
                </c:pt>
                <c:pt idx="845">
                  <c:v>524.04087838400005</c:v>
                </c:pt>
                <c:pt idx="846">
                  <c:v>523.93994030299996</c:v>
                </c:pt>
                <c:pt idx="847">
                  <c:v>523.60057903100005</c:v>
                </c:pt>
                <c:pt idx="848">
                  <c:v>523.45234132099995</c:v>
                </c:pt>
                <c:pt idx="849">
                  <c:v>523.424506124</c:v>
                </c:pt>
                <c:pt idx="850">
                  <c:v>523.16165762000003</c:v>
                </c:pt>
                <c:pt idx="851">
                  <c:v>518.39631561600004</c:v>
                </c:pt>
                <c:pt idx="852">
                  <c:v>518.37194321699997</c:v>
                </c:pt>
                <c:pt idx="853">
                  <c:v>518.22749371099997</c:v>
                </c:pt>
                <c:pt idx="854">
                  <c:v>517.58171239399996</c:v>
                </c:pt>
                <c:pt idx="855">
                  <c:v>517.52475371599996</c:v>
                </c:pt>
                <c:pt idx="856">
                  <c:v>517.51894749999997</c:v>
                </c:pt>
                <c:pt idx="857">
                  <c:v>517.39319542400006</c:v>
                </c:pt>
                <c:pt idx="858">
                  <c:v>516.62082019499996</c:v>
                </c:pt>
                <c:pt idx="859">
                  <c:v>516.24531133899995</c:v>
                </c:pt>
                <c:pt idx="860">
                  <c:v>515.90935862499998</c:v>
                </c:pt>
                <c:pt idx="861">
                  <c:v>515.73886362099995</c:v>
                </c:pt>
                <c:pt idx="862">
                  <c:v>515.706532004</c:v>
                </c:pt>
                <c:pt idx="863">
                  <c:v>515.25022311199996</c:v>
                </c:pt>
                <c:pt idx="864">
                  <c:v>513.64269364500001</c:v>
                </c:pt>
                <c:pt idx="865">
                  <c:v>513.04658692700002</c:v>
                </c:pt>
                <c:pt idx="866">
                  <c:v>512.71675552399995</c:v>
                </c:pt>
                <c:pt idx="867">
                  <c:v>512.32160365599998</c:v>
                </c:pt>
                <c:pt idx="868">
                  <c:v>511.058128447</c:v>
                </c:pt>
                <c:pt idx="869">
                  <c:v>510.25423357800003</c:v>
                </c:pt>
                <c:pt idx="870">
                  <c:v>509.51256706599997</c:v>
                </c:pt>
                <c:pt idx="871">
                  <c:v>509.47315203099998</c:v>
                </c:pt>
                <c:pt idx="872">
                  <c:v>509.37973676799999</c:v>
                </c:pt>
                <c:pt idx="873">
                  <c:v>509.15210288600002</c:v>
                </c:pt>
                <c:pt idx="874">
                  <c:v>508.60639224599998</c:v>
                </c:pt>
                <c:pt idx="875">
                  <c:v>507.305210837</c:v>
                </c:pt>
                <c:pt idx="876">
                  <c:v>506.85041710000002</c:v>
                </c:pt>
                <c:pt idx="877">
                  <c:v>505.47163968900003</c:v>
                </c:pt>
                <c:pt idx="878">
                  <c:v>504.65793938500002</c:v>
                </c:pt>
                <c:pt idx="879">
                  <c:v>504.38737421000002</c:v>
                </c:pt>
                <c:pt idx="880">
                  <c:v>503.760789961</c:v>
                </c:pt>
                <c:pt idx="881">
                  <c:v>503.27787555700002</c:v>
                </c:pt>
                <c:pt idx="882">
                  <c:v>501.77516795600002</c:v>
                </c:pt>
                <c:pt idx="883">
                  <c:v>500.627144988</c:v>
                </c:pt>
                <c:pt idx="884">
                  <c:v>499.61009274100002</c:v>
                </c:pt>
                <c:pt idx="885">
                  <c:v>498.57537385099999</c:v>
                </c:pt>
                <c:pt idx="886">
                  <c:v>497.68974028299999</c:v>
                </c:pt>
                <c:pt idx="887">
                  <c:v>497.196978946</c:v>
                </c:pt>
                <c:pt idx="888">
                  <c:v>497.11258505500001</c:v>
                </c:pt>
                <c:pt idx="889">
                  <c:v>497.101636724</c:v>
                </c:pt>
                <c:pt idx="890">
                  <c:v>497.08906506199997</c:v>
                </c:pt>
                <c:pt idx="891">
                  <c:v>496.22888584999998</c:v>
                </c:pt>
                <c:pt idx="892">
                  <c:v>495.89493035200002</c:v>
                </c:pt>
                <c:pt idx="893">
                  <c:v>493.941099307</c:v>
                </c:pt>
                <c:pt idx="894">
                  <c:v>493.04001840699999</c:v>
                </c:pt>
                <c:pt idx="895">
                  <c:v>492.63027957999998</c:v>
                </c:pt>
                <c:pt idx="896">
                  <c:v>490.88766990099998</c:v>
                </c:pt>
                <c:pt idx="897">
                  <c:v>490.39342357800001</c:v>
                </c:pt>
                <c:pt idx="898">
                  <c:v>489.87330270400003</c:v>
                </c:pt>
                <c:pt idx="899">
                  <c:v>489.74808772400002</c:v>
                </c:pt>
                <c:pt idx="900">
                  <c:v>489.61357839200002</c:v>
                </c:pt>
                <c:pt idx="901">
                  <c:v>488.63055966299999</c:v>
                </c:pt>
                <c:pt idx="902">
                  <c:v>487.81368528600001</c:v>
                </c:pt>
                <c:pt idx="903">
                  <c:v>487.45953632999999</c:v>
                </c:pt>
                <c:pt idx="904">
                  <c:v>487.26955244300001</c:v>
                </c:pt>
                <c:pt idx="905">
                  <c:v>485.20495721700001</c:v>
                </c:pt>
                <c:pt idx="906">
                  <c:v>484.96730877300001</c:v>
                </c:pt>
                <c:pt idx="907">
                  <c:v>484.712516607</c:v>
                </c:pt>
                <c:pt idx="908">
                  <c:v>483.94130394799998</c:v>
                </c:pt>
                <c:pt idx="909">
                  <c:v>483.50246183399997</c:v>
                </c:pt>
                <c:pt idx="910">
                  <c:v>483.20719131999999</c:v>
                </c:pt>
                <c:pt idx="911">
                  <c:v>483.16099989499997</c:v>
                </c:pt>
                <c:pt idx="912">
                  <c:v>482.57169338400001</c:v>
                </c:pt>
                <c:pt idx="913">
                  <c:v>482.51548493799999</c:v>
                </c:pt>
                <c:pt idx="914">
                  <c:v>482.10008044400001</c:v>
                </c:pt>
                <c:pt idx="915">
                  <c:v>481.59882741500002</c:v>
                </c:pt>
                <c:pt idx="916">
                  <c:v>478.09354551600001</c:v>
                </c:pt>
                <c:pt idx="917">
                  <c:v>477.26415066800001</c:v>
                </c:pt>
                <c:pt idx="918">
                  <c:v>476.962029728</c:v>
                </c:pt>
                <c:pt idx="919">
                  <c:v>475.895251422</c:v>
                </c:pt>
                <c:pt idx="920">
                  <c:v>475.37026824200001</c:v>
                </c:pt>
                <c:pt idx="921">
                  <c:v>474.37616564799998</c:v>
                </c:pt>
                <c:pt idx="922">
                  <c:v>474.21674214799998</c:v>
                </c:pt>
                <c:pt idx="923">
                  <c:v>473.341771736</c:v>
                </c:pt>
                <c:pt idx="924">
                  <c:v>472.93246091999998</c:v>
                </c:pt>
                <c:pt idx="925">
                  <c:v>471.64935780600001</c:v>
                </c:pt>
                <c:pt idx="926">
                  <c:v>471.515278072</c:v>
                </c:pt>
                <c:pt idx="927">
                  <c:v>470.94302162499997</c:v>
                </c:pt>
                <c:pt idx="928">
                  <c:v>470.50924447699998</c:v>
                </c:pt>
                <c:pt idx="929">
                  <c:v>468.50929711499998</c:v>
                </c:pt>
                <c:pt idx="930">
                  <c:v>467.577160886</c:v>
                </c:pt>
                <c:pt idx="931">
                  <c:v>467.33636436699999</c:v>
                </c:pt>
                <c:pt idx="932">
                  <c:v>466.82193571400001</c:v>
                </c:pt>
                <c:pt idx="933">
                  <c:v>465.195390702</c:v>
                </c:pt>
                <c:pt idx="934">
                  <c:v>464.79814034899999</c:v>
                </c:pt>
                <c:pt idx="935">
                  <c:v>464.27151438200002</c:v>
                </c:pt>
                <c:pt idx="936">
                  <c:v>464.19689229099998</c:v>
                </c:pt>
                <c:pt idx="937">
                  <c:v>462.81095568400002</c:v>
                </c:pt>
                <c:pt idx="938">
                  <c:v>462.26672311499999</c:v>
                </c:pt>
                <c:pt idx="939">
                  <c:v>461.12827334600001</c:v>
                </c:pt>
                <c:pt idx="940">
                  <c:v>460.417312095</c:v>
                </c:pt>
                <c:pt idx="941">
                  <c:v>459.64725331900001</c:v>
                </c:pt>
                <c:pt idx="942">
                  <c:v>456.73952095800001</c:v>
                </c:pt>
                <c:pt idx="943">
                  <c:v>456.668367687</c:v>
                </c:pt>
                <c:pt idx="944">
                  <c:v>455.527121964</c:v>
                </c:pt>
                <c:pt idx="945">
                  <c:v>454.685850496</c:v>
                </c:pt>
                <c:pt idx="946">
                  <c:v>454.20227933799998</c:v>
                </c:pt>
                <c:pt idx="947">
                  <c:v>454.13626920799999</c:v>
                </c:pt>
                <c:pt idx="948">
                  <c:v>452.93000979499999</c:v>
                </c:pt>
                <c:pt idx="949">
                  <c:v>449.54688459400001</c:v>
                </c:pt>
                <c:pt idx="950">
                  <c:v>448.58849611699998</c:v>
                </c:pt>
                <c:pt idx="951">
                  <c:v>446.933536344</c:v>
                </c:pt>
                <c:pt idx="952">
                  <c:v>444.907662781</c:v>
                </c:pt>
                <c:pt idx="953">
                  <c:v>444.86793861699999</c:v>
                </c:pt>
                <c:pt idx="954">
                  <c:v>441.53647410799999</c:v>
                </c:pt>
                <c:pt idx="955">
                  <c:v>440.25284696300002</c:v>
                </c:pt>
                <c:pt idx="956">
                  <c:v>437.46870427499999</c:v>
                </c:pt>
                <c:pt idx="957">
                  <c:v>436.17940354000001</c:v>
                </c:pt>
                <c:pt idx="958">
                  <c:v>431.538938589</c:v>
                </c:pt>
                <c:pt idx="959">
                  <c:v>431.31818449000002</c:v>
                </c:pt>
                <c:pt idx="960">
                  <c:v>429.99363108099999</c:v>
                </c:pt>
                <c:pt idx="961">
                  <c:v>428.84387053299997</c:v>
                </c:pt>
                <c:pt idx="962">
                  <c:v>428.28955368300001</c:v>
                </c:pt>
                <c:pt idx="963">
                  <c:v>428.042727743</c:v>
                </c:pt>
                <c:pt idx="964">
                  <c:v>423.080678546</c:v>
                </c:pt>
                <c:pt idx="965">
                  <c:v>422.84777972400002</c:v>
                </c:pt>
                <c:pt idx="966">
                  <c:v>421.87219914799999</c:v>
                </c:pt>
                <c:pt idx="967">
                  <c:v>420.74844149799998</c:v>
                </c:pt>
                <c:pt idx="968">
                  <c:v>420.70951872000001</c:v>
                </c:pt>
                <c:pt idx="969">
                  <c:v>419.27816264900002</c:v>
                </c:pt>
                <c:pt idx="970">
                  <c:v>418.10702908899998</c:v>
                </c:pt>
                <c:pt idx="971">
                  <c:v>418.03843926100001</c:v>
                </c:pt>
                <c:pt idx="972">
                  <c:v>416.22667401799998</c:v>
                </c:pt>
                <c:pt idx="973">
                  <c:v>416.059515014</c:v>
                </c:pt>
                <c:pt idx="974">
                  <c:v>414.44632201899998</c:v>
                </c:pt>
                <c:pt idx="975">
                  <c:v>414.21557295999997</c:v>
                </c:pt>
                <c:pt idx="976">
                  <c:v>413.82259017600001</c:v>
                </c:pt>
                <c:pt idx="977">
                  <c:v>413.36881573599999</c:v>
                </c:pt>
                <c:pt idx="978">
                  <c:v>411.31825473599997</c:v>
                </c:pt>
                <c:pt idx="979">
                  <c:v>411.02056325500001</c:v>
                </c:pt>
                <c:pt idx="980">
                  <c:v>410.61301135299999</c:v>
                </c:pt>
                <c:pt idx="981">
                  <c:v>410.13857357099999</c:v>
                </c:pt>
                <c:pt idx="982">
                  <c:v>408.13413812300001</c:v>
                </c:pt>
                <c:pt idx="983">
                  <c:v>407.49855996700001</c:v>
                </c:pt>
                <c:pt idx="984">
                  <c:v>406.94429067900001</c:v>
                </c:pt>
                <c:pt idx="985">
                  <c:v>405.50691770700001</c:v>
                </c:pt>
                <c:pt idx="986">
                  <c:v>405.05330067900002</c:v>
                </c:pt>
                <c:pt idx="987">
                  <c:v>403.70868063099999</c:v>
                </c:pt>
                <c:pt idx="988">
                  <c:v>402.38272145799999</c:v>
                </c:pt>
                <c:pt idx="989">
                  <c:v>401.72628584799997</c:v>
                </c:pt>
                <c:pt idx="990">
                  <c:v>401.35471847100001</c:v>
                </c:pt>
                <c:pt idx="991">
                  <c:v>398.52692963099997</c:v>
                </c:pt>
                <c:pt idx="992">
                  <c:v>397.35977514299998</c:v>
                </c:pt>
                <c:pt idx="993">
                  <c:v>396.904775374</c:v>
                </c:pt>
                <c:pt idx="994">
                  <c:v>396.46914685199999</c:v>
                </c:pt>
                <c:pt idx="995">
                  <c:v>396.025409352</c:v>
                </c:pt>
                <c:pt idx="996">
                  <c:v>395.416393261</c:v>
                </c:pt>
                <c:pt idx="997">
                  <c:v>394.68261946199999</c:v>
                </c:pt>
                <c:pt idx="998">
                  <c:v>389.53536512199997</c:v>
                </c:pt>
                <c:pt idx="999">
                  <c:v>389.27105419499998</c:v>
                </c:pt>
                <c:pt idx="1000">
                  <c:v>388.220624504</c:v>
                </c:pt>
                <c:pt idx="1001">
                  <c:v>387.40692572099999</c:v>
                </c:pt>
                <c:pt idx="1002">
                  <c:v>386.44807692000001</c:v>
                </c:pt>
                <c:pt idx="1003">
                  <c:v>385.343898497</c:v>
                </c:pt>
                <c:pt idx="1004">
                  <c:v>383.22448799799997</c:v>
                </c:pt>
                <c:pt idx="1005">
                  <c:v>383.10839776500001</c:v>
                </c:pt>
                <c:pt idx="1006">
                  <c:v>382.80183842700001</c:v>
                </c:pt>
                <c:pt idx="1007">
                  <c:v>379.13294219099998</c:v>
                </c:pt>
                <c:pt idx="1008">
                  <c:v>378.49120741899998</c:v>
                </c:pt>
                <c:pt idx="1009">
                  <c:v>378.29365189700002</c:v>
                </c:pt>
                <c:pt idx="1010">
                  <c:v>378.1551801</c:v>
                </c:pt>
                <c:pt idx="1011">
                  <c:v>377.85590285900003</c:v>
                </c:pt>
                <c:pt idx="1012">
                  <c:v>376.50439282500002</c:v>
                </c:pt>
                <c:pt idx="1013">
                  <c:v>375.32163902399998</c:v>
                </c:pt>
                <c:pt idx="1014">
                  <c:v>374.82588894499997</c:v>
                </c:pt>
                <c:pt idx="1015">
                  <c:v>374.20470581299998</c:v>
                </c:pt>
                <c:pt idx="1016">
                  <c:v>373.53281650299999</c:v>
                </c:pt>
                <c:pt idx="1017">
                  <c:v>373.355080015</c:v>
                </c:pt>
                <c:pt idx="1018">
                  <c:v>372.90840192399997</c:v>
                </c:pt>
                <c:pt idx="1019">
                  <c:v>372.72932018199998</c:v>
                </c:pt>
                <c:pt idx="1020">
                  <c:v>372.51920224499997</c:v>
                </c:pt>
                <c:pt idx="1021">
                  <c:v>371.80133731900003</c:v>
                </c:pt>
                <c:pt idx="1022">
                  <c:v>371.75271487200001</c:v>
                </c:pt>
                <c:pt idx="1023">
                  <c:v>371.46071582600001</c:v>
                </c:pt>
                <c:pt idx="1024">
                  <c:v>370.63685101900001</c:v>
                </c:pt>
                <c:pt idx="1025">
                  <c:v>367.48465406700001</c:v>
                </c:pt>
                <c:pt idx="1026">
                  <c:v>367.39679031399999</c:v>
                </c:pt>
                <c:pt idx="1027">
                  <c:v>366.91232699400001</c:v>
                </c:pt>
                <c:pt idx="1028">
                  <c:v>366.66719287799998</c:v>
                </c:pt>
                <c:pt idx="1029">
                  <c:v>366.34248521400002</c:v>
                </c:pt>
                <c:pt idx="1030">
                  <c:v>364.52539766400002</c:v>
                </c:pt>
                <c:pt idx="1031">
                  <c:v>364.251918085</c:v>
                </c:pt>
                <c:pt idx="1032">
                  <c:v>363.830417619</c:v>
                </c:pt>
                <c:pt idx="1033">
                  <c:v>363.393117964</c:v>
                </c:pt>
                <c:pt idx="1034">
                  <c:v>359.54492899100001</c:v>
                </c:pt>
                <c:pt idx="1035">
                  <c:v>357.75006354200002</c:v>
                </c:pt>
                <c:pt idx="1036">
                  <c:v>355.806760575</c:v>
                </c:pt>
                <c:pt idx="1037">
                  <c:v>355.36127064900001</c:v>
                </c:pt>
                <c:pt idx="1038">
                  <c:v>355.13268348299999</c:v>
                </c:pt>
                <c:pt idx="1039">
                  <c:v>352.85543184400001</c:v>
                </c:pt>
                <c:pt idx="1040">
                  <c:v>352.48852114599998</c:v>
                </c:pt>
                <c:pt idx="1041">
                  <c:v>349.44265891399999</c:v>
                </c:pt>
                <c:pt idx="1042">
                  <c:v>349.32808263999999</c:v>
                </c:pt>
                <c:pt idx="1043">
                  <c:v>349.32437905400002</c:v>
                </c:pt>
                <c:pt idx="1044">
                  <c:v>349.29630471500002</c:v>
                </c:pt>
                <c:pt idx="1045">
                  <c:v>348.04582591100001</c:v>
                </c:pt>
                <c:pt idx="1046">
                  <c:v>347.86193612599999</c:v>
                </c:pt>
                <c:pt idx="1047">
                  <c:v>347.31171039700001</c:v>
                </c:pt>
                <c:pt idx="1048">
                  <c:v>346.95264701899998</c:v>
                </c:pt>
                <c:pt idx="1049">
                  <c:v>344.89355700300001</c:v>
                </c:pt>
                <c:pt idx="1050">
                  <c:v>344.05476823599997</c:v>
                </c:pt>
                <c:pt idx="1051">
                  <c:v>344.00068856199999</c:v>
                </c:pt>
                <c:pt idx="1052">
                  <c:v>342.88238765199998</c:v>
                </c:pt>
                <c:pt idx="1053">
                  <c:v>342.55331615</c:v>
                </c:pt>
                <c:pt idx="1054">
                  <c:v>341.53677445300002</c:v>
                </c:pt>
                <c:pt idx="1055">
                  <c:v>340.216652646</c:v>
                </c:pt>
                <c:pt idx="1056">
                  <c:v>339.20244576800002</c:v>
                </c:pt>
                <c:pt idx="1057">
                  <c:v>338.982259253</c:v>
                </c:pt>
                <c:pt idx="1058">
                  <c:v>337.90566564099998</c:v>
                </c:pt>
                <c:pt idx="1059">
                  <c:v>336.90323441499999</c:v>
                </c:pt>
                <c:pt idx="1060">
                  <c:v>336.03969784499998</c:v>
                </c:pt>
                <c:pt idx="1061">
                  <c:v>334.87130404300001</c:v>
                </c:pt>
                <c:pt idx="1062">
                  <c:v>334.22065187700002</c:v>
                </c:pt>
                <c:pt idx="1063">
                  <c:v>334.05417645300003</c:v>
                </c:pt>
                <c:pt idx="1064">
                  <c:v>333.91735865800001</c:v>
                </c:pt>
                <c:pt idx="1065">
                  <c:v>333.72619036899999</c:v>
                </c:pt>
                <c:pt idx="1066">
                  <c:v>333.47315467999999</c:v>
                </c:pt>
                <c:pt idx="1067">
                  <c:v>332.49083681399998</c:v>
                </c:pt>
                <c:pt idx="1068">
                  <c:v>331.08050301100002</c:v>
                </c:pt>
                <c:pt idx="1069">
                  <c:v>330.63478419299997</c:v>
                </c:pt>
                <c:pt idx="1070">
                  <c:v>330.05764252</c:v>
                </c:pt>
                <c:pt idx="1071">
                  <c:v>329.65097238200002</c:v>
                </c:pt>
                <c:pt idx="1072">
                  <c:v>326.95252454600001</c:v>
                </c:pt>
                <c:pt idx="1073">
                  <c:v>325.30722649199998</c:v>
                </c:pt>
                <c:pt idx="1074">
                  <c:v>320.29956078999999</c:v>
                </c:pt>
                <c:pt idx="1075">
                  <c:v>320.26553075599998</c:v>
                </c:pt>
                <c:pt idx="1076">
                  <c:v>319.74371403800001</c:v>
                </c:pt>
                <c:pt idx="1077">
                  <c:v>319.55107287200002</c:v>
                </c:pt>
                <c:pt idx="1078">
                  <c:v>319.17248852699998</c:v>
                </c:pt>
                <c:pt idx="1079">
                  <c:v>316.79554829</c:v>
                </c:pt>
                <c:pt idx="1080">
                  <c:v>316.58210576800002</c:v>
                </c:pt>
                <c:pt idx="1081">
                  <c:v>314.984189501</c:v>
                </c:pt>
                <c:pt idx="1082">
                  <c:v>310.91173574300001</c:v>
                </c:pt>
                <c:pt idx="1083">
                  <c:v>310.39324239799998</c:v>
                </c:pt>
                <c:pt idx="1084">
                  <c:v>309.46674111599998</c:v>
                </c:pt>
                <c:pt idx="1085">
                  <c:v>308.17717255700001</c:v>
                </c:pt>
                <c:pt idx="1086">
                  <c:v>308.06075301700002</c:v>
                </c:pt>
                <c:pt idx="1087">
                  <c:v>303.93367203399998</c:v>
                </c:pt>
                <c:pt idx="1088">
                  <c:v>303.68750299300001</c:v>
                </c:pt>
                <c:pt idx="1089">
                  <c:v>300.98303608700002</c:v>
                </c:pt>
                <c:pt idx="1090">
                  <c:v>300.89203561599999</c:v>
                </c:pt>
                <c:pt idx="1091">
                  <c:v>300.77072407499998</c:v>
                </c:pt>
                <c:pt idx="1092">
                  <c:v>299.27158241000001</c:v>
                </c:pt>
                <c:pt idx="1093">
                  <c:v>298.97688897099999</c:v>
                </c:pt>
                <c:pt idx="1094">
                  <c:v>298.92737217199999</c:v>
                </c:pt>
                <c:pt idx="1095">
                  <c:v>289.86773163999999</c:v>
                </c:pt>
                <c:pt idx="1096">
                  <c:v>289.84897198499999</c:v>
                </c:pt>
                <c:pt idx="1097">
                  <c:v>289.327593369</c:v>
                </c:pt>
                <c:pt idx="1098">
                  <c:v>285.62349386099999</c:v>
                </c:pt>
                <c:pt idx="1099">
                  <c:v>285.62126339500003</c:v>
                </c:pt>
                <c:pt idx="1100">
                  <c:v>285.46997377000002</c:v>
                </c:pt>
                <c:pt idx="1101">
                  <c:v>284.63561534600001</c:v>
                </c:pt>
                <c:pt idx="1102">
                  <c:v>284.17764765099997</c:v>
                </c:pt>
                <c:pt idx="1103">
                  <c:v>283.47541320099998</c:v>
                </c:pt>
                <c:pt idx="1104">
                  <c:v>283.36422479200002</c:v>
                </c:pt>
                <c:pt idx="1105">
                  <c:v>283.22087191600002</c:v>
                </c:pt>
                <c:pt idx="1106">
                  <c:v>283.03521334800001</c:v>
                </c:pt>
                <c:pt idx="1107">
                  <c:v>282.53276419899998</c:v>
                </c:pt>
                <c:pt idx="1108">
                  <c:v>281.91440414099998</c:v>
                </c:pt>
                <c:pt idx="1109">
                  <c:v>280.289123964</c:v>
                </c:pt>
                <c:pt idx="1110">
                  <c:v>276.018022702</c:v>
                </c:pt>
                <c:pt idx="1111">
                  <c:v>275.23107494300001</c:v>
                </c:pt>
                <c:pt idx="1112">
                  <c:v>274.26990533499998</c:v>
                </c:pt>
                <c:pt idx="1113">
                  <c:v>274.24994035899999</c:v>
                </c:pt>
                <c:pt idx="1114">
                  <c:v>273.91663135800002</c:v>
                </c:pt>
                <c:pt idx="1115">
                  <c:v>273.02485779599999</c:v>
                </c:pt>
                <c:pt idx="1116">
                  <c:v>272.838901717</c:v>
                </c:pt>
                <c:pt idx="1117">
                  <c:v>272.56849645800003</c:v>
                </c:pt>
                <c:pt idx="1118">
                  <c:v>271.811174515</c:v>
                </c:pt>
                <c:pt idx="1119">
                  <c:v>271.52587406399999</c:v>
                </c:pt>
                <c:pt idx="1120">
                  <c:v>270.46529363500002</c:v>
                </c:pt>
                <c:pt idx="1121">
                  <c:v>270.23405379799999</c:v>
                </c:pt>
                <c:pt idx="1122">
                  <c:v>269.17339265300001</c:v>
                </c:pt>
                <c:pt idx="1123">
                  <c:v>268.28406884499998</c:v>
                </c:pt>
                <c:pt idx="1124">
                  <c:v>266.48445850799999</c:v>
                </c:pt>
                <c:pt idx="1125">
                  <c:v>265.14150598999998</c:v>
                </c:pt>
                <c:pt idx="1126">
                  <c:v>262.36175598800003</c:v>
                </c:pt>
                <c:pt idx="1127">
                  <c:v>262.30748325600001</c:v>
                </c:pt>
                <c:pt idx="1128">
                  <c:v>261.752849475</c:v>
                </c:pt>
                <c:pt idx="1129">
                  <c:v>261.35892263599999</c:v>
                </c:pt>
                <c:pt idx="1130">
                  <c:v>260.00588219500003</c:v>
                </c:pt>
                <c:pt idx="1131">
                  <c:v>258.281101466</c:v>
                </c:pt>
                <c:pt idx="1132">
                  <c:v>257.76653600700001</c:v>
                </c:pt>
                <c:pt idx="1133">
                  <c:v>257.35267189699999</c:v>
                </c:pt>
                <c:pt idx="1134">
                  <c:v>256.08354955800002</c:v>
                </c:pt>
                <c:pt idx="1135">
                  <c:v>254.96618143399999</c:v>
                </c:pt>
                <c:pt idx="1136">
                  <c:v>254.30561439799999</c:v>
                </c:pt>
                <c:pt idx="1137">
                  <c:v>253.56309866300001</c:v>
                </c:pt>
                <c:pt idx="1138">
                  <c:v>252.37613011100001</c:v>
                </c:pt>
                <c:pt idx="1139">
                  <c:v>251.062942701</c:v>
                </c:pt>
                <c:pt idx="1140">
                  <c:v>250.50373393000001</c:v>
                </c:pt>
                <c:pt idx="1141">
                  <c:v>250.48915294</c:v>
                </c:pt>
                <c:pt idx="1142">
                  <c:v>250.027210341</c:v>
                </c:pt>
                <c:pt idx="1143">
                  <c:v>249.97616697699999</c:v>
                </c:pt>
                <c:pt idx="1144">
                  <c:v>249.333482836</c:v>
                </c:pt>
                <c:pt idx="1145">
                  <c:v>248.876719966</c:v>
                </c:pt>
                <c:pt idx="1146">
                  <c:v>247.488995966</c:v>
                </c:pt>
                <c:pt idx="1147">
                  <c:v>247.14926613399999</c:v>
                </c:pt>
                <c:pt idx="1148">
                  <c:v>246.738098235</c:v>
                </c:pt>
                <c:pt idx="1149">
                  <c:v>246.48913712199999</c:v>
                </c:pt>
                <c:pt idx="1150">
                  <c:v>246.40553831099999</c:v>
                </c:pt>
                <c:pt idx="1151">
                  <c:v>243.33166852400001</c:v>
                </c:pt>
                <c:pt idx="1152">
                  <c:v>242.99808081899999</c:v>
                </c:pt>
                <c:pt idx="1153">
                  <c:v>242.874110204</c:v>
                </c:pt>
                <c:pt idx="1154">
                  <c:v>242.852527546</c:v>
                </c:pt>
                <c:pt idx="1155">
                  <c:v>241.50405170499999</c:v>
                </c:pt>
                <c:pt idx="1156">
                  <c:v>240.87543275300001</c:v>
                </c:pt>
                <c:pt idx="1157">
                  <c:v>240.74021031300001</c:v>
                </c:pt>
                <c:pt idx="1158">
                  <c:v>240.65735830200001</c:v>
                </c:pt>
                <c:pt idx="1159">
                  <c:v>239.94918836799999</c:v>
                </c:pt>
                <c:pt idx="1160">
                  <c:v>238.87776954399999</c:v>
                </c:pt>
                <c:pt idx="1161">
                  <c:v>238.668581926</c:v>
                </c:pt>
                <c:pt idx="1162">
                  <c:v>237.001163284</c:v>
                </c:pt>
                <c:pt idx="1163">
                  <c:v>236.313369653</c:v>
                </c:pt>
                <c:pt idx="1164">
                  <c:v>235.37546563999999</c:v>
                </c:pt>
                <c:pt idx="1165">
                  <c:v>233.57291334600001</c:v>
                </c:pt>
                <c:pt idx="1166">
                  <c:v>233.33026541300001</c:v>
                </c:pt>
                <c:pt idx="1167">
                  <c:v>232.58350209700001</c:v>
                </c:pt>
                <c:pt idx="1168">
                  <c:v>230.70707254300001</c:v>
                </c:pt>
                <c:pt idx="1169">
                  <c:v>230.42984805699999</c:v>
                </c:pt>
                <c:pt idx="1170">
                  <c:v>227.60871259000001</c:v>
                </c:pt>
                <c:pt idx="1171">
                  <c:v>224.735752813</c:v>
                </c:pt>
                <c:pt idx="1172">
                  <c:v>223.38185807299999</c:v>
                </c:pt>
                <c:pt idx="1173">
                  <c:v>220.93036369699999</c:v>
                </c:pt>
                <c:pt idx="1174">
                  <c:v>220.16329945300001</c:v>
                </c:pt>
                <c:pt idx="1175">
                  <c:v>217.639803169</c:v>
                </c:pt>
                <c:pt idx="1176">
                  <c:v>217.573512064</c:v>
                </c:pt>
                <c:pt idx="1177">
                  <c:v>217.16725111</c:v>
                </c:pt>
                <c:pt idx="1178">
                  <c:v>216.30113459</c:v>
                </c:pt>
                <c:pt idx="1179">
                  <c:v>215.14322035000001</c:v>
                </c:pt>
                <c:pt idx="1180">
                  <c:v>213.91923365100001</c:v>
                </c:pt>
                <c:pt idx="1181">
                  <c:v>212.996498543</c:v>
                </c:pt>
                <c:pt idx="1182">
                  <c:v>212.95698818100001</c:v>
                </c:pt>
                <c:pt idx="1183">
                  <c:v>210.76978891900001</c:v>
                </c:pt>
                <c:pt idx="1184">
                  <c:v>210.72903573299999</c:v>
                </c:pt>
                <c:pt idx="1185">
                  <c:v>209.79141851200001</c:v>
                </c:pt>
                <c:pt idx="1186">
                  <c:v>208.584026236</c:v>
                </c:pt>
                <c:pt idx="1187">
                  <c:v>207.882177834</c:v>
                </c:pt>
                <c:pt idx="1188">
                  <c:v>207.74251667300001</c:v>
                </c:pt>
                <c:pt idx="1189">
                  <c:v>207.52657437299999</c:v>
                </c:pt>
                <c:pt idx="1190">
                  <c:v>207.46925127399999</c:v>
                </c:pt>
                <c:pt idx="1191">
                  <c:v>207.04433563500001</c:v>
                </c:pt>
                <c:pt idx="1192">
                  <c:v>206.474551545</c:v>
                </c:pt>
                <c:pt idx="1193">
                  <c:v>205.511506685</c:v>
                </c:pt>
                <c:pt idx="1194">
                  <c:v>204.48965798699999</c:v>
                </c:pt>
                <c:pt idx="1195">
                  <c:v>204.17642303599999</c:v>
                </c:pt>
                <c:pt idx="1196">
                  <c:v>203.61698640899999</c:v>
                </c:pt>
                <c:pt idx="1197">
                  <c:v>203.19544062400001</c:v>
                </c:pt>
                <c:pt idx="1198">
                  <c:v>202.33749637</c:v>
                </c:pt>
                <c:pt idx="1199">
                  <c:v>202.309922906</c:v>
                </c:pt>
                <c:pt idx="1200">
                  <c:v>201.89722316699999</c:v>
                </c:pt>
                <c:pt idx="1201">
                  <c:v>201.06621711700001</c:v>
                </c:pt>
                <c:pt idx="1202">
                  <c:v>199.48994680300001</c:v>
                </c:pt>
                <c:pt idx="1203">
                  <c:v>199.17294897100001</c:v>
                </c:pt>
                <c:pt idx="1204">
                  <c:v>198.61597047999999</c:v>
                </c:pt>
                <c:pt idx="1205">
                  <c:v>196.09733726600001</c:v>
                </c:pt>
                <c:pt idx="1206">
                  <c:v>195.30468341700001</c:v>
                </c:pt>
                <c:pt idx="1207">
                  <c:v>194.78269980600001</c:v>
                </c:pt>
                <c:pt idx="1208">
                  <c:v>194.35548481399999</c:v>
                </c:pt>
                <c:pt idx="1209">
                  <c:v>194.14578645099999</c:v>
                </c:pt>
                <c:pt idx="1210">
                  <c:v>192.101786191</c:v>
                </c:pt>
                <c:pt idx="1211">
                  <c:v>191.448099767</c:v>
                </c:pt>
                <c:pt idx="1212">
                  <c:v>189.573383439</c:v>
                </c:pt>
                <c:pt idx="1213">
                  <c:v>189.52435330200001</c:v>
                </c:pt>
                <c:pt idx="1214">
                  <c:v>187.78418601499999</c:v>
                </c:pt>
                <c:pt idx="1215">
                  <c:v>187.001097421</c:v>
                </c:pt>
                <c:pt idx="1216">
                  <c:v>186.25567074099999</c:v>
                </c:pt>
                <c:pt idx="1217">
                  <c:v>185.805312289</c:v>
                </c:pt>
                <c:pt idx="1218">
                  <c:v>185.13814390799999</c:v>
                </c:pt>
                <c:pt idx="1219">
                  <c:v>184.87447922600001</c:v>
                </c:pt>
                <c:pt idx="1220">
                  <c:v>184.10136849899999</c:v>
                </c:pt>
                <c:pt idx="1221">
                  <c:v>182.67948388600001</c:v>
                </c:pt>
                <c:pt idx="1222">
                  <c:v>182.649102922</c:v>
                </c:pt>
                <c:pt idx="1223">
                  <c:v>181.20366334400001</c:v>
                </c:pt>
                <c:pt idx="1224">
                  <c:v>181.07123135399999</c:v>
                </c:pt>
                <c:pt idx="1225">
                  <c:v>179.752032141</c:v>
                </c:pt>
                <c:pt idx="1226">
                  <c:v>178.79286349099999</c:v>
                </c:pt>
                <c:pt idx="1227">
                  <c:v>177.76288861200001</c:v>
                </c:pt>
                <c:pt idx="1228">
                  <c:v>177.41827968600001</c:v>
                </c:pt>
                <c:pt idx="1229">
                  <c:v>176.818072484</c:v>
                </c:pt>
                <c:pt idx="1230">
                  <c:v>176.37222951800001</c:v>
                </c:pt>
                <c:pt idx="1231">
                  <c:v>175.96898035999999</c:v>
                </c:pt>
                <c:pt idx="1232">
                  <c:v>175.16052178999999</c:v>
                </c:pt>
                <c:pt idx="1233">
                  <c:v>174.99261891200001</c:v>
                </c:pt>
                <c:pt idx="1234">
                  <c:v>173.891103829</c:v>
                </c:pt>
                <c:pt idx="1235">
                  <c:v>173.71670237800001</c:v>
                </c:pt>
                <c:pt idx="1236">
                  <c:v>172.596711376</c:v>
                </c:pt>
                <c:pt idx="1237">
                  <c:v>172.08342288899999</c:v>
                </c:pt>
                <c:pt idx="1238">
                  <c:v>169.820548933</c:v>
                </c:pt>
                <c:pt idx="1239">
                  <c:v>169.18057929899999</c:v>
                </c:pt>
                <c:pt idx="1240">
                  <c:v>168.28974807399999</c:v>
                </c:pt>
                <c:pt idx="1241">
                  <c:v>168.28576146699999</c:v>
                </c:pt>
                <c:pt idx="1242">
                  <c:v>168.282640679</c:v>
                </c:pt>
                <c:pt idx="1243">
                  <c:v>167.773222315</c:v>
                </c:pt>
                <c:pt idx="1244">
                  <c:v>166.90205895</c:v>
                </c:pt>
                <c:pt idx="1245">
                  <c:v>164.43924734800001</c:v>
                </c:pt>
                <c:pt idx="1246">
                  <c:v>161.293851918</c:v>
                </c:pt>
                <c:pt idx="1247">
                  <c:v>159.58768476099999</c:v>
                </c:pt>
                <c:pt idx="1248">
                  <c:v>158.178291573</c:v>
                </c:pt>
                <c:pt idx="1249">
                  <c:v>157.97303543199999</c:v>
                </c:pt>
                <c:pt idx="1250">
                  <c:v>157.45759339</c:v>
                </c:pt>
                <c:pt idx="1251">
                  <c:v>156.23723751399999</c:v>
                </c:pt>
                <c:pt idx="1252">
                  <c:v>154.78995359000001</c:v>
                </c:pt>
                <c:pt idx="1253">
                  <c:v>153.744635512</c:v>
                </c:pt>
                <c:pt idx="1254">
                  <c:v>153.17728842400001</c:v>
                </c:pt>
                <c:pt idx="1255">
                  <c:v>153.081164258</c:v>
                </c:pt>
                <c:pt idx="1256">
                  <c:v>153.02141496799999</c:v>
                </c:pt>
                <c:pt idx="1257">
                  <c:v>152.90895874200001</c:v>
                </c:pt>
                <c:pt idx="1258">
                  <c:v>152.63930461499999</c:v>
                </c:pt>
                <c:pt idx="1259">
                  <c:v>151.60795175499999</c:v>
                </c:pt>
                <c:pt idx="1260">
                  <c:v>149.017787836</c:v>
                </c:pt>
                <c:pt idx="1261">
                  <c:v>148.56042955800001</c:v>
                </c:pt>
                <c:pt idx="1262">
                  <c:v>148.317934482</c:v>
                </c:pt>
                <c:pt idx="1263">
                  <c:v>147.31493741200001</c:v>
                </c:pt>
                <c:pt idx="1264">
                  <c:v>147.27846381699999</c:v>
                </c:pt>
                <c:pt idx="1265">
                  <c:v>145.85048648599999</c:v>
                </c:pt>
                <c:pt idx="1266">
                  <c:v>145.83704802700001</c:v>
                </c:pt>
                <c:pt idx="1267">
                  <c:v>144.16898333200001</c:v>
                </c:pt>
                <c:pt idx="1268">
                  <c:v>142.33520790200001</c:v>
                </c:pt>
                <c:pt idx="1269">
                  <c:v>141.66989344500001</c:v>
                </c:pt>
                <c:pt idx="1270">
                  <c:v>141.58496956900001</c:v>
                </c:pt>
                <c:pt idx="1271">
                  <c:v>139.811342518</c:v>
                </c:pt>
                <c:pt idx="1272">
                  <c:v>139.123678571</c:v>
                </c:pt>
                <c:pt idx="1273">
                  <c:v>138.456069695</c:v>
                </c:pt>
                <c:pt idx="1274">
                  <c:v>137.605389578</c:v>
                </c:pt>
                <c:pt idx="1275">
                  <c:v>137.28742324800001</c:v>
                </c:pt>
                <c:pt idx="1276">
                  <c:v>137.03305731099999</c:v>
                </c:pt>
                <c:pt idx="1277">
                  <c:v>137.00965334899999</c:v>
                </c:pt>
                <c:pt idx="1278">
                  <c:v>136.51330025199999</c:v>
                </c:pt>
                <c:pt idx="1279">
                  <c:v>136.428852573</c:v>
                </c:pt>
                <c:pt idx="1280">
                  <c:v>136.420900781</c:v>
                </c:pt>
                <c:pt idx="1281">
                  <c:v>136.09817804599999</c:v>
                </c:pt>
                <c:pt idx="1282">
                  <c:v>136.08582299400001</c:v>
                </c:pt>
                <c:pt idx="1283">
                  <c:v>135.94458043</c:v>
                </c:pt>
                <c:pt idx="1284">
                  <c:v>135.228435002</c:v>
                </c:pt>
                <c:pt idx="1285">
                  <c:v>135.120628837</c:v>
                </c:pt>
                <c:pt idx="1286">
                  <c:v>134.96344655799999</c:v>
                </c:pt>
                <c:pt idx="1287">
                  <c:v>134.73874060099999</c:v>
                </c:pt>
                <c:pt idx="1288">
                  <c:v>133.616556761</c:v>
                </c:pt>
                <c:pt idx="1289">
                  <c:v>133.19857325800001</c:v>
                </c:pt>
                <c:pt idx="1290">
                  <c:v>132.77219282499999</c:v>
                </c:pt>
                <c:pt idx="1291">
                  <c:v>132.22690885700001</c:v>
                </c:pt>
                <c:pt idx="1292">
                  <c:v>131.421336373</c:v>
                </c:pt>
                <c:pt idx="1293">
                  <c:v>129.94191801900001</c:v>
                </c:pt>
                <c:pt idx="1294">
                  <c:v>129.41753849</c:v>
                </c:pt>
                <c:pt idx="1295">
                  <c:v>128.29053164000001</c:v>
                </c:pt>
                <c:pt idx="1296">
                  <c:v>127.808774325</c:v>
                </c:pt>
                <c:pt idx="1297">
                  <c:v>127.704877184</c:v>
                </c:pt>
                <c:pt idx="1298">
                  <c:v>127.51800215999999</c:v>
                </c:pt>
                <c:pt idx="1299">
                  <c:v>127.092383627</c:v>
                </c:pt>
                <c:pt idx="1300">
                  <c:v>124.513868808</c:v>
                </c:pt>
                <c:pt idx="1301">
                  <c:v>121.629198433</c:v>
                </c:pt>
                <c:pt idx="1302">
                  <c:v>120.79034845</c:v>
                </c:pt>
                <c:pt idx="1303">
                  <c:v>119.961993171</c:v>
                </c:pt>
                <c:pt idx="1304">
                  <c:v>119.09019428000001</c:v>
                </c:pt>
                <c:pt idx="1305">
                  <c:v>118.423687395</c:v>
                </c:pt>
                <c:pt idx="1306">
                  <c:v>118.152675657</c:v>
                </c:pt>
                <c:pt idx="1307">
                  <c:v>115.806896537</c:v>
                </c:pt>
                <c:pt idx="1308">
                  <c:v>114.87319452600001</c:v>
                </c:pt>
                <c:pt idx="1309">
                  <c:v>114.424482634</c:v>
                </c:pt>
                <c:pt idx="1310">
                  <c:v>113.91016906999999</c:v>
                </c:pt>
                <c:pt idx="1311">
                  <c:v>113.738471776</c:v>
                </c:pt>
                <c:pt idx="1312">
                  <c:v>113.643300801</c:v>
                </c:pt>
                <c:pt idx="1313">
                  <c:v>113.57731396299999</c:v>
                </c:pt>
                <c:pt idx="1314">
                  <c:v>113.48412683700001</c:v>
                </c:pt>
                <c:pt idx="1315">
                  <c:v>113.44034137600001</c:v>
                </c:pt>
                <c:pt idx="1316">
                  <c:v>113.318318287</c:v>
                </c:pt>
                <c:pt idx="1317">
                  <c:v>112.267126968</c:v>
                </c:pt>
                <c:pt idx="1318">
                  <c:v>111.781254551</c:v>
                </c:pt>
                <c:pt idx="1319">
                  <c:v>111.13781208899999</c:v>
                </c:pt>
                <c:pt idx="1320">
                  <c:v>110.57322682100001</c:v>
                </c:pt>
                <c:pt idx="1321">
                  <c:v>110.533892069</c:v>
                </c:pt>
                <c:pt idx="1322">
                  <c:v>109.504620669</c:v>
                </c:pt>
                <c:pt idx="1323">
                  <c:v>109.31370108199999</c:v>
                </c:pt>
                <c:pt idx="1324">
                  <c:v>108.68372230600001</c:v>
                </c:pt>
                <c:pt idx="1325">
                  <c:v>107.713275688</c:v>
                </c:pt>
                <c:pt idx="1326">
                  <c:v>107.566173611</c:v>
                </c:pt>
                <c:pt idx="1327">
                  <c:v>107.30201841500001</c:v>
                </c:pt>
                <c:pt idx="1328">
                  <c:v>107.220120697</c:v>
                </c:pt>
                <c:pt idx="1329">
                  <c:v>107.14576924799999</c:v>
                </c:pt>
                <c:pt idx="1330">
                  <c:v>106.97701222400001</c:v>
                </c:pt>
                <c:pt idx="1331">
                  <c:v>106.71541686499999</c:v>
                </c:pt>
                <c:pt idx="1332">
                  <c:v>106.627919257</c:v>
                </c:pt>
                <c:pt idx="1333">
                  <c:v>100.560915799</c:v>
                </c:pt>
                <c:pt idx="1334">
                  <c:v>100.139007815</c:v>
                </c:pt>
                <c:pt idx="1335">
                  <c:v>99.577986797400001</c:v>
                </c:pt>
                <c:pt idx="1336">
                  <c:v>98.978631113899993</c:v>
                </c:pt>
                <c:pt idx="1337">
                  <c:v>97.921620160100005</c:v>
                </c:pt>
                <c:pt idx="1338">
                  <c:v>97.736004799</c:v>
                </c:pt>
                <c:pt idx="1339">
                  <c:v>97.4747112676</c:v>
                </c:pt>
                <c:pt idx="1340">
                  <c:v>96.840915497300003</c:v>
                </c:pt>
                <c:pt idx="1341">
                  <c:v>95.713866742199997</c:v>
                </c:pt>
                <c:pt idx="1342">
                  <c:v>95.686810925399996</c:v>
                </c:pt>
                <c:pt idx="1343">
                  <c:v>93.823263561100006</c:v>
                </c:pt>
                <c:pt idx="1344">
                  <c:v>93.684781489900004</c:v>
                </c:pt>
                <c:pt idx="1345">
                  <c:v>92.599780704099999</c:v>
                </c:pt>
                <c:pt idx="1346">
                  <c:v>92.172200493999995</c:v>
                </c:pt>
                <c:pt idx="1347">
                  <c:v>91.111563757499994</c:v>
                </c:pt>
                <c:pt idx="1348">
                  <c:v>90.683028853799996</c:v>
                </c:pt>
                <c:pt idx="1349">
                  <c:v>90.644574814999999</c:v>
                </c:pt>
                <c:pt idx="1350">
                  <c:v>90.631879681000001</c:v>
                </c:pt>
                <c:pt idx="1351">
                  <c:v>89.836052804299996</c:v>
                </c:pt>
                <c:pt idx="1352">
                  <c:v>87.666275100700005</c:v>
                </c:pt>
                <c:pt idx="1353">
                  <c:v>86.156049956900006</c:v>
                </c:pt>
                <c:pt idx="1354">
                  <c:v>85.447911429300007</c:v>
                </c:pt>
                <c:pt idx="1355">
                  <c:v>84.959235700400001</c:v>
                </c:pt>
                <c:pt idx="1356">
                  <c:v>84.115568079499994</c:v>
                </c:pt>
                <c:pt idx="1357">
                  <c:v>83.835919367900004</c:v>
                </c:pt>
                <c:pt idx="1358">
                  <c:v>82.496828825199998</c:v>
                </c:pt>
                <c:pt idx="1359">
                  <c:v>81.439923260800001</c:v>
                </c:pt>
                <c:pt idx="1360">
                  <c:v>81.281841554300001</c:v>
                </c:pt>
                <c:pt idx="1361">
                  <c:v>80.975602389700001</c:v>
                </c:pt>
                <c:pt idx="1362">
                  <c:v>79.309533070599997</c:v>
                </c:pt>
                <c:pt idx="1363">
                  <c:v>78.057934295500004</c:v>
                </c:pt>
                <c:pt idx="1364">
                  <c:v>77.637030495600001</c:v>
                </c:pt>
                <c:pt idx="1365">
                  <c:v>77.122580706700006</c:v>
                </c:pt>
                <c:pt idx="1366">
                  <c:v>75.354116688199994</c:v>
                </c:pt>
                <c:pt idx="1367">
                  <c:v>74.750751146599995</c:v>
                </c:pt>
                <c:pt idx="1368">
                  <c:v>73.986177615499997</c:v>
                </c:pt>
                <c:pt idx="1369">
                  <c:v>73.763307262500007</c:v>
                </c:pt>
                <c:pt idx="1370">
                  <c:v>71.308097834099996</c:v>
                </c:pt>
                <c:pt idx="1371">
                  <c:v>70.766572222700006</c:v>
                </c:pt>
                <c:pt idx="1372">
                  <c:v>70.140877121800003</c:v>
                </c:pt>
                <c:pt idx="1373">
                  <c:v>66.669267579800007</c:v>
                </c:pt>
                <c:pt idx="1374">
                  <c:v>64.771100658799995</c:v>
                </c:pt>
                <c:pt idx="1375">
                  <c:v>64.560275824100003</c:v>
                </c:pt>
                <c:pt idx="1376">
                  <c:v>64.422487774100006</c:v>
                </c:pt>
                <c:pt idx="1377">
                  <c:v>61.780202133099998</c:v>
                </c:pt>
                <c:pt idx="1378">
                  <c:v>61.741620420399997</c:v>
                </c:pt>
                <c:pt idx="1379">
                  <c:v>58.4274889458</c:v>
                </c:pt>
                <c:pt idx="1380">
                  <c:v>58.051627421900001</c:v>
                </c:pt>
                <c:pt idx="1381">
                  <c:v>55.580192373300001</c:v>
                </c:pt>
                <c:pt idx="1382">
                  <c:v>54.326080238199999</c:v>
                </c:pt>
                <c:pt idx="1383">
                  <c:v>52.066575999100003</c:v>
                </c:pt>
                <c:pt idx="1384">
                  <c:v>52.044752881400001</c:v>
                </c:pt>
                <c:pt idx="1385">
                  <c:v>51.037158534</c:v>
                </c:pt>
                <c:pt idx="1386">
                  <c:v>50.972340555099997</c:v>
                </c:pt>
                <c:pt idx="1387">
                  <c:v>50.2579787337</c:v>
                </c:pt>
                <c:pt idx="1388">
                  <c:v>50.037099286699998</c:v>
                </c:pt>
                <c:pt idx="1389">
                  <c:v>49.680996044899999</c:v>
                </c:pt>
                <c:pt idx="1390">
                  <c:v>49.083023470800001</c:v>
                </c:pt>
                <c:pt idx="1391">
                  <c:v>48.765519464</c:v>
                </c:pt>
                <c:pt idx="1392">
                  <c:v>46.5100251191</c:v>
                </c:pt>
                <c:pt idx="1393">
                  <c:v>44.772378769900001</c:v>
                </c:pt>
                <c:pt idx="1394">
                  <c:v>43.738749693800003</c:v>
                </c:pt>
                <c:pt idx="1395">
                  <c:v>43.581861831099999</c:v>
                </c:pt>
                <c:pt idx="1396">
                  <c:v>39.142558015399999</c:v>
                </c:pt>
                <c:pt idx="1397">
                  <c:v>38.989898904299999</c:v>
                </c:pt>
                <c:pt idx="1398">
                  <c:v>38.675799512300003</c:v>
                </c:pt>
                <c:pt idx="1399">
                  <c:v>38.4308976644</c:v>
                </c:pt>
                <c:pt idx="1400">
                  <c:v>38.324788285700002</c:v>
                </c:pt>
                <c:pt idx="1401">
                  <c:v>37.3827081879</c:v>
                </c:pt>
                <c:pt idx="1402">
                  <c:v>35.6267877979</c:v>
                </c:pt>
                <c:pt idx="1403">
                  <c:v>34.955240920999998</c:v>
                </c:pt>
                <c:pt idx="1404">
                  <c:v>33.4511046788</c:v>
                </c:pt>
                <c:pt idx="1405">
                  <c:v>33.161445003099999</c:v>
                </c:pt>
                <c:pt idx="1406">
                  <c:v>33.091615955100004</c:v>
                </c:pt>
                <c:pt idx="1407">
                  <c:v>32.873094705299998</c:v>
                </c:pt>
                <c:pt idx="1408">
                  <c:v>31.9741134792</c:v>
                </c:pt>
                <c:pt idx="1409">
                  <c:v>31.224971336500001</c:v>
                </c:pt>
                <c:pt idx="1410">
                  <c:v>30.235369351500001</c:v>
                </c:pt>
                <c:pt idx="1411">
                  <c:v>29.8276608137</c:v>
                </c:pt>
                <c:pt idx="1412">
                  <c:v>29.5048920447</c:v>
                </c:pt>
                <c:pt idx="1413">
                  <c:v>27.527565170900001</c:v>
                </c:pt>
                <c:pt idx="1414">
                  <c:v>25.409188415700001</c:v>
                </c:pt>
                <c:pt idx="1415">
                  <c:v>25.190394819600002</c:v>
                </c:pt>
                <c:pt idx="1416">
                  <c:v>24.9528351226</c:v>
                </c:pt>
                <c:pt idx="1417">
                  <c:v>24.935549397900001</c:v>
                </c:pt>
                <c:pt idx="1418">
                  <c:v>24.608506798299999</c:v>
                </c:pt>
                <c:pt idx="1419">
                  <c:v>24.472087174199999</c:v>
                </c:pt>
                <c:pt idx="1420">
                  <c:v>23.738200769500001</c:v>
                </c:pt>
                <c:pt idx="1421">
                  <c:v>22.700731439199998</c:v>
                </c:pt>
                <c:pt idx="1422">
                  <c:v>22.5758891451</c:v>
                </c:pt>
                <c:pt idx="1423">
                  <c:v>21.571931732300001</c:v>
                </c:pt>
                <c:pt idx="1424">
                  <c:v>21.569581941300001</c:v>
                </c:pt>
                <c:pt idx="1425">
                  <c:v>21.477685961300001</c:v>
                </c:pt>
                <c:pt idx="1426">
                  <c:v>21.1416560352</c:v>
                </c:pt>
                <c:pt idx="1427">
                  <c:v>20.7095837534</c:v>
                </c:pt>
                <c:pt idx="1428">
                  <c:v>20.225361811199999</c:v>
                </c:pt>
                <c:pt idx="1429">
                  <c:v>17.1595775258</c:v>
                </c:pt>
                <c:pt idx="1430">
                  <c:v>16.3463279196</c:v>
                </c:pt>
                <c:pt idx="1431">
                  <c:v>16.3128861842</c:v>
                </c:pt>
                <c:pt idx="1432">
                  <c:v>15.9813649508</c:v>
                </c:pt>
                <c:pt idx="1433">
                  <c:v>12.8305494728</c:v>
                </c:pt>
                <c:pt idx="1434">
                  <c:v>12.5416392104</c:v>
                </c:pt>
                <c:pt idx="1435">
                  <c:v>11.203733313700001</c:v>
                </c:pt>
                <c:pt idx="1436">
                  <c:v>9.5786605795900002</c:v>
                </c:pt>
                <c:pt idx="1437">
                  <c:v>7.3563061029599996</c:v>
                </c:pt>
                <c:pt idx="1438">
                  <c:v>6.6753710353200004</c:v>
                </c:pt>
                <c:pt idx="1439">
                  <c:v>5.6042348935200001</c:v>
                </c:pt>
                <c:pt idx="1440">
                  <c:v>4.2039229240199996</c:v>
                </c:pt>
                <c:pt idx="1441">
                  <c:v>1.99496624995</c:v>
                </c:pt>
                <c:pt idx="1442">
                  <c:v>1.95555839784</c:v>
                </c:pt>
                <c:pt idx="1443">
                  <c:v>1.7312060739199999</c:v>
                </c:pt>
                <c:pt idx="1444">
                  <c:v>1.0088992624299999</c:v>
                </c:pt>
                <c:pt idx="1445">
                  <c:v>0.73224289052000002</c:v>
                </c:pt>
              </c:numCache>
              <c:extLst xmlns:c15="http://schemas.microsoft.com/office/drawing/2012/chart"/>
            </c:numRef>
          </c:xVal>
          <c:yVal>
            <c:numRef>
              <c:f>Data!$E$4:$E$1449</c:f>
              <c:numCache>
                <c:formatCode>0.0000</c:formatCode>
                <c:ptCount val="1446"/>
                <c:pt idx="0">
                  <c:v>0.99950000000000006</c:v>
                </c:pt>
                <c:pt idx="1">
                  <c:v>0.999</c:v>
                </c:pt>
                <c:pt idx="2">
                  <c:v>0.99850000000000005</c:v>
                </c:pt>
                <c:pt idx="3">
                  <c:v>0.998</c:v>
                </c:pt>
                <c:pt idx="4">
                  <c:v>0.99750000000000005</c:v>
                </c:pt>
                <c:pt idx="5">
                  <c:v>0.997</c:v>
                </c:pt>
                <c:pt idx="6">
                  <c:v>0.99650000000000005</c:v>
                </c:pt>
                <c:pt idx="7">
                  <c:v>0.996</c:v>
                </c:pt>
                <c:pt idx="8">
                  <c:v>0.99550000000000005</c:v>
                </c:pt>
                <c:pt idx="9">
                  <c:v>0.995</c:v>
                </c:pt>
                <c:pt idx="10">
                  <c:v>0.99450000000000005</c:v>
                </c:pt>
                <c:pt idx="11">
                  <c:v>0.99399999999999999</c:v>
                </c:pt>
                <c:pt idx="12">
                  <c:v>0.99350000000000005</c:v>
                </c:pt>
                <c:pt idx="13">
                  <c:v>0.99299999999999999</c:v>
                </c:pt>
                <c:pt idx="14">
                  <c:v>0.99250000000000005</c:v>
                </c:pt>
                <c:pt idx="15">
                  <c:v>0.99199999999999999</c:v>
                </c:pt>
                <c:pt idx="16">
                  <c:v>0.99150000000000005</c:v>
                </c:pt>
                <c:pt idx="17">
                  <c:v>0.99099999999999999</c:v>
                </c:pt>
                <c:pt idx="18">
                  <c:v>0.99050000000000005</c:v>
                </c:pt>
                <c:pt idx="19">
                  <c:v>0.99</c:v>
                </c:pt>
                <c:pt idx="20">
                  <c:v>0.98950000000000005</c:v>
                </c:pt>
                <c:pt idx="21">
                  <c:v>0.98899999999999999</c:v>
                </c:pt>
                <c:pt idx="22">
                  <c:v>0.98850000000000005</c:v>
                </c:pt>
                <c:pt idx="23">
                  <c:v>0.98799999999999999</c:v>
                </c:pt>
                <c:pt idx="24">
                  <c:v>0.98750000000000004</c:v>
                </c:pt>
                <c:pt idx="25">
                  <c:v>0.98699999999999999</c:v>
                </c:pt>
                <c:pt idx="26">
                  <c:v>0.98650000000000004</c:v>
                </c:pt>
                <c:pt idx="27">
                  <c:v>0.98599999999999999</c:v>
                </c:pt>
                <c:pt idx="28">
                  <c:v>0.98550000000000004</c:v>
                </c:pt>
                <c:pt idx="29">
                  <c:v>0.98499999999999999</c:v>
                </c:pt>
                <c:pt idx="30">
                  <c:v>0.98450000000000004</c:v>
                </c:pt>
                <c:pt idx="31">
                  <c:v>0.98399999999999999</c:v>
                </c:pt>
                <c:pt idx="32">
                  <c:v>0.98350000000000004</c:v>
                </c:pt>
                <c:pt idx="33">
                  <c:v>0.98299999999999998</c:v>
                </c:pt>
                <c:pt idx="34">
                  <c:v>0.98250000000000004</c:v>
                </c:pt>
                <c:pt idx="35">
                  <c:v>0.98199999999999998</c:v>
                </c:pt>
                <c:pt idx="36">
                  <c:v>0.98150000000000004</c:v>
                </c:pt>
                <c:pt idx="37">
                  <c:v>0.98099999999999998</c:v>
                </c:pt>
                <c:pt idx="38">
                  <c:v>0.98050000000000004</c:v>
                </c:pt>
                <c:pt idx="39">
                  <c:v>0.98</c:v>
                </c:pt>
                <c:pt idx="40">
                  <c:v>0.97950000000000004</c:v>
                </c:pt>
                <c:pt idx="41">
                  <c:v>0.97899999999999998</c:v>
                </c:pt>
                <c:pt idx="42">
                  <c:v>0.97850000000000004</c:v>
                </c:pt>
                <c:pt idx="43">
                  <c:v>0.97799999999999998</c:v>
                </c:pt>
                <c:pt idx="44">
                  <c:v>0.97750000000000004</c:v>
                </c:pt>
                <c:pt idx="45">
                  <c:v>0.97699999999999998</c:v>
                </c:pt>
                <c:pt idx="46">
                  <c:v>0.97650000000000003</c:v>
                </c:pt>
                <c:pt idx="47">
                  <c:v>0.97599999999999998</c:v>
                </c:pt>
                <c:pt idx="48">
                  <c:v>0.97550000000000003</c:v>
                </c:pt>
                <c:pt idx="49">
                  <c:v>0.97499999999999998</c:v>
                </c:pt>
                <c:pt idx="50">
                  <c:v>0.97450000000000003</c:v>
                </c:pt>
                <c:pt idx="51">
                  <c:v>0.97399999999999998</c:v>
                </c:pt>
                <c:pt idx="52">
                  <c:v>0.97350000000000003</c:v>
                </c:pt>
                <c:pt idx="53">
                  <c:v>0.97299999999999998</c:v>
                </c:pt>
                <c:pt idx="54">
                  <c:v>0.97250000000000003</c:v>
                </c:pt>
                <c:pt idx="55">
                  <c:v>0.97199999999999998</c:v>
                </c:pt>
                <c:pt idx="56">
                  <c:v>0.97150000000000003</c:v>
                </c:pt>
                <c:pt idx="57">
                  <c:v>0.97099999999999997</c:v>
                </c:pt>
                <c:pt idx="58">
                  <c:v>0.97050000000000003</c:v>
                </c:pt>
                <c:pt idx="59">
                  <c:v>0.97</c:v>
                </c:pt>
                <c:pt idx="60">
                  <c:v>0.96950000000000003</c:v>
                </c:pt>
                <c:pt idx="61">
                  <c:v>0.96899999999999997</c:v>
                </c:pt>
                <c:pt idx="62">
                  <c:v>0.96850000000000003</c:v>
                </c:pt>
                <c:pt idx="63">
                  <c:v>0.96799999999999997</c:v>
                </c:pt>
                <c:pt idx="64">
                  <c:v>0.96750000000000003</c:v>
                </c:pt>
                <c:pt idx="65">
                  <c:v>0.96699999999999997</c:v>
                </c:pt>
                <c:pt idx="66">
                  <c:v>0.96650000000000003</c:v>
                </c:pt>
                <c:pt idx="67">
                  <c:v>0.96599999999999997</c:v>
                </c:pt>
                <c:pt idx="68">
                  <c:v>0.96550000000000002</c:v>
                </c:pt>
                <c:pt idx="69">
                  <c:v>0.96499999999999997</c:v>
                </c:pt>
                <c:pt idx="70">
                  <c:v>0.96450000000000002</c:v>
                </c:pt>
                <c:pt idx="71">
                  <c:v>0.96399999999999997</c:v>
                </c:pt>
                <c:pt idx="72">
                  <c:v>0.96350000000000002</c:v>
                </c:pt>
                <c:pt idx="73">
                  <c:v>0.96299999999999997</c:v>
                </c:pt>
                <c:pt idx="74">
                  <c:v>0.96250000000000002</c:v>
                </c:pt>
                <c:pt idx="75">
                  <c:v>0.96199999999999997</c:v>
                </c:pt>
                <c:pt idx="76">
                  <c:v>0.96150000000000002</c:v>
                </c:pt>
                <c:pt idx="77">
                  <c:v>0.96099999999999997</c:v>
                </c:pt>
                <c:pt idx="78">
                  <c:v>0.96050000000000002</c:v>
                </c:pt>
                <c:pt idx="79">
                  <c:v>0.96</c:v>
                </c:pt>
                <c:pt idx="80">
                  <c:v>0.95950000000000002</c:v>
                </c:pt>
                <c:pt idx="81">
                  <c:v>0.95899999999999996</c:v>
                </c:pt>
                <c:pt idx="82">
                  <c:v>0.95850000000000002</c:v>
                </c:pt>
                <c:pt idx="83">
                  <c:v>0.95799999999999996</c:v>
                </c:pt>
                <c:pt idx="84">
                  <c:v>0.95750000000000002</c:v>
                </c:pt>
                <c:pt idx="85">
                  <c:v>0.95699999999999996</c:v>
                </c:pt>
                <c:pt idx="86">
                  <c:v>0.95650000000000002</c:v>
                </c:pt>
                <c:pt idx="87">
                  <c:v>0.95599999999999996</c:v>
                </c:pt>
                <c:pt idx="88">
                  <c:v>0.95550000000000002</c:v>
                </c:pt>
                <c:pt idx="89">
                  <c:v>0.95499999999999996</c:v>
                </c:pt>
                <c:pt idx="90">
                  <c:v>0.95450000000000002</c:v>
                </c:pt>
                <c:pt idx="91">
                  <c:v>0.95399999999999996</c:v>
                </c:pt>
                <c:pt idx="92">
                  <c:v>0.95350000000000001</c:v>
                </c:pt>
                <c:pt idx="93">
                  <c:v>0.95299999999999996</c:v>
                </c:pt>
                <c:pt idx="94">
                  <c:v>0.95250000000000001</c:v>
                </c:pt>
                <c:pt idx="95">
                  <c:v>0.95199999999999996</c:v>
                </c:pt>
                <c:pt idx="96">
                  <c:v>0.95150000000000001</c:v>
                </c:pt>
                <c:pt idx="97">
                  <c:v>0.95099999999999996</c:v>
                </c:pt>
                <c:pt idx="98">
                  <c:v>0.95050000000000001</c:v>
                </c:pt>
                <c:pt idx="99">
                  <c:v>0.95</c:v>
                </c:pt>
                <c:pt idx="100">
                  <c:v>0.94950000000000001</c:v>
                </c:pt>
                <c:pt idx="101">
                  <c:v>0.94899999999999995</c:v>
                </c:pt>
                <c:pt idx="102">
                  <c:v>0.94850000000000001</c:v>
                </c:pt>
                <c:pt idx="103">
                  <c:v>0.94799999999999995</c:v>
                </c:pt>
                <c:pt idx="104">
                  <c:v>0.94750000000000001</c:v>
                </c:pt>
                <c:pt idx="105">
                  <c:v>0.94699999999999995</c:v>
                </c:pt>
                <c:pt idx="106">
                  <c:v>0.94650000000000001</c:v>
                </c:pt>
                <c:pt idx="107">
                  <c:v>0.94599999999999995</c:v>
                </c:pt>
                <c:pt idx="108">
                  <c:v>0.94550000000000001</c:v>
                </c:pt>
                <c:pt idx="109">
                  <c:v>0.94499999999999995</c:v>
                </c:pt>
                <c:pt idx="110">
                  <c:v>0.94450000000000001</c:v>
                </c:pt>
                <c:pt idx="111">
                  <c:v>0.94399999999999995</c:v>
                </c:pt>
                <c:pt idx="112">
                  <c:v>0.94350000000000001</c:v>
                </c:pt>
                <c:pt idx="113">
                  <c:v>0.94299999999999995</c:v>
                </c:pt>
                <c:pt idx="114">
                  <c:v>0.9425</c:v>
                </c:pt>
                <c:pt idx="115">
                  <c:v>0.94199999999999995</c:v>
                </c:pt>
                <c:pt idx="116">
                  <c:v>0.9415</c:v>
                </c:pt>
                <c:pt idx="117">
                  <c:v>0.94099999999999995</c:v>
                </c:pt>
                <c:pt idx="118">
                  <c:v>0.9405</c:v>
                </c:pt>
                <c:pt idx="119">
                  <c:v>0.94</c:v>
                </c:pt>
                <c:pt idx="120">
                  <c:v>0.9395</c:v>
                </c:pt>
                <c:pt idx="121">
                  <c:v>0.93899999999999995</c:v>
                </c:pt>
                <c:pt idx="122">
                  <c:v>0.9385</c:v>
                </c:pt>
                <c:pt idx="123">
                  <c:v>0.93799999999999994</c:v>
                </c:pt>
                <c:pt idx="124">
                  <c:v>0.9375</c:v>
                </c:pt>
                <c:pt idx="125">
                  <c:v>0.93699999999999994</c:v>
                </c:pt>
                <c:pt idx="126">
                  <c:v>0.9365</c:v>
                </c:pt>
                <c:pt idx="127">
                  <c:v>0.93599999999999994</c:v>
                </c:pt>
                <c:pt idx="128">
                  <c:v>0.9355</c:v>
                </c:pt>
                <c:pt idx="129">
                  <c:v>0.93499999999999994</c:v>
                </c:pt>
                <c:pt idx="130">
                  <c:v>0.9345</c:v>
                </c:pt>
                <c:pt idx="131">
                  <c:v>0.93399999999999994</c:v>
                </c:pt>
                <c:pt idx="132">
                  <c:v>0.9335</c:v>
                </c:pt>
                <c:pt idx="133">
                  <c:v>0.93299999999999994</c:v>
                </c:pt>
                <c:pt idx="134">
                  <c:v>0.9325</c:v>
                </c:pt>
                <c:pt idx="135">
                  <c:v>0.93199999999999994</c:v>
                </c:pt>
                <c:pt idx="136">
                  <c:v>0.93149999999999999</c:v>
                </c:pt>
                <c:pt idx="137">
                  <c:v>0.93099999999999994</c:v>
                </c:pt>
                <c:pt idx="138">
                  <c:v>0.93049999999999999</c:v>
                </c:pt>
                <c:pt idx="139">
                  <c:v>0.92999999999999994</c:v>
                </c:pt>
                <c:pt idx="140">
                  <c:v>0.92949999999999999</c:v>
                </c:pt>
                <c:pt idx="141">
                  <c:v>0.92899999999999994</c:v>
                </c:pt>
                <c:pt idx="142">
                  <c:v>0.92849999999999999</c:v>
                </c:pt>
                <c:pt idx="143">
                  <c:v>0.92799999999999994</c:v>
                </c:pt>
                <c:pt idx="144">
                  <c:v>0.92749999999999999</c:v>
                </c:pt>
                <c:pt idx="145">
                  <c:v>0.92699999999999994</c:v>
                </c:pt>
                <c:pt idx="146">
                  <c:v>0.92649999999999999</c:v>
                </c:pt>
                <c:pt idx="147">
                  <c:v>0.92599999999999993</c:v>
                </c:pt>
                <c:pt idx="148">
                  <c:v>0.92549999999999999</c:v>
                </c:pt>
                <c:pt idx="149">
                  <c:v>0.92499999999999993</c:v>
                </c:pt>
                <c:pt idx="150">
                  <c:v>0.92449999999999999</c:v>
                </c:pt>
                <c:pt idx="151">
                  <c:v>0.92399999999999993</c:v>
                </c:pt>
                <c:pt idx="152">
                  <c:v>0.92349999999999999</c:v>
                </c:pt>
                <c:pt idx="153">
                  <c:v>0.92299999999999993</c:v>
                </c:pt>
                <c:pt idx="154">
                  <c:v>0.92249999999999999</c:v>
                </c:pt>
                <c:pt idx="155">
                  <c:v>0.92199999999999993</c:v>
                </c:pt>
                <c:pt idx="156">
                  <c:v>0.92149999999999999</c:v>
                </c:pt>
                <c:pt idx="157">
                  <c:v>0.92099999999999993</c:v>
                </c:pt>
                <c:pt idx="158">
                  <c:v>0.92049999999999998</c:v>
                </c:pt>
                <c:pt idx="159">
                  <c:v>0.91999999999999993</c:v>
                </c:pt>
                <c:pt idx="160">
                  <c:v>0.91949999999999998</c:v>
                </c:pt>
                <c:pt idx="161">
                  <c:v>0.91899999999999993</c:v>
                </c:pt>
                <c:pt idx="162">
                  <c:v>0.91849999999999998</c:v>
                </c:pt>
                <c:pt idx="163">
                  <c:v>0.91799999999999993</c:v>
                </c:pt>
                <c:pt idx="164">
                  <c:v>0.91749999999999998</c:v>
                </c:pt>
                <c:pt idx="165">
                  <c:v>0.91699999999999993</c:v>
                </c:pt>
                <c:pt idx="166">
                  <c:v>0.91649999999999998</c:v>
                </c:pt>
                <c:pt idx="167">
                  <c:v>0.91599999999999993</c:v>
                </c:pt>
                <c:pt idx="168">
                  <c:v>0.91549999999999998</c:v>
                </c:pt>
                <c:pt idx="169">
                  <c:v>0.91499999999999992</c:v>
                </c:pt>
                <c:pt idx="170">
                  <c:v>0.91449999999999998</c:v>
                </c:pt>
                <c:pt idx="171">
                  <c:v>0.91399999999999992</c:v>
                </c:pt>
                <c:pt idx="172">
                  <c:v>0.91349999999999998</c:v>
                </c:pt>
                <c:pt idx="173">
                  <c:v>0.91299999999999992</c:v>
                </c:pt>
                <c:pt idx="174">
                  <c:v>0.91249999999999998</c:v>
                </c:pt>
                <c:pt idx="175">
                  <c:v>0.91199999999999992</c:v>
                </c:pt>
                <c:pt idx="176">
                  <c:v>0.91149999999999998</c:v>
                </c:pt>
                <c:pt idx="177">
                  <c:v>0.91099999999999992</c:v>
                </c:pt>
                <c:pt idx="178">
                  <c:v>0.91049999999999998</c:v>
                </c:pt>
                <c:pt idx="179">
                  <c:v>0.90999999999999992</c:v>
                </c:pt>
                <c:pt idx="180">
                  <c:v>0.90949999999999998</c:v>
                </c:pt>
                <c:pt idx="181">
                  <c:v>0.90899999999999992</c:v>
                </c:pt>
                <c:pt idx="182">
                  <c:v>0.90849999999999997</c:v>
                </c:pt>
                <c:pt idx="183">
                  <c:v>0.90799999999999992</c:v>
                </c:pt>
                <c:pt idx="184">
                  <c:v>0.90749999999999997</c:v>
                </c:pt>
                <c:pt idx="185">
                  <c:v>0.90699999999999992</c:v>
                </c:pt>
                <c:pt idx="186">
                  <c:v>0.90649999999999997</c:v>
                </c:pt>
                <c:pt idx="187">
                  <c:v>0.90599999999999992</c:v>
                </c:pt>
                <c:pt idx="188">
                  <c:v>0.90549999999999997</c:v>
                </c:pt>
                <c:pt idx="189">
                  <c:v>0.90499999999999992</c:v>
                </c:pt>
                <c:pt idx="190">
                  <c:v>0.90449999999999997</c:v>
                </c:pt>
                <c:pt idx="191">
                  <c:v>0.90399999999999991</c:v>
                </c:pt>
                <c:pt idx="192">
                  <c:v>0.90349999999999997</c:v>
                </c:pt>
                <c:pt idx="193">
                  <c:v>0.90299999999999991</c:v>
                </c:pt>
                <c:pt idx="194">
                  <c:v>0.90249999999999997</c:v>
                </c:pt>
                <c:pt idx="195">
                  <c:v>0.90199999999999991</c:v>
                </c:pt>
                <c:pt idx="196">
                  <c:v>0.90149999999999997</c:v>
                </c:pt>
                <c:pt idx="197">
                  <c:v>0.90099999999999991</c:v>
                </c:pt>
                <c:pt idx="198">
                  <c:v>0.90049999999999997</c:v>
                </c:pt>
                <c:pt idx="199">
                  <c:v>0.89999999999999991</c:v>
                </c:pt>
                <c:pt idx="200">
                  <c:v>0.89949999999999997</c:v>
                </c:pt>
                <c:pt idx="201">
                  <c:v>0.89899999999999991</c:v>
                </c:pt>
                <c:pt idx="202">
                  <c:v>0.89849999999999997</c:v>
                </c:pt>
                <c:pt idx="203">
                  <c:v>0.89799999999999991</c:v>
                </c:pt>
                <c:pt idx="204">
                  <c:v>0.89749999999999996</c:v>
                </c:pt>
                <c:pt idx="205">
                  <c:v>0.89699999999999991</c:v>
                </c:pt>
                <c:pt idx="206">
                  <c:v>0.89649999999999996</c:v>
                </c:pt>
                <c:pt idx="207">
                  <c:v>0.89599999999999991</c:v>
                </c:pt>
                <c:pt idx="208">
                  <c:v>0.89549999999999996</c:v>
                </c:pt>
                <c:pt idx="209">
                  <c:v>0.89499999999999991</c:v>
                </c:pt>
                <c:pt idx="210">
                  <c:v>0.89449999999999996</c:v>
                </c:pt>
                <c:pt idx="211">
                  <c:v>0.89399999999999991</c:v>
                </c:pt>
                <c:pt idx="212">
                  <c:v>0.89349999999999996</c:v>
                </c:pt>
                <c:pt idx="213">
                  <c:v>0.8929999999999999</c:v>
                </c:pt>
                <c:pt idx="214">
                  <c:v>0.89249999999999996</c:v>
                </c:pt>
                <c:pt idx="215">
                  <c:v>0.8919999999999999</c:v>
                </c:pt>
                <c:pt idx="216">
                  <c:v>0.89149999999999996</c:v>
                </c:pt>
                <c:pt idx="217">
                  <c:v>0.8909999999999999</c:v>
                </c:pt>
                <c:pt idx="218">
                  <c:v>0.89049999999999996</c:v>
                </c:pt>
                <c:pt idx="219">
                  <c:v>0.8899999999999999</c:v>
                </c:pt>
                <c:pt idx="220">
                  <c:v>0.88949999999999996</c:v>
                </c:pt>
                <c:pt idx="221">
                  <c:v>0.8889999999999999</c:v>
                </c:pt>
                <c:pt idx="222">
                  <c:v>0.88849999999999996</c:v>
                </c:pt>
                <c:pt idx="223">
                  <c:v>0.8879999999999999</c:v>
                </c:pt>
                <c:pt idx="224">
                  <c:v>0.88749999999999996</c:v>
                </c:pt>
                <c:pt idx="225">
                  <c:v>0.8869999999999999</c:v>
                </c:pt>
                <c:pt idx="226">
                  <c:v>0.88649999999999995</c:v>
                </c:pt>
                <c:pt idx="227">
                  <c:v>0.8859999999999999</c:v>
                </c:pt>
                <c:pt idx="228">
                  <c:v>0.88549999999999995</c:v>
                </c:pt>
                <c:pt idx="229">
                  <c:v>0.8849999999999999</c:v>
                </c:pt>
                <c:pt idx="230">
                  <c:v>0.88449999999999995</c:v>
                </c:pt>
                <c:pt idx="231">
                  <c:v>0.8839999999999999</c:v>
                </c:pt>
                <c:pt idx="232">
                  <c:v>0.88349999999999995</c:v>
                </c:pt>
                <c:pt idx="233">
                  <c:v>0.8829999999999999</c:v>
                </c:pt>
                <c:pt idx="234">
                  <c:v>0.88249999999999995</c:v>
                </c:pt>
                <c:pt idx="235">
                  <c:v>0.8819999999999999</c:v>
                </c:pt>
                <c:pt idx="236">
                  <c:v>0.88149999999999995</c:v>
                </c:pt>
                <c:pt idx="237">
                  <c:v>0.88099999999999989</c:v>
                </c:pt>
                <c:pt idx="238">
                  <c:v>0.88049999999999995</c:v>
                </c:pt>
                <c:pt idx="239">
                  <c:v>0.87999999999999989</c:v>
                </c:pt>
                <c:pt idx="240">
                  <c:v>0.87949999999999995</c:v>
                </c:pt>
                <c:pt idx="241">
                  <c:v>0.87899999999999989</c:v>
                </c:pt>
                <c:pt idx="242">
                  <c:v>0.87849999999999995</c:v>
                </c:pt>
                <c:pt idx="243">
                  <c:v>0.87799999999999989</c:v>
                </c:pt>
                <c:pt idx="244">
                  <c:v>0.87749999999999995</c:v>
                </c:pt>
                <c:pt idx="245">
                  <c:v>0.87699999999999989</c:v>
                </c:pt>
                <c:pt idx="246">
                  <c:v>0.87649999999999995</c:v>
                </c:pt>
                <c:pt idx="247">
                  <c:v>0.87599999999999989</c:v>
                </c:pt>
                <c:pt idx="248">
                  <c:v>0.87549999999999994</c:v>
                </c:pt>
                <c:pt idx="249">
                  <c:v>0.87499999999999989</c:v>
                </c:pt>
                <c:pt idx="250">
                  <c:v>0.87449999999999994</c:v>
                </c:pt>
                <c:pt idx="251">
                  <c:v>0.87399999999999989</c:v>
                </c:pt>
                <c:pt idx="252">
                  <c:v>0.87349999999999994</c:v>
                </c:pt>
                <c:pt idx="253">
                  <c:v>0.87299999999999989</c:v>
                </c:pt>
                <c:pt idx="254">
                  <c:v>0.87249999999999994</c:v>
                </c:pt>
                <c:pt idx="255">
                  <c:v>0.87199999999999989</c:v>
                </c:pt>
                <c:pt idx="256">
                  <c:v>0.87149999999999994</c:v>
                </c:pt>
                <c:pt idx="257">
                  <c:v>0.87099999999999989</c:v>
                </c:pt>
                <c:pt idx="258">
                  <c:v>0.87049999999999994</c:v>
                </c:pt>
                <c:pt idx="259">
                  <c:v>0.86999999999999988</c:v>
                </c:pt>
                <c:pt idx="260">
                  <c:v>0.86949999999999994</c:v>
                </c:pt>
                <c:pt idx="261">
                  <c:v>0.86899999999999988</c:v>
                </c:pt>
                <c:pt idx="262">
                  <c:v>0.86849999999999994</c:v>
                </c:pt>
                <c:pt idx="263">
                  <c:v>0.86799999999999988</c:v>
                </c:pt>
                <c:pt idx="264">
                  <c:v>0.86749999999999994</c:v>
                </c:pt>
                <c:pt idx="265">
                  <c:v>0.86699999999999988</c:v>
                </c:pt>
                <c:pt idx="266">
                  <c:v>0.86649999999999994</c:v>
                </c:pt>
                <c:pt idx="267">
                  <c:v>0.86599999999999988</c:v>
                </c:pt>
                <c:pt idx="268">
                  <c:v>0.86549999999999994</c:v>
                </c:pt>
                <c:pt idx="269">
                  <c:v>0.86499999999999988</c:v>
                </c:pt>
                <c:pt idx="270">
                  <c:v>0.86449999999999994</c:v>
                </c:pt>
                <c:pt idx="271">
                  <c:v>0.86399999999999988</c:v>
                </c:pt>
                <c:pt idx="272">
                  <c:v>0.86349999999999993</c:v>
                </c:pt>
                <c:pt idx="273">
                  <c:v>0.86299999999999988</c:v>
                </c:pt>
                <c:pt idx="274">
                  <c:v>0.86249999999999993</c:v>
                </c:pt>
                <c:pt idx="275">
                  <c:v>0.86199999999999988</c:v>
                </c:pt>
                <c:pt idx="276">
                  <c:v>0.86149999999999993</c:v>
                </c:pt>
                <c:pt idx="277">
                  <c:v>0.86099999999999988</c:v>
                </c:pt>
                <c:pt idx="278">
                  <c:v>0.86049999999999993</c:v>
                </c:pt>
                <c:pt idx="279">
                  <c:v>0.85999999999999988</c:v>
                </c:pt>
                <c:pt idx="280">
                  <c:v>0.85949999999999993</c:v>
                </c:pt>
                <c:pt idx="281">
                  <c:v>0.85899999999999987</c:v>
                </c:pt>
                <c:pt idx="282">
                  <c:v>0.85849999999999993</c:v>
                </c:pt>
                <c:pt idx="283">
                  <c:v>0.85799999999999987</c:v>
                </c:pt>
                <c:pt idx="284">
                  <c:v>0.85749999999999993</c:v>
                </c:pt>
                <c:pt idx="285">
                  <c:v>0.85699999999999987</c:v>
                </c:pt>
                <c:pt idx="286">
                  <c:v>0.85649999999999993</c:v>
                </c:pt>
                <c:pt idx="287">
                  <c:v>0.85599999999999987</c:v>
                </c:pt>
                <c:pt idx="288">
                  <c:v>0.85549999999999993</c:v>
                </c:pt>
                <c:pt idx="289">
                  <c:v>0.85499999999999987</c:v>
                </c:pt>
                <c:pt idx="290">
                  <c:v>0.85449999999999993</c:v>
                </c:pt>
                <c:pt idx="291">
                  <c:v>0.85399999999999987</c:v>
                </c:pt>
                <c:pt idx="292">
                  <c:v>0.85349999999999993</c:v>
                </c:pt>
                <c:pt idx="293">
                  <c:v>0.85299999999999987</c:v>
                </c:pt>
                <c:pt idx="294">
                  <c:v>0.85249999999999992</c:v>
                </c:pt>
                <c:pt idx="295">
                  <c:v>0.85199999999999987</c:v>
                </c:pt>
                <c:pt idx="296">
                  <c:v>0.85149999999999992</c:v>
                </c:pt>
                <c:pt idx="297">
                  <c:v>0.85099999999999987</c:v>
                </c:pt>
                <c:pt idx="298">
                  <c:v>0.85049999999999992</c:v>
                </c:pt>
                <c:pt idx="299">
                  <c:v>0.84999999999999987</c:v>
                </c:pt>
                <c:pt idx="300">
                  <c:v>0.84949999999999992</c:v>
                </c:pt>
                <c:pt idx="301">
                  <c:v>0.84899999999999987</c:v>
                </c:pt>
                <c:pt idx="302">
                  <c:v>0.84849999999999992</c:v>
                </c:pt>
                <c:pt idx="303">
                  <c:v>0.84799999999999986</c:v>
                </c:pt>
                <c:pt idx="304">
                  <c:v>0.84749999999999992</c:v>
                </c:pt>
                <c:pt idx="305">
                  <c:v>0.84699999999999986</c:v>
                </c:pt>
                <c:pt idx="306">
                  <c:v>0.84649999999999992</c:v>
                </c:pt>
                <c:pt idx="307">
                  <c:v>0.84599999999999986</c:v>
                </c:pt>
                <c:pt idx="308">
                  <c:v>0.84549999999999992</c:v>
                </c:pt>
                <c:pt idx="309">
                  <c:v>0.84499999999999986</c:v>
                </c:pt>
                <c:pt idx="310">
                  <c:v>0.84449999999999992</c:v>
                </c:pt>
                <c:pt idx="311">
                  <c:v>0.84399999999999986</c:v>
                </c:pt>
                <c:pt idx="312">
                  <c:v>0.84349999999999992</c:v>
                </c:pt>
                <c:pt idx="313">
                  <c:v>0.84299999999999986</c:v>
                </c:pt>
                <c:pt idx="314">
                  <c:v>0.84249999999999992</c:v>
                </c:pt>
                <c:pt idx="315">
                  <c:v>0.84199999999999986</c:v>
                </c:pt>
                <c:pt idx="316">
                  <c:v>0.84149999999999991</c:v>
                </c:pt>
                <c:pt idx="317">
                  <c:v>0.84099999999999986</c:v>
                </c:pt>
                <c:pt idx="318">
                  <c:v>0.84049999999999991</c:v>
                </c:pt>
                <c:pt idx="319">
                  <c:v>0.83999999999999986</c:v>
                </c:pt>
                <c:pt idx="320">
                  <c:v>0.83949999999999991</c:v>
                </c:pt>
                <c:pt idx="321">
                  <c:v>0.83899999999999986</c:v>
                </c:pt>
                <c:pt idx="322">
                  <c:v>0.83849999999999991</c:v>
                </c:pt>
                <c:pt idx="323">
                  <c:v>0.83799999999999986</c:v>
                </c:pt>
                <c:pt idx="324">
                  <c:v>0.83749999999999991</c:v>
                </c:pt>
                <c:pt idx="325">
                  <c:v>0.83699999999999986</c:v>
                </c:pt>
                <c:pt idx="326">
                  <c:v>0.83649999999999991</c:v>
                </c:pt>
                <c:pt idx="327">
                  <c:v>0.83599999999999985</c:v>
                </c:pt>
                <c:pt idx="328">
                  <c:v>0.83549999999999991</c:v>
                </c:pt>
                <c:pt idx="329">
                  <c:v>0.83499999999999985</c:v>
                </c:pt>
                <c:pt idx="330">
                  <c:v>0.83449999999999991</c:v>
                </c:pt>
                <c:pt idx="331">
                  <c:v>0.83399999999999985</c:v>
                </c:pt>
                <c:pt idx="332">
                  <c:v>0.83349999999999991</c:v>
                </c:pt>
                <c:pt idx="333">
                  <c:v>0.83299999999999985</c:v>
                </c:pt>
                <c:pt idx="334">
                  <c:v>0.83249999999999991</c:v>
                </c:pt>
                <c:pt idx="335">
                  <c:v>0.83199999999999985</c:v>
                </c:pt>
                <c:pt idx="336">
                  <c:v>0.83149999999999991</c:v>
                </c:pt>
                <c:pt idx="337">
                  <c:v>0.83099999999999985</c:v>
                </c:pt>
                <c:pt idx="338">
                  <c:v>0.8304999999999999</c:v>
                </c:pt>
                <c:pt idx="339">
                  <c:v>0.82999999999999985</c:v>
                </c:pt>
                <c:pt idx="340">
                  <c:v>0.8294999999999999</c:v>
                </c:pt>
                <c:pt idx="341">
                  <c:v>0.82899999999999985</c:v>
                </c:pt>
                <c:pt idx="342">
                  <c:v>0.8284999999999999</c:v>
                </c:pt>
                <c:pt idx="343">
                  <c:v>0.82799999999999985</c:v>
                </c:pt>
                <c:pt idx="344">
                  <c:v>0.8274999999999999</c:v>
                </c:pt>
                <c:pt idx="345">
                  <c:v>0.82699999999999985</c:v>
                </c:pt>
                <c:pt idx="346">
                  <c:v>0.8264999999999999</c:v>
                </c:pt>
                <c:pt idx="347">
                  <c:v>0.82599999999999985</c:v>
                </c:pt>
                <c:pt idx="348">
                  <c:v>0.8254999999999999</c:v>
                </c:pt>
                <c:pt idx="349">
                  <c:v>0.82499999999999984</c:v>
                </c:pt>
                <c:pt idx="350">
                  <c:v>0.8244999999999999</c:v>
                </c:pt>
                <c:pt idx="351">
                  <c:v>0.82399999999999984</c:v>
                </c:pt>
                <c:pt idx="352">
                  <c:v>0.8234999999999999</c:v>
                </c:pt>
                <c:pt idx="353">
                  <c:v>0.82299999999999984</c:v>
                </c:pt>
                <c:pt idx="354">
                  <c:v>0.8224999999999999</c:v>
                </c:pt>
                <c:pt idx="355">
                  <c:v>0.82199999999999984</c:v>
                </c:pt>
                <c:pt idx="356">
                  <c:v>0.8214999999999999</c:v>
                </c:pt>
                <c:pt idx="357">
                  <c:v>0.82099999999999984</c:v>
                </c:pt>
                <c:pt idx="358">
                  <c:v>0.8204999999999999</c:v>
                </c:pt>
                <c:pt idx="359">
                  <c:v>0.81999999999999984</c:v>
                </c:pt>
                <c:pt idx="360">
                  <c:v>0.8194999999999999</c:v>
                </c:pt>
                <c:pt idx="361">
                  <c:v>0.81899999999999984</c:v>
                </c:pt>
                <c:pt idx="362">
                  <c:v>0.81849999999999989</c:v>
                </c:pt>
                <c:pt idx="363">
                  <c:v>0.81799999999999984</c:v>
                </c:pt>
                <c:pt idx="364">
                  <c:v>0.81749999999999989</c:v>
                </c:pt>
                <c:pt idx="365">
                  <c:v>0.81699999999999984</c:v>
                </c:pt>
                <c:pt idx="366">
                  <c:v>0.81649999999999989</c:v>
                </c:pt>
                <c:pt idx="367">
                  <c:v>0.81599999999999984</c:v>
                </c:pt>
                <c:pt idx="368">
                  <c:v>0.81549999999999989</c:v>
                </c:pt>
                <c:pt idx="369">
                  <c:v>0.81499999999999984</c:v>
                </c:pt>
                <c:pt idx="370">
                  <c:v>0.81449999999999989</c:v>
                </c:pt>
                <c:pt idx="371">
                  <c:v>0.81399999999999983</c:v>
                </c:pt>
                <c:pt idx="372">
                  <c:v>0.81349999999999989</c:v>
                </c:pt>
                <c:pt idx="373">
                  <c:v>0.81299999999999983</c:v>
                </c:pt>
                <c:pt idx="374">
                  <c:v>0.81249999999999989</c:v>
                </c:pt>
                <c:pt idx="375">
                  <c:v>0.81199999999999983</c:v>
                </c:pt>
                <c:pt idx="376">
                  <c:v>0.81149999999999989</c:v>
                </c:pt>
                <c:pt idx="377">
                  <c:v>0.81099999999999983</c:v>
                </c:pt>
                <c:pt idx="378">
                  <c:v>0.81049999999999989</c:v>
                </c:pt>
                <c:pt idx="379">
                  <c:v>0.80999999999999983</c:v>
                </c:pt>
                <c:pt idx="380">
                  <c:v>0.80949999999999989</c:v>
                </c:pt>
                <c:pt idx="381">
                  <c:v>0.80899999999999983</c:v>
                </c:pt>
                <c:pt idx="382">
                  <c:v>0.80849999999999989</c:v>
                </c:pt>
                <c:pt idx="383">
                  <c:v>0.80799999999999983</c:v>
                </c:pt>
                <c:pt idx="384">
                  <c:v>0.80749999999999988</c:v>
                </c:pt>
                <c:pt idx="385">
                  <c:v>0.80699999999999983</c:v>
                </c:pt>
                <c:pt idx="386">
                  <c:v>0.80649999999999988</c:v>
                </c:pt>
                <c:pt idx="387">
                  <c:v>0.80599999999999983</c:v>
                </c:pt>
                <c:pt idx="388">
                  <c:v>0.80549999999999988</c:v>
                </c:pt>
                <c:pt idx="389">
                  <c:v>0.80499999999999983</c:v>
                </c:pt>
                <c:pt idx="390">
                  <c:v>0.80449999999999988</c:v>
                </c:pt>
                <c:pt idx="391">
                  <c:v>0.80399999999999983</c:v>
                </c:pt>
                <c:pt idx="392">
                  <c:v>0.80349999999999988</c:v>
                </c:pt>
                <c:pt idx="393">
                  <c:v>0.80299999999999983</c:v>
                </c:pt>
                <c:pt idx="394">
                  <c:v>0.80249999999999988</c:v>
                </c:pt>
                <c:pt idx="395">
                  <c:v>0.80199999999999982</c:v>
                </c:pt>
                <c:pt idx="396">
                  <c:v>0.80149999999999988</c:v>
                </c:pt>
                <c:pt idx="397">
                  <c:v>0.80099999999999982</c:v>
                </c:pt>
                <c:pt idx="398">
                  <c:v>0.80049999999999988</c:v>
                </c:pt>
                <c:pt idx="399">
                  <c:v>0.79999999999999982</c:v>
                </c:pt>
                <c:pt idx="400">
                  <c:v>0.79949999999999988</c:v>
                </c:pt>
                <c:pt idx="401">
                  <c:v>0.79899999999999982</c:v>
                </c:pt>
                <c:pt idx="402">
                  <c:v>0.79849999999999988</c:v>
                </c:pt>
                <c:pt idx="403">
                  <c:v>0.79799999999999982</c:v>
                </c:pt>
                <c:pt idx="404">
                  <c:v>0.79749999999999988</c:v>
                </c:pt>
                <c:pt idx="405">
                  <c:v>0.79699999999999982</c:v>
                </c:pt>
                <c:pt idx="406">
                  <c:v>0.79649999999999987</c:v>
                </c:pt>
                <c:pt idx="407">
                  <c:v>0.79599999999999982</c:v>
                </c:pt>
                <c:pt idx="408">
                  <c:v>0.79549999999999987</c:v>
                </c:pt>
                <c:pt idx="409">
                  <c:v>0.79499999999999982</c:v>
                </c:pt>
                <c:pt idx="410">
                  <c:v>0.79449999999999987</c:v>
                </c:pt>
                <c:pt idx="411">
                  <c:v>0.79399999999999982</c:v>
                </c:pt>
                <c:pt idx="412">
                  <c:v>0.79349999999999987</c:v>
                </c:pt>
                <c:pt idx="413">
                  <c:v>0.79299999999999982</c:v>
                </c:pt>
                <c:pt idx="414">
                  <c:v>0.79249999999999987</c:v>
                </c:pt>
                <c:pt idx="415">
                  <c:v>0.79199999999999982</c:v>
                </c:pt>
                <c:pt idx="416">
                  <c:v>0.79149999999999987</c:v>
                </c:pt>
                <c:pt idx="417">
                  <c:v>0.79099999999999981</c:v>
                </c:pt>
                <c:pt idx="418">
                  <c:v>0.79049999999999987</c:v>
                </c:pt>
                <c:pt idx="419">
                  <c:v>0.78999999999999981</c:v>
                </c:pt>
                <c:pt idx="420">
                  <c:v>0.78949999999999987</c:v>
                </c:pt>
                <c:pt idx="421">
                  <c:v>0.78899999999999981</c:v>
                </c:pt>
                <c:pt idx="422">
                  <c:v>0.78849999999999987</c:v>
                </c:pt>
                <c:pt idx="423">
                  <c:v>0.78799999999999981</c:v>
                </c:pt>
                <c:pt idx="424">
                  <c:v>0.78749999999999987</c:v>
                </c:pt>
                <c:pt idx="425">
                  <c:v>0.78699999999999981</c:v>
                </c:pt>
                <c:pt idx="426">
                  <c:v>0.78649999999999987</c:v>
                </c:pt>
                <c:pt idx="427">
                  <c:v>0.78599999999999981</c:v>
                </c:pt>
                <c:pt idx="428">
                  <c:v>0.78549999999999986</c:v>
                </c:pt>
                <c:pt idx="429">
                  <c:v>0.78499999999999981</c:v>
                </c:pt>
                <c:pt idx="430">
                  <c:v>0.78449999999999986</c:v>
                </c:pt>
                <c:pt idx="431">
                  <c:v>0.78399999999999981</c:v>
                </c:pt>
                <c:pt idx="432">
                  <c:v>0.78349999999999986</c:v>
                </c:pt>
                <c:pt idx="433">
                  <c:v>0.78299999999999981</c:v>
                </c:pt>
                <c:pt idx="434">
                  <c:v>0.78249999999999986</c:v>
                </c:pt>
                <c:pt idx="435">
                  <c:v>0.78199999999999981</c:v>
                </c:pt>
                <c:pt idx="436">
                  <c:v>0.78149999999999986</c:v>
                </c:pt>
                <c:pt idx="437">
                  <c:v>0.78099999999999981</c:v>
                </c:pt>
                <c:pt idx="438">
                  <c:v>0.78049999999999986</c:v>
                </c:pt>
                <c:pt idx="439">
                  <c:v>0.7799999999999998</c:v>
                </c:pt>
                <c:pt idx="440">
                  <c:v>0.77949999999999986</c:v>
                </c:pt>
                <c:pt idx="441">
                  <c:v>0.7789999999999998</c:v>
                </c:pt>
                <c:pt idx="442">
                  <c:v>0.77849999999999986</c:v>
                </c:pt>
                <c:pt idx="443">
                  <c:v>0.7779999999999998</c:v>
                </c:pt>
                <c:pt idx="444">
                  <c:v>0.77749999999999986</c:v>
                </c:pt>
                <c:pt idx="445">
                  <c:v>0.7769999999999998</c:v>
                </c:pt>
                <c:pt idx="446">
                  <c:v>0.77649999999999986</c:v>
                </c:pt>
                <c:pt idx="447">
                  <c:v>0.7759999999999998</c:v>
                </c:pt>
                <c:pt idx="448">
                  <c:v>0.77549999999999986</c:v>
                </c:pt>
                <c:pt idx="449">
                  <c:v>0.7749999999999998</c:v>
                </c:pt>
                <c:pt idx="450">
                  <c:v>0.77449999999999986</c:v>
                </c:pt>
                <c:pt idx="451">
                  <c:v>0.7739999999999998</c:v>
                </c:pt>
                <c:pt idx="452">
                  <c:v>0.77349999999999985</c:v>
                </c:pt>
                <c:pt idx="453">
                  <c:v>0.7729999999999998</c:v>
                </c:pt>
                <c:pt idx="454">
                  <c:v>0.77249999999999985</c:v>
                </c:pt>
                <c:pt idx="455">
                  <c:v>0.7719999999999998</c:v>
                </c:pt>
                <c:pt idx="456">
                  <c:v>0.77149999999999985</c:v>
                </c:pt>
                <c:pt idx="457">
                  <c:v>0.7709999999999998</c:v>
                </c:pt>
                <c:pt idx="458">
                  <c:v>0.77049999999999985</c:v>
                </c:pt>
                <c:pt idx="459">
                  <c:v>0.7699999999999998</c:v>
                </c:pt>
                <c:pt idx="460">
                  <c:v>0.76949999999999985</c:v>
                </c:pt>
                <c:pt idx="461">
                  <c:v>0.76899999999999979</c:v>
                </c:pt>
                <c:pt idx="462">
                  <c:v>0.76849999999999985</c:v>
                </c:pt>
                <c:pt idx="463">
                  <c:v>0.76799999999999979</c:v>
                </c:pt>
                <c:pt idx="464">
                  <c:v>0.76749999999999985</c:v>
                </c:pt>
                <c:pt idx="465">
                  <c:v>0.76699999999999979</c:v>
                </c:pt>
                <c:pt idx="466">
                  <c:v>0.76649999999999985</c:v>
                </c:pt>
                <c:pt idx="467">
                  <c:v>0.76599999999999979</c:v>
                </c:pt>
                <c:pt idx="468">
                  <c:v>0.76549999999999985</c:v>
                </c:pt>
                <c:pt idx="469">
                  <c:v>0.76499999999999979</c:v>
                </c:pt>
                <c:pt idx="470">
                  <c:v>0.76449999999999985</c:v>
                </c:pt>
                <c:pt idx="471">
                  <c:v>0.76399999999999979</c:v>
                </c:pt>
                <c:pt idx="472">
                  <c:v>0.76349999999999985</c:v>
                </c:pt>
                <c:pt idx="473">
                  <c:v>0.76299999999999979</c:v>
                </c:pt>
                <c:pt idx="474">
                  <c:v>0.76249999999999984</c:v>
                </c:pt>
                <c:pt idx="475">
                  <c:v>0.76199999999999979</c:v>
                </c:pt>
                <c:pt idx="476">
                  <c:v>0.76149999999999984</c:v>
                </c:pt>
                <c:pt idx="477">
                  <c:v>0.76099999999999979</c:v>
                </c:pt>
                <c:pt idx="478">
                  <c:v>0.76049999999999984</c:v>
                </c:pt>
                <c:pt idx="479">
                  <c:v>0.75999999999999979</c:v>
                </c:pt>
                <c:pt idx="480">
                  <c:v>0.75949999999999984</c:v>
                </c:pt>
                <c:pt idx="481">
                  <c:v>0.75899999999999979</c:v>
                </c:pt>
                <c:pt idx="482">
                  <c:v>0.75849999999999984</c:v>
                </c:pt>
                <c:pt idx="483">
                  <c:v>0.75799999999999979</c:v>
                </c:pt>
                <c:pt idx="484">
                  <c:v>0.75749999999999984</c:v>
                </c:pt>
                <c:pt idx="485">
                  <c:v>0.75699999999999978</c:v>
                </c:pt>
                <c:pt idx="486">
                  <c:v>0.75649999999999984</c:v>
                </c:pt>
                <c:pt idx="487">
                  <c:v>0.75599999999999978</c:v>
                </c:pt>
                <c:pt idx="488">
                  <c:v>0.75549999999999984</c:v>
                </c:pt>
                <c:pt idx="489">
                  <c:v>0.75499999999999978</c:v>
                </c:pt>
                <c:pt idx="490">
                  <c:v>0.75449999999999984</c:v>
                </c:pt>
                <c:pt idx="491">
                  <c:v>0.75399999999999978</c:v>
                </c:pt>
                <c:pt idx="492">
                  <c:v>0.75349999999999984</c:v>
                </c:pt>
                <c:pt idx="493">
                  <c:v>0.75299999999999978</c:v>
                </c:pt>
                <c:pt idx="494">
                  <c:v>0.75249999999999984</c:v>
                </c:pt>
                <c:pt idx="495">
                  <c:v>0.75199999999999978</c:v>
                </c:pt>
                <c:pt idx="496">
                  <c:v>0.75149999999999983</c:v>
                </c:pt>
                <c:pt idx="497">
                  <c:v>0.75099999999999978</c:v>
                </c:pt>
                <c:pt idx="498">
                  <c:v>0.75049999999999983</c:v>
                </c:pt>
                <c:pt idx="499">
                  <c:v>0.74999999999999978</c:v>
                </c:pt>
                <c:pt idx="500">
                  <c:v>0.74949999999999983</c:v>
                </c:pt>
                <c:pt idx="501">
                  <c:v>0.74899999999999989</c:v>
                </c:pt>
                <c:pt idx="502">
                  <c:v>0.74849999999999983</c:v>
                </c:pt>
                <c:pt idx="503">
                  <c:v>0.74799999999999978</c:v>
                </c:pt>
                <c:pt idx="504">
                  <c:v>0.74749999999999983</c:v>
                </c:pt>
                <c:pt idx="505">
                  <c:v>0.74699999999999989</c:v>
                </c:pt>
                <c:pt idx="506">
                  <c:v>0.74649999999999983</c:v>
                </c:pt>
                <c:pt idx="507">
                  <c:v>0.74599999999999977</c:v>
                </c:pt>
                <c:pt idx="508">
                  <c:v>0.74549999999999983</c:v>
                </c:pt>
                <c:pt idx="509">
                  <c:v>0.74499999999999988</c:v>
                </c:pt>
                <c:pt idx="510">
                  <c:v>0.74449999999999983</c:v>
                </c:pt>
                <c:pt idx="511">
                  <c:v>0.74399999999999977</c:v>
                </c:pt>
                <c:pt idx="512">
                  <c:v>0.74349999999999983</c:v>
                </c:pt>
                <c:pt idx="513">
                  <c:v>0.74299999999999988</c:v>
                </c:pt>
                <c:pt idx="514">
                  <c:v>0.74249999999999983</c:v>
                </c:pt>
                <c:pt idx="515">
                  <c:v>0.74199999999999977</c:v>
                </c:pt>
                <c:pt idx="516">
                  <c:v>0.74149999999999983</c:v>
                </c:pt>
                <c:pt idx="517">
                  <c:v>0.74099999999999988</c:v>
                </c:pt>
                <c:pt idx="518">
                  <c:v>0.74049999999999983</c:v>
                </c:pt>
                <c:pt idx="519">
                  <c:v>0.73999999999999977</c:v>
                </c:pt>
                <c:pt idx="520">
                  <c:v>0.73949999999999982</c:v>
                </c:pt>
                <c:pt idx="521">
                  <c:v>0.73899999999999988</c:v>
                </c:pt>
                <c:pt idx="522">
                  <c:v>0.73849999999999982</c:v>
                </c:pt>
                <c:pt idx="523">
                  <c:v>0.73799999999999977</c:v>
                </c:pt>
                <c:pt idx="524">
                  <c:v>0.73749999999999982</c:v>
                </c:pt>
                <c:pt idx="525">
                  <c:v>0.73699999999999988</c:v>
                </c:pt>
                <c:pt idx="526">
                  <c:v>0.73649999999999982</c:v>
                </c:pt>
                <c:pt idx="527">
                  <c:v>0.73599999999999977</c:v>
                </c:pt>
                <c:pt idx="528">
                  <c:v>0.73549999999999982</c:v>
                </c:pt>
                <c:pt idx="529">
                  <c:v>0.73499999999999988</c:v>
                </c:pt>
                <c:pt idx="530">
                  <c:v>0.73449999999999982</c:v>
                </c:pt>
                <c:pt idx="531">
                  <c:v>0.73399999999999976</c:v>
                </c:pt>
                <c:pt idx="532">
                  <c:v>0.73349999999999982</c:v>
                </c:pt>
                <c:pt idx="533">
                  <c:v>0.73299999999999987</c:v>
                </c:pt>
                <c:pt idx="534">
                  <c:v>0.73249999999999982</c:v>
                </c:pt>
                <c:pt idx="535">
                  <c:v>0.73199999999999976</c:v>
                </c:pt>
                <c:pt idx="536">
                  <c:v>0.73149999999999982</c:v>
                </c:pt>
                <c:pt idx="537">
                  <c:v>0.73099999999999987</c:v>
                </c:pt>
                <c:pt idx="538">
                  <c:v>0.73049999999999982</c:v>
                </c:pt>
                <c:pt idx="539">
                  <c:v>0.72999999999999976</c:v>
                </c:pt>
                <c:pt idx="540">
                  <c:v>0.72949999999999982</c:v>
                </c:pt>
                <c:pt idx="541">
                  <c:v>0.72899999999999987</c:v>
                </c:pt>
                <c:pt idx="542">
                  <c:v>0.72849999999999981</c:v>
                </c:pt>
                <c:pt idx="543">
                  <c:v>0.72799999999999976</c:v>
                </c:pt>
                <c:pt idx="544">
                  <c:v>0.72749999999999981</c:v>
                </c:pt>
                <c:pt idx="545">
                  <c:v>0.72699999999999987</c:v>
                </c:pt>
                <c:pt idx="546">
                  <c:v>0.72649999999999981</c:v>
                </c:pt>
                <c:pt idx="547">
                  <c:v>0.72599999999999976</c:v>
                </c:pt>
                <c:pt idx="548">
                  <c:v>0.72549999999999981</c:v>
                </c:pt>
                <c:pt idx="549">
                  <c:v>0.72499999999999987</c:v>
                </c:pt>
                <c:pt idx="550">
                  <c:v>0.72449999999999981</c:v>
                </c:pt>
                <c:pt idx="551">
                  <c:v>0.72399999999999975</c:v>
                </c:pt>
                <c:pt idx="552">
                  <c:v>0.72349999999999981</c:v>
                </c:pt>
                <c:pt idx="553">
                  <c:v>0.72299999999999986</c:v>
                </c:pt>
                <c:pt idx="554">
                  <c:v>0.72249999999999981</c:v>
                </c:pt>
                <c:pt idx="555">
                  <c:v>0.72199999999999975</c:v>
                </c:pt>
                <c:pt idx="556">
                  <c:v>0.72149999999999981</c:v>
                </c:pt>
                <c:pt idx="557">
                  <c:v>0.72099999999999986</c:v>
                </c:pt>
                <c:pt idx="558">
                  <c:v>0.72049999999999981</c:v>
                </c:pt>
                <c:pt idx="559">
                  <c:v>0.71999999999999975</c:v>
                </c:pt>
                <c:pt idx="560">
                  <c:v>0.71949999999999981</c:v>
                </c:pt>
                <c:pt idx="561">
                  <c:v>0.71899999999999986</c:v>
                </c:pt>
                <c:pt idx="562">
                  <c:v>0.71849999999999981</c:v>
                </c:pt>
                <c:pt idx="563">
                  <c:v>0.71799999999999975</c:v>
                </c:pt>
                <c:pt idx="564">
                  <c:v>0.7174999999999998</c:v>
                </c:pt>
                <c:pt idx="565">
                  <c:v>0.71699999999999986</c:v>
                </c:pt>
                <c:pt idx="566">
                  <c:v>0.7164999999999998</c:v>
                </c:pt>
                <c:pt idx="567">
                  <c:v>0.71599999999999975</c:v>
                </c:pt>
                <c:pt idx="568">
                  <c:v>0.7154999999999998</c:v>
                </c:pt>
                <c:pt idx="569">
                  <c:v>0.71499999999999986</c:v>
                </c:pt>
                <c:pt idx="570">
                  <c:v>0.7144999999999998</c:v>
                </c:pt>
                <c:pt idx="571">
                  <c:v>0.71399999999999975</c:v>
                </c:pt>
                <c:pt idx="572">
                  <c:v>0.7134999999999998</c:v>
                </c:pt>
                <c:pt idx="573">
                  <c:v>0.71299999999999986</c:v>
                </c:pt>
                <c:pt idx="574">
                  <c:v>0.7124999999999998</c:v>
                </c:pt>
                <c:pt idx="575">
                  <c:v>0.71199999999999974</c:v>
                </c:pt>
                <c:pt idx="576">
                  <c:v>0.7114999999999998</c:v>
                </c:pt>
                <c:pt idx="577">
                  <c:v>0.71099999999999985</c:v>
                </c:pt>
                <c:pt idx="578">
                  <c:v>0.7104999999999998</c:v>
                </c:pt>
                <c:pt idx="579">
                  <c:v>0.70999999999999974</c:v>
                </c:pt>
                <c:pt idx="580">
                  <c:v>0.7094999999999998</c:v>
                </c:pt>
                <c:pt idx="581">
                  <c:v>0.70899999999999985</c:v>
                </c:pt>
                <c:pt idx="582">
                  <c:v>0.7084999999999998</c:v>
                </c:pt>
                <c:pt idx="583">
                  <c:v>0.70799999999999974</c:v>
                </c:pt>
                <c:pt idx="584">
                  <c:v>0.7074999999999998</c:v>
                </c:pt>
                <c:pt idx="585">
                  <c:v>0.70699999999999985</c:v>
                </c:pt>
                <c:pt idx="586">
                  <c:v>0.70649999999999979</c:v>
                </c:pt>
                <c:pt idx="587">
                  <c:v>0.70599999999999974</c:v>
                </c:pt>
                <c:pt idx="588">
                  <c:v>0.70549999999999979</c:v>
                </c:pt>
                <c:pt idx="589">
                  <c:v>0.70499999999999985</c:v>
                </c:pt>
                <c:pt idx="590">
                  <c:v>0.70449999999999979</c:v>
                </c:pt>
                <c:pt idx="591">
                  <c:v>0.70399999999999974</c:v>
                </c:pt>
                <c:pt idx="592">
                  <c:v>0.70349999999999979</c:v>
                </c:pt>
                <c:pt idx="593">
                  <c:v>0.70299999999999985</c:v>
                </c:pt>
                <c:pt idx="594">
                  <c:v>0.70249999999999979</c:v>
                </c:pt>
                <c:pt idx="595">
                  <c:v>0.70199999999999974</c:v>
                </c:pt>
                <c:pt idx="596">
                  <c:v>0.70149999999999979</c:v>
                </c:pt>
                <c:pt idx="597">
                  <c:v>0.70099999999999985</c:v>
                </c:pt>
                <c:pt idx="598">
                  <c:v>0.70049999999999979</c:v>
                </c:pt>
                <c:pt idx="599">
                  <c:v>0.69999999999999973</c:v>
                </c:pt>
                <c:pt idx="600">
                  <c:v>0.69949999999999979</c:v>
                </c:pt>
                <c:pt idx="601">
                  <c:v>0.69899999999999984</c:v>
                </c:pt>
                <c:pt idx="602">
                  <c:v>0.69849999999999979</c:v>
                </c:pt>
                <c:pt idx="603">
                  <c:v>0.69799999999999973</c:v>
                </c:pt>
                <c:pt idx="604">
                  <c:v>0.69749999999999979</c:v>
                </c:pt>
                <c:pt idx="605">
                  <c:v>0.69699999999999984</c:v>
                </c:pt>
                <c:pt idx="606">
                  <c:v>0.69649999999999979</c:v>
                </c:pt>
                <c:pt idx="607">
                  <c:v>0.69599999999999973</c:v>
                </c:pt>
                <c:pt idx="608">
                  <c:v>0.69549999999999979</c:v>
                </c:pt>
                <c:pt idx="609">
                  <c:v>0.69499999999999984</c:v>
                </c:pt>
                <c:pt idx="610">
                  <c:v>0.69449999999999978</c:v>
                </c:pt>
                <c:pt idx="611">
                  <c:v>0.69399999999999973</c:v>
                </c:pt>
                <c:pt idx="612">
                  <c:v>0.69349999999999978</c:v>
                </c:pt>
                <c:pt idx="613">
                  <c:v>0.69299999999999984</c:v>
                </c:pt>
                <c:pt idx="614">
                  <c:v>0.69249999999999978</c:v>
                </c:pt>
                <c:pt idx="615">
                  <c:v>0.69199999999999973</c:v>
                </c:pt>
                <c:pt idx="616">
                  <c:v>0.69149999999999978</c:v>
                </c:pt>
                <c:pt idx="617">
                  <c:v>0.69099999999999984</c:v>
                </c:pt>
                <c:pt idx="618">
                  <c:v>0.69049999999999978</c:v>
                </c:pt>
                <c:pt idx="619">
                  <c:v>0.68999999999999972</c:v>
                </c:pt>
                <c:pt idx="620">
                  <c:v>0.68949999999999978</c:v>
                </c:pt>
                <c:pt idx="621">
                  <c:v>0.68899999999999983</c:v>
                </c:pt>
                <c:pt idx="622">
                  <c:v>0.68849999999999978</c:v>
                </c:pt>
                <c:pt idx="623">
                  <c:v>0.68799999999999972</c:v>
                </c:pt>
                <c:pt idx="624">
                  <c:v>0.68749999999999978</c:v>
                </c:pt>
                <c:pt idx="625">
                  <c:v>0.68699999999999983</c:v>
                </c:pt>
                <c:pt idx="626">
                  <c:v>0.68649999999999978</c:v>
                </c:pt>
                <c:pt idx="627">
                  <c:v>0.68599999999999972</c:v>
                </c:pt>
                <c:pt idx="628">
                  <c:v>0.68549999999999978</c:v>
                </c:pt>
                <c:pt idx="629">
                  <c:v>0.68499999999999983</c:v>
                </c:pt>
                <c:pt idx="630">
                  <c:v>0.68449999999999978</c:v>
                </c:pt>
                <c:pt idx="631">
                  <c:v>0.68399999999999972</c:v>
                </c:pt>
                <c:pt idx="632">
                  <c:v>0.68349999999999977</c:v>
                </c:pt>
                <c:pt idx="633">
                  <c:v>0.68299999999999983</c:v>
                </c:pt>
                <c:pt idx="634">
                  <c:v>0.68249999999999977</c:v>
                </c:pt>
                <c:pt idx="635">
                  <c:v>0.68199999999999972</c:v>
                </c:pt>
                <c:pt idx="636">
                  <c:v>0.68149999999999977</c:v>
                </c:pt>
                <c:pt idx="637">
                  <c:v>0.68099999999999983</c:v>
                </c:pt>
                <c:pt idx="638">
                  <c:v>0.68049999999999977</c:v>
                </c:pt>
                <c:pt idx="639">
                  <c:v>0.67999999999999972</c:v>
                </c:pt>
                <c:pt idx="640">
                  <c:v>0.67949999999999977</c:v>
                </c:pt>
                <c:pt idx="641">
                  <c:v>0.67899999999999983</c:v>
                </c:pt>
                <c:pt idx="642">
                  <c:v>0.67849999999999977</c:v>
                </c:pt>
                <c:pt idx="643">
                  <c:v>0.67799999999999971</c:v>
                </c:pt>
                <c:pt idx="644">
                  <c:v>0.67749999999999977</c:v>
                </c:pt>
                <c:pt idx="645">
                  <c:v>0.67699999999999982</c:v>
                </c:pt>
                <c:pt idx="646">
                  <c:v>0.67649999999999977</c:v>
                </c:pt>
                <c:pt idx="647">
                  <c:v>0.67599999999999971</c:v>
                </c:pt>
                <c:pt idx="648">
                  <c:v>0.67549999999999977</c:v>
                </c:pt>
                <c:pt idx="649">
                  <c:v>0.67499999999999982</c:v>
                </c:pt>
                <c:pt idx="650">
                  <c:v>0.67449999999999977</c:v>
                </c:pt>
                <c:pt idx="651">
                  <c:v>0.67399999999999971</c:v>
                </c:pt>
                <c:pt idx="652">
                  <c:v>0.67349999999999977</c:v>
                </c:pt>
                <c:pt idx="653">
                  <c:v>0.67299999999999982</c:v>
                </c:pt>
                <c:pt idx="654">
                  <c:v>0.67249999999999976</c:v>
                </c:pt>
                <c:pt idx="655">
                  <c:v>0.67199999999999971</c:v>
                </c:pt>
                <c:pt idx="656">
                  <c:v>0.67149999999999976</c:v>
                </c:pt>
                <c:pt idx="657">
                  <c:v>0.67099999999999982</c:v>
                </c:pt>
                <c:pt idx="658">
                  <c:v>0.67049999999999976</c:v>
                </c:pt>
                <c:pt idx="659">
                  <c:v>0.66999999999999971</c:v>
                </c:pt>
                <c:pt idx="660">
                  <c:v>0.66949999999999976</c:v>
                </c:pt>
                <c:pt idx="661">
                  <c:v>0.66899999999999982</c:v>
                </c:pt>
                <c:pt idx="662">
                  <c:v>0.66849999999999976</c:v>
                </c:pt>
                <c:pt idx="663">
                  <c:v>0.66799999999999971</c:v>
                </c:pt>
                <c:pt idx="664">
                  <c:v>0.66749999999999976</c:v>
                </c:pt>
                <c:pt idx="665">
                  <c:v>0.66699999999999982</c:v>
                </c:pt>
                <c:pt idx="666">
                  <c:v>0.66649999999999976</c:v>
                </c:pt>
                <c:pt idx="667">
                  <c:v>0.6659999999999997</c:v>
                </c:pt>
                <c:pt idx="668">
                  <c:v>0.66549999999999976</c:v>
                </c:pt>
                <c:pt idx="669">
                  <c:v>0.66499999999999981</c:v>
                </c:pt>
                <c:pt idx="670">
                  <c:v>0.66449999999999976</c:v>
                </c:pt>
                <c:pt idx="671">
                  <c:v>0.6639999999999997</c:v>
                </c:pt>
                <c:pt idx="672">
                  <c:v>0.66349999999999976</c:v>
                </c:pt>
                <c:pt idx="673">
                  <c:v>0.66299999999999981</c:v>
                </c:pt>
                <c:pt idx="674">
                  <c:v>0.66249999999999976</c:v>
                </c:pt>
                <c:pt idx="675">
                  <c:v>0.6619999999999997</c:v>
                </c:pt>
                <c:pt idx="676">
                  <c:v>0.66149999999999975</c:v>
                </c:pt>
                <c:pt idx="677">
                  <c:v>0.66099999999999981</c:v>
                </c:pt>
                <c:pt idx="678">
                  <c:v>0.66049999999999975</c:v>
                </c:pt>
                <c:pt idx="679">
                  <c:v>0.6599999999999997</c:v>
                </c:pt>
                <c:pt idx="680">
                  <c:v>0.65949999999999975</c:v>
                </c:pt>
                <c:pt idx="681">
                  <c:v>0.65899999999999981</c:v>
                </c:pt>
                <c:pt idx="682">
                  <c:v>0.65849999999999975</c:v>
                </c:pt>
                <c:pt idx="683">
                  <c:v>0.6579999999999997</c:v>
                </c:pt>
                <c:pt idx="684">
                  <c:v>0.65749999999999975</c:v>
                </c:pt>
                <c:pt idx="685">
                  <c:v>0.65699999999999981</c:v>
                </c:pt>
                <c:pt idx="686">
                  <c:v>0.65649999999999975</c:v>
                </c:pt>
                <c:pt idx="687">
                  <c:v>0.65599999999999969</c:v>
                </c:pt>
                <c:pt idx="688">
                  <c:v>0.65549999999999975</c:v>
                </c:pt>
                <c:pt idx="689">
                  <c:v>0.6549999999999998</c:v>
                </c:pt>
                <c:pt idx="690">
                  <c:v>0.65449999999999975</c:v>
                </c:pt>
                <c:pt idx="691">
                  <c:v>0.65399999999999969</c:v>
                </c:pt>
                <c:pt idx="692">
                  <c:v>0.65349999999999975</c:v>
                </c:pt>
                <c:pt idx="693">
                  <c:v>0.6529999999999998</c:v>
                </c:pt>
                <c:pt idx="694">
                  <c:v>0.65249999999999975</c:v>
                </c:pt>
                <c:pt idx="695">
                  <c:v>0.65199999999999969</c:v>
                </c:pt>
                <c:pt idx="696">
                  <c:v>0.65149999999999975</c:v>
                </c:pt>
                <c:pt idx="697">
                  <c:v>0.6509999999999998</c:v>
                </c:pt>
                <c:pt idx="698">
                  <c:v>0.65049999999999975</c:v>
                </c:pt>
                <c:pt idx="699">
                  <c:v>0.64999999999999969</c:v>
                </c:pt>
                <c:pt idx="700">
                  <c:v>0.64949999999999974</c:v>
                </c:pt>
                <c:pt idx="701">
                  <c:v>0.6489999999999998</c:v>
                </c:pt>
                <c:pt idx="702">
                  <c:v>0.64849999999999974</c:v>
                </c:pt>
                <c:pt idx="703">
                  <c:v>0.64799999999999969</c:v>
                </c:pt>
                <c:pt idx="704">
                  <c:v>0.64749999999999974</c:v>
                </c:pt>
                <c:pt idx="705">
                  <c:v>0.6469999999999998</c:v>
                </c:pt>
                <c:pt idx="706">
                  <c:v>0.64649999999999974</c:v>
                </c:pt>
                <c:pt idx="707">
                  <c:v>0.64599999999999969</c:v>
                </c:pt>
                <c:pt idx="708">
                  <c:v>0.64549999999999974</c:v>
                </c:pt>
                <c:pt idx="709">
                  <c:v>0.6449999999999998</c:v>
                </c:pt>
                <c:pt idx="710">
                  <c:v>0.64449999999999974</c:v>
                </c:pt>
                <c:pt idx="711">
                  <c:v>0.64399999999999968</c:v>
                </c:pt>
                <c:pt idx="712">
                  <c:v>0.64349999999999974</c:v>
                </c:pt>
                <c:pt idx="713">
                  <c:v>0.64299999999999979</c:v>
                </c:pt>
                <c:pt idx="714">
                  <c:v>0.64249999999999974</c:v>
                </c:pt>
                <c:pt idx="715">
                  <c:v>0.64199999999999968</c:v>
                </c:pt>
                <c:pt idx="716">
                  <c:v>0.64149999999999974</c:v>
                </c:pt>
                <c:pt idx="717">
                  <c:v>0.64099999999999979</c:v>
                </c:pt>
                <c:pt idx="718">
                  <c:v>0.64049999999999974</c:v>
                </c:pt>
                <c:pt idx="719">
                  <c:v>0.63999999999999968</c:v>
                </c:pt>
                <c:pt idx="720">
                  <c:v>0.63949999999999974</c:v>
                </c:pt>
                <c:pt idx="721">
                  <c:v>0.63899999999999979</c:v>
                </c:pt>
                <c:pt idx="722">
                  <c:v>0.63849999999999973</c:v>
                </c:pt>
                <c:pt idx="723">
                  <c:v>0.63799999999999968</c:v>
                </c:pt>
                <c:pt idx="724">
                  <c:v>0.63749999999999973</c:v>
                </c:pt>
                <c:pt idx="725">
                  <c:v>0.63699999999999979</c:v>
                </c:pt>
                <c:pt idx="726">
                  <c:v>0.63649999999999973</c:v>
                </c:pt>
                <c:pt idx="727">
                  <c:v>0.63599999999999968</c:v>
                </c:pt>
                <c:pt idx="728">
                  <c:v>0.63549999999999973</c:v>
                </c:pt>
                <c:pt idx="729">
                  <c:v>0.63499999999999979</c:v>
                </c:pt>
                <c:pt idx="730">
                  <c:v>0.63449999999999973</c:v>
                </c:pt>
                <c:pt idx="731">
                  <c:v>0.63399999999999967</c:v>
                </c:pt>
                <c:pt idx="732">
                  <c:v>0.63349999999999973</c:v>
                </c:pt>
                <c:pt idx="733">
                  <c:v>0.63299999999999979</c:v>
                </c:pt>
                <c:pt idx="734">
                  <c:v>0.63249999999999973</c:v>
                </c:pt>
                <c:pt idx="735">
                  <c:v>0.63199999999999967</c:v>
                </c:pt>
                <c:pt idx="736">
                  <c:v>0.63149999999999973</c:v>
                </c:pt>
                <c:pt idx="737">
                  <c:v>0.63099999999999978</c:v>
                </c:pt>
                <c:pt idx="738">
                  <c:v>0.63049999999999973</c:v>
                </c:pt>
                <c:pt idx="739">
                  <c:v>0.62999999999999967</c:v>
                </c:pt>
                <c:pt idx="740">
                  <c:v>0.62949999999999973</c:v>
                </c:pt>
                <c:pt idx="741">
                  <c:v>0.62899999999999978</c:v>
                </c:pt>
                <c:pt idx="742">
                  <c:v>0.62849999999999973</c:v>
                </c:pt>
                <c:pt idx="743">
                  <c:v>0.62799999999999967</c:v>
                </c:pt>
                <c:pt idx="744">
                  <c:v>0.62749999999999972</c:v>
                </c:pt>
                <c:pt idx="745">
                  <c:v>0.62699999999999978</c:v>
                </c:pt>
                <c:pt idx="746">
                  <c:v>0.62649999999999972</c:v>
                </c:pt>
                <c:pt idx="747">
                  <c:v>0.62599999999999967</c:v>
                </c:pt>
                <c:pt idx="748">
                  <c:v>0.62549999999999972</c:v>
                </c:pt>
                <c:pt idx="749">
                  <c:v>0.62499999999999978</c:v>
                </c:pt>
                <c:pt idx="750">
                  <c:v>0.62449999999999972</c:v>
                </c:pt>
                <c:pt idx="751">
                  <c:v>0.62399999999999967</c:v>
                </c:pt>
                <c:pt idx="752">
                  <c:v>0.62349999999999972</c:v>
                </c:pt>
                <c:pt idx="753">
                  <c:v>0.62299999999999978</c:v>
                </c:pt>
                <c:pt idx="754">
                  <c:v>0.62249999999999972</c:v>
                </c:pt>
                <c:pt idx="755">
                  <c:v>0.62199999999999966</c:v>
                </c:pt>
                <c:pt idx="756">
                  <c:v>0.62149999999999972</c:v>
                </c:pt>
                <c:pt idx="757">
                  <c:v>0.62099999999999977</c:v>
                </c:pt>
                <c:pt idx="758">
                  <c:v>0.62049999999999972</c:v>
                </c:pt>
                <c:pt idx="759">
                  <c:v>0.61999999999999966</c:v>
                </c:pt>
                <c:pt idx="760">
                  <c:v>0.61949999999999972</c:v>
                </c:pt>
                <c:pt idx="761">
                  <c:v>0.61899999999999977</c:v>
                </c:pt>
                <c:pt idx="762">
                  <c:v>0.61849999999999972</c:v>
                </c:pt>
                <c:pt idx="763">
                  <c:v>0.61799999999999966</c:v>
                </c:pt>
                <c:pt idx="764">
                  <c:v>0.61749999999999972</c:v>
                </c:pt>
                <c:pt idx="765">
                  <c:v>0.61699999999999977</c:v>
                </c:pt>
                <c:pt idx="766">
                  <c:v>0.61649999999999971</c:v>
                </c:pt>
                <c:pt idx="767">
                  <c:v>0.61599999999999966</c:v>
                </c:pt>
                <c:pt idx="768">
                  <c:v>0.61549999999999971</c:v>
                </c:pt>
                <c:pt idx="769">
                  <c:v>0.61499999999999977</c:v>
                </c:pt>
                <c:pt idx="770">
                  <c:v>0.61449999999999971</c:v>
                </c:pt>
                <c:pt idx="771">
                  <c:v>0.61399999999999966</c:v>
                </c:pt>
                <c:pt idx="772">
                  <c:v>0.61349999999999971</c:v>
                </c:pt>
                <c:pt idx="773">
                  <c:v>0.61299999999999977</c:v>
                </c:pt>
                <c:pt idx="774">
                  <c:v>0.61249999999999971</c:v>
                </c:pt>
                <c:pt idx="775">
                  <c:v>0.61199999999999966</c:v>
                </c:pt>
                <c:pt idx="776">
                  <c:v>0.61149999999999971</c:v>
                </c:pt>
                <c:pt idx="777">
                  <c:v>0.61099999999999977</c:v>
                </c:pt>
                <c:pt idx="778">
                  <c:v>0.61049999999999971</c:v>
                </c:pt>
                <c:pt idx="779">
                  <c:v>0.60999999999999965</c:v>
                </c:pt>
                <c:pt idx="780">
                  <c:v>0.60949999999999971</c:v>
                </c:pt>
                <c:pt idx="781">
                  <c:v>0.60899999999999976</c:v>
                </c:pt>
                <c:pt idx="782">
                  <c:v>0.60849999999999971</c:v>
                </c:pt>
                <c:pt idx="783">
                  <c:v>0.60799999999999965</c:v>
                </c:pt>
                <c:pt idx="784">
                  <c:v>0.60749999999999971</c:v>
                </c:pt>
                <c:pt idx="785">
                  <c:v>0.60699999999999976</c:v>
                </c:pt>
                <c:pt idx="786">
                  <c:v>0.60649999999999971</c:v>
                </c:pt>
                <c:pt idx="787">
                  <c:v>0.60599999999999965</c:v>
                </c:pt>
                <c:pt idx="788">
                  <c:v>0.60549999999999971</c:v>
                </c:pt>
                <c:pt idx="789">
                  <c:v>0.60499999999999976</c:v>
                </c:pt>
                <c:pt idx="790">
                  <c:v>0.6044999999999997</c:v>
                </c:pt>
                <c:pt idx="791">
                  <c:v>0.60399999999999965</c:v>
                </c:pt>
                <c:pt idx="792">
                  <c:v>0.6034999999999997</c:v>
                </c:pt>
                <c:pt idx="793">
                  <c:v>0.60299999999999976</c:v>
                </c:pt>
                <c:pt idx="794">
                  <c:v>0.6024999999999997</c:v>
                </c:pt>
                <c:pt idx="795">
                  <c:v>0.60199999999999965</c:v>
                </c:pt>
                <c:pt idx="796">
                  <c:v>0.6014999999999997</c:v>
                </c:pt>
                <c:pt idx="797">
                  <c:v>0.60099999999999976</c:v>
                </c:pt>
                <c:pt idx="798">
                  <c:v>0.6004999999999997</c:v>
                </c:pt>
                <c:pt idx="799">
                  <c:v>0.59999999999999964</c:v>
                </c:pt>
                <c:pt idx="800">
                  <c:v>0.5994999999999997</c:v>
                </c:pt>
                <c:pt idx="801">
                  <c:v>0.59899999999999975</c:v>
                </c:pt>
                <c:pt idx="802">
                  <c:v>0.5984999999999997</c:v>
                </c:pt>
                <c:pt idx="803">
                  <c:v>0.59799999999999964</c:v>
                </c:pt>
                <c:pt idx="804">
                  <c:v>0.5974999999999997</c:v>
                </c:pt>
                <c:pt idx="805">
                  <c:v>0.59699999999999975</c:v>
                </c:pt>
                <c:pt idx="806">
                  <c:v>0.5964999999999997</c:v>
                </c:pt>
                <c:pt idx="807">
                  <c:v>0.59599999999999964</c:v>
                </c:pt>
                <c:pt idx="808">
                  <c:v>0.5954999999999997</c:v>
                </c:pt>
                <c:pt idx="809">
                  <c:v>0.59499999999999975</c:v>
                </c:pt>
                <c:pt idx="810">
                  <c:v>0.5944999999999997</c:v>
                </c:pt>
                <c:pt idx="811">
                  <c:v>0.59399999999999964</c:v>
                </c:pt>
                <c:pt idx="812">
                  <c:v>0.59349999999999969</c:v>
                </c:pt>
                <c:pt idx="813">
                  <c:v>0.59299999999999975</c:v>
                </c:pt>
                <c:pt idx="814">
                  <c:v>0.59249999999999969</c:v>
                </c:pt>
                <c:pt idx="815">
                  <c:v>0.59199999999999964</c:v>
                </c:pt>
                <c:pt idx="816">
                  <c:v>0.59149999999999969</c:v>
                </c:pt>
                <c:pt idx="817">
                  <c:v>0.59099999999999975</c:v>
                </c:pt>
                <c:pt idx="818">
                  <c:v>0.59049999999999969</c:v>
                </c:pt>
                <c:pt idx="819">
                  <c:v>0.58999999999999964</c:v>
                </c:pt>
                <c:pt idx="820">
                  <c:v>0.58949999999999969</c:v>
                </c:pt>
                <c:pt idx="821">
                  <c:v>0.58899999999999975</c:v>
                </c:pt>
                <c:pt idx="822">
                  <c:v>0.58849999999999969</c:v>
                </c:pt>
                <c:pt idx="823">
                  <c:v>0.58799999999999963</c:v>
                </c:pt>
                <c:pt idx="824">
                  <c:v>0.58749999999999969</c:v>
                </c:pt>
                <c:pt idx="825">
                  <c:v>0.58699999999999974</c:v>
                </c:pt>
                <c:pt idx="826">
                  <c:v>0.58649999999999969</c:v>
                </c:pt>
                <c:pt idx="827">
                  <c:v>0.58599999999999963</c:v>
                </c:pt>
                <c:pt idx="828">
                  <c:v>0.58549999999999969</c:v>
                </c:pt>
                <c:pt idx="829">
                  <c:v>0.58499999999999974</c:v>
                </c:pt>
                <c:pt idx="830">
                  <c:v>0.58449999999999969</c:v>
                </c:pt>
                <c:pt idx="831">
                  <c:v>0.58399999999999963</c:v>
                </c:pt>
                <c:pt idx="832">
                  <c:v>0.58349999999999969</c:v>
                </c:pt>
                <c:pt idx="833">
                  <c:v>0.58299999999999974</c:v>
                </c:pt>
                <c:pt idx="834">
                  <c:v>0.58249999999999968</c:v>
                </c:pt>
                <c:pt idx="835">
                  <c:v>0.58199999999999963</c:v>
                </c:pt>
                <c:pt idx="836">
                  <c:v>0.58149999999999968</c:v>
                </c:pt>
                <c:pt idx="837">
                  <c:v>0.58099999999999974</c:v>
                </c:pt>
                <c:pt idx="838">
                  <c:v>0.58049999999999968</c:v>
                </c:pt>
                <c:pt idx="839">
                  <c:v>0.57999999999999963</c:v>
                </c:pt>
                <c:pt idx="840">
                  <c:v>0.57949999999999968</c:v>
                </c:pt>
                <c:pt idx="841">
                  <c:v>0.57899999999999974</c:v>
                </c:pt>
                <c:pt idx="842">
                  <c:v>0.57849999999999968</c:v>
                </c:pt>
                <c:pt idx="843">
                  <c:v>0.57799999999999963</c:v>
                </c:pt>
                <c:pt idx="844">
                  <c:v>0.57749999999999968</c:v>
                </c:pt>
                <c:pt idx="845">
                  <c:v>0.57699999999999974</c:v>
                </c:pt>
                <c:pt idx="846">
                  <c:v>0.57649999999999968</c:v>
                </c:pt>
                <c:pt idx="847">
                  <c:v>0.57599999999999962</c:v>
                </c:pt>
                <c:pt idx="848">
                  <c:v>0.57549999999999968</c:v>
                </c:pt>
                <c:pt idx="849">
                  <c:v>0.57499999999999973</c:v>
                </c:pt>
                <c:pt idx="850">
                  <c:v>0.57449999999999968</c:v>
                </c:pt>
                <c:pt idx="851">
                  <c:v>0.57399999999999962</c:v>
                </c:pt>
                <c:pt idx="852">
                  <c:v>0.57349999999999968</c:v>
                </c:pt>
                <c:pt idx="853">
                  <c:v>0.57299999999999973</c:v>
                </c:pt>
                <c:pt idx="854">
                  <c:v>0.57249999999999968</c:v>
                </c:pt>
                <c:pt idx="855">
                  <c:v>0.57199999999999962</c:v>
                </c:pt>
                <c:pt idx="856">
                  <c:v>0.57149999999999967</c:v>
                </c:pt>
                <c:pt idx="857">
                  <c:v>0.57099999999999973</c:v>
                </c:pt>
                <c:pt idx="858">
                  <c:v>0.57049999999999967</c:v>
                </c:pt>
                <c:pt idx="859">
                  <c:v>0.56999999999999962</c:v>
                </c:pt>
                <c:pt idx="860">
                  <c:v>0.56949999999999967</c:v>
                </c:pt>
                <c:pt idx="861">
                  <c:v>0.56899999999999973</c:v>
                </c:pt>
                <c:pt idx="862">
                  <c:v>0.56849999999999967</c:v>
                </c:pt>
                <c:pt idx="863">
                  <c:v>0.56799999999999962</c:v>
                </c:pt>
                <c:pt idx="864">
                  <c:v>0.56749999999999967</c:v>
                </c:pt>
                <c:pt idx="865">
                  <c:v>0.56699999999999973</c:v>
                </c:pt>
                <c:pt idx="866">
                  <c:v>0.56649999999999967</c:v>
                </c:pt>
                <c:pt idx="867">
                  <c:v>0.56599999999999961</c:v>
                </c:pt>
                <c:pt idx="868">
                  <c:v>0.56549999999999967</c:v>
                </c:pt>
                <c:pt idx="869">
                  <c:v>0.56499999999999972</c:v>
                </c:pt>
                <c:pt idx="870">
                  <c:v>0.56449999999999967</c:v>
                </c:pt>
                <c:pt idx="871">
                  <c:v>0.56399999999999961</c:v>
                </c:pt>
                <c:pt idx="872">
                  <c:v>0.56349999999999967</c:v>
                </c:pt>
                <c:pt idx="873">
                  <c:v>0.56299999999999972</c:v>
                </c:pt>
                <c:pt idx="874">
                  <c:v>0.56249999999999967</c:v>
                </c:pt>
                <c:pt idx="875">
                  <c:v>0.56199999999999961</c:v>
                </c:pt>
                <c:pt idx="876">
                  <c:v>0.56149999999999967</c:v>
                </c:pt>
                <c:pt idx="877">
                  <c:v>0.56099999999999972</c:v>
                </c:pt>
                <c:pt idx="878">
                  <c:v>0.56049999999999967</c:v>
                </c:pt>
                <c:pt idx="879">
                  <c:v>0.55999999999999961</c:v>
                </c:pt>
                <c:pt idx="880">
                  <c:v>0.55949999999999966</c:v>
                </c:pt>
                <c:pt idx="881">
                  <c:v>0.55899999999999972</c:v>
                </c:pt>
                <c:pt idx="882">
                  <c:v>0.55849999999999966</c:v>
                </c:pt>
                <c:pt idx="883">
                  <c:v>0.55799999999999961</c:v>
                </c:pt>
                <c:pt idx="884">
                  <c:v>0.55749999999999966</c:v>
                </c:pt>
                <c:pt idx="885">
                  <c:v>0.55699999999999972</c:v>
                </c:pt>
                <c:pt idx="886">
                  <c:v>0.55649999999999966</c:v>
                </c:pt>
                <c:pt idx="887">
                  <c:v>0.55599999999999961</c:v>
                </c:pt>
                <c:pt idx="888">
                  <c:v>0.55549999999999966</c:v>
                </c:pt>
                <c:pt idx="889">
                  <c:v>0.55499999999999972</c:v>
                </c:pt>
                <c:pt idx="890">
                  <c:v>0.55449999999999966</c:v>
                </c:pt>
                <c:pt idx="891">
                  <c:v>0.5539999999999996</c:v>
                </c:pt>
                <c:pt idx="892">
                  <c:v>0.55349999999999966</c:v>
                </c:pt>
                <c:pt idx="893">
                  <c:v>0.55299999999999971</c:v>
                </c:pt>
                <c:pt idx="894">
                  <c:v>0.55249999999999966</c:v>
                </c:pt>
                <c:pt idx="895">
                  <c:v>0.5519999999999996</c:v>
                </c:pt>
                <c:pt idx="896">
                  <c:v>0.55149999999999966</c:v>
                </c:pt>
                <c:pt idx="897">
                  <c:v>0.55099999999999971</c:v>
                </c:pt>
                <c:pt idx="898">
                  <c:v>0.55049999999999966</c:v>
                </c:pt>
                <c:pt idx="899">
                  <c:v>0.5499999999999996</c:v>
                </c:pt>
                <c:pt idx="900">
                  <c:v>0.54949999999999966</c:v>
                </c:pt>
                <c:pt idx="901">
                  <c:v>0.54899999999999971</c:v>
                </c:pt>
                <c:pt idx="902">
                  <c:v>0.54849999999999965</c:v>
                </c:pt>
                <c:pt idx="903">
                  <c:v>0.5479999999999996</c:v>
                </c:pt>
                <c:pt idx="904">
                  <c:v>0.54749999999999965</c:v>
                </c:pt>
                <c:pt idx="905">
                  <c:v>0.54699999999999971</c:v>
                </c:pt>
                <c:pt idx="906">
                  <c:v>0.54649999999999965</c:v>
                </c:pt>
                <c:pt idx="907">
                  <c:v>0.5459999999999996</c:v>
                </c:pt>
                <c:pt idx="908">
                  <c:v>0.54549999999999965</c:v>
                </c:pt>
                <c:pt idx="909">
                  <c:v>0.54499999999999971</c:v>
                </c:pt>
                <c:pt idx="910">
                  <c:v>0.54449999999999965</c:v>
                </c:pt>
                <c:pt idx="911">
                  <c:v>0.54399999999999959</c:v>
                </c:pt>
                <c:pt idx="912">
                  <c:v>0.54349999999999965</c:v>
                </c:pt>
                <c:pt idx="913">
                  <c:v>0.54299999999999971</c:v>
                </c:pt>
                <c:pt idx="914">
                  <c:v>0.54249999999999965</c:v>
                </c:pt>
                <c:pt idx="915">
                  <c:v>0.54199999999999959</c:v>
                </c:pt>
                <c:pt idx="916">
                  <c:v>0.54149999999999965</c:v>
                </c:pt>
                <c:pt idx="917">
                  <c:v>0.5409999999999997</c:v>
                </c:pt>
                <c:pt idx="918">
                  <c:v>0.54049999999999965</c:v>
                </c:pt>
                <c:pt idx="919">
                  <c:v>0.53999999999999959</c:v>
                </c:pt>
                <c:pt idx="920">
                  <c:v>0.53949999999999965</c:v>
                </c:pt>
                <c:pt idx="921">
                  <c:v>0.5389999999999997</c:v>
                </c:pt>
                <c:pt idx="922">
                  <c:v>0.53849999999999965</c:v>
                </c:pt>
                <c:pt idx="923">
                  <c:v>0.53799999999999959</c:v>
                </c:pt>
                <c:pt idx="924">
                  <c:v>0.53749999999999964</c:v>
                </c:pt>
                <c:pt idx="925">
                  <c:v>0.5369999999999997</c:v>
                </c:pt>
                <c:pt idx="926">
                  <c:v>0.53649999999999964</c:v>
                </c:pt>
                <c:pt idx="927">
                  <c:v>0.53599999999999959</c:v>
                </c:pt>
                <c:pt idx="928">
                  <c:v>0.53549999999999964</c:v>
                </c:pt>
                <c:pt idx="929">
                  <c:v>0.5349999999999997</c:v>
                </c:pt>
                <c:pt idx="930">
                  <c:v>0.53449999999999964</c:v>
                </c:pt>
                <c:pt idx="931">
                  <c:v>0.53399999999999959</c:v>
                </c:pt>
                <c:pt idx="932">
                  <c:v>0.53349999999999964</c:v>
                </c:pt>
                <c:pt idx="933">
                  <c:v>0.5329999999999997</c:v>
                </c:pt>
                <c:pt idx="934">
                  <c:v>0.53249999999999964</c:v>
                </c:pt>
                <c:pt idx="935">
                  <c:v>0.53199999999999958</c:v>
                </c:pt>
                <c:pt idx="936">
                  <c:v>0.53149999999999964</c:v>
                </c:pt>
                <c:pt idx="937">
                  <c:v>0.53099999999999969</c:v>
                </c:pt>
                <c:pt idx="938">
                  <c:v>0.53049999999999964</c:v>
                </c:pt>
                <c:pt idx="939">
                  <c:v>0.52999999999999958</c:v>
                </c:pt>
                <c:pt idx="940">
                  <c:v>0.52949999999999964</c:v>
                </c:pt>
                <c:pt idx="941">
                  <c:v>0.52899999999999969</c:v>
                </c:pt>
                <c:pt idx="942">
                  <c:v>0.52849999999999964</c:v>
                </c:pt>
                <c:pt idx="943">
                  <c:v>0.52799999999999958</c:v>
                </c:pt>
                <c:pt idx="944">
                  <c:v>0.52749999999999964</c:v>
                </c:pt>
                <c:pt idx="945">
                  <c:v>0.52699999999999969</c:v>
                </c:pt>
                <c:pt idx="946">
                  <c:v>0.52649999999999963</c:v>
                </c:pt>
                <c:pt idx="947">
                  <c:v>0.52599999999999958</c:v>
                </c:pt>
                <c:pt idx="948">
                  <c:v>0.52549999999999963</c:v>
                </c:pt>
                <c:pt idx="949">
                  <c:v>0.52499999999999969</c:v>
                </c:pt>
                <c:pt idx="950">
                  <c:v>0.52449999999999963</c:v>
                </c:pt>
                <c:pt idx="951">
                  <c:v>0.52399999999999958</c:v>
                </c:pt>
                <c:pt idx="952">
                  <c:v>0.52349999999999963</c:v>
                </c:pt>
                <c:pt idx="953">
                  <c:v>0.52299999999999969</c:v>
                </c:pt>
                <c:pt idx="954">
                  <c:v>0.52249999999999963</c:v>
                </c:pt>
                <c:pt idx="955">
                  <c:v>0.52199999999999958</c:v>
                </c:pt>
                <c:pt idx="956">
                  <c:v>0.52149999999999963</c:v>
                </c:pt>
                <c:pt idx="957">
                  <c:v>0.52099999999999969</c:v>
                </c:pt>
                <c:pt idx="958">
                  <c:v>0.52049999999999963</c:v>
                </c:pt>
                <c:pt idx="959">
                  <c:v>0.51999999999999957</c:v>
                </c:pt>
                <c:pt idx="960">
                  <c:v>0.51949999999999963</c:v>
                </c:pt>
                <c:pt idx="961">
                  <c:v>0.51899999999999968</c:v>
                </c:pt>
                <c:pt idx="962">
                  <c:v>0.51849999999999963</c:v>
                </c:pt>
                <c:pt idx="963">
                  <c:v>0.51799999999999957</c:v>
                </c:pt>
                <c:pt idx="964">
                  <c:v>0.51749999999999963</c:v>
                </c:pt>
                <c:pt idx="965">
                  <c:v>0.51699999999999968</c:v>
                </c:pt>
                <c:pt idx="966">
                  <c:v>0.51649999999999963</c:v>
                </c:pt>
                <c:pt idx="967">
                  <c:v>0.51599999999999957</c:v>
                </c:pt>
                <c:pt idx="968">
                  <c:v>0.51549999999999963</c:v>
                </c:pt>
                <c:pt idx="969">
                  <c:v>0.51499999999999968</c:v>
                </c:pt>
                <c:pt idx="970">
                  <c:v>0.51449999999999962</c:v>
                </c:pt>
                <c:pt idx="971">
                  <c:v>0.51399999999999957</c:v>
                </c:pt>
                <c:pt idx="972">
                  <c:v>0.51349999999999962</c:v>
                </c:pt>
                <c:pt idx="973">
                  <c:v>0.51299999999999968</c:v>
                </c:pt>
                <c:pt idx="974">
                  <c:v>0.51249999999999962</c:v>
                </c:pt>
                <c:pt idx="975">
                  <c:v>0.51199999999999957</c:v>
                </c:pt>
                <c:pt idx="976">
                  <c:v>0.51149999999999962</c:v>
                </c:pt>
                <c:pt idx="977">
                  <c:v>0.51099999999999968</c:v>
                </c:pt>
                <c:pt idx="978">
                  <c:v>0.51049999999999962</c:v>
                </c:pt>
                <c:pt idx="979">
                  <c:v>0.50999999999999956</c:v>
                </c:pt>
                <c:pt idx="980">
                  <c:v>0.50949999999999962</c:v>
                </c:pt>
                <c:pt idx="981">
                  <c:v>0.50899999999999967</c:v>
                </c:pt>
                <c:pt idx="982">
                  <c:v>0.50849999999999962</c:v>
                </c:pt>
                <c:pt idx="983">
                  <c:v>0.50799999999999956</c:v>
                </c:pt>
                <c:pt idx="984">
                  <c:v>0.50749999999999962</c:v>
                </c:pt>
                <c:pt idx="985">
                  <c:v>0.50699999999999967</c:v>
                </c:pt>
                <c:pt idx="986">
                  <c:v>0.50649999999999962</c:v>
                </c:pt>
                <c:pt idx="987">
                  <c:v>0.50599999999999956</c:v>
                </c:pt>
                <c:pt idx="988">
                  <c:v>0.50549999999999962</c:v>
                </c:pt>
                <c:pt idx="989">
                  <c:v>0.50499999999999967</c:v>
                </c:pt>
                <c:pt idx="990">
                  <c:v>0.50449999999999962</c:v>
                </c:pt>
                <c:pt idx="991">
                  <c:v>0.50399999999999956</c:v>
                </c:pt>
                <c:pt idx="992">
                  <c:v>0.50349999999999961</c:v>
                </c:pt>
                <c:pt idx="993">
                  <c:v>0.50299999999999967</c:v>
                </c:pt>
                <c:pt idx="994">
                  <c:v>0.50249999999999961</c:v>
                </c:pt>
                <c:pt idx="995">
                  <c:v>0.50199999999999956</c:v>
                </c:pt>
                <c:pt idx="996">
                  <c:v>0.50149999999999961</c:v>
                </c:pt>
                <c:pt idx="997">
                  <c:v>0.50099999999999967</c:v>
                </c:pt>
                <c:pt idx="998">
                  <c:v>0.50049999999999961</c:v>
                </c:pt>
                <c:pt idx="999">
                  <c:v>0.49999999999999967</c:v>
                </c:pt>
                <c:pt idx="1000">
                  <c:v>0.49949999999999972</c:v>
                </c:pt>
                <c:pt idx="1001">
                  <c:v>0.49899999999999978</c:v>
                </c:pt>
                <c:pt idx="1002">
                  <c:v>0.49849999999999983</c:v>
                </c:pt>
                <c:pt idx="1003">
                  <c:v>0.49799999999999989</c:v>
                </c:pt>
                <c:pt idx="1004">
                  <c:v>0.49749999999999994</c:v>
                </c:pt>
                <c:pt idx="1005">
                  <c:v>0.497</c:v>
                </c:pt>
                <c:pt idx="1006">
                  <c:v>0.49650000000000005</c:v>
                </c:pt>
                <c:pt idx="1007">
                  <c:v>0.49600000000000011</c:v>
                </c:pt>
                <c:pt idx="1008">
                  <c:v>0.49550000000000016</c:v>
                </c:pt>
                <c:pt idx="1009">
                  <c:v>0.49500000000000022</c:v>
                </c:pt>
                <c:pt idx="1010">
                  <c:v>0.49450000000000027</c:v>
                </c:pt>
                <c:pt idx="1011">
                  <c:v>0.49400000000000033</c:v>
                </c:pt>
                <c:pt idx="1012">
                  <c:v>0.49350000000000038</c:v>
                </c:pt>
                <c:pt idx="1013">
                  <c:v>0.49300000000000044</c:v>
                </c:pt>
                <c:pt idx="1014">
                  <c:v>0.49250000000000049</c:v>
                </c:pt>
                <c:pt idx="1015">
                  <c:v>0.49200000000000055</c:v>
                </c:pt>
                <c:pt idx="1016">
                  <c:v>0.4915000000000006</c:v>
                </c:pt>
                <c:pt idx="1017">
                  <c:v>0.49100000000000066</c:v>
                </c:pt>
                <c:pt idx="1018">
                  <c:v>0.49050000000000071</c:v>
                </c:pt>
                <c:pt idx="1019">
                  <c:v>0.49000000000000077</c:v>
                </c:pt>
                <c:pt idx="1020">
                  <c:v>0.48950000000000082</c:v>
                </c:pt>
                <c:pt idx="1021">
                  <c:v>0.48900000000000088</c:v>
                </c:pt>
                <c:pt idx="1022">
                  <c:v>0.48850000000000093</c:v>
                </c:pt>
                <c:pt idx="1023">
                  <c:v>0.48800000000000099</c:v>
                </c:pt>
                <c:pt idx="1024">
                  <c:v>0.48750000000000104</c:v>
                </c:pt>
                <c:pt idx="1025">
                  <c:v>0.4870000000000011</c:v>
                </c:pt>
                <c:pt idx="1026">
                  <c:v>0.48650000000000115</c:v>
                </c:pt>
                <c:pt idx="1027">
                  <c:v>0.48600000000000121</c:v>
                </c:pt>
                <c:pt idx="1028">
                  <c:v>0.48550000000000126</c:v>
                </c:pt>
                <c:pt idx="1029">
                  <c:v>0.48500000000000132</c:v>
                </c:pt>
                <c:pt idx="1030">
                  <c:v>0.48450000000000137</c:v>
                </c:pt>
                <c:pt idx="1031">
                  <c:v>0.48400000000000143</c:v>
                </c:pt>
                <c:pt idx="1032">
                  <c:v>0.48350000000000148</c:v>
                </c:pt>
                <c:pt idx="1033">
                  <c:v>0.48300000000000154</c:v>
                </c:pt>
                <c:pt idx="1034">
                  <c:v>0.48250000000000159</c:v>
                </c:pt>
                <c:pt idx="1035">
                  <c:v>0.48200000000000165</c:v>
                </c:pt>
                <c:pt idx="1036">
                  <c:v>0.4815000000000017</c:v>
                </c:pt>
                <c:pt idx="1037">
                  <c:v>0.48100000000000176</c:v>
                </c:pt>
                <c:pt idx="1038">
                  <c:v>0.48050000000000181</c:v>
                </c:pt>
                <c:pt idx="1039">
                  <c:v>0.48000000000000187</c:v>
                </c:pt>
                <c:pt idx="1040">
                  <c:v>0.47950000000000192</c:v>
                </c:pt>
                <c:pt idx="1041">
                  <c:v>0.47900000000000198</c:v>
                </c:pt>
                <c:pt idx="1042">
                  <c:v>0.47850000000000203</c:v>
                </c:pt>
                <c:pt idx="1043">
                  <c:v>0.47800000000000209</c:v>
                </c:pt>
                <c:pt idx="1044">
                  <c:v>0.47750000000000214</c:v>
                </c:pt>
                <c:pt idx="1045">
                  <c:v>0.4770000000000022</c:v>
                </c:pt>
                <c:pt idx="1046">
                  <c:v>0.47650000000000226</c:v>
                </c:pt>
                <c:pt idx="1047">
                  <c:v>0.47600000000000231</c:v>
                </c:pt>
                <c:pt idx="1048">
                  <c:v>0.47550000000000237</c:v>
                </c:pt>
                <c:pt idx="1049">
                  <c:v>0.47500000000000242</c:v>
                </c:pt>
                <c:pt idx="1050">
                  <c:v>0.47450000000000248</c:v>
                </c:pt>
                <c:pt idx="1051">
                  <c:v>0.47400000000000253</c:v>
                </c:pt>
                <c:pt idx="1052">
                  <c:v>0.47350000000000259</c:v>
                </c:pt>
                <c:pt idx="1053">
                  <c:v>0.47300000000000264</c:v>
                </c:pt>
                <c:pt idx="1054">
                  <c:v>0.4725000000000027</c:v>
                </c:pt>
                <c:pt idx="1055">
                  <c:v>0.47200000000000275</c:v>
                </c:pt>
                <c:pt idx="1056">
                  <c:v>0.47150000000000281</c:v>
                </c:pt>
                <c:pt idx="1057">
                  <c:v>0.47100000000000286</c:v>
                </c:pt>
                <c:pt idx="1058">
                  <c:v>0.47050000000000292</c:v>
                </c:pt>
                <c:pt idx="1059">
                  <c:v>0.47000000000000297</c:v>
                </c:pt>
                <c:pt idx="1060">
                  <c:v>0.46950000000000303</c:v>
                </c:pt>
                <c:pt idx="1061">
                  <c:v>0.46900000000000308</c:v>
                </c:pt>
                <c:pt idx="1062">
                  <c:v>0.46850000000000314</c:v>
                </c:pt>
                <c:pt idx="1063">
                  <c:v>0.46800000000000319</c:v>
                </c:pt>
                <c:pt idx="1064">
                  <c:v>0.46750000000000325</c:v>
                </c:pt>
                <c:pt idx="1065">
                  <c:v>0.4670000000000033</c:v>
                </c:pt>
                <c:pt idx="1066">
                  <c:v>0.46650000000000336</c:v>
                </c:pt>
                <c:pt idx="1067">
                  <c:v>0.46600000000000341</c:v>
                </c:pt>
                <c:pt idx="1068">
                  <c:v>0.46550000000000347</c:v>
                </c:pt>
                <c:pt idx="1069">
                  <c:v>0.46500000000000352</c:v>
                </c:pt>
                <c:pt idx="1070">
                  <c:v>0.46450000000000358</c:v>
                </c:pt>
                <c:pt idx="1071">
                  <c:v>0.46400000000000363</c:v>
                </c:pt>
                <c:pt idx="1072">
                  <c:v>0.46350000000000369</c:v>
                </c:pt>
                <c:pt idx="1073">
                  <c:v>0.46300000000000374</c:v>
                </c:pt>
                <c:pt idx="1074">
                  <c:v>0.4625000000000038</c:v>
                </c:pt>
                <c:pt idx="1075">
                  <c:v>0.46200000000000385</c:v>
                </c:pt>
                <c:pt idx="1076">
                  <c:v>0.46150000000000391</c:v>
                </c:pt>
                <c:pt idx="1077">
                  <c:v>0.46100000000000396</c:v>
                </c:pt>
                <c:pt idx="1078">
                  <c:v>0.46050000000000402</c:v>
                </c:pt>
                <c:pt idx="1079">
                  <c:v>0.46000000000000407</c:v>
                </c:pt>
                <c:pt idx="1080">
                  <c:v>0.45950000000000413</c:v>
                </c:pt>
                <c:pt idx="1081">
                  <c:v>0.45900000000000418</c:v>
                </c:pt>
                <c:pt idx="1082">
                  <c:v>0.45850000000000424</c:v>
                </c:pt>
                <c:pt idx="1083">
                  <c:v>0.45800000000000429</c:v>
                </c:pt>
                <c:pt idx="1084">
                  <c:v>0.45750000000000435</c:v>
                </c:pt>
                <c:pt idx="1085">
                  <c:v>0.4570000000000044</c:v>
                </c:pt>
                <c:pt idx="1086">
                  <c:v>0.45650000000000446</c:v>
                </c:pt>
                <c:pt idx="1087">
                  <c:v>0.45600000000000451</c:v>
                </c:pt>
                <c:pt idx="1088">
                  <c:v>0.45550000000000457</c:v>
                </c:pt>
                <c:pt idx="1089">
                  <c:v>0.45500000000000462</c:v>
                </c:pt>
                <c:pt idx="1090">
                  <c:v>0.45450000000000468</c:v>
                </c:pt>
                <c:pt idx="1091">
                  <c:v>0.45400000000000473</c:v>
                </c:pt>
                <c:pt idx="1092">
                  <c:v>0.45350000000000479</c:v>
                </c:pt>
                <c:pt idx="1093">
                  <c:v>0.45300000000000484</c:v>
                </c:pt>
                <c:pt idx="1094">
                  <c:v>0.4525000000000049</c:v>
                </c:pt>
                <c:pt idx="1095">
                  <c:v>0.45200000000000495</c:v>
                </c:pt>
                <c:pt idx="1096">
                  <c:v>0.45150000000000501</c:v>
                </c:pt>
                <c:pt idx="1097">
                  <c:v>0.45100000000000506</c:v>
                </c:pt>
                <c:pt idx="1098">
                  <c:v>0.45050000000000512</c:v>
                </c:pt>
                <c:pt idx="1099">
                  <c:v>0.45000000000000517</c:v>
                </c:pt>
                <c:pt idx="1100">
                  <c:v>0.44950000000000523</c:v>
                </c:pt>
                <c:pt idx="1101">
                  <c:v>0.44900000000000528</c:v>
                </c:pt>
                <c:pt idx="1102">
                  <c:v>0.44850000000000534</c:v>
                </c:pt>
                <c:pt idx="1103">
                  <c:v>0.44800000000000539</c:v>
                </c:pt>
                <c:pt idx="1104">
                  <c:v>0.44750000000000545</c:v>
                </c:pt>
                <c:pt idx="1105">
                  <c:v>0.4470000000000055</c:v>
                </c:pt>
                <c:pt idx="1106">
                  <c:v>0.44650000000000556</c:v>
                </c:pt>
                <c:pt idx="1107">
                  <c:v>0.44600000000000561</c:v>
                </c:pt>
                <c:pt idx="1108">
                  <c:v>0.44550000000000567</c:v>
                </c:pt>
                <c:pt idx="1109">
                  <c:v>0.44500000000000572</c:v>
                </c:pt>
                <c:pt idx="1110">
                  <c:v>0.44450000000000578</c:v>
                </c:pt>
                <c:pt idx="1111">
                  <c:v>0.44400000000000583</c:v>
                </c:pt>
                <c:pt idx="1112">
                  <c:v>0.44350000000000589</c:v>
                </c:pt>
                <c:pt idx="1113">
                  <c:v>0.44300000000000594</c:v>
                </c:pt>
                <c:pt idx="1114">
                  <c:v>0.442500000000006</c:v>
                </c:pt>
                <c:pt idx="1115">
                  <c:v>0.44200000000000605</c:v>
                </c:pt>
                <c:pt idx="1116">
                  <c:v>0.44150000000000611</c:v>
                </c:pt>
                <c:pt idx="1117">
                  <c:v>0.44100000000000616</c:v>
                </c:pt>
                <c:pt idx="1118">
                  <c:v>0.44050000000000622</c:v>
                </c:pt>
                <c:pt idx="1119">
                  <c:v>0.44000000000000627</c:v>
                </c:pt>
                <c:pt idx="1120">
                  <c:v>0.43950000000000633</c:v>
                </c:pt>
                <c:pt idx="1121">
                  <c:v>0.43900000000000639</c:v>
                </c:pt>
                <c:pt idx="1122">
                  <c:v>0.43850000000000644</c:v>
                </c:pt>
                <c:pt idx="1123">
                  <c:v>0.4380000000000065</c:v>
                </c:pt>
                <c:pt idx="1124">
                  <c:v>0.43750000000000655</c:v>
                </c:pt>
                <c:pt idx="1125">
                  <c:v>0.43700000000000661</c:v>
                </c:pt>
                <c:pt idx="1126">
                  <c:v>0.43650000000000666</c:v>
                </c:pt>
                <c:pt idx="1127">
                  <c:v>0.43600000000000672</c:v>
                </c:pt>
                <c:pt idx="1128">
                  <c:v>0.43550000000000677</c:v>
                </c:pt>
                <c:pt idx="1129">
                  <c:v>0.43500000000000683</c:v>
                </c:pt>
                <c:pt idx="1130">
                  <c:v>0.43450000000000688</c:v>
                </c:pt>
                <c:pt idx="1131">
                  <c:v>0.43400000000000694</c:v>
                </c:pt>
                <c:pt idx="1132">
                  <c:v>0.43350000000000699</c:v>
                </c:pt>
                <c:pt idx="1133">
                  <c:v>0.43300000000000705</c:v>
                </c:pt>
                <c:pt idx="1134">
                  <c:v>0.4325000000000071</c:v>
                </c:pt>
                <c:pt idx="1135">
                  <c:v>0.43200000000000716</c:v>
                </c:pt>
                <c:pt idx="1136">
                  <c:v>0.43150000000000721</c:v>
                </c:pt>
                <c:pt idx="1137">
                  <c:v>0.43100000000000727</c:v>
                </c:pt>
                <c:pt idx="1138">
                  <c:v>0.43050000000000732</c:v>
                </c:pt>
                <c:pt idx="1139">
                  <c:v>0.43000000000000738</c:v>
                </c:pt>
                <c:pt idx="1140">
                  <c:v>0.42950000000000743</c:v>
                </c:pt>
                <c:pt idx="1141">
                  <c:v>0.42900000000000749</c:v>
                </c:pt>
                <c:pt idx="1142">
                  <c:v>0.42850000000000754</c:v>
                </c:pt>
                <c:pt idx="1143">
                  <c:v>0.4280000000000076</c:v>
                </c:pt>
                <c:pt idx="1144">
                  <c:v>0.42750000000000765</c:v>
                </c:pt>
                <c:pt idx="1145">
                  <c:v>0.42700000000000771</c:v>
                </c:pt>
                <c:pt idx="1146">
                  <c:v>0.42650000000000776</c:v>
                </c:pt>
                <c:pt idx="1147">
                  <c:v>0.42600000000000782</c:v>
                </c:pt>
                <c:pt idx="1148">
                  <c:v>0.42550000000000787</c:v>
                </c:pt>
                <c:pt idx="1149">
                  <c:v>0.42500000000000793</c:v>
                </c:pt>
                <c:pt idx="1150">
                  <c:v>0.42450000000000798</c:v>
                </c:pt>
                <c:pt idx="1151">
                  <c:v>0.42400000000000804</c:v>
                </c:pt>
                <c:pt idx="1152">
                  <c:v>0.42350000000000809</c:v>
                </c:pt>
                <c:pt idx="1153">
                  <c:v>0.42300000000000815</c:v>
                </c:pt>
                <c:pt idx="1154">
                  <c:v>0.4225000000000082</c:v>
                </c:pt>
                <c:pt idx="1155">
                  <c:v>0.42200000000000826</c:v>
                </c:pt>
                <c:pt idx="1156">
                  <c:v>0.42150000000000831</c:v>
                </c:pt>
                <c:pt idx="1157">
                  <c:v>0.42100000000000837</c:v>
                </c:pt>
                <c:pt idx="1158">
                  <c:v>0.42050000000000842</c:v>
                </c:pt>
                <c:pt idx="1159">
                  <c:v>0.42000000000000848</c:v>
                </c:pt>
                <c:pt idx="1160">
                  <c:v>0.41950000000000853</c:v>
                </c:pt>
                <c:pt idx="1161">
                  <c:v>0.41900000000000859</c:v>
                </c:pt>
                <c:pt idx="1162">
                  <c:v>0.41850000000000864</c:v>
                </c:pt>
                <c:pt idx="1163">
                  <c:v>0.4180000000000087</c:v>
                </c:pt>
                <c:pt idx="1164">
                  <c:v>0.41750000000000875</c:v>
                </c:pt>
                <c:pt idx="1165">
                  <c:v>0.41700000000000881</c:v>
                </c:pt>
                <c:pt idx="1166">
                  <c:v>0.41650000000000886</c:v>
                </c:pt>
                <c:pt idx="1167">
                  <c:v>0.41600000000000892</c:v>
                </c:pt>
                <c:pt idx="1168">
                  <c:v>0.41550000000000897</c:v>
                </c:pt>
                <c:pt idx="1169">
                  <c:v>0.41500000000000903</c:v>
                </c:pt>
                <c:pt idx="1170">
                  <c:v>0.41450000000000908</c:v>
                </c:pt>
                <c:pt idx="1171">
                  <c:v>0.41400000000000914</c:v>
                </c:pt>
                <c:pt idx="1172">
                  <c:v>0.41350000000000919</c:v>
                </c:pt>
                <c:pt idx="1173">
                  <c:v>0.41300000000000925</c:v>
                </c:pt>
                <c:pt idx="1174">
                  <c:v>0.4125000000000093</c:v>
                </c:pt>
                <c:pt idx="1175">
                  <c:v>0.41200000000000936</c:v>
                </c:pt>
                <c:pt idx="1176">
                  <c:v>0.41150000000000941</c:v>
                </c:pt>
                <c:pt idx="1177">
                  <c:v>0.41100000000000947</c:v>
                </c:pt>
                <c:pt idx="1178">
                  <c:v>0.41050000000000952</c:v>
                </c:pt>
                <c:pt idx="1179">
                  <c:v>0.41000000000000958</c:v>
                </c:pt>
                <c:pt idx="1180">
                  <c:v>0.40950000000000963</c:v>
                </c:pt>
                <c:pt idx="1181">
                  <c:v>0.40900000000000969</c:v>
                </c:pt>
                <c:pt idx="1182">
                  <c:v>0.40850000000000974</c:v>
                </c:pt>
                <c:pt idx="1183">
                  <c:v>0.4080000000000098</c:v>
                </c:pt>
                <c:pt idx="1184">
                  <c:v>0.40750000000000985</c:v>
                </c:pt>
                <c:pt idx="1185">
                  <c:v>0.40700000000000991</c:v>
                </c:pt>
                <c:pt idx="1186">
                  <c:v>0.40650000000000996</c:v>
                </c:pt>
                <c:pt idx="1187">
                  <c:v>0.40600000000001002</c:v>
                </c:pt>
                <c:pt idx="1188">
                  <c:v>0.40550000000001007</c:v>
                </c:pt>
                <c:pt idx="1189">
                  <c:v>0.40500000000001013</c:v>
                </c:pt>
                <c:pt idx="1190">
                  <c:v>0.40450000000001018</c:v>
                </c:pt>
                <c:pt idx="1191">
                  <c:v>0.40400000000001024</c:v>
                </c:pt>
                <c:pt idx="1192">
                  <c:v>0.40350000000001029</c:v>
                </c:pt>
                <c:pt idx="1193">
                  <c:v>0.40300000000001035</c:v>
                </c:pt>
                <c:pt idx="1194">
                  <c:v>0.40250000000001041</c:v>
                </c:pt>
                <c:pt idx="1195">
                  <c:v>0.40200000000001046</c:v>
                </c:pt>
                <c:pt idx="1196">
                  <c:v>0.40150000000001052</c:v>
                </c:pt>
                <c:pt idx="1197">
                  <c:v>0.40100000000001057</c:v>
                </c:pt>
                <c:pt idx="1198">
                  <c:v>0.40050000000001063</c:v>
                </c:pt>
                <c:pt idx="1199">
                  <c:v>0.40000000000001068</c:v>
                </c:pt>
                <c:pt idx="1200">
                  <c:v>0.39950000000001074</c:v>
                </c:pt>
                <c:pt idx="1201">
                  <c:v>0.39900000000001079</c:v>
                </c:pt>
                <c:pt idx="1202">
                  <c:v>0.39850000000001085</c:v>
                </c:pt>
                <c:pt idx="1203">
                  <c:v>0.3980000000000109</c:v>
                </c:pt>
                <c:pt idx="1204">
                  <c:v>0.39750000000001096</c:v>
                </c:pt>
                <c:pt idx="1205">
                  <c:v>0.39700000000001101</c:v>
                </c:pt>
                <c:pt idx="1206">
                  <c:v>0.39650000000001107</c:v>
                </c:pt>
                <c:pt idx="1207">
                  <c:v>0.39600000000001112</c:v>
                </c:pt>
                <c:pt idx="1208">
                  <c:v>0.39550000000001118</c:v>
                </c:pt>
                <c:pt idx="1209">
                  <c:v>0.39500000000001123</c:v>
                </c:pt>
                <c:pt idx="1210">
                  <c:v>0.39450000000001129</c:v>
                </c:pt>
                <c:pt idx="1211">
                  <c:v>0.39400000000001134</c:v>
                </c:pt>
                <c:pt idx="1212">
                  <c:v>0.3935000000000114</c:v>
                </c:pt>
                <c:pt idx="1213">
                  <c:v>0.39300000000001145</c:v>
                </c:pt>
                <c:pt idx="1214">
                  <c:v>0.39250000000001151</c:v>
                </c:pt>
                <c:pt idx="1215">
                  <c:v>0.39200000000001156</c:v>
                </c:pt>
                <c:pt idx="1216">
                  <c:v>0.39150000000001162</c:v>
                </c:pt>
                <c:pt idx="1217">
                  <c:v>0.39100000000001167</c:v>
                </c:pt>
                <c:pt idx="1218">
                  <c:v>0.39050000000001173</c:v>
                </c:pt>
                <c:pt idx="1219">
                  <c:v>0.39000000000001178</c:v>
                </c:pt>
                <c:pt idx="1220">
                  <c:v>0.38950000000001184</c:v>
                </c:pt>
                <c:pt idx="1221">
                  <c:v>0.38900000000001189</c:v>
                </c:pt>
                <c:pt idx="1222">
                  <c:v>0.38850000000001195</c:v>
                </c:pt>
                <c:pt idx="1223">
                  <c:v>0.388000000000012</c:v>
                </c:pt>
                <c:pt idx="1224">
                  <c:v>0.38750000000001206</c:v>
                </c:pt>
                <c:pt idx="1225">
                  <c:v>0.38700000000001211</c:v>
                </c:pt>
                <c:pt idx="1226">
                  <c:v>0.38650000000001217</c:v>
                </c:pt>
                <c:pt idx="1227">
                  <c:v>0.38600000000001222</c:v>
                </c:pt>
                <c:pt idx="1228">
                  <c:v>0.38550000000001228</c:v>
                </c:pt>
                <c:pt idx="1229">
                  <c:v>0.38500000000001233</c:v>
                </c:pt>
                <c:pt idx="1230">
                  <c:v>0.38450000000001239</c:v>
                </c:pt>
                <c:pt idx="1231">
                  <c:v>0.38400000000001244</c:v>
                </c:pt>
                <c:pt idx="1232">
                  <c:v>0.3835000000000125</c:v>
                </c:pt>
                <c:pt idx="1233">
                  <c:v>0.38300000000001255</c:v>
                </c:pt>
                <c:pt idx="1234">
                  <c:v>0.38250000000001261</c:v>
                </c:pt>
                <c:pt idx="1235">
                  <c:v>0.38200000000001266</c:v>
                </c:pt>
                <c:pt idx="1236">
                  <c:v>0.38150000000001272</c:v>
                </c:pt>
                <c:pt idx="1237">
                  <c:v>0.38100000000001277</c:v>
                </c:pt>
                <c:pt idx="1238">
                  <c:v>0.38050000000001283</c:v>
                </c:pt>
                <c:pt idx="1239">
                  <c:v>0.38000000000001288</c:v>
                </c:pt>
                <c:pt idx="1240">
                  <c:v>0.37950000000001294</c:v>
                </c:pt>
                <c:pt idx="1241">
                  <c:v>0.37900000000001299</c:v>
                </c:pt>
                <c:pt idx="1242">
                  <c:v>0.37850000000001305</c:v>
                </c:pt>
                <c:pt idx="1243">
                  <c:v>0.3780000000000131</c:v>
                </c:pt>
                <c:pt idx="1244">
                  <c:v>0.37750000000001316</c:v>
                </c:pt>
                <c:pt idx="1245">
                  <c:v>0.37700000000001321</c:v>
                </c:pt>
                <c:pt idx="1246">
                  <c:v>0.37650000000001327</c:v>
                </c:pt>
                <c:pt idx="1247">
                  <c:v>0.37600000000001332</c:v>
                </c:pt>
                <c:pt idx="1248">
                  <c:v>0.37550000000001338</c:v>
                </c:pt>
                <c:pt idx="1249">
                  <c:v>0.37500000000001343</c:v>
                </c:pt>
                <c:pt idx="1250">
                  <c:v>0.37450000000001349</c:v>
                </c:pt>
                <c:pt idx="1251">
                  <c:v>0.37400000000001354</c:v>
                </c:pt>
                <c:pt idx="1252">
                  <c:v>0.3735000000000136</c:v>
                </c:pt>
                <c:pt idx="1253">
                  <c:v>0.37300000000001365</c:v>
                </c:pt>
                <c:pt idx="1254">
                  <c:v>0.37250000000001371</c:v>
                </c:pt>
                <c:pt idx="1255">
                  <c:v>0.37200000000001376</c:v>
                </c:pt>
                <c:pt idx="1256">
                  <c:v>0.37150000000001382</c:v>
                </c:pt>
                <c:pt idx="1257">
                  <c:v>0.37100000000001387</c:v>
                </c:pt>
                <c:pt idx="1258">
                  <c:v>0.37050000000001393</c:v>
                </c:pt>
                <c:pt idx="1259">
                  <c:v>0.37000000000001398</c:v>
                </c:pt>
                <c:pt idx="1260">
                  <c:v>0.36950000000001404</c:v>
                </c:pt>
                <c:pt idx="1261">
                  <c:v>0.36900000000001409</c:v>
                </c:pt>
                <c:pt idx="1262">
                  <c:v>0.36850000000001415</c:v>
                </c:pt>
                <c:pt idx="1263">
                  <c:v>0.3680000000000142</c:v>
                </c:pt>
                <c:pt idx="1264">
                  <c:v>0.36750000000001426</c:v>
                </c:pt>
                <c:pt idx="1265">
                  <c:v>0.36700000000001431</c:v>
                </c:pt>
                <c:pt idx="1266">
                  <c:v>0.36650000000001437</c:v>
                </c:pt>
                <c:pt idx="1267">
                  <c:v>0.36600000000001442</c:v>
                </c:pt>
                <c:pt idx="1268">
                  <c:v>0.36550000000001448</c:v>
                </c:pt>
                <c:pt idx="1269">
                  <c:v>0.36500000000001454</c:v>
                </c:pt>
                <c:pt idx="1270">
                  <c:v>0.36450000000001459</c:v>
                </c:pt>
                <c:pt idx="1271">
                  <c:v>0.36400000000001465</c:v>
                </c:pt>
                <c:pt idx="1272">
                  <c:v>0.3635000000000147</c:v>
                </c:pt>
                <c:pt idx="1273">
                  <c:v>0.36300000000001476</c:v>
                </c:pt>
                <c:pt idx="1274">
                  <c:v>0.36250000000001481</c:v>
                </c:pt>
                <c:pt idx="1275">
                  <c:v>0.36200000000001487</c:v>
                </c:pt>
                <c:pt idx="1276">
                  <c:v>0.36150000000001492</c:v>
                </c:pt>
                <c:pt idx="1277">
                  <c:v>0.36100000000001498</c:v>
                </c:pt>
                <c:pt idx="1278">
                  <c:v>0.36050000000001503</c:v>
                </c:pt>
                <c:pt idx="1279">
                  <c:v>0.36000000000001509</c:v>
                </c:pt>
                <c:pt idx="1280">
                  <c:v>0.35950000000001514</c:v>
                </c:pt>
                <c:pt idx="1281">
                  <c:v>0.3590000000000152</c:v>
                </c:pt>
                <c:pt idx="1282">
                  <c:v>0.35850000000001525</c:v>
                </c:pt>
                <c:pt idx="1283">
                  <c:v>0.35800000000001531</c:v>
                </c:pt>
                <c:pt idx="1284">
                  <c:v>0.35750000000001536</c:v>
                </c:pt>
                <c:pt idx="1285">
                  <c:v>0.35700000000001542</c:v>
                </c:pt>
                <c:pt idx="1286">
                  <c:v>0.35650000000001547</c:v>
                </c:pt>
                <c:pt idx="1287">
                  <c:v>0.35600000000001553</c:v>
                </c:pt>
                <c:pt idx="1288">
                  <c:v>0.35550000000001558</c:v>
                </c:pt>
                <c:pt idx="1289">
                  <c:v>0.35500000000001564</c:v>
                </c:pt>
                <c:pt idx="1290">
                  <c:v>0.35450000000001569</c:v>
                </c:pt>
                <c:pt idx="1291">
                  <c:v>0.35400000000001575</c:v>
                </c:pt>
                <c:pt idx="1292">
                  <c:v>0.3535000000000158</c:v>
                </c:pt>
                <c:pt idx="1293">
                  <c:v>0.35300000000001586</c:v>
                </c:pt>
                <c:pt idx="1294">
                  <c:v>0.35250000000001591</c:v>
                </c:pt>
                <c:pt idx="1295">
                  <c:v>0.35200000000001597</c:v>
                </c:pt>
                <c:pt idx="1296">
                  <c:v>0.35150000000001602</c:v>
                </c:pt>
                <c:pt idx="1297">
                  <c:v>0.35100000000001608</c:v>
                </c:pt>
                <c:pt idx="1298">
                  <c:v>0.35050000000001613</c:v>
                </c:pt>
                <c:pt idx="1299">
                  <c:v>0.35000000000001619</c:v>
                </c:pt>
                <c:pt idx="1300">
                  <c:v>0.34950000000001624</c:v>
                </c:pt>
                <c:pt idx="1301">
                  <c:v>0.3490000000000163</c:v>
                </c:pt>
                <c:pt idx="1302">
                  <c:v>0.34850000000001635</c:v>
                </c:pt>
                <c:pt idx="1303">
                  <c:v>0.34800000000001641</c:v>
                </c:pt>
                <c:pt idx="1304">
                  <c:v>0.34750000000001646</c:v>
                </c:pt>
                <c:pt idx="1305">
                  <c:v>0.34700000000001652</c:v>
                </c:pt>
                <c:pt idx="1306">
                  <c:v>0.34650000000001657</c:v>
                </c:pt>
                <c:pt idx="1307">
                  <c:v>0.34600000000001663</c:v>
                </c:pt>
                <c:pt idx="1308">
                  <c:v>0.34550000000001668</c:v>
                </c:pt>
                <c:pt idx="1309">
                  <c:v>0.34500000000001674</c:v>
                </c:pt>
                <c:pt idx="1310">
                  <c:v>0.34450000000001679</c:v>
                </c:pt>
                <c:pt idx="1311">
                  <c:v>0.34400000000001685</c:v>
                </c:pt>
                <c:pt idx="1312">
                  <c:v>0.3435000000000169</c:v>
                </c:pt>
                <c:pt idx="1313">
                  <c:v>0.34300000000001696</c:v>
                </c:pt>
                <c:pt idx="1314">
                  <c:v>0.34250000000001701</c:v>
                </c:pt>
                <c:pt idx="1315">
                  <c:v>0.34200000000001707</c:v>
                </c:pt>
                <c:pt idx="1316">
                  <c:v>0.34150000000001712</c:v>
                </c:pt>
                <c:pt idx="1317">
                  <c:v>0.34100000000001718</c:v>
                </c:pt>
                <c:pt idx="1318">
                  <c:v>0.34050000000001723</c:v>
                </c:pt>
                <c:pt idx="1319">
                  <c:v>0.34000000000001729</c:v>
                </c:pt>
                <c:pt idx="1320">
                  <c:v>0.33950000000001734</c:v>
                </c:pt>
                <c:pt idx="1321">
                  <c:v>0.3390000000000174</c:v>
                </c:pt>
                <c:pt idx="1322">
                  <c:v>0.33850000000001745</c:v>
                </c:pt>
                <c:pt idx="1323">
                  <c:v>0.33800000000001751</c:v>
                </c:pt>
                <c:pt idx="1324">
                  <c:v>0.33750000000001756</c:v>
                </c:pt>
                <c:pt idx="1325">
                  <c:v>0.33700000000001762</c:v>
                </c:pt>
                <c:pt idx="1326">
                  <c:v>0.33650000000001767</c:v>
                </c:pt>
                <c:pt idx="1327">
                  <c:v>0.33600000000001773</c:v>
                </c:pt>
                <c:pt idx="1328">
                  <c:v>0.33550000000001778</c:v>
                </c:pt>
                <c:pt idx="1329">
                  <c:v>0.33500000000001784</c:v>
                </c:pt>
                <c:pt idx="1330">
                  <c:v>0.33450000000001789</c:v>
                </c:pt>
                <c:pt idx="1331">
                  <c:v>0.33400000000001795</c:v>
                </c:pt>
                <c:pt idx="1332">
                  <c:v>0.333500000000018</c:v>
                </c:pt>
                <c:pt idx="1333">
                  <c:v>0.33300000000001806</c:v>
                </c:pt>
                <c:pt idx="1334">
                  <c:v>0.33250000000001811</c:v>
                </c:pt>
                <c:pt idx="1335">
                  <c:v>0.33200000000001817</c:v>
                </c:pt>
                <c:pt idx="1336">
                  <c:v>0.33150000000001822</c:v>
                </c:pt>
                <c:pt idx="1337">
                  <c:v>0.33100000000001828</c:v>
                </c:pt>
                <c:pt idx="1338">
                  <c:v>0.33050000000001833</c:v>
                </c:pt>
                <c:pt idx="1339">
                  <c:v>0.33000000000001839</c:v>
                </c:pt>
                <c:pt idx="1340">
                  <c:v>0.32950000000001844</c:v>
                </c:pt>
                <c:pt idx="1341">
                  <c:v>0.3290000000000185</c:v>
                </c:pt>
                <c:pt idx="1342">
                  <c:v>0.32850000000001855</c:v>
                </c:pt>
                <c:pt idx="1343">
                  <c:v>0.32800000000001861</c:v>
                </c:pt>
                <c:pt idx="1344">
                  <c:v>0.32750000000001867</c:v>
                </c:pt>
                <c:pt idx="1345">
                  <c:v>0.32700000000001872</c:v>
                </c:pt>
                <c:pt idx="1346">
                  <c:v>0.32650000000001878</c:v>
                </c:pt>
                <c:pt idx="1347">
                  <c:v>0.32600000000001883</c:v>
                </c:pt>
                <c:pt idx="1348">
                  <c:v>0.32550000000001889</c:v>
                </c:pt>
                <c:pt idx="1349">
                  <c:v>0.32500000000001894</c:v>
                </c:pt>
                <c:pt idx="1350">
                  <c:v>0.324500000000019</c:v>
                </c:pt>
                <c:pt idx="1351">
                  <c:v>0.32400000000001905</c:v>
                </c:pt>
                <c:pt idx="1352">
                  <c:v>0.32350000000001911</c:v>
                </c:pt>
                <c:pt idx="1353">
                  <c:v>0.32300000000001916</c:v>
                </c:pt>
                <c:pt idx="1354">
                  <c:v>0.32250000000001922</c:v>
                </c:pt>
                <c:pt idx="1355">
                  <c:v>0.32200000000001927</c:v>
                </c:pt>
                <c:pt idx="1356">
                  <c:v>0.32150000000001933</c:v>
                </c:pt>
                <c:pt idx="1357">
                  <c:v>0.32100000000001938</c:v>
                </c:pt>
                <c:pt idx="1358">
                  <c:v>0.32050000000001944</c:v>
                </c:pt>
                <c:pt idx="1359">
                  <c:v>0.32000000000001949</c:v>
                </c:pt>
                <c:pt idx="1360">
                  <c:v>0.31950000000001955</c:v>
                </c:pt>
                <c:pt idx="1361">
                  <c:v>0.3190000000000196</c:v>
                </c:pt>
                <c:pt idx="1362">
                  <c:v>0.31850000000001966</c:v>
                </c:pt>
                <c:pt idx="1363">
                  <c:v>0.31800000000001971</c:v>
                </c:pt>
                <c:pt idx="1364">
                  <c:v>0.31750000000001977</c:v>
                </c:pt>
                <c:pt idx="1365">
                  <c:v>0.31700000000001982</c:v>
                </c:pt>
                <c:pt idx="1366">
                  <c:v>0.31650000000001988</c:v>
                </c:pt>
                <c:pt idx="1367">
                  <c:v>0.31600000000001993</c:v>
                </c:pt>
                <c:pt idx="1368">
                  <c:v>0.31550000000001999</c:v>
                </c:pt>
                <c:pt idx="1369">
                  <c:v>0.31500000000002004</c:v>
                </c:pt>
                <c:pt idx="1370">
                  <c:v>0.3145000000000201</c:v>
                </c:pt>
                <c:pt idx="1371">
                  <c:v>0.31400000000002015</c:v>
                </c:pt>
                <c:pt idx="1372">
                  <c:v>0.31350000000002021</c:v>
                </c:pt>
                <c:pt idx="1373">
                  <c:v>0.31300000000002026</c:v>
                </c:pt>
                <c:pt idx="1374">
                  <c:v>0.31250000000002032</c:v>
                </c:pt>
                <c:pt idx="1375">
                  <c:v>0.31200000000002037</c:v>
                </c:pt>
                <c:pt idx="1376">
                  <c:v>0.31150000000002043</c:v>
                </c:pt>
                <c:pt idx="1377">
                  <c:v>0.31100000000002048</c:v>
                </c:pt>
                <c:pt idx="1378">
                  <c:v>0.31050000000002054</c:v>
                </c:pt>
                <c:pt idx="1379">
                  <c:v>0.31000000000002059</c:v>
                </c:pt>
                <c:pt idx="1380">
                  <c:v>0.30950000000002065</c:v>
                </c:pt>
                <c:pt idx="1381">
                  <c:v>0.3090000000000207</c:v>
                </c:pt>
                <c:pt idx="1382">
                  <c:v>0.30850000000002076</c:v>
                </c:pt>
                <c:pt idx="1383">
                  <c:v>0.30800000000002081</c:v>
                </c:pt>
                <c:pt idx="1384">
                  <c:v>0.30750000000002087</c:v>
                </c:pt>
                <c:pt idx="1385">
                  <c:v>0.30700000000002092</c:v>
                </c:pt>
                <c:pt idx="1386">
                  <c:v>0.30650000000002098</c:v>
                </c:pt>
                <c:pt idx="1387">
                  <c:v>0.30600000000002103</c:v>
                </c:pt>
                <c:pt idx="1388">
                  <c:v>0.30550000000002109</c:v>
                </c:pt>
                <c:pt idx="1389">
                  <c:v>0.30500000000002114</c:v>
                </c:pt>
                <c:pt idx="1390">
                  <c:v>0.3045000000000212</c:v>
                </c:pt>
                <c:pt idx="1391">
                  <c:v>0.30400000000002125</c:v>
                </c:pt>
                <c:pt idx="1392">
                  <c:v>0.30350000000002131</c:v>
                </c:pt>
                <c:pt idx="1393">
                  <c:v>0.30300000000002136</c:v>
                </c:pt>
                <c:pt idx="1394">
                  <c:v>0.30250000000002142</c:v>
                </c:pt>
                <c:pt idx="1395">
                  <c:v>0.30200000000002147</c:v>
                </c:pt>
                <c:pt idx="1396">
                  <c:v>0.30150000000002153</c:v>
                </c:pt>
                <c:pt idx="1397">
                  <c:v>0.30100000000002158</c:v>
                </c:pt>
                <c:pt idx="1398">
                  <c:v>0.30050000000002164</c:v>
                </c:pt>
                <c:pt idx="1399">
                  <c:v>0.30000000000002169</c:v>
                </c:pt>
                <c:pt idx="1400">
                  <c:v>0.29950000000002175</c:v>
                </c:pt>
                <c:pt idx="1401">
                  <c:v>0.2990000000000218</c:v>
                </c:pt>
                <c:pt idx="1402">
                  <c:v>0.29850000000002186</c:v>
                </c:pt>
                <c:pt idx="1403">
                  <c:v>0.29800000000002191</c:v>
                </c:pt>
                <c:pt idx="1404">
                  <c:v>0.29750000000002197</c:v>
                </c:pt>
                <c:pt idx="1405">
                  <c:v>0.29700000000002202</c:v>
                </c:pt>
                <c:pt idx="1406">
                  <c:v>0.29650000000002208</c:v>
                </c:pt>
                <c:pt idx="1407">
                  <c:v>0.29600000000002213</c:v>
                </c:pt>
                <c:pt idx="1408">
                  <c:v>0.29550000000002219</c:v>
                </c:pt>
                <c:pt idx="1409">
                  <c:v>0.29500000000002224</c:v>
                </c:pt>
                <c:pt idx="1410">
                  <c:v>0.2945000000000223</c:v>
                </c:pt>
                <c:pt idx="1411">
                  <c:v>0.29400000000002235</c:v>
                </c:pt>
                <c:pt idx="1412">
                  <c:v>0.29350000000002241</c:v>
                </c:pt>
                <c:pt idx="1413">
                  <c:v>0.29300000000002246</c:v>
                </c:pt>
                <c:pt idx="1414">
                  <c:v>0.29250000000002252</c:v>
                </c:pt>
                <c:pt idx="1415">
                  <c:v>0.29200000000002257</c:v>
                </c:pt>
                <c:pt idx="1416">
                  <c:v>0.29150000000002263</c:v>
                </c:pt>
                <c:pt idx="1417">
                  <c:v>0.29100000000002268</c:v>
                </c:pt>
                <c:pt idx="1418">
                  <c:v>0.29050000000002274</c:v>
                </c:pt>
                <c:pt idx="1419">
                  <c:v>0.2900000000000228</c:v>
                </c:pt>
                <c:pt idx="1420">
                  <c:v>0.28950000000002285</c:v>
                </c:pt>
                <c:pt idx="1421">
                  <c:v>0.28900000000002291</c:v>
                </c:pt>
                <c:pt idx="1422">
                  <c:v>0.28850000000002296</c:v>
                </c:pt>
                <c:pt idx="1423">
                  <c:v>0.28800000000002302</c:v>
                </c:pt>
                <c:pt idx="1424">
                  <c:v>0.28750000000002307</c:v>
                </c:pt>
                <c:pt idx="1425">
                  <c:v>0.28700000000002313</c:v>
                </c:pt>
                <c:pt idx="1426">
                  <c:v>0.28650000000002318</c:v>
                </c:pt>
                <c:pt idx="1427">
                  <c:v>0.28600000000002324</c:v>
                </c:pt>
                <c:pt idx="1428">
                  <c:v>0.28550000000002329</c:v>
                </c:pt>
                <c:pt idx="1429">
                  <c:v>0.28500000000002335</c:v>
                </c:pt>
                <c:pt idx="1430">
                  <c:v>0.2845000000000234</c:v>
                </c:pt>
                <c:pt idx="1431">
                  <c:v>0.28400000000002346</c:v>
                </c:pt>
                <c:pt idx="1432">
                  <c:v>0.28350000000002351</c:v>
                </c:pt>
                <c:pt idx="1433">
                  <c:v>0.28300000000002357</c:v>
                </c:pt>
                <c:pt idx="1434">
                  <c:v>0.28250000000002362</c:v>
                </c:pt>
                <c:pt idx="1435">
                  <c:v>0.28200000000002368</c:v>
                </c:pt>
                <c:pt idx="1436">
                  <c:v>0.28150000000002373</c:v>
                </c:pt>
                <c:pt idx="1437">
                  <c:v>0.28100000000002379</c:v>
                </c:pt>
                <c:pt idx="1438">
                  <c:v>0.28050000000002384</c:v>
                </c:pt>
                <c:pt idx="1439">
                  <c:v>0.2800000000000239</c:v>
                </c:pt>
                <c:pt idx="1440">
                  <c:v>0.27950000000002395</c:v>
                </c:pt>
                <c:pt idx="1441">
                  <c:v>0.27900000000002401</c:v>
                </c:pt>
                <c:pt idx="1442">
                  <c:v>0.27850000000002406</c:v>
                </c:pt>
                <c:pt idx="1443">
                  <c:v>0.27800000000002412</c:v>
                </c:pt>
                <c:pt idx="1444">
                  <c:v>0.27750000000002417</c:v>
                </c:pt>
                <c:pt idx="1445">
                  <c:v>0.27700000000002423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1C52-41D3-8EB9-B8861D858780}"/>
            </c:ext>
          </c:extLst>
        </c:ser>
        <c:ser>
          <c:idx val="5"/>
          <c:order val="5"/>
          <c:tx>
            <c:v>Aug 15 -</c:v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Data!$D$1450:$D$2003</c:f>
              <c:numCache>
                <c:formatCode>0</c:formatCode>
                <c:ptCount val="554"/>
                <c:pt idx="0">
                  <c:v>-0.30352636117100001</c:v>
                </c:pt>
                <c:pt idx="1">
                  <c:v>-0.76248238808199997</c:v>
                </c:pt>
                <c:pt idx="2">
                  <c:v>-2.0535541952399998</c:v>
                </c:pt>
                <c:pt idx="3">
                  <c:v>-2.3611307018900001</c:v>
                </c:pt>
                <c:pt idx="4">
                  <c:v>-2.45853573656</c:v>
                </c:pt>
                <c:pt idx="5">
                  <c:v>-5.2534223020999997</c:v>
                </c:pt>
                <c:pt idx="6">
                  <c:v>-5.3735438646700002</c:v>
                </c:pt>
                <c:pt idx="7">
                  <c:v>-5.3790372203699999</c:v>
                </c:pt>
                <c:pt idx="8">
                  <c:v>-5.7658679828799997</c:v>
                </c:pt>
                <c:pt idx="9">
                  <c:v>-6.1142794985900002</c:v>
                </c:pt>
                <c:pt idx="10">
                  <c:v>-6.2717344293600004</c:v>
                </c:pt>
                <c:pt idx="11">
                  <c:v>-6.3985803235500001</c:v>
                </c:pt>
                <c:pt idx="12">
                  <c:v>-6.6916236387000003</c:v>
                </c:pt>
                <c:pt idx="13">
                  <c:v>-9.2776572152900005</c:v>
                </c:pt>
                <c:pt idx="14">
                  <c:v>-9.7490524778100003</c:v>
                </c:pt>
                <c:pt idx="15">
                  <c:v>-10.110158270199999</c:v>
                </c:pt>
                <c:pt idx="16">
                  <c:v>-11.365432176800001</c:v>
                </c:pt>
                <c:pt idx="17">
                  <c:v>-12.613992146399999</c:v>
                </c:pt>
                <c:pt idx="18">
                  <c:v>-14.558809564300001</c:v>
                </c:pt>
                <c:pt idx="19">
                  <c:v>-15.901172089899999</c:v>
                </c:pt>
                <c:pt idx="20">
                  <c:v>-17.722545932700001</c:v>
                </c:pt>
                <c:pt idx="21">
                  <c:v>-19.101768010099999</c:v>
                </c:pt>
                <c:pt idx="22">
                  <c:v>-19.806999060100001</c:v>
                </c:pt>
                <c:pt idx="23">
                  <c:v>-20.6796554652</c:v>
                </c:pt>
                <c:pt idx="24">
                  <c:v>-24.598469999199999</c:v>
                </c:pt>
                <c:pt idx="25">
                  <c:v>-26.254655570899999</c:v>
                </c:pt>
                <c:pt idx="26">
                  <c:v>-26.826357625699998</c:v>
                </c:pt>
                <c:pt idx="27">
                  <c:v>-29.1447662908</c:v>
                </c:pt>
                <c:pt idx="28">
                  <c:v>-30.6831480912</c:v>
                </c:pt>
                <c:pt idx="29">
                  <c:v>-32.350539251800001</c:v>
                </c:pt>
                <c:pt idx="30">
                  <c:v>-32.987591001799998</c:v>
                </c:pt>
                <c:pt idx="31">
                  <c:v>-34.723184774899998</c:v>
                </c:pt>
                <c:pt idx="32">
                  <c:v>-35.072304941500001</c:v>
                </c:pt>
                <c:pt idx="33">
                  <c:v>-36.136328835900002</c:v>
                </c:pt>
                <c:pt idx="34">
                  <c:v>-37.075698694400003</c:v>
                </c:pt>
                <c:pt idx="35">
                  <c:v>-37.264098429699999</c:v>
                </c:pt>
                <c:pt idx="36">
                  <c:v>-37.4223215516</c:v>
                </c:pt>
                <c:pt idx="37">
                  <c:v>-37.828655990100003</c:v>
                </c:pt>
                <c:pt idx="38">
                  <c:v>-40.7243129258</c:v>
                </c:pt>
                <c:pt idx="39">
                  <c:v>-41.020568472800001</c:v>
                </c:pt>
                <c:pt idx="40">
                  <c:v>-42.762688653399998</c:v>
                </c:pt>
                <c:pt idx="41">
                  <c:v>-43.184672336799999</c:v>
                </c:pt>
                <c:pt idx="42">
                  <c:v>-48.244148193100003</c:v>
                </c:pt>
                <c:pt idx="43">
                  <c:v>-49.4817481726</c:v>
                </c:pt>
                <c:pt idx="44">
                  <c:v>-53.092392235699997</c:v>
                </c:pt>
                <c:pt idx="45">
                  <c:v>-53.700068891999997</c:v>
                </c:pt>
                <c:pt idx="46">
                  <c:v>-54.826386768799999</c:v>
                </c:pt>
                <c:pt idx="47">
                  <c:v>-55.762248271700003</c:v>
                </c:pt>
                <c:pt idx="48">
                  <c:v>-56.078238530599997</c:v>
                </c:pt>
                <c:pt idx="49">
                  <c:v>-56.8673388315</c:v>
                </c:pt>
                <c:pt idx="50">
                  <c:v>-60.116186071999998</c:v>
                </c:pt>
                <c:pt idx="51">
                  <c:v>-64.934872163799994</c:v>
                </c:pt>
                <c:pt idx="52">
                  <c:v>-65.083719916299998</c:v>
                </c:pt>
                <c:pt idx="53">
                  <c:v>-68.263774485699997</c:v>
                </c:pt>
                <c:pt idx="54">
                  <c:v>-68.8462355411</c:v>
                </c:pt>
                <c:pt idx="55">
                  <c:v>-76.785776689100004</c:v>
                </c:pt>
                <c:pt idx="56">
                  <c:v>-76.892644032999996</c:v>
                </c:pt>
                <c:pt idx="57">
                  <c:v>-78.114240089199996</c:v>
                </c:pt>
                <c:pt idx="58">
                  <c:v>-81.281515442400007</c:v>
                </c:pt>
                <c:pt idx="59">
                  <c:v>-84.213151066400002</c:v>
                </c:pt>
                <c:pt idx="60">
                  <c:v>-89.180309758600004</c:v>
                </c:pt>
                <c:pt idx="61">
                  <c:v>-89.803096599100002</c:v>
                </c:pt>
                <c:pt idx="62">
                  <c:v>-89.891169463300002</c:v>
                </c:pt>
                <c:pt idx="63">
                  <c:v>-91.929246957800004</c:v>
                </c:pt>
                <c:pt idx="64">
                  <c:v>-95.982475172600004</c:v>
                </c:pt>
                <c:pt idx="65">
                  <c:v>-98.506467274399995</c:v>
                </c:pt>
                <c:pt idx="66">
                  <c:v>-103.682333185</c:v>
                </c:pt>
                <c:pt idx="67">
                  <c:v>-110.340016545</c:v>
                </c:pt>
                <c:pt idx="68">
                  <c:v>-113.112242357</c:v>
                </c:pt>
                <c:pt idx="69">
                  <c:v>-113.482902118</c:v>
                </c:pt>
                <c:pt idx="70">
                  <c:v>-117.026221386</c:v>
                </c:pt>
                <c:pt idx="71">
                  <c:v>-118.44768460900001</c:v>
                </c:pt>
                <c:pt idx="72">
                  <c:v>-122.29728926200001</c:v>
                </c:pt>
                <c:pt idx="73">
                  <c:v>-123.726002978</c:v>
                </c:pt>
                <c:pt idx="74">
                  <c:v>-125.226390674</c:v>
                </c:pt>
                <c:pt idx="75">
                  <c:v>-127.13344775</c:v>
                </c:pt>
                <c:pt idx="76">
                  <c:v>-133.156746973</c:v>
                </c:pt>
                <c:pt idx="77">
                  <c:v>-136.40310281000001</c:v>
                </c:pt>
                <c:pt idx="78">
                  <c:v>-136.66164462699999</c:v>
                </c:pt>
                <c:pt idx="79">
                  <c:v>-141.71332634500001</c:v>
                </c:pt>
                <c:pt idx="80">
                  <c:v>-144.13216279599999</c:v>
                </c:pt>
                <c:pt idx="81">
                  <c:v>-145.024299466</c:v>
                </c:pt>
                <c:pt idx="82">
                  <c:v>-153.269311571</c:v>
                </c:pt>
                <c:pt idx="83">
                  <c:v>-155.66115240100001</c:v>
                </c:pt>
                <c:pt idx="84">
                  <c:v>-156.90051649399999</c:v>
                </c:pt>
                <c:pt idx="85">
                  <c:v>-159.73406992299999</c:v>
                </c:pt>
                <c:pt idx="86">
                  <c:v>-160.50981883200001</c:v>
                </c:pt>
                <c:pt idx="87">
                  <c:v>-162.79004557299999</c:v>
                </c:pt>
                <c:pt idx="88">
                  <c:v>-164.234446819</c:v>
                </c:pt>
                <c:pt idx="89">
                  <c:v>-166.45762424700001</c:v>
                </c:pt>
                <c:pt idx="90">
                  <c:v>-167.57594517800001</c:v>
                </c:pt>
                <c:pt idx="91">
                  <c:v>-175.28587618200001</c:v>
                </c:pt>
                <c:pt idx="92">
                  <c:v>-179.96291190900001</c:v>
                </c:pt>
                <c:pt idx="93">
                  <c:v>-181.70937741200001</c:v>
                </c:pt>
                <c:pt idx="94">
                  <c:v>-184.737063906</c:v>
                </c:pt>
                <c:pt idx="95">
                  <c:v>-186.94516753600001</c:v>
                </c:pt>
                <c:pt idx="96">
                  <c:v>-191.218153884</c:v>
                </c:pt>
                <c:pt idx="97">
                  <c:v>-193.13736913100001</c:v>
                </c:pt>
                <c:pt idx="98">
                  <c:v>-202.36395847399999</c:v>
                </c:pt>
                <c:pt idx="99">
                  <c:v>-212.22437506099999</c:v>
                </c:pt>
                <c:pt idx="100">
                  <c:v>-216.361658629</c:v>
                </c:pt>
                <c:pt idx="101">
                  <c:v>-216.79530473</c:v>
                </c:pt>
                <c:pt idx="102">
                  <c:v>-221.97706431200001</c:v>
                </c:pt>
                <c:pt idx="103">
                  <c:v>-224.859343061</c:v>
                </c:pt>
                <c:pt idx="104">
                  <c:v>-226.30607684</c:v>
                </c:pt>
                <c:pt idx="105">
                  <c:v>-232.538709606</c:v>
                </c:pt>
                <c:pt idx="106">
                  <c:v>-236.04463142</c:v>
                </c:pt>
                <c:pt idx="107">
                  <c:v>-242.29113063599999</c:v>
                </c:pt>
                <c:pt idx="108">
                  <c:v>-246.13730402600001</c:v>
                </c:pt>
                <c:pt idx="109">
                  <c:v>-247.316239083</c:v>
                </c:pt>
                <c:pt idx="110">
                  <c:v>-248.132103148</c:v>
                </c:pt>
                <c:pt idx="111">
                  <c:v>-251.20755678899999</c:v>
                </c:pt>
                <c:pt idx="112">
                  <c:v>-257.33390921900002</c:v>
                </c:pt>
                <c:pt idx="113">
                  <c:v>-263.98219849899999</c:v>
                </c:pt>
                <c:pt idx="114">
                  <c:v>-270.04717282199999</c:v>
                </c:pt>
                <c:pt idx="115">
                  <c:v>-271.95447327599999</c:v>
                </c:pt>
                <c:pt idx="116">
                  <c:v>-273.10701847899998</c:v>
                </c:pt>
                <c:pt idx="117">
                  <c:v>-274.11861223800003</c:v>
                </c:pt>
                <c:pt idx="118">
                  <c:v>-276.30632812900001</c:v>
                </c:pt>
                <c:pt idx="119">
                  <c:v>-276.41978478300001</c:v>
                </c:pt>
                <c:pt idx="120">
                  <c:v>-282.29921095499998</c:v>
                </c:pt>
                <c:pt idx="121">
                  <c:v>-300.16006085999999</c:v>
                </c:pt>
                <c:pt idx="122">
                  <c:v>-307.724216775</c:v>
                </c:pt>
                <c:pt idx="123">
                  <c:v>-308.864009076</c:v>
                </c:pt>
                <c:pt idx="124">
                  <c:v>-311.73026172900001</c:v>
                </c:pt>
                <c:pt idx="125">
                  <c:v>-311.90828266699998</c:v>
                </c:pt>
                <c:pt idx="126">
                  <c:v>-313.63427250900003</c:v>
                </c:pt>
                <c:pt idx="127">
                  <c:v>-315.23609087099999</c:v>
                </c:pt>
                <c:pt idx="128">
                  <c:v>-315.54067971199999</c:v>
                </c:pt>
                <c:pt idx="129">
                  <c:v>-316.65854854499997</c:v>
                </c:pt>
                <c:pt idx="130">
                  <c:v>-317.16607370700001</c:v>
                </c:pt>
                <c:pt idx="131">
                  <c:v>-319.31739023900002</c:v>
                </c:pt>
                <c:pt idx="132">
                  <c:v>-322.68961057899998</c:v>
                </c:pt>
                <c:pt idx="133">
                  <c:v>-325.95119141599997</c:v>
                </c:pt>
                <c:pt idx="134">
                  <c:v>-326.01552575400001</c:v>
                </c:pt>
                <c:pt idx="135">
                  <c:v>-335.04331545500003</c:v>
                </c:pt>
                <c:pt idx="136">
                  <c:v>-335.32176173900001</c:v>
                </c:pt>
                <c:pt idx="137">
                  <c:v>-337.61563259899998</c:v>
                </c:pt>
                <c:pt idx="138">
                  <c:v>-339.18966651</c:v>
                </c:pt>
                <c:pt idx="139">
                  <c:v>-341.48368334499997</c:v>
                </c:pt>
                <c:pt idx="140">
                  <c:v>-348.76776932199999</c:v>
                </c:pt>
                <c:pt idx="141">
                  <c:v>-349.53618846000001</c:v>
                </c:pt>
                <c:pt idx="142">
                  <c:v>-354.36803883699997</c:v>
                </c:pt>
                <c:pt idx="143">
                  <c:v>-354.73744918099999</c:v>
                </c:pt>
                <c:pt idx="144">
                  <c:v>-368.75306664700003</c:v>
                </c:pt>
                <c:pt idx="145">
                  <c:v>-376.28190727600003</c:v>
                </c:pt>
                <c:pt idx="146">
                  <c:v>-379.46155734799999</c:v>
                </c:pt>
                <c:pt idx="147">
                  <c:v>-379.66080649600002</c:v>
                </c:pt>
                <c:pt idx="148">
                  <c:v>-387.51236393099998</c:v>
                </c:pt>
                <c:pt idx="149">
                  <c:v>-388.78763767999999</c:v>
                </c:pt>
                <c:pt idx="150">
                  <c:v>-398.33365320000001</c:v>
                </c:pt>
                <c:pt idx="151">
                  <c:v>-404.61237298600003</c:v>
                </c:pt>
                <c:pt idx="152">
                  <c:v>-407.86479008999999</c:v>
                </c:pt>
                <c:pt idx="153">
                  <c:v>-409.49573664899998</c:v>
                </c:pt>
                <c:pt idx="154">
                  <c:v>-414.01752498600001</c:v>
                </c:pt>
                <c:pt idx="155">
                  <c:v>-422.66364675099999</c:v>
                </c:pt>
                <c:pt idx="156">
                  <c:v>-424.06032176000002</c:v>
                </c:pt>
                <c:pt idx="157">
                  <c:v>-429.22278273400002</c:v>
                </c:pt>
                <c:pt idx="158">
                  <c:v>-429.43360424100001</c:v>
                </c:pt>
                <c:pt idx="159">
                  <c:v>-430.39462453800002</c:v>
                </c:pt>
                <c:pt idx="160">
                  <c:v>-432.649812365</c:v>
                </c:pt>
                <c:pt idx="161">
                  <c:v>-437.14267432999998</c:v>
                </c:pt>
                <c:pt idx="162">
                  <c:v>-438.92425604599998</c:v>
                </c:pt>
                <c:pt idx="163">
                  <c:v>-440.09305396299999</c:v>
                </c:pt>
                <c:pt idx="164">
                  <c:v>-449.35799297199998</c:v>
                </c:pt>
                <c:pt idx="165">
                  <c:v>-449.75841359899999</c:v>
                </c:pt>
                <c:pt idx="166">
                  <c:v>-464.59356063299998</c:v>
                </c:pt>
                <c:pt idx="167">
                  <c:v>-464.74785727900002</c:v>
                </c:pt>
                <c:pt idx="168">
                  <c:v>-465.56288827200001</c:v>
                </c:pt>
                <c:pt idx="169">
                  <c:v>-466.09598604199999</c:v>
                </c:pt>
                <c:pt idx="170">
                  <c:v>-474.71399356299997</c:v>
                </c:pt>
                <c:pt idx="171">
                  <c:v>-478.61669559400002</c:v>
                </c:pt>
                <c:pt idx="172">
                  <c:v>-485.43298083600001</c:v>
                </c:pt>
                <c:pt idx="173">
                  <c:v>-488.470870547</c:v>
                </c:pt>
                <c:pt idx="174">
                  <c:v>-490.93365919000001</c:v>
                </c:pt>
                <c:pt idx="175">
                  <c:v>-497.90043757500001</c:v>
                </c:pt>
                <c:pt idx="176">
                  <c:v>-501.333496271</c:v>
                </c:pt>
                <c:pt idx="177">
                  <c:v>-506.50154127799999</c:v>
                </c:pt>
                <c:pt idx="178">
                  <c:v>-508.943576463</c:v>
                </c:pt>
                <c:pt idx="179">
                  <c:v>-514.33572586900004</c:v>
                </c:pt>
                <c:pt idx="180">
                  <c:v>-516.166243302</c:v>
                </c:pt>
                <c:pt idx="181">
                  <c:v>-519.29503073700005</c:v>
                </c:pt>
                <c:pt idx="182">
                  <c:v>-530.08971952100001</c:v>
                </c:pt>
                <c:pt idx="183">
                  <c:v>-533.78457609999998</c:v>
                </c:pt>
                <c:pt idx="184">
                  <c:v>-539.63388384200005</c:v>
                </c:pt>
                <c:pt idx="185">
                  <c:v>-554.14225912699999</c:v>
                </c:pt>
                <c:pt idx="186">
                  <c:v>-579.57509316999995</c:v>
                </c:pt>
                <c:pt idx="187">
                  <c:v>-580.34759754799995</c:v>
                </c:pt>
                <c:pt idx="188">
                  <c:v>-590.363098337</c:v>
                </c:pt>
                <c:pt idx="189">
                  <c:v>-592.03207057199995</c:v>
                </c:pt>
                <c:pt idx="190">
                  <c:v>-594.60581322999997</c:v>
                </c:pt>
                <c:pt idx="191">
                  <c:v>-610.26161616399997</c:v>
                </c:pt>
                <c:pt idx="192">
                  <c:v>-617.021986373</c:v>
                </c:pt>
                <c:pt idx="193">
                  <c:v>-622.53623074100005</c:v>
                </c:pt>
                <c:pt idx="194">
                  <c:v>-622.72714048399996</c:v>
                </c:pt>
                <c:pt idx="195">
                  <c:v>-623.25850591300002</c:v>
                </c:pt>
                <c:pt idx="196">
                  <c:v>-629.06240733499999</c:v>
                </c:pt>
                <c:pt idx="197">
                  <c:v>-637.51503743399996</c:v>
                </c:pt>
                <c:pt idx="198">
                  <c:v>-641.34813387400004</c:v>
                </c:pt>
                <c:pt idx="199">
                  <c:v>-648.89324588199997</c:v>
                </c:pt>
                <c:pt idx="200">
                  <c:v>-653.35328839900001</c:v>
                </c:pt>
                <c:pt idx="201">
                  <c:v>-654.36864697999999</c:v>
                </c:pt>
                <c:pt idx="202">
                  <c:v>-655.27876411499994</c:v>
                </c:pt>
                <c:pt idx="203">
                  <c:v>-659.59308095599999</c:v>
                </c:pt>
                <c:pt idx="204">
                  <c:v>-667.57785029599995</c:v>
                </c:pt>
                <c:pt idx="205">
                  <c:v>-668.84228201899998</c:v>
                </c:pt>
                <c:pt idx="206">
                  <c:v>-674.87297277100004</c:v>
                </c:pt>
                <c:pt idx="207">
                  <c:v>-678.870987431</c:v>
                </c:pt>
                <c:pt idx="208">
                  <c:v>-683.52918499999998</c:v>
                </c:pt>
                <c:pt idx="209">
                  <c:v>-684.32059429900005</c:v>
                </c:pt>
                <c:pt idx="210">
                  <c:v>-696.83489381499999</c:v>
                </c:pt>
                <c:pt idx="211">
                  <c:v>-710.97491761900005</c:v>
                </c:pt>
                <c:pt idx="212">
                  <c:v>-724.29421072699995</c:v>
                </c:pt>
                <c:pt idx="213">
                  <c:v>-726.98420713999997</c:v>
                </c:pt>
                <c:pt idx="214">
                  <c:v>-731.05779151000002</c:v>
                </c:pt>
                <c:pt idx="215">
                  <c:v>-737.68468861600002</c:v>
                </c:pt>
                <c:pt idx="216">
                  <c:v>-741.61273395399996</c:v>
                </c:pt>
                <c:pt idx="217">
                  <c:v>-743.77654540499998</c:v>
                </c:pt>
                <c:pt idx="218">
                  <c:v>-745.90212637499997</c:v>
                </c:pt>
                <c:pt idx="219">
                  <c:v>-751.20000423500005</c:v>
                </c:pt>
                <c:pt idx="220">
                  <c:v>-769.32305570899996</c:v>
                </c:pt>
                <c:pt idx="221">
                  <c:v>-787.999987455</c:v>
                </c:pt>
                <c:pt idx="222">
                  <c:v>-792.63918143199999</c:v>
                </c:pt>
                <c:pt idx="223">
                  <c:v>-813.76504178300002</c:v>
                </c:pt>
                <c:pt idx="224">
                  <c:v>-814.75059469600001</c:v>
                </c:pt>
                <c:pt idx="225">
                  <c:v>-830.43891550199999</c:v>
                </c:pt>
                <c:pt idx="226">
                  <c:v>-831.97544858599997</c:v>
                </c:pt>
                <c:pt idx="227">
                  <c:v>-832.517792816</c:v>
                </c:pt>
                <c:pt idx="228">
                  <c:v>-849.69852731900005</c:v>
                </c:pt>
                <c:pt idx="229">
                  <c:v>-852.00907447600002</c:v>
                </c:pt>
                <c:pt idx="230">
                  <c:v>-861.86448589700001</c:v>
                </c:pt>
                <c:pt idx="231">
                  <c:v>-867.80054376999999</c:v>
                </c:pt>
                <c:pt idx="232">
                  <c:v>-872.22043171400003</c:v>
                </c:pt>
                <c:pt idx="233">
                  <c:v>-877.251547749</c:v>
                </c:pt>
                <c:pt idx="234">
                  <c:v>-897.07483149699999</c:v>
                </c:pt>
                <c:pt idx="235">
                  <c:v>-904.33333428100002</c:v>
                </c:pt>
                <c:pt idx="236">
                  <c:v>-916.861981141</c:v>
                </c:pt>
                <c:pt idx="237">
                  <c:v>-925.04088193600001</c:v>
                </c:pt>
                <c:pt idx="238">
                  <c:v>-926.84133902099995</c:v>
                </c:pt>
                <c:pt idx="239">
                  <c:v>-934.13340015300003</c:v>
                </c:pt>
                <c:pt idx="240">
                  <c:v>-936.25802080999995</c:v>
                </c:pt>
                <c:pt idx="241">
                  <c:v>-941.10051262100001</c:v>
                </c:pt>
                <c:pt idx="242">
                  <c:v>-947.80246302600005</c:v>
                </c:pt>
                <c:pt idx="243">
                  <c:v>-948.18354433000002</c:v>
                </c:pt>
                <c:pt idx="244">
                  <c:v>-965.62056822399995</c:v>
                </c:pt>
                <c:pt idx="245">
                  <c:v>-969.25472328800004</c:v>
                </c:pt>
                <c:pt idx="246">
                  <c:v>-976.99315855099996</c:v>
                </c:pt>
                <c:pt idx="247">
                  <c:v>-995.85378509500003</c:v>
                </c:pt>
                <c:pt idx="248">
                  <c:v>-1000.1329666399999</c:v>
                </c:pt>
                <c:pt idx="249">
                  <c:v>-1005.74365865</c:v>
                </c:pt>
                <c:pt idx="250">
                  <c:v>-1007.83449081</c:v>
                </c:pt>
                <c:pt idx="251">
                  <c:v>-1008.84717243</c:v>
                </c:pt>
                <c:pt idx="252">
                  <c:v>-1014.75465984</c:v>
                </c:pt>
                <c:pt idx="253">
                  <c:v>-1016.3728876500001</c:v>
                </c:pt>
                <c:pt idx="254">
                  <c:v>-1019.8122731</c:v>
                </c:pt>
                <c:pt idx="255">
                  <c:v>-1022.02496232</c:v>
                </c:pt>
                <c:pt idx="256">
                  <c:v>-1034.78265835</c:v>
                </c:pt>
                <c:pt idx="257">
                  <c:v>-1040.39118347</c:v>
                </c:pt>
                <c:pt idx="258">
                  <c:v>-1045.0998137700001</c:v>
                </c:pt>
                <c:pt idx="259">
                  <c:v>-1050.8736832</c:v>
                </c:pt>
                <c:pt idx="260">
                  <c:v>-1057.61393099</c:v>
                </c:pt>
                <c:pt idx="261">
                  <c:v>-1060.2795520699999</c:v>
                </c:pt>
                <c:pt idx="262">
                  <c:v>-1061.3916370300001</c:v>
                </c:pt>
                <c:pt idx="263">
                  <c:v>-1069.62294475</c:v>
                </c:pt>
                <c:pt idx="264">
                  <c:v>-1080.5936799200001</c:v>
                </c:pt>
                <c:pt idx="265">
                  <c:v>-1087.29992322</c:v>
                </c:pt>
                <c:pt idx="266">
                  <c:v>-1089.2824043999999</c:v>
                </c:pt>
                <c:pt idx="267">
                  <c:v>-1090.0554415900001</c:v>
                </c:pt>
                <c:pt idx="268">
                  <c:v>-1093.1407661799999</c:v>
                </c:pt>
                <c:pt idx="269">
                  <c:v>-1115.19023085</c:v>
                </c:pt>
                <c:pt idx="270">
                  <c:v>-1116.04971267</c:v>
                </c:pt>
                <c:pt idx="271">
                  <c:v>-1120.24088024</c:v>
                </c:pt>
                <c:pt idx="272">
                  <c:v>-1135.8464122400001</c:v>
                </c:pt>
                <c:pt idx="273">
                  <c:v>-1152.5257103199999</c:v>
                </c:pt>
                <c:pt idx="274">
                  <c:v>-1162.4967532200001</c:v>
                </c:pt>
                <c:pt idx="275">
                  <c:v>-1169.9837227400001</c:v>
                </c:pt>
                <c:pt idx="276">
                  <c:v>-1173.1893345799999</c:v>
                </c:pt>
                <c:pt idx="277">
                  <c:v>-1189.3701502700001</c:v>
                </c:pt>
                <c:pt idx="278">
                  <c:v>-1214.4489750099999</c:v>
                </c:pt>
                <c:pt idx="279">
                  <c:v>-1238.07883236</c:v>
                </c:pt>
                <c:pt idx="280">
                  <c:v>-1238.81520989</c:v>
                </c:pt>
                <c:pt idx="281">
                  <c:v>-1239.3722197699999</c:v>
                </c:pt>
                <c:pt idx="282">
                  <c:v>-1263.8796622499999</c:v>
                </c:pt>
                <c:pt idx="283">
                  <c:v>-1267.90131251</c:v>
                </c:pt>
                <c:pt idx="284">
                  <c:v>-1287.6032432500001</c:v>
                </c:pt>
                <c:pt idx="285">
                  <c:v>-1289.35499465</c:v>
                </c:pt>
                <c:pt idx="286">
                  <c:v>-1300.2143480100001</c:v>
                </c:pt>
                <c:pt idx="287">
                  <c:v>-1308.9368028199999</c:v>
                </c:pt>
                <c:pt idx="288">
                  <c:v>-1312.2909651499999</c:v>
                </c:pt>
                <c:pt idx="289">
                  <c:v>-1321.3388614200001</c:v>
                </c:pt>
                <c:pt idx="290">
                  <c:v>-1335.2147178499999</c:v>
                </c:pt>
                <c:pt idx="291">
                  <c:v>-1352.3694582099999</c:v>
                </c:pt>
                <c:pt idx="292">
                  <c:v>-1353.88293836</c:v>
                </c:pt>
                <c:pt idx="293">
                  <c:v>-1365.6817569699999</c:v>
                </c:pt>
                <c:pt idx="294">
                  <c:v>-1379.94324742</c:v>
                </c:pt>
                <c:pt idx="295">
                  <c:v>-1381.03067659</c:v>
                </c:pt>
                <c:pt idx="296">
                  <c:v>-1393.3893735500001</c:v>
                </c:pt>
                <c:pt idx="297">
                  <c:v>-1406.6795331799999</c:v>
                </c:pt>
                <c:pt idx="298">
                  <c:v>-1411.8879004600001</c:v>
                </c:pt>
                <c:pt idx="299">
                  <c:v>-1414.43328374</c:v>
                </c:pt>
                <c:pt idx="300">
                  <c:v>-1425.3565407799999</c:v>
                </c:pt>
                <c:pt idx="301">
                  <c:v>-1425.5869682499999</c:v>
                </c:pt>
                <c:pt idx="302">
                  <c:v>-1428.5022015100001</c:v>
                </c:pt>
                <c:pt idx="303">
                  <c:v>-1439.0252366100001</c:v>
                </c:pt>
                <c:pt idx="304">
                  <c:v>-1458.60400009</c:v>
                </c:pt>
                <c:pt idx="305">
                  <c:v>-1463.79875249</c:v>
                </c:pt>
                <c:pt idx="306">
                  <c:v>-1482.08153522</c:v>
                </c:pt>
                <c:pt idx="307">
                  <c:v>-1487.6497274599999</c:v>
                </c:pt>
                <c:pt idx="308">
                  <c:v>-1488.1529501099999</c:v>
                </c:pt>
                <c:pt idx="309">
                  <c:v>-1490.5232413599999</c:v>
                </c:pt>
                <c:pt idx="310">
                  <c:v>-1496.2998376600001</c:v>
                </c:pt>
                <c:pt idx="311">
                  <c:v>-1498.2651965699999</c:v>
                </c:pt>
                <c:pt idx="312">
                  <c:v>-1506.6306627900001</c:v>
                </c:pt>
                <c:pt idx="313">
                  <c:v>-1513.2287657700001</c:v>
                </c:pt>
                <c:pt idx="314">
                  <c:v>-1518.2608092600001</c:v>
                </c:pt>
                <c:pt idx="315">
                  <c:v>-1521.6612958600001</c:v>
                </c:pt>
                <c:pt idx="316">
                  <c:v>-1524.7660897799999</c:v>
                </c:pt>
                <c:pt idx="317">
                  <c:v>-1525.3649962100001</c:v>
                </c:pt>
                <c:pt idx="318">
                  <c:v>-1527.51995369</c:v>
                </c:pt>
                <c:pt idx="319">
                  <c:v>-1530.43275969</c:v>
                </c:pt>
                <c:pt idx="320">
                  <c:v>-1532.0217225199999</c:v>
                </c:pt>
                <c:pt idx="321">
                  <c:v>-1537.2056991300001</c:v>
                </c:pt>
                <c:pt idx="322">
                  <c:v>-1545.26439003</c:v>
                </c:pt>
                <c:pt idx="323">
                  <c:v>-1557.0669150000001</c:v>
                </c:pt>
                <c:pt idx="324">
                  <c:v>-1559.98946028</c:v>
                </c:pt>
                <c:pt idx="325">
                  <c:v>-1568.19016126</c:v>
                </c:pt>
                <c:pt idx="326">
                  <c:v>-1569.06398203</c:v>
                </c:pt>
                <c:pt idx="327">
                  <c:v>-1570.6271717699999</c:v>
                </c:pt>
                <c:pt idx="328">
                  <c:v>-1584.1819182300001</c:v>
                </c:pt>
                <c:pt idx="329">
                  <c:v>-1602.71524565</c:v>
                </c:pt>
                <c:pt idx="330">
                  <c:v>-1604.1107331799999</c:v>
                </c:pt>
                <c:pt idx="331">
                  <c:v>-1612.49829649</c:v>
                </c:pt>
                <c:pt idx="332">
                  <c:v>-1614.07103893</c:v>
                </c:pt>
                <c:pt idx="333">
                  <c:v>-1623.97032545</c:v>
                </c:pt>
                <c:pt idx="334">
                  <c:v>-1625.0008877800001</c:v>
                </c:pt>
                <c:pt idx="335">
                  <c:v>-1634.97688685</c:v>
                </c:pt>
                <c:pt idx="336">
                  <c:v>-1635.59117631</c:v>
                </c:pt>
                <c:pt idx="337">
                  <c:v>-1642.4633419700001</c:v>
                </c:pt>
                <c:pt idx="338">
                  <c:v>-1663.5546769</c:v>
                </c:pt>
                <c:pt idx="339">
                  <c:v>-1675.4997686700001</c:v>
                </c:pt>
                <c:pt idx="340">
                  <c:v>-1690.4788527400001</c:v>
                </c:pt>
                <c:pt idx="341">
                  <c:v>-1693.5769272699999</c:v>
                </c:pt>
                <c:pt idx="342">
                  <c:v>-1700.60735757</c:v>
                </c:pt>
                <c:pt idx="343">
                  <c:v>-1703.04139609</c:v>
                </c:pt>
                <c:pt idx="344">
                  <c:v>-1717.32649668</c:v>
                </c:pt>
                <c:pt idx="345">
                  <c:v>-1725.50340504</c:v>
                </c:pt>
                <c:pt idx="346">
                  <c:v>-1749.75946245</c:v>
                </c:pt>
                <c:pt idx="347">
                  <c:v>-1752.8953462699999</c:v>
                </c:pt>
                <c:pt idx="348">
                  <c:v>-1777.3379622699999</c:v>
                </c:pt>
                <c:pt idx="349">
                  <c:v>-1792.7447999000001</c:v>
                </c:pt>
                <c:pt idx="350">
                  <c:v>-1793.2325819299999</c:v>
                </c:pt>
                <c:pt idx="351">
                  <c:v>-1804.1959336</c:v>
                </c:pt>
                <c:pt idx="352">
                  <c:v>-1817.35629036</c:v>
                </c:pt>
                <c:pt idx="353">
                  <c:v>-1818.1474511700001</c:v>
                </c:pt>
                <c:pt idx="354">
                  <c:v>-1818.7436835000001</c:v>
                </c:pt>
                <c:pt idx="355">
                  <c:v>-1856.8556673400001</c:v>
                </c:pt>
                <c:pt idx="356">
                  <c:v>-1881.5197628400001</c:v>
                </c:pt>
                <c:pt idx="357">
                  <c:v>-1894.13069445</c:v>
                </c:pt>
                <c:pt idx="358">
                  <c:v>-1909.3602408199999</c:v>
                </c:pt>
                <c:pt idx="359">
                  <c:v>-1922.9358329900001</c:v>
                </c:pt>
                <c:pt idx="360">
                  <c:v>-1923.93510066</c:v>
                </c:pt>
                <c:pt idx="361">
                  <c:v>-1928.2945254000001</c:v>
                </c:pt>
                <c:pt idx="362">
                  <c:v>-1933.58565578</c:v>
                </c:pt>
                <c:pt idx="363">
                  <c:v>-1957.2652111499999</c:v>
                </c:pt>
                <c:pt idx="364">
                  <c:v>-1962.35202398</c:v>
                </c:pt>
                <c:pt idx="365">
                  <c:v>-1970.4480787499999</c:v>
                </c:pt>
                <c:pt idx="366">
                  <c:v>-2012.9145332799999</c:v>
                </c:pt>
                <c:pt idx="367">
                  <c:v>-2014.2617272299999</c:v>
                </c:pt>
                <c:pt idx="368">
                  <c:v>-2022.95533531</c:v>
                </c:pt>
                <c:pt idx="369">
                  <c:v>-2029.0375239800001</c:v>
                </c:pt>
                <c:pt idx="370">
                  <c:v>-2031.22578223</c:v>
                </c:pt>
                <c:pt idx="371">
                  <c:v>-2045.2896701499999</c:v>
                </c:pt>
                <c:pt idx="372">
                  <c:v>-2055.8844037099998</c:v>
                </c:pt>
                <c:pt idx="373">
                  <c:v>-2088.2768555600001</c:v>
                </c:pt>
                <c:pt idx="374">
                  <c:v>-2099.06179479</c:v>
                </c:pt>
                <c:pt idx="375">
                  <c:v>-2105.61545836</c:v>
                </c:pt>
                <c:pt idx="376">
                  <c:v>-2107.3781081900001</c:v>
                </c:pt>
                <c:pt idx="377">
                  <c:v>-2107.9382639</c:v>
                </c:pt>
                <c:pt idx="378">
                  <c:v>-2115.8643019699998</c:v>
                </c:pt>
                <c:pt idx="379">
                  <c:v>-2116.26497681</c:v>
                </c:pt>
                <c:pt idx="380">
                  <c:v>-2129.6168555700001</c:v>
                </c:pt>
                <c:pt idx="381">
                  <c:v>-2136.40444991</c:v>
                </c:pt>
                <c:pt idx="382">
                  <c:v>-2162.6819615899999</c:v>
                </c:pt>
                <c:pt idx="383">
                  <c:v>-2168.23880151</c:v>
                </c:pt>
                <c:pt idx="384">
                  <c:v>-2172.1863495399998</c:v>
                </c:pt>
                <c:pt idx="385">
                  <c:v>-2176.21438954</c:v>
                </c:pt>
                <c:pt idx="386">
                  <c:v>-2206.4798163800001</c:v>
                </c:pt>
                <c:pt idx="387">
                  <c:v>-2225.01631507</c:v>
                </c:pt>
                <c:pt idx="388">
                  <c:v>-2239.6187047499998</c:v>
                </c:pt>
                <c:pt idx="389">
                  <c:v>-2255.3723579100001</c:v>
                </c:pt>
                <c:pt idx="390">
                  <c:v>-2271.6739430500002</c:v>
                </c:pt>
                <c:pt idx="391">
                  <c:v>-2274.0975678899999</c:v>
                </c:pt>
                <c:pt idx="392">
                  <c:v>-2282.2475521699998</c:v>
                </c:pt>
                <c:pt idx="393">
                  <c:v>-2286.3402199100001</c:v>
                </c:pt>
                <c:pt idx="394">
                  <c:v>-2303.41686699</c:v>
                </c:pt>
                <c:pt idx="395">
                  <c:v>-2327.0585050999998</c:v>
                </c:pt>
                <c:pt idx="396">
                  <c:v>-2329.42606475</c:v>
                </c:pt>
                <c:pt idx="397">
                  <c:v>-2333.8617435599999</c:v>
                </c:pt>
                <c:pt idx="398">
                  <c:v>-2335.79198739</c:v>
                </c:pt>
                <c:pt idx="399">
                  <c:v>-2340.8885586000001</c:v>
                </c:pt>
                <c:pt idx="400">
                  <c:v>-2359.6414231499998</c:v>
                </c:pt>
                <c:pt idx="401">
                  <c:v>-2360.12814665</c:v>
                </c:pt>
                <c:pt idx="402">
                  <c:v>-2372.5543133699998</c:v>
                </c:pt>
                <c:pt idx="403">
                  <c:v>-2392.4943776700002</c:v>
                </c:pt>
                <c:pt idx="404">
                  <c:v>-2393.6430250200001</c:v>
                </c:pt>
                <c:pt idx="405">
                  <c:v>-2429.22058062</c:v>
                </c:pt>
                <c:pt idx="406">
                  <c:v>-2431.01077682</c:v>
                </c:pt>
                <c:pt idx="407">
                  <c:v>-2445.8928640899999</c:v>
                </c:pt>
                <c:pt idx="408">
                  <c:v>-2446.4386912700002</c:v>
                </c:pt>
                <c:pt idx="409">
                  <c:v>-2456.8379150599999</c:v>
                </c:pt>
                <c:pt idx="410">
                  <c:v>-2462.5657040299998</c:v>
                </c:pt>
                <c:pt idx="411">
                  <c:v>-2476.01522492</c:v>
                </c:pt>
                <c:pt idx="412">
                  <c:v>-2492.7433886200001</c:v>
                </c:pt>
                <c:pt idx="413">
                  <c:v>-2500.7249109700001</c:v>
                </c:pt>
                <c:pt idx="414">
                  <c:v>-2509.2783231399999</c:v>
                </c:pt>
                <c:pt idx="415">
                  <c:v>-2525.8746435899998</c:v>
                </c:pt>
                <c:pt idx="416">
                  <c:v>-2526.4298112800002</c:v>
                </c:pt>
                <c:pt idx="417">
                  <c:v>-2537.9201436799999</c:v>
                </c:pt>
                <c:pt idx="418">
                  <c:v>-2543.2480351999998</c:v>
                </c:pt>
                <c:pt idx="419">
                  <c:v>-2565.7566063700001</c:v>
                </c:pt>
                <c:pt idx="420">
                  <c:v>-2566.0670496500002</c:v>
                </c:pt>
                <c:pt idx="421">
                  <c:v>-2572.7231051099998</c:v>
                </c:pt>
                <c:pt idx="422">
                  <c:v>-2611.8574150999998</c:v>
                </c:pt>
                <c:pt idx="423">
                  <c:v>-2624.2681964499998</c:v>
                </c:pt>
                <c:pt idx="424">
                  <c:v>-2633.2955232600002</c:v>
                </c:pt>
                <c:pt idx="425">
                  <c:v>-2638.9555480200002</c:v>
                </c:pt>
                <c:pt idx="426">
                  <c:v>-2639.8041178200001</c:v>
                </c:pt>
                <c:pt idx="427">
                  <c:v>-2650.5869802900002</c:v>
                </c:pt>
                <c:pt idx="428">
                  <c:v>-2657.6823705500001</c:v>
                </c:pt>
                <c:pt idx="429">
                  <c:v>-2666.4160644499998</c:v>
                </c:pt>
                <c:pt idx="430">
                  <c:v>-2686.8531053699999</c:v>
                </c:pt>
                <c:pt idx="431">
                  <c:v>-2714.7158158100001</c:v>
                </c:pt>
                <c:pt idx="432">
                  <c:v>-2723.0234948100001</c:v>
                </c:pt>
                <c:pt idx="433">
                  <c:v>-2739.6310094999999</c:v>
                </c:pt>
                <c:pt idx="434">
                  <c:v>-2741.6602361499999</c:v>
                </c:pt>
                <c:pt idx="435">
                  <c:v>-2742.8038907800001</c:v>
                </c:pt>
                <c:pt idx="436">
                  <c:v>-2782.69447691</c:v>
                </c:pt>
                <c:pt idx="437">
                  <c:v>-2796.1188552100002</c:v>
                </c:pt>
                <c:pt idx="438">
                  <c:v>-2827.3766621099999</c:v>
                </c:pt>
                <c:pt idx="439">
                  <c:v>-2853.2539669500002</c:v>
                </c:pt>
                <c:pt idx="440">
                  <c:v>-2854.5015427100002</c:v>
                </c:pt>
                <c:pt idx="441">
                  <c:v>-2871.7800970500002</c:v>
                </c:pt>
                <c:pt idx="442">
                  <c:v>-2882.89166583</c:v>
                </c:pt>
                <c:pt idx="443">
                  <c:v>-2884.1705493200002</c:v>
                </c:pt>
                <c:pt idx="444">
                  <c:v>-2930.5579456999999</c:v>
                </c:pt>
                <c:pt idx="445">
                  <c:v>-2931.2556051900001</c:v>
                </c:pt>
                <c:pt idx="446">
                  <c:v>-2944.2841602600001</c:v>
                </c:pt>
                <c:pt idx="447">
                  <c:v>-2953.91104421</c:v>
                </c:pt>
                <c:pt idx="448">
                  <c:v>-2959.7239411700002</c:v>
                </c:pt>
                <c:pt idx="449">
                  <c:v>-2965.4030351000001</c:v>
                </c:pt>
                <c:pt idx="450">
                  <c:v>-2974.7393487700001</c:v>
                </c:pt>
                <c:pt idx="451">
                  <c:v>-3005.4357245699998</c:v>
                </c:pt>
                <c:pt idx="452">
                  <c:v>-3025.3541044499998</c:v>
                </c:pt>
                <c:pt idx="453">
                  <c:v>-3035.2112517599999</c:v>
                </c:pt>
                <c:pt idx="454">
                  <c:v>-3036.20830475</c:v>
                </c:pt>
                <c:pt idx="455">
                  <c:v>-3039.0541068000002</c:v>
                </c:pt>
                <c:pt idx="456">
                  <c:v>-3048.2792025700001</c:v>
                </c:pt>
                <c:pt idx="457">
                  <c:v>-3058.6108533000001</c:v>
                </c:pt>
                <c:pt idx="458">
                  <c:v>-3082.2278279100001</c:v>
                </c:pt>
                <c:pt idx="459">
                  <c:v>-3105.5843812500002</c:v>
                </c:pt>
                <c:pt idx="460">
                  <c:v>-3142.9740227699999</c:v>
                </c:pt>
                <c:pt idx="461">
                  <c:v>-3149.5009898899998</c:v>
                </c:pt>
                <c:pt idx="462">
                  <c:v>-3183.3547812500001</c:v>
                </c:pt>
                <c:pt idx="463">
                  <c:v>-3200.2746824999999</c:v>
                </c:pt>
                <c:pt idx="464">
                  <c:v>-3219.6744252399999</c:v>
                </c:pt>
                <c:pt idx="465">
                  <c:v>-3227.3007943100001</c:v>
                </c:pt>
                <c:pt idx="466">
                  <c:v>-3242.05419609</c:v>
                </c:pt>
                <c:pt idx="467">
                  <c:v>-3282.61188459</c:v>
                </c:pt>
                <c:pt idx="468">
                  <c:v>-3305.7454575900001</c:v>
                </c:pt>
                <c:pt idx="469">
                  <c:v>-3317.07799153</c:v>
                </c:pt>
                <c:pt idx="470">
                  <c:v>-3342.8994994200002</c:v>
                </c:pt>
                <c:pt idx="471">
                  <c:v>-3351.2512104399998</c:v>
                </c:pt>
                <c:pt idx="472">
                  <c:v>-3360.6028765800002</c:v>
                </c:pt>
                <c:pt idx="473">
                  <c:v>-3389.7117595</c:v>
                </c:pt>
                <c:pt idx="474">
                  <c:v>-3412.72649434</c:v>
                </c:pt>
                <c:pt idx="475">
                  <c:v>-3415.6751385799998</c:v>
                </c:pt>
                <c:pt idx="476">
                  <c:v>-3419.77620634</c:v>
                </c:pt>
                <c:pt idx="477">
                  <c:v>-3432.7614126499998</c:v>
                </c:pt>
                <c:pt idx="478">
                  <c:v>-3443.9798003400001</c:v>
                </c:pt>
                <c:pt idx="479">
                  <c:v>-3451.33754533</c:v>
                </c:pt>
                <c:pt idx="480">
                  <c:v>-3464.8884739199998</c:v>
                </c:pt>
                <c:pt idx="481">
                  <c:v>-3466.88745638</c:v>
                </c:pt>
                <c:pt idx="482">
                  <c:v>-3477.2042053</c:v>
                </c:pt>
                <c:pt idx="483">
                  <c:v>-3509.4735268999998</c:v>
                </c:pt>
                <c:pt idx="484">
                  <c:v>-3510.6642411500002</c:v>
                </c:pt>
                <c:pt idx="485">
                  <c:v>-3511.84677577</c:v>
                </c:pt>
                <c:pt idx="486">
                  <c:v>-3517.2498137600001</c:v>
                </c:pt>
                <c:pt idx="487">
                  <c:v>-3539.2584294500002</c:v>
                </c:pt>
                <c:pt idx="488">
                  <c:v>-3560.00346868</c:v>
                </c:pt>
                <c:pt idx="489">
                  <c:v>-3561.0733316699998</c:v>
                </c:pt>
                <c:pt idx="490">
                  <c:v>-3571.4277900900001</c:v>
                </c:pt>
                <c:pt idx="491">
                  <c:v>-3624.8618872100001</c:v>
                </c:pt>
                <c:pt idx="492">
                  <c:v>-3636.2358021800001</c:v>
                </c:pt>
                <c:pt idx="493">
                  <c:v>-3636.7342076999998</c:v>
                </c:pt>
                <c:pt idx="494">
                  <c:v>-3718.9245527100002</c:v>
                </c:pt>
                <c:pt idx="495">
                  <c:v>-3726.4244460499999</c:v>
                </c:pt>
                <c:pt idx="496">
                  <c:v>-3727.47200492</c:v>
                </c:pt>
                <c:pt idx="497">
                  <c:v>-3744.78348525</c:v>
                </c:pt>
                <c:pt idx="498">
                  <c:v>-3759.20591702</c:v>
                </c:pt>
                <c:pt idx="499">
                  <c:v>-3812.83316887</c:v>
                </c:pt>
                <c:pt idx="500">
                  <c:v>-3820.7550903900001</c:v>
                </c:pt>
                <c:pt idx="501">
                  <c:v>-3821.43217263</c:v>
                </c:pt>
                <c:pt idx="502">
                  <c:v>-3823.3093749599998</c:v>
                </c:pt>
                <c:pt idx="503">
                  <c:v>-3834.2868643500001</c:v>
                </c:pt>
                <c:pt idx="504">
                  <c:v>-3849.3287700800001</c:v>
                </c:pt>
                <c:pt idx="505">
                  <c:v>-3850.5050272399999</c:v>
                </c:pt>
                <c:pt idx="506">
                  <c:v>-3897.4711383200001</c:v>
                </c:pt>
                <c:pt idx="507">
                  <c:v>-3908.35092717</c:v>
                </c:pt>
                <c:pt idx="508">
                  <c:v>-3925.2510971800002</c:v>
                </c:pt>
                <c:pt idx="509">
                  <c:v>-3987.2532212299998</c:v>
                </c:pt>
                <c:pt idx="510">
                  <c:v>-4020.4125939099999</c:v>
                </c:pt>
                <c:pt idx="511">
                  <c:v>-4033.4552979599998</c:v>
                </c:pt>
                <c:pt idx="512">
                  <c:v>-4043.0116173299998</c:v>
                </c:pt>
                <c:pt idx="513">
                  <c:v>-4048.39117257</c:v>
                </c:pt>
                <c:pt idx="514">
                  <c:v>-4073.3934026799998</c:v>
                </c:pt>
                <c:pt idx="515">
                  <c:v>-4125.1217775200003</c:v>
                </c:pt>
                <c:pt idx="516">
                  <c:v>-4132.5279426699999</c:v>
                </c:pt>
                <c:pt idx="517">
                  <c:v>-4136.0332583700001</c:v>
                </c:pt>
                <c:pt idx="518">
                  <c:v>-4142.3911225299998</c:v>
                </c:pt>
                <c:pt idx="519">
                  <c:v>-4238.13862075</c:v>
                </c:pt>
                <c:pt idx="520">
                  <c:v>-4299.0025818800004</c:v>
                </c:pt>
                <c:pt idx="521">
                  <c:v>-4337.5652843999997</c:v>
                </c:pt>
                <c:pt idx="522">
                  <c:v>-4373.5959179700003</c:v>
                </c:pt>
                <c:pt idx="523">
                  <c:v>-4453.9395693099996</c:v>
                </c:pt>
                <c:pt idx="524">
                  <c:v>-4471.8435962599997</c:v>
                </c:pt>
                <c:pt idx="525">
                  <c:v>-4502.8732215399996</c:v>
                </c:pt>
                <c:pt idx="526">
                  <c:v>-4527.0738234199998</c:v>
                </c:pt>
                <c:pt idx="527">
                  <c:v>-4572.5355603600001</c:v>
                </c:pt>
                <c:pt idx="528">
                  <c:v>-4702.1200695099997</c:v>
                </c:pt>
                <c:pt idx="529">
                  <c:v>-4740.864896</c:v>
                </c:pt>
                <c:pt idx="530">
                  <c:v>-4870.9057727600002</c:v>
                </c:pt>
                <c:pt idx="531">
                  <c:v>-4873.9071070199998</c:v>
                </c:pt>
                <c:pt idx="532">
                  <c:v>-4903.45495183</c:v>
                </c:pt>
                <c:pt idx="533">
                  <c:v>-4946.4269641800001</c:v>
                </c:pt>
                <c:pt idx="534">
                  <c:v>-5027.5733220800003</c:v>
                </c:pt>
                <c:pt idx="535">
                  <c:v>-5148.7479626699997</c:v>
                </c:pt>
                <c:pt idx="536">
                  <c:v>-5208.0551910200002</c:v>
                </c:pt>
                <c:pt idx="537">
                  <c:v>-5217.9882838499998</c:v>
                </c:pt>
                <c:pt idx="538">
                  <c:v>-5279.6799282000002</c:v>
                </c:pt>
                <c:pt idx="539">
                  <c:v>-5397.2165558300003</c:v>
                </c:pt>
                <c:pt idx="540">
                  <c:v>-5425.4656101500004</c:v>
                </c:pt>
                <c:pt idx="541">
                  <c:v>-5502.0208796899997</c:v>
                </c:pt>
                <c:pt idx="542">
                  <c:v>-5560.7659762000003</c:v>
                </c:pt>
                <c:pt idx="543">
                  <c:v>-5568.7714622499998</c:v>
                </c:pt>
                <c:pt idx="544">
                  <c:v>-5595.2451611699998</c:v>
                </c:pt>
                <c:pt idx="545">
                  <c:v>-5954.9663589700003</c:v>
                </c:pt>
                <c:pt idx="546">
                  <c:v>-5957.9872851399996</c:v>
                </c:pt>
                <c:pt idx="547">
                  <c:v>-5959.9273774599997</c:v>
                </c:pt>
                <c:pt idx="548">
                  <c:v>-5999.8677165899999</c:v>
                </c:pt>
                <c:pt idx="549">
                  <c:v>-6008.6898009799997</c:v>
                </c:pt>
                <c:pt idx="550">
                  <c:v>-6160.1183938900003</c:v>
                </c:pt>
                <c:pt idx="551">
                  <c:v>-6340.8675976000004</c:v>
                </c:pt>
                <c:pt idx="552">
                  <c:v>-6819.5112708400002</c:v>
                </c:pt>
                <c:pt idx="553">
                  <c:v>-7225.3390425899997</c:v>
                </c:pt>
              </c:numCache>
              <c:extLst xmlns:c15="http://schemas.microsoft.com/office/drawing/2012/chart"/>
            </c:numRef>
          </c:xVal>
          <c:yVal>
            <c:numRef>
              <c:f>Data!$E$1450:$E$2003</c:f>
              <c:numCache>
                <c:formatCode>0.0000</c:formatCode>
                <c:ptCount val="554"/>
                <c:pt idx="0">
                  <c:v>0.27650000000002428</c:v>
                </c:pt>
                <c:pt idx="1">
                  <c:v>0.27600000000002434</c:v>
                </c:pt>
                <c:pt idx="2">
                  <c:v>0.27550000000002439</c:v>
                </c:pt>
                <c:pt idx="3">
                  <c:v>0.27500000000002445</c:v>
                </c:pt>
                <c:pt idx="4">
                  <c:v>0.2745000000000245</c:v>
                </c:pt>
                <c:pt idx="5">
                  <c:v>0.27400000000002456</c:v>
                </c:pt>
                <c:pt idx="6">
                  <c:v>0.27350000000002461</c:v>
                </c:pt>
                <c:pt idx="7">
                  <c:v>0.27300000000002467</c:v>
                </c:pt>
                <c:pt idx="8">
                  <c:v>0.27250000000002472</c:v>
                </c:pt>
                <c:pt idx="9">
                  <c:v>0.27200000000002478</c:v>
                </c:pt>
                <c:pt idx="10">
                  <c:v>0.27150000000002483</c:v>
                </c:pt>
                <c:pt idx="11">
                  <c:v>0.27100000000002489</c:v>
                </c:pt>
                <c:pt idx="12">
                  <c:v>0.27050000000002494</c:v>
                </c:pt>
                <c:pt idx="13">
                  <c:v>0.270000000000025</c:v>
                </c:pt>
                <c:pt idx="14">
                  <c:v>0.26950000000002505</c:v>
                </c:pt>
                <c:pt idx="15">
                  <c:v>0.26900000000002511</c:v>
                </c:pt>
                <c:pt idx="16">
                  <c:v>0.26850000000002516</c:v>
                </c:pt>
                <c:pt idx="17">
                  <c:v>0.26800000000002522</c:v>
                </c:pt>
                <c:pt idx="18">
                  <c:v>0.26750000000002527</c:v>
                </c:pt>
                <c:pt idx="19">
                  <c:v>0.26700000000002533</c:v>
                </c:pt>
                <c:pt idx="20">
                  <c:v>0.26650000000002538</c:v>
                </c:pt>
                <c:pt idx="21">
                  <c:v>0.26600000000002544</c:v>
                </c:pt>
                <c:pt idx="22">
                  <c:v>0.26550000000002549</c:v>
                </c:pt>
                <c:pt idx="23">
                  <c:v>0.26500000000002555</c:v>
                </c:pt>
                <c:pt idx="24">
                  <c:v>0.2645000000000256</c:v>
                </c:pt>
                <c:pt idx="25">
                  <c:v>0.26400000000002566</c:v>
                </c:pt>
                <c:pt idx="26">
                  <c:v>0.26350000000002571</c:v>
                </c:pt>
                <c:pt idx="27">
                  <c:v>0.26300000000002577</c:v>
                </c:pt>
                <c:pt idx="28">
                  <c:v>0.26250000000002582</c:v>
                </c:pt>
                <c:pt idx="29">
                  <c:v>0.26200000000002588</c:v>
                </c:pt>
                <c:pt idx="30">
                  <c:v>0.26150000000002593</c:v>
                </c:pt>
                <c:pt idx="31">
                  <c:v>0.26100000000002599</c:v>
                </c:pt>
                <c:pt idx="32">
                  <c:v>0.26050000000002604</c:v>
                </c:pt>
                <c:pt idx="33">
                  <c:v>0.2600000000000261</c:v>
                </c:pt>
                <c:pt idx="34">
                  <c:v>0.25950000000002615</c:v>
                </c:pt>
                <c:pt idx="35">
                  <c:v>0.25900000000002621</c:v>
                </c:pt>
                <c:pt idx="36">
                  <c:v>0.25850000000002626</c:v>
                </c:pt>
                <c:pt idx="37">
                  <c:v>0.25800000000002632</c:v>
                </c:pt>
                <c:pt idx="38">
                  <c:v>0.25750000000002637</c:v>
                </c:pt>
                <c:pt idx="39">
                  <c:v>0.25700000000002643</c:v>
                </c:pt>
                <c:pt idx="40">
                  <c:v>0.25650000000002648</c:v>
                </c:pt>
                <c:pt idx="41">
                  <c:v>0.25600000000002654</c:v>
                </c:pt>
                <c:pt idx="42">
                  <c:v>0.25550000000002659</c:v>
                </c:pt>
                <c:pt idx="43">
                  <c:v>0.25500000000002665</c:v>
                </c:pt>
                <c:pt idx="44">
                  <c:v>0.2545000000000267</c:v>
                </c:pt>
                <c:pt idx="45">
                  <c:v>0.25400000000002676</c:v>
                </c:pt>
                <c:pt idx="46">
                  <c:v>0.25350000000002681</c:v>
                </c:pt>
                <c:pt idx="47">
                  <c:v>0.25300000000002687</c:v>
                </c:pt>
                <c:pt idx="48">
                  <c:v>0.25250000000002693</c:v>
                </c:pt>
                <c:pt idx="49">
                  <c:v>0.25200000000002698</c:v>
                </c:pt>
                <c:pt idx="50">
                  <c:v>0.25150000000002704</c:v>
                </c:pt>
                <c:pt idx="51">
                  <c:v>0.25100000000002709</c:v>
                </c:pt>
                <c:pt idx="52">
                  <c:v>0.25050000000002715</c:v>
                </c:pt>
                <c:pt idx="53">
                  <c:v>0.2500000000000272</c:v>
                </c:pt>
                <c:pt idx="54">
                  <c:v>0.24950000000002726</c:v>
                </c:pt>
                <c:pt idx="55">
                  <c:v>0.24900000000002731</c:v>
                </c:pt>
                <c:pt idx="56">
                  <c:v>0.24850000000002737</c:v>
                </c:pt>
                <c:pt idx="57">
                  <c:v>0.24800000000002742</c:v>
                </c:pt>
                <c:pt idx="58">
                  <c:v>0.24750000000002748</c:v>
                </c:pt>
                <c:pt idx="59">
                  <c:v>0.24700000000002753</c:v>
                </c:pt>
                <c:pt idx="60">
                  <c:v>0.24650000000002759</c:v>
                </c:pt>
                <c:pt idx="61">
                  <c:v>0.24600000000002764</c:v>
                </c:pt>
                <c:pt idx="62">
                  <c:v>0.2455000000000277</c:v>
                </c:pt>
                <c:pt idx="63">
                  <c:v>0.24500000000002775</c:v>
                </c:pt>
                <c:pt idx="64">
                  <c:v>0.24450000000002781</c:v>
                </c:pt>
                <c:pt idx="65">
                  <c:v>0.24400000000002786</c:v>
                </c:pt>
                <c:pt idx="66">
                  <c:v>0.24350000000002792</c:v>
                </c:pt>
                <c:pt idx="67">
                  <c:v>0.24300000000002797</c:v>
                </c:pt>
                <c:pt idx="68">
                  <c:v>0.24250000000002803</c:v>
                </c:pt>
                <c:pt idx="69">
                  <c:v>0.24200000000002808</c:v>
                </c:pt>
                <c:pt idx="70">
                  <c:v>0.24150000000002814</c:v>
                </c:pt>
                <c:pt idx="71">
                  <c:v>0.24100000000002819</c:v>
                </c:pt>
                <c:pt idx="72">
                  <c:v>0.24050000000002825</c:v>
                </c:pt>
                <c:pt idx="73">
                  <c:v>0.2400000000000283</c:v>
                </c:pt>
                <c:pt idx="74">
                  <c:v>0.23950000000002836</c:v>
                </c:pt>
                <c:pt idx="75">
                  <c:v>0.23900000000002841</c:v>
                </c:pt>
                <c:pt idx="76">
                  <c:v>0.23850000000002847</c:v>
                </c:pt>
                <c:pt idx="77">
                  <c:v>0.23800000000002852</c:v>
                </c:pt>
                <c:pt idx="78">
                  <c:v>0.23750000000002858</c:v>
                </c:pt>
                <c:pt idx="79">
                  <c:v>0.23700000000002863</c:v>
                </c:pt>
                <c:pt idx="80">
                  <c:v>0.23650000000002869</c:v>
                </c:pt>
                <c:pt idx="81">
                  <c:v>0.23600000000002874</c:v>
                </c:pt>
                <c:pt idx="82">
                  <c:v>0.2355000000000288</c:v>
                </c:pt>
                <c:pt idx="83">
                  <c:v>0.23500000000002885</c:v>
                </c:pt>
                <c:pt idx="84">
                  <c:v>0.23450000000002891</c:v>
                </c:pt>
                <c:pt idx="85">
                  <c:v>0.23400000000002896</c:v>
                </c:pt>
                <c:pt idx="86">
                  <c:v>0.23350000000002902</c:v>
                </c:pt>
                <c:pt idx="87">
                  <c:v>0.23300000000002907</c:v>
                </c:pt>
                <c:pt idx="88">
                  <c:v>0.23250000000002913</c:v>
                </c:pt>
                <c:pt idx="89">
                  <c:v>0.23200000000002918</c:v>
                </c:pt>
                <c:pt idx="90">
                  <c:v>0.23150000000002924</c:v>
                </c:pt>
                <c:pt idx="91">
                  <c:v>0.23100000000002929</c:v>
                </c:pt>
                <c:pt idx="92">
                  <c:v>0.23050000000002935</c:v>
                </c:pt>
                <c:pt idx="93">
                  <c:v>0.2300000000000294</c:v>
                </c:pt>
                <c:pt idx="94">
                  <c:v>0.22950000000002946</c:v>
                </c:pt>
                <c:pt idx="95">
                  <c:v>0.22900000000002951</c:v>
                </c:pt>
                <c:pt idx="96">
                  <c:v>0.22850000000002957</c:v>
                </c:pt>
                <c:pt idx="97">
                  <c:v>0.22800000000002962</c:v>
                </c:pt>
                <c:pt idx="98">
                  <c:v>0.22750000000002968</c:v>
                </c:pt>
                <c:pt idx="99">
                  <c:v>0.22700000000002973</c:v>
                </c:pt>
                <c:pt idx="100">
                  <c:v>0.22650000000002979</c:v>
                </c:pt>
                <c:pt idx="101">
                  <c:v>0.22600000000002984</c:v>
                </c:pt>
                <c:pt idx="102">
                  <c:v>0.2255000000000299</c:v>
                </c:pt>
                <c:pt idx="103">
                  <c:v>0.22500000000002995</c:v>
                </c:pt>
                <c:pt idx="104">
                  <c:v>0.22450000000003001</c:v>
                </c:pt>
                <c:pt idx="105">
                  <c:v>0.22400000000003006</c:v>
                </c:pt>
                <c:pt idx="106">
                  <c:v>0.22350000000003012</c:v>
                </c:pt>
                <c:pt idx="107">
                  <c:v>0.22300000000003017</c:v>
                </c:pt>
                <c:pt idx="108">
                  <c:v>0.22250000000003023</c:v>
                </c:pt>
                <c:pt idx="109">
                  <c:v>0.22200000000003028</c:v>
                </c:pt>
                <c:pt idx="110">
                  <c:v>0.22150000000003034</c:v>
                </c:pt>
                <c:pt idx="111">
                  <c:v>0.22100000000003039</c:v>
                </c:pt>
                <c:pt idx="112">
                  <c:v>0.22050000000003045</c:v>
                </c:pt>
                <c:pt idx="113">
                  <c:v>0.2200000000000305</c:v>
                </c:pt>
                <c:pt idx="114">
                  <c:v>0.21950000000003056</c:v>
                </c:pt>
                <c:pt idx="115">
                  <c:v>0.21900000000003061</c:v>
                </c:pt>
                <c:pt idx="116">
                  <c:v>0.21850000000003067</c:v>
                </c:pt>
                <c:pt idx="117">
                  <c:v>0.21800000000003072</c:v>
                </c:pt>
                <c:pt idx="118">
                  <c:v>0.21750000000003078</c:v>
                </c:pt>
                <c:pt idx="119">
                  <c:v>0.21700000000003083</c:v>
                </c:pt>
                <c:pt idx="120">
                  <c:v>0.21650000000003089</c:v>
                </c:pt>
                <c:pt idx="121">
                  <c:v>0.21600000000003095</c:v>
                </c:pt>
                <c:pt idx="122">
                  <c:v>0.215500000000031</c:v>
                </c:pt>
                <c:pt idx="123">
                  <c:v>0.21500000000003106</c:v>
                </c:pt>
                <c:pt idx="124">
                  <c:v>0.21450000000003111</c:v>
                </c:pt>
                <c:pt idx="125">
                  <c:v>0.21400000000003117</c:v>
                </c:pt>
                <c:pt idx="126">
                  <c:v>0.21350000000003122</c:v>
                </c:pt>
                <c:pt idx="127">
                  <c:v>0.21300000000003128</c:v>
                </c:pt>
                <c:pt idx="128">
                  <c:v>0.21250000000003133</c:v>
                </c:pt>
                <c:pt idx="129">
                  <c:v>0.21200000000003139</c:v>
                </c:pt>
                <c:pt idx="130">
                  <c:v>0.21150000000003144</c:v>
                </c:pt>
                <c:pt idx="131">
                  <c:v>0.2110000000000315</c:v>
                </c:pt>
                <c:pt idx="132">
                  <c:v>0.21050000000003155</c:v>
                </c:pt>
                <c:pt idx="133">
                  <c:v>0.21000000000003161</c:v>
                </c:pt>
                <c:pt idx="134">
                  <c:v>0.20950000000003166</c:v>
                </c:pt>
                <c:pt idx="135">
                  <c:v>0.20900000000003172</c:v>
                </c:pt>
                <c:pt idx="136">
                  <c:v>0.20850000000003177</c:v>
                </c:pt>
                <c:pt idx="137">
                  <c:v>0.20800000000003183</c:v>
                </c:pt>
                <c:pt idx="138">
                  <c:v>0.20750000000003188</c:v>
                </c:pt>
                <c:pt idx="139">
                  <c:v>0.20700000000003194</c:v>
                </c:pt>
                <c:pt idx="140">
                  <c:v>0.20650000000003199</c:v>
                </c:pt>
                <c:pt idx="141">
                  <c:v>0.20600000000003205</c:v>
                </c:pt>
                <c:pt idx="142">
                  <c:v>0.2055000000000321</c:v>
                </c:pt>
                <c:pt idx="143">
                  <c:v>0.20500000000003216</c:v>
                </c:pt>
                <c:pt idx="144">
                  <c:v>0.20450000000003221</c:v>
                </c:pt>
                <c:pt idx="145">
                  <c:v>0.20400000000003227</c:v>
                </c:pt>
                <c:pt idx="146">
                  <c:v>0.20350000000003232</c:v>
                </c:pt>
                <c:pt idx="147">
                  <c:v>0.20300000000003238</c:v>
                </c:pt>
                <c:pt idx="148">
                  <c:v>0.20250000000003243</c:v>
                </c:pt>
                <c:pt idx="149">
                  <c:v>0.20200000000003249</c:v>
                </c:pt>
                <c:pt idx="150">
                  <c:v>0.20150000000003254</c:v>
                </c:pt>
                <c:pt idx="151">
                  <c:v>0.2010000000000326</c:v>
                </c:pt>
                <c:pt idx="152">
                  <c:v>0.20050000000003265</c:v>
                </c:pt>
                <c:pt idx="153">
                  <c:v>0.20000000000003271</c:v>
                </c:pt>
                <c:pt idx="154">
                  <c:v>0.19950000000003276</c:v>
                </c:pt>
                <c:pt idx="155">
                  <c:v>0.19900000000003282</c:v>
                </c:pt>
                <c:pt idx="156">
                  <c:v>0.19850000000003287</c:v>
                </c:pt>
                <c:pt idx="157">
                  <c:v>0.19800000000003293</c:v>
                </c:pt>
                <c:pt idx="158">
                  <c:v>0.19750000000003298</c:v>
                </c:pt>
                <c:pt idx="159">
                  <c:v>0.19700000000003304</c:v>
                </c:pt>
                <c:pt idx="160">
                  <c:v>0.19650000000003309</c:v>
                </c:pt>
                <c:pt idx="161">
                  <c:v>0.19600000000003315</c:v>
                </c:pt>
                <c:pt idx="162">
                  <c:v>0.1955000000000332</c:v>
                </c:pt>
                <c:pt idx="163">
                  <c:v>0.19500000000003326</c:v>
                </c:pt>
                <c:pt idx="164">
                  <c:v>0.19450000000003331</c:v>
                </c:pt>
                <c:pt idx="165">
                  <c:v>0.19400000000003337</c:v>
                </c:pt>
                <c:pt idx="166">
                  <c:v>0.19350000000003342</c:v>
                </c:pt>
                <c:pt idx="167">
                  <c:v>0.19300000000003348</c:v>
                </c:pt>
                <c:pt idx="168">
                  <c:v>0.19250000000003353</c:v>
                </c:pt>
                <c:pt idx="169">
                  <c:v>0.19200000000003359</c:v>
                </c:pt>
                <c:pt idx="170">
                  <c:v>0.19150000000003364</c:v>
                </c:pt>
                <c:pt idx="171">
                  <c:v>0.1910000000000337</c:v>
                </c:pt>
                <c:pt idx="172">
                  <c:v>0.19050000000003375</c:v>
                </c:pt>
                <c:pt idx="173">
                  <c:v>0.19000000000003381</c:v>
                </c:pt>
                <c:pt idx="174">
                  <c:v>0.18950000000003386</c:v>
                </c:pt>
                <c:pt idx="175">
                  <c:v>0.18900000000003392</c:v>
                </c:pt>
                <c:pt idx="176">
                  <c:v>0.18850000000003397</c:v>
                </c:pt>
                <c:pt idx="177">
                  <c:v>0.18800000000003403</c:v>
                </c:pt>
                <c:pt idx="178">
                  <c:v>0.18750000000003408</c:v>
                </c:pt>
                <c:pt idx="179">
                  <c:v>0.18700000000003414</c:v>
                </c:pt>
                <c:pt idx="180">
                  <c:v>0.18650000000003419</c:v>
                </c:pt>
                <c:pt idx="181">
                  <c:v>0.18600000000003425</c:v>
                </c:pt>
                <c:pt idx="182">
                  <c:v>0.1855000000000343</c:v>
                </c:pt>
                <c:pt idx="183">
                  <c:v>0.18500000000003436</c:v>
                </c:pt>
                <c:pt idx="184">
                  <c:v>0.18450000000003441</c:v>
                </c:pt>
                <c:pt idx="185">
                  <c:v>0.18400000000003447</c:v>
                </c:pt>
                <c:pt idx="186">
                  <c:v>0.18350000000003452</c:v>
                </c:pt>
                <c:pt idx="187">
                  <c:v>0.18300000000003458</c:v>
                </c:pt>
                <c:pt idx="188">
                  <c:v>0.18250000000003463</c:v>
                </c:pt>
                <c:pt idx="189">
                  <c:v>0.18200000000003469</c:v>
                </c:pt>
                <c:pt idx="190">
                  <c:v>0.18150000000003474</c:v>
                </c:pt>
                <c:pt idx="191">
                  <c:v>0.1810000000000348</c:v>
                </c:pt>
                <c:pt idx="192">
                  <c:v>0.18050000000003485</c:v>
                </c:pt>
                <c:pt idx="193">
                  <c:v>0.18000000000003491</c:v>
                </c:pt>
                <c:pt idx="194">
                  <c:v>0.17950000000003496</c:v>
                </c:pt>
                <c:pt idx="195">
                  <c:v>0.17900000000003502</c:v>
                </c:pt>
                <c:pt idx="196">
                  <c:v>0.17850000000003508</c:v>
                </c:pt>
                <c:pt idx="197">
                  <c:v>0.17800000000003513</c:v>
                </c:pt>
                <c:pt idx="198">
                  <c:v>0.17750000000003519</c:v>
                </c:pt>
                <c:pt idx="199">
                  <c:v>0.17700000000003524</c:v>
                </c:pt>
                <c:pt idx="200">
                  <c:v>0.1765000000000353</c:v>
                </c:pt>
                <c:pt idx="201">
                  <c:v>0.17600000000003535</c:v>
                </c:pt>
                <c:pt idx="202">
                  <c:v>0.17550000000003541</c:v>
                </c:pt>
                <c:pt idx="203">
                  <c:v>0.17500000000003546</c:v>
                </c:pt>
                <c:pt idx="204">
                  <c:v>0.17450000000003552</c:v>
                </c:pt>
                <c:pt idx="205">
                  <c:v>0.17400000000003557</c:v>
                </c:pt>
                <c:pt idx="206">
                  <c:v>0.17350000000003563</c:v>
                </c:pt>
                <c:pt idx="207">
                  <c:v>0.17300000000003568</c:v>
                </c:pt>
                <c:pt idx="208">
                  <c:v>0.17250000000003574</c:v>
                </c:pt>
                <c:pt idx="209">
                  <c:v>0.17200000000003579</c:v>
                </c:pt>
                <c:pt idx="210">
                  <c:v>0.17150000000003585</c:v>
                </c:pt>
                <c:pt idx="211">
                  <c:v>0.1710000000000359</c:v>
                </c:pt>
                <c:pt idx="212">
                  <c:v>0.17050000000003596</c:v>
                </c:pt>
                <c:pt idx="213">
                  <c:v>0.17000000000003601</c:v>
                </c:pt>
                <c:pt idx="214">
                  <c:v>0.16950000000003607</c:v>
                </c:pt>
                <c:pt idx="215">
                  <c:v>0.16900000000003612</c:v>
                </c:pt>
                <c:pt idx="216">
                  <c:v>0.16850000000003618</c:v>
                </c:pt>
                <c:pt idx="217">
                  <c:v>0.16800000000003623</c:v>
                </c:pt>
                <c:pt idx="218">
                  <c:v>0.16750000000003629</c:v>
                </c:pt>
                <c:pt idx="219">
                  <c:v>0.16700000000003634</c:v>
                </c:pt>
                <c:pt idx="220">
                  <c:v>0.1665000000000364</c:v>
                </c:pt>
                <c:pt idx="221">
                  <c:v>0.16600000000003645</c:v>
                </c:pt>
                <c:pt idx="222">
                  <c:v>0.16550000000003651</c:v>
                </c:pt>
                <c:pt idx="223">
                  <c:v>0.16500000000003656</c:v>
                </c:pt>
                <c:pt idx="224">
                  <c:v>0.16450000000003662</c:v>
                </c:pt>
                <c:pt idx="225">
                  <c:v>0.16400000000003667</c:v>
                </c:pt>
                <c:pt idx="226">
                  <c:v>0.16350000000003673</c:v>
                </c:pt>
                <c:pt idx="227">
                  <c:v>0.16300000000003678</c:v>
                </c:pt>
                <c:pt idx="228">
                  <c:v>0.16250000000003684</c:v>
                </c:pt>
                <c:pt idx="229">
                  <c:v>0.16200000000003689</c:v>
                </c:pt>
                <c:pt idx="230">
                  <c:v>0.16150000000003695</c:v>
                </c:pt>
                <c:pt idx="231">
                  <c:v>0.161000000000037</c:v>
                </c:pt>
                <c:pt idx="232">
                  <c:v>0.16050000000003706</c:v>
                </c:pt>
                <c:pt idx="233">
                  <c:v>0.16000000000003711</c:v>
                </c:pt>
                <c:pt idx="234">
                  <c:v>0.15950000000003717</c:v>
                </c:pt>
                <c:pt idx="235">
                  <c:v>0.15900000000003722</c:v>
                </c:pt>
                <c:pt idx="236">
                  <c:v>0.15850000000003728</c:v>
                </c:pt>
                <c:pt idx="237">
                  <c:v>0.15800000000003733</c:v>
                </c:pt>
                <c:pt idx="238">
                  <c:v>0.15750000000003739</c:v>
                </c:pt>
                <c:pt idx="239">
                  <c:v>0.15700000000003744</c:v>
                </c:pt>
                <c:pt idx="240">
                  <c:v>0.1565000000000375</c:v>
                </c:pt>
                <c:pt idx="241">
                  <c:v>0.15600000000003755</c:v>
                </c:pt>
                <c:pt idx="242">
                  <c:v>0.15550000000003761</c:v>
                </c:pt>
                <c:pt idx="243">
                  <c:v>0.15500000000003766</c:v>
                </c:pt>
                <c:pt idx="244">
                  <c:v>0.15450000000003772</c:v>
                </c:pt>
                <c:pt idx="245">
                  <c:v>0.15400000000003777</c:v>
                </c:pt>
                <c:pt idx="246">
                  <c:v>0.15350000000003783</c:v>
                </c:pt>
                <c:pt idx="247">
                  <c:v>0.15300000000003788</c:v>
                </c:pt>
                <c:pt idx="248">
                  <c:v>0.15250000000003794</c:v>
                </c:pt>
                <c:pt idx="249">
                  <c:v>0.15200000000003799</c:v>
                </c:pt>
                <c:pt idx="250">
                  <c:v>0.15150000000003805</c:v>
                </c:pt>
                <c:pt idx="251">
                  <c:v>0.1510000000000381</c:v>
                </c:pt>
                <c:pt idx="252">
                  <c:v>0.15050000000003816</c:v>
                </c:pt>
                <c:pt idx="253">
                  <c:v>0.15000000000003821</c:v>
                </c:pt>
                <c:pt idx="254">
                  <c:v>0.14950000000003827</c:v>
                </c:pt>
                <c:pt idx="255">
                  <c:v>0.14900000000003832</c:v>
                </c:pt>
                <c:pt idx="256">
                  <c:v>0.14850000000003838</c:v>
                </c:pt>
                <c:pt idx="257">
                  <c:v>0.14800000000003843</c:v>
                </c:pt>
                <c:pt idx="258">
                  <c:v>0.14750000000003849</c:v>
                </c:pt>
                <c:pt idx="259">
                  <c:v>0.14700000000003854</c:v>
                </c:pt>
                <c:pt idx="260">
                  <c:v>0.1465000000000386</c:v>
                </c:pt>
                <c:pt idx="261">
                  <c:v>0.14600000000003865</c:v>
                </c:pt>
                <c:pt idx="262">
                  <c:v>0.14550000000003871</c:v>
                </c:pt>
                <c:pt idx="263">
                  <c:v>0.14500000000003876</c:v>
                </c:pt>
                <c:pt idx="264">
                  <c:v>0.14450000000003882</c:v>
                </c:pt>
                <c:pt idx="265">
                  <c:v>0.14400000000003887</c:v>
                </c:pt>
                <c:pt idx="266">
                  <c:v>0.14350000000003893</c:v>
                </c:pt>
                <c:pt idx="267">
                  <c:v>0.14300000000003898</c:v>
                </c:pt>
                <c:pt idx="268">
                  <c:v>0.14250000000003904</c:v>
                </c:pt>
                <c:pt idx="269">
                  <c:v>0.14200000000003909</c:v>
                </c:pt>
                <c:pt idx="270">
                  <c:v>0.14150000000003915</c:v>
                </c:pt>
                <c:pt idx="271">
                  <c:v>0.14100000000003921</c:v>
                </c:pt>
                <c:pt idx="272">
                  <c:v>0.14050000000003926</c:v>
                </c:pt>
                <c:pt idx="273">
                  <c:v>0.14000000000003932</c:v>
                </c:pt>
                <c:pt idx="274">
                  <c:v>0.13950000000003937</c:v>
                </c:pt>
                <c:pt idx="275">
                  <c:v>0.13900000000003943</c:v>
                </c:pt>
                <c:pt idx="276">
                  <c:v>0.13850000000003948</c:v>
                </c:pt>
                <c:pt idx="277">
                  <c:v>0.13800000000003954</c:v>
                </c:pt>
                <c:pt idx="278">
                  <c:v>0.13750000000003959</c:v>
                </c:pt>
                <c:pt idx="279">
                  <c:v>0.13700000000003965</c:v>
                </c:pt>
                <c:pt idx="280">
                  <c:v>0.1365000000000397</c:v>
                </c:pt>
                <c:pt idx="281">
                  <c:v>0.13600000000003976</c:v>
                </c:pt>
                <c:pt idx="282">
                  <c:v>0.13550000000003981</c:v>
                </c:pt>
                <c:pt idx="283">
                  <c:v>0.13500000000003987</c:v>
                </c:pt>
                <c:pt idx="284">
                  <c:v>0.13450000000003992</c:v>
                </c:pt>
                <c:pt idx="285">
                  <c:v>0.13400000000003998</c:v>
                </c:pt>
                <c:pt idx="286">
                  <c:v>0.13350000000004003</c:v>
                </c:pt>
                <c:pt idx="287">
                  <c:v>0.13300000000004009</c:v>
                </c:pt>
                <c:pt idx="288">
                  <c:v>0.13250000000004014</c:v>
                </c:pt>
                <c:pt idx="289">
                  <c:v>0.1320000000000402</c:v>
                </c:pt>
                <c:pt idx="290">
                  <c:v>0.13150000000004025</c:v>
                </c:pt>
                <c:pt idx="291">
                  <c:v>0.13100000000004031</c:v>
                </c:pt>
                <c:pt idx="292">
                  <c:v>0.13050000000004036</c:v>
                </c:pt>
                <c:pt idx="293">
                  <c:v>0.13000000000004042</c:v>
                </c:pt>
                <c:pt idx="294">
                  <c:v>0.12950000000004047</c:v>
                </c:pt>
                <c:pt idx="295">
                  <c:v>0.12900000000004053</c:v>
                </c:pt>
                <c:pt idx="296">
                  <c:v>0.12850000000004058</c:v>
                </c:pt>
                <c:pt idx="297">
                  <c:v>0.12800000000004064</c:v>
                </c:pt>
                <c:pt idx="298">
                  <c:v>0.12750000000004069</c:v>
                </c:pt>
                <c:pt idx="299">
                  <c:v>0.12700000000004075</c:v>
                </c:pt>
                <c:pt idx="300">
                  <c:v>0.1265000000000408</c:v>
                </c:pt>
                <c:pt idx="301">
                  <c:v>0.12600000000004086</c:v>
                </c:pt>
                <c:pt idx="302">
                  <c:v>0.12550000000004091</c:v>
                </c:pt>
                <c:pt idx="303">
                  <c:v>0.12500000000004097</c:v>
                </c:pt>
                <c:pt idx="304">
                  <c:v>0.12450000000004102</c:v>
                </c:pt>
                <c:pt idx="305">
                  <c:v>0.12400000000004108</c:v>
                </c:pt>
                <c:pt idx="306">
                  <c:v>0.12350000000004113</c:v>
                </c:pt>
                <c:pt idx="307">
                  <c:v>0.12300000000004119</c:v>
                </c:pt>
                <c:pt idx="308">
                  <c:v>0.12250000000004124</c:v>
                </c:pt>
                <c:pt idx="309">
                  <c:v>0.1220000000000413</c:v>
                </c:pt>
                <c:pt idx="310">
                  <c:v>0.12150000000004135</c:v>
                </c:pt>
                <c:pt idx="311">
                  <c:v>0.12100000000004141</c:v>
                </c:pt>
                <c:pt idx="312">
                  <c:v>0.12050000000004146</c:v>
                </c:pt>
                <c:pt idx="313">
                  <c:v>0.12000000000004152</c:v>
                </c:pt>
                <c:pt idx="314">
                  <c:v>0.11950000000004157</c:v>
                </c:pt>
                <c:pt idx="315">
                  <c:v>0.11900000000004163</c:v>
                </c:pt>
                <c:pt idx="316">
                  <c:v>0.11850000000004168</c:v>
                </c:pt>
                <c:pt idx="317">
                  <c:v>0.11800000000004174</c:v>
                </c:pt>
                <c:pt idx="318">
                  <c:v>0.11750000000004179</c:v>
                </c:pt>
                <c:pt idx="319">
                  <c:v>0.11700000000004185</c:v>
                </c:pt>
                <c:pt idx="320">
                  <c:v>0.1165000000000419</c:v>
                </c:pt>
                <c:pt idx="321">
                  <c:v>0.11600000000004196</c:v>
                </c:pt>
                <c:pt idx="322">
                  <c:v>0.11550000000004201</c:v>
                </c:pt>
                <c:pt idx="323">
                  <c:v>0.11500000000004207</c:v>
                </c:pt>
                <c:pt idx="324">
                  <c:v>0.11450000000004212</c:v>
                </c:pt>
                <c:pt idx="325">
                  <c:v>0.11400000000004218</c:v>
                </c:pt>
                <c:pt idx="326">
                  <c:v>0.11350000000004223</c:v>
                </c:pt>
                <c:pt idx="327">
                  <c:v>0.11300000000004229</c:v>
                </c:pt>
                <c:pt idx="328">
                  <c:v>0.11250000000004234</c:v>
                </c:pt>
                <c:pt idx="329">
                  <c:v>0.1120000000000424</c:v>
                </c:pt>
                <c:pt idx="330">
                  <c:v>0.11150000000004245</c:v>
                </c:pt>
                <c:pt idx="331">
                  <c:v>0.11100000000004251</c:v>
                </c:pt>
                <c:pt idx="332">
                  <c:v>0.11050000000004256</c:v>
                </c:pt>
                <c:pt idx="333">
                  <c:v>0.11000000000004262</c:v>
                </c:pt>
                <c:pt idx="334">
                  <c:v>0.10950000000004267</c:v>
                </c:pt>
                <c:pt idx="335">
                  <c:v>0.10900000000004273</c:v>
                </c:pt>
                <c:pt idx="336">
                  <c:v>0.10850000000004278</c:v>
                </c:pt>
                <c:pt idx="337">
                  <c:v>0.10800000000004284</c:v>
                </c:pt>
                <c:pt idx="338">
                  <c:v>0.10750000000004289</c:v>
                </c:pt>
                <c:pt idx="339">
                  <c:v>0.10700000000004295</c:v>
                </c:pt>
                <c:pt idx="340">
                  <c:v>0.106500000000043</c:v>
                </c:pt>
                <c:pt idx="341">
                  <c:v>0.10600000000004306</c:v>
                </c:pt>
                <c:pt idx="342">
                  <c:v>0.10550000000004311</c:v>
                </c:pt>
                <c:pt idx="343">
                  <c:v>0.10500000000004317</c:v>
                </c:pt>
                <c:pt idx="344">
                  <c:v>0.10450000000004322</c:v>
                </c:pt>
                <c:pt idx="345">
                  <c:v>0.10400000000004328</c:v>
                </c:pt>
                <c:pt idx="346">
                  <c:v>0.10350000000004334</c:v>
                </c:pt>
                <c:pt idx="347">
                  <c:v>0.10300000000004339</c:v>
                </c:pt>
                <c:pt idx="348">
                  <c:v>0.10250000000004345</c:v>
                </c:pt>
                <c:pt idx="349">
                  <c:v>0.1020000000000435</c:v>
                </c:pt>
                <c:pt idx="350">
                  <c:v>0.10150000000004356</c:v>
                </c:pt>
                <c:pt idx="351">
                  <c:v>0.10100000000004361</c:v>
                </c:pt>
                <c:pt idx="352">
                  <c:v>0.10050000000004367</c:v>
                </c:pt>
                <c:pt idx="353">
                  <c:v>0.10000000000004372</c:v>
                </c:pt>
                <c:pt idx="354">
                  <c:v>9.9500000000043776E-2</c:v>
                </c:pt>
                <c:pt idx="355">
                  <c:v>9.9000000000043831E-2</c:v>
                </c:pt>
                <c:pt idx="356">
                  <c:v>9.8500000000043886E-2</c:v>
                </c:pt>
                <c:pt idx="357">
                  <c:v>9.8000000000043941E-2</c:v>
                </c:pt>
                <c:pt idx="358">
                  <c:v>9.7500000000043996E-2</c:v>
                </c:pt>
                <c:pt idx="359">
                  <c:v>9.7000000000044051E-2</c:v>
                </c:pt>
                <c:pt idx="360">
                  <c:v>9.6500000000044106E-2</c:v>
                </c:pt>
                <c:pt idx="361">
                  <c:v>9.6000000000044161E-2</c:v>
                </c:pt>
                <c:pt idx="362">
                  <c:v>9.5500000000044216E-2</c:v>
                </c:pt>
                <c:pt idx="363">
                  <c:v>9.5000000000044271E-2</c:v>
                </c:pt>
                <c:pt idx="364">
                  <c:v>9.4500000000044326E-2</c:v>
                </c:pt>
                <c:pt idx="365">
                  <c:v>9.4000000000044381E-2</c:v>
                </c:pt>
                <c:pt idx="366">
                  <c:v>9.3500000000044436E-2</c:v>
                </c:pt>
                <c:pt idx="367">
                  <c:v>9.3000000000044492E-2</c:v>
                </c:pt>
                <c:pt idx="368">
                  <c:v>9.2500000000044547E-2</c:v>
                </c:pt>
                <c:pt idx="369">
                  <c:v>9.2000000000044602E-2</c:v>
                </c:pt>
                <c:pt idx="370">
                  <c:v>9.1500000000044657E-2</c:v>
                </c:pt>
                <c:pt idx="371">
                  <c:v>9.1000000000044712E-2</c:v>
                </c:pt>
                <c:pt idx="372">
                  <c:v>9.0500000000044767E-2</c:v>
                </c:pt>
                <c:pt idx="373">
                  <c:v>9.0000000000044822E-2</c:v>
                </c:pt>
                <c:pt idx="374">
                  <c:v>8.9500000000044877E-2</c:v>
                </c:pt>
                <c:pt idx="375">
                  <c:v>8.9000000000044932E-2</c:v>
                </c:pt>
                <c:pt idx="376">
                  <c:v>8.8500000000044987E-2</c:v>
                </c:pt>
                <c:pt idx="377">
                  <c:v>8.8000000000045042E-2</c:v>
                </c:pt>
                <c:pt idx="378">
                  <c:v>8.7500000000045097E-2</c:v>
                </c:pt>
                <c:pt idx="379">
                  <c:v>8.7000000000045152E-2</c:v>
                </c:pt>
                <c:pt idx="380">
                  <c:v>8.6500000000045207E-2</c:v>
                </c:pt>
                <c:pt idx="381">
                  <c:v>8.6000000000045262E-2</c:v>
                </c:pt>
                <c:pt idx="382">
                  <c:v>8.5500000000045318E-2</c:v>
                </c:pt>
                <c:pt idx="383">
                  <c:v>8.5000000000045373E-2</c:v>
                </c:pt>
                <c:pt idx="384">
                  <c:v>8.4500000000045428E-2</c:v>
                </c:pt>
                <c:pt idx="385">
                  <c:v>8.4000000000045483E-2</c:v>
                </c:pt>
                <c:pt idx="386">
                  <c:v>8.3500000000045538E-2</c:v>
                </c:pt>
                <c:pt idx="387">
                  <c:v>8.3000000000045593E-2</c:v>
                </c:pt>
                <c:pt idx="388">
                  <c:v>8.2500000000045648E-2</c:v>
                </c:pt>
                <c:pt idx="389">
                  <c:v>8.2000000000045703E-2</c:v>
                </c:pt>
                <c:pt idx="390">
                  <c:v>8.1500000000045758E-2</c:v>
                </c:pt>
                <c:pt idx="391">
                  <c:v>8.1000000000045813E-2</c:v>
                </c:pt>
                <c:pt idx="392">
                  <c:v>8.0500000000045868E-2</c:v>
                </c:pt>
                <c:pt idx="393">
                  <c:v>8.0000000000045923E-2</c:v>
                </c:pt>
                <c:pt idx="394">
                  <c:v>7.9500000000045978E-2</c:v>
                </c:pt>
                <c:pt idx="395">
                  <c:v>7.9000000000046033E-2</c:v>
                </c:pt>
                <c:pt idx="396">
                  <c:v>7.8500000000046088E-2</c:v>
                </c:pt>
                <c:pt idx="397">
                  <c:v>7.8000000000046144E-2</c:v>
                </c:pt>
                <c:pt idx="398">
                  <c:v>7.7500000000046199E-2</c:v>
                </c:pt>
                <c:pt idx="399">
                  <c:v>7.7000000000046254E-2</c:v>
                </c:pt>
                <c:pt idx="400">
                  <c:v>7.6500000000046309E-2</c:v>
                </c:pt>
                <c:pt idx="401">
                  <c:v>7.6000000000046364E-2</c:v>
                </c:pt>
                <c:pt idx="402">
                  <c:v>7.5500000000046419E-2</c:v>
                </c:pt>
                <c:pt idx="403">
                  <c:v>7.5000000000046474E-2</c:v>
                </c:pt>
                <c:pt idx="404">
                  <c:v>7.4500000000046529E-2</c:v>
                </c:pt>
                <c:pt idx="405">
                  <c:v>7.4000000000046584E-2</c:v>
                </c:pt>
                <c:pt idx="406">
                  <c:v>7.3500000000046639E-2</c:v>
                </c:pt>
                <c:pt idx="407">
                  <c:v>7.3000000000046694E-2</c:v>
                </c:pt>
                <c:pt idx="408">
                  <c:v>7.2500000000046749E-2</c:v>
                </c:pt>
                <c:pt idx="409">
                  <c:v>7.2000000000046804E-2</c:v>
                </c:pt>
                <c:pt idx="410">
                  <c:v>7.1500000000046859E-2</c:v>
                </c:pt>
                <c:pt idx="411">
                  <c:v>7.1000000000046914E-2</c:v>
                </c:pt>
                <c:pt idx="412">
                  <c:v>7.050000000004697E-2</c:v>
                </c:pt>
                <c:pt idx="413">
                  <c:v>7.0000000000047025E-2</c:v>
                </c:pt>
                <c:pt idx="414">
                  <c:v>6.950000000004708E-2</c:v>
                </c:pt>
                <c:pt idx="415">
                  <c:v>6.9000000000047135E-2</c:v>
                </c:pt>
                <c:pt idx="416">
                  <c:v>6.850000000004719E-2</c:v>
                </c:pt>
                <c:pt idx="417">
                  <c:v>6.8000000000047245E-2</c:v>
                </c:pt>
                <c:pt idx="418">
                  <c:v>6.75000000000473E-2</c:v>
                </c:pt>
                <c:pt idx="419">
                  <c:v>6.7000000000047355E-2</c:v>
                </c:pt>
                <c:pt idx="420">
                  <c:v>6.650000000004741E-2</c:v>
                </c:pt>
                <c:pt idx="421">
                  <c:v>6.6000000000047465E-2</c:v>
                </c:pt>
                <c:pt idx="422">
                  <c:v>6.550000000004752E-2</c:v>
                </c:pt>
                <c:pt idx="423">
                  <c:v>6.5000000000047575E-2</c:v>
                </c:pt>
                <c:pt idx="424">
                  <c:v>6.450000000004763E-2</c:v>
                </c:pt>
                <c:pt idx="425">
                  <c:v>6.4000000000047685E-2</c:v>
                </c:pt>
                <c:pt idx="426">
                  <c:v>6.350000000004774E-2</c:v>
                </c:pt>
                <c:pt idx="427">
                  <c:v>6.3000000000047796E-2</c:v>
                </c:pt>
                <c:pt idx="428">
                  <c:v>6.2500000000047851E-2</c:v>
                </c:pt>
                <c:pt idx="429">
                  <c:v>6.2000000000047906E-2</c:v>
                </c:pt>
                <c:pt idx="430">
                  <c:v>6.1500000000047961E-2</c:v>
                </c:pt>
                <c:pt idx="431">
                  <c:v>6.1000000000048016E-2</c:v>
                </c:pt>
                <c:pt idx="432">
                  <c:v>6.0500000000048071E-2</c:v>
                </c:pt>
                <c:pt idx="433">
                  <c:v>6.0000000000048126E-2</c:v>
                </c:pt>
                <c:pt idx="434">
                  <c:v>5.9500000000048181E-2</c:v>
                </c:pt>
                <c:pt idx="435">
                  <c:v>5.9000000000048236E-2</c:v>
                </c:pt>
                <c:pt idx="436">
                  <c:v>5.8500000000048291E-2</c:v>
                </c:pt>
                <c:pt idx="437">
                  <c:v>5.8000000000048346E-2</c:v>
                </c:pt>
                <c:pt idx="438">
                  <c:v>5.7500000000048401E-2</c:v>
                </c:pt>
                <c:pt idx="439">
                  <c:v>5.7000000000048456E-2</c:v>
                </c:pt>
                <c:pt idx="440">
                  <c:v>5.6500000000048511E-2</c:v>
                </c:pt>
                <c:pt idx="441">
                  <c:v>5.6000000000048566E-2</c:v>
                </c:pt>
                <c:pt idx="442">
                  <c:v>5.5500000000048622E-2</c:v>
                </c:pt>
                <c:pt idx="443">
                  <c:v>5.5000000000048677E-2</c:v>
                </c:pt>
                <c:pt idx="444">
                  <c:v>5.4500000000048732E-2</c:v>
                </c:pt>
                <c:pt idx="445">
                  <c:v>5.4000000000048787E-2</c:v>
                </c:pt>
                <c:pt idx="446">
                  <c:v>5.3500000000048842E-2</c:v>
                </c:pt>
                <c:pt idx="447">
                  <c:v>5.3000000000048897E-2</c:v>
                </c:pt>
                <c:pt idx="448">
                  <c:v>5.2500000000048952E-2</c:v>
                </c:pt>
                <c:pt idx="449">
                  <c:v>5.2000000000049007E-2</c:v>
                </c:pt>
                <c:pt idx="450">
                  <c:v>5.1500000000049062E-2</c:v>
                </c:pt>
                <c:pt idx="451">
                  <c:v>5.1000000000049117E-2</c:v>
                </c:pt>
                <c:pt idx="452">
                  <c:v>5.0500000000049172E-2</c:v>
                </c:pt>
                <c:pt idx="453">
                  <c:v>5.0000000000049227E-2</c:v>
                </c:pt>
                <c:pt idx="454">
                  <c:v>4.9500000000049282E-2</c:v>
                </c:pt>
                <c:pt idx="455">
                  <c:v>4.9000000000049337E-2</c:v>
                </c:pt>
                <c:pt idx="456">
                  <c:v>4.8500000000049392E-2</c:v>
                </c:pt>
                <c:pt idx="457">
                  <c:v>4.8000000000049448E-2</c:v>
                </c:pt>
                <c:pt idx="458">
                  <c:v>4.7500000000049503E-2</c:v>
                </c:pt>
                <c:pt idx="459">
                  <c:v>4.7000000000049558E-2</c:v>
                </c:pt>
                <c:pt idx="460">
                  <c:v>4.6500000000049613E-2</c:v>
                </c:pt>
                <c:pt idx="461">
                  <c:v>4.6000000000049668E-2</c:v>
                </c:pt>
                <c:pt idx="462">
                  <c:v>4.5500000000049723E-2</c:v>
                </c:pt>
                <c:pt idx="463">
                  <c:v>4.5000000000049778E-2</c:v>
                </c:pt>
                <c:pt idx="464">
                  <c:v>4.4500000000049833E-2</c:v>
                </c:pt>
                <c:pt idx="465">
                  <c:v>4.4000000000049888E-2</c:v>
                </c:pt>
                <c:pt idx="466">
                  <c:v>4.3500000000049943E-2</c:v>
                </c:pt>
                <c:pt idx="467">
                  <c:v>4.3000000000049998E-2</c:v>
                </c:pt>
                <c:pt idx="468">
                  <c:v>4.2500000000050053E-2</c:v>
                </c:pt>
                <c:pt idx="469">
                  <c:v>4.2000000000050108E-2</c:v>
                </c:pt>
                <c:pt idx="470">
                  <c:v>4.1500000000050163E-2</c:v>
                </c:pt>
                <c:pt idx="471">
                  <c:v>4.1000000000050218E-2</c:v>
                </c:pt>
                <c:pt idx="472">
                  <c:v>4.0500000000050274E-2</c:v>
                </c:pt>
                <c:pt idx="473">
                  <c:v>4.0000000000050329E-2</c:v>
                </c:pt>
                <c:pt idx="474">
                  <c:v>3.9500000000050384E-2</c:v>
                </c:pt>
                <c:pt idx="475">
                  <c:v>3.9000000000050439E-2</c:v>
                </c:pt>
                <c:pt idx="476">
                  <c:v>3.8500000000050494E-2</c:v>
                </c:pt>
                <c:pt idx="477">
                  <c:v>3.8000000000050549E-2</c:v>
                </c:pt>
                <c:pt idx="478">
                  <c:v>3.7500000000050604E-2</c:v>
                </c:pt>
                <c:pt idx="479">
                  <c:v>3.7000000000050659E-2</c:v>
                </c:pt>
                <c:pt idx="480">
                  <c:v>3.6500000000050714E-2</c:v>
                </c:pt>
                <c:pt idx="481">
                  <c:v>3.6000000000050769E-2</c:v>
                </c:pt>
                <c:pt idx="482">
                  <c:v>3.5500000000050824E-2</c:v>
                </c:pt>
                <c:pt idx="483">
                  <c:v>3.5000000000050879E-2</c:v>
                </c:pt>
                <c:pt idx="484">
                  <c:v>3.4500000000050934E-2</c:v>
                </c:pt>
                <c:pt idx="485">
                  <c:v>3.4000000000050989E-2</c:v>
                </c:pt>
                <c:pt idx="486">
                  <c:v>3.3500000000051045E-2</c:v>
                </c:pt>
                <c:pt idx="487">
                  <c:v>3.30000000000511E-2</c:v>
                </c:pt>
                <c:pt idx="488">
                  <c:v>3.2500000000051155E-2</c:v>
                </c:pt>
                <c:pt idx="489">
                  <c:v>3.200000000005121E-2</c:v>
                </c:pt>
                <c:pt idx="490">
                  <c:v>3.1500000000051265E-2</c:v>
                </c:pt>
                <c:pt idx="491">
                  <c:v>3.100000000005132E-2</c:v>
                </c:pt>
                <c:pt idx="492">
                  <c:v>3.0500000000051375E-2</c:v>
                </c:pt>
                <c:pt idx="493">
                  <c:v>3.000000000005143E-2</c:v>
                </c:pt>
                <c:pt idx="494">
                  <c:v>2.9500000000051485E-2</c:v>
                </c:pt>
                <c:pt idx="495">
                  <c:v>2.900000000005154E-2</c:v>
                </c:pt>
                <c:pt idx="496">
                  <c:v>2.8500000000051595E-2</c:v>
                </c:pt>
                <c:pt idx="497">
                  <c:v>2.800000000005165E-2</c:v>
                </c:pt>
                <c:pt idx="498">
                  <c:v>2.7500000000051705E-2</c:v>
                </c:pt>
                <c:pt idx="499">
                  <c:v>2.700000000005176E-2</c:v>
                </c:pt>
                <c:pt idx="500">
                  <c:v>2.6500000000051815E-2</c:v>
                </c:pt>
                <c:pt idx="501">
                  <c:v>2.6000000000051871E-2</c:v>
                </c:pt>
                <c:pt idx="502">
                  <c:v>2.5500000000051926E-2</c:v>
                </c:pt>
                <c:pt idx="503">
                  <c:v>2.5000000000051981E-2</c:v>
                </c:pt>
                <c:pt idx="504">
                  <c:v>2.4500000000052036E-2</c:v>
                </c:pt>
                <c:pt idx="505">
                  <c:v>2.4000000000052091E-2</c:v>
                </c:pt>
                <c:pt idx="506">
                  <c:v>2.3500000000052146E-2</c:v>
                </c:pt>
                <c:pt idx="507">
                  <c:v>2.3000000000052201E-2</c:v>
                </c:pt>
                <c:pt idx="508">
                  <c:v>2.2500000000052256E-2</c:v>
                </c:pt>
                <c:pt idx="509">
                  <c:v>2.2000000000052311E-2</c:v>
                </c:pt>
                <c:pt idx="510">
                  <c:v>2.1500000000052366E-2</c:v>
                </c:pt>
                <c:pt idx="511">
                  <c:v>2.1000000000052421E-2</c:v>
                </c:pt>
                <c:pt idx="512">
                  <c:v>2.0500000000052476E-2</c:v>
                </c:pt>
                <c:pt idx="513">
                  <c:v>2.0000000000052531E-2</c:v>
                </c:pt>
                <c:pt idx="514">
                  <c:v>1.9500000000052586E-2</c:v>
                </c:pt>
                <c:pt idx="515">
                  <c:v>1.9000000000052641E-2</c:v>
                </c:pt>
                <c:pt idx="516">
                  <c:v>1.8500000000052697E-2</c:v>
                </c:pt>
                <c:pt idx="517">
                  <c:v>1.8000000000052752E-2</c:v>
                </c:pt>
                <c:pt idx="518">
                  <c:v>1.7500000000052807E-2</c:v>
                </c:pt>
                <c:pt idx="519">
                  <c:v>1.7000000000052862E-2</c:v>
                </c:pt>
                <c:pt idx="520">
                  <c:v>1.6500000000052917E-2</c:v>
                </c:pt>
                <c:pt idx="521">
                  <c:v>1.6000000000052972E-2</c:v>
                </c:pt>
                <c:pt idx="522">
                  <c:v>1.5500000000053027E-2</c:v>
                </c:pt>
                <c:pt idx="523">
                  <c:v>1.5000000000053082E-2</c:v>
                </c:pt>
                <c:pt idx="524">
                  <c:v>1.4500000000053137E-2</c:v>
                </c:pt>
                <c:pt idx="525">
                  <c:v>1.4000000000053192E-2</c:v>
                </c:pt>
                <c:pt idx="526">
                  <c:v>1.3500000000053247E-2</c:v>
                </c:pt>
                <c:pt idx="527">
                  <c:v>1.3000000000053302E-2</c:v>
                </c:pt>
                <c:pt idx="528">
                  <c:v>1.2500000000053357E-2</c:v>
                </c:pt>
                <c:pt idx="529">
                  <c:v>1.2000000000053412E-2</c:v>
                </c:pt>
                <c:pt idx="530">
                  <c:v>1.1500000000053467E-2</c:v>
                </c:pt>
                <c:pt idx="531">
                  <c:v>1.1000000000053523E-2</c:v>
                </c:pt>
                <c:pt idx="532">
                  <c:v>1.0500000000053578E-2</c:v>
                </c:pt>
                <c:pt idx="533">
                  <c:v>1.0000000000053633E-2</c:v>
                </c:pt>
                <c:pt idx="534">
                  <c:v>9.5000000000536877E-3</c:v>
                </c:pt>
                <c:pt idx="535">
                  <c:v>9.0000000000537428E-3</c:v>
                </c:pt>
                <c:pt idx="536">
                  <c:v>8.5000000000537979E-3</c:v>
                </c:pt>
                <c:pt idx="537">
                  <c:v>8.0000000000538529E-3</c:v>
                </c:pt>
                <c:pt idx="538">
                  <c:v>7.500000000053908E-3</c:v>
                </c:pt>
                <c:pt idx="539">
                  <c:v>7.0000000000539631E-3</c:v>
                </c:pt>
                <c:pt idx="540">
                  <c:v>6.5000000000540181E-3</c:v>
                </c:pt>
                <c:pt idx="541">
                  <c:v>6.0000000000540732E-3</c:v>
                </c:pt>
                <c:pt idx="542">
                  <c:v>5.5000000000541283E-3</c:v>
                </c:pt>
                <c:pt idx="543">
                  <c:v>5.0000000000541833E-3</c:v>
                </c:pt>
                <c:pt idx="544">
                  <c:v>4.5000000000542384E-3</c:v>
                </c:pt>
                <c:pt idx="545">
                  <c:v>4.0000000000542935E-3</c:v>
                </c:pt>
                <c:pt idx="546">
                  <c:v>3.5000000000543485E-3</c:v>
                </c:pt>
                <c:pt idx="547">
                  <c:v>3.0000000000544036E-3</c:v>
                </c:pt>
                <c:pt idx="548">
                  <c:v>2.5000000000544587E-3</c:v>
                </c:pt>
                <c:pt idx="549">
                  <c:v>2.0000000000545137E-3</c:v>
                </c:pt>
                <c:pt idx="550">
                  <c:v>1.5000000000545688E-3</c:v>
                </c:pt>
                <c:pt idx="551">
                  <c:v>1.0000000000546239E-3</c:v>
                </c:pt>
                <c:pt idx="552">
                  <c:v>5.0000000005467893E-4</c:v>
                </c:pt>
                <c:pt idx="553">
                  <c:v>5.4733995114020217E-14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1C52-41D3-8EB9-B8861D858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007896"/>
        <c:axId val="45100868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0"/>
                <c:tx>
                  <c:v>8-Aug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Data!$B$4:$B$1955</c15:sqref>
                        </c15:formulaRef>
                      </c:ext>
                    </c:extLst>
                    <c:numCache>
                      <c:formatCode>0</c:formatCode>
                      <c:ptCount val="1952"/>
                      <c:pt idx="0">
                        <c:v>2189.7264394099998</c:v>
                      </c:pt>
                      <c:pt idx="1">
                        <c:v>1427.84297821</c:v>
                      </c:pt>
                      <c:pt idx="2">
                        <c:v>1390.1197584500001</c:v>
                      </c:pt>
                      <c:pt idx="3">
                        <c:v>1309.71633989</c:v>
                      </c:pt>
                      <c:pt idx="4">
                        <c:v>1283.1510515299999</c:v>
                      </c:pt>
                      <c:pt idx="5">
                        <c:v>1276.9010797000001</c:v>
                      </c:pt>
                      <c:pt idx="6">
                        <c:v>1244.7484651699999</c:v>
                      </c:pt>
                      <c:pt idx="7">
                        <c:v>1165.45030767</c:v>
                      </c:pt>
                      <c:pt idx="8">
                        <c:v>1151.3441650300001</c:v>
                      </c:pt>
                      <c:pt idx="9">
                        <c:v>1140.55622905</c:v>
                      </c:pt>
                      <c:pt idx="10">
                        <c:v>1110.5057951199999</c:v>
                      </c:pt>
                      <c:pt idx="11">
                        <c:v>1080.9920806299999</c:v>
                      </c:pt>
                      <c:pt idx="12">
                        <c:v>1019.0625985</c:v>
                      </c:pt>
                      <c:pt idx="13">
                        <c:v>978.38197083</c:v>
                      </c:pt>
                      <c:pt idx="14">
                        <c:v>972.99100032399997</c:v>
                      </c:pt>
                      <c:pt idx="15">
                        <c:v>970.04474561699999</c:v>
                      </c:pt>
                      <c:pt idx="16">
                        <c:v>966.727484291</c:v>
                      </c:pt>
                      <c:pt idx="17">
                        <c:v>966.63132438800005</c:v>
                      </c:pt>
                      <c:pt idx="18">
                        <c:v>963.96192282499999</c:v>
                      </c:pt>
                      <c:pt idx="19">
                        <c:v>958.20750851299999</c:v>
                      </c:pt>
                      <c:pt idx="20">
                        <c:v>950.33749995000005</c:v>
                      </c:pt>
                      <c:pt idx="21">
                        <c:v>949.32906354500005</c:v>
                      </c:pt>
                      <c:pt idx="22">
                        <c:v>930.28769358700004</c:v>
                      </c:pt>
                      <c:pt idx="23">
                        <c:v>900.68611533800004</c:v>
                      </c:pt>
                      <c:pt idx="24">
                        <c:v>889.51655543799995</c:v>
                      </c:pt>
                      <c:pt idx="25">
                        <c:v>889.28913435200002</c:v>
                      </c:pt>
                      <c:pt idx="26">
                        <c:v>887.34672379300002</c:v>
                      </c:pt>
                      <c:pt idx="27">
                        <c:v>877.10431952700003</c:v>
                      </c:pt>
                      <c:pt idx="28">
                        <c:v>875.60546212500003</c:v>
                      </c:pt>
                      <c:pt idx="29">
                        <c:v>872.96773660099996</c:v>
                      </c:pt>
                      <c:pt idx="30">
                        <c:v>872.22041599500005</c:v>
                      </c:pt>
                      <c:pt idx="31">
                        <c:v>856.202295058</c:v>
                      </c:pt>
                      <c:pt idx="32">
                        <c:v>854.53620134699997</c:v>
                      </c:pt>
                      <c:pt idx="33">
                        <c:v>843.72389177000002</c:v>
                      </c:pt>
                      <c:pt idx="34">
                        <c:v>835.05889198700004</c:v>
                      </c:pt>
                      <c:pt idx="35">
                        <c:v>833.21538365599997</c:v>
                      </c:pt>
                      <c:pt idx="36">
                        <c:v>830.60631812199995</c:v>
                      </c:pt>
                      <c:pt idx="37">
                        <c:v>830.07941199200002</c:v>
                      </c:pt>
                      <c:pt idx="38">
                        <c:v>829.90170185800002</c:v>
                      </c:pt>
                      <c:pt idx="39">
                        <c:v>824.47571702499999</c:v>
                      </c:pt>
                      <c:pt idx="40">
                        <c:v>824.42059953399996</c:v>
                      </c:pt>
                      <c:pt idx="41">
                        <c:v>824.29211541300003</c:v>
                      </c:pt>
                      <c:pt idx="42">
                        <c:v>823.92150351600003</c:v>
                      </c:pt>
                      <c:pt idx="43">
                        <c:v>823.48917242499999</c:v>
                      </c:pt>
                      <c:pt idx="44">
                        <c:v>823.16044916099997</c:v>
                      </c:pt>
                      <c:pt idx="45">
                        <c:v>819.62457548700002</c:v>
                      </c:pt>
                      <c:pt idx="46">
                        <c:v>819.275925809</c:v>
                      </c:pt>
                      <c:pt idx="47">
                        <c:v>819.26470003300005</c:v>
                      </c:pt>
                      <c:pt idx="48">
                        <c:v>818.78487046999999</c:v>
                      </c:pt>
                      <c:pt idx="49">
                        <c:v>818.15500743400003</c:v>
                      </c:pt>
                      <c:pt idx="50">
                        <c:v>818.09056994000002</c:v>
                      </c:pt>
                      <c:pt idx="51">
                        <c:v>815.836103944</c:v>
                      </c:pt>
                      <c:pt idx="52">
                        <c:v>811.61731253899995</c:v>
                      </c:pt>
                      <c:pt idx="53">
                        <c:v>810.83063326000001</c:v>
                      </c:pt>
                      <c:pt idx="54">
                        <c:v>809.87657127399996</c:v>
                      </c:pt>
                      <c:pt idx="55">
                        <c:v>808.23564116099999</c:v>
                      </c:pt>
                      <c:pt idx="56">
                        <c:v>806.01357962600002</c:v>
                      </c:pt>
                      <c:pt idx="57">
                        <c:v>803.20698217699999</c:v>
                      </c:pt>
                      <c:pt idx="58">
                        <c:v>800.33559832200001</c:v>
                      </c:pt>
                      <c:pt idx="59">
                        <c:v>799.90105645400001</c:v>
                      </c:pt>
                      <c:pt idx="60">
                        <c:v>799.57749247300001</c:v>
                      </c:pt>
                      <c:pt idx="61">
                        <c:v>799.08907357099997</c:v>
                      </c:pt>
                      <c:pt idx="62">
                        <c:v>798.66787241700001</c:v>
                      </c:pt>
                      <c:pt idx="63">
                        <c:v>797.97099196500005</c:v>
                      </c:pt>
                      <c:pt idx="64">
                        <c:v>796.34535982299997</c:v>
                      </c:pt>
                      <c:pt idx="65">
                        <c:v>795.74363118799999</c:v>
                      </c:pt>
                      <c:pt idx="66">
                        <c:v>795.28985547100001</c:v>
                      </c:pt>
                      <c:pt idx="67">
                        <c:v>794.48117641299996</c:v>
                      </c:pt>
                      <c:pt idx="68">
                        <c:v>791.51399343000003</c:v>
                      </c:pt>
                      <c:pt idx="69">
                        <c:v>790.88060357200004</c:v>
                      </c:pt>
                      <c:pt idx="70">
                        <c:v>790.70892931699996</c:v>
                      </c:pt>
                      <c:pt idx="71">
                        <c:v>789.00578142100005</c:v>
                      </c:pt>
                      <c:pt idx="72">
                        <c:v>788.578830896</c:v>
                      </c:pt>
                      <c:pt idx="73">
                        <c:v>788.48708170199995</c:v>
                      </c:pt>
                      <c:pt idx="74">
                        <c:v>788.39191126200001</c:v>
                      </c:pt>
                      <c:pt idx="75">
                        <c:v>788.14984379600003</c:v>
                      </c:pt>
                      <c:pt idx="76">
                        <c:v>788.07637529199997</c:v>
                      </c:pt>
                      <c:pt idx="77">
                        <c:v>787.48252598299996</c:v>
                      </c:pt>
                      <c:pt idx="78">
                        <c:v>787.31481463399996</c:v>
                      </c:pt>
                      <c:pt idx="79">
                        <c:v>785.71001007999996</c:v>
                      </c:pt>
                      <c:pt idx="80">
                        <c:v>784.78279609900005</c:v>
                      </c:pt>
                      <c:pt idx="81">
                        <c:v>782.087918307</c:v>
                      </c:pt>
                      <c:pt idx="82">
                        <c:v>780.85048681499995</c:v>
                      </c:pt>
                      <c:pt idx="83">
                        <c:v>780.05440888099997</c:v>
                      </c:pt>
                      <c:pt idx="84">
                        <c:v>779.82537310500004</c:v>
                      </c:pt>
                      <c:pt idx="85">
                        <c:v>779.139312711</c:v>
                      </c:pt>
                      <c:pt idx="86">
                        <c:v>779.12937845299996</c:v>
                      </c:pt>
                      <c:pt idx="87">
                        <c:v>778.66761534199998</c:v>
                      </c:pt>
                      <c:pt idx="88">
                        <c:v>776.16283626699999</c:v>
                      </c:pt>
                      <c:pt idx="89">
                        <c:v>775.77313638500004</c:v>
                      </c:pt>
                      <c:pt idx="90">
                        <c:v>775.46883103300001</c:v>
                      </c:pt>
                      <c:pt idx="91">
                        <c:v>775.34815467400006</c:v>
                      </c:pt>
                      <c:pt idx="92">
                        <c:v>774.95605365500001</c:v>
                      </c:pt>
                      <c:pt idx="93">
                        <c:v>774.200674757</c:v>
                      </c:pt>
                      <c:pt idx="94">
                        <c:v>773.388259146</c:v>
                      </c:pt>
                      <c:pt idx="95">
                        <c:v>773.27623598599996</c:v>
                      </c:pt>
                      <c:pt idx="96">
                        <c:v>772.94040698900005</c:v>
                      </c:pt>
                      <c:pt idx="97">
                        <c:v>772.06916840199995</c:v>
                      </c:pt>
                      <c:pt idx="98">
                        <c:v>771.17731082800003</c:v>
                      </c:pt>
                      <c:pt idx="99">
                        <c:v>771.06992903900004</c:v>
                      </c:pt>
                      <c:pt idx="100">
                        <c:v>770.66843508299996</c:v>
                      </c:pt>
                      <c:pt idx="101">
                        <c:v>770.29835404400001</c:v>
                      </c:pt>
                      <c:pt idx="102">
                        <c:v>767.68687285800002</c:v>
                      </c:pt>
                      <c:pt idx="103">
                        <c:v>765.80961015699995</c:v>
                      </c:pt>
                      <c:pt idx="104">
                        <c:v>765.02460506700004</c:v>
                      </c:pt>
                      <c:pt idx="105">
                        <c:v>764.66483013100003</c:v>
                      </c:pt>
                      <c:pt idx="106">
                        <c:v>762.97896736799999</c:v>
                      </c:pt>
                      <c:pt idx="107">
                        <c:v>762.78858646599997</c:v>
                      </c:pt>
                      <c:pt idx="108">
                        <c:v>762.58289815299997</c:v>
                      </c:pt>
                      <c:pt idx="109">
                        <c:v>761.13650718099996</c:v>
                      </c:pt>
                      <c:pt idx="110">
                        <c:v>759.62037036100003</c:v>
                      </c:pt>
                      <c:pt idx="111">
                        <c:v>759.30675563399996</c:v>
                      </c:pt>
                      <c:pt idx="112">
                        <c:v>757.421228735</c:v>
                      </c:pt>
                      <c:pt idx="113">
                        <c:v>756.09328773899995</c:v>
                      </c:pt>
                      <c:pt idx="114">
                        <c:v>755.26357666900003</c:v>
                      </c:pt>
                      <c:pt idx="115">
                        <c:v>754.64119731999995</c:v>
                      </c:pt>
                      <c:pt idx="116">
                        <c:v>754.48218079499998</c:v>
                      </c:pt>
                      <c:pt idx="117">
                        <c:v>754.311480577</c:v>
                      </c:pt>
                      <c:pt idx="118">
                        <c:v>753.84178160700003</c:v>
                      </c:pt>
                      <c:pt idx="119">
                        <c:v>753.60089904300003</c:v>
                      </c:pt>
                      <c:pt idx="120">
                        <c:v>753.35988280900006</c:v>
                      </c:pt>
                      <c:pt idx="121">
                        <c:v>752.89538056200001</c:v>
                      </c:pt>
                      <c:pt idx="122">
                        <c:v>752.394563232</c:v>
                      </c:pt>
                      <c:pt idx="123">
                        <c:v>751.81224760999999</c:v>
                      </c:pt>
                      <c:pt idx="124">
                        <c:v>751.66497985399997</c:v>
                      </c:pt>
                      <c:pt idx="125">
                        <c:v>751.25278757599995</c:v>
                      </c:pt>
                      <c:pt idx="126">
                        <c:v>751.08487875000003</c:v>
                      </c:pt>
                      <c:pt idx="127">
                        <c:v>750.69047105499999</c:v>
                      </c:pt>
                      <c:pt idx="128">
                        <c:v>749.93933722300005</c:v>
                      </c:pt>
                      <c:pt idx="129">
                        <c:v>749.83594852600004</c:v>
                      </c:pt>
                      <c:pt idx="130">
                        <c:v>749.32360409499995</c:v>
                      </c:pt>
                      <c:pt idx="131">
                        <c:v>748.828668515</c:v>
                      </c:pt>
                      <c:pt idx="132">
                        <c:v>748.69754293899996</c:v>
                      </c:pt>
                      <c:pt idx="133">
                        <c:v>748.581138624</c:v>
                      </c:pt>
                      <c:pt idx="134">
                        <c:v>748.03237481999997</c:v>
                      </c:pt>
                      <c:pt idx="135">
                        <c:v>747.76024395399998</c:v>
                      </c:pt>
                      <c:pt idx="136">
                        <c:v>747.453643414</c:v>
                      </c:pt>
                      <c:pt idx="137">
                        <c:v>747.35667744900002</c:v>
                      </c:pt>
                      <c:pt idx="138">
                        <c:v>747.35068670700002</c:v>
                      </c:pt>
                      <c:pt idx="139">
                        <c:v>746.90163353000003</c:v>
                      </c:pt>
                      <c:pt idx="140">
                        <c:v>746.78427490700005</c:v>
                      </c:pt>
                      <c:pt idx="141">
                        <c:v>746.73608363000005</c:v>
                      </c:pt>
                      <c:pt idx="142">
                        <c:v>746.25300147300004</c:v>
                      </c:pt>
                      <c:pt idx="143">
                        <c:v>745.45798228800004</c:v>
                      </c:pt>
                      <c:pt idx="144">
                        <c:v>744.89728870600004</c:v>
                      </c:pt>
                      <c:pt idx="145">
                        <c:v>744.48605611400001</c:v>
                      </c:pt>
                      <c:pt idx="146">
                        <c:v>743.88816217299996</c:v>
                      </c:pt>
                      <c:pt idx="147">
                        <c:v>743.41206424300003</c:v>
                      </c:pt>
                      <c:pt idx="148">
                        <c:v>742.91509275099997</c:v>
                      </c:pt>
                      <c:pt idx="149">
                        <c:v>742.61688319400002</c:v>
                      </c:pt>
                      <c:pt idx="150">
                        <c:v>741.90384794700003</c:v>
                      </c:pt>
                      <c:pt idx="151">
                        <c:v>741.16874153699996</c:v>
                      </c:pt>
                      <c:pt idx="152">
                        <c:v>740.78335778500002</c:v>
                      </c:pt>
                      <c:pt idx="153">
                        <c:v>740.45728971400001</c:v>
                      </c:pt>
                      <c:pt idx="154">
                        <c:v>739.60232012999995</c:v>
                      </c:pt>
                      <c:pt idx="155">
                        <c:v>739.59276947900003</c:v>
                      </c:pt>
                      <c:pt idx="156">
                        <c:v>739.03251279400001</c:v>
                      </c:pt>
                      <c:pt idx="157">
                        <c:v>738.89972528400006</c:v>
                      </c:pt>
                      <c:pt idx="158">
                        <c:v>738.34236438699998</c:v>
                      </c:pt>
                      <c:pt idx="159">
                        <c:v>738.10636016000001</c:v>
                      </c:pt>
                      <c:pt idx="160">
                        <c:v>738.06915569199998</c:v>
                      </c:pt>
                      <c:pt idx="161">
                        <c:v>737.46055497099997</c:v>
                      </c:pt>
                      <c:pt idx="162">
                        <c:v>737.33692505199997</c:v>
                      </c:pt>
                      <c:pt idx="163">
                        <c:v>736.97185475699996</c:v>
                      </c:pt>
                      <c:pt idx="164">
                        <c:v>736.62628674200005</c:v>
                      </c:pt>
                      <c:pt idx="165">
                        <c:v>736.583659711</c:v>
                      </c:pt>
                      <c:pt idx="166">
                        <c:v>736.48280111400004</c:v>
                      </c:pt>
                      <c:pt idx="167">
                        <c:v>736.47623779699995</c:v>
                      </c:pt>
                      <c:pt idx="168">
                        <c:v>736.24035998900001</c:v>
                      </c:pt>
                      <c:pt idx="169">
                        <c:v>736.17727135300004</c:v>
                      </c:pt>
                      <c:pt idx="170">
                        <c:v>735.54088337999997</c:v>
                      </c:pt>
                      <c:pt idx="171">
                        <c:v>735.52941351200002</c:v>
                      </c:pt>
                      <c:pt idx="172">
                        <c:v>735.38975866099997</c:v>
                      </c:pt>
                      <c:pt idx="173">
                        <c:v>735.280654884</c:v>
                      </c:pt>
                      <c:pt idx="174">
                        <c:v>734.36813470899995</c:v>
                      </c:pt>
                      <c:pt idx="175">
                        <c:v>734.17799692400001</c:v>
                      </c:pt>
                      <c:pt idx="176">
                        <c:v>733.77393979700003</c:v>
                      </c:pt>
                      <c:pt idx="177">
                        <c:v>732.65739089299996</c:v>
                      </c:pt>
                      <c:pt idx="178">
                        <c:v>732.492190532</c:v>
                      </c:pt>
                      <c:pt idx="179">
                        <c:v>732.39734612899997</c:v>
                      </c:pt>
                      <c:pt idx="180">
                        <c:v>732.22458105999999</c:v>
                      </c:pt>
                      <c:pt idx="181">
                        <c:v>732.01415748700003</c:v>
                      </c:pt>
                      <c:pt idx="182">
                        <c:v>731.82108549500003</c:v>
                      </c:pt>
                      <c:pt idx="183">
                        <c:v>731.77808158400001</c:v>
                      </c:pt>
                      <c:pt idx="184">
                        <c:v>731.52284890299995</c:v>
                      </c:pt>
                      <c:pt idx="185">
                        <c:v>731.23529992500005</c:v>
                      </c:pt>
                      <c:pt idx="186">
                        <c:v>731.19529425799999</c:v>
                      </c:pt>
                      <c:pt idx="187">
                        <c:v>731.08730576699998</c:v>
                      </c:pt>
                      <c:pt idx="188">
                        <c:v>730.87172243299995</c:v>
                      </c:pt>
                      <c:pt idx="189">
                        <c:v>730.26908633100004</c:v>
                      </c:pt>
                      <c:pt idx="190">
                        <c:v>730.07492760000002</c:v>
                      </c:pt>
                      <c:pt idx="191">
                        <c:v>729.98609495200003</c:v>
                      </c:pt>
                      <c:pt idx="192">
                        <c:v>729.83419990499999</c:v>
                      </c:pt>
                      <c:pt idx="193">
                        <c:v>729.43557773500004</c:v>
                      </c:pt>
                      <c:pt idx="194">
                        <c:v>729.22935173099995</c:v>
                      </c:pt>
                      <c:pt idx="195">
                        <c:v>728.66968898599998</c:v>
                      </c:pt>
                      <c:pt idx="196">
                        <c:v>727.76161563300002</c:v>
                      </c:pt>
                      <c:pt idx="197">
                        <c:v>727.62482145700005</c:v>
                      </c:pt>
                      <c:pt idx="198">
                        <c:v>727.04941470000006</c:v>
                      </c:pt>
                      <c:pt idx="199">
                        <c:v>726.87653487199998</c:v>
                      </c:pt>
                      <c:pt idx="200">
                        <c:v>725.66907095399995</c:v>
                      </c:pt>
                      <c:pt idx="201">
                        <c:v>725.26879150699995</c:v>
                      </c:pt>
                      <c:pt idx="202">
                        <c:v>724.87563506100003</c:v>
                      </c:pt>
                      <c:pt idx="203">
                        <c:v>724.30587415000002</c:v>
                      </c:pt>
                      <c:pt idx="204">
                        <c:v>724.08231718900004</c:v>
                      </c:pt>
                      <c:pt idx="205">
                        <c:v>724.03180664800004</c:v>
                      </c:pt>
                      <c:pt idx="206">
                        <c:v>722.08509344300001</c:v>
                      </c:pt>
                      <c:pt idx="207">
                        <c:v>721.45965060399999</c:v>
                      </c:pt>
                      <c:pt idx="208">
                        <c:v>719.45235908500001</c:v>
                      </c:pt>
                      <c:pt idx="209">
                        <c:v>719.13529453000001</c:v>
                      </c:pt>
                      <c:pt idx="210">
                        <c:v>718.60565150699995</c:v>
                      </c:pt>
                      <c:pt idx="211">
                        <c:v>717.57603549099997</c:v>
                      </c:pt>
                      <c:pt idx="212">
                        <c:v>716.98468729700005</c:v>
                      </c:pt>
                      <c:pt idx="213">
                        <c:v>716.01271186300005</c:v>
                      </c:pt>
                      <c:pt idx="214">
                        <c:v>715.94887902100004</c:v>
                      </c:pt>
                      <c:pt idx="215">
                        <c:v>715.68430915700003</c:v>
                      </c:pt>
                      <c:pt idx="216">
                        <c:v>715.17992654099999</c:v>
                      </c:pt>
                      <c:pt idx="217">
                        <c:v>715.13572049200002</c:v>
                      </c:pt>
                      <c:pt idx="218">
                        <c:v>714.679729232</c:v>
                      </c:pt>
                      <c:pt idx="219">
                        <c:v>714.18294247899996</c:v>
                      </c:pt>
                      <c:pt idx="220">
                        <c:v>713.71375179899997</c:v>
                      </c:pt>
                      <c:pt idx="221">
                        <c:v>711.22453690400005</c:v>
                      </c:pt>
                      <c:pt idx="222">
                        <c:v>711.05671950399994</c:v>
                      </c:pt>
                      <c:pt idx="223">
                        <c:v>710.44273658400004</c:v>
                      </c:pt>
                      <c:pt idx="224">
                        <c:v>709.83631191500001</c:v>
                      </c:pt>
                      <c:pt idx="225">
                        <c:v>709.23195405800004</c:v>
                      </c:pt>
                      <c:pt idx="226">
                        <c:v>708.02975257399999</c:v>
                      </c:pt>
                      <c:pt idx="227">
                        <c:v>707.63850555900001</c:v>
                      </c:pt>
                      <c:pt idx="228">
                        <c:v>707.11310438299995</c:v>
                      </c:pt>
                      <c:pt idx="229">
                        <c:v>706.54639110400001</c:v>
                      </c:pt>
                      <c:pt idx="230">
                        <c:v>705.57103583399999</c:v>
                      </c:pt>
                      <c:pt idx="231">
                        <c:v>705.55511016900005</c:v>
                      </c:pt>
                      <c:pt idx="232">
                        <c:v>705.32299546599995</c:v>
                      </c:pt>
                      <c:pt idx="233">
                        <c:v>705.29437450099999</c:v>
                      </c:pt>
                      <c:pt idx="234">
                        <c:v>705.03673452500004</c:v>
                      </c:pt>
                      <c:pt idx="235">
                        <c:v>704.81476237100003</c:v>
                      </c:pt>
                      <c:pt idx="236">
                        <c:v>704.26993480299996</c:v>
                      </c:pt>
                      <c:pt idx="237">
                        <c:v>704.21420771600003</c:v>
                      </c:pt>
                      <c:pt idx="238">
                        <c:v>704.03712882599996</c:v>
                      </c:pt>
                      <c:pt idx="239">
                        <c:v>703.82315980999999</c:v>
                      </c:pt>
                      <c:pt idx="240">
                        <c:v>703.43869490099996</c:v>
                      </c:pt>
                      <c:pt idx="241">
                        <c:v>703.30721907899999</c:v>
                      </c:pt>
                      <c:pt idx="242">
                        <c:v>702.63429196899995</c:v>
                      </c:pt>
                      <c:pt idx="243">
                        <c:v>702.49542733999999</c:v>
                      </c:pt>
                      <c:pt idx="244">
                        <c:v>702.04645204099995</c:v>
                      </c:pt>
                      <c:pt idx="245">
                        <c:v>701.94544144500003</c:v>
                      </c:pt>
                      <c:pt idx="246">
                        <c:v>701.780425003</c:v>
                      </c:pt>
                      <c:pt idx="247">
                        <c:v>701.55364280799995</c:v>
                      </c:pt>
                      <c:pt idx="248">
                        <c:v>701.29964248399995</c:v>
                      </c:pt>
                      <c:pt idx="249">
                        <c:v>700.05812232599999</c:v>
                      </c:pt>
                      <c:pt idx="250">
                        <c:v>699.09599749999995</c:v>
                      </c:pt>
                      <c:pt idx="251">
                        <c:v>698.81317791599997</c:v>
                      </c:pt>
                      <c:pt idx="252">
                        <c:v>698.58172912500004</c:v>
                      </c:pt>
                      <c:pt idx="253">
                        <c:v>698.27248558500003</c:v>
                      </c:pt>
                      <c:pt idx="254">
                        <c:v>698.16343906700001</c:v>
                      </c:pt>
                      <c:pt idx="255">
                        <c:v>696.56689562300005</c:v>
                      </c:pt>
                      <c:pt idx="256">
                        <c:v>696.438209433</c:v>
                      </c:pt>
                      <c:pt idx="257">
                        <c:v>696.25270414299996</c:v>
                      </c:pt>
                      <c:pt idx="258">
                        <c:v>695.70622485199999</c:v>
                      </c:pt>
                      <c:pt idx="259">
                        <c:v>695.66792267899996</c:v>
                      </c:pt>
                      <c:pt idx="260">
                        <c:v>695.49160146400004</c:v>
                      </c:pt>
                      <c:pt idx="261">
                        <c:v>695.35829586800003</c:v>
                      </c:pt>
                      <c:pt idx="262">
                        <c:v>695.01068567899995</c:v>
                      </c:pt>
                      <c:pt idx="263">
                        <c:v>694.93514388100004</c:v>
                      </c:pt>
                      <c:pt idx="264">
                        <c:v>694.56781034799997</c:v>
                      </c:pt>
                      <c:pt idx="265">
                        <c:v>694.56707362899999</c:v>
                      </c:pt>
                      <c:pt idx="266">
                        <c:v>694.54779285899997</c:v>
                      </c:pt>
                      <c:pt idx="267">
                        <c:v>694.27074591400003</c:v>
                      </c:pt>
                      <c:pt idx="268">
                        <c:v>693.756051329</c:v>
                      </c:pt>
                      <c:pt idx="269">
                        <c:v>693.02272689599999</c:v>
                      </c:pt>
                      <c:pt idx="270">
                        <c:v>692.90968092200001</c:v>
                      </c:pt>
                      <c:pt idx="271">
                        <c:v>692.78228954400004</c:v>
                      </c:pt>
                      <c:pt idx="272">
                        <c:v>692.75669140499997</c:v>
                      </c:pt>
                      <c:pt idx="273">
                        <c:v>692.63144942999998</c:v>
                      </c:pt>
                      <c:pt idx="274">
                        <c:v>691.88711729099998</c:v>
                      </c:pt>
                      <c:pt idx="275">
                        <c:v>691.68706061099999</c:v>
                      </c:pt>
                      <c:pt idx="276">
                        <c:v>691.14656669199996</c:v>
                      </c:pt>
                      <c:pt idx="277">
                        <c:v>690.68555046699998</c:v>
                      </c:pt>
                      <c:pt idx="278">
                        <c:v>689.74793677499997</c:v>
                      </c:pt>
                      <c:pt idx="279">
                        <c:v>689.00942223300001</c:v>
                      </c:pt>
                      <c:pt idx="280">
                        <c:v>688.49712691800005</c:v>
                      </c:pt>
                      <c:pt idx="281">
                        <c:v>688.24451977399997</c:v>
                      </c:pt>
                      <c:pt idx="282">
                        <c:v>688.22690112099997</c:v>
                      </c:pt>
                      <c:pt idx="283">
                        <c:v>687.73601651700005</c:v>
                      </c:pt>
                      <c:pt idx="284">
                        <c:v>687.01712595799995</c:v>
                      </c:pt>
                      <c:pt idx="285">
                        <c:v>686.90113331199996</c:v>
                      </c:pt>
                      <c:pt idx="286">
                        <c:v>686.497719319</c:v>
                      </c:pt>
                      <c:pt idx="287">
                        <c:v>685.10732753100001</c:v>
                      </c:pt>
                      <c:pt idx="288">
                        <c:v>684.804244122</c:v>
                      </c:pt>
                      <c:pt idx="289">
                        <c:v>684.62222796200001</c:v>
                      </c:pt>
                      <c:pt idx="290">
                        <c:v>684.52422392100004</c:v>
                      </c:pt>
                      <c:pt idx="291">
                        <c:v>684.34924299099998</c:v>
                      </c:pt>
                      <c:pt idx="292">
                        <c:v>684.09232237799995</c:v>
                      </c:pt>
                      <c:pt idx="293">
                        <c:v>683.88823317100002</c:v>
                      </c:pt>
                      <c:pt idx="294">
                        <c:v>683.87461224699996</c:v>
                      </c:pt>
                      <c:pt idx="295">
                        <c:v>683.85735056299995</c:v>
                      </c:pt>
                      <c:pt idx="296">
                        <c:v>683.66097654199996</c:v>
                      </c:pt>
                      <c:pt idx="297">
                        <c:v>683.54847347500004</c:v>
                      </c:pt>
                      <c:pt idx="298">
                        <c:v>683.38931136300005</c:v>
                      </c:pt>
                      <c:pt idx="299">
                        <c:v>682.46518169000001</c:v>
                      </c:pt>
                      <c:pt idx="300">
                        <c:v>682.35644793400002</c:v>
                      </c:pt>
                      <c:pt idx="301">
                        <c:v>682.26016845100003</c:v>
                      </c:pt>
                      <c:pt idx="302">
                        <c:v>681.92671921600004</c:v>
                      </c:pt>
                      <c:pt idx="303">
                        <c:v>681.91027567699996</c:v>
                      </c:pt>
                      <c:pt idx="304">
                        <c:v>681.44815009700005</c:v>
                      </c:pt>
                      <c:pt idx="305">
                        <c:v>681.43517698599999</c:v>
                      </c:pt>
                      <c:pt idx="306">
                        <c:v>681.16526793800006</c:v>
                      </c:pt>
                      <c:pt idx="307">
                        <c:v>680.70347574200002</c:v>
                      </c:pt>
                      <c:pt idx="308">
                        <c:v>680.16874507800003</c:v>
                      </c:pt>
                      <c:pt idx="309">
                        <c:v>679.18762465600003</c:v>
                      </c:pt>
                      <c:pt idx="310">
                        <c:v>678.73107535899999</c:v>
                      </c:pt>
                      <c:pt idx="311">
                        <c:v>678.685620546</c:v>
                      </c:pt>
                      <c:pt idx="312">
                        <c:v>678.48706381900001</c:v>
                      </c:pt>
                      <c:pt idx="313">
                        <c:v>678.14967049699999</c:v>
                      </c:pt>
                      <c:pt idx="314">
                        <c:v>677.87234037600001</c:v>
                      </c:pt>
                      <c:pt idx="315">
                        <c:v>677.11423686399996</c:v>
                      </c:pt>
                      <c:pt idx="316">
                        <c:v>677.01881529499997</c:v>
                      </c:pt>
                      <c:pt idx="317">
                        <c:v>676.56647505900003</c:v>
                      </c:pt>
                      <c:pt idx="318">
                        <c:v>676.41752186799999</c:v>
                      </c:pt>
                      <c:pt idx="319">
                        <c:v>675.49915065300002</c:v>
                      </c:pt>
                      <c:pt idx="320">
                        <c:v>675.39504202399996</c:v>
                      </c:pt>
                      <c:pt idx="321">
                        <c:v>675.22613079300004</c:v>
                      </c:pt>
                      <c:pt idx="322">
                        <c:v>675.08211676600001</c:v>
                      </c:pt>
                      <c:pt idx="323">
                        <c:v>675.00795650099997</c:v>
                      </c:pt>
                      <c:pt idx="324">
                        <c:v>674.33584521099999</c:v>
                      </c:pt>
                      <c:pt idx="325">
                        <c:v>673.83064991499998</c:v>
                      </c:pt>
                      <c:pt idx="326">
                        <c:v>673.81573520400002</c:v>
                      </c:pt>
                      <c:pt idx="327">
                        <c:v>673.66933677500003</c:v>
                      </c:pt>
                      <c:pt idx="328">
                        <c:v>673.63024321399996</c:v>
                      </c:pt>
                      <c:pt idx="329">
                        <c:v>673.45147200199995</c:v>
                      </c:pt>
                      <c:pt idx="330">
                        <c:v>673.083746303</c:v>
                      </c:pt>
                      <c:pt idx="331">
                        <c:v>673.04680588799999</c:v>
                      </c:pt>
                      <c:pt idx="332">
                        <c:v>672.90966391999996</c:v>
                      </c:pt>
                      <c:pt idx="333">
                        <c:v>671.53623552199997</c:v>
                      </c:pt>
                      <c:pt idx="334">
                        <c:v>671.40896742300004</c:v>
                      </c:pt>
                      <c:pt idx="335">
                        <c:v>671.39301098600004</c:v>
                      </c:pt>
                      <c:pt idx="336">
                        <c:v>670.89626043299995</c:v>
                      </c:pt>
                      <c:pt idx="337">
                        <c:v>670.58763979299999</c:v>
                      </c:pt>
                      <c:pt idx="338">
                        <c:v>670.527690775</c:v>
                      </c:pt>
                      <c:pt idx="339">
                        <c:v>670.196171402</c:v>
                      </c:pt>
                      <c:pt idx="340">
                        <c:v>670.083840571</c:v>
                      </c:pt>
                      <c:pt idx="341">
                        <c:v>669.84162589499999</c:v>
                      </c:pt>
                      <c:pt idx="342">
                        <c:v>669.40969404199996</c:v>
                      </c:pt>
                      <c:pt idx="343">
                        <c:v>669.22130462200005</c:v>
                      </c:pt>
                      <c:pt idx="344">
                        <c:v>669.04422002199999</c:v>
                      </c:pt>
                      <c:pt idx="345">
                        <c:v>669.01975600100002</c:v>
                      </c:pt>
                      <c:pt idx="346">
                        <c:v>668.47894221800004</c:v>
                      </c:pt>
                      <c:pt idx="347">
                        <c:v>668.46374879500001</c:v>
                      </c:pt>
                      <c:pt idx="348">
                        <c:v>668.27828455400004</c:v>
                      </c:pt>
                      <c:pt idx="349">
                        <c:v>667.54392274400004</c:v>
                      </c:pt>
                      <c:pt idx="350">
                        <c:v>667.45408069600001</c:v>
                      </c:pt>
                      <c:pt idx="351">
                        <c:v>666.87481547100003</c:v>
                      </c:pt>
                      <c:pt idx="352">
                        <c:v>665.95091260000004</c:v>
                      </c:pt>
                      <c:pt idx="353">
                        <c:v>665.94329532300003</c:v>
                      </c:pt>
                      <c:pt idx="354">
                        <c:v>665.51792604399998</c:v>
                      </c:pt>
                      <c:pt idx="355">
                        <c:v>664.86100520299999</c:v>
                      </c:pt>
                      <c:pt idx="356">
                        <c:v>664.76126741099995</c:v>
                      </c:pt>
                      <c:pt idx="357">
                        <c:v>664.623146217</c:v>
                      </c:pt>
                      <c:pt idx="358">
                        <c:v>664.53634858800001</c:v>
                      </c:pt>
                      <c:pt idx="359">
                        <c:v>664.08976674799999</c:v>
                      </c:pt>
                      <c:pt idx="360">
                        <c:v>663.82312059399999</c:v>
                      </c:pt>
                      <c:pt idx="361">
                        <c:v>663.78037799100002</c:v>
                      </c:pt>
                      <c:pt idx="362">
                        <c:v>663.56061731600005</c:v>
                      </c:pt>
                      <c:pt idx="363">
                        <c:v>663.52392956000006</c:v>
                      </c:pt>
                      <c:pt idx="364">
                        <c:v>663.478597261</c:v>
                      </c:pt>
                      <c:pt idx="365">
                        <c:v>663.45846468100001</c:v>
                      </c:pt>
                      <c:pt idx="366">
                        <c:v>663.33525383599999</c:v>
                      </c:pt>
                      <c:pt idx="367">
                        <c:v>663.29958588399995</c:v>
                      </c:pt>
                      <c:pt idx="368">
                        <c:v>663.27309712800002</c:v>
                      </c:pt>
                      <c:pt idx="369">
                        <c:v>663.22241062900002</c:v>
                      </c:pt>
                      <c:pt idx="370">
                        <c:v>662.91414609399999</c:v>
                      </c:pt>
                      <c:pt idx="371">
                        <c:v>662.69950083900005</c:v>
                      </c:pt>
                      <c:pt idx="372">
                        <c:v>662.61800941800004</c:v>
                      </c:pt>
                      <c:pt idx="373">
                        <c:v>662.25002330699999</c:v>
                      </c:pt>
                      <c:pt idx="374">
                        <c:v>661.52759170599995</c:v>
                      </c:pt>
                      <c:pt idx="375">
                        <c:v>661.29730405700002</c:v>
                      </c:pt>
                      <c:pt idx="376">
                        <c:v>660.82370316100003</c:v>
                      </c:pt>
                      <c:pt idx="377">
                        <c:v>660.69134988799999</c:v>
                      </c:pt>
                      <c:pt idx="378">
                        <c:v>660.01975409399995</c:v>
                      </c:pt>
                      <c:pt idx="379">
                        <c:v>659.76817779700002</c:v>
                      </c:pt>
                      <c:pt idx="380">
                        <c:v>658.90118937</c:v>
                      </c:pt>
                      <c:pt idx="381">
                        <c:v>658.74945034400002</c:v>
                      </c:pt>
                      <c:pt idx="382">
                        <c:v>658.74413569700005</c:v>
                      </c:pt>
                      <c:pt idx="383">
                        <c:v>658.67997195700002</c:v>
                      </c:pt>
                      <c:pt idx="384">
                        <c:v>658.41322058100002</c:v>
                      </c:pt>
                      <c:pt idx="385">
                        <c:v>658.38864336200004</c:v>
                      </c:pt>
                      <c:pt idx="386">
                        <c:v>658.16122950399995</c:v>
                      </c:pt>
                      <c:pt idx="387">
                        <c:v>658.01782662699998</c:v>
                      </c:pt>
                      <c:pt idx="388">
                        <c:v>657.91381859199998</c:v>
                      </c:pt>
                      <c:pt idx="389">
                        <c:v>657.13479143899997</c:v>
                      </c:pt>
                      <c:pt idx="390">
                        <c:v>657.02287909200004</c:v>
                      </c:pt>
                      <c:pt idx="391">
                        <c:v>656.546171845</c:v>
                      </c:pt>
                      <c:pt idx="392">
                        <c:v>655.73460807799995</c:v>
                      </c:pt>
                      <c:pt idx="393">
                        <c:v>655.38031940799999</c:v>
                      </c:pt>
                      <c:pt idx="394">
                        <c:v>655.37116116499999</c:v>
                      </c:pt>
                      <c:pt idx="395">
                        <c:v>655.29526601999999</c:v>
                      </c:pt>
                      <c:pt idx="396">
                        <c:v>655.04982510299999</c:v>
                      </c:pt>
                      <c:pt idx="397">
                        <c:v>654.89781079500005</c:v>
                      </c:pt>
                      <c:pt idx="398">
                        <c:v>654.36893431600004</c:v>
                      </c:pt>
                      <c:pt idx="399">
                        <c:v>653.93832460600004</c:v>
                      </c:pt>
                      <c:pt idx="400">
                        <c:v>653.54267908400004</c:v>
                      </c:pt>
                      <c:pt idx="401">
                        <c:v>653.35524730999998</c:v>
                      </c:pt>
                      <c:pt idx="402">
                        <c:v>653.27027753200002</c:v>
                      </c:pt>
                      <c:pt idx="403">
                        <c:v>653.02599406100001</c:v>
                      </c:pt>
                      <c:pt idx="404">
                        <c:v>653.00341248100005</c:v>
                      </c:pt>
                      <c:pt idx="405">
                        <c:v>652.95785531599995</c:v>
                      </c:pt>
                      <c:pt idx="406">
                        <c:v>652.55686346799996</c:v>
                      </c:pt>
                      <c:pt idx="407">
                        <c:v>652.14681827699997</c:v>
                      </c:pt>
                      <c:pt idx="408">
                        <c:v>651.57674146900001</c:v>
                      </c:pt>
                      <c:pt idx="409">
                        <c:v>651.54008313700001</c:v>
                      </c:pt>
                      <c:pt idx="410">
                        <c:v>651.18245716599995</c:v>
                      </c:pt>
                      <c:pt idx="411">
                        <c:v>650.62369202800005</c:v>
                      </c:pt>
                      <c:pt idx="412">
                        <c:v>650.32278292800004</c:v>
                      </c:pt>
                      <c:pt idx="413">
                        <c:v>647.851283481</c:v>
                      </c:pt>
                      <c:pt idx="414">
                        <c:v>647.66066102499997</c:v>
                      </c:pt>
                      <c:pt idx="415">
                        <c:v>646.34489579800004</c:v>
                      </c:pt>
                      <c:pt idx="416">
                        <c:v>644.56541444499999</c:v>
                      </c:pt>
                      <c:pt idx="417">
                        <c:v>644.50755852700001</c:v>
                      </c:pt>
                      <c:pt idx="418">
                        <c:v>643.97021804999997</c:v>
                      </c:pt>
                      <c:pt idx="419">
                        <c:v>643.75489539299997</c:v>
                      </c:pt>
                      <c:pt idx="420">
                        <c:v>643.57793176099995</c:v>
                      </c:pt>
                      <c:pt idx="421">
                        <c:v>643.25684633399999</c:v>
                      </c:pt>
                      <c:pt idx="422">
                        <c:v>643.04244420500004</c:v>
                      </c:pt>
                      <c:pt idx="423">
                        <c:v>642.54230967800004</c:v>
                      </c:pt>
                      <c:pt idx="424">
                        <c:v>642.51436798600002</c:v>
                      </c:pt>
                      <c:pt idx="425">
                        <c:v>642.50417808500004</c:v>
                      </c:pt>
                      <c:pt idx="426">
                        <c:v>642.11443671300003</c:v>
                      </c:pt>
                      <c:pt idx="427">
                        <c:v>642.11093409</c:v>
                      </c:pt>
                      <c:pt idx="428">
                        <c:v>641.94239075500002</c:v>
                      </c:pt>
                      <c:pt idx="429">
                        <c:v>641.78452080099999</c:v>
                      </c:pt>
                      <c:pt idx="430">
                        <c:v>641.17551065800001</c:v>
                      </c:pt>
                      <c:pt idx="431">
                        <c:v>641.12377237099997</c:v>
                      </c:pt>
                      <c:pt idx="432">
                        <c:v>640.66507381999998</c:v>
                      </c:pt>
                      <c:pt idx="433">
                        <c:v>640.56687048599997</c:v>
                      </c:pt>
                      <c:pt idx="434">
                        <c:v>640.49296772900004</c:v>
                      </c:pt>
                      <c:pt idx="435">
                        <c:v>640.37087480499997</c:v>
                      </c:pt>
                      <c:pt idx="436">
                        <c:v>639.88306555400004</c:v>
                      </c:pt>
                      <c:pt idx="437">
                        <c:v>639.78839574300002</c:v>
                      </c:pt>
                      <c:pt idx="438">
                        <c:v>639.431726088</c:v>
                      </c:pt>
                      <c:pt idx="439">
                        <c:v>639.07482905899997</c:v>
                      </c:pt>
                      <c:pt idx="440">
                        <c:v>638.99518833299999</c:v>
                      </c:pt>
                      <c:pt idx="441">
                        <c:v>638.46030456200003</c:v>
                      </c:pt>
                      <c:pt idx="442">
                        <c:v>638.21026533999998</c:v>
                      </c:pt>
                      <c:pt idx="443">
                        <c:v>637.71650327199995</c:v>
                      </c:pt>
                      <c:pt idx="444">
                        <c:v>637.54267493999998</c:v>
                      </c:pt>
                      <c:pt idx="445">
                        <c:v>637.04008139500002</c:v>
                      </c:pt>
                      <c:pt idx="446">
                        <c:v>636.74697869600004</c:v>
                      </c:pt>
                      <c:pt idx="447">
                        <c:v>636.36607887900004</c:v>
                      </c:pt>
                      <c:pt idx="448">
                        <c:v>636.30331194400003</c:v>
                      </c:pt>
                      <c:pt idx="449">
                        <c:v>635.47750992099998</c:v>
                      </c:pt>
                      <c:pt idx="450">
                        <c:v>634.768909108</c:v>
                      </c:pt>
                      <c:pt idx="451">
                        <c:v>634.73125113100002</c:v>
                      </c:pt>
                      <c:pt idx="452">
                        <c:v>634.69873422800003</c:v>
                      </c:pt>
                      <c:pt idx="453">
                        <c:v>634.63814067400006</c:v>
                      </c:pt>
                      <c:pt idx="454">
                        <c:v>634.59910843</c:v>
                      </c:pt>
                      <c:pt idx="455">
                        <c:v>634.58099956700005</c:v>
                      </c:pt>
                      <c:pt idx="456">
                        <c:v>634.25076703299999</c:v>
                      </c:pt>
                      <c:pt idx="457">
                        <c:v>634.22314648400004</c:v>
                      </c:pt>
                      <c:pt idx="458">
                        <c:v>634.15662633299996</c:v>
                      </c:pt>
                      <c:pt idx="459">
                        <c:v>634.06450959999995</c:v>
                      </c:pt>
                      <c:pt idx="460">
                        <c:v>633.05629714400004</c:v>
                      </c:pt>
                      <c:pt idx="461">
                        <c:v>632.53950593299999</c:v>
                      </c:pt>
                      <c:pt idx="462">
                        <c:v>632.439847235</c:v>
                      </c:pt>
                      <c:pt idx="463">
                        <c:v>632.41640348700003</c:v>
                      </c:pt>
                      <c:pt idx="464">
                        <c:v>632.370430478</c:v>
                      </c:pt>
                      <c:pt idx="465">
                        <c:v>631.97091285900001</c:v>
                      </c:pt>
                      <c:pt idx="466">
                        <c:v>631.87098331300001</c:v>
                      </c:pt>
                      <c:pt idx="467">
                        <c:v>631.84875464599997</c:v>
                      </c:pt>
                      <c:pt idx="468">
                        <c:v>631.70797554000001</c:v>
                      </c:pt>
                      <c:pt idx="469">
                        <c:v>631.50217791700004</c:v>
                      </c:pt>
                      <c:pt idx="470">
                        <c:v>631.44436816899997</c:v>
                      </c:pt>
                      <c:pt idx="471">
                        <c:v>631.37464799600002</c:v>
                      </c:pt>
                      <c:pt idx="472">
                        <c:v>631.36485874300001</c:v>
                      </c:pt>
                      <c:pt idx="473">
                        <c:v>631.22359024900004</c:v>
                      </c:pt>
                      <c:pt idx="474">
                        <c:v>631.20664738300002</c:v>
                      </c:pt>
                      <c:pt idx="475">
                        <c:v>631.11128414400002</c:v>
                      </c:pt>
                      <c:pt idx="476">
                        <c:v>630.83170134099998</c:v>
                      </c:pt>
                      <c:pt idx="477">
                        <c:v>630.47690507100003</c:v>
                      </c:pt>
                      <c:pt idx="478">
                        <c:v>630.46208374000003</c:v>
                      </c:pt>
                      <c:pt idx="479">
                        <c:v>630.37282930399999</c:v>
                      </c:pt>
                      <c:pt idx="480">
                        <c:v>630.23332035999999</c:v>
                      </c:pt>
                      <c:pt idx="481">
                        <c:v>629.53526601999999</c:v>
                      </c:pt>
                      <c:pt idx="482">
                        <c:v>629.25331205600003</c:v>
                      </c:pt>
                      <c:pt idx="483">
                        <c:v>628.71418067800005</c:v>
                      </c:pt>
                      <c:pt idx="484">
                        <c:v>628.295264438</c:v>
                      </c:pt>
                      <c:pt idx="485">
                        <c:v>628.16252566599996</c:v>
                      </c:pt>
                      <c:pt idx="486">
                        <c:v>627.57131215200002</c:v>
                      </c:pt>
                      <c:pt idx="487">
                        <c:v>627.30458713099995</c:v>
                      </c:pt>
                      <c:pt idx="488">
                        <c:v>627.11076981099995</c:v>
                      </c:pt>
                      <c:pt idx="489">
                        <c:v>627.06653364600004</c:v>
                      </c:pt>
                      <c:pt idx="490">
                        <c:v>627.01141578800002</c:v>
                      </c:pt>
                      <c:pt idx="491">
                        <c:v>626.87966275099996</c:v>
                      </c:pt>
                      <c:pt idx="492">
                        <c:v>626.79072662099998</c:v>
                      </c:pt>
                      <c:pt idx="493">
                        <c:v>626.63235896399999</c:v>
                      </c:pt>
                      <c:pt idx="494">
                        <c:v>626.52037788099994</c:v>
                      </c:pt>
                      <c:pt idx="495">
                        <c:v>626.44883405200005</c:v>
                      </c:pt>
                      <c:pt idx="496">
                        <c:v>626.38956041100005</c:v>
                      </c:pt>
                      <c:pt idx="497">
                        <c:v>626.19259109799998</c:v>
                      </c:pt>
                      <c:pt idx="498">
                        <c:v>626.19038750699997</c:v>
                      </c:pt>
                      <c:pt idx="499">
                        <c:v>626.187788576</c:v>
                      </c:pt>
                      <c:pt idx="500">
                        <c:v>625.78017084400005</c:v>
                      </c:pt>
                      <c:pt idx="501">
                        <c:v>625.65998024199996</c:v>
                      </c:pt>
                      <c:pt idx="502">
                        <c:v>625.543698877</c:v>
                      </c:pt>
                      <c:pt idx="503">
                        <c:v>625.48606538700005</c:v>
                      </c:pt>
                      <c:pt idx="504">
                        <c:v>625.39230306699994</c:v>
                      </c:pt>
                      <c:pt idx="505">
                        <c:v>625.13650735800002</c:v>
                      </c:pt>
                      <c:pt idx="506">
                        <c:v>625.06526733099997</c:v>
                      </c:pt>
                      <c:pt idx="507">
                        <c:v>625.03506361300003</c:v>
                      </c:pt>
                      <c:pt idx="508">
                        <c:v>624.76506002099995</c:v>
                      </c:pt>
                      <c:pt idx="509">
                        <c:v>624.60913708299995</c:v>
                      </c:pt>
                      <c:pt idx="510">
                        <c:v>624.59146050499999</c:v>
                      </c:pt>
                      <c:pt idx="511">
                        <c:v>624.48480304899999</c:v>
                      </c:pt>
                      <c:pt idx="512">
                        <c:v>624.30082067599994</c:v>
                      </c:pt>
                      <c:pt idx="513">
                        <c:v>624.05753419999996</c:v>
                      </c:pt>
                      <c:pt idx="514">
                        <c:v>623.68587692200003</c:v>
                      </c:pt>
                      <c:pt idx="515">
                        <c:v>623.55621297100004</c:v>
                      </c:pt>
                      <c:pt idx="516">
                        <c:v>622.88772733899998</c:v>
                      </c:pt>
                      <c:pt idx="517">
                        <c:v>622.46300795499997</c:v>
                      </c:pt>
                      <c:pt idx="518">
                        <c:v>622.17310952800005</c:v>
                      </c:pt>
                      <c:pt idx="519">
                        <c:v>622.15199470899995</c:v>
                      </c:pt>
                      <c:pt idx="520">
                        <c:v>621.54224235100003</c:v>
                      </c:pt>
                      <c:pt idx="521">
                        <c:v>621.07219930300005</c:v>
                      </c:pt>
                      <c:pt idx="522">
                        <c:v>621.06792968599996</c:v>
                      </c:pt>
                      <c:pt idx="523">
                        <c:v>620.76497243300003</c:v>
                      </c:pt>
                      <c:pt idx="524">
                        <c:v>620.31341276800003</c:v>
                      </c:pt>
                      <c:pt idx="525">
                        <c:v>619.78257381399999</c:v>
                      </c:pt>
                      <c:pt idx="526">
                        <c:v>619.73996977000002</c:v>
                      </c:pt>
                      <c:pt idx="527">
                        <c:v>619.46840288700002</c:v>
                      </c:pt>
                      <c:pt idx="528">
                        <c:v>618.63903681600004</c:v>
                      </c:pt>
                      <c:pt idx="529">
                        <c:v>618.30315971100003</c:v>
                      </c:pt>
                      <c:pt idx="530">
                        <c:v>618.14018835900004</c:v>
                      </c:pt>
                      <c:pt idx="531">
                        <c:v>618.07994686100005</c:v>
                      </c:pt>
                      <c:pt idx="532">
                        <c:v>617.81987854600004</c:v>
                      </c:pt>
                      <c:pt idx="533">
                        <c:v>617.70833180700004</c:v>
                      </c:pt>
                      <c:pt idx="534">
                        <c:v>617.47358406700005</c:v>
                      </c:pt>
                      <c:pt idx="535">
                        <c:v>617.11081165799999</c:v>
                      </c:pt>
                      <c:pt idx="536">
                        <c:v>616.96952145800003</c:v>
                      </c:pt>
                      <c:pt idx="537">
                        <c:v>616.40662220399997</c:v>
                      </c:pt>
                      <c:pt idx="538">
                        <c:v>616.331574682</c:v>
                      </c:pt>
                      <c:pt idx="539">
                        <c:v>616.03027369100005</c:v>
                      </c:pt>
                      <c:pt idx="540">
                        <c:v>614.63310529399996</c:v>
                      </c:pt>
                      <c:pt idx="541">
                        <c:v>614.50130847499997</c:v>
                      </c:pt>
                      <c:pt idx="542">
                        <c:v>614.34335798899997</c:v>
                      </c:pt>
                      <c:pt idx="543">
                        <c:v>614.28433477600004</c:v>
                      </c:pt>
                      <c:pt idx="544">
                        <c:v>614.21812288599995</c:v>
                      </c:pt>
                      <c:pt idx="545">
                        <c:v>614.07423980999999</c:v>
                      </c:pt>
                      <c:pt idx="546">
                        <c:v>614.00751308999997</c:v>
                      </c:pt>
                      <c:pt idx="547">
                        <c:v>613.91951997599995</c:v>
                      </c:pt>
                      <c:pt idx="548">
                        <c:v>613.79612002700003</c:v>
                      </c:pt>
                      <c:pt idx="549">
                        <c:v>613.72546449900005</c:v>
                      </c:pt>
                      <c:pt idx="550">
                        <c:v>613.60177822699995</c:v>
                      </c:pt>
                      <c:pt idx="551">
                        <c:v>613.15982711200002</c:v>
                      </c:pt>
                      <c:pt idx="552">
                        <c:v>613.01434599300001</c:v>
                      </c:pt>
                      <c:pt idx="553">
                        <c:v>612.80658823500005</c:v>
                      </c:pt>
                      <c:pt idx="554">
                        <c:v>612.62591559099997</c:v>
                      </c:pt>
                      <c:pt idx="555">
                        <c:v>612.58137468100006</c:v>
                      </c:pt>
                      <c:pt idx="556">
                        <c:v>612.57470810899997</c:v>
                      </c:pt>
                      <c:pt idx="557">
                        <c:v>612.50121888599995</c:v>
                      </c:pt>
                      <c:pt idx="558">
                        <c:v>612.398469406</c:v>
                      </c:pt>
                      <c:pt idx="559">
                        <c:v>612.261324006</c:v>
                      </c:pt>
                      <c:pt idx="560">
                        <c:v>612.13936092699998</c:v>
                      </c:pt>
                      <c:pt idx="561">
                        <c:v>612.117118</c:v>
                      </c:pt>
                      <c:pt idx="562">
                        <c:v>611.89170827099997</c:v>
                      </c:pt>
                      <c:pt idx="563">
                        <c:v>611.77568675199996</c:v>
                      </c:pt>
                      <c:pt idx="564">
                        <c:v>611.75667281999995</c:v>
                      </c:pt>
                      <c:pt idx="565">
                        <c:v>611.37863885900003</c:v>
                      </c:pt>
                      <c:pt idx="566">
                        <c:v>611.30003199299995</c:v>
                      </c:pt>
                      <c:pt idx="567">
                        <c:v>610.90742920299999</c:v>
                      </c:pt>
                      <c:pt idx="568">
                        <c:v>610.48391489699998</c:v>
                      </c:pt>
                      <c:pt idx="569">
                        <c:v>610.15117862500006</c:v>
                      </c:pt>
                      <c:pt idx="570">
                        <c:v>609.98045544900003</c:v>
                      </c:pt>
                      <c:pt idx="571">
                        <c:v>609.96835660500005</c:v>
                      </c:pt>
                      <c:pt idx="572">
                        <c:v>609.91164321400004</c:v>
                      </c:pt>
                      <c:pt idx="573">
                        <c:v>609.58902959500006</c:v>
                      </c:pt>
                      <c:pt idx="574">
                        <c:v>609.35689812500004</c:v>
                      </c:pt>
                      <c:pt idx="575">
                        <c:v>608.88943611800005</c:v>
                      </c:pt>
                      <c:pt idx="576">
                        <c:v>608.78593286499995</c:v>
                      </c:pt>
                      <c:pt idx="577">
                        <c:v>608.50835265900002</c:v>
                      </c:pt>
                      <c:pt idx="578">
                        <c:v>608.31557138100004</c:v>
                      </c:pt>
                      <c:pt idx="579">
                        <c:v>608.246353011</c:v>
                      </c:pt>
                      <c:pt idx="580">
                        <c:v>608.06937043000005</c:v>
                      </c:pt>
                      <c:pt idx="581">
                        <c:v>606.66732201900004</c:v>
                      </c:pt>
                      <c:pt idx="582">
                        <c:v>606.578661786</c:v>
                      </c:pt>
                      <c:pt idx="583">
                        <c:v>606.38492148900002</c:v>
                      </c:pt>
                      <c:pt idx="584">
                        <c:v>606.25798268100004</c:v>
                      </c:pt>
                      <c:pt idx="585">
                        <c:v>606.25749439399999</c:v>
                      </c:pt>
                      <c:pt idx="586">
                        <c:v>605.83405044000006</c:v>
                      </c:pt>
                      <c:pt idx="587">
                        <c:v>605.74166336200005</c:v>
                      </c:pt>
                      <c:pt idx="588">
                        <c:v>605.70371845499994</c:v>
                      </c:pt>
                      <c:pt idx="589">
                        <c:v>605.63426867700002</c:v>
                      </c:pt>
                      <c:pt idx="590">
                        <c:v>605.52724876000002</c:v>
                      </c:pt>
                      <c:pt idx="591">
                        <c:v>605.27204347300005</c:v>
                      </c:pt>
                      <c:pt idx="592">
                        <c:v>604.96917879700004</c:v>
                      </c:pt>
                      <c:pt idx="593">
                        <c:v>604.95731434200002</c:v>
                      </c:pt>
                      <c:pt idx="594">
                        <c:v>604.50740030600002</c:v>
                      </c:pt>
                      <c:pt idx="595">
                        <c:v>603.83628425300003</c:v>
                      </c:pt>
                      <c:pt idx="596">
                        <c:v>603.42073571100002</c:v>
                      </c:pt>
                      <c:pt idx="597">
                        <c:v>603.23104336300003</c:v>
                      </c:pt>
                      <c:pt idx="598">
                        <c:v>603.148348951</c:v>
                      </c:pt>
                      <c:pt idx="599">
                        <c:v>602.52009047900003</c:v>
                      </c:pt>
                      <c:pt idx="600">
                        <c:v>602.22399765</c:v>
                      </c:pt>
                      <c:pt idx="601">
                        <c:v>601.81111002199998</c:v>
                      </c:pt>
                      <c:pt idx="602">
                        <c:v>601.43989521799995</c:v>
                      </c:pt>
                      <c:pt idx="603">
                        <c:v>601.02940251300004</c:v>
                      </c:pt>
                      <c:pt idx="604">
                        <c:v>601.00049860299998</c:v>
                      </c:pt>
                      <c:pt idx="605">
                        <c:v>600.95390096200003</c:v>
                      </c:pt>
                      <c:pt idx="606">
                        <c:v>600.779011062</c:v>
                      </c:pt>
                      <c:pt idx="607">
                        <c:v>600.19919473699997</c:v>
                      </c:pt>
                      <c:pt idx="608">
                        <c:v>600.16363106100005</c:v>
                      </c:pt>
                      <c:pt idx="609">
                        <c:v>599.88325434700005</c:v>
                      </c:pt>
                      <c:pt idx="610">
                        <c:v>599.62503153900002</c:v>
                      </c:pt>
                      <c:pt idx="611">
                        <c:v>599.31984124600001</c:v>
                      </c:pt>
                      <c:pt idx="612">
                        <c:v>598.65952493299994</c:v>
                      </c:pt>
                      <c:pt idx="613">
                        <c:v>598.40442773799998</c:v>
                      </c:pt>
                      <c:pt idx="614">
                        <c:v>598.33353374800004</c:v>
                      </c:pt>
                      <c:pt idx="615">
                        <c:v>597.49894908900001</c:v>
                      </c:pt>
                      <c:pt idx="616">
                        <c:v>597.45008476299995</c:v>
                      </c:pt>
                      <c:pt idx="617">
                        <c:v>597.15475375799997</c:v>
                      </c:pt>
                      <c:pt idx="618">
                        <c:v>596.77325765199998</c:v>
                      </c:pt>
                      <c:pt idx="619">
                        <c:v>596.48273587100005</c:v>
                      </c:pt>
                      <c:pt idx="620">
                        <c:v>596.39879004199997</c:v>
                      </c:pt>
                      <c:pt idx="621">
                        <c:v>595.82499288899999</c:v>
                      </c:pt>
                      <c:pt idx="622">
                        <c:v>595.60688726800004</c:v>
                      </c:pt>
                      <c:pt idx="623">
                        <c:v>595.58326014099998</c:v>
                      </c:pt>
                      <c:pt idx="624">
                        <c:v>595.49014980799996</c:v>
                      </c:pt>
                      <c:pt idx="625">
                        <c:v>595.34409259500001</c:v>
                      </c:pt>
                      <c:pt idx="626">
                        <c:v>595.18209265099995</c:v>
                      </c:pt>
                      <c:pt idx="627">
                        <c:v>594.41007862499998</c:v>
                      </c:pt>
                      <c:pt idx="628">
                        <c:v>594.12957664800001</c:v>
                      </c:pt>
                      <c:pt idx="629">
                        <c:v>593.90161789700005</c:v>
                      </c:pt>
                      <c:pt idx="630">
                        <c:v>593.75932103399998</c:v>
                      </c:pt>
                      <c:pt idx="631">
                        <c:v>593.73973862100001</c:v>
                      </c:pt>
                      <c:pt idx="632">
                        <c:v>592.66759143000002</c:v>
                      </c:pt>
                      <c:pt idx="633">
                        <c:v>592.34061600099994</c:v>
                      </c:pt>
                      <c:pt idx="634">
                        <c:v>591.45721506799998</c:v>
                      </c:pt>
                      <c:pt idx="635">
                        <c:v>590.89466428100002</c:v>
                      </c:pt>
                      <c:pt idx="636">
                        <c:v>590.53175198600002</c:v>
                      </c:pt>
                      <c:pt idx="637">
                        <c:v>590.38338352400001</c:v>
                      </c:pt>
                      <c:pt idx="638">
                        <c:v>590.14327189200003</c:v>
                      </c:pt>
                      <c:pt idx="639">
                        <c:v>589.80707854399998</c:v>
                      </c:pt>
                      <c:pt idx="640">
                        <c:v>589.79827702399996</c:v>
                      </c:pt>
                      <c:pt idx="641">
                        <c:v>589.51157307200003</c:v>
                      </c:pt>
                      <c:pt idx="642">
                        <c:v>588.70718837899994</c:v>
                      </c:pt>
                      <c:pt idx="643">
                        <c:v>588.67869931799999</c:v>
                      </c:pt>
                      <c:pt idx="644">
                        <c:v>588.37755500399999</c:v>
                      </c:pt>
                      <c:pt idx="645">
                        <c:v>588.37423040099998</c:v>
                      </c:pt>
                      <c:pt idx="646">
                        <c:v>588.24277543999995</c:v>
                      </c:pt>
                      <c:pt idx="647">
                        <c:v>587.40836515700005</c:v>
                      </c:pt>
                      <c:pt idx="648">
                        <c:v>586.96093280900004</c:v>
                      </c:pt>
                      <c:pt idx="649">
                        <c:v>586.94080229999997</c:v>
                      </c:pt>
                      <c:pt idx="650">
                        <c:v>586.47951114600005</c:v>
                      </c:pt>
                      <c:pt idx="651">
                        <c:v>586.46704463200001</c:v>
                      </c:pt>
                      <c:pt idx="652">
                        <c:v>586.14449340299996</c:v>
                      </c:pt>
                      <c:pt idx="653">
                        <c:v>585.636270115</c:v>
                      </c:pt>
                      <c:pt idx="654">
                        <c:v>585.58135398599995</c:v>
                      </c:pt>
                      <c:pt idx="655">
                        <c:v>585.04399935900005</c:v>
                      </c:pt>
                      <c:pt idx="656">
                        <c:v>584.47565403900001</c:v>
                      </c:pt>
                      <c:pt idx="657">
                        <c:v>584.18926215399995</c:v>
                      </c:pt>
                      <c:pt idx="658">
                        <c:v>583.65082412899994</c:v>
                      </c:pt>
                      <c:pt idx="659">
                        <c:v>583.38604731999999</c:v>
                      </c:pt>
                      <c:pt idx="660">
                        <c:v>583.369332009</c:v>
                      </c:pt>
                      <c:pt idx="661">
                        <c:v>583.33748485199999</c:v>
                      </c:pt>
                      <c:pt idx="662">
                        <c:v>583.22349577299997</c:v>
                      </c:pt>
                      <c:pt idx="663">
                        <c:v>583.07110901700003</c:v>
                      </c:pt>
                      <c:pt idx="664">
                        <c:v>582.89675669099995</c:v>
                      </c:pt>
                      <c:pt idx="665">
                        <c:v>582.82270336299996</c:v>
                      </c:pt>
                      <c:pt idx="666">
                        <c:v>582.70836959099995</c:v>
                      </c:pt>
                      <c:pt idx="667">
                        <c:v>582.66738587700002</c:v>
                      </c:pt>
                      <c:pt idx="668">
                        <c:v>582.51143412299996</c:v>
                      </c:pt>
                      <c:pt idx="669">
                        <c:v>582.47898567200002</c:v>
                      </c:pt>
                      <c:pt idx="670">
                        <c:v>582.42646915099999</c:v>
                      </c:pt>
                      <c:pt idx="671">
                        <c:v>582.04868468300003</c:v>
                      </c:pt>
                      <c:pt idx="672">
                        <c:v>582.04265009400001</c:v>
                      </c:pt>
                      <c:pt idx="673">
                        <c:v>581.41576492800004</c:v>
                      </c:pt>
                      <c:pt idx="674">
                        <c:v>581.41003930600004</c:v>
                      </c:pt>
                      <c:pt idx="675">
                        <c:v>581.40569660000006</c:v>
                      </c:pt>
                      <c:pt idx="676">
                        <c:v>581.004299823</c:v>
                      </c:pt>
                      <c:pt idx="677">
                        <c:v>580.62055462299998</c:v>
                      </c:pt>
                      <c:pt idx="678">
                        <c:v>580.15442846600001</c:v>
                      </c:pt>
                      <c:pt idx="679">
                        <c:v>579.97427715900005</c:v>
                      </c:pt>
                      <c:pt idx="680">
                        <c:v>579.41550124000003</c:v>
                      </c:pt>
                      <c:pt idx="681">
                        <c:v>579.38680913899998</c:v>
                      </c:pt>
                      <c:pt idx="682">
                        <c:v>579.09802377000005</c:v>
                      </c:pt>
                      <c:pt idx="683">
                        <c:v>579.03139662499996</c:v>
                      </c:pt>
                      <c:pt idx="684">
                        <c:v>578.41432190700004</c:v>
                      </c:pt>
                      <c:pt idx="685">
                        <c:v>578.239027158</c:v>
                      </c:pt>
                      <c:pt idx="686">
                        <c:v>577.26132463500005</c:v>
                      </c:pt>
                      <c:pt idx="687">
                        <c:v>577.13723700000003</c:v>
                      </c:pt>
                      <c:pt idx="688">
                        <c:v>577.105565394</c:v>
                      </c:pt>
                      <c:pt idx="689">
                        <c:v>577.00956937900003</c:v>
                      </c:pt>
                      <c:pt idx="690">
                        <c:v>576.61623663299997</c:v>
                      </c:pt>
                      <c:pt idx="691">
                        <c:v>576.58287724299998</c:v>
                      </c:pt>
                      <c:pt idx="692">
                        <c:v>576.20303369700002</c:v>
                      </c:pt>
                      <c:pt idx="693">
                        <c:v>576.05260685500002</c:v>
                      </c:pt>
                      <c:pt idx="694">
                        <c:v>575.69268087499995</c:v>
                      </c:pt>
                      <c:pt idx="695">
                        <c:v>575.680425797</c:v>
                      </c:pt>
                      <c:pt idx="696">
                        <c:v>575.53155557900004</c:v>
                      </c:pt>
                      <c:pt idx="697">
                        <c:v>574.92370004700001</c:v>
                      </c:pt>
                      <c:pt idx="698">
                        <c:v>574.56146044100001</c:v>
                      </c:pt>
                      <c:pt idx="699">
                        <c:v>574.40072752000003</c:v>
                      </c:pt>
                      <c:pt idx="700">
                        <c:v>574.02803345799998</c:v>
                      </c:pt>
                      <c:pt idx="701">
                        <c:v>573.65277045699997</c:v>
                      </c:pt>
                      <c:pt idx="702">
                        <c:v>573.46108481600004</c:v>
                      </c:pt>
                      <c:pt idx="703">
                        <c:v>573.36624627000003</c:v>
                      </c:pt>
                      <c:pt idx="704">
                        <c:v>573.36465525100004</c:v>
                      </c:pt>
                      <c:pt idx="705">
                        <c:v>573.25970013300002</c:v>
                      </c:pt>
                      <c:pt idx="706">
                        <c:v>573.16794689000005</c:v>
                      </c:pt>
                      <c:pt idx="707">
                        <c:v>572.95637781899995</c:v>
                      </c:pt>
                      <c:pt idx="708">
                        <c:v>572.61611732200004</c:v>
                      </c:pt>
                      <c:pt idx="709">
                        <c:v>572.16305706399999</c:v>
                      </c:pt>
                      <c:pt idx="710">
                        <c:v>571.99109196500001</c:v>
                      </c:pt>
                      <c:pt idx="711">
                        <c:v>571.79798080499995</c:v>
                      </c:pt>
                      <c:pt idx="712">
                        <c:v>571.73729263799999</c:v>
                      </c:pt>
                      <c:pt idx="713">
                        <c:v>571.70671458100003</c:v>
                      </c:pt>
                      <c:pt idx="714">
                        <c:v>571.66727930699994</c:v>
                      </c:pt>
                      <c:pt idx="715">
                        <c:v>571.48774305100005</c:v>
                      </c:pt>
                      <c:pt idx="716">
                        <c:v>571.47826299400003</c:v>
                      </c:pt>
                      <c:pt idx="717">
                        <c:v>571.43350664599996</c:v>
                      </c:pt>
                      <c:pt idx="718">
                        <c:v>571.02895108899997</c:v>
                      </c:pt>
                      <c:pt idx="719">
                        <c:v>570.92880041499996</c:v>
                      </c:pt>
                      <c:pt idx="720">
                        <c:v>570.22337375799998</c:v>
                      </c:pt>
                      <c:pt idx="721">
                        <c:v>569.65641234400005</c:v>
                      </c:pt>
                      <c:pt idx="722">
                        <c:v>568.73905809400003</c:v>
                      </c:pt>
                      <c:pt idx="723">
                        <c:v>568.67192439099995</c:v>
                      </c:pt>
                      <c:pt idx="724">
                        <c:v>568.63668890199995</c:v>
                      </c:pt>
                      <c:pt idx="725">
                        <c:v>568.58249457199997</c:v>
                      </c:pt>
                      <c:pt idx="726">
                        <c:v>568.19857214299998</c:v>
                      </c:pt>
                      <c:pt idx="727">
                        <c:v>567.41848960200002</c:v>
                      </c:pt>
                      <c:pt idx="728">
                        <c:v>567.38649273199997</c:v>
                      </c:pt>
                      <c:pt idx="729">
                        <c:v>566.86790699899996</c:v>
                      </c:pt>
                      <c:pt idx="730">
                        <c:v>566.68151566799997</c:v>
                      </c:pt>
                      <c:pt idx="731">
                        <c:v>566.54163511800004</c:v>
                      </c:pt>
                      <c:pt idx="732">
                        <c:v>566.25834826300002</c:v>
                      </c:pt>
                      <c:pt idx="733">
                        <c:v>565.78681902899996</c:v>
                      </c:pt>
                      <c:pt idx="734">
                        <c:v>565.74349137700005</c:v>
                      </c:pt>
                      <c:pt idx="735">
                        <c:v>565.25115770100001</c:v>
                      </c:pt>
                      <c:pt idx="736">
                        <c:v>564.75831286300001</c:v>
                      </c:pt>
                      <c:pt idx="737">
                        <c:v>564.73576356000001</c:v>
                      </c:pt>
                      <c:pt idx="738">
                        <c:v>564.64807667000002</c:v>
                      </c:pt>
                      <c:pt idx="739">
                        <c:v>564.30258967099996</c:v>
                      </c:pt>
                      <c:pt idx="740">
                        <c:v>564.13388978700004</c:v>
                      </c:pt>
                      <c:pt idx="741">
                        <c:v>564.11903954000002</c:v>
                      </c:pt>
                      <c:pt idx="742">
                        <c:v>564.07711263299996</c:v>
                      </c:pt>
                      <c:pt idx="743">
                        <c:v>563.37444084900005</c:v>
                      </c:pt>
                      <c:pt idx="744">
                        <c:v>562.70715211499999</c:v>
                      </c:pt>
                      <c:pt idx="745">
                        <c:v>562.57129008300001</c:v>
                      </c:pt>
                      <c:pt idx="746">
                        <c:v>562.50733294899999</c:v>
                      </c:pt>
                      <c:pt idx="747">
                        <c:v>562.05559378299995</c:v>
                      </c:pt>
                      <c:pt idx="748">
                        <c:v>561.98294405000001</c:v>
                      </c:pt>
                      <c:pt idx="749">
                        <c:v>561.96673309699997</c:v>
                      </c:pt>
                      <c:pt idx="750">
                        <c:v>561.88036915099997</c:v>
                      </c:pt>
                      <c:pt idx="751">
                        <c:v>561.83854291199998</c:v>
                      </c:pt>
                      <c:pt idx="752">
                        <c:v>561.83532819300001</c:v>
                      </c:pt>
                      <c:pt idx="753">
                        <c:v>560.98237719999997</c:v>
                      </c:pt>
                      <c:pt idx="754">
                        <c:v>560.95948511300003</c:v>
                      </c:pt>
                      <c:pt idx="755">
                        <c:v>560.94313193899995</c:v>
                      </c:pt>
                      <c:pt idx="756">
                        <c:v>560.75727802100005</c:v>
                      </c:pt>
                      <c:pt idx="757">
                        <c:v>560.67462117000002</c:v>
                      </c:pt>
                      <c:pt idx="758">
                        <c:v>560.12763810299998</c:v>
                      </c:pt>
                      <c:pt idx="759">
                        <c:v>559.90896363499996</c:v>
                      </c:pt>
                      <c:pt idx="760">
                        <c:v>559.61363684900005</c:v>
                      </c:pt>
                      <c:pt idx="761">
                        <c:v>559.57104160100005</c:v>
                      </c:pt>
                      <c:pt idx="762">
                        <c:v>559.41775645200005</c:v>
                      </c:pt>
                      <c:pt idx="763">
                        <c:v>558.83489188600004</c:v>
                      </c:pt>
                      <c:pt idx="764">
                        <c:v>558.75530549799998</c:v>
                      </c:pt>
                      <c:pt idx="765">
                        <c:v>558.69917570999996</c:v>
                      </c:pt>
                      <c:pt idx="766">
                        <c:v>558.38532880100001</c:v>
                      </c:pt>
                      <c:pt idx="767">
                        <c:v>558.23103535799999</c:v>
                      </c:pt>
                      <c:pt idx="768">
                        <c:v>557.97476315699998</c:v>
                      </c:pt>
                      <c:pt idx="769">
                        <c:v>557.90965358899996</c:v>
                      </c:pt>
                      <c:pt idx="770">
                        <c:v>557.65146503999995</c:v>
                      </c:pt>
                      <c:pt idx="771">
                        <c:v>557.58428719300002</c:v>
                      </c:pt>
                      <c:pt idx="772">
                        <c:v>556.69413292199999</c:v>
                      </c:pt>
                      <c:pt idx="773">
                        <c:v>556.41779438100002</c:v>
                      </c:pt>
                      <c:pt idx="774">
                        <c:v>555.76749140000004</c:v>
                      </c:pt>
                      <c:pt idx="775">
                        <c:v>555.49515484300002</c:v>
                      </c:pt>
                      <c:pt idx="776">
                        <c:v>555.385306442</c:v>
                      </c:pt>
                      <c:pt idx="777">
                        <c:v>554.86705030799999</c:v>
                      </c:pt>
                      <c:pt idx="778">
                        <c:v>554.82951326700004</c:v>
                      </c:pt>
                      <c:pt idx="779">
                        <c:v>554.28638929399995</c:v>
                      </c:pt>
                      <c:pt idx="780">
                        <c:v>554.00857685799997</c:v>
                      </c:pt>
                      <c:pt idx="781">
                        <c:v>553.74723868499996</c:v>
                      </c:pt>
                      <c:pt idx="782">
                        <c:v>553.71778875500002</c:v>
                      </c:pt>
                      <c:pt idx="783">
                        <c:v>553.63239840200004</c:v>
                      </c:pt>
                      <c:pt idx="784">
                        <c:v>553.32465341099999</c:v>
                      </c:pt>
                      <c:pt idx="785">
                        <c:v>552.92485058299997</c:v>
                      </c:pt>
                      <c:pt idx="786">
                        <c:v>552.728386258</c:v>
                      </c:pt>
                      <c:pt idx="787">
                        <c:v>552.59151999899996</c:v>
                      </c:pt>
                      <c:pt idx="788">
                        <c:v>552.562464482</c:v>
                      </c:pt>
                      <c:pt idx="789">
                        <c:v>552.48619272500002</c:v>
                      </c:pt>
                      <c:pt idx="790">
                        <c:v>552.28636435600004</c:v>
                      </c:pt>
                      <c:pt idx="791">
                        <c:v>551.81770745300003</c:v>
                      </c:pt>
                      <c:pt idx="792">
                        <c:v>551.757955423</c:v>
                      </c:pt>
                      <c:pt idx="793">
                        <c:v>551.54567276199998</c:v>
                      </c:pt>
                      <c:pt idx="794">
                        <c:v>551.40298887799997</c:v>
                      </c:pt>
                      <c:pt idx="795">
                        <c:v>551.33743262999997</c:v>
                      </c:pt>
                      <c:pt idx="796">
                        <c:v>550.84741460600003</c:v>
                      </c:pt>
                      <c:pt idx="797">
                        <c:v>550.84601969300002</c:v>
                      </c:pt>
                      <c:pt idx="798">
                        <c:v>550.73538067000004</c:v>
                      </c:pt>
                      <c:pt idx="799">
                        <c:v>550.41992167900003</c:v>
                      </c:pt>
                      <c:pt idx="800">
                        <c:v>550.06759376499997</c:v>
                      </c:pt>
                      <c:pt idx="801">
                        <c:v>549.92826797400005</c:v>
                      </c:pt>
                      <c:pt idx="802">
                        <c:v>549.78406123499997</c:v>
                      </c:pt>
                      <c:pt idx="803">
                        <c:v>549.56312755500005</c:v>
                      </c:pt>
                      <c:pt idx="804">
                        <c:v>549.189332799</c:v>
                      </c:pt>
                      <c:pt idx="805">
                        <c:v>549.06915348500002</c:v>
                      </c:pt>
                      <c:pt idx="806">
                        <c:v>548.95647676099998</c:v>
                      </c:pt>
                      <c:pt idx="807">
                        <c:v>548.77339431799999</c:v>
                      </c:pt>
                      <c:pt idx="808">
                        <c:v>548.37217142999998</c:v>
                      </c:pt>
                      <c:pt idx="809">
                        <c:v>548.06622274999995</c:v>
                      </c:pt>
                      <c:pt idx="810">
                        <c:v>547.958113895</c:v>
                      </c:pt>
                      <c:pt idx="811">
                        <c:v>547.72144904200002</c:v>
                      </c:pt>
                      <c:pt idx="812">
                        <c:v>547.56955150500005</c:v>
                      </c:pt>
                      <c:pt idx="813">
                        <c:v>547.22565683000005</c:v>
                      </c:pt>
                      <c:pt idx="814">
                        <c:v>547.16538324999999</c:v>
                      </c:pt>
                      <c:pt idx="815">
                        <c:v>547.08968145699998</c:v>
                      </c:pt>
                      <c:pt idx="816">
                        <c:v>546.81970187900004</c:v>
                      </c:pt>
                      <c:pt idx="817">
                        <c:v>546.61562182199998</c:v>
                      </c:pt>
                      <c:pt idx="818">
                        <c:v>546.44347898599995</c:v>
                      </c:pt>
                      <c:pt idx="819">
                        <c:v>546.36540856800002</c:v>
                      </c:pt>
                      <c:pt idx="820">
                        <c:v>546.30648957200003</c:v>
                      </c:pt>
                      <c:pt idx="821">
                        <c:v>545.88800230200002</c:v>
                      </c:pt>
                      <c:pt idx="822">
                        <c:v>545.87022866500001</c:v>
                      </c:pt>
                      <c:pt idx="823">
                        <c:v>545.74219958200001</c:v>
                      </c:pt>
                      <c:pt idx="824">
                        <c:v>545.57058942200001</c:v>
                      </c:pt>
                      <c:pt idx="825">
                        <c:v>545.320056927</c:v>
                      </c:pt>
                      <c:pt idx="826">
                        <c:v>544.80361509299996</c:v>
                      </c:pt>
                      <c:pt idx="827">
                        <c:v>544.70112879099997</c:v>
                      </c:pt>
                      <c:pt idx="828">
                        <c:v>544.67915041399999</c:v>
                      </c:pt>
                      <c:pt idx="829">
                        <c:v>544.51709579299995</c:v>
                      </c:pt>
                      <c:pt idx="830">
                        <c:v>543.93365770699995</c:v>
                      </c:pt>
                      <c:pt idx="831">
                        <c:v>543.69781844199997</c:v>
                      </c:pt>
                      <c:pt idx="832">
                        <c:v>543.63416909900002</c:v>
                      </c:pt>
                      <c:pt idx="833">
                        <c:v>543.54022155899997</c:v>
                      </c:pt>
                      <c:pt idx="834">
                        <c:v>543.47878042699995</c:v>
                      </c:pt>
                      <c:pt idx="835">
                        <c:v>543.46065548800004</c:v>
                      </c:pt>
                      <c:pt idx="836">
                        <c:v>543.22940631799997</c:v>
                      </c:pt>
                      <c:pt idx="837">
                        <c:v>543.08095481800001</c:v>
                      </c:pt>
                      <c:pt idx="838">
                        <c:v>543.04502518899994</c:v>
                      </c:pt>
                      <c:pt idx="839">
                        <c:v>542.99075399200001</c:v>
                      </c:pt>
                      <c:pt idx="840">
                        <c:v>542.98234973599995</c:v>
                      </c:pt>
                      <c:pt idx="841">
                        <c:v>542.16215670400004</c:v>
                      </c:pt>
                      <c:pt idx="842">
                        <c:v>541.85794502700003</c:v>
                      </c:pt>
                      <c:pt idx="843">
                        <c:v>541.85619044800001</c:v>
                      </c:pt>
                      <c:pt idx="844">
                        <c:v>541.67565146100003</c:v>
                      </c:pt>
                      <c:pt idx="845">
                        <c:v>541.60712593400001</c:v>
                      </c:pt>
                      <c:pt idx="846">
                        <c:v>541.26455478100002</c:v>
                      </c:pt>
                      <c:pt idx="847">
                        <c:v>541.23420960700003</c:v>
                      </c:pt>
                      <c:pt idx="848">
                        <c:v>540.87318136299996</c:v>
                      </c:pt>
                      <c:pt idx="849">
                        <c:v>540.70640724299994</c:v>
                      </c:pt>
                      <c:pt idx="850">
                        <c:v>540.65597089000005</c:v>
                      </c:pt>
                      <c:pt idx="851">
                        <c:v>540.51199044099997</c:v>
                      </c:pt>
                      <c:pt idx="852">
                        <c:v>540.44277650799995</c:v>
                      </c:pt>
                      <c:pt idx="853">
                        <c:v>540.41035160900003</c:v>
                      </c:pt>
                      <c:pt idx="854">
                        <c:v>539.97973257199999</c:v>
                      </c:pt>
                      <c:pt idx="855">
                        <c:v>539.65804961599997</c:v>
                      </c:pt>
                      <c:pt idx="856">
                        <c:v>539.542521169</c:v>
                      </c:pt>
                      <c:pt idx="857">
                        <c:v>539.11958421400004</c:v>
                      </c:pt>
                      <c:pt idx="858">
                        <c:v>539.09756506999997</c:v>
                      </c:pt>
                      <c:pt idx="859">
                        <c:v>539.02729344399995</c:v>
                      </c:pt>
                      <c:pt idx="860">
                        <c:v>538.77683169700003</c:v>
                      </c:pt>
                      <c:pt idx="861">
                        <c:v>538.71275019500001</c:v>
                      </c:pt>
                      <c:pt idx="862">
                        <c:v>538.63283419100003</c:v>
                      </c:pt>
                      <c:pt idx="863">
                        <c:v>538.14235875099996</c:v>
                      </c:pt>
                      <c:pt idx="864">
                        <c:v>537.67121677299997</c:v>
                      </c:pt>
                      <c:pt idx="865">
                        <c:v>537.24172592699995</c:v>
                      </c:pt>
                      <c:pt idx="866">
                        <c:v>537.04694789500002</c:v>
                      </c:pt>
                      <c:pt idx="867">
                        <c:v>536.97041472599994</c:v>
                      </c:pt>
                      <c:pt idx="868">
                        <c:v>536.94822403199998</c:v>
                      </c:pt>
                      <c:pt idx="869">
                        <c:v>536.36856412500003</c:v>
                      </c:pt>
                      <c:pt idx="870">
                        <c:v>534.31272420100004</c:v>
                      </c:pt>
                      <c:pt idx="871">
                        <c:v>534.14055007900004</c:v>
                      </c:pt>
                      <c:pt idx="872">
                        <c:v>533.97363449099998</c:v>
                      </c:pt>
                      <c:pt idx="873">
                        <c:v>533.48482399399995</c:v>
                      </c:pt>
                      <c:pt idx="874">
                        <c:v>533.38093927299997</c:v>
                      </c:pt>
                      <c:pt idx="875">
                        <c:v>533.28416768099999</c:v>
                      </c:pt>
                      <c:pt idx="876">
                        <c:v>533.07530205700004</c:v>
                      </c:pt>
                      <c:pt idx="877">
                        <c:v>532.993448801</c:v>
                      </c:pt>
                      <c:pt idx="878">
                        <c:v>532.80719027800001</c:v>
                      </c:pt>
                      <c:pt idx="879">
                        <c:v>532.52160501699996</c:v>
                      </c:pt>
                      <c:pt idx="880">
                        <c:v>532.48400225</c:v>
                      </c:pt>
                      <c:pt idx="881">
                        <c:v>532.31043304499997</c:v>
                      </c:pt>
                      <c:pt idx="882">
                        <c:v>532.28306293599996</c:v>
                      </c:pt>
                      <c:pt idx="883">
                        <c:v>532.17651271700004</c:v>
                      </c:pt>
                      <c:pt idx="884">
                        <c:v>531.47107489500002</c:v>
                      </c:pt>
                      <c:pt idx="885">
                        <c:v>531.15261635000002</c:v>
                      </c:pt>
                      <c:pt idx="886">
                        <c:v>531.12073299199994</c:v>
                      </c:pt>
                      <c:pt idx="887">
                        <c:v>530.88413030000004</c:v>
                      </c:pt>
                      <c:pt idx="888">
                        <c:v>530.85547406299997</c:v>
                      </c:pt>
                      <c:pt idx="889">
                        <c:v>530.60662284</c:v>
                      </c:pt>
                      <c:pt idx="890">
                        <c:v>530.476822599</c:v>
                      </c:pt>
                      <c:pt idx="891">
                        <c:v>530.45419714800005</c:v>
                      </c:pt>
                      <c:pt idx="892">
                        <c:v>530.28367654900001</c:v>
                      </c:pt>
                      <c:pt idx="893">
                        <c:v>530.21722280799997</c:v>
                      </c:pt>
                      <c:pt idx="894">
                        <c:v>529.41332676599995</c:v>
                      </c:pt>
                      <c:pt idx="895">
                        <c:v>529.31622811600005</c:v>
                      </c:pt>
                      <c:pt idx="896">
                        <c:v>528.64582603700001</c:v>
                      </c:pt>
                      <c:pt idx="897">
                        <c:v>528.223108712</c:v>
                      </c:pt>
                      <c:pt idx="898">
                        <c:v>528.06721480700003</c:v>
                      </c:pt>
                      <c:pt idx="899">
                        <c:v>528.01237437400005</c:v>
                      </c:pt>
                      <c:pt idx="900">
                        <c:v>527.80669966300002</c:v>
                      </c:pt>
                      <c:pt idx="901">
                        <c:v>527.53922193999995</c:v>
                      </c:pt>
                      <c:pt idx="902">
                        <c:v>527.50140142700002</c:v>
                      </c:pt>
                      <c:pt idx="903">
                        <c:v>527.47194316699995</c:v>
                      </c:pt>
                      <c:pt idx="904">
                        <c:v>527.41040161000001</c:v>
                      </c:pt>
                      <c:pt idx="905">
                        <c:v>527.370257649</c:v>
                      </c:pt>
                      <c:pt idx="906">
                        <c:v>526.92545942699996</c:v>
                      </c:pt>
                      <c:pt idx="907">
                        <c:v>526.90696849100004</c:v>
                      </c:pt>
                      <c:pt idx="908">
                        <c:v>526.882285948</c:v>
                      </c:pt>
                      <c:pt idx="909">
                        <c:v>526.64019323100001</c:v>
                      </c:pt>
                      <c:pt idx="910">
                        <c:v>526.60734547100003</c:v>
                      </c:pt>
                      <c:pt idx="911">
                        <c:v>526.32880170800001</c:v>
                      </c:pt>
                      <c:pt idx="912">
                        <c:v>525.97495890699997</c:v>
                      </c:pt>
                      <c:pt idx="913">
                        <c:v>525.80843837099997</c:v>
                      </c:pt>
                      <c:pt idx="914">
                        <c:v>525.76900043299997</c:v>
                      </c:pt>
                      <c:pt idx="915">
                        <c:v>525.73939410200001</c:v>
                      </c:pt>
                      <c:pt idx="916">
                        <c:v>525.63579667099998</c:v>
                      </c:pt>
                      <c:pt idx="917">
                        <c:v>525.22811439500003</c:v>
                      </c:pt>
                      <c:pt idx="918">
                        <c:v>524.83627255800002</c:v>
                      </c:pt>
                      <c:pt idx="919">
                        <c:v>524.81040769100002</c:v>
                      </c:pt>
                      <c:pt idx="920">
                        <c:v>523.571492562</c:v>
                      </c:pt>
                      <c:pt idx="921">
                        <c:v>523.36793620599997</c:v>
                      </c:pt>
                      <c:pt idx="922">
                        <c:v>523.22126770099999</c:v>
                      </c:pt>
                      <c:pt idx="923">
                        <c:v>522.95377410799995</c:v>
                      </c:pt>
                      <c:pt idx="924">
                        <c:v>522.77284114899999</c:v>
                      </c:pt>
                      <c:pt idx="925">
                        <c:v>522.73562399499997</c:v>
                      </c:pt>
                      <c:pt idx="926">
                        <c:v>522.71058811600005</c:v>
                      </c:pt>
                      <c:pt idx="927">
                        <c:v>522.56501355700004</c:v>
                      </c:pt>
                      <c:pt idx="928">
                        <c:v>522.43366235799999</c:v>
                      </c:pt>
                      <c:pt idx="929">
                        <c:v>522.16486376299997</c:v>
                      </c:pt>
                      <c:pt idx="930">
                        <c:v>522.13034866600003</c:v>
                      </c:pt>
                      <c:pt idx="931">
                        <c:v>521.92901112799996</c:v>
                      </c:pt>
                      <c:pt idx="932">
                        <c:v>521.611897215</c:v>
                      </c:pt>
                      <c:pt idx="933">
                        <c:v>521.38108304499997</c:v>
                      </c:pt>
                      <c:pt idx="934">
                        <c:v>521.32184208399997</c:v>
                      </c:pt>
                      <c:pt idx="935">
                        <c:v>521.21151353799996</c:v>
                      </c:pt>
                      <c:pt idx="936">
                        <c:v>521.06452545599996</c:v>
                      </c:pt>
                      <c:pt idx="937">
                        <c:v>520.97321081600001</c:v>
                      </c:pt>
                      <c:pt idx="938">
                        <c:v>520.65596163999999</c:v>
                      </c:pt>
                      <c:pt idx="939">
                        <c:v>520.64912819899996</c:v>
                      </c:pt>
                      <c:pt idx="940">
                        <c:v>520.59505832499997</c:v>
                      </c:pt>
                      <c:pt idx="941">
                        <c:v>520.59174175500004</c:v>
                      </c:pt>
                      <c:pt idx="942">
                        <c:v>520.22436659699997</c:v>
                      </c:pt>
                      <c:pt idx="943">
                        <c:v>519.56500157899995</c:v>
                      </c:pt>
                      <c:pt idx="944">
                        <c:v>518.92380166400005</c:v>
                      </c:pt>
                      <c:pt idx="945">
                        <c:v>517.79596730200001</c:v>
                      </c:pt>
                      <c:pt idx="946">
                        <c:v>517.46288446599999</c:v>
                      </c:pt>
                      <c:pt idx="947">
                        <c:v>517.40407957399998</c:v>
                      </c:pt>
                      <c:pt idx="948">
                        <c:v>516.76446112400004</c:v>
                      </c:pt>
                      <c:pt idx="949">
                        <c:v>516.44592551000005</c:v>
                      </c:pt>
                      <c:pt idx="950">
                        <c:v>516.264519458</c:v>
                      </c:pt>
                      <c:pt idx="951">
                        <c:v>516.01102577400002</c:v>
                      </c:pt>
                      <c:pt idx="952">
                        <c:v>515.63943183799995</c:v>
                      </c:pt>
                      <c:pt idx="953">
                        <c:v>515.08421642400003</c:v>
                      </c:pt>
                      <c:pt idx="954">
                        <c:v>514.49558478400002</c:v>
                      </c:pt>
                      <c:pt idx="955">
                        <c:v>513.99516907500004</c:v>
                      </c:pt>
                      <c:pt idx="956">
                        <c:v>513.70809451299999</c:v>
                      </c:pt>
                      <c:pt idx="957">
                        <c:v>513.69620223799996</c:v>
                      </c:pt>
                      <c:pt idx="958">
                        <c:v>513.24082628300005</c:v>
                      </c:pt>
                      <c:pt idx="959">
                        <c:v>512.75120633100005</c:v>
                      </c:pt>
                      <c:pt idx="960">
                        <c:v>512.47585060400002</c:v>
                      </c:pt>
                      <c:pt idx="961">
                        <c:v>512.20389003299999</c:v>
                      </c:pt>
                      <c:pt idx="962">
                        <c:v>512.19889474700005</c:v>
                      </c:pt>
                      <c:pt idx="963">
                        <c:v>511.75132966199999</c:v>
                      </c:pt>
                      <c:pt idx="964">
                        <c:v>510.80215532599999</c:v>
                      </c:pt>
                      <c:pt idx="965">
                        <c:v>510.50295218299999</c:v>
                      </c:pt>
                      <c:pt idx="966">
                        <c:v>510.21989117700002</c:v>
                      </c:pt>
                      <c:pt idx="967">
                        <c:v>510.09690229300003</c:v>
                      </c:pt>
                      <c:pt idx="968">
                        <c:v>509.98522697099997</c:v>
                      </c:pt>
                      <c:pt idx="969">
                        <c:v>509.74812203300002</c:v>
                      </c:pt>
                      <c:pt idx="970">
                        <c:v>509.61700915099999</c:v>
                      </c:pt>
                      <c:pt idx="971">
                        <c:v>509.604651918</c:v>
                      </c:pt>
                      <c:pt idx="972">
                        <c:v>509.43181190299998</c:v>
                      </c:pt>
                      <c:pt idx="973">
                        <c:v>509.26947518200001</c:v>
                      </c:pt>
                      <c:pt idx="974">
                        <c:v>508.982172107</c:v>
                      </c:pt>
                      <c:pt idx="975">
                        <c:v>508.98031373100002</c:v>
                      </c:pt>
                      <c:pt idx="976">
                        <c:v>508.82272418600002</c:v>
                      </c:pt>
                      <c:pt idx="977">
                        <c:v>508.79101994400003</c:v>
                      </c:pt>
                      <c:pt idx="978">
                        <c:v>508.56701427000002</c:v>
                      </c:pt>
                      <c:pt idx="979">
                        <c:v>508.02184272699998</c:v>
                      </c:pt>
                      <c:pt idx="980">
                        <c:v>507.43181458499998</c:v>
                      </c:pt>
                      <c:pt idx="981">
                        <c:v>507.077663938</c:v>
                      </c:pt>
                      <c:pt idx="982">
                        <c:v>507.05402889599998</c:v>
                      </c:pt>
                      <c:pt idx="983">
                        <c:v>506.61662525399998</c:v>
                      </c:pt>
                      <c:pt idx="984">
                        <c:v>506.39519660399998</c:v>
                      </c:pt>
                      <c:pt idx="985">
                        <c:v>506.01590794200001</c:v>
                      </c:pt>
                      <c:pt idx="986">
                        <c:v>505.988532593</c:v>
                      </c:pt>
                      <c:pt idx="987">
                        <c:v>505.56106966599998</c:v>
                      </c:pt>
                      <c:pt idx="988">
                        <c:v>505.212353904</c:v>
                      </c:pt>
                      <c:pt idx="989">
                        <c:v>504.88719093499998</c:v>
                      </c:pt>
                      <c:pt idx="990">
                        <c:v>504.81700466199999</c:v>
                      </c:pt>
                      <c:pt idx="991">
                        <c:v>504.70884245399998</c:v>
                      </c:pt>
                      <c:pt idx="992">
                        <c:v>504.67634247000001</c:v>
                      </c:pt>
                      <c:pt idx="993">
                        <c:v>504.66605199899999</c:v>
                      </c:pt>
                      <c:pt idx="994">
                        <c:v>504.27413274000003</c:v>
                      </c:pt>
                      <c:pt idx="995">
                        <c:v>504.16491503399999</c:v>
                      </c:pt>
                      <c:pt idx="996">
                        <c:v>503.75918576700002</c:v>
                      </c:pt>
                      <c:pt idx="997">
                        <c:v>503.48539794700002</c:v>
                      </c:pt>
                      <c:pt idx="998">
                        <c:v>503.01127390900001</c:v>
                      </c:pt>
                      <c:pt idx="999">
                        <c:v>502.90730059700002</c:v>
                      </c:pt>
                      <c:pt idx="1000">
                        <c:v>502.67571686700001</c:v>
                      </c:pt>
                      <c:pt idx="1001">
                        <c:v>502.39101051400002</c:v>
                      </c:pt>
                      <c:pt idx="1002">
                        <c:v>502.33157529499999</c:v>
                      </c:pt>
                      <c:pt idx="1003">
                        <c:v>502.17927151399999</c:v>
                      </c:pt>
                      <c:pt idx="1004">
                        <c:v>501.86864804200002</c:v>
                      </c:pt>
                      <c:pt idx="1005">
                        <c:v>501.57323005500001</c:v>
                      </c:pt>
                      <c:pt idx="1006">
                        <c:v>501.05870841699999</c:v>
                      </c:pt>
                      <c:pt idx="1007">
                        <c:v>500.66903083400001</c:v>
                      </c:pt>
                      <c:pt idx="1008">
                        <c:v>500.39900033599997</c:v>
                      </c:pt>
                      <c:pt idx="1009">
                        <c:v>500.28095941999999</c:v>
                      </c:pt>
                      <c:pt idx="1010">
                        <c:v>500.22788310700003</c:v>
                      </c:pt>
                      <c:pt idx="1011">
                        <c:v>500.055481907</c:v>
                      </c:pt>
                      <c:pt idx="1012">
                        <c:v>500.02813847700003</c:v>
                      </c:pt>
                      <c:pt idx="1013">
                        <c:v>499.90738055700001</c:v>
                      </c:pt>
                      <c:pt idx="1014">
                        <c:v>498.84456153500003</c:v>
                      </c:pt>
                      <c:pt idx="1015">
                        <c:v>498.71082467999997</c:v>
                      </c:pt>
                      <c:pt idx="1016">
                        <c:v>498.08124157100002</c:v>
                      </c:pt>
                      <c:pt idx="1017">
                        <c:v>497.96472365</c:v>
                      </c:pt>
                      <c:pt idx="1018">
                        <c:v>497.94194181</c:v>
                      </c:pt>
                      <c:pt idx="1019">
                        <c:v>497.86936408399998</c:v>
                      </c:pt>
                      <c:pt idx="1020">
                        <c:v>496.84786954999998</c:v>
                      </c:pt>
                      <c:pt idx="1021">
                        <c:v>496.73759747700001</c:v>
                      </c:pt>
                      <c:pt idx="1022">
                        <c:v>496.39882226499998</c:v>
                      </c:pt>
                      <c:pt idx="1023">
                        <c:v>496.198102054</c:v>
                      </c:pt>
                      <c:pt idx="1024">
                        <c:v>495.79589186099997</c:v>
                      </c:pt>
                      <c:pt idx="1025">
                        <c:v>495.57695888500001</c:v>
                      </c:pt>
                      <c:pt idx="1026">
                        <c:v>495.26908318199997</c:v>
                      </c:pt>
                      <c:pt idx="1027">
                        <c:v>495.14130480900002</c:v>
                      </c:pt>
                      <c:pt idx="1028">
                        <c:v>495.077501477</c:v>
                      </c:pt>
                      <c:pt idx="1029">
                        <c:v>494.75531855700001</c:v>
                      </c:pt>
                      <c:pt idx="1030">
                        <c:v>494.74953276899998</c:v>
                      </c:pt>
                      <c:pt idx="1031">
                        <c:v>494.48087439099999</c:v>
                      </c:pt>
                      <c:pt idx="1032">
                        <c:v>494.35985651800002</c:v>
                      </c:pt>
                      <c:pt idx="1033">
                        <c:v>493.97850639199999</c:v>
                      </c:pt>
                      <c:pt idx="1034">
                        <c:v>493.543410182</c:v>
                      </c:pt>
                      <c:pt idx="1035">
                        <c:v>493.25887264400001</c:v>
                      </c:pt>
                      <c:pt idx="1036">
                        <c:v>493.11816491000002</c:v>
                      </c:pt>
                      <c:pt idx="1037">
                        <c:v>492.90856561800001</c:v>
                      </c:pt>
                      <c:pt idx="1038">
                        <c:v>492.64947635499999</c:v>
                      </c:pt>
                      <c:pt idx="1039">
                        <c:v>492.323996298</c:v>
                      </c:pt>
                      <c:pt idx="1040">
                        <c:v>492.29468625800001</c:v>
                      </c:pt>
                      <c:pt idx="1041">
                        <c:v>492.13617345900002</c:v>
                      </c:pt>
                      <c:pt idx="1042">
                        <c:v>491.918366107</c:v>
                      </c:pt>
                      <c:pt idx="1043">
                        <c:v>491.83957225199998</c:v>
                      </c:pt>
                      <c:pt idx="1044">
                        <c:v>491.47500701600001</c:v>
                      </c:pt>
                      <c:pt idx="1045">
                        <c:v>490.797969045</c:v>
                      </c:pt>
                      <c:pt idx="1046">
                        <c:v>490.43349604000002</c:v>
                      </c:pt>
                      <c:pt idx="1047">
                        <c:v>490.02832420099998</c:v>
                      </c:pt>
                      <c:pt idx="1048">
                        <c:v>489.68227863099997</c:v>
                      </c:pt>
                      <c:pt idx="1049">
                        <c:v>489.54931002900003</c:v>
                      </c:pt>
                      <c:pt idx="1050">
                        <c:v>489.17118842899998</c:v>
                      </c:pt>
                      <c:pt idx="1051">
                        <c:v>489.111577501</c:v>
                      </c:pt>
                      <c:pt idx="1052">
                        <c:v>488.87034835700001</c:v>
                      </c:pt>
                      <c:pt idx="1053">
                        <c:v>488.82708474899999</c:v>
                      </c:pt>
                      <c:pt idx="1054">
                        <c:v>487.29337139400002</c:v>
                      </c:pt>
                      <c:pt idx="1055">
                        <c:v>486.97770166399999</c:v>
                      </c:pt>
                      <c:pt idx="1056">
                        <c:v>486.74734808900001</c:v>
                      </c:pt>
                      <c:pt idx="1057">
                        <c:v>485.74768874300003</c:v>
                      </c:pt>
                      <c:pt idx="1058">
                        <c:v>485.20020392800001</c:v>
                      </c:pt>
                      <c:pt idx="1059">
                        <c:v>484.95903426799998</c:v>
                      </c:pt>
                      <c:pt idx="1060">
                        <c:v>484.76884443099999</c:v>
                      </c:pt>
                      <c:pt idx="1061">
                        <c:v>484.70820708399998</c:v>
                      </c:pt>
                      <c:pt idx="1062">
                        <c:v>484.62549998899999</c:v>
                      </c:pt>
                      <c:pt idx="1063">
                        <c:v>484.27677728600003</c:v>
                      </c:pt>
                      <c:pt idx="1064">
                        <c:v>484.23767842699999</c:v>
                      </c:pt>
                      <c:pt idx="1065">
                        <c:v>483.87502475100001</c:v>
                      </c:pt>
                      <c:pt idx="1066">
                        <c:v>483.851363273</c:v>
                      </c:pt>
                      <c:pt idx="1067">
                        <c:v>483.78448838499997</c:v>
                      </c:pt>
                      <c:pt idx="1068">
                        <c:v>483.49289013399999</c:v>
                      </c:pt>
                      <c:pt idx="1069">
                        <c:v>483.371156418</c:v>
                      </c:pt>
                      <c:pt idx="1070">
                        <c:v>483.04552135500001</c:v>
                      </c:pt>
                      <c:pt idx="1071">
                        <c:v>482.97470730200001</c:v>
                      </c:pt>
                      <c:pt idx="1072">
                        <c:v>482.67731842299997</c:v>
                      </c:pt>
                      <c:pt idx="1073">
                        <c:v>482.27989758400003</c:v>
                      </c:pt>
                      <c:pt idx="1074">
                        <c:v>482.076320399</c:v>
                      </c:pt>
                      <c:pt idx="1075">
                        <c:v>481.91113212499999</c:v>
                      </c:pt>
                      <c:pt idx="1076">
                        <c:v>481.73405417200001</c:v>
                      </c:pt>
                      <c:pt idx="1077">
                        <c:v>481.34298808900002</c:v>
                      </c:pt>
                      <c:pt idx="1078">
                        <c:v>481.19240414199999</c:v>
                      </c:pt>
                      <c:pt idx="1079">
                        <c:v>480.70443404700001</c:v>
                      </c:pt>
                      <c:pt idx="1080">
                        <c:v>480.599163831</c:v>
                      </c:pt>
                      <c:pt idx="1081">
                        <c:v>480.56031428</c:v>
                      </c:pt>
                      <c:pt idx="1082">
                        <c:v>480.25924829500002</c:v>
                      </c:pt>
                      <c:pt idx="1083">
                        <c:v>480.10872280400002</c:v>
                      </c:pt>
                      <c:pt idx="1084">
                        <c:v>479.87711037600002</c:v>
                      </c:pt>
                      <c:pt idx="1085">
                        <c:v>479.83330551300003</c:v>
                      </c:pt>
                      <c:pt idx="1086">
                        <c:v>479.83082740899999</c:v>
                      </c:pt>
                      <c:pt idx="1087">
                        <c:v>479.10686705500001</c:v>
                      </c:pt>
                      <c:pt idx="1088">
                        <c:v>479.054164421</c:v>
                      </c:pt>
                      <c:pt idx="1089">
                        <c:v>478.76978993500001</c:v>
                      </c:pt>
                      <c:pt idx="1090">
                        <c:v>478.49752242300002</c:v>
                      </c:pt>
                      <c:pt idx="1091">
                        <c:v>477.79244360400003</c:v>
                      </c:pt>
                      <c:pt idx="1092">
                        <c:v>477.50814940999999</c:v>
                      </c:pt>
                      <c:pt idx="1093">
                        <c:v>477.49629251099998</c:v>
                      </c:pt>
                      <c:pt idx="1094">
                        <c:v>477.28063872299998</c:v>
                      </c:pt>
                      <c:pt idx="1095">
                        <c:v>477.27782354800001</c:v>
                      </c:pt>
                      <c:pt idx="1096">
                        <c:v>477.22941603700002</c:v>
                      </c:pt>
                      <c:pt idx="1097">
                        <c:v>477.15180157399999</c:v>
                      </c:pt>
                      <c:pt idx="1098">
                        <c:v>477.14093942400001</c:v>
                      </c:pt>
                      <c:pt idx="1099">
                        <c:v>476.98363436900001</c:v>
                      </c:pt>
                      <c:pt idx="1100">
                        <c:v>476.76952906499997</c:v>
                      </c:pt>
                      <c:pt idx="1101">
                        <c:v>476.70540800700002</c:v>
                      </c:pt>
                      <c:pt idx="1102">
                        <c:v>476.18142743099997</c:v>
                      </c:pt>
                      <c:pt idx="1103">
                        <c:v>475.93839498</c:v>
                      </c:pt>
                      <c:pt idx="1104">
                        <c:v>475.92232460000002</c:v>
                      </c:pt>
                      <c:pt idx="1105">
                        <c:v>475.85451092400001</c:v>
                      </c:pt>
                      <c:pt idx="1106">
                        <c:v>475.74466615900002</c:v>
                      </c:pt>
                      <c:pt idx="1107">
                        <c:v>475.15774506100001</c:v>
                      </c:pt>
                      <c:pt idx="1108">
                        <c:v>474.779665733</c:v>
                      </c:pt>
                      <c:pt idx="1109">
                        <c:v>474.75709802699998</c:v>
                      </c:pt>
                      <c:pt idx="1110">
                        <c:v>474.48537844700002</c:v>
                      </c:pt>
                      <c:pt idx="1111">
                        <c:v>474.39264709999998</c:v>
                      </c:pt>
                      <c:pt idx="1112">
                        <c:v>474.23256828699999</c:v>
                      </c:pt>
                      <c:pt idx="1113">
                        <c:v>474.13204313400001</c:v>
                      </c:pt>
                      <c:pt idx="1114">
                        <c:v>474.12275853099999</c:v>
                      </c:pt>
                      <c:pt idx="1115">
                        <c:v>474.04113796600001</c:v>
                      </c:pt>
                      <c:pt idx="1116">
                        <c:v>474.019145353</c:v>
                      </c:pt>
                      <c:pt idx="1117">
                        <c:v>473.95179075200002</c:v>
                      </c:pt>
                      <c:pt idx="1118">
                        <c:v>473.84505837299997</c:v>
                      </c:pt>
                      <c:pt idx="1119">
                        <c:v>473.81720811000002</c:v>
                      </c:pt>
                      <c:pt idx="1120">
                        <c:v>473.34107162599997</c:v>
                      </c:pt>
                      <c:pt idx="1121">
                        <c:v>473.26824782599999</c:v>
                      </c:pt>
                      <c:pt idx="1122">
                        <c:v>473.19645991300001</c:v>
                      </c:pt>
                      <c:pt idx="1123">
                        <c:v>472.53740705799999</c:v>
                      </c:pt>
                      <c:pt idx="1124">
                        <c:v>472.53658422500001</c:v>
                      </c:pt>
                      <c:pt idx="1125">
                        <c:v>472.35043693900002</c:v>
                      </c:pt>
                      <c:pt idx="1126">
                        <c:v>471.65993227400003</c:v>
                      </c:pt>
                      <c:pt idx="1127">
                        <c:v>471.32352713900002</c:v>
                      </c:pt>
                      <c:pt idx="1128">
                        <c:v>471.28580036199997</c:v>
                      </c:pt>
                      <c:pt idx="1129">
                        <c:v>471.16205083400001</c:v>
                      </c:pt>
                      <c:pt idx="1130">
                        <c:v>470.66290570199999</c:v>
                      </c:pt>
                      <c:pt idx="1131">
                        <c:v>470.55114660800001</c:v>
                      </c:pt>
                      <c:pt idx="1132">
                        <c:v>470.17384091399998</c:v>
                      </c:pt>
                      <c:pt idx="1133">
                        <c:v>470.15899070299997</c:v>
                      </c:pt>
                      <c:pt idx="1134">
                        <c:v>470.05774532599997</c:v>
                      </c:pt>
                      <c:pt idx="1135">
                        <c:v>469.608572353</c:v>
                      </c:pt>
                      <c:pt idx="1136">
                        <c:v>469.10499062299999</c:v>
                      </c:pt>
                      <c:pt idx="1137">
                        <c:v>469.01660025500001</c:v>
                      </c:pt>
                      <c:pt idx="1138">
                        <c:v>468.19611336499997</c:v>
                      </c:pt>
                      <c:pt idx="1139">
                        <c:v>467.97916876900001</c:v>
                      </c:pt>
                      <c:pt idx="1140">
                        <c:v>467.63530030200002</c:v>
                      </c:pt>
                      <c:pt idx="1141">
                        <c:v>467.62098776699997</c:v>
                      </c:pt>
                      <c:pt idx="1142">
                        <c:v>467.60837289800003</c:v>
                      </c:pt>
                      <c:pt idx="1143">
                        <c:v>467.13316416800001</c:v>
                      </c:pt>
                      <c:pt idx="1144">
                        <c:v>466.86000455700002</c:v>
                      </c:pt>
                      <c:pt idx="1145">
                        <c:v>466.723706381</c:v>
                      </c:pt>
                      <c:pt idx="1146">
                        <c:v>466.51951055699999</c:v>
                      </c:pt>
                      <c:pt idx="1147">
                        <c:v>466.29551356000002</c:v>
                      </c:pt>
                      <c:pt idx="1148">
                        <c:v>466.285891703</c:v>
                      </c:pt>
                      <c:pt idx="1149">
                        <c:v>465.15330047399999</c:v>
                      </c:pt>
                      <c:pt idx="1150">
                        <c:v>465.09035586499999</c:v>
                      </c:pt>
                      <c:pt idx="1151">
                        <c:v>465.02212280100002</c:v>
                      </c:pt>
                      <c:pt idx="1152">
                        <c:v>464.82358820500002</c:v>
                      </c:pt>
                      <c:pt idx="1153">
                        <c:v>464.73303177600002</c:v>
                      </c:pt>
                      <c:pt idx="1154">
                        <c:v>464.34488715100002</c:v>
                      </c:pt>
                      <c:pt idx="1155">
                        <c:v>464.31068518400002</c:v>
                      </c:pt>
                      <c:pt idx="1156">
                        <c:v>463.745237073</c:v>
                      </c:pt>
                      <c:pt idx="1157">
                        <c:v>463.434175713</c:v>
                      </c:pt>
                      <c:pt idx="1158">
                        <c:v>463.06332445499999</c:v>
                      </c:pt>
                      <c:pt idx="1159">
                        <c:v>462.723918465</c:v>
                      </c:pt>
                      <c:pt idx="1160">
                        <c:v>462.65649719100003</c:v>
                      </c:pt>
                      <c:pt idx="1161">
                        <c:v>462.56504740100002</c:v>
                      </c:pt>
                      <c:pt idx="1162">
                        <c:v>462.473460811</c:v>
                      </c:pt>
                      <c:pt idx="1163">
                        <c:v>462.44599067899998</c:v>
                      </c:pt>
                      <c:pt idx="1164">
                        <c:v>462.44160126600002</c:v>
                      </c:pt>
                      <c:pt idx="1165">
                        <c:v>462.436186529</c:v>
                      </c:pt>
                      <c:pt idx="1166">
                        <c:v>462.42085369500001</c:v>
                      </c:pt>
                      <c:pt idx="1167">
                        <c:v>462.40290569199999</c:v>
                      </c:pt>
                      <c:pt idx="1168">
                        <c:v>462.17855289200003</c:v>
                      </c:pt>
                      <c:pt idx="1169">
                        <c:v>461.59982206500001</c:v>
                      </c:pt>
                      <c:pt idx="1170">
                        <c:v>461.31926304299998</c:v>
                      </c:pt>
                      <c:pt idx="1171">
                        <c:v>461.05205338100001</c:v>
                      </c:pt>
                      <c:pt idx="1172">
                        <c:v>460.81752677899999</c:v>
                      </c:pt>
                      <c:pt idx="1173">
                        <c:v>460.71791581000002</c:v>
                      </c:pt>
                      <c:pt idx="1174">
                        <c:v>460.62334824099997</c:v>
                      </c:pt>
                      <c:pt idx="1175">
                        <c:v>460.54435293199998</c:v>
                      </c:pt>
                      <c:pt idx="1176">
                        <c:v>460.32310498599998</c:v>
                      </c:pt>
                      <c:pt idx="1177">
                        <c:v>460.29384175000001</c:v>
                      </c:pt>
                      <c:pt idx="1178">
                        <c:v>460.12790355599998</c:v>
                      </c:pt>
                      <c:pt idx="1179">
                        <c:v>460.02849786000002</c:v>
                      </c:pt>
                      <c:pt idx="1180">
                        <c:v>459.86881903599999</c:v>
                      </c:pt>
                      <c:pt idx="1181">
                        <c:v>459.76728431999999</c:v>
                      </c:pt>
                      <c:pt idx="1182">
                        <c:v>459.71804755800002</c:v>
                      </c:pt>
                      <c:pt idx="1183">
                        <c:v>459.521981235</c:v>
                      </c:pt>
                      <c:pt idx="1184">
                        <c:v>459.465649133</c:v>
                      </c:pt>
                      <c:pt idx="1185">
                        <c:v>459.46091613499999</c:v>
                      </c:pt>
                      <c:pt idx="1186">
                        <c:v>459.38467837600001</c:v>
                      </c:pt>
                      <c:pt idx="1187">
                        <c:v>459.25242585900003</c:v>
                      </c:pt>
                      <c:pt idx="1188">
                        <c:v>459.10957063699999</c:v>
                      </c:pt>
                      <c:pt idx="1189">
                        <c:v>458.89135022300002</c:v>
                      </c:pt>
                      <c:pt idx="1190">
                        <c:v>458.80160477800001</c:v>
                      </c:pt>
                      <c:pt idx="1191">
                        <c:v>458.67006914500001</c:v>
                      </c:pt>
                      <c:pt idx="1192">
                        <c:v>458.34033244599999</c:v>
                      </c:pt>
                      <c:pt idx="1193">
                        <c:v>458.02460828</c:v>
                      </c:pt>
                      <c:pt idx="1194">
                        <c:v>457.92040972000001</c:v>
                      </c:pt>
                      <c:pt idx="1195">
                        <c:v>455.96486147500002</c:v>
                      </c:pt>
                      <c:pt idx="1196">
                        <c:v>455.69913755699997</c:v>
                      </c:pt>
                      <c:pt idx="1197">
                        <c:v>455.592143454</c:v>
                      </c:pt>
                      <c:pt idx="1198">
                        <c:v>455.563909819</c:v>
                      </c:pt>
                      <c:pt idx="1199">
                        <c:v>455.43537714500002</c:v>
                      </c:pt>
                      <c:pt idx="1200">
                        <c:v>455.38402151299999</c:v>
                      </c:pt>
                      <c:pt idx="1201">
                        <c:v>455.16917257199998</c:v>
                      </c:pt>
                      <c:pt idx="1202">
                        <c:v>455.13619907600003</c:v>
                      </c:pt>
                      <c:pt idx="1203">
                        <c:v>454.99521246299997</c:v>
                      </c:pt>
                      <c:pt idx="1204">
                        <c:v>454.78053119800001</c:v>
                      </c:pt>
                      <c:pt idx="1205">
                        <c:v>454.38921072400001</c:v>
                      </c:pt>
                      <c:pt idx="1206">
                        <c:v>454.38778308000002</c:v>
                      </c:pt>
                      <c:pt idx="1207">
                        <c:v>454.17152839800002</c:v>
                      </c:pt>
                      <c:pt idx="1208">
                        <c:v>453.93688259999999</c:v>
                      </c:pt>
                      <c:pt idx="1209">
                        <c:v>453.70685443999997</c:v>
                      </c:pt>
                      <c:pt idx="1210">
                        <c:v>452.88568426199998</c:v>
                      </c:pt>
                      <c:pt idx="1211">
                        <c:v>452.46799589900002</c:v>
                      </c:pt>
                      <c:pt idx="1212">
                        <c:v>452.347593303</c:v>
                      </c:pt>
                      <c:pt idx="1213">
                        <c:v>451.90292661799998</c:v>
                      </c:pt>
                      <c:pt idx="1214">
                        <c:v>451.08877076599998</c:v>
                      </c:pt>
                      <c:pt idx="1215">
                        <c:v>450.64961184999999</c:v>
                      </c:pt>
                      <c:pt idx="1216">
                        <c:v>450.57300615000003</c:v>
                      </c:pt>
                      <c:pt idx="1217">
                        <c:v>450.05833214900002</c:v>
                      </c:pt>
                      <c:pt idx="1218">
                        <c:v>449.86816295800003</c:v>
                      </c:pt>
                      <c:pt idx="1219">
                        <c:v>449.63481168599998</c:v>
                      </c:pt>
                      <c:pt idx="1220">
                        <c:v>448.800139097</c:v>
                      </c:pt>
                      <c:pt idx="1221">
                        <c:v>448.76901184600001</c:v>
                      </c:pt>
                      <c:pt idx="1222">
                        <c:v>448.73201757200002</c:v>
                      </c:pt>
                      <c:pt idx="1223">
                        <c:v>448.345099995</c:v>
                      </c:pt>
                      <c:pt idx="1224">
                        <c:v>448.27956418600002</c:v>
                      </c:pt>
                      <c:pt idx="1225">
                        <c:v>448.15729181299997</c:v>
                      </c:pt>
                      <c:pt idx="1226">
                        <c:v>447.89452229900002</c:v>
                      </c:pt>
                      <c:pt idx="1227">
                        <c:v>447.027335343</c:v>
                      </c:pt>
                      <c:pt idx="1228">
                        <c:v>446.796404913</c:v>
                      </c:pt>
                      <c:pt idx="1229">
                        <c:v>446.67721172300003</c:v>
                      </c:pt>
                      <c:pt idx="1230">
                        <c:v>446.489407282</c:v>
                      </c:pt>
                      <c:pt idx="1231">
                        <c:v>446.33143974400002</c:v>
                      </c:pt>
                      <c:pt idx="1232">
                        <c:v>446.24804591499998</c:v>
                      </c:pt>
                      <c:pt idx="1233">
                        <c:v>446.14252877500002</c:v>
                      </c:pt>
                      <c:pt idx="1234">
                        <c:v>445.80159678799998</c:v>
                      </c:pt>
                      <c:pt idx="1235">
                        <c:v>445.78113595600001</c:v>
                      </c:pt>
                      <c:pt idx="1236">
                        <c:v>445.459104948</c:v>
                      </c:pt>
                      <c:pt idx="1237">
                        <c:v>445.33042705399998</c:v>
                      </c:pt>
                      <c:pt idx="1238">
                        <c:v>445.32658416300001</c:v>
                      </c:pt>
                      <c:pt idx="1239">
                        <c:v>445.30068867599999</c:v>
                      </c:pt>
                      <c:pt idx="1240">
                        <c:v>444.948812089</c:v>
                      </c:pt>
                      <c:pt idx="1241">
                        <c:v>444.811421607</c:v>
                      </c:pt>
                      <c:pt idx="1242">
                        <c:v>444.69911176699998</c:v>
                      </c:pt>
                      <c:pt idx="1243">
                        <c:v>444.53817183199999</c:v>
                      </c:pt>
                      <c:pt idx="1244">
                        <c:v>443.86602622100003</c:v>
                      </c:pt>
                      <c:pt idx="1245">
                        <c:v>443.64438797000003</c:v>
                      </c:pt>
                      <c:pt idx="1246">
                        <c:v>443.41659575900002</c:v>
                      </c:pt>
                      <c:pt idx="1247">
                        <c:v>443.36374238500002</c:v>
                      </c:pt>
                      <c:pt idx="1248">
                        <c:v>443.02012281899999</c:v>
                      </c:pt>
                      <c:pt idx="1249">
                        <c:v>442.65552036000003</c:v>
                      </c:pt>
                      <c:pt idx="1250">
                        <c:v>442.39124414999998</c:v>
                      </c:pt>
                      <c:pt idx="1251">
                        <c:v>441.82352053400001</c:v>
                      </c:pt>
                      <c:pt idx="1252">
                        <c:v>441.72862534900003</c:v>
                      </c:pt>
                      <c:pt idx="1253">
                        <c:v>441.66602075399999</c:v>
                      </c:pt>
                      <c:pt idx="1254">
                        <c:v>441.65866545400002</c:v>
                      </c:pt>
                      <c:pt idx="1255">
                        <c:v>441.61559488799998</c:v>
                      </c:pt>
                      <c:pt idx="1256">
                        <c:v>441.23606526100002</c:v>
                      </c:pt>
                      <c:pt idx="1257">
                        <c:v>440.99195910499998</c:v>
                      </c:pt>
                      <c:pt idx="1258">
                        <c:v>440.57275617900001</c:v>
                      </c:pt>
                      <c:pt idx="1259">
                        <c:v>440.09878569699998</c:v>
                      </c:pt>
                      <c:pt idx="1260">
                        <c:v>440.06841015800001</c:v>
                      </c:pt>
                      <c:pt idx="1261">
                        <c:v>440.04198719499999</c:v>
                      </c:pt>
                      <c:pt idx="1262">
                        <c:v>439.95364443599999</c:v>
                      </c:pt>
                      <c:pt idx="1263">
                        <c:v>438.934662586</c:v>
                      </c:pt>
                      <c:pt idx="1264">
                        <c:v>438.91517557399999</c:v>
                      </c:pt>
                      <c:pt idx="1265">
                        <c:v>438.30375719900002</c:v>
                      </c:pt>
                      <c:pt idx="1266">
                        <c:v>438.25700747399998</c:v>
                      </c:pt>
                      <c:pt idx="1267">
                        <c:v>438.25328764</c:v>
                      </c:pt>
                      <c:pt idx="1268">
                        <c:v>438.12909715299998</c:v>
                      </c:pt>
                      <c:pt idx="1269">
                        <c:v>438.04644527099998</c:v>
                      </c:pt>
                      <c:pt idx="1270">
                        <c:v>437.94840498999997</c:v>
                      </c:pt>
                      <c:pt idx="1271">
                        <c:v>437.93926794399999</c:v>
                      </c:pt>
                      <c:pt idx="1272">
                        <c:v>437.89100537000002</c:v>
                      </c:pt>
                      <c:pt idx="1273">
                        <c:v>437.88457694700003</c:v>
                      </c:pt>
                      <c:pt idx="1274">
                        <c:v>437.79868401200002</c:v>
                      </c:pt>
                      <c:pt idx="1275">
                        <c:v>437.57841810500003</c:v>
                      </c:pt>
                      <c:pt idx="1276">
                        <c:v>437.54748370300001</c:v>
                      </c:pt>
                      <c:pt idx="1277">
                        <c:v>437.37834797800002</c:v>
                      </c:pt>
                      <c:pt idx="1278">
                        <c:v>437.18155555999999</c:v>
                      </c:pt>
                      <c:pt idx="1279">
                        <c:v>437.01894095</c:v>
                      </c:pt>
                      <c:pt idx="1280">
                        <c:v>436.64711449200001</c:v>
                      </c:pt>
                      <c:pt idx="1281">
                        <c:v>436.41778524699998</c:v>
                      </c:pt>
                      <c:pt idx="1282">
                        <c:v>436.23585512199998</c:v>
                      </c:pt>
                      <c:pt idx="1283">
                        <c:v>435.94138494700002</c:v>
                      </c:pt>
                      <c:pt idx="1284">
                        <c:v>435.669688877</c:v>
                      </c:pt>
                      <c:pt idx="1285">
                        <c:v>435.58284665100001</c:v>
                      </c:pt>
                      <c:pt idx="1286">
                        <c:v>435.45008396200001</c:v>
                      </c:pt>
                      <c:pt idx="1287">
                        <c:v>435.39885508600003</c:v>
                      </c:pt>
                      <c:pt idx="1288">
                        <c:v>435.27126074</c:v>
                      </c:pt>
                      <c:pt idx="1289">
                        <c:v>435.24112881000002</c:v>
                      </c:pt>
                      <c:pt idx="1290">
                        <c:v>434.629364689</c:v>
                      </c:pt>
                      <c:pt idx="1291">
                        <c:v>434.21048621199998</c:v>
                      </c:pt>
                      <c:pt idx="1292">
                        <c:v>434.11777314300002</c:v>
                      </c:pt>
                      <c:pt idx="1293">
                        <c:v>433.78005803500002</c:v>
                      </c:pt>
                      <c:pt idx="1294">
                        <c:v>433.08174415100001</c:v>
                      </c:pt>
                      <c:pt idx="1295">
                        <c:v>433.05597621099997</c:v>
                      </c:pt>
                      <c:pt idx="1296">
                        <c:v>432.839475811</c:v>
                      </c:pt>
                      <c:pt idx="1297">
                        <c:v>432.80714445299998</c:v>
                      </c:pt>
                      <c:pt idx="1298">
                        <c:v>432.65090524599998</c:v>
                      </c:pt>
                      <c:pt idx="1299">
                        <c:v>432.52693771700001</c:v>
                      </c:pt>
                      <c:pt idx="1300">
                        <c:v>431.628605327</c:v>
                      </c:pt>
                      <c:pt idx="1301">
                        <c:v>430.76012150999998</c:v>
                      </c:pt>
                      <c:pt idx="1302">
                        <c:v>430.45838536299999</c:v>
                      </c:pt>
                      <c:pt idx="1303">
                        <c:v>430.39900953199998</c:v>
                      </c:pt>
                      <c:pt idx="1304">
                        <c:v>430.34049815100002</c:v>
                      </c:pt>
                      <c:pt idx="1305">
                        <c:v>429.68228688800002</c:v>
                      </c:pt>
                      <c:pt idx="1306">
                        <c:v>429.11984728800002</c:v>
                      </c:pt>
                      <c:pt idx="1307">
                        <c:v>428.99142480500001</c:v>
                      </c:pt>
                      <c:pt idx="1308">
                        <c:v>428.643388663</c:v>
                      </c:pt>
                      <c:pt idx="1309">
                        <c:v>428.448065106</c:v>
                      </c:pt>
                      <c:pt idx="1310">
                        <c:v>428.39687357000003</c:v>
                      </c:pt>
                      <c:pt idx="1311">
                        <c:v>428.38937396599999</c:v>
                      </c:pt>
                      <c:pt idx="1312">
                        <c:v>428.16914635900002</c:v>
                      </c:pt>
                      <c:pt idx="1313">
                        <c:v>428.16205656099999</c:v>
                      </c:pt>
                      <c:pt idx="1314">
                        <c:v>427.88782167199997</c:v>
                      </c:pt>
                      <c:pt idx="1315">
                        <c:v>427.645811729</c:v>
                      </c:pt>
                      <c:pt idx="1316">
                        <c:v>427.561498427</c:v>
                      </c:pt>
                      <c:pt idx="1317">
                        <c:v>427.51222290200002</c:v>
                      </c:pt>
                      <c:pt idx="1318">
                        <c:v>427.33901958600001</c:v>
                      </c:pt>
                      <c:pt idx="1319">
                        <c:v>427.20822295900001</c:v>
                      </c:pt>
                      <c:pt idx="1320">
                        <c:v>426.77716401599997</c:v>
                      </c:pt>
                      <c:pt idx="1321">
                        <c:v>426.75393340699998</c:v>
                      </c:pt>
                      <c:pt idx="1322">
                        <c:v>425.99230593999999</c:v>
                      </c:pt>
                      <c:pt idx="1323">
                        <c:v>425.89749438000001</c:v>
                      </c:pt>
                      <c:pt idx="1324">
                        <c:v>425.59908404100003</c:v>
                      </c:pt>
                      <c:pt idx="1325">
                        <c:v>425.58308984400003</c:v>
                      </c:pt>
                      <c:pt idx="1326">
                        <c:v>424.98618843999998</c:v>
                      </c:pt>
                      <c:pt idx="1327">
                        <c:v>424.67587749900002</c:v>
                      </c:pt>
                      <c:pt idx="1328">
                        <c:v>424.13468287799998</c:v>
                      </c:pt>
                      <c:pt idx="1329">
                        <c:v>423.760765617</c:v>
                      </c:pt>
                      <c:pt idx="1330">
                        <c:v>423.75274058799999</c:v>
                      </c:pt>
                      <c:pt idx="1331">
                        <c:v>423.20324087900002</c:v>
                      </c:pt>
                      <c:pt idx="1332">
                        <c:v>423.01003897999999</c:v>
                      </c:pt>
                      <c:pt idx="1333">
                        <c:v>422.01437106499998</c:v>
                      </c:pt>
                      <c:pt idx="1334">
                        <c:v>422.01282603300001</c:v>
                      </c:pt>
                      <c:pt idx="1335">
                        <c:v>421.97715688699998</c:v>
                      </c:pt>
                      <c:pt idx="1336">
                        <c:v>421.91447144199998</c:v>
                      </c:pt>
                      <c:pt idx="1337">
                        <c:v>421.666782947</c:v>
                      </c:pt>
                      <c:pt idx="1338">
                        <c:v>421.56876756499997</c:v>
                      </c:pt>
                      <c:pt idx="1339">
                        <c:v>421.378409589</c:v>
                      </c:pt>
                      <c:pt idx="1340">
                        <c:v>421.22039522699998</c:v>
                      </c:pt>
                      <c:pt idx="1341">
                        <c:v>420.80717712900002</c:v>
                      </c:pt>
                      <c:pt idx="1342">
                        <c:v>420.57154467599997</c:v>
                      </c:pt>
                      <c:pt idx="1343">
                        <c:v>420.22564376100001</c:v>
                      </c:pt>
                      <c:pt idx="1344">
                        <c:v>420.14459574</c:v>
                      </c:pt>
                      <c:pt idx="1345">
                        <c:v>420.14215239800001</c:v>
                      </c:pt>
                      <c:pt idx="1346">
                        <c:v>418.989351828</c:v>
                      </c:pt>
                      <c:pt idx="1347">
                        <c:v>418.64731705600002</c:v>
                      </c:pt>
                      <c:pt idx="1348">
                        <c:v>418.62040478699998</c:v>
                      </c:pt>
                      <c:pt idx="1349">
                        <c:v>417.94118235600001</c:v>
                      </c:pt>
                      <c:pt idx="1350">
                        <c:v>417.79229272600003</c:v>
                      </c:pt>
                      <c:pt idx="1351">
                        <c:v>417.10274773499998</c:v>
                      </c:pt>
                      <c:pt idx="1352">
                        <c:v>416.86991057300003</c:v>
                      </c:pt>
                      <c:pt idx="1353">
                        <c:v>416.16965515200002</c:v>
                      </c:pt>
                      <c:pt idx="1354">
                        <c:v>416.00423535700003</c:v>
                      </c:pt>
                      <c:pt idx="1355">
                        <c:v>415.30142149300002</c:v>
                      </c:pt>
                      <c:pt idx="1356">
                        <c:v>415.26894665100002</c:v>
                      </c:pt>
                      <c:pt idx="1357">
                        <c:v>415.12664063599999</c:v>
                      </c:pt>
                      <c:pt idx="1358">
                        <c:v>415.03347789499998</c:v>
                      </c:pt>
                      <c:pt idx="1359">
                        <c:v>414.579071672</c:v>
                      </c:pt>
                      <c:pt idx="1360">
                        <c:v>414.49747945600001</c:v>
                      </c:pt>
                      <c:pt idx="1361">
                        <c:v>414.22664417599998</c:v>
                      </c:pt>
                      <c:pt idx="1362">
                        <c:v>414.134187822</c:v>
                      </c:pt>
                      <c:pt idx="1363">
                        <c:v>414.02088082400002</c:v>
                      </c:pt>
                      <c:pt idx="1364">
                        <c:v>413.82438765799998</c:v>
                      </c:pt>
                      <c:pt idx="1365">
                        <c:v>413.78100389700001</c:v>
                      </c:pt>
                      <c:pt idx="1366">
                        <c:v>413.69176063499998</c:v>
                      </c:pt>
                      <c:pt idx="1367">
                        <c:v>413.3437897</c:v>
                      </c:pt>
                      <c:pt idx="1368">
                        <c:v>412.86337924499998</c:v>
                      </c:pt>
                      <c:pt idx="1369">
                        <c:v>411.977514122</c:v>
                      </c:pt>
                      <c:pt idx="1370">
                        <c:v>411.46803569500003</c:v>
                      </c:pt>
                      <c:pt idx="1371">
                        <c:v>410.91766787400002</c:v>
                      </c:pt>
                      <c:pt idx="1372">
                        <c:v>409.110310406</c:v>
                      </c:pt>
                      <c:pt idx="1373">
                        <c:v>408.16139193499998</c:v>
                      </c:pt>
                      <c:pt idx="1374">
                        <c:v>408.11456774999999</c:v>
                      </c:pt>
                      <c:pt idx="1375">
                        <c:v>407.86028040899998</c:v>
                      </c:pt>
                      <c:pt idx="1376">
                        <c:v>407.57546507799998</c:v>
                      </c:pt>
                      <c:pt idx="1377">
                        <c:v>407.473302886</c:v>
                      </c:pt>
                      <c:pt idx="1378">
                        <c:v>406.02113804800001</c:v>
                      </c:pt>
                      <c:pt idx="1379">
                        <c:v>405.94336186800001</c:v>
                      </c:pt>
                      <c:pt idx="1380">
                        <c:v>405.87789400700001</c:v>
                      </c:pt>
                      <c:pt idx="1381">
                        <c:v>405.32507280499999</c:v>
                      </c:pt>
                      <c:pt idx="1382">
                        <c:v>405.19247525499998</c:v>
                      </c:pt>
                      <c:pt idx="1383">
                        <c:v>404.63796797800001</c:v>
                      </c:pt>
                      <c:pt idx="1384">
                        <c:v>404.45997685899999</c:v>
                      </c:pt>
                      <c:pt idx="1385">
                        <c:v>404.38830051100001</c:v>
                      </c:pt>
                      <c:pt idx="1386">
                        <c:v>403.87998740900002</c:v>
                      </c:pt>
                      <c:pt idx="1387">
                        <c:v>403.787043348</c:v>
                      </c:pt>
                      <c:pt idx="1388">
                        <c:v>403.74410218700001</c:v>
                      </c:pt>
                      <c:pt idx="1389">
                        <c:v>403.56605095100002</c:v>
                      </c:pt>
                      <c:pt idx="1390">
                        <c:v>403.06573677099999</c:v>
                      </c:pt>
                      <c:pt idx="1391">
                        <c:v>402.96738102099999</c:v>
                      </c:pt>
                      <c:pt idx="1392">
                        <c:v>402.510746907</c:v>
                      </c:pt>
                      <c:pt idx="1393">
                        <c:v>402.217543638</c:v>
                      </c:pt>
                      <c:pt idx="1394">
                        <c:v>402.20833690699999</c:v>
                      </c:pt>
                      <c:pt idx="1395">
                        <c:v>402.16173414100001</c:v>
                      </c:pt>
                      <c:pt idx="1396">
                        <c:v>401.693304259</c:v>
                      </c:pt>
                      <c:pt idx="1397">
                        <c:v>401.59606325800002</c:v>
                      </c:pt>
                      <c:pt idx="1398">
                        <c:v>401.439599144</c:v>
                      </c:pt>
                      <c:pt idx="1399">
                        <c:v>401.19395593600001</c:v>
                      </c:pt>
                      <c:pt idx="1400">
                        <c:v>401.05047635</c:v>
                      </c:pt>
                      <c:pt idx="1401">
                        <c:v>400.82195506300002</c:v>
                      </c:pt>
                      <c:pt idx="1402">
                        <c:v>400.79884484199999</c:v>
                      </c:pt>
                      <c:pt idx="1403">
                        <c:v>400.33439964199999</c:v>
                      </c:pt>
                      <c:pt idx="1404">
                        <c:v>400.268827343</c:v>
                      </c:pt>
                      <c:pt idx="1405">
                        <c:v>400.15250573399999</c:v>
                      </c:pt>
                      <c:pt idx="1406">
                        <c:v>399.92509354100002</c:v>
                      </c:pt>
                      <c:pt idx="1407">
                        <c:v>397.57414974699998</c:v>
                      </c:pt>
                      <c:pt idx="1408">
                        <c:v>396.72316107799998</c:v>
                      </c:pt>
                      <c:pt idx="1409">
                        <c:v>396.55410120800002</c:v>
                      </c:pt>
                      <c:pt idx="1410">
                        <c:v>396.03087128999999</c:v>
                      </c:pt>
                      <c:pt idx="1411">
                        <c:v>395.49672539800002</c:v>
                      </c:pt>
                      <c:pt idx="1412">
                        <c:v>395.493697704</c:v>
                      </c:pt>
                      <c:pt idx="1413">
                        <c:v>395.12131685100002</c:v>
                      </c:pt>
                      <c:pt idx="1414">
                        <c:v>394.81871502199999</c:v>
                      </c:pt>
                      <c:pt idx="1415">
                        <c:v>394.25409977100003</c:v>
                      </c:pt>
                      <c:pt idx="1416">
                        <c:v>393.78308827000001</c:v>
                      </c:pt>
                      <c:pt idx="1417">
                        <c:v>393.10092907500001</c:v>
                      </c:pt>
                      <c:pt idx="1418">
                        <c:v>392.95508037299999</c:v>
                      </c:pt>
                      <c:pt idx="1419">
                        <c:v>392.911649668</c:v>
                      </c:pt>
                      <c:pt idx="1420">
                        <c:v>392.79826164399998</c:v>
                      </c:pt>
                      <c:pt idx="1421">
                        <c:v>392.36870122900001</c:v>
                      </c:pt>
                      <c:pt idx="1422">
                        <c:v>392.11104406700002</c:v>
                      </c:pt>
                      <c:pt idx="1423">
                        <c:v>391.49592851599999</c:v>
                      </c:pt>
                      <c:pt idx="1424">
                        <c:v>391.41655543000002</c:v>
                      </c:pt>
                      <c:pt idx="1425">
                        <c:v>390.17622803699999</c:v>
                      </c:pt>
                      <c:pt idx="1426">
                        <c:v>389.857189076</c:v>
                      </c:pt>
                      <c:pt idx="1427">
                        <c:v>388.18244002</c:v>
                      </c:pt>
                      <c:pt idx="1428">
                        <c:v>388.17792274499999</c:v>
                      </c:pt>
                      <c:pt idx="1429">
                        <c:v>388.17352131500002</c:v>
                      </c:pt>
                      <c:pt idx="1430">
                        <c:v>387.799345582</c:v>
                      </c:pt>
                      <c:pt idx="1431">
                        <c:v>387.64718752200002</c:v>
                      </c:pt>
                      <c:pt idx="1432">
                        <c:v>387.33624344100002</c:v>
                      </c:pt>
                      <c:pt idx="1433">
                        <c:v>387.16249342899999</c:v>
                      </c:pt>
                      <c:pt idx="1434">
                        <c:v>386.99574235799997</c:v>
                      </c:pt>
                      <c:pt idx="1435">
                        <c:v>386.88247264300003</c:v>
                      </c:pt>
                      <c:pt idx="1436">
                        <c:v>386.327607258</c:v>
                      </c:pt>
                      <c:pt idx="1437">
                        <c:v>386.226225016</c:v>
                      </c:pt>
                      <c:pt idx="1438">
                        <c:v>386.199946071</c:v>
                      </c:pt>
                      <c:pt idx="1439">
                        <c:v>385.61824885800002</c:v>
                      </c:pt>
                      <c:pt idx="1440">
                        <c:v>384.99897650999998</c:v>
                      </c:pt>
                      <c:pt idx="1441">
                        <c:v>384.86541179199997</c:v>
                      </c:pt>
                      <c:pt idx="1442">
                        <c:v>384.37858762600001</c:v>
                      </c:pt>
                      <c:pt idx="1443">
                        <c:v>384.29375968199997</c:v>
                      </c:pt>
                      <c:pt idx="1444">
                        <c:v>383.42868235399999</c:v>
                      </c:pt>
                      <c:pt idx="1445">
                        <c:v>383.35270741599999</c:v>
                      </c:pt>
                      <c:pt idx="1446">
                        <c:v>383.22306548400002</c:v>
                      </c:pt>
                      <c:pt idx="1447">
                        <c:v>382.98314746800003</c:v>
                      </c:pt>
                      <c:pt idx="1448">
                        <c:v>382.09535878700001</c:v>
                      </c:pt>
                      <c:pt idx="1449">
                        <c:v>381.367003829</c:v>
                      </c:pt>
                      <c:pt idx="1450">
                        <c:v>381.23200276300003</c:v>
                      </c:pt>
                      <c:pt idx="1451">
                        <c:v>379.03003453100001</c:v>
                      </c:pt>
                      <c:pt idx="1452">
                        <c:v>379.00955387900001</c:v>
                      </c:pt>
                      <c:pt idx="1453">
                        <c:v>378.29643840799997</c:v>
                      </c:pt>
                      <c:pt idx="1454">
                        <c:v>378.15061282599999</c:v>
                      </c:pt>
                      <c:pt idx="1455">
                        <c:v>377.945077207</c:v>
                      </c:pt>
                      <c:pt idx="1456">
                        <c:v>377.76102732200002</c:v>
                      </c:pt>
                      <c:pt idx="1457">
                        <c:v>377.695130371</c:v>
                      </c:pt>
                      <c:pt idx="1458">
                        <c:v>377.38537918899999</c:v>
                      </c:pt>
                      <c:pt idx="1459">
                        <c:v>377.23562292000003</c:v>
                      </c:pt>
                      <c:pt idx="1460">
                        <c:v>376.41729872899998</c:v>
                      </c:pt>
                      <c:pt idx="1461">
                        <c:v>375.85584589699999</c:v>
                      </c:pt>
                      <c:pt idx="1462">
                        <c:v>374.40824186999998</c:v>
                      </c:pt>
                      <c:pt idx="1463">
                        <c:v>373.89850972900001</c:v>
                      </c:pt>
                      <c:pt idx="1464">
                        <c:v>373.87045648600002</c:v>
                      </c:pt>
                      <c:pt idx="1465">
                        <c:v>373.84925156999998</c:v>
                      </c:pt>
                      <c:pt idx="1466">
                        <c:v>373.78113410600002</c:v>
                      </c:pt>
                      <c:pt idx="1467">
                        <c:v>373.42492383000001</c:v>
                      </c:pt>
                      <c:pt idx="1468">
                        <c:v>372.66991579799998</c:v>
                      </c:pt>
                      <c:pt idx="1469">
                        <c:v>371.64377161599998</c:v>
                      </c:pt>
                      <c:pt idx="1470">
                        <c:v>371.51261464499999</c:v>
                      </c:pt>
                      <c:pt idx="1471">
                        <c:v>371.29486363400002</c:v>
                      </c:pt>
                      <c:pt idx="1472">
                        <c:v>371.26043310900002</c:v>
                      </c:pt>
                      <c:pt idx="1473">
                        <c:v>371.22439581999998</c:v>
                      </c:pt>
                      <c:pt idx="1474">
                        <c:v>369.598812694</c:v>
                      </c:pt>
                      <c:pt idx="1475">
                        <c:v>368.91256717800002</c:v>
                      </c:pt>
                      <c:pt idx="1476">
                        <c:v>367.67794169699999</c:v>
                      </c:pt>
                      <c:pt idx="1477">
                        <c:v>367.62725609699999</c:v>
                      </c:pt>
                      <c:pt idx="1478">
                        <c:v>366.99423733600003</c:v>
                      </c:pt>
                      <c:pt idx="1479">
                        <c:v>366.58028737199999</c:v>
                      </c:pt>
                      <c:pt idx="1480">
                        <c:v>364.47280214599999</c:v>
                      </c:pt>
                      <c:pt idx="1481">
                        <c:v>364.38432154399999</c:v>
                      </c:pt>
                      <c:pt idx="1482">
                        <c:v>362.53399132999999</c:v>
                      </c:pt>
                      <c:pt idx="1483">
                        <c:v>361.94078045999998</c:v>
                      </c:pt>
                      <c:pt idx="1484">
                        <c:v>361.898513428</c:v>
                      </c:pt>
                      <c:pt idx="1485">
                        <c:v>361.614777248</c:v>
                      </c:pt>
                      <c:pt idx="1486">
                        <c:v>361.59930197400001</c:v>
                      </c:pt>
                      <c:pt idx="1487">
                        <c:v>360.97205121399998</c:v>
                      </c:pt>
                      <c:pt idx="1488">
                        <c:v>360.83317903199998</c:v>
                      </c:pt>
                      <c:pt idx="1489">
                        <c:v>360.26365331699998</c:v>
                      </c:pt>
                      <c:pt idx="1490">
                        <c:v>359.39207358099998</c:v>
                      </c:pt>
                      <c:pt idx="1491">
                        <c:v>358.132297725</c:v>
                      </c:pt>
                      <c:pt idx="1492">
                        <c:v>356.30331093000001</c:v>
                      </c:pt>
                      <c:pt idx="1493">
                        <c:v>355.96139714100002</c:v>
                      </c:pt>
                      <c:pt idx="1494">
                        <c:v>355.41607344300002</c:v>
                      </c:pt>
                      <c:pt idx="1495">
                        <c:v>354.64842173800002</c:v>
                      </c:pt>
                      <c:pt idx="1496">
                        <c:v>354.140991875</c:v>
                      </c:pt>
                      <c:pt idx="1497">
                        <c:v>354.00468445500002</c:v>
                      </c:pt>
                      <c:pt idx="1498">
                        <c:v>352.78616433899998</c:v>
                      </c:pt>
                      <c:pt idx="1499">
                        <c:v>352.24849059299999</c:v>
                      </c:pt>
                      <c:pt idx="1500">
                        <c:v>351.80126716400002</c:v>
                      </c:pt>
                      <c:pt idx="1501">
                        <c:v>350.31927128299998</c:v>
                      </c:pt>
                      <c:pt idx="1502">
                        <c:v>349.25373200299998</c:v>
                      </c:pt>
                      <c:pt idx="1503">
                        <c:v>348.82221684000001</c:v>
                      </c:pt>
                      <c:pt idx="1504">
                        <c:v>348.61714344400002</c:v>
                      </c:pt>
                      <c:pt idx="1505">
                        <c:v>348.54603479600001</c:v>
                      </c:pt>
                      <c:pt idx="1506">
                        <c:v>347.514039626</c:v>
                      </c:pt>
                      <c:pt idx="1507">
                        <c:v>347.033824471</c:v>
                      </c:pt>
                      <c:pt idx="1508">
                        <c:v>346.997083917</c:v>
                      </c:pt>
                      <c:pt idx="1509">
                        <c:v>345.82732516599998</c:v>
                      </c:pt>
                      <c:pt idx="1510">
                        <c:v>344.99523945999999</c:v>
                      </c:pt>
                      <c:pt idx="1511">
                        <c:v>344.81743243900002</c:v>
                      </c:pt>
                      <c:pt idx="1512">
                        <c:v>344.74324323500002</c:v>
                      </c:pt>
                      <c:pt idx="1513">
                        <c:v>344.24984756100002</c:v>
                      </c:pt>
                      <c:pt idx="1514">
                        <c:v>343.294707184</c:v>
                      </c:pt>
                      <c:pt idx="1515">
                        <c:v>343.034841524</c:v>
                      </c:pt>
                      <c:pt idx="1516">
                        <c:v>342.54038323499998</c:v>
                      </c:pt>
                      <c:pt idx="1517">
                        <c:v>342.28608905999999</c:v>
                      </c:pt>
                      <c:pt idx="1518">
                        <c:v>342.15151823299999</c:v>
                      </c:pt>
                      <c:pt idx="1519">
                        <c:v>341.751041773</c:v>
                      </c:pt>
                      <c:pt idx="1520">
                        <c:v>341.41321038799998</c:v>
                      </c:pt>
                      <c:pt idx="1521">
                        <c:v>341.29792038800002</c:v>
                      </c:pt>
                      <c:pt idx="1522">
                        <c:v>341.24893114299999</c:v>
                      </c:pt>
                      <c:pt idx="1523">
                        <c:v>340.77948707899998</c:v>
                      </c:pt>
                      <c:pt idx="1524">
                        <c:v>340.56296630200001</c:v>
                      </c:pt>
                      <c:pt idx="1525">
                        <c:v>340.52459238199998</c:v>
                      </c:pt>
                      <c:pt idx="1526">
                        <c:v>340.41052045800001</c:v>
                      </c:pt>
                      <c:pt idx="1527">
                        <c:v>340.05091691500002</c:v>
                      </c:pt>
                      <c:pt idx="1528">
                        <c:v>336.72851301600002</c:v>
                      </c:pt>
                      <c:pt idx="1529">
                        <c:v>336.07905546400002</c:v>
                      </c:pt>
                      <c:pt idx="1530">
                        <c:v>335.55083553399999</c:v>
                      </c:pt>
                      <c:pt idx="1531">
                        <c:v>335.34122883100002</c:v>
                      </c:pt>
                      <c:pt idx="1532">
                        <c:v>335.32031717799998</c:v>
                      </c:pt>
                      <c:pt idx="1533">
                        <c:v>335.02197163900001</c:v>
                      </c:pt>
                      <c:pt idx="1534">
                        <c:v>334.177073957</c:v>
                      </c:pt>
                      <c:pt idx="1535">
                        <c:v>333.62731624399999</c:v>
                      </c:pt>
                      <c:pt idx="1536">
                        <c:v>333.44708193500003</c:v>
                      </c:pt>
                      <c:pt idx="1537">
                        <c:v>332.613050176</c:v>
                      </c:pt>
                      <c:pt idx="1538">
                        <c:v>331.77825838899997</c:v>
                      </c:pt>
                      <c:pt idx="1539">
                        <c:v>331.59559361100003</c:v>
                      </c:pt>
                      <c:pt idx="1540">
                        <c:v>331.56750447299999</c:v>
                      </c:pt>
                      <c:pt idx="1541">
                        <c:v>331.04318926000002</c:v>
                      </c:pt>
                      <c:pt idx="1542">
                        <c:v>330.77328966200002</c:v>
                      </c:pt>
                      <c:pt idx="1543">
                        <c:v>329.98986998700002</c:v>
                      </c:pt>
                      <c:pt idx="1544">
                        <c:v>329.26579626</c:v>
                      </c:pt>
                      <c:pt idx="1545">
                        <c:v>329.03249135099998</c:v>
                      </c:pt>
                      <c:pt idx="1546">
                        <c:v>328.69642243700002</c:v>
                      </c:pt>
                      <c:pt idx="1547">
                        <c:v>328.37772202500003</c:v>
                      </c:pt>
                      <c:pt idx="1548">
                        <c:v>327.931269714</c:v>
                      </c:pt>
                      <c:pt idx="1549">
                        <c:v>327.40444436500002</c:v>
                      </c:pt>
                      <c:pt idx="1550">
                        <c:v>327.35585436399998</c:v>
                      </c:pt>
                      <c:pt idx="1551">
                        <c:v>326.23604523300003</c:v>
                      </c:pt>
                      <c:pt idx="1552">
                        <c:v>324.92019593999999</c:v>
                      </c:pt>
                      <c:pt idx="1553">
                        <c:v>324.83234172599998</c:v>
                      </c:pt>
                      <c:pt idx="1554">
                        <c:v>324.48364633900002</c:v>
                      </c:pt>
                      <c:pt idx="1555">
                        <c:v>323.74332718199997</c:v>
                      </c:pt>
                      <c:pt idx="1556">
                        <c:v>322.730180899</c:v>
                      </c:pt>
                      <c:pt idx="1557">
                        <c:v>322.076326252</c:v>
                      </c:pt>
                      <c:pt idx="1558">
                        <c:v>321.91637837899998</c:v>
                      </c:pt>
                      <c:pt idx="1559">
                        <c:v>321.13484774400001</c:v>
                      </c:pt>
                      <c:pt idx="1560">
                        <c:v>320.51319143699999</c:v>
                      </c:pt>
                      <c:pt idx="1561">
                        <c:v>320.44499389399999</c:v>
                      </c:pt>
                      <c:pt idx="1562">
                        <c:v>319.14541879699999</c:v>
                      </c:pt>
                      <c:pt idx="1563">
                        <c:v>318.63192392299999</c:v>
                      </c:pt>
                      <c:pt idx="1564">
                        <c:v>318.56607108899999</c:v>
                      </c:pt>
                      <c:pt idx="1565">
                        <c:v>318.13503938000002</c:v>
                      </c:pt>
                      <c:pt idx="1566">
                        <c:v>317.06467068199998</c:v>
                      </c:pt>
                      <c:pt idx="1567">
                        <c:v>315.50864086299998</c:v>
                      </c:pt>
                      <c:pt idx="1568">
                        <c:v>315.300547306</c:v>
                      </c:pt>
                      <c:pt idx="1569">
                        <c:v>315.168541221</c:v>
                      </c:pt>
                      <c:pt idx="1570">
                        <c:v>314.90486139400002</c:v>
                      </c:pt>
                      <c:pt idx="1571">
                        <c:v>314.11656110000001</c:v>
                      </c:pt>
                      <c:pt idx="1572">
                        <c:v>313.51639081299999</c:v>
                      </c:pt>
                      <c:pt idx="1573">
                        <c:v>313.23912522199998</c:v>
                      </c:pt>
                      <c:pt idx="1574">
                        <c:v>313.20885713500002</c:v>
                      </c:pt>
                      <c:pt idx="1575">
                        <c:v>312.41809599200002</c:v>
                      </c:pt>
                      <c:pt idx="1576">
                        <c:v>311.938201832</c:v>
                      </c:pt>
                      <c:pt idx="1577">
                        <c:v>311.02844342399999</c:v>
                      </c:pt>
                      <c:pt idx="1578">
                        <c:v>309.31367971899999</c:v>
                      </c:pt>
                      <c:pt idx="1579">
                        <c:v>308.72816790500002</c:v>
                      </c:pt>
                      <c:pt idx="1580">
                        <c:v>308.70591111499999</c:v>
                      </c:pt>
                      <c:pt idx="1581">
                        <c:v>307.41455594500002</c:v>
                      </c:pt>
                      <c:pt idx="1582">
                        <c:v>307.02942947299999</c:v>
                      </c:pt>
                      <c:pt idx="1583">
                        <c:v>306.773552929</c:v>
                      </c:pt>
                      <c:pt idx="1584">
                        <c:v>306.16130484299998</c:v>
                      </c:pt>
                      <c:pt idx="1585">
                        <c:v>305.64846073199999</c:v>
                      </c:pt>
                      <c:pt idx="1586">
                        <c:v>304.92483472999999</c:v>
                      </c:pt>
                      <c:pt idx="1587">
                        <c:v>304.68333258600001</c:v>
                      </c:pt>
                      <c:pt idx="1588">
                        <c:v>304.26825630600001</c:v>
                      </c:pt>
                      <c:pt idx="1589">
                        <c:v>304.19640942699999</c:v>
                      </c:pt>
                      <c:pt idx="1590">
                        <c:v>303.07009464499998</c:v>
                      </c:pt>
                      <c:pt idx="1591">
                        <c:v>303.03917170699998</c:v>
                      </c:pt>
                      <c:pt idx="1592">
                        <c:v>302.98254716899999</c:v>
                      </c:pt>
                      <c:pt idx="1593">
                        <c:v>302.76213390300001</c:v>
                      </c:pt>
                      <c:pt idx="1594">
                        <c:v>302.452103884</c:v>
                      </c:pt>
                      <c:pt idx="1595">
                        <c:v>302.28705100299999</c:v>
                      </c:pt>
                      <c:pt idx="1596">
                        <c:v>300.89175860400002</c:v>
                      </c:pt>
                      <c:pt idx="1597">
                        <c:v>300.49886331800002</c:v>
                      </c:pt>
                      <c:pt idx="1598">
                        <c:v>299.85178260499998</c:v>
                      </c:pt>
                      <c:pt idx="1599">
                        <c:v>299.76472783200001</c:v>
                      </c:pt>
                      <c:pt idx="1600">
                        <c:v>299.51260893</c:v>
                      </c:pt>
                      <c:pt idx="1601">
                        <c:v>299.17721952400001</c:v>
                      </c:pt>
                      <c:pt idx="1602">
                        <c:v>298.91428874000002</c:v>
                      </c:pt>
                      <c:pt idx="1603">
                        <c:v>298.59934797</c:v>
                      </c:pt>
                      <c:pt idx="1604">
                        <c:v>298.518768792</c:v>
                      </c:pt>
                      <c:pt idx="1605">
                        <c:v>297.33325500900003</c:v>
                      </c:pt>
                      <c:pt idx="1606">
                        <c:v>297.28451109500003</c:v>
                      </c:pt>
                      <c:pt idx="1607">
                        <c:v>296.45751359299999</c:v>
                      </c:pt>
                      <c:pt idx="1608">
                        <c:v>295.43985262199999</c:v>
                      </c:pt>
                      <c:pt idx="1609">
                        <c:v>295.25387224600001</c:v>
                      </c:pt>
                      <c:pt idx="1610">
                        <c:v>294.43484734899999</c:v>
                      </c:pt>
                      <c:pt idx="1611">
                        <c:v>293.55950667799999</c:v>
                      </c:pt>
                      <c:pt idx="1612">
                        <c:v>292.09237928599998</c:v>
                      </c:pt>
                      <c:pt idx="1613">
                        <c:v>291.787845667</c:v>
                      </c:pt>
                      <c:pt idx="1614">
                        <c:v>291.64330755700001</c:v>
                      </c:pt>
                      <c:pt idx="1615">
                        <c:v>290.726346509</c:v>
                      </c:pt>
                      <c:pt idx="1616">
                        <c:v>290.57904779299997</c:v>
                      </c:pt>
                      <c:pt idx="1617">
                        <c:v>289.855941223</c:v>
                      </c:pt>
                      <c:pt idx="1618">
                        <c:v>289.02570906</c:v>
                      </c:pt>
                      <c:pt idx="1619">
                        <c:v>288.45547194199997</c:v>
                      </c:pt>
                      <c:pt idx="1620">
                        <c:v>288.090580902</c:v>
                      </c:pt>
                      <c:pt idx="1621">
                        <c:v>287.26435705</c:v>
                      </c:pt>
                      <c:pt idx="1622">
                        <c:v>287.05326202200001</c:v>
                      </c:pt>
                      <c:pt idx="1623">
                        <c:v>286.07146575299998</c:v>
                      </c:pt>
                      <c:pt idx="1624">
                        <c:v>285.83932374199998</c:v>
                      </c:pt>
                      <c:pt idx="1625">
                        <c:v>285.32331176299999</c:v>
                      </c:pt>
                      <c:pt idx="1626">
                        <c:v>282.77885003099999</c:v>
                      </c:pt>
                      <c:pt idx="1627">
                        <c:v>282.61679928500001</c:v>
                      </c:pt>
                      <c:pt idx="1628">
                        <c:v>282.54040637200001</c:v>
                      </c:pt>
                      <c:pt idx="1629">
                        <c:v>282.40748515500002</c:v>
                      </c:pt>
                      <c:pt idx="1630">
                        <c:v>281.751873295</c:v>
                      </c:pt>
                      <c:pt idx="1631">
                        <c:v>281.47168468900003</c:v>
                      </c:pt>
                      <c:pt idx="1632">
                        <c:v>281.19866794699999</c:v>
                      </c:pt>
                      <c:pt idx="1633">
                        <c:v>280.45669753300001</c:v>
                      </c:pt>
                      <c:pt idx="1634">
                        <c:v>280.38846179000001</c:v>
                      </c:pt>
                      <c:pt idx="1635">
                        <c:v>279.48824355900001</c:v>
                      </c:pt>
                      <c:pt idx="1636">
                        <c:v>279.471978299</c:v>
                      </c:pt>
                      <c:pt idx="1637">
                        <c:v>279.44817796199999</c:v>
                      </c:pt>
                      <c:pt idx="1638">
                        <c:v>279.163656473</c:v>
                      </c:pt>
                      <c:pt idx="1639">
                        <c:v>277.77110489</c:v>
                      </c:pt>
                      <c:pt idx="1640">
                        <c:v>275.91889438599998</c:v>
                      </c:pt>
                      <c:pt idx="1641">
                        <c:v>275.62569259399999</c:v>
                      </c:pt>
                      <c:pt idx="1642">
                        <c:v>275.54139783800002</c:v>
                      </c:pt>
                      <c:pt idx="1643">
                        <c:v>275.14051791899999</c:v>
                      </c:pt>
                      <c:pt idx="1644">
                        <c:v>275.06014477000002</c:v>
                      </c:pt>
                      <c:pt idx="1645">
                        <c:v>274.12659191</c:v>
                      </c:pt>
                      <c:pt idx="1646">
                        <c:v>273.74889253700002</c:v>
                      </c:pt>
                      <c:pt idx="1647">
                        <c:v>273.21756383500002</c:v>
                      </c:pt>
                      <c:pt idx="1648">
                        <c:v>272.81893706300002</c:v>
                      </c:pt>
                      <c:pt idx="1649">
                        <c:v>271.54943107100001</c:v>
                      </c:pt>
                      <c:pt idx="1650">
                        <c:v>271.54420343700002</c:v>
                      </c:pt>
                      <c:pt idx="1651">
                        <c:v>271.303595422</c:v>
                      </c:pt>
                      <c:pt idx="1652">
                        <c:v>271.24247675200002</c:v>
                      </c:pt>
                      <c:pt idx="1653">
                        <c:v>271.13568654699998</c:v>
                      </c:pt>
                      <c:pt idx="1654">
                        <c:v>269.97145617699999</c:v>
                      </c:pt>
                      <c:pt idx="1655">
                        <c:v>269.123973444</c:v>
                      </c:pt>
                      <c:pt idx="1656">
                        <c:v>267.49589151100002</c:v>
                      </c:pt>
                      <c:pt idx="1657">
                        <c:v>266.60344830299999</c:v>
                      </c:pt>
                      <c:pt idx="1658">
                        <c:v>266.53989456300002</c:v>
                      </c:pt>
                      <c:pt idx="1659">
                        <c:v>266.24757933500001</c:v>
                      </c:pt>
                      <c:pt idx="1660">
                        <c:v>266.15189497699998</c:v>
                      </c:pt>
                      <c:pt idx="1661">
                        <c:v>265.83894784500001</c:v>
                      </c:pt>
                      <c:pt idx="1662">
                        <c:v>265.03911642200001</c:v>
                      </c:pt>
                      <c:pt idx="1663">
                        <c:v>264.37021370100001</c:v>
                      </c:pt>
                      <c:pt idx="1664">
                        <c:v>263.68241844300002</c:v>
                      </c:pt>
                      <c:pt idx="1665">
                        <c:v>263.30752714699997</c:v>
                      </c:pt>
                      <c:pt idx="1666">
                        <c:v>262.80623369099999</c:v>
                      </c:pt>
                      <c:pt idx="1667">
                        <c:v>262.66233497299999</c:v>
                      </c:pt>
                      <c:pt idx="1668">
                        <c:v>262.01684756600002</c:v>
                      </c:pt>
                      <c:pt idx="1669">
                        <c:v>261.54890716099999</c:v>
                      </c:pt>
                      <c:pt idx="1670">
                        <c:v>261.28839499100002</c:v>
                      </c:pt>
                      <c:pt idx="1671">
                        <c:v>260.70542166000001</c:v>
                      </c:pt>
                      <c:pt idx="1672">
                        <c:v>260.14980834400001</c:v>
                      </c:pt>
                      <c:pt idx="1673">
                        <c:v>259.27616960099999</c:v>
                      </c:pt>
                      <c:pt idx="1674">
                        <c:v>257.280293793</c:v>
                      </c:pt>
                      <c:pt idx="1675">
                        <c:v>257.01478578299998</c:v>
                      </c:pt>
                      <c:pt idx="1676">
                        <c:v>255.09735216799999</c:v>
                      </c:pt>
                      <c:pt idx="1677">
                        <c:v>254.61486733500001</c:v>
                      </c:pt>
                      <c:pt idx="1678">
                        <c:v>254.47014219600001</c:v>
                      </c:pt>
                      <c:pt idx="1679">
                        <c:v>254.33588004000001</c:v>
                      </c:pt>
                      <c:pt idx="1680">
                        <c:v>253.06466578300001</c:v>
                      </c:pt>
                      <c:pt idx="1681">
                        <c:v>252.29837957399999</c:v>
                      </c:pt>
                      <c:pt idx="1682">
                        <c:v>252.236555565</c:v>
                      </c:pt>
                      <c:pt idx="1683">
                        <c:v>251.271030768</c:v>
                      </c:pt>
                      <c:pt idx="1684">
                        <c:v>247.93912911000001</c:v>
                      </c:pt>
                      <c:pt idx="1685">
                        <c:v>246.99309332799999</c:v>
                      </c:pt>
                      <c:pt idx="1686">
                        <c:v>246.452046631</c:v>
                      </c:pt>
                      <c:pt idx="1687">
                        <c:v>245.87009972000001</c:v>
                      </c:pt>
                      <c:pt idx="1688">
                        <c:v>245.61851355300001</c:v>
                      </c:pt>
                      <c:pt idx="1689">
                        <c:v>245.48055950400001</c:v>
                      </c:pt>
                      <c:pt idx="1690">
                        <c:v>244.892315212</c:v>
                      </c:pt>
                      <c:pt idx="1691">
                        <c:v>243.876105878</c:v>
                      </c:pt>
                      <c:pt idx="1692">
                        <c:v>243.775801771</c:v>
                      </c:pt>
                      <c:pt idx="1693">
                        <c:v>242.36790837800001</c:v>
                      </c:pt>
                      <c:pt idx="1694">
                        <c:v>241.98440776199999</c:v>
                      </c:pt>
                      <c:pt idx="1695">
                        <c:v>241.93114632999999</c:v>
                      </c:pt>
                      <c:pt idx="1696">
                        <c:v>241.69578812</c:v>
                      </c:pt>
                      <c:pt idx="1697">
                        <c:v>241.61063320700001</c:v>
                      </c:pt>
                      <c:pt idx="1698">
                        <c:v>241.16121031399999</c:v>
                      </c:pt>
                      <c:pt idx="1699">
                        <c:v>240.361469271</c:v>
                      </c:pt>
                      <c:pt idx="1700">
                        <c:v>239.550100845</c:v>
                      </c:pt>
                      <c:pt idx="1701">
                        <c:v>239.440285424</c:v>
                      </c:pt>
                      <c:pt idx="1702">
                        <c:v>237.58289663900001</c:v>
                      </c:pt>
                      <c:pt idx="1703">
                        <c:v>237.19461291799999</c:v>
                      </c:pt>
                      <c:pt idx="1704">
                        <c:v>237.028006874</c:v>
                      </c:pt>
                      <c:pt idx="1705">
                        <c:v>236.65388118499999</c:v>
                      </c:pt>
                      <c:pt idx="1706">
                        <c:v>236.044567304</c:v>
                      </c:pt>
                      <c:pt idx="1707">
                        <c:v>235.93652683100001</c:v>
                      </c:pt>
                      <c:pt idx="1708">
                        <c:v>235.157480779</c:v>
                      </c:pt>
                      <c:pt idx="1709">
                        <c:v>234.19572456700001</c:v>
                      </c:pt>
                      <c:pt idx="1710">
                        <c:v>233.903057639</c:v>
                      </c:pt>
                      <c:pt idx="1711">
                        <c:v>233.80741645500001</c:v>
                      </c:pt>
                      <c:pt idx="1712">
                        <c:v>233.73596651099999</c:v>
                      </c:pt>
                      <c:pt idx="1713">
                        <c:v>233.38553424099999</c:v>
                      </c:pt>
                      <c:pt idx="1714">
                        <c:v>232.97974305</c:v>
                      </c:pt>
                      <c:pt idx="1715">
                        <c:v>232.46747956300001</c:v>
                      </c:pt>
                      <c:pt idx="1716">
                        <c:v>231.54773977100001</c:v>
                      </c:pt>
                      <c:pt idx="1717">
                        <c:v>229.92892501700001</c:v>
                      </c:pt>
                      <c:pt idx="1718">
                        <c:v>229.85725998999999</c:v>
                      </c:pt>
                      <c:pt idx="1719">
                        <c:v>229.16490803400001</c:v>
                      </c:pt>
                      <c:pt idx="1720">
                        <c:v>228.70105417799999</c:v>
                      </c:pt>
                      <c:pt idx="1721">
                        <c:v>228.29967370099999</c:v>
                      </c:pt>
                      <c:pt idx="1722">
                        <c:v>228.07840758399999</c:v>
                      </c:pt>
                      <c:pt idx="1723">
                        <c:v>227.49583467900001</c:v>
                      </c:pt>
                      <c:pt idx="1724">
                        <c:v>227.01881856700001</c:v>
                      </c:pt>
                      <c:pt idx="1725">
                        <c:v>226.86068853</c:v>
                      </c:pt>
                      <c:pt idx="1726">
                        <c:v>226.50075989199999</c:v>
                      </c:pt>
                      <c:pt idx="1727">
                        <c:v>226.334552379</c:v>
                      </c:pt>
                      <c:pt idx="1728">
                        <c:v>226.09788648099999</c:v>
                      </c:pt>
                      <c:pt idx="1729">
                        <c:v>226.08944111</c:v>
                      </c:pt>
                      <c:pt idx="1730">
                        <c:v>225.678492191</c:v>
                      </c:pt>
                      <c:pt idx="1731">
                        <c:v>225.65262917699999</c:v>
                      </c:pt>
                      <c:pt idx="1732">
                        <c:v>225.57680146000001</c:v>
                      </c:pt>
                      <c:pt idx="1733">
                        <c:v>223.87461073700001</c:v>
                      </c:pt>
                      <c:pt idx="1734">
                        <c:v>223.22320974199999</c:v>
                      </c:pt>
                      <c:pt idx="1735">
                        <c:v>223.16744595599999</c:v>
                      </c:pt>
                      <c:pt idx="1736">
                        <c:v>223.15975439499999</c:v>
                      </c:pt>
                      <c:pt idx="1737">
                        <c:v>222.89398657000001</c:v>
                      </c:pt>
                      <c:pt idx="1738">
                        <c:v>222.27774098800001</c:v>
                      </c:pt>
                      <c:pt idx="1739">
                        <c:v>221.323920415</c:v>
                      </c:pt>
                      <c:pt idx="1740">
                        <c:v>220.47113024699999</c:v>
                      </c:pt>
                      <c:pt idx="1741">
                        <c:v>219.44702221399999</c:v>
                      </c:pt>
                      <c:pt idx="1742">
                        <c:v>218.903960512</c:v>
                      </c:pt>
                      <c:pt idx="1743">
                        <c:v>218.42325541100001</c:v>
                      </c:pt>
                      <c:pt idx="1744">
                        <c:v>218.30807752000001</c:v>
                      </c:pt>
                      <c:pt idx="1745">
                        <c:v>217.72834508099999</c:v>
                      </c:pt>
                      <c:pt idx="1746">
                        <c:v>216.27149435600001</c:v>
                      </c:pt>
                      <c:pt idx="1747">
                        <c:v>215.95231076499999</c:v>
                      </c:pt>
                      <c:pt idx="1748">
                        <c:v>215.396596434</c:v>
                      </c:pt>
                      <c:pt idx="1749">
                        <c:v>214.70025035699999</c:v>
                      </c:pt>
                      <c:pt idx="1750">
                        <c:v>213.75101374600001</c:v>
                      </c:pt>
                      <c:pt idx="1751">
                        <c:v>211.931309379</c:v>
                      </c:pt>
                      <c:pt idx="1752">
                        <c:v>211.110888937</c:v>
                      </c:pt>
                      <c:pt idx="1753">
                        <c:v>210.12576741300001</c:v>
                      </c:pt>
                      <c:pt idx="1754">
                        <c:v>209.78884712000001</c:v>
                      </c:pt>
                      <c:pt idx="1755">
                        <c:v>209.678054129</c:v>
                      </c:pt>
                      <c:pt idx="1756">
                        <c:v>209.65951321399999</c:v>
                      </c:pt>
                      <c:pt idx="1757">
                        <c:v>209.61354780400001</c:v>
                      </c:pt>
                      <c:pt idx="1758">
                        <c:v>208.06166080700001</c:v>
                      </c:pt>
                      <c:pt idx="1759">
                        <c:v>206.989806945</c:v>
                      </c:pt>
                      <c:pt idx="1760">
                        <c:v>206.42436931200001</c:v>
                      </c:pt>
                      <c:pt idx="1761">
                        <c:v>206.31606073</c:v>
                      </c:pt>
                      <c:pt idx="1762">
                        <c:v>206.145949492</c:v>
                      </c:pt>
                      <c:pt idx="1763">
                        <c:v>205.69048353900001</c:v>
                      </c:pt>
                      <c:pt idx="1764">
                        <c:v>205.00583438199999</c:v>
                      </c:pt>
                      <c:pt idx="1765">
                        <c:v>204.770445954</c:v>
                      </c:pt>
                      <c:pt idx="1766">
                        <c:v>204.14239944100001</c:v>
                      </c:pt>
                      <c:pt idx="1767">
                        <c:v>204.12756168799999</c:v>
                      </c:pt>
                      <c:pt idx="1768">
                        <c:v>203.88835405699999</c:v>
                      </c:pt>
                      <c:pt idx="1769">
                        <c:v>203.171018581</c:v>
                      </c:pt>
                      <c:pt idx="1770">
                        <c:v>202.45921752199999</c:v>
                      </c:pt>
                      <c:pt idx="1771">
                        <c:v>202.16438840000001</c:v>
                      </c:pt>
                      <c:pt idx="1772">
                        <c:v>201.99152430999999</c:v>
                      </c:pt>
                      <c:pt idx="1773">
                        <c:v>200.551234553</c:v>
                      </c:pt>
                      <c:pt idx="1774">
                        <c:v>199.97307888500001</c:v>
                      </c:pt>
                      <c:pt idx="1775">
                        <c:v>199.57779989599999</c:v>
                      </c:pt>
                      <c:pt idx="1776">
                        <c:v>199.10266226499999</c:v>
                      </c:pt>
                      <c:pt idx="1777">
                        <c:v>198.77786232</c:v>
                      </c:pt>
                      <c:pt idx="1778">
                        <c:v>196.938858805</c:v>
                      </c:pt>
                      <c:pt idx="1779">
                        <c:v>196.625538812</c:v>
                      </c:pt>
                      <c:pt idx="1780">
                        <c:v>196.61062129999999</c:v>
                      </c:pt>
                      <c:pt idx="1781">
                        <c:v>193.34719872400001</c:v>
                      </c:pt>
                      <c:pt idx="1782">
                        <c:v>193.241198207</c:v>
                      </c:pt>
                      <c:pt idx="1783">
                        <c:v>191.67857501899999</c:v>
                      </c:pt>
                      <c:pt idx="1784">
                        <c:v>190.78276640300001</c:v>
                      </c:pt>
                      <c:pt idx="1785">
                        <c:v>190.362753513</c:v>
                      </c:pt>
                      <c:pt idx="1786">
                        <c:v>189.27486889100001</c:v>
                      </c:pt>
                      <c:pt idx="1787">
                        <c:v>188.090893104</c:v>
                      </c:pt>
                      <c:pt idx="1788">
                        <c:v>188.086783868</c:v>
                      </c:pt>
                      <c:pt idx="1789">
                        <c:v>188.03551644500001</c:v>
                      </c:pt>
                      <c:pt idx="1790">
                        <c:v>187.25412199799999</c:v>
                      </c:pt>
                      <c:pt idx="1791">
                        <c:v>186.60767733399999</c:v>
                      </c:pt>
                      <c:pt idx="1792">
                        <c:v>186.36884312000001</c:v>
                      </c:pt>
                      <c:pt idx="1793">
                        <c:v>185.29674819300001</c:v>
                      </c:pt>
                      <c:pt idx="1794">
                        <c:v>184.46022592099999</c:v>
                      </c:pt>
                      <c:pt idx="1795">
                        <c:v>184.183341343</c:v>
                      </c:pt>
                      <c:pt idx="1796">
                        <c:v>181.18911192300001</c:v>
                      </c:pt>
                      <c:pt idx="1797">
                        <c:v>180.444121833</c:v>
                      </c:pt>
                      <c:pt idx="1798">
                        <c:v>180.17186823500001</c:v>
                      </c:pt>
                      <c:pt idx="1799">
                        <c:v>175.76529136400001</c:v>
                      </c:pt>
                      <c:pt idx="1800">
                        <c:v>175.73235479600001</c:v>
                      </c:pt>
                      <c:pt idx="1801">
                        <c:v>174.78682005499999</c:v>
                      </c:pt>
                      <c:pt idx="1802">
                        <c:v>174.76871109499999</c:v>
                      </c:pt>
                      <c:pt idx="1803">
                        <c:v>174.557073914</c:v>
                      </c:pt>
                      <c:pt idx="1804">
                        <c:v>172.660220329</c:v>
                      </c:pt>
                      <c:pt idx="1805">
                        <c:v>172.64480960899999</c:v>
                      </c:pt>
                      <c:pt idx="1806">
                        <c:v>172.53063994999999</c:v>
                      </c:pt>
                      <c:pt idx="1807">
                        <c:v>172.21098084299999</c:v>
                      </c:pt>
                      <c:pt idx="1808">
                        <c:v>170.267129205</c:v>
                      </c:pt>
                      <c:pt idx="1809">
                        <c:v>169.766687314</c:v>
                      </c:pt>
                      <c:pt idx="1810">
                        <c:v>169.09660888900001</c:v>
                      </c:pt>
                      <c:pt idx="1811">
                        <c:v>167.85686045899999</c:v>
                      </c:pt>
                      <c:pt idx="1812">
                        <c:v>167.15688926600001</c:v>
                      </c:pt>
                      <c:pt idx="1813">
                        <c:v>166.38280251800001</c:v>
                      </c:pt>
                      <c:pt idx="1814">
                        <c:v>166.24832174900001</c:v>
                      </c:pt>
                      <c:pt idx="1815">
                        <c:v>165.37616720700001</c:v>
                      </c:pt>
                      <c:pt idx="1816">
                        <c:v>164.012191898</c:v>
                      </c:pt>
                      <c:pt idx="1817">
                        <c:v>163.36560183099999</c:v>
                      </c:pt>
                      <c:pt idx="1818">
                        <c:v>162.76770583800001</c:v>
                      </c:pt>
                      <c:pt idx="1819">
                        <c:v>162.37021835300001</c:v>
                      </c:pt>
                      <c:pt idx="1820">
                        <c:v>160.65186578300001</c:v>
                      </c:pt>
                      <c:pt idx="1821">
                        <c:v>160.39819633600001</c:v>
                      </c:pt>
                      <c:pt idx="1822">
                        <c:v>160.06613288400001</c:v>
                      </c:pt>
                      <c:pt idx="1823">
                        <c:v>159.03425252700001</c:v>
                      </c:pt>
                      <c:pt idx="1824">
                        <c:v>157.21692005599999</c:v>
                      </c:pt>
                      <c:pt idx="1825">
                        <c:v>156.370365634</c:v>
                      </c:pt>
                      <c:pt idx="1826">
                        <c:v>155.944668466</c:v>
                      </c:pt>
                      <c:pt idx="1827">
                        <c:v>152.66314275600001</c:v>
                      </c:pt>
                      <c:pt idx="1828">
                        <c:v>152.17738018700001</c:v>
                      </c:pt>
                      <c:pt idx="1829">
                        <c:v>151.59467755700001</c:v>
                      </c:pt>
                      <c:pt idx="1830">
                        <c:v>149.683555837</c:v>
                      </c:pt>
                      <c:pt idx="1831">
                        <c:v>149.585715357</c:v>
                      </c:pt>
                      <c:pt idx="1832">
                        <c:v>149.49714725600001</c:v>
                      </c:pt>
                      <c:pt idx="1833">
                        <c:v>149.21679394399999</c:v>
                      </c:pt>
                      <c:pt idx="1834">
                        <c:v>147.615873099</c:v>
                      </c:pt>
                      <c:pt idx="1835">
                        <c:v>146.203660477</c:v>
                      </c:pt>
                      <c:pt idx="1836">
                        <c:v>146.14089982799999</c:v>
                      </c:pt>
                      <c:pt idx="1837">
                        <c:v>145.71897046699999</c:v>
                      </c:pt>
                      <c:pt idx="1838">
                        <c:v>145.70622818999999</c:v>
                      </c:pt>
                      <c:pt idx="1839">
                        <c:v>143.978756323</c:v>
                      </c:pt>
                      <c:pt idx="1840">
                        <c:v>143.626402337</c:v>
                      </c:pt>
                      <c:pt idx="1841">
                        <c:v>143.361363375</c:v>
                      </c:pt>
                      <c:pt idx="1842">
                        <c:v>142.99892173699999</c:v>
                      </c:pt>
                      <c:pt idx="1843">
                        <c:v>142.69407401399999</c:v>
                      </c:pt>
                      <c:pt idx="1844">
                        <c:v>141.296811862</c:v>
                      </c:pt>
                      <c:pt idx="1845">
                        <c:v>138.53554448099999</c:v>
                      </c:pt>
                      <c:pt idx="1846">
                        <c:v>138.14790580299999</c:v>
                      </c:pt>
                      <c:pt idx="1847">
                        <c:v>136.004186358</c:v>
                      </c:pt>
                      <c:pt idx="1848">
                        <c:v>135.100312798</c:v>
                      </c:pt>
                      <c:pt idx="1849">
                        <c:v>134.20614633100001</c:v>
                      </c:pt>
                      <c:pt idx="1850">
                        <c:v>133.74582355499999</c:v>
                      </c:pt>
                      <c:pt idx="1851">
                        <c:v>131.53401702799999</c:v>
                      </c:pt>
                      <c:pt idx="1852">
                        <c:v>131.474405338</c:v>
                      </c:pt>
                      <c:pt idx="1853">
                        <c:v>131.076033908</c:v>
                      </c:pt>
                      <c:pt idx="1854">
                        <c:v>130.66788796899999</c:v>
                      </c:pt>
                      <c:pt idx="1855">
                        <c:v>129.447618968</c:v>
                      </c:pt>
                      <c:pt idx="1856">
                        <c:v>128.52788273600001</c:v>
                      </c:pt>
                      <c:pt idx="1857">
                        <c:v>126.32549545400001</c:v>
                      </c:pt>
                      <c:pt idx="1858">
                        <c:v>125.927753563</c:v>
                      </c:pt>
                      <c:pt idx="1859">
                        <c:v>125.524933318</c:v>
                      </c:pt>
                      <c:pt idx="1860">
                        <c:v>123.741253335</c:v>
                      </c:pt>
                      <c:pt idx="1861">
                        <c:v>123.459037542</c:v>
                      </c:pt>
                      <c:pt idx="1862">
                        <c:v>123.384232576</c:v>
                      </c:pt>
                      <c:pt idx="1863">
                        <c:v>122.912965818</c:v>
                      </c:pt>
                      <c:pt idx="1864">
                        <c:v>121.8214858</c:v>
                      </c:pt>
                      <c:pt idx="1865">
                        <c:v>120.57432776500001</c:v>
                      </c:pt>
                      <c:pt idx="1866">
                        <c:v>119.599325256</c:v>
                      </c:pt>
                      <c:pt idx="1867">
                        <c:v>118.907300351</c:v>
                      </c:pt>
                      <c:pt idx="1868">
                        <c:v>118.689084048</c:v>
                      </c:pt>
                      <c:pt idx="1869">
                        <c:v>117.413912908</c:v>
                      </c:pt>
                      <c:pt idx="1870">
                        <c:v>117.20871973</c:v>
                      </c:pt>
                      <c:pt idx="1871">
                        <c:v>116.653265749</c:v>
                      </c:pt>
                      <c:pt idx="1872">
                        <c:v>115.710070712</c:v>
                      </c:pt>
                      <c:pt idx="1873">
                        <c:v>114.93968585099999</c:v>
                      </c:pt>
                      <c:pt idx="1874">
                        <c:v>114.85066578</c:v>
                      </c:pt>
                      <c:pt idx="1875">
                        <c:v>114.5437711</c:v>
                      </c:pt>
                      <c:pt idx="1876">
                        <c:v>114.17643060499999</c:v>
                      </c:pt>
                      <c:pt idx="1877">
                        <c:v>112.846556994</c:v>
                      </c:pt>
                      <c:pt idx="1878">
                        <c:v>111.930008669</c:v>
                      </c:pt>
                      <c:pt idx="1879">
                        <c:v>110.829346648</c:v>
                      </c:pt>
                      <c:pt idx="1880">
                        <c:v>109.98226766000001</c:v>
                      </c:pt>
                      <c:pt idx="1881">
                        <c:v>108.447377117</c:v>
                      </c:pt>
                      <c:pt idx="1882">
                        <c:v>108.35773940999999</c:v>
                      </c:pt>
                      <c:pt idx="1883">
                        <c:v>107.33624464499999</c:v>
                      </c:pt>
                      <c:pt idx="1884">
                        <c:v>105.838314889</c:v>
                      </c:pt>
                      <c:pt idx="1885">
                        <c:v>104.60274685100001</c:v>
                      </c:pt>
                      <c:pt idx="1886">
                        <c:v>103.07231636900001</c:v>
                      </c:pt>
                      <c:pt idx="1887">
                        <c:v>101.935787185</c:v>
                      </c:pt>
                      <c:pt idx="1888">
                        <c:v>101.46841252</c:v>
                      </c:pt>
                      <c:pt idx="1889">
                        <c:v>101.05290216500001</c:v>
                      </c:pt>
                      <c:pt idx="1890">
                        <c:v>100.102740095</c:v>
                      </c:pt>
                      <c:pt idx="1891">
                        <c:v>98.048489229799998</c:v>
                      </c:pt>
                      <c:pt idx="1892">
                        <c:v>96.910455684599995</c:v>
                      </c:pt>
                      <c:pt idx="1893">
                        <c:v>94.203716144799998</c:v>
                      </c:pt>
                      <c:pt idx="1894">
                        <c:v>93.9009705223</c:v>
                      </c:pt>
                      <c:pt idx="1895">
                        <c:v>93.613539139599993</c:v>
                      </c:pt>
                      <c:pt idx="1896">
                        <c:v>93.251336839299995</c:v>
                      </c:pt>
                      <c:pt idx="1897">
                        <c:v>92.538696505199994</c:v>
                      </c:pt>
                      <c:pt idx="1898">
                        <c:v>89.457720844400001</c:v>
                      </c:pt>
                      <c:pt idx="1899">
                        <c:v>89.286946347400004</c:v>
                      </c:pt>
                      <c:pt idx="1900">
                        <c:v>88.131520611699997</c:v>
                      </c:pt>
                      <c:pt idx="1901">
                        <c:v>87.772218453500003</c:v>
                      </c:pt>
                      <c:pt idx="1902">
                        <c:v>85.193422049299997</c:v>
                      </c:pt>
                      <c:pt idx="1903">
                        <c:v>84.3137915577</c:v>
                      </c:pt>
                      <c:pt idx="1904">
                        <c:v>83.975443097600007</c:v>
                      </c:pt>
                      <c:pt idx="1905">
                        <c:v>83.691793813800004</c:v>
                      </c:pt>
                      <c:pt idx="1906">
                        <c:v>82.310651553400007</c:v>
                      </c:pt>
                      <c:pt idx="1907">
                        <c:v>80.983013751300007</c:v>
                      </c:pt>
                      <c:pt idx="1908">
                        <c:v>76.583362081999994</c:v>
                      </c:pt>
                      <c:pt idx="1909">
                        <c:v>75.050655689699994</c:v>
                      </c:pt>
                      <c:pt idx="1910">
                        <c:v>72.739815863499999</c:v>
                      </c:pt>
                      <c:pt idx="1911">
                        <c:v>71.872108184499993</c:v>
                      </c:pt>
                      <c:pt idx="1912">
                        <c:v>69.576684373199996</c:v>
                      </c:pt>
                      <c:pt idx="1913">
                        <c:v>68.101944131600007</c:v>
                      </c:pt>
                      <c:pt idx="1914">
                        <c:v>65.345291350699995</c:v>
                      </c:pt>
                      <c:pt idx="1915">
                        <c:v>65.314378172399998</c:v>
                      </c:pt>
                      <c:pt idx="1916">
                        <c:v>63.692097968399999</c:v>
                      </c:pt>
                      <c:pt idx="1917">
                        <c:v>62.699592437699998</c:v>
                      </c:pt>
                      <c:pt idx="1918">
                        <c:v>57.954516959199999</c:v>
                      </c:pt>
                      <c:pt idx="1919">
                        <c:v>57.817992250899998</c:v>
                      </c:pt>
                      <c:pt idx="1920">
                        <c:v>57.589258641699999</c:v>
                      </c:pt>
                      <c:pt idx="1921">
                        <c:v>57.199473310499997</c:v>
                      </c:pt>
                      <c:pt idx="1922">
                        <c:v>55.777353299300003</c:v>
                      </c:pt>
                      <c:pt idx="1923">
                        <c:v>52.261527687099999</c:v>
                      </c:pt>
                      <c:pt idx="1924">
                        <c:v>51.008885745599997</c:v>
                      </c:pt>
                      <c:pt idx="1925">
                        <c:v>49.4467446986</c:v>
                      </c:pt>
                      <c:pt idx="1926">
                        <c:v>47.5336698865</c:v>
                      </c:pt>
                      <c:pt idx="1927">
                        <c:v>47.523143820400001</c:v>
                      </c:pt>
                      <c:pt idx="1928">
                        <c:v>46.785322086199997</c:v>
                      </c:pt>
                      <c:pt idx="1929">
                        <c:v>45.373442310800002</c:v>
                      </c:pt>
                      <c:pt idx="1930">
                        <c:v>43.956668468399997</c:v>
                      </c:pt>
                      <c:pt idx="1931">
                        <c:v>43.934615468399997</c:v>
                      </c:pt>
                      <c:pt idx="1932">
                        <c:v>41.835182807000002</c:v>
                      </c:pt>
                      <c:pt idx="1933">
                        <c:v>41.567260715800003</c:v>
                      </c:pt>
                      <c:pt idx="1934">
                        <c:v>40.982071035300002</c:v>
                      </c:pt>
                      <c:pt idx="1935">
                        <c:v>40.4695689168</c:v>
                      </c:pt>
                      <c:pt idx="1936">
                        <c:v>40.311454387700003</c:v>
                      </c:pt>
                      <c:pt idx="1937">
                        <c:v>38.453052863700002</c:v>
                      </c:pt>
                      <c:pt idx="1938">
                        <c:v>38.435312660199997</c:v>
                      </c:pt>
                      <c:pt idx="1939">
                        <c:v>36.085973423799999</c:v>
                      </c:pt>
                      <c:pt idx="1940">
                        <c:v>30.888039469599999</c:v>
                      </c:pt>
                      <c:pt idx="1941">
                        <c:v>29.1537708394</c:v>
                      </c:pt>
                      <c:pt idx="1942">
                        <c:v>28.396845393</c:v>
                      </c:pt>
                      <c:pt idx="1943">
                        <c:v>27.225407671599999</c:v>
                      </c:pt>
                      <c:pt idx="1944">
                        <c:v>22.635435304400001</c:v>
                      </c:pt>
                      <c:pt idx="1945">
                        <c:v>21.767870950100001</c:v>
                      </c:pt>
                      <c:pt idx="1946">
                        <c:v>15.3682120001</c:v>
                      </c:pt>
                      <c:pt idx="1947">
                        <c:v>10.981844966600001</c:v>
                      </c:pt>
                      <c:pt idx="1948">
                        <c:v>5.44381211405</c:v>
                      </c:pt>
                      <c:pt idx="1949">
                        <c:v>4.84627731408</c:v>
                      </c:pt>
                      <c:pt idx="1950">
                        <c:v>2.4561404112299998</c:v>
                      </c:pt>
                      <c:pt idx="1951">
                        <c:v>0.12669682781700001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Data!$C$4:$C$1955</c15:sqref>
                        </c15:formulaRef>
                      </c:ext>
                    </c:extLst>
                    <c:numCache>
                      <c:formatCode>0.0000</c:formatCode>
                      <c:ptCount val="1952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  <c:pt idx="944">
                        <c:v>0.47250000000000036</c:v>
                      </c:pt>
                      <c:pt idx="945">
                        <c:v>0.47300000000000036</c:v>
                      </c:pt>
                      <c:pt idx="946">
                        <c:v>0.47350000000000037</c:v>
                      </c:pt>
                      <c:pt idx="947">
                        <c:v>0.47400000000000037</c:v>
                      </c:pt>
                      <c:pt idx="948">
                        <c:v>0.47450000000000037</c:v>
                      </c:pt>
                      <c:pt idx="949">
                        <c:v>0.47500000000000037</c:v>
                      </c:pt>
                      <c:pt idx="950">
                        <c:v>0.47550000000000037</c:v>
                      </c:pt>
                      <c:pt idx="951">
                        <c:v>0.47600000000000037</c:v>
                      </c:pt>
                      <c:pt idx="952">
                        <c:v>0.47650000000000037</c:v>
                      </c:pt>
                      <c:pt idx="953">
                        <c:v>0.47700000000000037</c:v>
                      </c:pt>
                      <c:pt idx="954">
                        <c:v>0.47750000000000037</c:v>
                      </c:pt>
                      <c:pt idx="955">
                        <c:v>0.47800000000000037</c:v>
                      </c:pt>
                      <c:pt idx="956">
                        <c:v>0.47850000000000037</c:v>
                      </c:pt>
                      <c:pt idx="957">
                        <c:v>0.47900000000000037</c:v>
                      </c:pt>
                      <c:pt idx="958">
                        <c:v>0.47950000000000037</c:v>
                      </c:pt>
                      <c:pt idx="959">
                        <c:v>0.48000000000000037</c:v>
                      </c:pt>
                      <c:pt idx="960">
                        <c:v>0.48050000000000037</c:v>
                      </c:pt>
                      <c:pt idx="961">
                        <c:v>0.48100000000000037</c:v>
                      </c:pt>
                      <c:pt idx="962">
                        <c:v>0.48150000000000037</c:v>
                      </c:pt>
                      <c:pt idx="963">
                        <c:v>0.48200000000000037</c:v>
                      </c:pt>
                      <c:pt idx="964">
                        <c:v>0.48250000000000037</c:v>
                      </c:pt>
                      <c:pt idx="965">
                        <c:v>0.48300000000000037</c:v>
                      </c:pt>
                      <c:pt idx="966">
                        <c:v>0.48350000000000037</c:v>
                      </c:pt>
                      <c:pt idx="967">
                        <c:v>0.48400000000000037</c:v>
                      </c:pt>
                      <c:pt idx="968">
                        <c:v>0.48450000000000037</c:v>
                      </c:pt>
                      <c:pt idx="969">
                        <c:v>0.48500000000000038</c:v>
                      </c:pt>
                      <c:pt idx="970">
                        <c:v>0.48550000000000038</c:v>
                      </c:pt>
                      <c:pt idx="971">
                        <c:v>0.48600000000000038</c:v>
                      </c:pt>
                      <c:pt idx="972">
                        <c:v>0.48650000000000038</c:v>
                      </c:pt>
                      <c:pt idx="973">
                        <c:v>0.48700000000000038</c:v>
                      </c:pt>
                      <c:pt idx="974">
                        <c:v>0.48750000000000038</c:v>
                      </c:pt>
                      <c:pt idx="975">
                        <c:v>0.48800000000000038</c:v>
                      </c:pt>
                      <c:pt idx="976">
                        <c:v>0.48850000000000038</c:v>
                      </c:pt>
                      <c:pt idx="977">
                        <c:v>0.48900000000000038</c:v>
                      </c:pt>
                      <c:pt idx="978">
                        <c:v>0.48950000000000038</c:v>
                      </c:pt>
                      <c:pt idx="979">
                        <c:v>0.49000000000000038</c:v>
                      </c:pt>
                      <c:pt idx="980">
                        <c:v>0.49050000000000038</c:v>
                      </c:pt>
                      <c:pt idx="981">
                        <c:v>0.49100000000000038</c:v>
                      </c:pt>
                      <c:pt idx="982">
                        <c:v>0.49150000000000038</c:v>
                      </c:pt>
                      <c:pt idx="983">
                        <c:v>0.49200000000000038</c:v>
                      </c:pt>
                      <c:pt idx="984">
                        <c:v>0.49250000000000038</c:v>
                      </c:pt>
                      <c:pt idx="985">
                        <c:v>0.49300000000000038</c:v>
                      </c:pt>
                      <c:pt idx="986">
                        <c:v>0.49350000000000038</c:v>
                      </c:pt>
                      <c:pt idx="987">
                        <c:v>0.49400000000000038</c:v>
                      </c:pt>
                      <c:pt idx="988">
                        <c:v>0.49450000000000038</c:v>
                      </c:pt>
                      <c:pt idx="989">
                        <c:v>0.49500000000000038</c:v>
                      </c:pt>
                      <c:pt idx="990">
                        <c:v>0.49550000000000038</c:v>
                      </c:pt>
                      <c:pt idx="991">
                        <c:v>0.49600000000000039</c:v>
                      </c:pt>
                      <c:pt idx="992">
                        <c:v>0.49650000000000039</c:v>
                      </c:pt>
                      <c:pt idx="993">
                        <c:v>0.49700000000000039</c:v>
                      </c:pt>
                      <c:pt idx="994">
                        <c:v>0.49750000000000039</c:v>
                      </c:pt>
                      <c:pt idx="995">
                        <c:v>0.49800000000000039</c:v>
                      </c:pt>
                      <c:pt idx="996">
                        <c:v>0.49850000000000039</c:v>
                      </c:pt>
                      <c:pt idx="997">
                        <c:v>0.49900000000000039</c:v>
                      </c:pt>
                      <c:pt idx="998">
                        <c:v>0.49950000000000039</c:v>
                      </c:pt>
                      <c:pt idx="999">
                        <c:v>0.50000000000000033</c:v>
                      </c:pt>
                      <c:pt idx="1000">
                        <c:v>0.50050000000000028</c:v>
                      </c:pt>
                      <c:pt idx="1001">
                        <c:v>0.50100000000000022</c:v>
                      </c:pt>
                      <c:pt idx="1002">
                        <c:v>0.50150000000000017</c:v>
                      </c:pt>
                      <c:pt idx="1003">
                        <c:v>0.50200000000000011</c:v>
                      </c:pt>
                      <c:pt idx="1004">
                        <c:v>0.50250000000000006</c:v>
                      </c:pt>
                      <c:pt idx="1005">
                        <c:v>0.503</c:v>
                      </c:pt>
                      <c:pt idx="1006">
                        <c:v>0.50349999999999995</c:v>
                      </c:pt>
                      <c:pt idx="1007">
                        <c:v>0.50399999999999989</c:v>
                      </c:pt>
                      <c:pt idx="1008">
                        <c:v>0.50449999999999984</c:v>
                      </c:pt>
                      <c:pt idx="1009">
                        <c:v>0.50499999999999978</c:v>
                      </c:pt>
                      <c:pt idx="1010">
                        <c:v>0.50549999999999973</c:v>
                      </c:pt>
                      <c:pt idx="1011">
                        <c:v>0.50599999999999967</c:v>
                      </c:pt>
                      <c:pt idx="1012">
                        <c:v>0.50649999999999962</c:v>
                      </c:pt>
                      <c:pt idx="1013">
                        <c:v>0.50699999999999956</c:v>
                      </c:pt>
                      <c:pt idx="1014">
                        <c:v>0.50749999999999951</c:v>
                      </c:pt>
                      <c:pt idx="1015">
                        <c:v>0.50799999999999945</c:v>
                      </c:pt>
                      <c:pt idx="1016">
                        <c:v>0.5084999999999994</c:v>
                      </c:pt>
                      <c:pt idx="1017">
                        <c:v>0.50899999999999934</c:v>
                      </c:pt>
                      <c:pt idx="1018">
                        <c:v>0.50949999999999929</c:v>
                      </c:pt>
                      <c:pt idx="1019">
                        <c:v>0.50999999999999923</c:v>
                      </c:pt>
                      <c:pt idx="1020">
                        <c:v>0.51049999999999918</c:v>
                      </c:pt>
                      <c:pt idx="1021">
                        <c:v>0.51099999999999912</c:v>
                      </c:pt>
                      <c:pt idx="1022">
                        <c:v>0.51149999999999907</c:v>
                      </c:pt>
                      <c:pt idx="1023">
                        <c:v>0.51199999999999901</c:v>
                      </c:pt>
                      <c:pt idx="1024">
                        <c:v>0.51249999999999896</c:v>
                      </c:pt>
                      <c:pt idx="1025">
                        <c:v>0.5129999999999989</c:v>
                      </c:pt>
                      <c:pt idx="1026">
                        <c:v>0.51349999999999885</c:v>
                      </c:pt>
                      <c:pt idx="1027">
                        <c:v>0.51399999999999879</c:v>
                      </c:pt>
                      <c:pt idx="1028">
                        <c:v>0.51449999999999874</c:v>
                      </c:pt>
                      <c:pt idx="1029">
                        <c:v>0.51499999999999868</c:v>
                      </c:pt>
                      <c:pt idx="1030">
                        <c:v>0.51549999999999863</c:v>
                      </c:pt>
                      <c:pt idx="1031">
                        <c:v>0.51599999999999857</c:v>
                      </c:pt>
                      <c:pt idx="1032">
                        <c:v>0.51649999999999852</c:v>
                      </c:pt>
                      <c:pt idx="1033">
                        <c:v>0.51699999999999846</c:v>
                      </c:pt>
                      <c:pt idx="1034">
                        <c:v>0.51749999999999841</c:v>
                      </c:pt>
                      <c:pt idx="1035">
                        <c:v>0.51799999999999835</c:v>
                      </c:pt>
                      <c:pt idx="1036">
                        <c:v>0.5184999999999983</c:v>
                      </c:pt>
                      <c:pt idx="1037">
                        <c:v>0.51899999999999824</c:v>
                      </c:pt>
                      <c:pt idx="1038">
                        <c:v>0.51949999999999819</c:v>
                      </c:pt>
                      <c:pt idx="1039">
                        <c:v>0.51999999999999813</c:v>
                      </c:pt>
                      <c:pt idx="1040">
                        <c:v>0.52049999999999808</c:v>
                      </c:pt>
                      <c:pt idx="1041">
                        <c:v>0.52099999999999802</c:v>
                      </c:pt>
                      <c:pt idx="1042">
                        <c:v>0.52149999999999797</c:v>
                      </c:pt>
                      <c:pt idx="1043">
                        <c:v>0.52199999999999791</c:v>
                      </c:pt>
                      <c:pt idx="1044">
                        <c:v>0.52249999999999786</c:v>
                      </c:pt>
                      <c:pt idx="1045">
                        <c:v>0.5229999999999978</c:v>
                      </c:pt>
                      <c:pt idx="1046">
                        <c:v>0.52349999999999774</c:v>
                      </c:pt>
                      <c:pt idx="1047">
                        <c:v>0.52399999999999769</c:v>
                      </c:pt>
                      <c:pt idx="1048">
                        <c:v>0.52449999999999763</c:v>
                      </c:pt>
                      <c:pt idx="1049">
                        <c:v>0.52499999999999758</c:v>
                      </c:pt>
                      <c:pt idx="1050">
                        <c:v>0.52549999999999752</c:v>
                      </c:pt>
                      <c:pt idx="1051">
                        <c:v>0.52599999999999747</c:v>
                      </c:pt>
                      <c:pt idx="1052">
                        <c:v>0.52649999999999741</c:v>
                      </c:pt>
                      <c:pt idx="1053">
                        <c:v>0.52699999999999736</c:v>
                      </c:pt>
                      <c:pt idx="1054">
                        <c:v>0.5274999999999973</c:v>
                      </c:pt>
                      <c:pt idx="1055">
                        <c:v>0.52799999999999725</c:v>
                      </c:pt>
                      <c:pt idx="1056">
                        <c:v>0.52849999999999719</c:v>
                      </c:pt>
                      <c:pt idx="1057">
                        <c:v>0.52899999999999714</c:v>
                      </c:pt>
                      <c:pt idx="1058">
                        <c:v>0.52949999999999708</c:v>
                      </c:pt>
                      <c:pt idx="1059">
                        <c:v>0.52999999999999703</c:v>
                      </c:pt>
                      <c:pt idx="1060">
                        <c:v>0.53049999999999697</c:v>
                      </c:pt>
                      <c:pt idx="1061">
                        <c:v>0.53099999999999692</c:v>
                      </c:pt>
                      <c:pt idx="1062">
                        <c:v>0.53149999999999686</c:v>
                      </c:pt>
                      <c:pt idx="1063">
                        <c:v>0.53199999999999681</c:v>
                      </c:pt>
                      <c:pt idx="1064">
                        <c:v>0.53249999999999675</c:v>
                      </c:pt>
                      <c:pt idx="1065">
                        <c:v>0.5329999999999967</c:v>
                      </c:pt>
                      <c:pt idx="1066">
                        <c:v>0.53349999999999664</c:v>
                      </c:pt>
                      <c:pt idx="1067">
                        <c:v>0.53399999999999659</c:v>
                      </c:pt>
                      <c:pt idx="1068">
                        <c:v>0.53449999999999653</c:v>
                      </c:pt>
                      <c:pt idx="1069">
                        <c:v>0.53499999999999648</c:v>
                      </c:pt>
                      <c:pt idx="1070">
                        <c:v>0.53549999999999642</c:v>
                      </c:pt>
                      <c:pt idx="1071">
                        <c:v>0.53599999999999637</c:v>
                      </c:pt>
                      <c:pt idx="1072">
                        <c:v>0.53649999999999631</c:v>
                      </c:pt>
                      <c:pt idx="1073">
                        <c:v>0.53699999999999626</c:v>
                      </c:pt>
                      <c:pt idx="1074">
                        <c:v>0.5374999999999962</c:v>
                      </c:pt>
                      <c:pt idx="1075">
                        <c:v>0.53799999999999615</c:v>
                      </c:pt>
                      <c:pt idx="1076">
                        <c:v>0.53849999999999609</c:v>
                      </c:pt>
                      <c:pt idx="1077">
                        <c:v>0.53899999999999604</c:v>
                      </c:pt>
                      <c:pt idx="1078">
                        <c:v>0.53949999999999598</c:v>
                      </c:pt>
                      <c:pt idx="1079">
                        <c:v>0.53999999999999593</c:v>
                      </c:pt>
                      <c:pt idx="1080">
                        <c:v>0.54049999999999587</c:v>
                      </c:pt>
                      <c:pt idx="1081">
                        <c:v>0.54099999999999582</c:v>
                      </c:pt>
                      <c:pt idx="1082">
                        <c:v>0.54149999999999576</c:v>
                      </c:pt>
                      <c:pt idx="1083">
                        <c:v>0.54199999999999571</c:v>
                      </c:pt>
                      <c:pt idx="1084">
                        <c:v>0.54249999999999565</c:v>
                      </c:pt>
                      <c:pt idx="1085">
                        <c:v>0.5429999999999956</c:v>
                      </c:pt>
                      <c:pt idx="1086">
                        <c:v>0.54349999999999554</c:v>
                      </c:pt>
                      <c:pt idx="1087">
                        <c:v>0.54399999999999549</c:v>
                      </c:pt>
                      <c:pt idx="1088">
                        <c:v>0.54449999999999543</c:v>
                      </c:pt>
                      <c:pt idx="1089">
                        <c:v>0.54499999999999538</c:v>
                      </c:pt>
                      <c:pt idx="1090">
                        <c:v>0.54549999999999532</c:v>
                      </c:pt>
                      <c:pt idx="1091">
                        <c:v>0.54599999999999527</c:v>
                      </c:pt>
                      <c:pt idx="1092">
                        <c:v>0.54649999999999521</c:v>
                      </c:pt>
                      <c:pt idx="1093">
                        <c:v>0.54699999999999516</c:v>
                      </c:pt>
                      <c:pt idx="1094">
                        <c:v>0.5474999999999951</c:v>
                      </c:pt>
                      <c:pt idx="1095">
                        <c:v>0.54799999999999505</c:v>
                      </c:pt>
                      <c:pt idx="1096">
                        <c:v>0.54849999999999499</c:v>
                      </c:pt>
                      <c:pt idx="1097">
                        <c:v>0.54899999999999494</c:v>
                      </c:pt>
                      <c:pt idx="1098">
                        <c:v>0.54949999999999488</c:v>
                      </c:pt>
                      <c:pt idx="1099">
                        <c:v>0.54999999999999483</c:v>
                      </c:pt>
                      <c:pt idx="1100">
                        <c:v>0.55049999999999477</c:v>
                      </c:pt>
                      <c:pt idx="1101">
                        <c:v>0.55099999999999472</c:v>
                      </c:pt>
                      <c:pt idx="1102">
                        <c:v>0.55149999999999466</c:v>
                      </c:pt>
                      <c:pt idx="1103">
                        <c:v>0.55199999999999461</c:v>
                      </c:pt>
                      <c:pt idx="1104">
                        <c:v>0.55249999999999455</c:v>
                      </c:pt>
                      <c:pt idx="1105">
                        <c:v>0.5529999999999945</c:v>
                      </c:pt>
                      <c:pt idx="1106">
                        <c:v>0.55349999999999444</c:v>
                      </c:pt>
                      <c:pt idx="1107">
                        <c:v>0.55399999999999439</c:v>
                      </c:pt>
                      <c:pt idx="1108">
                        <c:v>0.55449999999999433</c:v>
                      </c:pt>
                      <c:pt idx="1109">
                        <c:v>0.55499999999999428</c:v>
                      </c:pt>
                      <c:pt idx="1110">
                        <c:v>0.55549999999999422</c:v>
                      </c:pt>
                      <c:pt idx="1111">
                        <c:v>0.55599999999999417</c:v>
                      </c:pt>
                      <c:pt idx="1112">
                        <c:v>0.55649999999999411</c:v>
                      </c:pt>
                      <c:pt idx="1113">
                        <c:v>0.55699999999999406</c:v>
                      </c:pt>
                      <c:pt idx="1114">
                        <c:v>0.557499999999994</c:v>
                      </c:pt>
                      <c:pt idx="1115">
                        <c:v>0.55799999999999395</c:v>
                      </c:pt>
                      <c:pt idx="1116">
                        <c:v>0.55849999999999389</c:v>
                      </c:pt>
                      <c:pt idx="1117">
                        <c:v>0.55899999999999384</c:v>
                      </c:pt>
                      <c:pt idx="1118">
                        <c:v>0.55949999999999378</c:v>
                      </c:pt>
                      <c:pt idx="1119">
                        <c:v>0.55999999999999373</c:v>
                      </c:pt>
                      <c:pt idx="1120">
                        <c:v>0.56049999999999367</c:v>
                      </c:pt>
                      <c:pt idx="1121">
                        <c:v>0.56099999999999361</c:v>
                      </c:pt>
                      <c:pt idx="1122">
                        <c:v>0.56149999999999356</c:v>
                      </c:pt>
                      <c:pt idx="1123">
                        <c:v>0.5619999999999935</c:v>
                      </c:pt>
                      <c:pt idx="1124">
                        <c:v>0.56249999999999345</c:v>
                      </c:pt>
                      <c:pt idx="1125">
                        <c:v>0.56299999999999339</c:v>
                      </c:pt>
                      <c:pt idx="1126">
                        <c:v>0.56349999999999334</c:v>
                      </c:pt>
                      <c:pt idx="1127">
                        <c:v>0.56399999999999328</c:v>
                      </c:pt>
                      <c:pt idx="1128">
                        <c:v>0.56449999999999323</c:v>
                      </c:pt>
                      <c:pt idx="1129">
                        <c:v>0.56499999999999317</c:v>
                      </c:pt>
                      <c:pt idx="1130">
                        <c:v>0.56549999999999312</c:v>
                      </c:pt>
                      <c:pt idx="1131">
                        <c:v>0.56599999999999306</c:v>
                      </c:pt>
                      <c:pt idx="1132">
                        <c:v>0.56649999999999301</c:v>
                      </c:pt>
                      <c:pt idx="1133">
                        <c:v>0.56699999999999295</c:v>
                      </c:pt>
                      <c:pt idx="1134">
                        <c:v>0.5674999999999929</c:v>
                      </c:pt>
                      <c:pt idx="1135">
                        <c:v>0.56799999999999284</c:v>
                      </c:pt>
                      <c:pt idx="1136">
                        <c:v>0.56849999999999279</c:v>
                      </c:pt>
                      <c:pt idx="1137">
                        <c:v>0.56899999999999273</c:v>
                      </c:pt>
                      <c:pt idx="1138">
                        <c:v>0.56949999999999268</c:v>
                      </c:pt>
                      <c:pt idx="1139">
                        <c:v>0.56999999999999262</c:v>
                      </c:pt>
                      <c:pt idx="1140">
                        <c:v>0.57049999999999257</c:v>
                      </c:pt>
                      <c:pt idx="1141">
                        <c:v>0.57099999999999251</c:v>
                      </c:pt>
                      <c:pt idx="1142">
                        <c:v>0.57149999999999246</c:v>
                      </c:pt>
                      <c:pt idx="1143">
                        <c:v>0.5719999999999924</c:v>
                      </c:pt>
                      <c:pt idx="1144">
                        <c:v>0.57249999999999235</c:v>
                      </c:pt>
                      <c:pt idx="1145">
                        <c:v>0.57299999999999229</c:v>
                      </c:pt>
                      <c:pt idx="1146">
                        <c:v>0.57349999999999224</c:v>
                      </c:pt>
                      <c:pt idx="1147">
                        <c:v>0.57399999999999218</c:v>
                      </c:pt>
                      <c:pt idx="1148">
                        <c:v>0.57449999999999213</c:v>
                      </c:pt>
                      <c:pt idx="1149">
                        <c:v>0.57499999999999207</c:v>
                      </c:pt>
                      <c:pt idx="1150">
                        <c:v>0.57549999999999202</c:v>
                      </c:pt>
                      <c:pt idx="1151">
                        <c:v>0.57599999999999196</c:v>
                      </c:pt>
                      <c:pt idx="1152">
                        <c:v>0.57649999999999191</c:v>
                      </c:pt>
                      <c:pt idx="1153">
                        <c:v>0.57699999999999185</c:v>
                      </c:pt>
                      <c:pt idx="1154">
                        <c:v>0.5774999999999918</c:v>
                      </c:pt>
                      <c:pt idx="1155">
                        <c:v>0.57799999999999174</c:v>
                      </c:pt>
                      <c:pt idx="1156">
                        <c:v>0.57849999999999169</c:v>
                      </c:pt>
                      <c:pt idx="1157">
                        <c:v>0.57899999999999163</c:v>
                      </c:pt>
                      <c:pt idx="1158">
                        <c:v>0.57949999999999158</c:v>
                      </c:pt>
                      <c:pt idx="1159">
                        <c:v>0.57999999999999152</c:v>
                      </c:pt>
                      <c:pt idx="1160">
                        <c:v>0.58049999999999147</c:v>
                      </c:pt>
                      <c:pt idx="1161">
                        <c:v>0.58099999999999141</c:v>
                      </c:pt>
                      <c:pt idx="1162">
                        <c:v>0.58149999999999136</c:v>
                      </c:pt>
                      <c:pt idx="1163">
                        <c:v>0.5819999999999913</c:v>
                      </c:pt>
                      <c:pt idx="1164">
                        <c:v>0.58249999999999125</c:v>
                      </c:pt>
                      <c:pt idx="1165">
                        <c:v>0.58299999999999119</c:v>
                      </c:pt>
                      <c:pt idx="1166">
                        <c:v>0.58349999999999114</c:v>
                      </c:pt>
                      <c:pt idx="1167">
                        <c:v>0.58399999999999108</c:v>
                      </c:pt>
                      <c:pt idx="1168">
                        <c:v>0.58449999999999103</c:v>
                      </c:pt>
                      <c:pt idx="1169">
                        <c:v>0.58499999999999097</c:v>
                      </c:pt>
                      <c:pt idx="1170">
                        <c:v>0.58549999999999092</c:v>
                      </c:pt>
                      <c:pt idx="1171">
                        <c:v>0.58599999999999086</c:v>
                      </c:pt>
                      <c:pt idx="1172">
                        <c:v>0.58649999999999081</c:v>
                      </c:pt>
                      <c:pt idx="1173">
                        <c:v>0.58699999999999075</c:v>
                      </c:pt>
                      <c:pt idx="1174">
                        <c:v>0.5874999999999907</c:v>
                      </c:pt>
                      <c:pt idx="1175">
                        <c:v>0.58799999999999064</c:v>
                      </c:pt>
                      <c:pt idx="1176">
                        <c:v>0.58849999999999059</c:v>
                      </c:pt>
                      <c:pt idx="1177">
                        <c:v>0.58899999999999053</c:v>
                      </c:pt>
                      <c:pt idx="1178">
                        <c:v>0.58949999999999048</c:v>
                      </c:pt>
                      <c:pt idx="1179">
                        <c:v>0.58999999999999042</c:v>
                      </c:pt>
                      <c:pt idx="1180">
                        <c:v>0.59049999999999037</c:v>
                      </c:pt>
                      <c:pt idx="1181">
                        <c:v>0.59099999999999031</c:v>
                      </c:pt>
                      <c:pt idx="1182">
                        <c:v>0.59149999999999026</c:v>
                      </c:pt>
                      <c:pt idx="1183">
                        <c:v>0.5919999999999902</c:v>
                      </c:pt>
                      <c:pt idx="1184">
                        <c:v>0.59249999999999015</c:v>
                      </c:pt>
                      <c:pt idx="1185">
                        <c:v>0.59299999999999009</c:v>
                      </c:pt>
                      <c:pt idx="1186">
                        <c:v>0.59349999999999004</c:v>
                      </c:pt>
                      <c:pt idx="1187">
                        <c:v>0.59399999999998998</c:v>
                      </c:pt>
                      <c:pt idx="1188">
                        <c:v>0.59449999999998993</c:v>
                      </c:pt>
                      <c:pt idx="1189">
                        <c:v>0.59499999999998987</c:v>
                      </c:pt>
                      <c:pt idx="1190">
                        <c:v>0.59549999999998982</c:v>
                      </c:pt>
                      <c:pt idx="1191">
                        <c:v>0.59599999999998976</c:v>
                      </c:pt>
                      <c:pt idx="1192">
                        <c:v>0.59649999999998971</c:v>
                      </c:pt>
                      <c:pt idx="1193">
                        <c:v>0.59699999999998965</c:v>
                      </c:pt>
                      <c:pt idx="1194">
                        <c:v>0.59749999999998959</c:v>
                      </c:pt>
                      <c:pt idx="1195">
                        <c:v>0.59799999999998954</c:v>
                      </c:pt>
                      <c:pt idx="1196">
                        <c:v>0.59849999999998948</c:v>
                      </c:pt>
                      <c:pt idx="1197">
                        <c:v>0.59899999999998943</c:v>
                      </c:pt>
                      <c:pt idx="1198">
                        <c:v>0.59949999999998937</c:v>
                      </c:pt>
                      <c:pt idx="1199">
                        <c:v>0.59999999999998932</c:v>
                      </c:pt>
                      <c:pt idx="1200">
                        <c:v>0.60049999999998926</c:v>
                      </c:pt>
                      <c:pt idx="1201">
                        <c:v>0.60099999999998921</c:v>
                      </c:pt>
                      <c:pt idx="1202">
                        <c:v>0.60149999999998915</c:v>
                      </c:pt>
                      <c:pt idx="1203">
                        <c:v>0.6019999999999891</c:v>
                      </c:pt>
                      <c:pt idx="1204">
                        <c:v>0.60249999999998904</c:v>
                      </c:pt>
                      <c:pt idx="1205">
                        <c:v>0.60299999999998899</c:v>
                      </c:pt>
                      <c:pt idx="1206">
                        <c:v>0.60349999999998893</c:v>
                      </c:pt>
                      <c:pt idx="1207">
                        <c:v>0.60399999999998888</c:v>
                      </c:pt>
                      <c:pt idx="1208">
                        <c:v>0.60449999999998882</c:v>
                      </c:pt>
                      <c:pt idx="1209">
                        <c:v>0.60499999999998877</c:v>
                      </c:pt>
                      <c:pt idx="1210">
                        <c:v>0.60549999999998871</c:v>
                      </c:pt>
                      <c:pt idx="1211">
                        <c:v>0.60599999999998866</c:v>
                      </c:pt>
                      <c:pt idx="1212">
                        <c:v>0.6064999999999886</c:v>
                      </c:pt>
                      <c:pt idx="1213">
                        <c:v>0.60699999999998855</c:v>
                      </c:pt>
                      <c:pt idx="1214">
                        <c:v>0.60749999999998849</c:v>
                      </c:pt>
                      <c:pt idx="1215">
                        <c:v>0.60799999999998844</c:v>
                      </c:pt>
                      <c:pt idx="1216">
                        <c:v>0.60849999999998838</c:v>
                      </c:pt>
                      <c:pt idx="1217">
                        <c:v>0.60899999999998833</c:v>
                      </c:pt>
                      <c:pt idx="1218">
                        <c:v>0.60949999999998827</c:v>
                      </c:pt>
                      <c:pt idx="1219">
                        <c:v>0.60999999999998822</c:v>
                      </c:pt>
                      <c:pt idx="1220">
                        <c:v>0.61049999999998816</c:v>
                      </c:pt>
                      <c:pt idx="1221">
                        <c:v>0.61099999999998811</c:v>
                      </c:pt>
                      <c:pt idx="1222">
                        <c:v>0.61149999999998805</c:v>
                      </c:pt>
                      <c:pt idx="1223">
                        <c:v>0.611999999999988</c:v>
                      </c:pt>
                      <c:pt idx="1224">
                        <c:v>0.61249999999998794</c:v>
                      </c:pt>
                      <c:pt idx="1225">
                        <c:v>0.61299999999998789</c:v>
                      </c:pt>
                      <c:pt idx="1226">
                        <c:v>0.61349999999998783</c:v>
                      </c:pt>
                      <c:pt idx="1227">
                        <c:v>0.61399999999998778</c:v>
                      </c:pt>
                      <c:pt idx="1228">
                        <c:v>0.61449999999998772</c:v>
                      </c:pt>
                      <c:pt idx="1229">
                        <c:v>0.61499999999998767</c:v>
                      </c:pt>
                      <c:pt idx="1230">
                        <c:v>0.61549999999998761</c:v>
                      </c:pt>
                      <c:pt idx="1231">
                        <c:v>0.61599999999998756</c:v>
                      </c:pt>
                      <c:pt idx="1232">
                        <c:v>0.6164999999999875</c:v>
                      </c:pt>
                      <c:pt idx="1233">
                        <c:v>0.61699999999998745</c:v>
                      </c:pt>
                      <c:pt idx="1234">
                        <c:v>0.61749999999998739</c:v>
                      </c:pt>
                      <c:pt idx="1235">
                        <c:v>0.61799999999998734</c:v>
                      </c:pt>
                      <c:pt idx="1236">
                        <c:v>0.61849999999998728</c:v>
                      </c:pt>
                      <c:pt idx="1237">
                        <c:v>0.61899999999998723</c:v>
                      </c:pt>
                      <c:pt idx="1238">
                        <c:v>0.61949999999998717</c:v>
                      </c:pt>
                      <c:pt idx="1239">
                        <c:v>0.61999999999998712</c:v>
                      </c:pt>
                      <c:pt idx="1240">
                        <c:v>0.62049999999998706</c:v>
                      </c:pt>
                      <c:pt idx="1241">
                        <c:v>0.62099999999998701</c:v>
                      </c:pt>
                      <c:pt idx="1242">
                        <c:v>0.62149999999998695</c:v>
                      </c:pt>
                      <c:pt idx="1243">
                        <c:v>0.6219999999999869</c:v>
                      </c:pt>
                      <c:pt idx="1244">
                        <c:v>0.62249999999998684</c:v>
                      </c:pt>
                      <c:pt idx="1245">
                        <c:v>0.62299999999998679</c:v>
                      </c:pt>
                      <c:pt idx="1246">
                        <c:v>0.62349999999998673</c:v>
                      </c:pt>
                      <c:pt idx="1247">
                        <c:v>0.62399999999998668</c:v>
                      </c:pt>
                      <c:pt idx="1248">
                        <c:v>0.62449999999998662</c:v>
                      </c:pt>
                      <c:pt idx="1249">
                        <c:v>0.62499999999998657</c:v>
                      </c:pt>
                      <c:pt idx="1250">
                        <c:v>0.62549999999998651</c:v>
                      </c:pt>
                      <c:pt idx="1251">
                        <c:v>0.62599999999998646</c:v>
                      </c:pt>
                      <c:pt idx="1252">
                        <c:v>0.6264999999999864</c:v>
                      </c:pt>
                      <c:pt idx="1253">
                        <c:v>0.62699999999998635</c:v>
                      </c:pt>
                      <c:pt idx="1254">
                        <c:v>0.62749999999998629</c:v>
                      </c:pt>
                      <c:pt idx="1255">
                        <c:v>0.62799999999998624</c:v>
                      </c:pt>
                      <c:pt idx="1256">
                        <c:v>0.62849999999998618</c:v>
                      </c:pt>
                      <c:pt idx="1257">
                        <c:v>0.62899999999998613</c:v>
                      </c:pt>
                      <c:pt idx="1258">
                        <c:v>0.62949999999998607</c:v>
                      </c:pt>
                      <c:pt idx="1259">
                        <c:v>0.62999999999998602</c:v>
                      </c:pt>
                      <c:pt idx="1260">
                        <c:v>0.63049999999998596</c:v>
                      </c:pt>
                      <c:pt idx="1261">
                        <c:v>0.63099999999998591</c:v>
                      </c:pt>
                      <c:pt idx="1262">
                        <c:v>0.63149999999998585</c:v>
                      </c:pt>
                      <c:pt idx="1263">
                        <c:v>0.6319999999999858</c:v>
                      </c:pt>
                      <c:pt idx="1264">
                        <c:v>0.63249999999998574</c:v>
                      </c:pt>
                      <c:pt idx="1265">
                        <c:v>0.63299999999998569</c:v>
                      </c:pt>
                      <c:pt idx="1266">
                        <c:v>0.63349999999998563</c:v>
                      </c:pt>
                      <c:pt idx="1267">
                        <c:v>0.63399999999998558</c:v>
                      </c:pt>
                      <c:pt idx="1268">
                        <c:v>0.63449999999998552</c:v>
                      </c:pt>
                      <c:pt idx="1269">
                        <c:v>0.63499999999998546</c:v>
                      </c:pt>
                      <c:pt idx="1270">
                        <c:v>0.63549999999998541</c:v>
                      </c:pt>
                      <c:pt idx="1271">
                        <c:v>0.63599999999998535</c:v>
                      </c:pt>
                      <c:pt idx="1272">
                        <c:v>0.6364999999999853</c:v>
                      </c:pt>
                      <c:pt idx="1273">
                        <c:v>0.63699999999998524</c:v>
                      </c:pt>
                      <c:pt idx="1274">
                        <c:v>0.63749999999998519</c:v>
                      </c:pt>
                      <c:pt idx="1275">
                        <c:v>0.63799999999998513</c:v>
                      </c:pt>
                      <c:pt idx="1276">
                        <c:v>0.63849999999998508</c:v>
                      </c:pt>
                      <c:pt idx="1277">
                        <c:v>0.63899999999998502</c:v>
                      </c:pt>
                      <c:pt idx="1278">
                        <c:v>0.63949999999998497</c:v>
                      </c:pt>
                      <c:pt idx="1279">
                        <c:v>0.63999999999998491</c:v>
                      </c:pt>
                      <c:pt idx="1280">
                        <c:v>0.64049999999998486</c:v>
                      </c:pt>
                      <c:pt idx="1281">
                        <c:v>0.6409999999999848</c:v>
                      </c:pt>
                      <c:pt idx="1282">
                        <c:v>0.64149999999998475</c:v>
                      </c:pt>
                      <c:pt idx="1283">
                        <c:v>0.64199999999998469</c:v>
                      </c:pt>
                      <c:pt idx="1284">
                        <c:v>0.64249999999998464</c:v>
                      </c:pt>
                      <c:pt idx="1285">
                        <c:v>0.64299999999998458</c:v>
                      </c:pt>
                      <c:pt idx="1286">
                        <c:v>0.64349999999998453</c:v>
                      </c:pt>
                      <c:pt idx="1287">
                        <c:v>0.64399999999998447</c:v>
                      </c:pt>
                      <c:pt idx="1288">
                        <c:v>0.64449999999998442</c:v>
                      </c:pt>
                      <c:pt idx="1289">
                        <c:v>0.64499999999998436</c:v>
                      </c:pt>
                      <c:pt idx="1290">
                        <c:v>0.64549999999998431</c:v>
                      </c:pt>
                      <c:pt idx="1291">
                        <c:v>0.64599999999998425</c:v>
                      </c:pt>
                      <c:pt idx="1292">
                        <c:v>0.6464999999999842</c:v>
                      </c:pt>
                      <c:pt idx="1293">
                        <c:v>0.64699999999998414</c:v>
                      </c:pt>
                      <c:pt idx="1294">
                        <c:v>0.64749999999998409</c:v>
                      </c:pt>
                      <c:pt idx="1295">
                        <c:v>0.64799999999998403</c:v>
                      </c:pt>
                      <c:pt idx="1296">
                        <c:v>0.64849999999998398</c:v>
                      </c:pt>
                      <c:pt idx="1297">
                        <c:v>0.64899999999998392</c:v>
                      </c:pt>
                      <c:pt idx="1298">
                        <c:v>0.64949999999998387</c:v>
                      </c:pt>
                      <c:pt idx="1299">
                        <c:v>0.64999999999998381</c:v>
                      </c:pt>
                      <c:pt idx="1300">
                        <c:v>0.65049999999998376</c:v>
                      </c:pt>
                      <c:pt idx="1301">
                        <c:v>0.6509999999999837</c:v>
                      </c:pt>
                      <c:pt idx="1302">
                        <c:v>0.65149999999998365</c:v>
                      </c:pt>
                      <c:pt idx="1303">
                        <c:v>0.65199999999998359</c:v>
                      </c:pt>
                      <c:pt idx="1304">
                        <c:v>0.65249999999998354</c:v>
                      </c:pt>
                      <c:pt idx="1305">
                        <c:v>0.65299999999998348</c:v>
                      </c:pt>
                      <c:pt idx="1306">
                        <c:v>0.65349999999998343</c:v>
                      </c:pt>
                      <c:pt idx="1307">
                        <c:v>0.65399999999998337</c:v>
                      </c:pt>
                      <c:pt idx="1308">
                        <c:v>0.65449999999998332</c:v>
                      </c:pt>
                      <c:pt idx="1309">
                        <c:v>0.65499999999998326</c:v>
                      </c:pt>
                      <c:pt idx="1310">
                        <c:v>0.65549999999998321</c:v>
                      </c:pt>
                      <c:pt idx="1311">
                        <c:v>0.65599999999998315</c:v>
                      </c:pt>
                      <c:pt idx="1312">
                        <c:v>0.6564999999999831</c:v>
                      </c:pt>
                      <c:pt idx="1313">
                        <c:v>0.65699999999998304</c:v>
                      </c:pt>
                      <c:pt idx="1314">
                        <c:v>0.65749999999998299</c:v>
                      </c:pt>
                      <c:pt idx="1315">
                        <c:v>0.65799999999998293</c:v>
                      </c:pt>
                      <c:pt idx="1316">
                        <c:v>0.65849999999998288</c:v>
                      </c:pt>
                      <c:pt idx="1317">
                        <c:v>0.65899999999998282</c:v>
                      </c:pt>
                      <c:pt idx="1318">
                        <c:v>0.65949999999998277</c:v>
                      </c:pt>
                      <c:pt idx="1319">
                        <c:v>0.65999999999998271</c:v>
                      </c:pt>
                      <c:pt idx="1320">
                        <c:v>0.66049999999998266</c:v>
                      </c:pt>
                      <c:pt idx="1321">
                        <c:v>0.6609999999999826</c:v>
                      </c:pt>
                      <c:pt idx="1322">
                        <c:v>0.66149999999998255</c:v>
                      </c:pt>
                      <c:pt idx="1323">
                        <c:v>0.66199999999998249</c:v>
                      </c:pt>
                      <c:pt idx="1324">
                        <c:v>0.66249999999998244</c:v>
                      </c:pt>
                      <c:pt idx="1325">
                        <c:v>0.66299999999998238</c:v>
                      </c:pt>
                      <c:pt idx="1326">
                        <c:v>0.66349999999998233</c:v>
                      </c:pt>
                      <c:pt idx="1327">
                        <c:v>0.66399999999998227</c:v>
                      </c:pt>
                      <c:pt idx="1328">
                        <c:v>0.66449999999998222</c:v>
                      </c:pt>
                      <c:pt idx="1329">
                        <c:v>0.66499999999998216</c:v>
                      </c:pt>
                      <c:pt idx="1330">
                        <c:v>0.66549999999998211</c:v>
                      </c:pt>
                      <c:pt idx="1331">
                        <c:v>0.66599999999998205</c:v>
                      </c:pt>
                      <c:pt idx="1332">
                        <c:v>0.666499999999982</c:v>
                      </c:pt>
                      <c:pt idx="1333">
                        <c:v>0.66699999999998194</c:v>
                      </c:pt>
                      <c:pt idx="1334">
                        <c:v>0.66749999999998189</c:v>
                      </c:pt>
                      <c:pt idx="1335">
                        <c:v>0.66799999999998183</c:v>
                      </c:pt>
                      <c:pt idx="1336">
                        <c:v>0.66849999999998178</c:v>
                      </c:pt>
                      <c:pt idx="1337">
                        <c:v>0.66899999999998172</c:v>
                      </c:pt>
                      <c:pt idx="1338">
                        <c:v>0.66949999999998167</c:v>
                      </c:pt>
                      <c:pt idx="1339">
                        <c:v>0.66999999999998161</c:v>
                      </c:pt>
                      <c:pt idx="1340">
                        <c:v>0.67049999999998156</c:v>
                      </c:pt>
                      <c:pt idx="1341">
                        <c:v>0.6709999999999815</c:v>
                      </c:pt>
                      <c:pt idx="1342">
                        <c:v>0.67149999999998145</c:v>
                      </c:pt>
                      <c:pt idx="1343">
                        <c:v>0.67199999999998139</c:v>
                      </c:pt>
                      <c:pt idx="1344">
                        <c:v>0.67249999999998133</c:v>
                      </c:pt>
                      <c:pt idx="1345">
                        <c:v>0.67299999999998128</c:v>
                      </c:pt>
                      <c:pt idx="1346">
                        <c:v>0.67349999999998122</c:v>
                      </c:pt>
                      <c:pt idx="1347">
                        <c:v>0.67399999999998117</c:v>
                      </c:pt>
                      <c:pt idx="1348">
                        <c:v>0.67449999999998111</c:v>
                      </c:pt>
                      <c:pt idx="1349">
                        <c:v>0.67499999999998106</c:v>
                      </c:pt>
                      <c:pt idx="1350">
                        <c:v>0.675499999999981</c:v>
                      </c:pt>
                      <c:pt idx="1351">
                        <c:v>0.67599999999998095</c:v>
                      </c:pt>
                      <c:pt idx="1352">
                        <c:v>0.67649999999998089</c:v>
                      </c:pt>
                      <c:pt idx="1353">
                        <c:v>0.67699999999998084</c:v>
                      </c:pt>
                      <c:pt idx="1354">
                        <c:v>0.67749999999998078</c:v>
                      </c:pt>
                      <c:pt idx="1355">
                        <c:v>0.67799999999998073</c:v>
                      </c:pt>
                      <c:pt idx="1356">
                        <c:v>0.67849999999998067</c:v>
                      </c:pt>
                      <c:pt idx="1357">
                        <c:v>0.67899999999998062</c:v>
                      </c:pt>
                      <c:pt idx="1358">
                        <c:v>0.67949999999998056</c:v>
                      </c:pt>
                      <c:pt idx="1359">
                        <c:v>0.67999999999998051</c:v>
                      </c:pt>
                      <c:pt idx="1360">
                        <c:v>0.68049999999998045</c:v>
                      </c:pt>
                      <c:pt idx="1361">
                        <c:v>0.6809999999999804</c:v>
                      </c:pt>
                      <c:pt idx="1362">
                        <c:v>0.68149999999998034</c:v>
                      </c:pt>
                      <c:pt idx="1363">
                        <c:v>0.68199999999998029</c:v>
                      </c:pt>
                      <c:pt idx="1364">
                        <c:v>0.68249999999998023</c:v>
                      </c:pt>
                      <c:pt idx="1365">
                        <c:v>0.68299999999998018</c:v>
                      </c:pt>
                      <c:pt idx="1366">
                        <c:v>0.68349999999998012</c:v>
                      </c:pt>
                      <c:pt idx="1367">
                        <c:v>0.68399999999998007</c:v>
                      </c:pt>
                      <c:pt idx="1368">
                        <c:v>0.68449999999998001</c:v>
                      </c:pt>
                      <c:pt idx="1369">
                        <c:v>0.68499999999997996</c:v>
                      </c:pt>
                      <c:pt idx="1370">
                        <c:v>0.6854999999999799</c:v>
                      </c:pt>
                      <c:pt idx="1371">
                        <c:v>0.68599999999997985</c:v>
                      </c:pt>
                      <c:pt idx="1372">
                        <c:v>0.68649999999997979</c:v>
                      </c:pt>
                      <c:pt idx="1373">
                        <c:v>0.68699999999997974</c:v>
                      </c:pt>
                      <c:pt idx="1374">
                        <c:v>0.68749999999997968</c:v>
                      </c:pt>
                      <c:pt idx="1375">
                        <c:v>0.68799999999997963</c:v>
                      </c:pt>
                      <c:pt idx="1376">
                        <c:v>0.68849999999997957</c:v>
                      </c:pt>
                      <c:pt idx="1377">
                        <c:v>0.68899999999997952</c:v>
                      </c:pt>
                      <c:pt idx="1378">
                        <c:v>0.68949999999997946</c:v>
                      </c:pt>
                      <c:pt idx="1379">
                        <c:v>0.68999999999997941</c:v>
                      </c:pt>
                      <c:pt idx="1380">
                        <c:v>0.69049999999997935</c:v>
                      </c:pt>
                      <c:pt idx="1381">
                        <c:v>0.6909999999999793</c:v>
                      </c:pt>
                      <c:pt idx="1382">
                        <c:v>0.69149999999997924</c:v>
                      </c:pt>
                      <c:pt idx="1383">
                        <c:v>0.69199999999997919</c:v>
                      </c:pt>
                      <c:pt idx="1384">
                        <c:v>0.69249999999997913</c:v>
                      </c:pt>
                      <c:pt idx="1385">
                        <c:v>0.69299999999997908</c:v>
                      </c:pt>
                      <c:pt idx="1386">
                        <c:v>0.69349999999997902</c:v>
                      </c:pt>
                      <c:pt idx="1387">
                        <c:v>0.69399999999997897</c:v>
                      </c:pt>
                      <c:pt idx="1388">
                        <c:v>0.69449999999997891</c:v>
                      </c:pt>
                      <c:pt idx="1389">
                        <c:v>0.69499999999997886</c:v>
                      </c:pt>
                      <c:pt idx="1390">
                        <c:v>0.6954999999999788</c:v>
                      </c:pt>
                      <c:pt idx="1391">
                        <c:v>0.69599999999997875</c:v>
                      </c:pt>
                      <c:pt idx="1392">
                        <c:v>0.69649999999997869</c:v>
                      </c:pt>
                      <c:pt idx="1393">
                        <c:v>0.69699999999997864</c:v>
                      </c:pt>
                      <c:pt idx="1394">
                        <c:v>0.69749999999997858</c:v>
                      </c:pt>
                      <c:pt idx="1395">
                        <c:v>0.69799999999997853</c:v>
                      </c:pt>
                      <c:pt idx="1396">
                        <c:v>0.69849999999997847</c:v>
                      </c:pt>
                      <c:pt idx="1397">
                        <c:v>0.69899999999997842</c:v>
                      </c:pt>
                      <c:pt idx="1398">
                        <c:v>0.69949999999997836</c:v>
                      </c:pt>
                      <c:pt idx="1399">
                        <c:v>0.69999999999997831</c:v>
                      </c:pt>
                      <c:pt idx="1400">
                        <c:v>0.70049999999997825</c:v>
                      </c:pt>
                      <c:pt idx="1401">
                        <c:v>0.7009999999999782</c:v>
                      </c:pt>
                      <c:pt idx="1402">
                        <c:v>0.70149999999997814</c:v>
                      </c:pt>
                      <c:pt idx="1403">
                        <c:v>0.70199999999997809</c:v>
                      </c:pt>
                      <c:pt idx="1404">
                        <c:v>0.70249999999997803</c:v>
                      </c:pt>
                      <c:pt idx="1405">
                        <c:v>0.70299999999997798</c:v>
                      </c:pt>
                      <c:pt idx="1406">
                        <c:v>0.70349999999997792</c:v>
                      </c:pt>
                      <c:pt idx="1407">
                        <c:v>0.70399999999997787</c:v>
                      </c:pt>
                      <c:pt idx="1408">
                        <c:v>0.70449999999997781</c:v>
                      </c:pt>
                      <c:pt idx="1409">
                        <c:v>0.70499999999997776</c:v>
                      </c:pt>
                      <c:pt idx="1410">
                        <c:v>0.7054999999999777</c:v>
                      </c:pt>
                      <c:pt idx="1411">
                        <c:v>0.70599999999997765</c:v>
                      </c:pt>
                      <c:pt idx="1412">
                        <c:v>0.70649999999997759</c:v>
                      </c:pt>
                      <c:pt idx="1413">
                        <c:v>0.70699999999997754</c:v>
                      </c:pt>
                      <c:pt idx="1414">
                        <c:v>0.70749999999997748</c:v>
                      </c:pt>
                      <c:pt idx="1415">
                        <c:v>0.70799999999997743</c:v>
                      </c:pt>
                      <c:pt idx="1416">
                        <c:v>0.70849999999997737</c:v>
                      </c:pt>
                      <c:pt idx="1417">
                        <c:v>0.70899999999997732</c:v>
                      </c:pt>
                      <c:pt idx="1418">
                        <c:v>0.70949999999997726</c:v>
                      </c:pt>
                      <c:pt idx="1419">
                        <c:v>0.7099999999999772</c:v>
                      </c:pt>
                      <c:pt idx="1420">
                        <c:v>0.71049999999997715</c:v>
                      </c:pt>
                      <c:pt idx="1421">
                        <c:v>0.71099999999997709</c:v>
                      </c:pt>
                      <c:pt idx="1422">
                        <c:v>0.71149999999997704</c:v>
                      </c:pt>
                      <c:pt idx="1423">
                        <c:v>0.71199999999997698</c:v>
                      </c:pt>
                      <c:pt idx="1424">
                        <c:v>0.71249999999997693</c:v>
                      </c:pt>
                      <c:pt idx="1425">
                        <c:v>0.71299999999997687</c:v>
                      </c:pt>
                      <c:pt idx="1426">
                        <c:v>0.71349999999997682</c:v>
                      </c:pt>
                      <c:pt idx="1427">
                        <c:v>0.71399999999997676</c:v>
                      </c:pt>
                      <c:pt idx="1428">
                        <c:v>0.71449999999997671</c:v>
                      </c:pt>
                      <c:pt idx="1429">
                        <c:v>0.71499999999997665</c:v>
                      </c:pt>
                      <c:pt idx="1430">
                        <c:v>0.7154999999999766</c:v>
                      </c:pt>
                      <c:pt idx="1431">
                        <c:v>0.71599999999997654</c:v>
                      </c:pt>
                      <c:pt idx="1432">
                        <c:v>0.71649999999997649</c:v>
                      </c:pt>
                      <c:pt idx="1433">
                        <c:v>0.71699999999997643</c:v>
                      </c:pt>
                      <c:pt idx="1434">
                        <c:v>0.71749999999997638</c:v>
                      </c:pt>
                      <c:pt idx="1435">
                        <c:v>0.71799999999997632</c:v>
                      </c:pt>
                      <c:pt idx="1436">
                        <c:v>0.71849999999997627</c:v>
                      </c:pt>
                      <c:pt idx="1437">
                        <c:v>0.71899999999997621</c:v>
                      </c:pt>
                      <c:pt idx="1438">
                        <c:v>0.71949999999997616</c:v>
                      </c:pt>
                      <c:pt idx="1439">
                        <c:v>0.7199999999999761</c:v>
                      </c:pt>
                      <c:pt idx="1440">
                        <c:v>0.72049999999997605</c:v>
                      </c:pt>
                      <c:pt idx="1441">
                        <c:v>0.72099999999997599</c:v>
                      </c:pt>
                      <c:pt idx="1442">
                        <c:v>0.72149999999997594</c:v>
                      </c:pt>
                      <c:pt idx="1443">
                        <c:v>0.72199999999997588</c:v>
                      </c:pt>
                      <c:pt idx="1444">
                        <c:v>0.72249999999997583</c:v>
                      </c:pt>
                      <c:pt idx="1445">
                        <c:v>0.72299999999997577</c:v>
                      </c:pt>
                      <c:pt idx="1446">
                        <c:v>0.72349999999997572</c:v>
                      </c:pt>
                      <c:pt idx="1447">
                        <c:v>0.72399999999997566</c:v>
                      </c:pt>
                      <c:pt idx="1448">
                        <c:v>0.72449999999997561</c:v>
                      </c:pt>
                      <c:pt idx="1449">
                        <c:v>0.72499999999997555</c:v>
                      </c:pt>
                      <c:pt idx="1450">
                        <c:v>0.7254999999999755</c:v>
                      </c:pt>
                      <c:pt idx="1451">
                        <c:v>0.72599999999997544</c:v>
                      </c:pt>
                      <c:pt idx="1452">
                        <c:v>0.72649999999997539</c:v>
                      </c:pt>
                      <c:pt idx="1453">
                        <c:v>0.72699999999997533</c:v>
                      </c:pt>
                      <c:pt idx="1454">
                        <c:v>0.72749999999997528</c:v>
                      </c:pt>
                      <c:pt idx="1455">
                        <c:v>0.72799999999997522</c:v>
                      </c:pt>
                      <c:pt idx="1456">
                        <c:v>0.72849999999997517</c:v>
                      </c:pt>
                      <c:pt idx="1457">
                        <c:v>0.72899999999997511</c:v>
                      </c:pt>
                      <c:pt idx="1458">
                        <c:v>0.72949999999997506</c:v>
                      </c:pt>
                      <c:pt idx="1459">
                        <c:v>0.729999999999975</c:v>
                      </c:pt>
                      <c:pt idx="1460">
                        <c:v>0.73049999999997495</c:v>
                      </c:pt>
                      <c:pt idx="1461">
                        <c:v>0.73099999999997489</c:v>
                      </c:pt>
                      <c:pt idx="1462">
                        <c:v>0.73149999999997484</c:v>
                      </c:pt>
                      <c:pt idx="1463">
                        <c:v>0.73199999999997478</c:v>
                      </c:pt>
                      <c:pt idx="1464">
                        <c:v>0.73249999999997473</c:v>
                      </c:pt>
                      <c:pt idx="1465">
                        <c:v>0.73299999999997467</c:v>
                      </c:pt>
                      <c:pt idx="1466">
                        <c:v>0.73349999999997462</c:v>
                      </c:pt>
                      <c:pt idx="1467">
                        <c:v>0.73399999999997456</c:v>
                      </c:pt>
                      <c:pt idx="1468">
                        <c:v>0.73449999999997451</c:v>
                      </c:pt>
                      <c:pt idx="1469">
                        <c:v>0.73499999999997445</c:v>
                      </c:pt>
                      <c:pt idx="1470">
                        <c:v>0.7354999999999744</c:v>
                      </c:pt>
                      <c:pt idx="1471">
                        <c:v>0.73599999999997434</c:v>
                      </c:pt>
                      <c:pt idx="1472">
                        <c:v>0.73649999999997429</c:v>
                      </c:pt>
                      <c:pt idx="1473">
                        <c:v>0.73699999999997423</c:v>
                      </c:pt>
                      <c:pt idx="1474">
                        <c:v>0.73749999999997418</c:v>
                      </c:pt>
                      <c:pt idx="1475">
                        <c:v>0.73799999999997412</c:v>
                      </c:pt>
                      <c:pt idx="1476">
                        <c:v>0.73849999999997407</c:v>
                      </c:pt>
                      <c:pt idx="1477">
                        <c:v>0.73899999999997401</c:v>
                      </c:pt>
                      <c:pt idx="1478">
                        <c:v>0.73949999999997396</c:v>
                      </c:pt>
                      <c:pt idx="1479">
                        <c:v>0.7399999999999739</c:v>
                      </c:pt>
                      <c:pt idx="1480">
                        <c:v>0.74049999999997385</c:v>
                      </c:pt>
                      <c:pt idx="1481">
                        <c:v>0.74099999999997379</c:v>
                      </c:pt>
                      <c:pt idx="1482">
                        <c:v>0.74149999999997374</c:v>
                      </c:pt>
                      <c:pt idx="1483">
                        <c:v>0.74199999999997368</c:v>
                      </c:pt>
                      <c:pt idx="1484">
                        <c:v>0.74249999999997363</c:v>
                      </c:pt>
                      <c:pt idx="1485">
                        <c:v>0.74299999999997357</c:v>
                      </c:pt>
                      <c:pt idx="1486">
                        <c:v>0.74349999999997352</c:v>
                      </c:pt>
                      <c:pt idx="1487">
                        <c:v>0.74399999999997346</c:v>
                      </c:pt>
                      <c:pt idx="1488">
                        <c:v>0.74449999999997341</c:v>
                      </c:pt>
                      <c:pt idx="1489">
                        <c:v>0.74499999999997335</c:v>
                      </c:pt>
                      <c:pt idx="1490">
                        <c:v>0.7454999999999733</c:v>
                      </c:pt>
                      <c:pt idx="1491">
                        <c:v>0.74599999999997324</c:v>
                      </c:pt>
                      <c:pt idx="1492">
                        <c:v>0.74649999999997319</c:v>
                      </c:pt>
                      <c:pt idx="1493">
                        <c:v>0.74699999999997313</c:v>
                      </c:pt>
                      <c:pt idx="1494">
                        <c:v>0.74749999999997307</c:v>
                      </c:pt>
                      <c:pt idx="1495">
                        <c:v>0.74799999999997302</c:v>
                      </c:pt>
                      <c:pt idx="1496">
                        <c:v>0.74849999999997296</c:v>
                      </c:pt>
                      <c:pt idx="1497">
                        <c:v>0.74899999999997291</c:v>
                      </c:pt>
                      <c:pt idx="1498">
                        <c:v>0.74949999999997285</c:v>
                      </c:pt>
                      <c:pt idx="1499">
                        <c:v>0.7499999999999728</c:v>
                      </c:pt>
                      <c:pt idx="1500">
                        <c:v>0.75049999999997274</c:v>
                      </c:pt>
                      <c:pt idx="1501">
                        <c:v>0.75099999999997269</c:v>
                      </c:pt>
                      <c:pt idx="1502">
                        <c:v>0.75149999999997263</c:v>
                      </c:pt>
                      <c:pt idx="1503">
                        <c:v>0.75199999999997258</c:v>
                      </c:pt>
                      <c:pt idx="1504">
                        <c:v>0.75249999999997252</c:v>
                      </c:pt>
                      <c:pt idx="1505">
                        <c:v>0.75299999999997247</c:v>
                      </c:pt>
                      <c:pt idx="1506">
                        <c:v>0.75349999999997241</c:v>
                      </c:pt>
                      <c:pt idx="1507">
                        <c:v>0.75399999999997236</c:v>
                      </c:pt>
                      <c:pt idx="1508">
                        <c:v>0.7544999999999723</c:v>
                      </c:pt>
                      <c:pt idx="1509">
                        <c:v>0.75499999999997225</c:v>
                      </c:pt>
                      <c:pt idx="1510">
                        <c:v>0.75549999999997219</c:v>
                      </c:pt>
                      <c:pt idx="1511">
                        <c:v>0.75599999999997214</c:v>
                      </c:pt>
                      <c:pt idx="1512">
                        <c:v>0.75649999999997208</c:v>
                      </c:pt>
                      <c:pt idx="1513">
                        <c:v>0.75699999999997203</c:v>
                      </c:pt>
                      <c:pt idx="1514">
                        <c:v>0.75749999999997197</c:v>
                      </c:pt>
                      <c:pt idx="1515">
                        <c:v>0.75799999999997192</c:v>
                      </c:pt>
                      <c:pt idx="1516">
                        <c:v>0.75849999999997186</c:v>
                      </c:pt>
                      <c:pt idx="1517">
                        <c:v>0.75899999999997181</c:v>
                      </c:pt>
                      <c:pt idx="1518">
                        <c:v>0.75949999999997175</c:v>
                      </c:pt>
                      <c:pt idx="1519">
                        <c:v>0.7599999999999717</c:v>
                      </c:pt>
                      <c:pt idx="1520">
                        <c:v>0.76049999999997164</c:v>
                      </c:pt>
                      <c:pt idx="1521">
                        <c:v>0.76099999999997159</c:v>
                      </c:pt>
                      <c:pt idx="1522">
                        <c:v>0.76149999999997153</c:v>
                      </c:pt>
                      <c:pt idx="1523">
                        <c:v>0.76199999999997148</c:v>
                      </c:pt>
                      <c:pt idx="1524">
                        <c:v>0.76249999999997142</c:v>
                      </c:pt>
                      <c:pt idx="1525">
                        <c:v>0.76299999999997137</c:v>
                      </c:pt>
                      <c:pt idx="1526">
                        <c:v>0.76349999999997131</c:v>
                      </c:pt>
                      <c:pt idx="1527">
                        <c:v>0.76399999999997126</c:v>
                      </c:pt>
                      <c:pt idx="1528">
                        <c:v>0.7644999999999712</c:v>
                      </c:pt>
                      <c:pt idx="1529">
                        <c:v>0.76499999999997115</c:v>
                      </c:pt>
                      <c:pt idx="1530">
                        <c:v>0.76549999999997109</c:v>
                      </c:pt>
                      <c:pt idx="1531">
                        <c:v>0.76599999999997104</c:v>
                      </c:pt>
                      <c:pt idx="1532">
                        <c:v>0.76649999999997098</c:v>
                      </c:pt>
                      <c:pt idx="1533">
                        <c:v>0.76699999999997093</c:v>
                      </c:pt>
                      <c:pt idx="1534">
                        <c:v>0.76749999999997087</c:v>
                      </c:pt>
                      <c:pt idx="1535">
                        <c:v>0.76799999999997082</c:v>
                      </c:pt>
                      <c:pt idx="1536">
                        <c:v>0.76849999999997076</c:v>
                      </c:pt>
                      <c:pt idx="1537">
                        <c:v>0.76899999999997071</c:v>
                      </c:pt>
                      <c:pt idx="1538">
                        <c:v>0.76949999999997065</c:v>
                      </c:pt>
                      <c:pt idx="1539">
                        <c:v>0.7699999999999706</c:v>
                      </c:pt>
                      <c:pt idx="1540">
                        <c:v>0.77049999999997054</c:v>
                      </c:pt>
                      <c:pt idx="1541">
                        <c:v>0.77099999999997049</c:v>
                      </c:pt>
                      <c:pt idx="1542">
                        <c:v>0.77149999999997043</c:v>
                      </c:pt>
                      <c:pt idx="1543">
                        <c:v>0.77199999999997038</c:v>
                      </c:pt>
                      <c:pt idx="1544">
                        <c:v>0.77249999999997032</c:v>
                      </c:pt>
                      <c:pt idx="1545">
                        <c:v>0.77299999999997027</c:v>
                      </c:pt>
                      <c:pt idx="1546">
                        <c:v>0.77349999999997021</c:v>
                      </c:pt>
                      <c:pt idx="1547">
                        <c:v>0.77399999999997016</c:v>
                      </c:pt>
                      <c:pt idx="1548">
                        <c:v>0.7744999999999701</c:v>
                      </c:pt>
                      <c:pt idx="1549">
                        <c:v>0.77499999999997005</c:v>
                      </c:pt>
                      <c:pt idx="1550">
                        <c:v>0.77549999999996999</c:v>
                      </c:pt>
                      <c:pt idx="1551">
                        <c:v>0.77599999999996994</c:v>
                      </c:pt>
                      <c:pt idx="1552">
                        <c:v>0.77649999999996988</c:v>
                      </c:pt>
                      <c:pt idx="1553">
                        <c:v>0.77699999999996983</c:v>
                      </c:pt>
                      <c:pt idx="1554">
                        <c:v>0.77749999999996977</c:v>
                      </c:pt>
                      <c:pt idx="1555">
                        <c:v>0.77799999999996972</c:v>
                      </c:pt>
                      <c:pt idx="1556">
                        <c:v>0.77849999999996966</c:v>
                      </c:pt>
                      <c:pt idx="1557">
                        <c:v>0.77899999999996961</c:v>
                      </c:pt>
                      <c:pt idx="1558">
                        <c:v>0.77949999999996955</c:v>
                      </c:pt>
                      <c:pt idx="1559">
                        <c:v>0.7799999999999695</c:v>
                      </c:pt>
                      <c:pt idx="1560">
                        <c:v>0.78049999999996944</c:v>
                      </c:pt>
                      <c:pt idx="1561">
                        <c:v>0.78099999999996939</c:v>
                      </c:pt>
                      <c:pt idx="1562">
                        <c:v>0.78149999999996933</c:v>
                      </c:pt>
                      <c:pt idx="1563">
                        <c:v>0.78199999999996928</c:v>
                      </c:pt>
                      <c:pt idx="1564">
                        <c:v>0.78249999999996922</c:v>
                      </c:pt>
                      <c:pt idx="1565">
                        <c:v>0.78299999999996917</c:v>
                      </c:pt>
                      <c:pt idx="1566">
                        <c:v>0.78349999999996911</c:v>
                      </c:pt>
                      <c:pt idx="1567">
                        <c:v>0.78399999999996905</c:v>
                      </c:pt>
                      <c:pt idx="1568">
                        <c:v>0.784499999999969</c:v>
                      </c:pt>
                      <c:pt idx="1569">
                        <c:v>0.78499999999996894</c:v>
                      </c:pt>
                      <c:pt idx="1570">
                        <c:v>0.78549999999996889</c:v>
                      </c:pt>
                      <c:pt idx="1571">
                        <c:v>0.78599999999996883</c:v>
                      </c:pt>
                      <c:pt idx="1572">
                        <c:v>0.78649999999996878</c:v>
                      </c:pt>
                      <c:pt idx="1573">
                        <c:v>0.78699999999996872</c:v>
                      </c:pt>
                      <c:pt idx="1574">
                        <c:v>0.78749999999996867</c:v>
                      </c:pt>
                      <c:pt idx="1575">
                        <c:v>0.78799999999996861</c:v>
                      </c:pt>
                      <c:pt idx="1576">
                        <c:v>0.78849999999996856</c:v>
                      </c:pt>
                      <c:pt idx="1577">
                        <c:v>0.7889999999999685</c:v>
                      </c:pt>
                      <c:pt idx="1578">
                        <c:v>0.78949999999996845</c:v>
                      </c:pt>
                      <c:pt idx="1579">
                        <c:v>0.78999999999996839</c:v>
                      </c:pt>
                      <c:pt idx="1580">
                        <c:v>0.79049999999996834</c:v>
                      </c:pt>
                      <c:pt idx="1581">
                        <c:v>0.79099999999996828</c:v>
                      </c:pt>
                      <c:pt idx="1582">
                        <c:v>0.79149999999996823</c:v>
                      </c:pt>
                      <c:pt idx="1583">
                        <c:v>0.79199999999996817</c:v>
                      </c:pt>
                      <c:pt idx="1584">
                        <c:v>0.79249999999996812</c:v>
                      </c:pt>
                      <c:pt idx="1585">
                        <c:v>0.79299999999996806</c:v>
                      </c:pt>
                      <c:pt idx="1586">
                        <c:v>0.79349999999996801</c:v>
                      </c:pt>
                      <c:pt idx="1587">
                        <c:v>0.79399999999996795</c:v>
                      </c:pt>
                      <c:pt idx="1588">
                        <c:v>0.7944999999999679</c:v>
                      </c:pt>
                      <c:pt idx="1589">
                        <c:v>0.79499999999996784</c:v>
                      </c:pt>
                      <c:pt idx="1590">
                        <c:v>0.79549999999996779</c:v>
                      </c:pt>
                      <c:pt idx="1591">
                        <c:v>0.79599999999996773</c:v>
                      </c:pt>
                      <c:pt idx="1592">
                        <c:v>0.79649999999996768</c:v>
                      </c:pt>
                      <c:pt idx="1593">
                        <c:v>0.79699999999996762</c:v>
                      </c:pt>
                      <c:pt idx="1594">
                        <c:v>0.79749999999996757</c:v>
                      </c:pt>
                      <c:pt idx="1595">
                        <c:v>0.79799999999996751</c:v>
                      </c:pt>
                      <c:pt idx="1596">
                        <c:v>0.79849999999996746</c:v>
                      </c:pt>
                      <c:pt idx="1597">
                        <c:v>0.7989999999999674</c:v>
                      </c:pt>
                      <c:pt idx="1598">
                        <c:v>0.79949999999996735</c:v>
                      </c:pt>
                      <c:pt idx="1599">
                        <c:v>0.79999999999996729</c:v>
                      </c:pt>
                      <c:pt idx="1600">
                        <c:v>0.80049999999996724</c:v>
                      </c:pt>
                      <c:pt idx="1601">
                        <c:v>0.80099999999996718</c:v>
                      </c:pt>
                      <c:pt idx="1602">
                        <c:v>0.80149999999996713</c:v>
                      </c:pt>
                      <c:pt idx="1603">
                        <c:v>0.80199999999996707</c:v>
                      </c:pt>
                      <c:pt idx="1604">
                        <c:v>0.80249999999996702</c:v>
                      </c:pt>
                      <c:pt idx="1605">
                        <c:v>0.80299999999996696</c:v>
                      </c:pt>
                      <c:pt idx="1606">
                        <c:v>0.80349999999996691</c:v>
                      </c:pt>
                      <c:pt idx="1607">
                        <c:v>0.80399999999996685</c:v>
                      </c:pt>
                      <c:pt idx="1608">
                        <c:v>0.8044999999999668</c:v>
                      </c:pt>
                      <c:pt idx="1609">
                        <c:v>0.80499999999996674</c:v>
                      </c:pt>
                      <c:pt idx="1610">
                        <c:v>0.80549999999996669</c:v>
                      </c:pt>
                      <c:pt idx="1611">
                        <c:v>0.80599999999996663</c:v>
                      </c:pt>
                      <c:pt idx="1612">
                        <c:v>0.80649999999996658</c:v>
                      </c:pt>
                      <c:pt idx="1613">
                        <c:v>0.80699999999996652</c:v>
                      </c:pt>
                      <c:pt idx="1614">
                        <c:v>0.80749999999996647</c:v>
                      </c:pt>
                      <c:pt idx="1615">
                        <c:v>0.80799999999996641</c:v>
                      </c:pt>
                      <c:pt idx="1616">
                        <c:v>0.80849999999996636</c:v>
                      </c:pt>
                      <c:pt idx="1617">
                        <c:v>0.8089999999999663</c:v>
                      </c:pt>
                      <c:pt idx="1618">
                        <c:v>0.80949999999996625</c:v>
                      </c:pt>
                      <c:pt idx="1619">
                        <c:v>0.80999999999996619</c:v>
                      </c:pt>
                      <c:pt idx="1620">
                        <c:v>0.81049999999996614</c:v>
                      </c:pt>
                      <c:pt idx="1621">
                        <c:v>0.81099999999996608</c:v>
                      </c:pt>
                      <c:pt idx="1622">
                        <c:v>0.81149999999996603</c:v>
                      </c:pt>
                      <c:pt idx="1623">
                        <c:v>0.81199999999996597</c:v>
                      </c:pt>
                      <c:pt idx="1624">
                        <c:v>0.81249999999996592</c:v>
                      </c:pt>
                      <c:pt idx="1625">
                        <c:v>0.81299999999996586</c:v>
                      </c:pt>
                      <c:pt idx="1626">
                        <c:v>0.81349999999996581</c:v>
                      </c:pt>
                      <c:pt idx="1627">
                        <c:v>0.81399999999996575</c:v>
                      </c:pt>
                      <c:pt idx="1628">
                        <c:v>0.8144999999999657</c:v>
                      </c:pt>
                      <c:pt idx="1629">
                        <c:v>0.81499999999996564</c:v>
                      </c:pt>
                      <c:pt idx="1630">
                        <c:v>0.81549999999996559</c:v>
                      </c:pt>
                      <c:pt idx="1631">
                        <c:v>0.81599999999996553</c:v>
                      </c:pt>
                      <c:pt idx="1632">
                        <c:v>0.81649999999996548</c:v>
                      </c:pt>
                      <c:pt idx="1633">
                        <c:v>0.81699999999996542</c:v>
                      </c:pt>
                      <c:pt idx="1634">
                        <c:v>0.81749999999996537</c:v>
                      </c:pt>
                      <c:pt idx="1635">
                        <c:v>0.81799999999996531</c:v>
                      </c:pt>
                      <c:pt idx="1636">
                        <c:v>0.81849999999996526</c:v>
                      </c:pt>
                      <c:pt idx="1637">
                        <c:v>0.8189999999999652</c:v>
                      </c:pt>
                      <c:pt idx="1638">
                        <c:v>0.81949999999996515</c:v>
                      </c:pt>
                      <c:pt idx="1639">
                        <c:v>0.81999999999996509</c:v>
                      </c:pt>
                      <c:pt idx="1640">
                        <c:v>0.82049999999996504</c:v>
                      </c:pt>
                      <c:pt idx="1641">
                        <c:v>0.82099999999996498</c:v>
                      </c:pt>
                      <c:pt idx="1642">
                        <c:v>0.82149999999996492</c:v>
                      </c:pt>
                      <c:pt idx="1643">
                        <c:v>0.82199999999996487</c:v>
                      </c:pt>
                      <c:pt idx="1644">
                        <c:v>0.82249999999996481</c:v>
                      </c:pt>
                      <c:pt idx="1645">
                        <c:v>0.82299999999996476</c:v>
                      </c:pt>
                      <c:pt idx="1646">
                        <c:v>0.8234999999999647</c:v>
                      </c:pt>
                      <c:pt idx="1647">
                        <c:v>0.82399999999996465</c:v>
                      </c:pt>
                      <c:pt idx="1648">
                        <c:v>0.82449999999996459</c:v>
                      </c:pt>
                      <c:pt idx="1649">
                        <c:v>0.82499999999996454</c:v>
                      </c:pt>
                      <c:pt idx="1650">
                        <c:v>0.82549999999996448</c:v>
                      </c:pt>
                      <c:pt idx="1651">
                        <c:v>0.82599999999996443</c:v>
                      </c:pt>
                      <c:pt idx="1652">
                        <c:v>0.82649999999996437</c:v>
                      </c:pt>
                      <c:pt idx="1653">
                        <c:v>0.82699999999996432</c:v>
                      </c:pt>
                      <c:pt idx="1654">
                        <c:v>0.82749999999996426</c:v>
                      </c:pt>
                      <c:pt idx="1655">
                        <c:v>0.82799999999996421</c:v>
                      </c:pt>
                      <c:pt idx="1656">
                        <c:v>0.82849999999996415</c:v>
                      </c:pt>
                      <c:pt idx="1657">
                        <c:v>0.8289999999999641</c:v>
                      </c:pt>
                      <c:pt idx="1658">
                        <c:v>0.82949999999996404</c:v>
                      </c:pt>
                      <c:pt idx="1659">
                        <c:v>0.82999999999996399</c:v>
                      </c:pt>
                      <c:pt idx="1660">
                        <c:v>0.83049999999996393</c:v>
                      </c:pt>
                      <c:pt idx="1661">
                        <c:v>0.83099999999996388</c:v>
                      </c:pt>
                      <c:pt idx="1662">
                        <c:v>0.83149999999996382</c:v>
                      </c:pt>
                      <c:pt idx="1663">
                        <c:v>0.83199999999996377</c:v>
                      </c:pt>
                      <c:pt idx="1664">
                        <c:v>0.83249999999996371</c:v>
                      </c:pt>
                      <c:pt idx="1665">
                        <c:v>0.83299999999996366</c:v>
                      </c:pt>
                      <c:pt idx="1666">
                        <c:v>0.8334999999999636</c:v>
                      </c:pt>
                      <c:pt idx="1667">
                        <c:v>0.83399999999996355</c:v>
                      </c:pt>
                      <c:pt idx="1668">
                        <c:v>0.83449999999996349</c:v>
                      </c:pt>
                      <c:pt idx="1669">
                        <c:v>0.83499999999996344</c:v>
                      </c:pt>
                      <c:pt idx="1670">
                        <c:v>0.83549999999996338</c:v>
                      </c:pt>
                      <c:pt idx="1671">
                        <c:v>0.83599999999996333</c:v>
                      </c:pt>
                      <c:pt idx="1672">
                        <c:v>0.83649999999996327</c:v>
                      </c:pt>
                      <c:pt idx="1673">
                        <c:v>0.83699999999996322</c:v>
                      </c:pt>
                      <c:pt idx="1674">
                        <c:v>0.83749999999996316</c:v>
                      </c:pt>
                      <c:pt idx="1675">
                        <c:v>0.83799999999996311</c:v>
                      </c:pt>
                      <c:pt idx="1676">
                        <c:v>0.83849999999996305</c:v>
                      </c:pt>
                      <c:pt idx="1677">
                        <c:v>0.838999999999963</c:v>
                      </c:pt>
                      <c:pt idx="1678">
                        <c:v>0.83949999999996294</c:v>
                      </c:pt>
                      <c:pt idx="1679">
                        <c:v>0.83999999999996289</c:v>
                      </c:pt>
                      <c:pt idx="1680">
                        <c:v>0.84049999999996283</c:v>
                      </c:pt>
                      <c:pt idx="1681">
                        <c:v>0.84099999999996278</c:v>
                      </c:pt>
                      <c:pt idx="1682">
                        <c:v>0.84149999999996272</c:v>
                      </c:pt>
                      <c:pt idx="1683">
                        <c:v>0.84199999999996267</c:v>
                      </c:pt>
                      <c:pt idx="1684">
                        <c:v>0.84249999999996261</c:v>
                      </c:pt>
                      <c:pt idx="1685">
                        <c:v>0.84299999999996256</c:v>
                      </c:pt>
                      <c:pt idx="1686">
                        <c:v>0.8434999999999625</c:v>
                      </c:pt>
                      <c:pt idx="1687">
                        <c:v>0.84399999999996245</c:v>
                      </c:pt>
                      <c:pt idx="1688">
                        <c:v>0.84449999999996239</c:v>
                      </c:pt>
                      <c:pt idx="1689">
                        <c:v>0.84499999999996234</c:v>
                      </c:pt>
                      <c:pt idx="1690">
                        <c:v>0.84549999999996228</c:v>
                      </c:pt>
                      <c:pt idx="1691">
                        <c:v>0.84599999999996223</c:v>
                      </c:pt>
                      <c:pt idx="1692">
                        <c:v>0.84649999999996217</c:v>
                      </c:pt>
                      <c:pt idx="1693">
                        <c:v>0.84699999999996212</c:v>
                      </c:pt>
                      <c:pt idx="1694">
                        <c:v>0.84749999999996206</c:v>
                      </c:pt>
                      <c:pt idx="1695">
                        <c:v>0.84799999999996201</c:v>
                      </c:pt>
                      <c:pt idx="1696">
                        <c:v>0.84849999999996195</c:v>
                      </c:pt>
                      <c:pt idx="1697">
                        <c:v>0.8489999999999619</c:v>
                      </c:pt>
                      <c:pt idx="1698">
                        <c:v>0.84949999999996184</c:v>
                      </c:pt>
                      <c:pt idx="1699">
                        <c:v>0.84999999999996179</c:v>
                      </c:pt>
                      <c:pt idx="1700">
                        <c:v>0.85049999999996173</c:v>
                      </c:pt>
                      <c:pt idx="1701">
                        <c:v>0.85099999999996168</c:v>
                      </c:pt>
                      <c:pt idx="1702">
                        <c:v>0.85149999999996162</c:v>
                      </c:pt>
                      <c:pt idx="1703">
                        <c:v>0.85199999999996157</c:v>
                      </c:pt>
                      <c:pt idx="1704">
                        <c:v>0.85249999999996151</c:v>
                      </c:pt>
                      <c:pt idx="1705">
                        <c:v>0.85299999999996146</c:v>
                      </c:pt>
                      <c:pt idx="1706">
                        <c:v>0.8534999999999614</c:v>
                      </c:pt>
                      <c:pt idx="1707">
                        <c:v>0.85399999999996135</c:v>
                      </c:pt>
                      <c:pt idx="1708">
                        <c:v>0.85449999999996129</c:v>
                      </c:pt>
                      <c:pt idx="1709">
                        <c:v>0.85499999999996124</c:v>
                      </c:pt>
                      <c:pt idx="1710">
                        <c:v>0.85549999999996118</c:v>
                      </c:pt>
                      <c:pt idx="1711">
                        <c:v>0.85599999999996113</c:v>
                      </c:pt>
                      <c:pt idx="1712">
                        <c:v>0.85649999999996107</c:v>
                      </c:pt>
                      <c:pt idx="1713">
                        <c:v>0.85699999999996102</c:v>
                      </c:pt>
                      <c:pt idx="1714">
                        <c:v>0.85749999999996096</c:v>
                      </c:pt>
                      <c:pt idx="1715">
                        <c:v>0.85799999999996091</c:v>
                      </c:pt>
                      <c:pt idx="1716">
                        <c:v>0.85849999999996085</c:v>
                      </c:pt>
                      <c:pt idx="1717">
                        <c:v>0.85899999999996079</c:v>
                      </c:pt>
                      <c:pt idx="1718">
                        <c:v>0.85949999999996074</c:v>
                      </c:pt>
                      <c:pt idx="1719">
                        <c:v>0.85999999999996068</c:v>
                      </c:pt>
                      <c:pt idx="1720">
                        <c:v>0.86049999999996063</c:v>
                      </c:pt>
                      <c:pt idx="1721">
                        <c:v>0.86099999999996057</c:v>
                      </c:pt>
                      <c:pt idx="1722">
                        <c:v>0.86149999999996052</c:v>
                      </c:pt>
                      <c:pt idx="1723">
                        <c:v>0.86199999999996046</c:v>
                      </c:pt>
                      <c:pt idx="1724">
                        <c:v>0.86249999999996041</c:v>
                      </c:pt>
                      <c:pt idx="1725">
                        <c:v>0.86299999999996035</c:v>
                      </c:pt>
                      <c:pt idx="1726">
                        <c:v>0.8634999999999603</c:v>
                      </c:pt>
                      <c:pt idx="1727">
                        <c:v>0.86399999999996024</c:v>
                      </c:pt>
                      <c:pt idx="1728">
                        <c:v>0.86449999999996019</c:v>
                      </c:pt>
                      <c:pt idx="1729">
                        <c:v>0.86499999999996013</c:v>
                      </c:pt>
                      <c:pt idx="1730">
                        <c:v>0.86549999999996008</c:v>
                      </c:pt>
                      <c:pt idx="1731">
                        <c:v>0.86599999999996002</c:v>
                      </c:pt>
                      <c:pt idx="1732">
                        <c:v>0.86649999999995997</c:v>
                      </c:pt>
                      <c:pt idx="1733">
                        <c:v>0.86699999999995991</c:v>
                      </c:pt>
                      <c:pt idx="1734">
                        <c:v>0.86749999999995986</c:v>
                      </c:pt>
                      <c:pt idx="1735">
                        <c:v>0.8679999999999598</c:v>
                      </c:pt>
                      <c:pt idx="1736">
                        <c:v>0.86849999999995975</c:v>
                      </c:pt>
                      <c:pt idx="1737">
                        <c:v>0.86899999999995969</c:v>
                      </c:pt>
                      <c:pt idx="1738">
                        <c:v>0.86949999999995964</c:v>
                      </c:pt>
                      <c:pt idx="1739">
                        <c:v>0.86999999999995958</c:v>
                      </c:pt>
                      <c:pt idx="1740">
                        <c:v>0.87049999999995953</c:v>
                      </c:pt>
                      <c:pt idx="1741">
                        <c:v>0.87099999999995947</c:v>
                      </c:pt>
                      <c:pt idx="1742">
                        <c:v>0.87149999999995942</c:v>
                      </c:pt>
                      <c:pt idx="1743">
                        <c:v>0.87199999999995936</c:v>
                      </c:pt>
                      <c:pt idx="1744">
                        <c:v>0.87249999999995931</c:v>
                      </c:pt>
                      <c:pt idx="1745">
                        <c:v>0.87299999999995925</c:v>
                      </c:pt>
                      <c:pt idx="1746">
                        <c:v>0.8734999999999592</c:v>
                      </c:pt>
                      <c:pt idx="1747">
                        <c:v>0.87399999999995914</c:v>
                      </c:pt>
                      <c:pt idx="1748">
                        <c:v>0.87449999999995909</c:v>
                      </c:pt>
                      <c:pt idx="1749">
                        <c:v>0.87499999999995903</c:v>
                      </c:pt>
                      <c:pt idx="1750">
                        <c:v>0.87549999999995898</c:v>
                      </c:pt>
                      <c:pt idx="1751">
                        <c:v>0.87599999999995892</c:v>
                      </c:pt>
                      <c:pt idx="1752">
                        <c:v>0.87649999999995887</c:v>
                      </c:pt>
                      <c:pt idx="1753">
                        <c:v>0.87699999999995881</c:v>
                      </c:pt>
                      <c:pt idx="1754">
                        <c:v>0.87749999999995876</c:v>
                      </c:pt>
                      <c:pt idx="1755">
                        <c:v>0.8779999999999587</c:v>
                      </c:pt>
                      <c:pt idx="1756">
                        <c:v>0.87849999999995865</c:v>
                      </c:pt>
                      <c:pt idx="1757">
                        <c:v>0.87899999999995859</c:v>
                      </c:pt>
                      <c:pt idx="1758">
                        <c:v>0.87949999999995854</c:v>
                      </c:pt>
                      <c:pt idx="1759">
                        <c:v>0.87999999999995848</c:v>
                      </c:pt>
                      <c:pt idx="1760">
                        <c:v>0.88049999999995843</c:v>
                      </c:pt>
                      <c:pt idx="1761">
                        <c:v>0.88099999999995837</c:v>
                      </c:pt>
                      <c:pt idx="1762">
                        <c:v>0.88149999999995832</c:v>
                      </c:pt>
                      <c:pt idx="1763">
                        <c:v>0.88199999999995826</c:v>
                      </c:pt>
                      <c:pt idx="1764">
                        <c:v>0.88249999999995821</c:v>
                      </c:pt>
                      <c:pt idx="1765">
                        <c:v>0.88299999999995815</c:v>
                      </c:pt>
                      <c:pt idx="1766">
                        <c:v>0.8834999999999581</c:v>
                      </c:pt>
                      <c:pt idx="1767">
                        <c:v>0.88399999999995804</c:v>
                      </c:pt>
                      <c:pt idx="1768">
                        <c:v>0.88449999999995799</c:v>
                      </c:pt>
                      <c:pt idx="1769">
                        <c:v>0.88499999999995793</c:v>
                      </c:pt>
                      <c:pt idx="1770">
                        <c:v>0.88549999999995788</c:v>
                      </c:pt>
                      <c:pt idx="1771">
                        <c:v>0.88599999999995782</c:v>
                      </c:pt>
                      <c:pt idx="1772">
                        <c:v>0.88649999999995777</c:v>
                      </c:pt>
                      <c:pt idx="1773">
                        <c:v>0.88699999999995771</c:v>
                      </c:pt>
                      <c:pt idx="1774">
                        <c:v>0.88749999999995766</c:v>
                      </c:pt>
                      <c:pt idx="1775">
                        <c:v>0.8879999999999576</c:v>
                      </c:pt>
                      <c:pt idx="1776">
                        <c:v>0.88849999999995755</c:v>
                      </c:pt>
                      <c:pt idx="1777">
                        <c:v>0.88899999999995749</c:v>
                      </c:pt>
                      <c:pt idx="1778">
                        <c:v>0.88949999999995744</c:v>
                      </c:pt>
                      <c:pt idx="1779">
                        <c:v>0.88999999999995738</c:v>
                      </c:pt>
                      <c:pt idx="1780">
                        <c:v>0.89049999999995733</c:v>
                      </c:pt>
                      <c:pt idx="1781">
                        <c:v>0.89099999999995727</c:v>
                      </c:pt>
                      <c:pt idx="1782">
                        <c:v>0.89149999999995722</c:v>
                      </c:pt>
                      <c:pt idx="1783">
                        <c:v>0.89199999999995716</c:v>
                      </c:pt>
                      <c:pt idx="1784">
                        <c:v>0.89249999999995711</c:v>
                      </c:pt>
                      <c:pt idx="1785">
                        <c:v>0.89299999999995705</c:v>
                      </c:pt>
                      <c:pt idx="1786">
                        <c:v>0.893499999999957</c:v>
                      </c:pt>
                      <c:pt idx="1787">
                        <c:v>0.89399999999995694</c:v>
                      </c:pt>
                      <c:pt idx="1788">
                        <c:v>0.89449999999995689</c:v>
                      </c:pt>
                      <c:pt idx="1789">
                        <c:v>0.89499999999995683</c:v>
                      </c:pt>
                      <c:pt idx="1790">
                        <c:v>0.89549999999995678</c:v>
                      </c:pt>
                      <c:pt idx="1791">
                        <c:v>0.89599999999995672</c:v>
                      </c:pt>
                      <c:pt idx="1792">
                        <c:v>0.89649999999995666</c:v>
                      </c:pt>
                      <c:pt idx="1793">
                        <c:v>0.89699999999995661</c:v>
                      </c:pt>
                      <c:pt idx="1794">
                        <c:v>0.89749999999995655</c:v>
                      </c:pt>
                      <c:pt idx="1795">
                        <c:v>0.8979999999999565</c:v>
                      </c:pt>
                      <c:pt idx="1796">
                        <c:v>0.89849999999995644</c:v>
                      </c:pt>
                      <c:pt idx="1797">
                        <c:v>0.89899999999995639</c:v>
                      </c:pt>
                      <c:pt idx="1798">
                        <c:v>0.89949999999995633</c:v>
                      </c:pt>
                      <c:pt idx="1799">
                        <c:v>0.89999999999995628</c:v>
                      </c:pt>
                      <c:pt idx="1800">
                        <c:v>0.90049999999995622</c:v>
                      </c:pt>
                      <c:pt idx="1801">
                        <c:v>0.90099999999995617</c:v>
                      </c:pt>
                      <c:pt idx="1802">
                        <c:v>0.90149999999995611</c:v>
                      </c:pt>
                      <c:pt idx="1803">
                        <c:v>0.90199999999995606</c:v>
                      </c:pt>
                      <c:pt idx="1804">
                        <c:v>0.902499999999956</c:v>
                      </c:pt>
                      <c:pt idx="1805">
                        <c:v>0.90299999999995595</c:v>
                      </c:pt>
                      <c:pt idx="1806">
                        <c:v>0.90349999999995589</c:v>
                      </c:pt>
                      <c:pt idx="1807">
                        <c:v>0.90399999999995584</c:v>
                      </c:pt>
                      <c:pt idx="1808">
                        <c:v>0.90449999999995578</c:v>
                      </c:pt>
                      <c:pt idx="1809">
                        <c:v>0.90499999999995573</c:v>
                      </c:pt>
                      <c:pt idx="1810">
                        <c:v>0.90549999999995567</c:v>
                      </c:pt>
                      <c:pt idx="1811">
                        <c:v>0.90599999999995562</c:v>
                      </c:pt>
                      <c:pt idx="1812">
                        <c:v>0.90649999999995556</c:v>
                      </c:pt>
                      <c:pt idx="1813">
                        <c:v>0.90699999999995551</c:v>
                      </c:pt>
                      <c:pt idx="1814">
                        <c:v>0.90749999999995545</c:v>
                      </c:pt>
                      <c:pt idx="1815">
                        <c:v>0.9079999999999554</c:v>
                      </c:pt>
                      <c:pt idx="1816">
                        <c:v>0.90849999999995534</c:v>
                      </c:pt>
                      <c:pt idx="1817">
                        <c:v>0.90899999999995529</c:v>
                      </c:pt>
                      <c:pt idx="1818">
                        <c:v>0.90949999999995523</c:v>
                      </c:pt>
                      <c:pt idx="1819">
                        <c:v>0.90999999999995518</c:v>
                      </c:pt>
                      <c:pt idx="1820">
                        <c:v>0.91049999999995512</c:v>
                      </c:pt>
                      <c:pt idx="1821">
                        <c:v>0.91099999999995507</c:v>
                      </c:pt>
                      <c:pt idx="1822">
                        <c:v>0.91149999999995501</c:v>
                      </c:pt>
                      <c:pt idx="1823">
                        <c:v>0.91199999999995496</c:v>
                      </c:pt>
                      <c:pt idx="1824">
                        <c:v>0.9124999999999549</c:v>
                      </c:pt>
                      <c:pt idx="1825">
                        <c:v>0.91299999999995485</c:v>
                      </c:pt>
                      <c:pt idx="1826">
                        <c:v>0.91349999999995479</c:v>
                      </c:pt>
                      <c:pt idx="1827">
                        <c:v>0.91399999999995474</c:v>
                      </c:pt>
                      <c:pt idx="1828">
                        <c:v>0.91449999999995468</c:v>
                      </c:pt>
                      <c:pt idx="1829">
                        <c:v>0.91499999999995463</c:v>
                      </c:pt>
                      <c:pt idx="1830">
                        <c:v>0.91549999999995457</c:v>
                      </c:pt>
                      <c:pt idx="1831">
                        <c:v>0.91599999999995452</c:v>
                      </c:pt>
                      <c:pt idx="1832">
                        <c:v>0.91649999999995446</c:v>
                      </c:pt>
                      <c:pt idx="1833">
                        <c:v>0.91699999999995441</c:v>
                      </c:pt>
                      <c:pt idx="1834">
                        <c:v>0.91749999999995435</c:v>
                      </c:pt>
                      <c:pt idx="1835">
                        <c:v>0.9179999999999543</c:v>
                      </c:pt>
                      <c:pt idx="1836">
                        <c:v>0.91849999999995424</c:v>
                      </c:pt>
                      <c:pt idx="1837">
                        <c:v>0.91899999999995419</c:v>
                      </c:pt>
                      <c:pt idx="1838">
                        <c:v>0.91949999999995413</c:v>
                      </c:pt>
                      <c:pt idx="1839">
                        <c:v>0.91999999999995408</c:v>
                      </c:pt>
                      <c:pt idx="1840">
                        <c:v>0.92049999999995402</c:v>
                      </c:pt>
                      <c:pt idx="1841">
                        <c:v>0.92099999999995397</c:v>
                      </c:pt>
                      <c:pt idx="1842">
                        <c:v>0.92149999999995391</c:v>
                      </c:pt>
                      <c:pt idx="1843">
                        <c:v>0.92199999999995386</c:v>
                      </c:pt>
                      <c:pt idx="1844">
                        <c:v>0.9224999999999538</c:v>
                      </c:pt>
                      <c:pt idx="1845">
                        <c:v>0.92299999999995375</c:v>
                      </c:pt>
                      <c:pt idx="1846">
                        <c:v>0.92349999999995369</c:v>
                      </c:pt>
                      <c:pt idx="1847">
                        <c:v>0.92399999999995364</c:v>
                      </c:pt>
                      <c:pt idx="1848">
                        <c:v>0.92449999999995358</c:v>
                      </c:pt>
                      <c:pt idx="1849">
                        <c:v>0.92499999999995353</c:v>
                      </c:pt>
                      <c:pt idx="1850">
                        <c:v>0.92549999999995347</c:v>
                      </c:pt>
                      <c:pt idx="1851">
                        <c:v>0.92599999999995342</c:v>
                      </c:pt>
                      <c:pt idx="1852">
                        <c:v>0.92649999999995336</c:v>
                      </c:pt>
                      <c:pt idx="1853">
                        <c:v>0.92699999999995331</c:v>
                      </c:pt>
                      <c:pt idx="1854">
                        <c:v>0.92749999999995325</c:v>
                      </c:pt>
                      <c:pt idx="1855">
                        <c:v>0.9279999999999532</c:v>
                      </c:pt>
                      <c:pt idx="1856">
                        <c:v>0.92849999999995314</c:v>
                      </c:pt>
                      <c:pt idx="1857">
                        <c:v>0.92899999999995309</c:v>
                      </c:pt>
                      <c:pt idx="1858">
                        <c:v>0.92949999999995303</c:v>
                      </c:pt>
                      <c:pt idx="1859">
                        <c:v>0.92999999999995298</c:v>
                      </c:pt>
                      <c:pt idx="1860">
                        <c:v>0.93049999999995292</c:v>
                      </c:pt>
                      <c:pt idx="1861">
                        <c:v>0.93099999999995287</c:v>
                      </c:pt>
                      <c:pt idx="1862">
                        <c:v>0.93149999999995281</c:v>
                      </c:pt>
                      <c:pt idx="1863">
                        <c:v>0.93199999999995276</c:v>
                      </c:pt>
                      <c:pt idx="1864">
                        <c:v>0.9324999999999527</c:v>
                      </c:pt>
                      <c:pt idx="1865">
                        <c:v>0.93299999999995264</c:v>
                      </c:pt>
                      <c:pt idx="1866">
                        <c:v>0.93349999999995259</c:v>
                      </c:pt>
                      <c:pt idx="1867">
                        <c:v>0.93399999999995253</c:v>
                      </c:pt>
                      <c:pt idx="1868">
                        <c:v>0.93449999999995248</c:v>
                      </c:pt>
                      <c:pt idx="1869">
                        <c:v>0.93499999999995242</c:v>
                      </c:pt>
                      <c:pt idx="1870">
                        <c:v>0.93549999999995237</c:v>
                      </c:pt>
                      <c:pt idx="1871">
                        <c:v>0.93599999999995231</c:v>
                      </c:pt>
                      <c:pt idx="1872">
                        <c:v>0.93649999999995226</c:v>
                      </c:pt>
                      <c:pt idx="1873">
                        <c:v>0.9369999999999522</c:v>
                      </c:pt>
                      <c:pt idx="1874">
                        <c:v>0.93749999999995215</c:v>
                      </c:pt>
                      <c:pt idx="1875">
                        <c:v>0.93799999999995209</c:v>
                      </c:pt>
                      <c:pt idx="1876">
                        <c:v>0.93849999999995204</c:v>
                      </c:pt>
                      <c:pt idx="1877">
                        <c:v>0.93899999999995198</c:v>
                      </c:pt>
                      <c:pt idx="1878">
                        <c:v>0.93949999999995193</c:v>
                      </c:pt>
                      <c:pt idx="1879">
                        <c:v>0.93999999999995187</c:v>
                      </c:pt>
                      <c:pt idx="1880">
                        <c:v>0.94049999999995182</c:v>
                      </c:pt>
                      <c:pt idx="1881">
                        <c:v>0.94099999999995176</c:v>
                      </c:pt>
                      <c:pt idx="1882">
                        <c:v>0.94149999999995171</c:v>
                      </c:pt>
                      <c:pt idx="1883">
                        <c:v>0.94199999999995165</c:v>
                      </c:pt>
                      <c:pt idx="1884">
                        <c:v>0.9424999999999516</c:v>
                      </c:pt>
                      <c:pt idx="1885">
                        <c:v>0.94299999999995154</c:v>
                      </c:pt>
                      <c:pt idx="1886">
                        <c:v>0.94349999999995149</c:v>
                      </c:pt>
                      <c:pt idx="1887">
                        <c:v>0.94399999999995143</c:v>
                      </c:pt>
                      <c:pt idx="1888">
                        <c:v>0.94449999999995138</c:v>
                      </c:pt>
                      <c:pt idx="1889">
                        <c:v>0.94499999999995132</c:v>
                      </c:pt>
                      <c:pt idx="1890">
                        <c:v>0.94549999999995127</c:v>
                      </c:pt>
                      <c:pt idx="1891">
                        <c:v>0.94599999999995121</c:v>
                      </c:pt>
                      <c:pt idx="1892">
                        <c:v>0.94649999999995116</c:v>
                      </c:pt>
                      <c:pt idx="1893">
                        <c:v>0.9469999999999511</c:v>
                      </c:pt>
                      <c:pt idx="1894">
                        <c:v>0.94749999999995105</c:v>
                      </c:pt>
                      <c:pt idx="1895">
                        <c:v>0.94799999999995099</c:v>
                      </c:pt>
                      <c:pt idx="1896">
                        <c:v>0.94849999999995094</c:v>
                      </c:pt>
                      <c:pt idx="1897">
                        <c:v>0.94899999999995088</c:v>
                      </c:pt>
                      <c:pt idx="1898">
                        <c:v>0.94949999999995083</c:v>
                      </c:pt>
                      <c:pt idx="1899">
                        <c:v>0.94999999999995077</c:v>
                      </c:pt>
                      <c:pt idx="1900">
                        <c:v>0.95049999999995072</c:v>
                      </c:pt>
                      <c:pt idx="1901">
                        <c:v>0.95099999999995066</c:v>
                      </c:pt>
                      <c:pt idx="1902">
                        <c:v>0.95149999999995061</c:v>
                      </c:pt>
                      <c:pt idx="1903">
                        <c:v>0.95199999999995055</c:v>
                      </c:pt>
                      <c:pt idx="1904">
                        <c:v>0.9524999999999505</c:v>
                      </c:pt>
                      <c:pt idx="1905">
                        <c:v>0.95299999999995044</c:v>
                      </c:pt>
                      <c:pt idx="1906">
                        <c:v>0.95349999999995039</c:v>
                      </c:pt>
                      <c:pt idx="1907">
                        <c:v>0.95399999999995033</c:v>
                      </c:pt>
                      <c:pt idx="1908">
                        <c:v>0.95449999999995028</c:v>
                      </c:pt>
                      <c:pt idx="1909">
                        <c:v>0.95499999999995022</c:v>
                      </c:pt>
                      <c:pt idx="1910">
                        <c:v>0.95549999999995017</c:v>
                      </c:pt>
                      <c:pt idx="1911">
                        <c:v>0.95599999999995011</c:v>
                      </c:pt>
                      <c:pt idx="1912">
                        <c:v>0.95649999999995006</c:v>
                      </c:pt>
                      <c:pt idx="1913">
                        <c:v>0.95699999999995</c:v>
                      </c:pt>
                      <c:pt idx="1914">
                        <c:v>0.95749999999994995</c:v>
                      </c:pt>
                      <c:pt idx="1915">
                        <c:v>0.95799999999994989</c:v>
                      </c:pt>
                      <c:pt idx="1916">
                        <c:v>0.95849999999994984</c:v>
                      </c:pt>
                      <c:pt idx="1917">
                        <c:v>0.95899999999994978</c:v>
                      </c:pt>
                      <c:pt idx="1918">
                        <c:v>0.95949999999994973</c:v>
                      </c:pt>
                      <c:pt idx="1919">
                        <c:v>0.95999999999994967</c:v>
                      </c:pt>
                      <c:pt idx="1920">
                        <c:v>0.96049999999994962</c:v>
                      </c:pt>
                      <c:pt idx="1921">
                        <c:v>0.96099999999994956</c:v>
                      </c:pt>
                      <c:pt idx="1922">
                        <c:v>0.96149999999994951</c:v>
                      </c:pt>
                      <c:pt idx="1923">
                        <c:v>0.96199999999994945</c:v>
                      </c:pt>
                      <c:pt idx="1924">
                        <c:v>0.9624999999999494</c:v>
                      </c:pt>
                      <c:pt idx="1925">
                        <c:v>0.96299999999994934</c:v>
                      </c:pt>
                      <c:pt idx="1926">
                        <c:v>0.96349999999994929</c:v>
                      </c:pt>
                      <c:pt idx="1927">
                        <c:v>0.96399999999994923</c:v>
                      </c:pt>
                      <c:pt idx="1928">
                        <c:v>0.96449999999994918</c:v>
                      </c:pt>
                      <c:pt idx="1929">
                        <c:v>0.96499999999994912</c:v>
                      </c:pt>
                      <c:pt idx="1930">
                        <c:v>0.96549999999994907</c:v>
                      </c:pt>
                      <c:pt idx="1931">
                        <c:v>0.96599999999994901</c:v>
                      </c:pt>
                      <c:pt idx="1932">
                        <c:v>0.96649999999994896</c:v>
                      </c:pt>
                      <c:pt idx="1933">
                        <c:v>0.9669999999999489</c:v>
                      </c:pt>
                      <c:pt idx="1934">
                        <c:v>0.96749999999994885</c:v>
                      </c:pt>
                      <c:pt idx="1935">
                        <c:v>0.96799999999994879</c:v>
                      </c:pt>
                      <c:pt idx="1936">
                        <c:v>0.96849999999994874</c:v>
                      </c:pt>
                      <c:pt idx="1937">
                        <c:v>0.96899999999994868</c:v>
                      </c:pt>
                      <c:pt idx="1938">
                        <c:v>0.96949999999994863</c:v>
                      </c:pt>
                      <c:pt idx="1939">
                        <c:v>0.96999999999994857</c:v>
                      </c:pt>
                      <c:pt idx="1940">
                        <c:v>0.97049999999994851</c:v>
                      </c:pt>
                      <c:pt idx="1941">
                        <c:v>0.97099999999994846</c:v>
                      </c:pt>
                      <c:pt idx="1942">
                        <c:v>0.9714999999999484</c:v>
                      </c:pt>
                      <c:pt idx="1943">
                        <c:v>0.97199999999994835</c:v>
                      </c:pt>
                      <c:pt idx="1944">
                        <c:v>0.97249999999994829</c:v>
                      </c:pt>
                      <c:pt idx="1945">
                        <c:v>0.97299999999994824</c:v>
                      </c:pt>
                      <c:pt idx="1946">
                        <c:v>0.97349999999994818</c:v>
                      </c:pt>
                      <c:pt idx="1947">
                        <c:v>0.97399999999994813</c:v>
                      </c:pt>
                      <c:pt idx="1948">
                        <c:v>0.97449999999994807</c:v>
                      </c:pt>
                      <c:pt idx="1949">
                        <c:v>0.97499999999994802</c:v>
                      </c:pt>
                      <c:pt idx="1950">
                        <c:v>0.97549999999994796</c:v>
                      </c:pt>
                      <c:pt idx="1951">
                        <c:v>0.97599999999994791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1C52-41D3-8EB9-B8861D858780}"/>
                  </c:ext>
                </c:extLst>
              </c15:ser>
            </c15:filteredScatterSeries>
            <c15:filteredScatterSeries>
              <c15:ser>
                <c:idx val="3"/>
                <c:order val="2"/>
                <c:tx>
                  <c:v>22-Aug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Data!$F$4:$F$947</c15:sqref>
                        </c15:formulaRef>
                      </c:ext>
                    </c:extLst>
                    <c:numCache>
                      <c:formatCode>0</c:formatCode>
                      <c:ptCount val="944"/>
                      <c:pt idx="0">
                        <c:v>7790.3900051000001</c:v>
                      </c:pt>
                      <c:pt idx="1">
                        <c:v>6687.2598706500003</c:v>
                      </c:pt>
                      <c:pt idx="2">
                        <c:v>6195.4655241500004</c:v>
                      </c:pt>
                      <c:pt idx="3">
                        <c:v>6066.1404415200004</c:v>
                      </c:pt>
                      <c:pt idx="4">
                        <c:v>5732.1945697900001</c:v>
                      </c:pt>
                      <c:pt idx="5">
                        <c:v>5593.0061086200003</c:v>
                      </c:pt>
                      <c:pt idx="6">
                        <c:v>5530.2647391399996</c:v>
                      </c:pt>
                      <c:pt idx="7">
                        <c:v>5109.1656106399996</c:v>
                      </c:pt>
                      <c:pt idx="8">
                        <c:v>4912.5313761400002</c:v>
                      </c:pt>
                      <c:pt idx="9">
                        <c:v>4855.55230321</c:v>
                      </c:pt>
                      <c:pt idx="10">
                        <c:v>4839.2260965300002</c:v>
                      </c:pt>
                      <c:pt idx="11">
                        <c:v>4593.3903799399995</c:v>
                      </c:pt>
                      <c:pt idx="12">
                        <c:v>4546.2923470899996</c:v>
                      </c:pt>
                      <c:pt idx="13">
                        <c:v>4404.2231336799996</c:v>
                      </c:pt>
                      <c:pt idx="14">
                        <c:v>4391.8613414600004</c:v>
                      </c:pt>
                      <c:pt idx="15">
                        <c:v>4356.8067952299998</c:v>
                      </c:pt>
                      <c:pt idx="16">
                        <c:v>4316.2476850399999</c:v>
                      </c:pt>
                      <c:pt idx="17">
                        <c:v>4085.2921357599998</c:v>
                      </c:pt>
                      <c:pt idx="18">
                        <c:v>4063.5436483399999</c:v>
                      </c:pt>
                      <c:pt idx="19">
                        <c:v>4017.6026912900002</c:v>
                      </c:pt>
                      <c:pt idx="20">
                        <c:v>4011.0200183000002</c:v>
                      </c:pt>
                      <c:pt idx="21">
                        <c:v>3922.98750402</c:v>
                      </c:pt>
                      <c:pt idx="22">
                        <c:v>3919.98774972</c:v>
                      </c:pt>
                      <c:pt idx="23">
                        <c:v>3871.08317829</c:v>
                      </c:pt>
                      <c:pt idx="24">
                        <c:v>3827.3524074400002</c:v>
                      </c:pt>
                      <c:pt idx="25">
                        <c:v>3824.7627163400002</c:v>
                      </c:pt>
                      <c:pt idx="26">
                        <c:v>3809.7043522899999</c:v>
                      </c:pt>
                      <c:pt idx="27">
                        <c:v>3685.9508668799999</c:v>
                      </c:pt>
                      <c:pt idx="28">
                        <c:v>3651.6646363099999</c:v>
                      </c:pt>
                      <c:pt idx="29">
                        <c:v>3631.57970793</c:v>
                      </c:pt>
                      <c:pt idx="30">
                        <c:v>3572.0487878200001</c:v>
                      </c:pt>
                      <c:pt idx="31">
                        <c:v>3527.9028506300001</c:v>
                      </c:pt>
                      <c:pt idx="32">
                        <c:v>3483.62442401</c:v>
                      </c:pt>
                      <c:pt idx="33">
                        <c:v>3462.6170326199999</c:v>
                      </c:pt>
                      <c:pt idx="34">
                        <c:v>3446.2516299899999</c:v>
                      </c:pt>
                      <c:pt idx="35">
                        <c:v>3434.4823127499999</c:v>
                      </c:pt>
                      <c:pt idx="36">
                        <c:v>3423.4806686299999</c:v>
                      </c:pt>
                      <c:pt idx="37">
                        <c:v>3400.8386626900001</c:v>
                      </c:pt>
                      <c:pt idx="38">
                        <c:v>3364.0919046399999</c:v>
                      </c:pt>
                      <c:pt idx="39">
                        <c:v>3360.0082300899999</c:v>
                      </c:pt>
                      <c:pt idx="40">
                        <c:v>3348.8837388299999</c:v>
                      </c:pt>
                      <c:pt idx="41">
                        <c:v>3332.3632423700001</c:v>
                      </c:pt>
                      <c:pt idx="42">
                        <c:v>3285.8413329499999</c:v>
                      </c:pt>
                      <c:pt idx="43">
                        <c:v>3258.5990858599998</c:v>
                      </c:pt>
                      <c:pt idx="44">
                        <c:v>3238.2245298299999</c:v>
                      </c:pt>
                      <c:pt idx="45">
                        <c:v>3216.8463463600001</c:v>
                      </c:pt>
                      <c:pt idx="46">
                        <c:v>3153.9085596999998</c:v>
                      </c:pt>
                      <c:pt idx="47">
                        <c:v>3151.4479886300001</c:v>
                      </c:pt>
                      <c:pt idx="48">
                        <c:v>3096.58766156</c:v>
                      </c:pt>
                      <c:pt idx="49">
                        <c:v>3089.7582601899999</c:v>
                      </c:pt>
                      <c:pt idx="50">
                        <c:v>3079.2024999499999</c:v>
                      </c:pt>
                      <c:pt idx="51">
                        <c:v>3075.0424358700002</c:v>
                      </c:pt>
                      <c:pt idx="52">
                        <c:v>3055.2959676800001</c:v>
                      </c:pt>
                      <c:pt idx="53">
                        <c:v>3048.0405311300001</c:v>
                      </c:pt>
                      <c:pt idx="54">
                        <c:v>3045.70232369</c:v>
                      </c:pt>
                      <c:pt idx="55">
                        <c:v>3041.4341457099999</c:v>
                      </c:pt>
                      <c:pt idx="56">
                        <c:v>3027.2024828200001</c:v>
                      </c:pt>
                      <c:pt idx="57">
                        <c:v>2996.34753942</c:v>
                      </c:pt>
                      <c:pt idx="58">
                        <c:v>2949.1830406499998</c:v>
                      </c:pt>
                      <c:pt idx="59">
                        <c:v>2945.8254510500001</c:v>
                      </c:pt>
                      <c:pt idx="60">
                        <c:v>2924.4616397700001</c:v>
                      </c:pt>
                      <c:pt idx="61">
                        <c:v>2917.0153964000001</c:v>
                      </c:pt>
                      <c:pt idx="62">
                        <c:v>2902.0039516100001</c:v>
                      </c:pt>
                      <c:pt idx="63">
                        <c:v>2900.3999036999999</c:v>
                      </c:pt>
                      <c:pt idx="64">
                        <c:v>2895.8067352500002</c:v>
                      </c:pt>
                      <c:pt idx="65">
                        <c:v>2885.9498173100001</c:v>
                      </c:pt>
                      <c:pt idx="66">
                        <c:v>2875.54887719</c:v>
                      </c:pt>
                      <c:pt idx="67">
                        <c:v>2875.2237501899999</c:v>
                      </c:pt>
                      <c:pt idx="68">
                        <c:v>2875.1115004500002</c:v>
                      </c:pt>
                      <c:pt idx="69">
                        <c:v>2828.8444699199999</c:v>
                      </c:pt>
                      <c:pt idx="70">
                        <c:v>2823.8778158300001</c:v>
                      </c:pt>
                      <c:pt idx="71">
                        <c:v>2816.3558801499998</c:v>
                      </c:pt>
                      <c:pt idx="72">
                        <c:v>2815.7271797100002</c:v>
                      </c:pt>
                      <c:pt idx="73">
                        <c:v>2807.0997013599999</c:v>
                      </c:pt>
                      <c:pt idx="74">
                        <c:v>2795.2107463900002</c:v>
                      </c:pt>
                      <c:pt idx="75">
                        <c:v>2790.01836258</c:v>
                      </c:pt>
                      <c:pt idx="76">
                        <c:v>2781.9226309000001</c:v>
                      </c:pt>
                      <c:pt idx="77">
                        <c:v>2779.81452145</c:v>
                      </c:pt>
                      <c:pt idx="78">
                        <c:v>2773.36273067</c:v>
                      </c:pt>
                      <c:pt idx="79">
                        <c:v>2714.97741507</c:v>
                      </c:pt>
                      <c:pt idx="80">
                        <c:v>2700.96558215</c:v>
                      </c:pt>
                      <c:pt idx="81">
                        <c:v>2700.1637331299999</c:v>
                      </c:pt>
                      <c:pt idx="82">
                        <c:v>2681.5713934999999</c:v>
                      </c:pt>
                      <c:pt idx="83">
                        <c:v>2677.43649426</c:v>
                      </c:pt>
                      <c:pt idx="84">
                        <c:v>2673.7961759099999</c:v>
                      </c:pt>
                      <c:pt idx="85">
                        <c:v>2666.7626211299998</c:v>
                      </c:pt>
                      <c:pt idx="86">
                        <c:v>2665.8572267899999</c:v>
                      </c:pt>
                      <c:pt idx="87">
                        <c:v>2553.54006076</c:v>
                      </c:pt>
                      <c:pt idx="88">
                        <c:v>2513.27722563</c:v>
                      </c:pt>
                      <c:pt idx="89">
                        <c:v>2508.1906719799999</c:v>
                      </c:pt>
                      <c:pt idx="90">
                        <c:v>2504.6329337000002</c:v>
                      </c:pt>
                      <c:pt idx="91">
                        <c:v>2489.5089464299999</c:v>
                      </c:pt>
                      <c:pt idx="92">
                        <c:v>2480.98993797</c:v>
                      </c:pt>
                      <c:pt idx="93">
                        <c:v>2474.5435762500001</c:v>
                      </c:pt>
                      <c:pt idx="94">
                        <c:v>2446.7474275700001</c:v>
                      </c:pt>
                      <c:pt idx="95">
                        <c:v>2442.6409907500001</c:v>
                      </c:pt>
                      <c:pt idx="96">
                        <c:v>2438.68815537</c:v>
                      </c:pt>
                      <c:pt idx="97">
                        <c:v>2438.17595003</c:v>
                      </c:pt>
                      <c:pt idx="98">
                        <c:v>2422.2553105400002</c:v>
                      </c:pt>
                      <c:pt idx="99">
                        <c:v>2414.2470494600002</c:v>
                      </c:pt>
                      <c:pt idx="100">
                        <c:v>2412.30090909</c:v>
                      </c:pt>
                      <c:pt idx="101">
                        <c:v>2412.2624973900001</c:v>
                      </c:pt>
                      <c:pt idx="102">
                        <c:v>2407.8253874000002</c:v>
                      </c:pt>
                      <c:pt idx="103">
                        <c:v>2405.8947318599999</c:v>
                      </c:pt>
                      <c:pt idx="104">
                        <c:v>2401.3000505999998</c:v>
                      </c:pt>
                      <c:pt idx="105">
                        <c:v>2394.4733324899998</c:v>
                      </c:pt>
                      <c:pt idx="106">
                        <c:v>2388.5387594499998</c:v>
                      </c:pt>
                      <c:pt idx="107">
                        <c:v>2376.18028129</c:v>
                      </c:pt>
                      <c:pt idx="108">
                        <c:v>2345.2387767599998</c:v>
                      </c:pt>
                      <c:pt idx="109">
                        <c:v>2327.3623824800002</c:v>
                      </c:pt>
                      <c:pt idx="110">
                        <c:v>2325.3664586700002</c:v>
                      </c:pt>
                      <c:pt idx="111">
                        <c:v>2297.6991519799999</c:v>
                      </c:pt>
                      <c:pt idx="112">
                        <c:v>2278.5271673799998</c:v>
                      </c:pt>
                      <c:pt idx="113">
                        <c:v>2271.0223012800002</c:v>
                      </c:pt>
                      <c:pt idx="114">
                        <c:v>2264.9618437099998</c:v>
                      </c:pt>
                      <c:pt idx="115">
                        <c:v>2247.6233785099998</c:v>
                      </c:pt>
                      <c:pt idx="116">
                        <c:v>2245.4079686199998</c:v>
                      </c:pt>
                      <c:pt idx="117">
                        <c:v>2244.6026647200001</c:v>
                      </c:pt>
                      <c:pt idx="118">
                        <c:v>2238.1916840600002</c:v>
                      </c:pt>
                      <c:pt idx="119">
                        <c:v>2216.37720653</c:v>
                      </c:pt>
                      <c:pt idx="120">
                        <c:v>2195.3822000199998</c:v>
                      </c:pt>
                      <c:pt idx="121">
                        <c:v>2184.70367932</c:v>
                      </c:pt>
                      <c:pt idx="122">
                        <c:v>2183.9243804399998</c:v>
                      </c:pt>
                      <c:pt idx="123">
                        <c:v>2165.4566174000001</c:v>
                      </c:pt>
                      <c:pt idx="124">
                        <c:v>2157.3030234799999</c:v>
                      </c:pt>
                      <c:pt idx="125">
                        <c:v>2152.2977429399998</c:v>
                      </c:pt>
                      <c:pt idx="126">
                        <c:v>2148.38581148</c:v>
                      </c:pt>
                      <c:pt idx="127">
                        <c:v>2131.7785374300001</c:v>
                      </c:pt>
                      <c:pt idx="128">
                        <c:v>2131.0102332400002</c:v>
                      </c:pt>
                      <c:pt idx="129">
                        <c:v>2121.82460907</c:v>
                      </c:pt>
                      <c:pt idx="130">
                        <c:v>2109.4680936099999</c:v>
                      </c:pt>
                      <c:pt idx="131">
                        <c:v>2102.8621268699999</c:v>
                      </c:pt>
                      <c:pt idx="132">
                        <c:v>2089.58999718</c:v>
                      </c:pt>
                      <c:pt idx="133">
                        <c:v>2085.3535311099999</c:v>
                      </c:pt>
                      <c:pt idx="134">
                        <c:v>2077.53580569</c:v>
                      </c:pt>
                      <c:pt idx="135">
                        <c:v>2070.27259443</c:v>
                      </c:pt>
                      <c:pt idx="136">
                        <c:v>2065.8804665600001</c:v>
                      </c:pt>
                      <c:pt idx="137">
                        <c:v>2055.5931583500001</c:v>
                      </c:pt>
                      <c:pt idx="138">
                        <c:v>2035.81628443</c:v>
                      </c:pt>
                      <c:pt idx="139">
                        <c:v>2031.8641910599999</c:v>
                      </c:pt>
                      <c:pt idx="140">
                        <c:v>2031.0119258100001</c:v>
                      </c:pt>
                      <c:pt idx="141">
                        <c:v>2029.02814571</c:v>
                      </c:pt>
                      <c:pt idx="142">
                        <c:v>2027.65720012</c:v>
                      </c:pt>
                      <c:pt idx="143">
                        <c:v>2026.4458595900001</c:v>
                      </c:pt>
                      <c:pt idx="144">
                        <c:v>2026.1131299900001</c:v>
                      </c:pt>
                      <c:pt idx="145">
                        <c:v>2023.58643846</c:v>
                      </c:pt>
                      <c:pt idx="146">
                        <c:v>2020.57426609</c:v>
                      </c:pt>
                      <c:pt idx="147">
                        <c:v>2017.1202659200001</c:v>
                      </c:pt>
                      <c:pt idx="148">
                        <c:v>2015.38407476</c:v>
                      </c:pt>
                      <c:pt idx="149">
                        <c:v>2010.41943087</c:v>
                      </c:pt>
                      <c:pt idx="150">
                        <c:v>2003.9807264799999</c:v>
                      </c:pt>
                      <c:pt idx="151">
                        <c:v>1990.56869714</c:v>
                      </c:pt>
                      <c:pt idx="152">
                        <c:v>1987.44172411</c:v>
                      </c:pt>
                      <c:pt idx="153">
                        <c:v>1980.9185852400001</c:v>
                      </c:pt>
                      <c:pt idx="154">
                        <c:v>1976.8752194399999</c:v>
                      </c:pt>
                      <c:pt idx="155">
                        <c:v>1952.58262952</c:v>
                      </c:pt>
                      <c:pt idx="156">
                        <c:v>1943.86590729</c:v>
                      </c:pt>
                      <c:pt idx="157">
                        <c:v>1936.4166976900001</c:v>
                      </c:pt>
                      <c:pt idx="158">
                        <c:v>1931.3603006999999</c:v>
                      </c:pt>
                      <c:pt idx="159">
                        <c:v>1924.0571471999999</c:v>
                      </c:pt>
                      <c:pt idx="160">
                        <c:v>1920.22346333</c:v>
                      </c:pt>
                      <c:pt idx="161">
                        <c:v>1919.0675770299999</c:v>
                      </c:pt>
                      <c:pt idx="162">
                        <c:v>1904.6998946599999</c:v>
                      </c:pt>
                      <c:pt idx="163">
                        <c:v>1885.31044873</c:v>
                      </c:pt>
                      <c:pt idx="164">
                        <c:v>1884.7516258200001</c:v>
                      </c:pt>
                      <c:pt idx="165">
                        <c:v>1884.2967245699999</c:v>
                      </c:pt>
                      <c:pt idx="166">
                        <c:v>1864.1051219799999</c:v>
                      </c:pt>
                      <c:pt idx="167">
                        <c:v>1863.8848248700001</c:v>
                      </c:pt>
                      <c:pt idx="168">
                        <c:v>1856.5355410699999</c:v>
                      </c:pt>
                      <c:pt idx="169">
                        <c:v>1849.1185076199999</c:v>
                      </c:pt>
                      <c:pt idx="170">
                        <c:v>1846.5111750000001</c:v>
                      </c:pt>
                      <c:pt idx="171">
                        <c:v>1843.8055865900001</c:v>
                      </c:pt>
                      <c:pt idx="172">
                        <c:v>1841.26936535</c:v>
                      </c:pt>
                      <c:pt idx="173">
                        <c:v>1821.80594367</c:v>
                      </c:pt>
                      <c:pt idx="174">
                        <c:v>1816.1920083499999</c:v>
                      </c:pt>
                      <c:pt idx="175">
                        <c:v>1806.51865907</c:v>
                      </c:pt>
                      <c:pt idx="176">
                        <c:v>1800.68810102</c:v>
                      </c:pt>
                      <c:pt idx="177">
                        <c:v>1787.7638204100001</c:v>
                      </c:pt>
                      <c:pt idx="178">
                        <c:v>1785.58715317</c:v>
                      </c:pt>
                      <c:pt idx="179">
                        <c:v>1785.42353813</c:v>
                      </c:pt>
                      <c:pt idx="180">
                        <c:v>1784.84242124</c:v>
                      </c:pt>
                      <c:pt idx="181">
                        <c:v>1783.4734676999999</c:v>
                      </c:pt>
                      <c:pt idx="182">
                        <c:v>1780.4091470599999</c:v>
                      </c:pt>
                      <c:pt idx="183">
                        <c:v>1776.85726211</c:v>
                      </c:pt>
                      <c:pt idx="184">
                        <c:v>1776.44693768</c:v>
                      </c:pt>
                      <c:pt idx="185">
                        <c:v>1768.48471008</c:v>
                      </c:pt>
                      <c:pt idx="186">
                        <c:v>1768.1623960500001</c:v>
                      </c:pt>
                      <c:pt idx="187">
                        <c:v>1766.72498322</c:v>
                      </c:pt>
                      <c:pt idx="188">
                        <c:v>1765.45436103</c:v>
                      </c:pt>
                      <c:pt idx="189">
                        <c:v>1765.3820307999999</c:v>
                      </c:pt>
                      <c:pt idx="190">
                        <c:v>1763.1706017399999</c:v>
                      </c:pt>
                      <c:pt idx="191">
                        <c:v>1756.1403179700001</c:v>
                      </c:pt>
                      <c:pt idx="192">
                        <c:v>1745.87162648</c:v>
                      </c:pt>
                      <c:pt idx="193">
                        <c:v>1739.7966884699999</c:v>
                      </c:pt>
                      <c:pt idx="194">
                        <c:v>1734.5971461900001</c:v>
                      </c:pt>
                      <c:pt idx="195">
                        <c:v>1717.27740599</c:v>
                      </c:pt>
                      <c:pt idx="196">
                        <c:v>1710.6004979899999</c:v>
                      </c:pt>
                      <c:pt idx="197">
                        <c:v>1710.15734391</c:v>
                      </c:pt>
                      <c:pt idx="198">
                        <c:v>1703.4816016299999</c:v>
                      </c:pt>
                      <c:pt idx="199">
                        <c:v>1696.33452257</c:v>
                      </c:pt>
                      <c:pt idx="200">
                        <c:v>1690.3981434</c:v>
                      </c:pt>
                      <c:pt idx="201">
                        <c:v>1687.9441328600001</c:v>
                      </c:pt>
                      <c:pt idx="202">
                        <c:v>1685.4377586200001</c:v>
                      </c:pt>
                      <c:pt idx="203">
                        <c:v>1678.84720019</c:v>
                      </c:pt>
                      <c:pt idx="204">
                        <c:v>1672.2978024199999</c:v>
                      </c:pt>
                      <c:pt idx="205">
                        <c:v>1671.4873801900001</c:v>
                      </c:pt>
                      <c:pt idx="206">
                        <c:v>1671.4202944799999</c:v>
                      </c:pt>
                      <c:pt idx="207">
                        <c:v>1669.3537888799999</c:v>
                      </c:pt>
                      <c:pt idx="208">
                        <c:v>1669.1814087099999</c:v>
                      </c:pt>
                      <c:pt idx="209">
                        <c:v>1667.34724921</c:v>
                      </c:pt>
                      <c:pt idx="210">
                        <c:v>1663.9921206500001</c:v>
                      </c:pt>
                      <c:pt idx="211">
                        <c:v>1663.92908055</c:v>
                      </c:pt>
                      <c:pt idx="212">
                        <c:v>1645.8341599400001</c:v>
                      </c:pt>
                      <c:pt idx="213">
                        <c:v>1643.16648485</c:v>
                      </c:pt>
                      <c:pt idx="214">
                        <c:v>1631.3356819000001</c:v>
                      </c:pt>
                      <c:pt idx="215">
                        <c:v>1630.62420404</c:v>
                      </c:pt>
                      <c:pt idx="216">
                        <c:v>1627.5525981799999</c:v>
                      </c:pt>
                      <c:pt idx="217">
                        <c:v>1627.4712586999999</c:v>
                      </c:pt>
                      <c:pt idx="218">
                        <c:v>1626.7788195099999</c:v>
                      </c:pt>
                      <c:pt idx="219">
                        <c:v>1626.24277648</c:v>
                      </c:pt>
                      <c:pt idx="220">
                        <c:v>1624.6193613600001</c:v>
                      </c:pt>
                      <c:pt idx="221">
                        <c:v>1623.2342776800001</c:v>
                      </c:pt>
                      <c:pt idx="222">
                        <c:v>1620.1916159800001</c:v>
                      </c:pt>
                      <c:pt idx="223">
                        <c:v>1616.4335162299999</c:v>
                      </c:pt>
                      <c:pt idx="224">
                        <c:v>1615.79070606</c:v>
                      </c:pt>
                      <c:pt idx="225">
                        <c:v>1611.78517362</c:v>
                      </c:pt>
                      <c:pt idx="226">
                        <c:v>1610.45492603</c:v>
                      </c:pt>
                      <c:pt idx="227">
                        <c:v>1602.85913375</c:v>
                      </c:pt>
                      <c:pt idx="228">
                        <c:v>1601.14301585</c:v>
                      </c:pt>
                      <c:pt idx="229">
                        <c:v>1597.90995959</c:v>
                      </c:pt>
                      <c:pt idx="230">
                        <c:v>1590.1495419099999</c:v>
                      </c:pt>
                      <c:pt idx="231">
                        <c:v>1590.0257381199999</c:v>
                      </c:pt>
                      <c:pt idx="232">
                        <c:v>1589.8103827699999</c:v>
                      </c:pt>
                      <c:pt idx="233">
                        <c:v>1583.86915589</c:v>
                      </c:pt>
                      <c:pt idx="234">
                        <c:v>1579.10811571</c:v>
                      </c:pt>
                      <c:pt idx="235">
                        <c:v>1568.6083290500001</c:v>
                      </c:pt>
                      <c:pt idx="236">
                        <c:v>1566.8007519099999</c:v>
                      </c:pt>
                      <c:pt idx="237">
                        <c:v>1564.8320451</c:v>
                      </c:pt>
                      <c:pt idx="238">
                        <c:v>1562.4067236799999</c:v>
                      </c:pt>
                      <c:pt idx="239">
                        <c:v>1562.3125484</c:v>
                      </c:pt>
                      <c:pt idx="240">
                        <c:v>1559.8436369000001</c:v>
                      </c:pt>
                      <c:pt idx="241">
                        <c:v>1555.59132927</c:v>
                      </c:pt>
                      <c:pt idx="242">
                        <c:v>1551.17355903</c:v>
                      </c:pt>
                      <c:pt idx="243">
                        <c:v>1550.38542057</c:v>
                      </c:pt>
                      <c:pt idx="244">
                        <c:v>1548.98130449</c:v>
                      </c:pt>
                      <c:pt idx="245">
                        <c:v>1547.65106904</c:v>
                      </c:pt>
                      <c:pt idx="246">
                        <c:v>1544.70898167</c:v>
                      </c:pt>
                      <c:pt idx="247">
                        <c:v>1544.3417362099999</c:v>
                      </c:pt>
                      <c:pt idx="248">
                        <c:v>1543.7947092899999</c:v>
                      </c:pt>
                      <c:pt idx="249">
                        <c:v>1541.57979131</c:v>
                      </c:pt>
                      <c:pt idx="250">
                        <c:v>1539.8762859599999</c:v>
                      </c:pt>
                      <c:pt idx="251">
                        <c:v>1538.8609943900001</c:v>
                      </c:pt>
                      <c:pt idx="252">
                        <c:v>1533.75033237</c:v>
                      </c:pt>
                      <c:pt idx="253">
                        <c:v>1527.8002540699999</c:v>
                      </c:pt>
                      <c:pt idx="254">
                        <c:v>1514.5024306400001</c:v>
                      </c:pt>
                      <c:pt idx="255">
                        <c:v>1511.2433931099999</c:v>
                      </c:pt>
                      <c:pt idx="256">
                        <c:v>1504.5882783899999</c:v>
                      </c:pt>
                      <c:pt idx="257">
                        <c:v>1496.2548325299999</c:v>
                      </c:pt>
                      <c:pt idx="258">
                        <c:v>1489.2125296199999</c:v>
                      </c:pt>
                      <c:pt idx="259">
                        <c:v>1487.7474816900001</c:v>
                      </c:pt>
                      <c:pt idx="260">
                        <c:v>1485.6210734700001</c:v>
                      </c:pt>
                      <c:pt idx="261">
                        <c:v>1484.2851474700001</c:v>
                      </c:pt>
                      <c:pt idx="262">
                        <c:v>1483.8306204099999</c:v>
                      </c:pt>
                      <c:pt idx="263">
                        <c:v>1481.31835482</c:v>
                      </c:pt>
                      <c:pt idx="264">
                        <c:v>1478.48490191</c:v>
                      </c:pt>
                      <c:pt idx="265">
                        <c:v>1473.2021442</c:v>
                      </c:pt>
                      <c:pt idx="266">
                        <c:v>1467.1694873399999</c:v>
                      </c:pt>
                      <c:pt idx="267">
                        <c:v>1465.67045207</c:v>
                      </c:pt>
                      <c:pt idx="268">
                        <c:v>1463.5750762299999</c:v>
                      </c:pt>
                      <c:pt idx="269">
                        <c:v>1463.2395592099999</c:v>
                      </c:pt>
                      <c:pt idx="270">
                        <c:v>1462.42497114</c:v>
                      </c:pt>
                      <c:pt idx="271">
                        <c:v>1453.5736681000001</c:v>
                      </c:pt>
                      <c:pt idx="272">
                        <c:v>1444.03873675</c:v>
                      </c:pt>
                      <c:pt idx="273">
                        <c:v>1430.6544591700001</c:v>
                      </c:pt>
                      <c:pt idx="274">
                        <c:v>1428.5600292900001</c:v>
                      </c:pt>
                      <c:pt idx="275">
                        <c:v>1427.61576483</c:v>
                      </c:pt>
                      <c:pt idx="276">
                        <c:v>1424.2676148099999</c:v>
                      </c:pt>
                      <c:pt idx="277">
                        <c:v>1423.8583630400001</c:v>
                      </c:pt>
                      <c:pt idx="278">
                        <c:v>1420.76638923</c:v>
                      </c:pt>
                      <c:pt idx="279">
                        <c:v>1418.45514933</c:v>
                      </c:pt>
                      <c:pt idx="280">
                        <c:v>1417.88846734</c:v>
                      </c:pt>
                      <c:pt idx="281">
                        <c:v>1416.06216204</c:v>
                      </c:pt>
                      <c:pt idx="282">
                        <c:v>1411.3879496300001</c:v>
                      </c:pt>
                      <c:pt idx="283">
                        <c:v>1402.25851801</c:v>
                      </c:pt>
                      <c:pt idx="284">
                        <c:v>1392.7529928900001</c:v>
                      </c:pt>
                      <c:pt idx="285">
                        <c:v>1391.4534770099999</c:v>
                      </c:pt>
                      <c:pt idx="286">
                        <c:v>1388.5736489799999</c:v>
                      </c:pt>
                      <c:pt idx="287">
                        <c:v>1386.7915653</c:v>
                      </c:pt>
                      <c:pt idx="288">
                        <c:v>1383.91807313</c:v>
                      </c:pt>
                      <c:pt idx="289">
                        <c:v>1381.9007987</c:v>
                      </c:pt>
                      <c:pt idx="290">
                        <c:v>1375.7789187799999</c:v>
                      </c:pt>
                      <c:pt idx="291">
                        <c:v>1371.2427884399999</c:v>
                      </c:pt>
                      <c:pt idx="292">
                        <c:v>1371.1716619900001</c:v>
                      </c:pt>
                      <c:pt idx="293">
                        <c:v>1369.3259258099999</c:v>
                      </c:pt>
                      <c:pt idx="294">
                        <c:v>1366.9689351699999</c:v>
                      </c:pt>
                      <c:pt idx="295">
                        <c:v>1366.86155345</c:v>
                      </c:pt>
                      <c:pt idx="296">
                        <c:v>1358.33200035</c:v>
                      </c:pt>
                      <c:pt idx="297">
                        <c:v>1351.3948573099999</c:v>
                      </c:pt>
                      <c:pt idx="298">
                        <c:v>1350.8129912899999</c:v>
                      </c:pt>
                      <c:pt idx="299">
                        <c:v>1349.9883297900001</c:v>
                      </c:pt>
                      <c:pt idx="300">
                        <c:v>1349.56334333</c:v>
                      </c:pt>
                      <c:pt idx="301">
                        <c:v>1346.9151237399999</c:v>
                      </c:pt>
                      <c:pt idx="302">
                        <c:v>1344.2049097700001</c:v>
                      </c:pt>
                      <c:pt idx="303">
                        <c:v>1340.26231665</c:v>
                      </c:pt>
                      <c:pt idx="304">
                        <c:v>1334.11566057</c:v>
                      </c:pt>
                      <c:pt idx="305">
                        <c:v>1327.2377772</c:v>
                      </c:pt>
                      <c:pt idx="306">
                        <c:v>1326.43547334</c:v>
                      </c:pt>
                      <c:pt idx="307">
                        <c:v>1324.8641502999999</c:v>
                      </c:pt>
                      <c:pt idx="308">
                        <c:v>1320.8242268500001</c:v>
                      </c:pt>
                      <c:pt idx="309">
                        <c:v>1319.85061855</c:v>
                      </c:pt>
                      <c:pt idx="310">
                        <c:v>1315.22287222</c:v>
                      </c:pt>
                      <c:pt idx="311">
                        <c:v>1315.09209065</c:v>
                      </c:pt>
                      <c:pt idx="312">
                        <c:v>1308.91870002</c:v>
                      </c:pt>
                      <c:pt idx="313">
                        <c:v>1308.24667479</c:v>
                      </c:pt>
                      <c:pt idx="314">
                        <c:v>1306.38061971</c:v>
                      </c:pt>
                      <c:pt idx="315">
                        <c:v>1303.11672249</c:v>
                      </c:pt>
                      <c:pt idx="316">
                        <c:v>1301.9817033300001</c:v>
                      </c:pt>
                      <c:pt idx="317">
                        <c:v>1301.57831349</c:v>
                      </c:pt>
                      <c:pt idx="318">
                        <c:v>1298.2356037699999</c:v>
                      </c:pt>
                      <c:pt idx="319">
                        <c:v>1291.77968031</c:v>
                      </c:pt>
                      <c:pt idx="320">
                        <c:v>1291.38243769</c:v>
                      </c:pt>
                      <c:pt idx="321">
                        <c:v>1290.4463803199999</c:v>
                      </c:pt>
                      <c:pt idx="322">
                        <c:v>1288.5942116000001</c:v>
                      </c:pt>
                      <c:pt idx="323">
                        <c:v>1286.5422370700001</c:v>
                      </c:pt>
                      <c:pt idx="324">
                        <c:v>1284.64702429</c:v>
                      </c:pt>
                      <c:pt idx="325">
                        <c:v>1283.7417571399999</c:v>
                      </c:pt>
                      <c:pt idx="326">
                        <c:v>1282.11455533</c:v>
                      </c:pt>
                      <c:pt idx="327">
                        <c:v>1282.08755421</c:v>
                      </c:pt>
                      <c:pt idx="328">
                        <c:v>1282.07252468</c:v>
                      </c:pt>
                      <c:pt idx="329">
                        <c:v>1279.37789759</c:v>
                      </c:pt>
                      <c:pt idx="330">
                        <c:v>1277.87827496</c:v>
                      </c:pt>
                      <c:pt idx="331">
                        <c:v>1274.6931969899999</c:v>
                      </c:pt>
                      <c:pt idx="332">
                        <c:v>1274.1881991600001</c:v>
                      </c:pt>
                      <c:pt idx="333">
                        <c:v>1274.0414808999999</c:v>
                      </c:pt>
                      <c:pt idx="334">
                        <c:v>1273.59266996</c:v>
                      </c:pt>
                      <c:pt idx="335">
                        <c:v>1270.9770837000001</c:v>
                      </c:pt>
                      <c:pt idx="336">
                        <c:v>1266.4411066800001</c:v>
                      </c:pt>
                      <c:pt idx="337">
                        <c:v>1265.7575024299999</c:v>
                      </c:pt>
                      <c:pt idx="338">
                        <c:v>1259.38397553</c:v>
                      </c:pt>
                      <c:pt idx="339">
                        <c:v>1259.2768909700001</c:v>
                      </c:pt>
                      <c:pt idx="340">
                        <c:v>1255.2395381199999</c:v>
                      </c:pt>
                      <c:pt idx="341">
                        <c:v>1253.26379468</c:v>
                      </c:pt>
                      <c:pt idx="342">
                        <c:v>1252.4754649700001</c:v>
                      </c:pt>
                      <c:pt idx="343">
                        <c:v>1248.53252909</c:v>
                      </c:pt>
                      <c:pt idx="344">
                        <c:v>1247.9996748000001</c:v>
                      </c:pt>
                      <c:pt idx="345">
                        <c:v>1236.59351552</c:v>
                      </c:pt>
                      <c:pt idx="346">
                        <c:v>1233.25552758</c:v>
                      </c:pt>
                      <c:pt idx="347">
                        <c:v>1230.32534607</c:v>
                      </c:pt>
                      <c:pt idx="348">
                        <c:v>1229.81622634</c:v>
                      </c:pt>
                      <c:pt idx="349">
                        <c:v>1221.59825976</c:v>
                      </c:pt>
                      <c:pt idx="350">
                        <c:v>1218.73760814</c:v>
                      </c:pt>
                      <c:pt idx="351">
                        <c:v>1218.53576716</c:v>
                      </c:pt>
                      <c:pt idx="352">
                        <c:v>1210.97799543</c:v>
                      </c:pt>
                      <c:pt idx="353">
                        <c:v>1199.41115595</c:v>
                      </c:pt>
                      <c:pt idx="354">
                        <c:v>1196.2939524599999</c:v>
                      </c:pt>
                      <c:pt idx="355">
                        <c:v>1195.1259798799999</c:v>
                      </c:pt>
                      <c:pt idx="356">
                        <c:v>1194.8000268400001</c:v>
                      </c:pt>
                      <c:pt idx="357">
                        <c:v>1193.46418591</c:v>
                      </c:pt>
                      <c:pt idx="358">
                        <c:v>1193.3006769199999</c:v>
                      </c:pt>
                      <c:pt idx="359">
                        <c:v>1187.8800010699999</c:v>
                      </c:pt>
                      <c:pt idx="360">
                        <c:v>1185.03651827</c:v>
                      </c:pt>
                      <c:pt idx="361">
                        <c:v>1184.86318267</c:v>
                      </c:pt>
                      <c:pt idx="362">
                        <c:v>1180.6108248999999</c:v>
                      </c:pt>
                      <c:pt idx="363">
                        <c:v>1179.6722055299999</c:v>
                      </c:pt>
                      <c:pt idx="364">
                        <c:v>1172.6802157899999</c:v>
                      </c:pt>
                      <c:pt idx="365">
                        <c:v>1170.62194187</c:v>
                      </c:pt>
                      <c:pt idx="366">
                        <c:v>1169.8705908300001</c:v>
                      </c:pt>
                      <c:pt idx="367">
                        <c:v>1166.29924504</c:v>
                      </c:pt>
                      <c:pt idx="368">
                        <c:v>1160.54200646</c:v>
                      </c:pt>
                      <c:pt idx="369">
                        <c:v>1157.1310307000001</c:v>
                      </c:pt>
                      <c:pt idx="370">
                        <c:v>1153.6192629699999</c:v>
                      </c:pt>
                      <c:pt idx="371">
                        <c:v>1152.3532822100001</c:v>
                      </c:pt>
                      <c:pt idx="372">
                        <c:v>1147.41460082</c:v>
                      </c:pt>
                      <c:pt idx="373">
                        <c:v>1145.1943614500001</c:v>
                      </c:pt>
                      <c:pt idx="374">
                        <c:v>1143.67068823</c:v>
                      </c:pt>
                      <c:pt idx="375">
                        <c:v>1142.26612082</c:v>
                      </c:pt>
                      <c:pt idx="376">
                        <c:v>1141.61036936</c:v>
                      </c:pt>
                      <c:pt idx="377">
                        <c:v>1139.13003987</c:v>
                      </c:pt>
                      <c:pt idx="378">
                        <c:v>1137.4291565599999</c:v>
                      </c:pt>
                      <c:pt idx="379">
                        <c:v>1136.0894685400001</c:v>
                      </c:pt>
                      <c:pt idx="380">
                        <c:v>1131.3453611499999</c:v>
                      </c:pt>
                      <c:pt idx="381">
                        <c:v>1130.4623081899999</c:v>
                      </c:pt>
                      <c:pt idx="382">
                        <c:v>1130.4114069699999</c:v>
                      </c:pt>
                      <c:pt idx="383">
                        <c:v>1129.8880004499999</c:v>
                      </c:pt>
                      <c:pt idx="384">
                        <c:v>1128.98082789</c:v>
                      </c:pt>
                      <c:pt idx="385">
                        <c:v>1124.1060975600001</c:v>
                      </c:pt>
                      <c:pt idx="386">
                        <c:v>1121.07381123</c:v>
                      </c:pt>
                      <c:pt idx="387">
                        <c:v>1120.9338259399999</c:v>
                      </c:pt>
                      <c:pt idx="388">
                        <c:v>1118.08940469</c:v>
                      </c:pt>
                      <c:pt idx="389">
                        <c:v>1117.81529456</c:v>
                      </c:pt>
                      <c:pt idx="390">
                        <c:v>1114.90300256</c:v>
                      </c:pt>
                      <c:pt idx="391">
                        <c:v>1114.29595892</c:v>
                      </c:pt>
                      <c:pt idx="392">
                        <c:v>1106.50395693</c:v>
                      </c:pt>
                      <c:pt idx="393">
                        <c:v>1106.1662203599999</c:v>
                      </c:pt>
                      <c:pt idx="394">
                        <c:v>1103.3673204700001</c:v>
                      </c:pt>
                      <c:pt idx="395">
                        <c:v>1101.31854494</c:v>
                      </c:pt>
                      <c:pt idx="396">
                        <c:v>1101.21959068</c:v>
                      </c:pt>
                      <c:pt idx="397">
                        <c:v>1099.96344802</c:v>
                      </c:pt>
                      <c:pt idx="398">
                        <c:v>1096.47868064</c:v>
                      </c:pt>
                      <c:pt idx="399">
                        <c:v>1094.6703800499999</c:v>
                      </c:pt>
                      <c:pt idx="400">
                        <c:v>1094.4733121300001</c:v>
                      </c:pt>
                      <c:pt idx="401">
                        <c:v>1092.0446496699999</c:v>
                      </c:pt>
                      <c:pt idx="402">
                        <c:v>1087.0491026699999</c:v>
                      </c:pt>
                      <c:pt idx="403">
                        <c:v>1084.59592198</c:v>
                      </c:pt>
                      <c:pt idx="404">
                        <c:v>1084.3749930399999</c:v>
                      </c:pt>
                      <c:pt idx="405">
                        <c:v>1081.31500056</c:v>
                      </c:pt>
                      <c:pt idx="406">
                        <c:v>1080.53445713</c:v>
                      </c:pt>
                      <c:pt idx="407">
                        <c:v>1079.0947896299999</c:v>
                      </c:pt>
                      <c:pt idx="408">
                        <c:v>1077.8196288199999</c:v>
                      </c:pt>
                      <c:pt idx="409">
                        <c:v>1076.39819657</c:v>
                      </c:pt>
                      <c:pt idx="410">
                        <c:v>1075.83029272</c:v>
                      </c:pt>
                      <c:pt idx="411">
                        <c:v>1075.1407342499999</c:v>
                      </c:pt>
                      <c:pt idx="412">
                        <c:v>1073.5058398900001</c:v>
                      </c:pt>
                      <c:pt idx="413">
                        <c:v>1073.4702105900001</c:v>
                      </c:pt>
                      <c:pt idx="414">
                        <c:v>1073.41397508</c:v>
                      </c:pt>
                      <c:pt idx="415">
                        <c:v>1071.96823139</c:v>
                      </c:pt>
                      <c:pt idx="416">
                        <c:v>1070.4295572599999</c:v>
                      </c:pt>
                      <c:pt idx="417">
                        <c:v>1063.07974517</c:v>
                      </c:pt>
                      <c:pt idx="418">
                        <c:v>1061.9771299399999</c:v>
                      </c:pt>
                      <c:pt idx="419">
                        <c:v>1061.62839239</c:v>
                      </c:pt>
                      <c:pt idx="420">
                        <c:v>1061.45825962</c:v>
                      </c:pt>
                      <c:pt idx="421">
                        <c:v>1055.8909184199999</c:v>
                      </c:pt>
                      <c:pt idx="422">
                        <c:v>1055.2389045100001</c:v>
                      </c:pt>
                      <c:pt idx="423">
                        <c:v>1051.597921</c:v>
                      </c:pt>
                      <c:pt idx="424">
                        <c:v>1050.76317806</c:v>
                      </c:pt>
                      <c:pt idx="425">
                        <c:v>1050.0376202800001</c:v>
                      </c:pt>
                      <c:pt idx="426">
                        <c:v>1049.93280815</c:v>
                      </c:pt>
                      <c:pt idx="427">
                        <c:v>1049.0705271300001</c:v>
                      </c:pt>
                      <c:pt idx="428">
                        <c:v>1047.94627212</c:v>
                      </c:pt>
                      <c:pt idx="429">
                        <c:v>1046.2769433200001</c:v>
                      </c:pt>
                      <c:pt idx="430">
                        <c:v>1044.83719789</c:v>
                      </c:pt>
                      <c:pt idx="431">
                        <c:v>1037.7549352000001</c:v>
                      </c:pt>
                      <c:pt idx="432">
                        <c:v>1037.55622135</c:v>
                      </c:pt>
                      <c:pt idx="433">
                        <c:v>1037.4728442200001</c:v>
                      </c:pt>
                      <c:pt idx="434">
                        <c:v>1031.3448746900001</c:v>
                      </c:pt>
                      <c:pt idx="435">
                        <c:v>1030.41674474</c:v>
                      </c:pt>
                      <c:pt idx="436">
                        <c:v>1030.1470513500001</c:v>
                      </c:pt>
                      <c:pt idx="437">
                        <c:v>1026.27464201</c:v>
                      </c:pt>
                      <c:pt idx="438">
                        <c:v>1023.5619397299999</c:v>
                      </c:pt>
                      <c:pt idx="439">
                        <c:v>1023.4443215</c:v>
                      </c:pt>
                      <c:pt idx="440">
                        <c:v>1022.37821489</c:v>
                      </c:pt>
                      <c:pt idx="441">
                        <c:v>1012.01824694</c:v>
                      </c:pt>
                      <c:pt idx="442">
                        <c:v>1009.60952864</c:v>
                      </c:pt>
                      <c:pt idx="443">
                        <c:v>1007.97694057</c:v>
                      </c:pt>
                      <c:pt idx="444">
                        <c:v>1005.24986801</c:v>
                      </c:pt>
                      <c:pt idx="445">
                        <c:v>999.96664485500003</c:v>
                      </c:pt>
                      <c:pt idx="446">
                        <c:v>997.86480436600004</c:v>
                      </c:pt>
                      <c:pt idx="447">
                        <c:v>994.38695300100005</c:v>
                      </c:pt>
                      <c:pt idx="448">
                        <c:v>991.10238268099999</c:v>
                      </c:pt>
                      <c:pt idx="449">
                        <c:v>990.79938373699997</c:v>
                      </c:pt>
                      <c:pt idx="450">
                        <c:v>989.64814187499996</c:v>
                      </c:pt>
                      <c:pt idx="451">
                        <c:v>989.52584133699997</c:v>
                      </c:pt>
                      <c:pt idx="452">
                        <c:v>987.87602215200002</c:v>
                      </c:pt>
                      <c:pt idx="453">
                        <c:v>985.40681432899999</c:v>
                      </c:pt>
                      <c:pt idx="454">
                        <c:v>982.42095150199998</c:v>
                      </c:pt>
                      <c:pt idx="455">
                        <c:v>980.20126871299999</c:v>
                      </c:pt>
                      <c:pt idx="456">
                        <c:v>978.25491837899995</c:v>
                      </c:pt>
                      <c:pt idx="457">
                        <c:v>976.44227823999995</c:v>
                      </c:pt>
                      <c:pt idx="458">
                        <c:v>976.17086423199999</c:v>
                      </c:pt>
                      <c:pt idx="459">
                        <c:v>975.19493472500005</c:v>
                      </c:pt>
                      <c:pt idx="460">
                        <c:v>972.25834908399997</c:v>
                      </c:pt>
                      <c:pt idx="461">
                        <c:v>971.76625033400001</c:v>
                      </c:pt>
                      <c:pt idx="462">
                        <c:v>970.88436114499996</c:v>
                      </c:pt>
                      <c:pt idx="463">
                        <c:v>966.37078363600006</c:v>
                      </c:pt>
                      <c:pt idx="464">
                        <c:v>963.12257685500003</c:v>
                      </c:pt>
                      <c:pt idx="465">
                        <c:v>961.44749788900003</c:v>
                      </c:pt>
                      <c:pt idx="466">
                        <c:v>958.40226072200005</c:v>
                      </c:pt>
                      <c:pt idx="467">
                        <c:v>957.19269610100002</c:v>
                      </c:pt>
                      <c:pt idx="468">
                        <c:v>956.31121742200003</c:v>
                      </c:pt>
                      <c:pt idx="469">
                        <c:v>955.444158238</c:v>
                      </c:pt>
                      <c:pt idx="470">
                        <c:v>955.33776129199998</c:v>
                      </c:pt>
                      <c:pt idx="471">
                        <c:v>954.25971927800003</c:v>
                      </c:pt>
                      <c:pt idx="472">
                        <c:v>950.08014687100001</c:v>
                      </c:pt>
                      <c:pt idx="473">
                        <c:v>947.38996869499999</c:v>
                      </c:pt>
                      <c:pt idx="474">
                        <c:v>947.35234346599998</c:v>
                      </c:pt>
                      <c:pt idx="475">
                        <c:v>944.63931373599996</c:v>
                      </c:pt>
                      <c:pt idx="476">
                        <c:v>943.73906274900003</c:v>
                      </c:pt>
                      <c:pt idx="477">
                        <c:v>937.85830640999995</c:v>
                      </c:pt>
                      <c:pt idx="478">
                        <c:v>932.37358150099999</c:v>
                      </c:pt>
                      <c:pt idx="479">
                        <c:v>928.24256970199997</c:v>
                      </c:pt>
                      <c:pt idx="480">
                        <c:v>927.20991168499995</c:v>
                      </c:pt>
                      <c:pt idx="481">
                        <c:v>926.82153305500003</c:v>
                      </c:pt>
                      <c:pt idx="482">
                        <c:v>925.84490507999999</c:v>
                      </c:pt>
                      <c:pt idx="483">
                        <c:v>924.46284572900004</c:v>
                      </c:pt>
                      <c:pt idx="484">
                        <c:v>923.60624872899996</c:v>
                      </c:pt>
                      <c:pt idx="485">
                        <c:v>921.30468651399997</c:v>
                      </c:pt>
                      <c:pt idx="486">
                        <c:v>917.64017076000005</c:v>
                      </c:pt>
                      <c:pt idx="487">
                        <c:v>908.09216784399996</c:v>
                      </c:pt>
                      <c:pt idx="488">
                        <c:v>900.28563637000002</c:v>
                      </c:pt>
                      <c:pt idx="489">
                        <c:v>900.214328163</c:v>
                      </c:pt>
                      <c:pt idx="490">
                        <c:v>893.30545279099999</c:v>
                      </c:pt>
                      <c:pt idx="491">
                        <c:v>893.21602157999996</c:v>
                      </c:pt>
                      <c:pt idx="492">
                        <c:v>890.00345953500005</c:v>
                      </c:pt>
                      <c:pt idx="493">
                        <c:v>889.53908204100003</c:v>
                      </c:pt>
                      <c:pt idx="494">
                        <c:v>888.56948607200002</c:v>
                      </c:pt>
                      <c:pt idx="495">
                        <c:v>888.01411894399996</c:v>
                      </c:pt>
                      <c:pt idx="496">
                        <c:v>885.89752360600005</c:v>
                      </c:pt>
                      <c:pt idx="497">
                        <c:v>885.53525173800006</c:v>
                      </c:pt>
                      <c:pt idx="498">
                        <c:v>885.45745613199995</c:v>
                      </c:pt>
                      <c:pt idx="499">
                        <c:v>884.49758510200002</c:v>
                      </c:pt>
                      <c:pt idx="500">
                        <c:v>875.40771984399998</c:v>
                      </c:pt>
                      <c:pt idx="501">
                        <c:v>874.57766953299995</c:v>
                      </c:pt>
                      <c:pt idx="502">
                        <c:v>872.78927214199996</c:v>
                      </c:pt>
                      <c:pt idx="503">
                        <c:v>864.87269795099996</c:v>
                      </c:pt>
                      <c:pt idx="504">
                        <c:v>862.98086734799995</c:v>
                      </c:pt>
                      <c:pt idx="505">
                        <c:v>862.41597464500001</c:v>
                      </c:pt>
                      <c:pt idx="506">
                        <c:v>860.38691987100003</c:v>
                      </c:pt>
                      <c:pt idx="507">
                        <c:v>857.92174566300002</c:v>
                      </c:pt>
                      <c:pt idx="508">
                        <c:v>857.47189729900003</c:v>
                      </c:pt>
                      <c:pt idx="509">
                        <c:v>854.75374780699997</c:v>
                      </c:pt>
                      <c:pt idx="510">
                        <c:v>854.66922625899997</c:v>
                      </c:pt>
                      <c:pt idx="511">
                        <c:v>853.65976342099998</c:v>
                      </c:pt>
                      <c:pt idx="512">
                        <c:v>852.21920259700005</c:v>
                      </c:pt>
                      <c:pt idx="513">
                        <c:v>851.22658982200005</c:v>
                      </c:pt>
                      <c:pt idx="514">
                        <c:v>846.94259689199998</c:v>
                      </c:pt>
                      <c:pt idx="515">
                        <c:v>844.58108120600002</c:v>
                      </c:pt>
                      <c:pt idx="516">
                        <c:v>840.76100368699997</c:v>
                      </c:pt>
                      <c:pt idx="517">
                        <c:v>840.40084787399996</c:v>
                      </c:pt>
                      <c:pt idx="518">
                        <c:v>838.20824466399995</c:v>
                      </c:pt>
                      <c:pt idx="519">
                        <c:v>837.97090624999998</c:v>
                      </c:pt>
                      <c:pt idx="520">
                        <c:v>836.52511600599996</c:v>
                      </c:pt>
                      <c:pt idx="521">
                        <c:v>836.43964707199996</c:v>
                      </c:pt>
                      <c:pt idx="522">
                        <c:v>832.04408979599998</c:v>
                      </c:pt>
                      <c:pt idx="523">
                        <c:v>832.00936945900003</c:v>
                      </c:pt>
                      <c:pt idx="524">
                        <c:v>829.17892012899995</c:v>
                      </c:pt>
                      <c:pt idx="525">
                        <c:v>825.74042255300003</c:v>
                      </c:pt>
                      <c:pt idx="526">
                        <c:v>825.10253002800005</c:v>
                      </c:pt>
                      <c:pt idx="527">
                        <c:v>825.02513502199997</c:v>
                      </c:pt>
                      <c:pt idx="528">
                        <c:v>815.37127106399998</c:v>
                      </c:pt>
                      <c:pt idx="529">
                        <c:v>814.04449749900004</c:v>
                      </c:pt>
                      <c:pt idx="530">
                        <c:v>810.91520576100004</c:v>
                      </c:pt>
                      <c:pt idx="531">
                        <c:v>808.86104595799998</c:v>
                      </c:pt>
                      <c:pt idx="532">
                        <c:v>804.16189989300005</c:v>
                      </c:pt>
                      <c:pt idx="533">
                        <c:v>803.46666457499998</c:v>
                      </c:pt>
                      <c:pt idx="534">
                        <c:v>803.21684109600005</c:v>
                      </c:pt>
                      <c:pt idx="535">
                        <c:v>802.35525506299996</c:v>
                      </c:pt>
                      <c:pt idx="536">
                        <c:v>798.22366395200004</c:v>
                      </c:pt>
                      <c:pt idx="537">
                        <c:v>793.57801118700002</c:v>
                      </c:pt>
                      <c:pt idx="538">
                        <c:v>793.56297494399996</c:v>
                      </c:pt>
                      <c:pt idx="539">
                        <c:v>791.26683181099997</c:v>
                      </c:pt>
                      <c:pt idx="540">
                        <c:v>790.36736499100004</c:v>
                      </c:pt>
                      <c:pt idx="541">
                        <c:v>789.77368392000005</c:v>
                      </c:pt>
                      <c:pt idx="542">
                        <c:v>789.56157582100002</c:v>
                      </c:pt>
                      <c:pt idx="543">
                        <c:v>787.74303290299997</c:v>
                      </c:pt>
                      <c:pt idx="544">
                        <c:v>787.19485167400001</c:v>
                      </c:pt>
                      <c:pt idx="545">
                        <c:v>782.80909564599995</c:v>
                      </c:pt>
                      <c:pt idx="546">
                        <c:v>776.43030407000003</c:v>
                      </c:pt>
                      <c:pt idx="547">
                        <c:v>770.73705425000003</c:v>
                      </c:pt>
                      <c:pt idx="548">
                        <c:v>769.11597507900001</c:v>
                      </c:pt>
                      <c:pt idx="549">
                        <c:v>764.72583406700005</c:v>
                      </c:pt>
                      <c:pt idx="550">
                        <c:v>759.867472873</c:v>
                      </c:pt>
                      <c:pt idx="551">
                        <c:v>759.47813983699996</c:v>
                      </c:pt>
                      <c:pt idx="552">
                        <c:v>758.98492653400001</c:v>
                      </c:pt>
                      <c:pt idx="553">
                        <c:v>750.82791689600003</c:v>
                      </c:pt>
                      <c:pt idx="554">
                        <c:v>749.14537322900003</c:v>
                      </c:pt>
                      <c:pt idx="555">
                        <c:v>748.50049529199998</c:v>
                      </c:pt>
                      <c:pt idx="556">
                        <c:v>745.99578328500002</c:v>
                      </c:pt>
                      <c:pt idx="557">
                        <c:v>745.53978670000004</c:v>
                      </c:pt>
                      <c:pt idx="558">
                        <c:v>739.83409873899996</c:v>
                      </c:pt>
                      <c:pt idx="559">
                        <c:v>739.51229397600002</c:v>
                      </c:pt>
                      <c:pt idx="560">
                        <c:v>735.74488715200005</c:v>
                      </c:pt>
                      <c:pt idx="561">
                        <c:v>729.95276541099997</c:v>
                      </c:pt>
                      <c:pt idx="562">
                        <c:v>725.81261966199997</c:v>
                      </c:pt>
                      <c:pt idx="563">
                        <c:v>725.499870977</c:v>
                      </c:pt>
                      <c:pt idx="564">
                        <c:v>722.52315541200005</c:v>
                      </c:pt>
                      <c:pt idx="565">
                        <c:v>718.24668802899998</c:v>
                      </c:pt>
                      <c:pt idx="566">
                        <c:v>717.88481953600001</c:v>
                      </c:pt>
                      <c:pt idx="567">
                        <c:v>717.867161452</c:v>
                      </c:pt>
                      <c:pt idx="568">
                        <c:v>715.67096428299999</c:v>
                      </c:pt>
                      <c:pt idx="569">
                        <c:v>709.02038417599999</c:v>
                      </c:pt>
                      <c:pt idx="570">
                        <c:v>708.01285988200004</c:v>
                      </c:pt>
                      <c:pt idx="571">
                        <c:v>707.81090374600001</c:v>
                      </c:pt>
                      <c:pt idx="572">
                        <c:v>705.67463414199995</c:v>
                      </c:pt>
                      <c:pt idx="573">
                        <c:v>705.51651353399996</c:v>
                      </c:pt>
                      <c:pt idx="574">
                        <c:v>702.38779575000001</c:v>
                      </c:pt>
                      <c:pt idx="575">
                        <c:v>701.73046212700001</c:v>
                      </c:pt>
                      <c:pt idx="576">
                        <c:v>699.44975566100004</c:v>
                      </c:pt>
                      <c:pt idx="577">
                        <c:v>698.48063419599998</c:v>
                      </c:pt>
                      <c:pt idx="578">
                        <c:v>694.83441952299995</c:v>
                      </c:pt>
                      <c:pt idx="579">
                        <c:v>694.80090905600002</c:v>
                      </c:pt>
                      <c:pt idx="580">
                        <c:v>694.604037941</c:v>
                      </c:pt>
                      <c:pt idx="581">
                        <c:v>689.70456855299994</c:v>
                      </c:pt>
                      <c:pt idx="582">
                        <c:v>689.66816047299994</c:v>
                      </c:pt>
                      <c:pt idx="583">
                        <c:v>688.21204923200003</c:v>
                      </c:pt>
                      <c:pt idx="584">
                        <c:v>685.78588133699998</c:v>
                      </c:pt>
                      <c:pt idx="585">
                        <c:v>679.85176570800002</c:v>
                      </c:pt>
                      <c:pt idx="586">
                        <c:v>678.30852521400004</c:v>
                      </c:pt>
                      <c:pt idx="587">
                        <c:v>678.24081347399999</c:v>
                      </c:pt>
                      <c:pt idx="588">
                        <c:v>676.46075042999996</c:v>
                      </c:pt>
                      <c:pt idx="589">
                        <c:v>675.13448668399997</c:v>
                      </c:pt>
                      <c:pt idx="590">
                        <c:v>673.83007055899998</c:v>
                      </c:pt>
                      <c:pt idx="591">
                        <c:v>673.62146371400001</c:v>
                      </c:pt>
                      <c:pt idx="592">
                        <c:v>672.859416829</c:v>
                      </c:pt>
                      <c:pt idx="593">
                        <c:v>672.29462298600004</c:v>
                      </c:pt>
                      <c:pt idx="594">
                        <c:v>669.38890324600004</c:v>
                      </c:pt>
                      <c:pt idx="595">
                        <c:v>668.143930039</c:v>
                      </c:pt>
                      <c:pt idx="596">
                        <c:v>663.62164886799997</c:v>
                      </c:pt>
                      <c:pt idx="597">
                        <c:v>663.24970960899998</c:v>
                      </c:pt>
                      <c:pt idx="598">
                        <c:v>662.95984127999998</c:v>
                      </c:pt>
                      <c:pt idx="599">
                        <c:v>662.84795316500004</c:v>
                      </c:pt>
                      <c:pt idx="600">
                        <c:v>661.43660229</c:v>
                      </c:pt>
                      <c:pt idx="601">
                        <c:v>660.29340994200004</c:v>
                      </c:pt>
                      <c:pt idx="602">
                        <c:v>658.58984567599998</c:v>
                      </c:pt>
                      <c:pt idx="603">
                        <c:v>654.63059991</c:v>
                      </c:pt>
                      <c:pt idx="604">
                        <c:v>653.44419905999996</c:v>
                      </c:pt>
                      <c:pt idx="605">
                        <c:v>652.86514206699997</c:v>
                      </c:pt>
                      <c:pt idx="606">
                        <c:v>650.53051183299999</c:v>
                      </c:pt>
                      <c:pt idx="607">
                        <c:v>648.25256206500001</c:v>
                      </c:pt>
                      <c:pt idx="608">
                        <c:v>646.271768759</c:v>
                      </c:pt>
                      <c:pt idx="609">
                        <c:v>641.23851657099999</c:v>
                      </c:pt>
                      <c:pt idx="610">
                        <c:v>637.980380997</c:v>
                      </c:pt>
                      <c:pt idx="611">
                        <c:v>637.35268680199999</c:v>
                      </c:pt>
                      <c:pt idx="612">
                        <c:v>636.85422001899997</c:v>
                      </c:pt>
                      <c:pt idx="613">
                        <c:v>636.43594042999996</c:v>
                      </c:pt>
                      <c:pt idx="614">
                        <c:v>634.49594949200002</c:v>
                      </c:pt>
                      <c:pt idx="615">
                        <c:v>631.68480207200002</c:v>
                      </c:pt>
                      <c:pt idx="616">
                        <c:v>629.28037497699995</c:v>
                      </c:pt>
                      <c:pt idx="617">
                        <c:v>625.58149485499996</c:v>
                      </c:pt>
                      <c:pt idx="618">
                        <c:v>624.80364596100003</c:v>
                      </c:pt>
                      <c:pt idx="619">
                        <c:v>623.94807625299995</c:v>
                      </c:pt>
                      <c:pt idx="620">
                        <c:v>621.33710311000004</c:v>
                      </c:pt>
                      <c:pt idx="621">
                        <c:v>620.45646724599999</c:v>
                      </c:pt>
                      <c:pt idx="622">
                        <c:v>619.99812335599995</c:v>
                      </c:pt>
                      <c:pt idx="623">
                        <c:v>619.63284087700004</c:v>
                      </c:pt>
                      <c:pt idx="624">
                        <c:v>619.13822396900002</c:v>
                      </c:pt>
                      <c:pt idx="625">
                        <c:v>618.39994940199995</c:v>
                      </c:pt>
                      <c:pt idx="626">
                        <c:v>616.75457687799997</c:v>
                      </c:pt>
                      <c:pt idx="627">
                        <c:v>614.37034645200004</c:v>
                      </c:pt>
                      <c:pt idx="628">
                        <c:v>612.38464648499996</c:v>
                      </c:pt>
                      <c:pt idx="629">
                        <c:v>611.13212632600005</c:v>
                      </c:pt>
                      <c:pt idx="630">
                        <c:v>604.00526811999998</c:v>
                      </c:pt>
                      <c:pt idx="631">
                        <c:v>602.79520264300004</c:v>
                      </c:pt>
                      <c:pt idx="632">
                        <c:v>600.96805259099995</c:v>
                      </c:pt>
                      <c:pt idx="633">
                        <c:v>600.59308249900005</c:v>
                      </c:pt>
                      <c:pt idx="634">
                        <c:v>595.841536088</c:v>
                      </c:pt>
                      <c:pt idx="635">
                        <c:v>594.48014835200001</c:v>
                      </c:pt>
                      <c:pt idx="636">
                        <c:v>590.14059218600005</c:v>
                      </c:pt>
                      <c:pt idx="637">
                        <c:v>589.00370032000001</c:v>
                      </c:pt>
                      <c:pt idx="638">
                        <c:v>587.06399528099996</c:v>
                      </c:pt>
                      <c:pt idx="639">
                        <c:v>585.40476148699997</c:v>
                      </c:pt>
                      <c:pt idx="640">
                        <c:v>583.87633139399998</c:v>
                      </c:pt>
                      <c:pt idx="641">
                        <c:v>579.82601697699999</c:v>
                      </c:pt>
                      <c:pt idx="642">
                        <c:v>576.06758664200004</c:v>
                      </c:pt>
                      <c:pt idx="643">
                        <c:v>575.75965642300002</c:v>
                      </c:pt>
                      <c:pt idx="644">
                        <c:v>573.99362417299994</c:v>
                      </c:pt>
                      <c:pt idx="645">
                        <c:v>571.89105109699995</c:v>
                      </c:pt>
                      <c:pt idx="646">
                        <c:v>570.90044244399996</c:v>
                      </c:pt>
                      <c:pt idx="647">
                        <c:v>570.65790760699997</c:v>
                      </c:pt>
                      <c:pt idx="648">
                        <c:v>570.59657003100006</c:v>
                      </c:pt>
                      <c:pt idx="649">
                        <c:v>565.90906711499997</c:v>
                      </c:pt>
                      <c:pt idx="650">
                        <c:v>562.206586679</c:v>
                      </c:pt>
                      <c:pt idx="651">
                        <c:v>552.89534925600003</c:v>
                      </c:pt>
                      <c:pt idx="652">
                        <c:v>546.63418445499997</c:v>
                      </c:pt>
                      <c:pt idx="653">
                        <c:v>546.01198087600005</c:v>
                      </c:pt>
                      <c:pt idx="654">
                        <c:v>544.493527578</c:v>
                      </c:pt>
                      <c:pt idx="655">
                        <c:v>543.50314022299995</c:v>
                      </c:pt>
                      <c:pt idx="656">
                        <c:v>543.07665291399996</c:v>
                      </c:pt>
                      <c:pt idx="657">
                        <c:v>542.67119555199997</c:v>
                      </c:pt>
                      <c:pt idx="658">
                        <c:v>540.67678026500005</c:v>
                      </c:pt>
                      <c:pt idx="659">
                        <c:v>534.48500936100004</c:v>
                      </c:pt>
                      <c:pt idx="660">
                        <c:v>531.07454309800005</c:v>
                      </c:pt>
                      <c:pt idx="661">
                        <c:v>530.494518395</c:v>
                      </c:pt>
                      <c:pt idx="662">
                        <c:v>528.83016219599995</c:v>
                      </c:pt>
                      <c:pt idx="663">
                        <c:v>525.08225996700003</c:v>
                      </c:pt>
                      <c:pt idx="664">
                        <c:v>522.49954934799996</c:v>
                      </c:pt>
                      <c:pt idx="665">
                        <c:v>518.59118586299996</c:v>
                      </c:pt>
                      <c:pt idx="666">
                        <c:v>518.22144768299995</c:v>
                      </c:pt>
                      <c:pt idx="667">
                        <c:v>517.97926778999999</c:v>
                      </c:pt>
                      <c:pt idx="668">
                        <c:v>515.80095412000003</c:v>
                      </c:pt>
                      <c:pt idx="669">
                        <c:v>514.62410518299998</c:v>
                      </c:pt>
                      <c:pt idx="670">
                        <c:v>513.61722439300001</c:v>
                      </c:pt>
                      <c:pt idx="671">
                        <c:v>507.89306828600002</c:v>
                      </c:pt>
                      <c:pt idx="672">
                        <c:v>506.76029337599999</c:v>
                      </c:pt>
                      <c:pt idx="673">
                        <c:v>502.92544035700001</c:v>
                      </c:pt>
                      <c:pt idx="674">
                        <c:v>501.20467923400003</c:v>
                      </c:pt>
                      <c:pt idx="675">
                        <c:v>493.95081269600001</c:v>
                      </c:pt>
                      <c:pt idx="676">
                        <c:v>493.89086873500003</c:v>
                      </c:pt>
                      <c:pt idx="677">
                        <c:v>491.61241718799999</c:v>
                      </c:pt>
                      <c:pt idx="678">
                        <c:v>488.69734821399999</c:v>
                      </c:pt>
                      <c:pt idx="679">
                        <c:v>488.34488737599997</c:v>
                      </c:pt>
                      <c:pt idx="680">
                        <c:v>488.220026233</c:v>
                      </c:pt>
                      <c:pt idx="681">
                        <c:v>486.11035363399998</c:v>
                      </c:pt>
                      <c:pt idx="682">
                        <c:v>485.65696464400003</c:v>
                      </c:pt>
                      <c:pt idx="683">
                        <c:v>485.48590141199998</c:v>
                      </c:pt>
                      <c:pt idx="684">
                        <c:v>483.90940310600001</c:v>
                      </c:pt>
                      <c:pt idx="685">
                        <c:v>480.773274286</c:v>
                      </c:pt>
                      <c:pt idx="686">
                        <c:v>480.72293093899998</c:v>
                      </c:pt>
                      <c:pt idx="687">
                        <c:v>480.51675545099999</c:v>
                      </c:pt>
                      <c:pt idx="688">
                        <c:v>477.25579173400001</c:v>
                      </c:pt>
                      <c:pt idx="689">
                        <c:v>475.42177892000001</c:v>
                      </c:pt>
                      <c:pt idx="690">
                        <c:v>475.11273438000001</c:v>
                      </c:pt>
                      <c:pt idx="691">
                        <c:v>474.90747153400002</c:v>
                      </c:pt>
                      <c:pt idx="692">
                        <c:v>474.48133273799999</c:v>
                      </c:pt>
                      <c:pt idx="693">
                        <c:v>471.60779066600003</c:v>
                      </c:pt>
                      <c:pt idx="694">
                        <c:v>468.89704844099998</c:v>
                      </c:pt>
                      <c:pt idx="695">
                        <c:v>467.11155512699997</c:v>
                      </c:pt>
                      <c:pt idx="696">
                        <c:v>466.83972082399998</c:v>
                      </c:pt>
                      <c:pt idx="697">
                        <c:v>465.41013142999998</c:v>
                      </c:pt>
                      <c:pt idx="698">
                        <c:v>463.71080538199999</c:v>
                      </c:pt>
                      <c:pt idx="699">
                        <c:v>463.57003765399998</c:v>
                      </c:pt>
                      <c:pt idx="700">
                        <c:v>463.36578957799998</c:v>
                      </c:pt>
                      <c:pt idx="701">
                        <c:v>461.14555602600001</c:v>
                      </c:pt>
                      <c:pt idx="702">
                        <c:v>455.09942480699999</c:v>
                      </c:pt>
                      <c:pt idx="703">
                        <c:v>451.88126841600001</c:v>
                      </c:pt>
                      <c:pt idx="704">
                        <c:v>451.71328463600003</c:v>
                      </c:pt>
                      <c:pt idx="705">
                        <c:v>448.60327582000002</c:v>
                      </c:pt>
                      <c:pt idx="706">
                        <c:v>447.84288099700001</c:v>
                      </c:pt>
                      <c:pt idx="707">
                        <c:v>447.18294470299998</c:v>
                      </c:pt>
                      <c:pt idx="708">
                        <c:v>438.895825307</c:v>
                      </c:pt>
                      <c:pt idx="709">
                        <c:v>438.86257239399998</c:v>
                      </c:pt>
                      <c:pt idx="710">
                        <c:v>435.90346800399999</c:v>
                      </c:pt>
                      <c:pt idx="711">
                        <c:v>432.83046000799999</c:v>
                      </c:pt>
                      <c:pt idx="712">
                        <c:v>428.84152556100003</c:v>
                      </c:pt>
                      <c:pt idx="713">
                        <c:v>428.19246476500001</c:v>
                      </c:pt>
                      <c:pt idx="714">
                        <c:v>426.79431110799999</c:v>
                      </c:pt>
                      <c:pt idx="715">
                        <c:v>426.08371579200002</c:v>
                      </c:pt>
                      <c:pt idx="716">
                        <c:v>422.86457694000001</c:v>
                      </c:pt>
                      <c:pt idx="717">
                        <c:v>421.26728961700002</c:v>
                      </c:pt>
                      <c:pt idx="718">
                        <c:v>418.84858183</c:v>
                      </c:pt>
                      <c:pt idx="719">
                        <c:v>417.784910223</c:v>
                      </c:pt>
                      <c:pt idx="720">
                        <c:v>417.29598552800002</c:v>
                      </c:pt>
                      <c:pt idx="721">
                        <c:v>416.56715571000001</c:v>
                      </c:pt>
                      <c:pt idx="722">
                        <c:v>414.825937737</c:v>
                      </c:pt>
                      <c:pt idx="723">
                        <c:v>408.34574556000001</c:v>
                      </c:pt>
                      <c:pt idx="724">
                        <c:v>407.88962987899998</c:v>
                      </c:pt>
                      <c:pt idx="725">
                        <c:v>407.55678992499998</c:v>
                      </c:pt>
                      <c:pt idx="726">
                        <c:v>407.34206797500002</c:v>
                      </c:pt>
                      <c:pt idx="727">
                        <c:v>406.93056734999999</c:v>
                      </c:pt>
                      <c:pt idx="728">
                        <c:v>404.92161528899999</c:v>
                      </c:pt>
                      <c:pt idx="729">
                        <c:v>404.06412933299998</c:v>
                      </c:pt>
                      <c:pt idx="730">
                        <c:v>403.46387301800002</c:v>
                      </c:pt>
                      <c:pt idx="731">
                        <c:v>401.495956406</c:v>
                      </c:pt>
                      <c:pt idx="732">
                        <c:v>397.83824507700001</c:v>
                      </c:pt>
                      <c:pt idx="733">
                        <c:v>397.20537540200002</c:v>
                      </c:pt>
                      <c:pt idx="734">
                        <c:v>393.58749099599999</c:v>
                      </c:pt>
                      <c:pt idx="735">
                        <c:v>392.807665574</c:v>
                      </c:pt>
                      <c:pt idx="736">
                        <c:v>391.19098519300002</c:v>
                      </c:pt>
                      <c:pt idx="737">
                        <c:v>386.88934592999999</c:v>
                      </c:pt>
                      <c:pt idx="738">
                        <c:v>383.45572685399998</c:v>
                      </c:pt>
                      <c:pt idx="739">
                        <c:v>382.09048946399997</c:v>
                      </c:pt>
                      <c:pt idx="740">
                        <c:v>381.69800762800003</c:v>
                      </c:pt>
                      <c:pt idx="741">
                        <c:v>380.44979656300001</c:v>
                      </c:pt>
                      <c:pt idx="742">
                        <c:v>377.57848858199998</c:v>
                      </c:pt>
                      <c:pt idx="743">
                        <c:v>375.64019333300001</c:v>
                      </c:pt>
                      <c:pt idx="744">
                        <c:v>372.83514916000001</c:v>
                      </c:pt>
                      <c:pt idx="745">
                        <c:v>371.68376495400003</c:v>
                      </c:pt>
                      <c:pt idx="746">
                        <c:v>368.49252426800001</c:v>
                      </c:pt>
                      <c:pt idx="747">
                        <c:v>364.53856277900002</c:v>
                      </c:pt>
                      <c:pt idx="748">
                        <c:v>360.877141177</c:v>
                      </c:pt>
                      <c:pt idx="749">
                        <c:v>360.64970286900001</c:v>
                      </c:pt>
                      <c:pt idx="750">
                        <c:v>360.520967235</c:v>
                      </c:pt>
                      <c:pt idx="751">
                        <c:v>357.43482744200003</c:v>
                      </c:pt>
                      <c:pt idx="752">
                        <c:v>355.31627102300001</c:v>
                      </c:pt>
                      <c:pt idx="753">
                        <c:v>355.20444385899998</c:v>
                      </c:pt>
                      <c:pt idx="754">
                        <c:v>350.64997602900002</c:v>
                      </c:pt>
                      <c:pt idx="755">
                        <c:v>348.158339635</c:v>
                      </c:pt>
                      <c:pt idx="756">
                        <c:v>344.36060734300003</c:v>
                      </c:pt>
                      <c:pt idx="757">
                        <c:v>343.679946282</c:v>
                      </c:pt>
                      <c:pt idx="758">
                        <c:v>341.73909008800001</c:v>
                      </c:pt>
                      <c:pt idx="759">
                        <c:v>339.954286787</c:v>
                      </c:pt>
                      <c:pt idx="760">
                        <c:v>338.26480325799997</c:v>
                      </c:pt>
                      <c:pt idx="761">
                        <c:v>337.17064646799997</c:v>
                      </c:pt>
                      <c:pt idx="762">
                        <c:v>332.68654823399999</c:v>
                      </c:pt>
                      <c:pt idx="763">
                        <c:v>331.14384034900002</c:v>
                      </c:pt>
                      <c:pt idx="764">
                        <c:v>330.56792895699999</c:v>
                      </c:pt>
                      <c:pt idx="765">
                        <c:v>329.89321432499997</c:v>
                      </c:pt>
                      <c:pt idx="766">
                        <c:v>329.04884154699999</c:v>
                      </c:pt>
                      <c:pt idx="767">
                        <c:v>326.61043300599999</c:v>
                      </c:pt>
                      <c:pt idx="768">
                        <c:v>323.68319209700002</c:v>
                      </c:pt>
                      <c:pt idx="769">
                        <c:v>323.18895029100003</c:v>
                      </c:pt>
                      <c:pt idx="770">
                        <c:v>323.00693041099998</c:v>
                      </c:pt>
                      <c:pt idx="771">
                        <c:v>321.13530573100002</c:v>
                      </c:pt>
                      <c:pt idx="772">
                        <c:v>319.36180134699998</c:v>
                      </c:pt>
                      <c:pt idx="773">
                        <c:v>316.06978041899998</c:v>
                      </c:pt>
                      <c:pt idx="774">
                        <c:v>314.12359674499999</c:v>
                      </c:pt>
                      <c:pt idx="775">
                        <c:v>312.68319075400001</c:v>
                      </c:pt>
                      <c:pt idx="776">
                        <c:v>308.01457539400002</c:v>
                      </c:pt>
                      <c:pt idx="777">
                        <c:v>306.61245788000002</c:v>
                      </c:pt>
                      <c:pt idx="778">
                        <c:v>303.14923634000002</c:v>
                      </c:pt>
                      <c:pt idx="779">
                        <c:v>300.168213208</c:v>
                      </c:pt>
                      <c:pt idx="780">
                        <c:v>300.13296791400001</c:v>
                      </c:pt>
                      <c:pt idx="781">
                        <c:v>298.890595932</c:v>
                      </c:pt>
                      <c:pt idx="782">
                        <c:v>298.46282676800001</c:v>
                      </c:pt>
                      <c:pt idx="783">
                        <c:v>293.82138402499999</c:v>
                      </c:pt>
                      <c:pt idx="784">
                        <c:v>293.525355752</c:v>
                      </c:pt>
                      <c:pt idx="785">
                        <c:v>293.48804375200001</c:v>
                      </c:pt>
                      <c:pt idx="786">
                        <c:v>292.94085063599999</c:v>
                      </c:pt>
                      <c:pt idx="787">
                        <c:v>291.45063928799999</c:v>
                      </c:pt>
                      <c:pt idx="788">
                        <c:v>290.437624744</c:v>
                      </c:pt>
                      <c:pt idx="789">
                        <c:v>289.24314324199997</c:v>
                      </c:pt>
                      <c:pt idx="790">
                        <c:v>280.93795370999999</c:v>
                      </c:pt>
                      <c:pt idx="791">
                        <c:v>280.28408433099997</c:v>
                      </c:pt>
                      <c:pt idx="792">
                        <c:v>276.71257691900001</c:v>
                      </c:pt>
                      <c:pt idx="793">
                        <c:v>274.42916894400003</c:v>
                      </c:pt>
                      <c:pt idx="794">
                        <c:v>266.55981470799998</c:v>
                      </c:pt>
                      <c:pt idx="795">
                        <c:v>266.27635586999997</c:v>
                      </c:pt>
                      <c:pt idx="796">
                        <c:v>263.55542777300002</c:v>
                      </c:pt>
                      <c:pt idx="797">
                        <c:v>250.26816652799999</c:v>
                      </c:pt>
                      <c:pt idx="798">
                        <c:v>247.18935410899999</c:v>
                      </c:pt>
                      <c:pt idx="799">
                        <c:v>247.08290574200001</c:v>
                      </c:pt>
                      <c:pt idx="800">
                        <c:v>245.32523380000001</c:v>
                      </c:pt>
                      <c:pt idx="801">
                        <c:v>243.631922702</c:v>
                      </c:pt>
                      <c:pt idx="802">
                        <c:v>242.316600542</c:v>
                      </c:pt>
                      <c:pt idx="803">
                        <c:v>239.83668750199999</c:v>
                      </c:pt>
                      <c:pt idx="804">
                        <c:v>239.801124319</c:v>
                      </c:pt>
                      <c:pt idx="805">
                        <c:v>239.30618880700001</c:v>
                      </c:pt>
                      <c:pt idx="806">
                        <c:v>235.23571426800001</c:v>
                      </c:pt>
                      <c:pt idx="807">
                        <c:v>235.12356189499999</c:v>
                      </c:pt>
                      <c:pt idx="808">
                        <c:v>231.52450419799999</c:v>
                      </c:pt>
                      <c:pt idx="809">
                        <c:v>229.91111180199999</c:v>
                      </c:pt>
                      <c:pt idx="810">
                        <c:v>229.68677054899999</c:v>
                      </c:pt>
                      <c:pt idx="811">
                        <c:v>229.57428338700001</c:v>
                      </c:pt>
                      <c:pt idx="812">
                        <c:v>226.77044086800001</c:v>
                      </c:pt>
                      <c:pt idx="813">
                        <c:v>226.37291919399999</c:v>
                      </c:pt>
                      <c:pt idx="814">
                        <c:v>226.14128437400001</c:v>
                      </c:pt>
                      <c:pt idx="815">
                        <c:v>224.36146248099999</c:v>
                      </c:pt>
                      <c:pt idx="816">
                        <c:v>223.917437232</c:v>
                      </c:pt>
                      <c:pt idx="817">
                        <c:v>223.254300812</c:v>
                      </c:pt>
                      <c:pt idx="818">
                        <c:v>221.56485164899999</c:v>
                      </c:pt>
                      <c:pt idx="819">
                        <c:v>220.567876141</c:v>
                      </c:pt>
                      <c:pt idx="820">
                        <c:v>220.36063309599999</c:v>
                      </c:pt>
                      <c:pt idx="821">
                        <c:v>220.06729881199999</c:v>
                      </c:pt>
                      <c:pt idx="822">
                        <c:v>219.66341594900001</c:v>
                      </c:pt>
                      <c:pt idx="823">
                        <c:v>219.27178558099999</c:v>
                      </c:pt>
                      <c:pt idx="824">
                        <c:v>216.81682042</c:v>
                      </c:pt>
                      <c:pt idx="825">
                        <c:v>215.299130787</c:v>
                      </c:pt>
                      <c:pt idx="826">
                        <c:v>215.27779495999999</c:v>
                      </c:pt>
                      <c:pt idx="827">
                        <c:v>214.879543071</c:v>
                      </c:pt>
                      <c:pt idx="828">
                        <c:v>211.43234370299999</c:v>
                      </c:pt>
                      <c:pt idx="829">
                        <c:v>210.65164356400001</c:v>
                      </c:pt>
                      <c:pt idx="830">
                        <c:v>208.600979526</c:v>
                      </c:pt>
                      <c:pt idx="831">
                        <c:v>207.83784926800001</c:v>
                      </c:pt>
                      <c:pt idx="832">
                        <c:v>207.64081408199999</c:v>
                      </c:pt>
                      <c:pt idx="833">
                        <c:v>207.24681760799999</c:v>
                      </c:pt>
                      <c:pt idx="834">
                        <c:v>207.227686049</c:v>
                      </c:pt>
                      <c:pt idx="835">
                        <c:v>207.10674481800001</c:v>
                      </c:pt>
                      <c:pt idx="836">
                        <c:v>206.01745158599999</c:v>
                      </c:pt>
                      <c:pt idx="837">
                        <c:v>205.56787328199999</c:v>
                      </c:pt>
                      <c:pt idx="838">
                        <c:v>203.865727271</c:v>
                      </c:pt>
                      <c:pt idx="839">
                        <c:v>202.779174248</c:v>
                      </c:pt>
                      <c:pt idx="840">
                        <c:v>201.75172615</c:v>
                      </c:pt>
                      <c:pt idx="841">
                        <c:v>201.291420504</c:v>
                      </c:pt>
                      <c:pt idx="842">
                        <c:v>199.54827732699999</c:v>
                      </c:pt>
                      <c:pt idx="843">
                        <c:v>199.543855573</c:v>
                      </c:pt>
                      <c:pt idx="844">
                        <c:v>198.663571354</c:v>
                      </c:pt>
                      <c:pt idx="845">
                        <c:v>197.736684959</c:v>
                      </c:pt>
                      <c:pt idx="846">
                        <c:v>197.460984803</c:v>
                      </c:pt>
                      <c:pt idx="847">
                        <c:v>195.48782736499999</c:v>
                      </c:pt>
                      <c:pt idx="848">
                        <c:v>192.83807299599999</c:v>
                      </c:pt>
                      <c:pt idx="849">
                        <c:v>192.52751464599999</c:v>
                      </c:pt>
                      <c:pt idx="850">
                        <c:v>184.74404546400001</c:v>
                      </c:pt>
                      <c:pt idx="851">
                        <c:v>184.60177974600001</c:v>
                      </c:pt>
                      <c:pt idx="852">
                        <c:v>180.57313829500001</c:v>
                      </c:pt>
                      <c:pt idx="853">
                        <c:v>177.35612138499999</c:v>
                      </c:pt>
                      <c:pt idx="854">
                        <c:v>175.167348901</c:v>
                      </c:pt>
                      <c:pt idx="855">
                        <c:v>174.77520236399999</c:v>
                      </c:pt>
                      <c:pt idx="856">
                        <c:v>172.942654597</c:v>
                      </c:pt>
                      <c:pt idx="857">
                        <c:v>172.03447011399999</c:v>
                      </c:pt>
                      <c:pt idx="858">
                        <c:v>169.095754218</c:v>
                      </c:pt>
                      <c:pt idx="859">
                        <c:v>169.02696688200001</c:v>
                      </c:pt>
                      <c:pt idx="860">
                        <c:v>167.875362448</c:v>
                      </c:pt>
                      <c:pt idx="861">
                        <c:v>163.395948503</c:v>
                      </c:pt>
                      <c:pt idx="862">
                        <c:v>161.899802123</c:v>
                      </c:pt>
                      <c:pt idx="863">
                        <c:v>160.36578936800001</c:v>
                      </c:pt>
                      <c:pt idx="864">
                        <c:v>160.09951668900001</c:v>
                      </c:pt>
                      <c:pt idx="865">
                        <c:v>159.868817648</c:v>
                      </c:pt>
                      <c:pt idx="866">
                        <c:v>157.33924827600001</c:v>
                      </c:pt>
                      <c:pt idx="867">
                        <c:v>156.222051679</c:v>
                      </c:pt>
                      <c:pt idx="868">
                        <c:v>154.99337367300001</c:v>
                      </c:pt>
                      <c:pt idx="869">
                        <c:v>154.279771436</c:v>
                      </c:pt>
                      <c:pt idx="870">
                        <c:v>154.02054533099999</c:v>
                      </c:pt>
                      <c:pt idx="871">
                        <c:v>149.15341537099999</c:v>
                      </c:pt>
                      <c:pt idx="872">
                        <c:v>148.74961480600001</c:v>
                      </c:pt>
                      <c:pt idx="873">
                        <c:v>146.34634429499999</c:v>
                      </c:pt>
                      <c:pt idx="874">
                        <c:v>145.36658826600001</c:v>
                      </c:pt>
                      <c:pt idx="875">
                        <c:v>143.34903647199999</c:v>
                      </c:pt>
                      <c:pt idx="876">
                        <c:v>138.291665419</c:v>
                      </c:pt>
                      <c:pt idx="877">
                        <c:v>138.07200660300001</c:v>
                      </c:pt>
                      <c:pt idx="878">
                        <c:v>137.443827989</c:v>
                      </c:pt>
                      <c:pt idx="879">
                        <c:v>136.262769195</c:v>
                      </c:pt>
                      <c:pt idx="880">
                        <c:v>135.75814438</c:v>
                      </c:pt>
                      <c:pt idx="881">
                        <c:v>130.268200294</c:v>
                      </c:pt>
                      <c:pt idx="882">
                        <c:v>129.958969188</c:v>
                      </c:pt>
                      <c:pt idx="883">
                        <c:v>129.675081522</c:v>
                      </c:pt>
                      <c:pt idx="884">
                        <c:v>127.23883687199999</c:v>
                      </c:pt>
                      <c:pt idx="885">
                        <c:v>124.546111971</c:v>
                      </c:pt>
                      <c:pt idx="886">
                        <c:v>117.918668504</c:v>
                      </c:pt>
                      <c:pt idx="887">
                        <c:v>117.86887272600001</c:v>
                      </c:pt>
                      <c:pt idx="888">
                        <c:v>114.799599973</c:v>
                      </c:pt>
                      <c:pt idx="889">
                        <c:v>114.12327150500001</c:v>
                      </c:pt>
                      <c:pt idx="890">
                        <c:v>113.528079944</c:v>
                      </c:pt>
                      <c:pt idx="891">
                        <c:v>106.759451915</c:v>
                      </c:pt>
                      <c:pt idx="892">
                        <c:v>105.03847435</c:v>
                      </c:pt>
                      <c:pt idx="893">
                        <c:v>104.89913060400001</c:v>
                      </c:pt>
                      <c:pt idx="894">
                        <c:v>104.727772214</c:v>
                      </c:pt>
                      <c:pt idx="895">
                        <c:v>104.722110828</c:v>
                      </c:pt>
                      <c:pt idx="896">
                        <c:v>103.892114652</c:v>
                      </c:pt>
                      <c:pt idx="897">
                        <c:v>102.235320876</c:v>
                      </c:pt>
                      <c:pt idx="898">
                        <c:v>99.769518567600002</c:v>
                      </c:pt>
                      <c:pt idx="899">
                        <c:v>96.954123167500001</c:v>
                      </c:pt>
                      <c:pt idx="900">
                        <c:v>96.115157237800005</c:v>
                      </c:pt>
                      <c:pt idx="901">
                        <c:v>94.809836261300006</c:v>
                      </c:pt>
                      <c:pt idx="902">
                        <c:v>93.482766526600003</c:v>
                      </c:pt>
                      <c:pt idx="903">
                        <c:v>92.591953465200007</c:v>
                      </c:pt>
                      <c:pt idx="904">
                        <c:v>91.895570624699999</c:v>
                      </c:pt>
                      <c:pt idx="905">
                        <c:v>91.3369015902</c:v>
                      </c:pt>
                      <c:pt idx="906">
                        <c:v>87.761947381699997</c:v>
                      </c:pt>
                      <c:pt idx="907">
                        <c:v>87.362072062199999</c:v>
                      </c:pt>
                      <c:pt idx="908">
                        <c:v>86.340600203700006</c:v>
                      </c:pt>
                      <c:pt idx="909">
                        <c:v>85.607199133899996</c:v>
                      </c:pt>
                      <c:pt idx="910">
                        <c:v>82.038991213700001</c:v>
                      </c:pt>
                      <c:pt idx="911">
                        <c:v>80.202163065099995</c:v>
                      </c:pt>
                      <c:pt idx="912">
                        <c:v>79.279307364800005</c:v>
                      </c:pt>
                      <c:pt idx="913">
                        <c:v>78.260100982400004</c:v>
                      </c:pt>
                      <c:pt idx="914">
                        <c:v>76.061804481300001</c:v>
                      </c:pt>
                      <c:pt idx="915">
                        <c:v>70.545691186400006</c:v>
                      </c:pt>
                      <c:pt idx="916">
                        <c:v>69.4315012207</c:v>
                      </c:pt>
                      <c:pt idx="917">
                        <c:v>68.700206151700002</c:v>
                      </c:pt>
                      <c:pt idx="918">
                        <c:v>67.425242939900002</c:v>
                      </c:pt>
                      <c:pt idx="919">
                        <c:v>66.683919785399993</c:v>
                      </c:pt>
                      <c:pt idx="920">
                        <c:v>65.679174160700001</c:v>
                      </c:pt>
                      <c:pt idx="921">
                        <c:v>59.492570729100002</c:v>
                      </c:pt>
                      <c:pt idx="922">
                        <c:v>56.7650235065</c:v>
                      </c:pt>
                      <c:pt idx="923">
                        <c:v>48.587635018599997</c:v>
                      </c:pt>
                      <c:pt idx="924">
                        <c:v>46.726283281199997</c:v>
                      </c:pt>
                      <c:pt idx="925">
                        <c:v>46.529369584199998</c:v>
                      </c:pt>
                      <c:pt idx="926">
                        <c:v>45.648577769900001</c:v>
                      </c:pt>
                      <c:pt idx="927">
                        <c:v>42.3173842717</c:v>
                      </c:pt>
                      <c:pt idx="928">
                        <c:v>39.042779731099998</c:v>
                      </c:pt>
                      <c:pt idx="929">
                        <c:v>38.775306945399997</c:v>
                      </c:pt>
                      <c:pt idx="930">
                        <c:v>38.330368425099998</c:v>
                      </c:pt>
                      <c:pt idx="931">
                        <c:v>36.216163919400003</c:v>
                      </c:pt>
                      <c:pt idx="932">
                        <c:v>32.593755906299997</c:v>
                      </c:pt>
                      <c:pt idx="933">
                        <c:v>31.474454249800001</c:v>
                      </c:pt>
                      <c:pt idx="934">
                        <c:v>31.351771686599999</c:v>
                      </c:pt>
                      <c:pt idx="935">
                        <c:v>29.613176859300001</c:v>
                      </c:pt>
                      <c:pt idx="936">
                        <c:v>27.997239772499999</c:v>
                      </c:pt>
                      <c:pt idx="937">
                        <c:v>24.166818192800001</c:v>
                      </c:pt>
                      <c:pt idx="938">
                        <c:v>17.269055632499999</c:v>
                      </c:pt>
                      <c:pt idx="939">
                        <c:v>8.2854072532499998</c:v>
                      </c:pt>
                      <c:pt idx="940">
                        <c:v>7.1256930300199999</c:v>
                      </c:pt>
                      <c:pt idx="941">
                        <c:v>3.9126168152999998</c:v>
                      </c:pt>
                      <c:pt idx="942">
                        <c:v>3.0684463539600002</c:v>
                      </c:pt>
                      <c:pt idx="943">
                        <c:v>9.7727549486699997E-2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Data!$G$4:$G$947</c15:sqref>
                        </c15:formulaRef>
                      </c:ext>
                    </c:extLst>
                    <c:numCache>
                      <c:formatCode>0.0000</c:formatCode>
                      <c:ptCount val="944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0.36700000000000027</c:v>
                      </c:pt>
                      <c:pt idx="734">
                        <c:v>0.36750000000000027</c:v>
                      </c:pt>
                      <c:pt idx="735">
                        <c:v>0.36800000000000027</c:v>
                      </c:pt>
                      <c:pt idx="736">
                        <c:v>0.36850000000000027</c:v>
                      </c:pt>
                      <c:pt idx="737">
                        <c:v>0.36900000000000027</c:v>
                      </c:pt>
                      <c:pt idx="738">
                        <c:v>0.36950000000000027</c:v>
                      </c:pt>
                      <c:pt idx="739">
                        <c:v>0.37000000000000027</c:v>
                      </c:pt>
                      <c:pt idx="740">
                        <c:v>0.37050000000000027</c:v>
                      </c:pt>
                      <c:pt idx="741">
                        <c:v>0.37100000000000027</c:v>
                      </c:pt>
                      <c:pt idx="742">
                        <c:v>0.37150000000000027</c:v>
                      </c:pt>
                      <c:pt idx="743">
                        <c:v>0.37200000000000027</c:v>
                      </c:pt>
                      <c:pt idx="744">
                        <c:v>0.37250000000000028</c:v>
                      </c:pt>
                      <c:pt idx="745">
                        <c:v>0.37300000000000028</c:v>
                      </c:pt>
                      <c:pt idx="746">
                        <c:v>0.37350000000000028</c:v>
                      </c:pt>
                      <c:pt idx="747">
                        <c:v>0.37400000000000028</c:v>
                      </c:pt>
                      <c:pt idx="748">
                        <c:v>0.37450000000000028</c:v>
                      </c:pt>
                      <c:pt idx="749">
                        <c:v>0.37500000000000028</c:v>
                      </c:pt>
                      <c:pt idx="750">
                        <c:v>0.37550000000000028</c:v>
                      </c:pt>
                      <c:pt idx="751">
                        <c:v>0.37600000000000028</c:v>
                      </c:pt>
                      <c:pt idx="752">
                        <c:v>0.37650000000000028</c:v>
                      </c:pt>
                      <c:pt idx="753">
                        <c:v>0.37700000000000028</c:v>
                      </c:pt>
                      <c:pt idx="754">
                        <c:v>0.37750000000000028</c:v>
                      </c:pt>
                      <c:pt idx="755">
                        <c:v>0.37800000000000028</c:v>
                      </c:pt>
                      <c:pt idx="756">
                        <c:v>0.37850000000000028</c:v>
                      </c:pt>
                      <c:pt idx="757">
                        <c:v>0.37900000000000028</c:v>
                      </c:pt>
                      <c:pt idx="758">
                        <c:v>0.37950000000000028</c:v>
                      </c:pt>
                      <c:pt idx="759">
                        <c:v>0.38000000000000028</c:v>
                      </c:pt>
                      <c:pt idx="760">
                        <c:v>0.38050000000000028</c:v>
                      </c:pt>
                      <c:pt idx="761">
                        <c:v>0.38100000000000028</c:v>
                      </c:pt>
                      <c:pt idx="762">
                        <c:v>0.38150000000000028</c:v>
                      </c:pt>
                      <c:pt idx="763">
                        <c:v>0.38200000000000028</c:v>
                      </c:pt>
                      <c:pt idx="764">
                        <c:v>0.38250000000000028</c:v>
                      </c:pt>
                      <c:pt idx="765">
                        <c:v>0.38300000000000028</c:v>
                      </c:pt>
                      <c:pt idx="766">
                        <c:v>0.38350000000000029</c:v>
                      </c:pt>
                      <c:pt idx="767">
                        <c:v>0.38400000000000029</c:v>
                      </c:pt>
                      <c:pt idx="768">
                        <c:v>0.38450000000000029</c:v>
                      </c:pt>
                      <c:pt idx="769">
                        <c:v>0.38500000000000029</c:v>
                      </c:pt>
                      <c:pt idx="770">
                        <c:v>0.38550000000000029</c:v>
                      </c:pt>
                      <c:pt idx="771">
                        <c:v>0.38600000000000029</c:v>
                      </c:pt>
                      <c:pt idx="772">
                        <c:v>0.38650000000000029</c:v>
                      </c:pt>
                      <c:pt idx="773">
                        <c:v>0.38700000000000029</c:v>
                      </c:pt>
                      <c:pt idx="774">
                        <c:v>0.38750000000000029</c:v>
                      </c:pt>
                      <c:pt idx="775">
                        <c:v>0.38800000000000029</c:v>
                      </c:pt>
                      <c:pt idx="776">
                        <c:v>0.38850000000000029</c:v>
                      </c:pt>
                      <c:pt idx="777">
                        <c:v>0.38900000000000029</c:v>
                      </c:pt>
                      <c:pt idx="778">
                        <c:v>0.38950000000000029</c:v>
                      </c:pt>
                      <c:pt idx="779">
                        <c:v>0.39000000000000029</c:v>
                      </c:pt>
                      <c:pt idx="780">
                        <c:v>0.39050000000000029</c:v>
                      </c:pt>
                      <c:pt idx="781">
                        <c:v>0.39100000000000029</c:v>
                      </c:pt>
                      <c:pt idx="782">
                        <c:v>0.39150000000000029</c:v>
                      </c:pt>
                      <c:pt idx="783">
                        <c:v>0.39200000000000029</c:v>
                      </c:pt>
                      <c:pt idx="784">
                        <c:v>0.39250000000000029</c:v>
                      </c:pt>
                      <c:pt idx="785">
                        <c:v>0.39300000000000029</c:v>
                      </c:pt>
                      <c:pt idx="786">
                        <c:v>0.39350000000000029</c:v>
                      </c:pt>
                      <c:pt idx="787">
                        <c:v>0.39400000000000029</c:v>
                      </c:pt>
                      <c:pt idx="788">
                        <c:v>0.39450000000000029</c:v>
                      </c:pt>
                      <c:pt idx="789">
                        <c:v>0.3950000000000003</c:v>
                      </c:pt>
                      <c:pt idx="790">
                        <c:v>0.3955000000000003</c:v>
                      </c:pt>
                      <c:pt idx="791">
                        <c:v>0.3960000000000003</c:v>
                      </c:pt>
                      <c:pt idx="792">
                        <c:v>0.3965000000000003</c:v>
                      </c:pt>
                      <c:pt idx="793">
                        <c:v>0.3970000000000003</c:v>
                      </c:pt>
                      <c:pt idx="794">
                        <c:v>0.3975000000000003</c:v>
                      </c:pt>
                      <c:pt idx="795">
                        <c:v>0.3980000000000003</c:v>
                      </c:pt>
                      <c:pt idx="796">
                        <c:v>0.3985000000000003</c:v>
                      </c:pt>
                      <c:pt idx="797">
                        <c:v>0.3990000000000003</c:v>
                      </c:pt>
                      <c:pt idx="798">
                        <c:v>0.3995000000000003</c:v>
                      </c:pt>
                      <c:pt idx="799">
                        <c:v>0.4000000000000003</c:v>
                      </c:pt>
                      <c:pt idx="800">
                        <c:v>0.4005000000000003</c:v>
                      </c:pt>
                      <c:pt idx="801">
                        <c:v>0.4010000000000003</c:v>
                      </c:pt>
                      <c:pt idx="802">
                        <c:v>0.4015000000000003</c:v>
                      </c:pt>
                      <c:pt idx="803">
                        <c:v>0.4020000000000003</c:v>
                      </c:pt>
                      <c:pt idx="804">
                        <c:v>0.4025000000000003</c:v>
                      </c:pt>
                      <c:pt idx="805">
                        <c:v>0.4030000000000003</c:v>
                      </c:pt>
                      <c:pt idx="806">
                        <c:v>0.4035000000000003</c:v>
                      </c:pt>
                      <c:pt idx="807">
                        <c:v>0.4040000000000003</c:v>
                      </c:pt>
                      <c:pt idx="808">
                        <c:v>0.4045000000000003</c:v>
                      </c:pt>
                      <c:pt idx="809">
                        <c:v>0.4050000000000003</c:v>
                      </c:pt>
                      <c:pt idx="810">
                        <c:v>0.4055000000000003</c:v>
                      </c:pt>
                      <c:pt idx="811">
                        <c:v>0.40600000000000031</c:v>
                      </c:pt>
                      <c:pt idx="812">
                        <c:v>0.40650000000000031</c:v>
                      </c:pt>
                      <c:pt idx="813">
                        <c:v>0.40700000000000031</c:v>
                      </c:pt>
                      <c:pt idx="814">
                        <c:v>0.40750000000000031</c:v>
                      </c:pt>
                      <c:pt idx="815">
                        <c:v>0.40800000000000031</c:v>
                      </c:pt>
                      <c:pt idx="816">
                        <c:v>0.40850000000000031</c:v>
                      </c:pt>
                      <c:pt idx="817">
                        <c:v>0.40900000000000031</c:v>
                      </c:pt>
                      <c:pt idx="818">
                        <c:v>0.40950000000000031</c:v>
                      </c:pt>
                      <c:pt idx="819">
                        <c:v>0.41000000000000031</c:v>
                      </c:pt>
                      <c:pt idx="820">
                        <c:v>0.41050000000000031</c:v>
                      </c:pt>
                      <c:pt idx="821">
                        <c:v>0.41100000000000031</c:v>
                      </c:pt>
                      <c:pt idx="822">
                        <c:v>0.41150000000000031</c:v>
                      </c:pt>
                      <c:pt idx="823">
                        <c:v>0.41200000000000031</c:v>
                      </c:pt>
                      <c:pt idx="824">
                        <c:v>0.41250000000000031</c:v>
                      </c:pt>
                      <c:pt idx="825">
                        <c:v>0.41300000000000031</c:v>
                      </c:pt>
                      <c:pt idx="826">
                        <c:v>0.41350000000000031</c:v>
                      </c:pt>
                      <c:pt idx="827">
                        <c:v>0.41400000000000031</c:v>
                      </c:pt>
                      <c:pt idx="828">
                        <c:v>0.41450000000000031</c:v>
                      </c:pt>
                      <c:pt idx="829">
                        <c:v>0.41500000000000031</c:v>
                      </c:pt>
                      <c:pt idx="830">
                        <c:v>0.41550000000000031</c:v>
                      </c:pt>
                      <c:pt idx="831">
                        <c:v>0.41600000000000031</c:v>
                      </c:pt>
                      <c:pt idx="832">
                        <c:v>0.41650000000000031</c:v>
                      </c:pt>
                      <c:pt idx="833">
                        <c:v>0.41700000000000031</c:v>
                      </c:pt>
                      <c:pt idx="834">
                        <c:v>0.41750000000000032</c:v>
                      </c:pt>
                      <c:pt idx="835">
                        <c:v>0.41800000000000032</c:v>
                      </c:pt>
                      <c:pt idx="836">
                        <c:v>0.41850000000000032</c:v>
                      </c:pt>
                      <c:pt idx="837">
                        <c:v>0.41900000000000032</c:v>
                      </c:pt>
                      <c:pt idx="838">
                        <c:v>0.41950000000000032</c:v>
                      </c:pt>
                      <c:pt idx="839">
                        <c:v>0.42000000000000032</c:v>
                      </c:pt>
                      <c:pt idx="840">
                        <c:v>0.42050000000000032</c:v>
                      </c:pt>
                      <c:pt idx="841">
                        <c:v>0.42100000000000032</c:v>
                      </c:pt>
                      <c:pt idx="842">
                        <c:v>0.42150000000000032</c:v>
                      </c:pt>
                      <c:pt idx="843">
                        <c:v>0.42200000000000032</c:v>
                      </c:pt>
                      <c:pt idx="844">
                        <c:v>0.42250000000000032</c:v>
                      </c:pt>
                      <c:pt idx="845">
                        <c:v>0.42300000000000032</c:v>
                      </c:pt>
                      <c:pt idx="846">
                        <c:v>0.42350000000000032</c:v>
                      </c:pt>
                      <c:pt idx="847">
                        <c:v>0.42400000000000032</c:v>
                      </c:pt>
                      <c:pt idx="848">
                        <c:v>0.42450000000000032</c:v>
                      </c:pt>
                      <c:pt idx="849">
                        <c:v>0.42500000000000032</c:v>
                      </c:pt>
                      <c:pt idx="850">
                        <c:v>0.42550000000000032</c:v>
                      </c:pt>
                      <c:pt idx="851">
                        <c:v>0.42600000000000032</c:v>
                      </c:pt>
                      <c:pt idx="852">
                        <c:v>0.42650000000000032</c:v>
                      </c:pt>
                      <c:pt idx="853">
                        <c:v>0.42700000000000032</c:v>
                      </c:pt>
                      <c:pt idx="854">
                        <c:v>0.42750000000000032</c:v>
                      </c:pt>
                      <c:pt idx="855">
                        <c:v>0.42800000000000032</c:v>
                      </c:pt>
                      <c:pt idx="856">
                        <c:v>0.42850000000000033</c:v>
                      </c:pt>
                      <c:pt idx="857">
                        <c:v>0.42900000000000033</c:v>
                      </c:pt>
                      <c:pt idx="858">
                        <c:v>0.42950000000000033</c:v>
                      </c:pt>
                      <c:pt idx="859">
                        <c:v>0.43000000000000033</c:v>
                      </c:pt>
                      <c:pt idx="860">
                        <c:v>0.43050000000000033</c:v>
                      </c:pt>
                      <c:pt idx="861">
                        <c:v>0.43100000000000033</c:v>
                      </c:pt>
                      <c:pt idx="862">
                        <c:v>0.43150000000000033</c:v>
                      </c:pt>
                      <c:pt idx="863">
                        <c:v>0.43200000000000033</c:v>
                      </c:pt>
                      <c:pt idx="864">
                        <c:v>0.43250000000000033</c:v>
                      </c:pt>
                      <c:pt idx="865">
                        <c:v>0.43300000000000033</c:v>
                      </c:pt>
                      <c:pt idx="866">
                        <c:v>0.43350000000000033</c:v>
                      </c:pt>
                      <c:pt idx="867">
                        <c:v>0.43400000000000033</c:v>
                      </c:pt>
                      <c:pt idx="868">
                        <c:v>0.43450000000000033</c:v>
                      </c:pt>
                      <c:pt idx="869">
                        <c:v>0.43500000000000033</c:v>
                      </c:pt>
                      <c:pt idx="870">
                        <c:v>0.43550000000000033</c:v>
                      </c:pt>
                      <c:pt idx="871">
                        <c:v>0.43600000000000033</c:v>
                      </c:pt>
                      <c:pt idx="872">
                        <c:v>0.43650000000000033</c:v>
                      </c:pt>
                      <c:pt idx="873">
                        <c:v>0.43700000000000033</c:v>
                      </c:pt>
                      <c:pt idx="874">
                        <c:v>0.43750000000000033</c:v>
                      </c:pt>
                      <c:pt idx="875">
                        <c:v>0.43800000000000033</c:v>
                      </c:pt>
                      <c:pt idx="876">
                        <c:v>0.43850000000000033</c:v>
                      </c:pt>
                      <c:pt idx="877">
                        <c:v>0.43900000000000033</c:v>
                      </c:pt>
                      <c:pt idx="878">
                        <c:v>0.43950000000000033</c:v>
                      </c:pt>
                      <c:pt idx="879">
                        <c:v>0.44000000000000034</c:v>
                      </c:pt>
                      <c:pt idx="880">
                        <c:v>0.44050000000000034</c:v>
                      </c:pt>
                      <c:pt idx="881">
                        <c:v>0.44100000000000034</c:v>
                      </c:pt>
                      <c:pt idx="882">
                        <c:v>0.44150000000000034</c:v>
                      </c:pt>
                      <c:pt idx="883">
                        <c:v>0.44200000000000034</c:v>
                      </c:pt>
                      <c:pt idx="884">
                        <c:v>0.44250000000000034</c:v>
                      </c:pt>
                      <c:pt idx="885">
                        <c:v>0.44300000000000034</c:v>
                      </c:pt>
                      <c:pt idx="886">
                        <c:v>0.44350000000000034</c:v>
                      </c:pt>
                      <c:pt idx="887">
                        <c:v>0.44400000000000034</c:v>
                      </c:pt>
                      <c:pt idx="888">
                        <c:v>0.44450000000000034</c:v>
                      </c:pt>
                      <c:pt idx="889">
                        <c:v>0.44500000000000034</c:v>
                      </c:pt>
                      <c:pt idx="890">
                        <c:v>0.44550000000000034</c:v>
                      </c:pt>
                      <c:pt idx="891">
                        <c:v>0.44600000000000034</c:v>
                      </c:pt>
                      <c:pt idx="892">
                        <c:v>0.44650000000000034</c:v>
                      </c:pt>
                      <c:pt idx="893">
                        <c:v>0.44700000000000034</c:v>
                      </c:pt>
                      <c:pt idx="894">
                        <c:v>0.44750000000000034</c:v>
                      </c:pt>
                      <c:pt idx="895">
                        <c:v>0.44800000000000034</c:v>
                      </c:pt>
                      <c:pt idx="896">
                        <c:v>0.44850000000000034</c:v>
                      </c:pt>
                      <c:pt idx="897">
                        <c:v>0.44900000000000034</c:v>
                      </c:pt>
                      <c:pt idx="898">
                        <c:v>0.44950000000000034</c:v>
                      </c:pt>
                      <c:pt idx="899">
                        <c:v>0.45000000000000034</c:v>
                      </c:pt>
                      <c:pt idx="900">
                        <c:v>0.45050000000000034</c:v>
                      </c:pt>
                      <c:pt idx="901">
                        <c:v>0.45100000000000035</c:v>
                      </c:pt>
                      <c:pt idx="902">
                        <c:v>0.45150000000000035</c:v>
                      </c:pt>
                      <c:pt idx="903">
                        <c:v>0.45200000000000035</c:v>
                      </c:pt>
                      <c:pt idx="904">
                        <c:v>0.45250000000000035</c:v>
                      </c:pt>
                      <c:pt idx="905">
                        <c:v>0.45300000000000035</c:v>
                      </c:pt>
                      <c:pt idx="906">
                        <c:v>0.45350000000000035</c:v>
                      </c:pt>
                      <c:pt idx="907">
                        <c:v>0.45400000000000035</c:v>
                      </c:pt>
                      <c:pt idx="908">
                        <c:v>0.45450000000000035</c:v>
                      </c:pt>
                      <c:pt idx="909">
                        <c:v>0.45500000000000035</c:v>
                      </c:pt>
                      <c:pt idx="910">
                        <c:v>0.45550000000000035</c:v>
                      </c:pt>
                      <c:pt idx="911">
                        <c:v>0.45600000000000035</c:v>
                      </c:pt>
                      <c:pt idx="912">
                        <c:v>0.45650000000000035</c:v>
                      </c:pt>
                      <c:pt idx="913">
                        <c:v>0.45700000000000035</c:v>
                      </c:pt>
                      <c:pt idx="914">
                        <c:v>0.45750000000000035</c:v>
                      </c:pt>
                      <c:pt idx="915">
                        <c:v>0.45800000000000035</c:v>
                      </c:pt>
                      <c:pt idx="916">
                        <c:v>0.45850000000000035</c:v>
                      </c:pt>
                      <c:pt idx="917">
                        <c:v>0.45900000000000035</c:v>
                      </c:pt>
                      <c:pt idx="918">
                        <c:v>0.45950000000000035</c:v>
                      </c:pt>
                      <c:pt idx="919">
                        <c:v>0.46000000000000035</c:v>
                      </c:pt>
                      <c:pt idx="920">
                        <c:v>0.46050000000000035</c:v>
                      </c:pt>
                      <c:pt idx="921">
                        <c:v>0.46100000000000035</c:v>
                      </c:pt>
                      <c:pt idx="922">
                        <c:v>0.46150000000000035</c:v>
                      </c:pt>
                      <c:pt idx="923">
                        <c:v>0.46200000000000035</c:v>
                      </c:pt>
                      <c:pt idx="924">
                        <c:v>0.46250000000000036</c:v>
                      </c:pt>
                      <c:pt idx="925">
                        <c:v>0.46300000000000036</c:v>
                      </c:pt>
                      <c:pt idx="926">
                        <c:v>0.46350000000000036</c:v>
                      </c:pt>
                      <c:pt idx="927">
                        <c:v>0.46400000000000036</c:v>
                      </c:pt>
                      <c:pt idx="928">
                        <c:v>0.46450000000000036</c:v>
                      </c:pt>
                      <c:pt idx="929">
                        <c:v>0.46500000000000036</c:v>
                      </c:pt>
                      <c:pt idx="930">
                        <c:v>0.46550000000000036</c:v>
                      </c:pt>
                      <c:pt idx="931">
                        <c:v>0.46600000000000036</c:v>
                      </c:pt>
                      <c:pt idx="932">
                        <c:v>0.46650000000000036</c:v>
                      </c:pt>
                      <c:pt idx="933">
                        <c:v>0.46700000000000036</c:v>
                      </c:pt>
                      <c:pt idx="934">
                        <c:v>0.46750000000000036</c:v>
                      </c:pt>
                      <c:pt idx="935">
                        <c:v>0.46800000000000036</c:v>
                      </c:pt>
                      <c:pt idx="936">
                        <c:v>0.46850000000000036</c:v>
                      </c:pt>
                      <c:pt idx="937">
                        <c:v>0.46900000000000036</c:v>
                      </c:pt>
                      <c:pt idx="938">
                        <c:v>0.46950000000000036</c:v>
                      </c:pt>
                      <c:pt idx="939">
                        <c:v>0.47000000000000036</c:v>
                      </c:pt>
                      <c:pt idx="940">
                        <c:v>0.47050000000000036</c:v>
                      </c:pt>
                      <c:pt idx="941">
                        <c:v>0.47100000000000036</c:v>
                      </c:pt>
                      <c:pt idx="942">
                        <c:v>0.47150000000000036</c:v>
                      </c:pt>
                      <c:pt idx="943">
                        <c:v>0.47200000000000036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C52-41D3-8EB9-B8861D858780}"/>
                  </c:ext>
                </c:extLst>
              </c15:ser>
            </c15:filteredScatterSeries>
            <c15:filteredScatterSeries>
              <c15:ser>
                <c:idx val="0"/>
                <c:order val="3"/>
                <c:tx>
                  <c:v>29-Aug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Data!$H$4:$H$736</c15:sqref>
                        </c15:formulaRef>
                      </c:ext>
                    </c:extLst>
                    <c:numCache>
                      <c:formatCode>0</c:formatCode>
                      <c:ptCount val="733"/>
                      <c:pt idx="0">
                        <c:v>12200.7708805</c:v>
                      </c:pt>
                      <c:pt idx="1">
                        <c:v>11592.6628795</c:v>
                      </c:pt>
                      <c:pt idx="2">
                        <c:v>11512.742513200001</c:v>
                      </c:pt>
                      <c:pt idx="3">
                        <c:v>10989.569619600001</c:v>
                      </c:pt>
                      <c:pt idx="4">
                        <c:v>10349.451266</c:v>
                      </c:pt>
                      <c:pt idx="5">
                        <c:v>10214.4605973</c:v>
                      </c:pt>
                      <c:pt idx="6">
                        <c:v>10169.8103969</c:v>
                      </c:pt>
                      <c:pt idx="7">
                        <c:v>10080.4618001</c:v>
                      </c:pt>
                      <c:pt idx="8">
                        <c:v>9834.91747192</c:v>
                      </c:pt>
                      <c:pt idx="9">
                        <c:v>9748.0015996999991</c:v>
                      </c:pt>
                      <c:pt idx="10">
                        <c:v>9233.1666839499994</c:v>
                      </c:pt>
                      <c:pt idx="11">
                        <c:v>9223.3086146500009</c:v>
                      </c:pt>
                      <c:pt idx="12">
                        <c:v>9132.4495105000005</c:v>
                      </c:pt>
                      <c:pt idx="13">
                        <c:v>9084.4020418799992</c:v>
                      </c:pt>
                      <c:pt idx="14">
                        <c:v>8977.4275826199992</c:v>
                      </c:pt>
                      <c:pt idx="15">
                        <c:v>8776.1708756900007</c:v>
                      </c:pt>
                      <c:pt idx="16">
                        <c:v>8561.4877914999997</c:v>
                      </c:pt>
                      <c:pt idx="17">
                        <c:v>8523.3510190800007</c:v>
                      </c:pt>
                      <c:pt idx="18">
                        <c:v>8511.6828763800004</c:v>
                      </c:pt>
                      <c:pt idx="19">
                        <c:v>8465.05186417</c:v>
                      </c:pt>
                      <c:pt idx="20">
                        <c:v>8452.7534897299993</c:v>
                      </c:pt>
                      <c:pt idx="21">
                        <c:v>8436.7453956000008</c:v>
                      </c:pt>
                      <c:pt idx="22">
                        <c:v>8410.4891467399993</c:v>
                      </c:pt>
                      <c:pt idx="23">
                        <c:v>8388.8171377800008</c:v>
                      </c:pt>
                      <c:pt idx="24">
                        <c:v>8354.4428959199995</c:v>
                      </c:pt>
                      <c:pt idx="25">
                        <c:v>8346.8311844</c:v>
                      </c:pt>
                      <c:pt idx="26">
                        <c:v>8314.1549791100006</c:v>
                      </c:pt>
                      <c:pt idx="27">
                        <c:v>8169.08383013</c:v>
                      </c:pt>
                      <c:pt idx="28">
                        <c:v>8083.7402627399997</c:v>
                      </c:pt>
                      <c:pt idx="29">
                        <c:v>8016.8919785600001</c:v>
                      </c:pt>
                      <c:pt idx="30">
                        <c:v>8014.5228140999998</c:v>
                      </c:pt>
                      <c:pt idx="31">
                        <c:v>7829.7574050699995</c:v>
                      </c:pt>
                      <c:pt idx="32">
                        <c:v>7719.3147185899998</c:v>
                      </c:pt>
                      <c:pt idx="33">
                        <c:v>7660.0359111899998</c:v>
                      </c:pt>
                      <c:pt idx="34">
                        <c:v>7636.1699262800003</c:v>
                      </c:pt>
                      <c:pt idx="35">
                        <c:v>7628.1011889900001</c:v>
                      </c:pt>
                      <c:pt idx="36">
                        <c:v>7623.0039938199998</c:v>
                      </c:pt>
                      <c:pt idx="37">
                        <c:v>7578.4195444200004</c:v>
                      </c:pt>
                      <c:pt idx="38">
                        <c:v>7563.6017090300002</c:v>
                      </c:pt>
                      <c:pt idx="39">
                        <c:v>7533.6093641099997</c:v>
                      </c:pt>
                      <c:pt idx="40">
                        <c:v>7493.3153885900001</c:v>
                      </c:pt>
                      <c:pt idx="41">
                        <c:v>7478.1576894899999</c:v>
                      </c:pt>
                      <c:pt idx="42">
                        <c:v>7447.3025711099999</c:v>
                      </c:pt>
                      <c:pt idx="43">
                        <c:v>7393.9805291599996</c:v>
                      </c:pt>
                      <c:pt idx="44">
                        <c:v>7324.0945669599996</c:v>
                      </c:pt>
                      <c:pt idx="45">
                        <c:v>7307.7414984099996</c:v>
                      </c:pt>
                      <c:pt idx="46">
                        <c:v>7171.9220907299996</c:v>
                      </c:pt>
                      <c:pt idx="47">
                        <c:v>7043.9666938600003</c:v>
                      </c:pt>
                      <c:pt idx="48">
                        <c:v>6993.7364004499996</c:v>
                      </c:pt>
                      <c:pt idx="49">
                        <c:v>6986.34247409</c:v>
                      </c:pt>
                      <c:pt idx="50">
                        <c:v>6872.7202832499997</c:v>
                      </c:pt>
                      <c:pt idx="51">
                        <c:v>6863.5474543299997</c:v>
                      </c:pt>
                      <c:pt idx="52">
                        <c:v>6857.4617050099996</c:v>
                      </c:pt>
                      <c:pt idx="53">
                        <c:v>6810.9466887400004</c:v>
                      </c:pt>
                      <c:pt idx="54">
                        <c:v>6778.3067607499997</c:v>
                      </c:pt>
                      <c:pt idx="55">
                        <c:v>6704.83095804</c:v>
                      </c:pt>
                      <c:pt idx="56">
                        <c:v>6699.5765468999998</c:v>
                      </c:pt>
                      <c:pt idx="57">
                        <c:v>6689.3499625000004</c:v>
                      </c:pt>
                      <c:pt idx="58">
                        <c:v>6683.4899686099998</c:v>
                      </c:pt>
                      <c:pt idx="59">
                        <c:v>6683.1603709999999</c:v>
                      </c:pt>
                      <c:pt idx="60">
                        <c:v>6659.9874865499996</c:v>
                      </c:pt>
                      <c:pt idx="61">
                        <c:v>6641.6171195400002</c:v>
                      </c:pt>
                      <c:pt idx="62">
                        <c:v>6637.4653520600004</c:v>
                      </c:pt>
                      <c:pt idx="63">
                        <c:v>6618.3508738</c:v>
                      </c:pt>
                      <c:pt idx="64">
                        <c:v>6612.9008853100004</c:v>
                      </c:pt>
                      <c:pt idx="65">
                        <c:v>6593.6005664200002</c:v>
                      </c:pt>
                      <c:pt idx="66">
                        <c:v>6556.55551801</c:v>
                      </c:pt>
                      <c:pt idx="67">
                        <c:v>6551.58237525</c:v>
                      </c:pt>
                      <c:pt idx="68">
                        <c:v>6509.82498596</c:v>
                      </c:pt>
                      <c:pt idx="69">
                        <c:v>6509.3731572099996</c:v>
                      </c:pt>
                      <c:pt idx="70">
                        <c:v>6465.6416213700004</c:v>
                      </c:pt>
                      <c:pt idx="71">
                        <c:v>6439.9314434400003</c:v>
                      </c:pt>
                      <c:pt idx="72">
                        <c:v>6435.3667355600001</c:v>
                      </c:pt>
                      <c:pt idx="73">
                        <c:v>6411.1646971099999</c:v>
                      </c:pt>
                      <c:pt idx="74">
                        <c:v>6382.8374836499997</c:v>
                      </c:pt>
                      <c:pt idx="75">
                        <c:v>6363.5508272799998</c:v>
                      </c:pt>
                      <c:pt idx="76">
                        <c:v>6359.0216965600002</c:v>
                      </c:pt>
                      <c:pt idx="77">
                        <c:v>6338.89423205</c:v>
                      </c:pt>
                      <c:pt idx="78">
                        <c:v>6331.0597145600004</c:v>
                      </c:pt>
                      <c:pt idx="79">
                        <c:v>6309.7424417000002</c:v>
                      </c:pt>
                      <c:pt idx="80">
                        <c:v>6262.2844688300002</c:v>
                      </c:pt>
                      <c:pt idx="81">
                        <c:v>6250.8523426199999</c:v>
                      </c:pt>
                      <c:pt idx="82">
                        <c:v>6226.4675421100001</c:v>
                      </c:pt>
                      <c:pt idx="83">
                        <c:v>6203.3000377199996</c:v>
                      </c:pt>
                      <c:pt idx="84">
                        <c:v>6185.5841975900003</c:v>
                      </c:pt>
                      <c:pt idx="85">
                        <c:v>6181.0919970699997</c:v>
                      </c:pt>
                      <c:pt idx="86">
                        <c:v>6176.1504544600002</c:v>
                      </c:pt>
                      <c:pt idx="87">
                        <c:v>6160.35239757</c:v>
                      </c:pt>
                      <c:pt idx="88">
                        <c:v>6158.4282286600001</c:v>
                      </c:pt>
                      <c:pt idx="89">
                        <c:v>6105.4416689999998</c:v>
                      </c:pt>
                      <c:pt idx="90">
                        <c:v>6096.5401758400003</c:v>
                      </c:pt>
                      <c:pt idx="91">
                        <c:v>6060.0072209099999</c:v>
                      </c:pt>
                      <c:pt idx="92">
                        <c:v>6036.7877141600002</c:v>
                      </c:pt>
                      <c:pt idx="93">
                        <c:v>6030.5575217300002</c:v>
                      </c:pt>
                      <c:pt idx="94">
                        <c:v>5991.0688980599998</c:v>
                      </c:pt>
                      <c:pt idx="95">
                        <c:v>5984.8196507399998</c:v>
                      </c:pt>
                      <c:pt idx="96">
                        <c:v>5969.3633235699999</c:v>
                      </c:pt>
                      <c:pt idx="97">
                        <c:v>5948.5747438099997</c:v>
                      </c:pt>
                      <c:pt idx="98">
                        <c:v>5939.9494304</c:v>
                      </c:pt>
                      <c:pt idx="99">
                        <c:v>5910.6070050500002</c:v>
                      </c:pt>
                      <c:pt idx="100">
                        <c:v>5909.9478457599998</c:v>
                      </c:pt>
                      <c:pt idx="101">
                        <c:v>5903.3356869299996</c:v>
                      </c:pt>
                      <c:pt idx="102">
                        <c:v>5893.9540642399998</c:v>
                      </c:pt>
                      <c:pt idx="103">
                        <c:v>5889.3694834999997</c:v>
                      </c:pt>
                      <c:pt idx="104">
                        <c:v>5888.8974699600003</c:v>
                      </c:pt>
                      <c:pt idx="105">
                        <c:v>5876.0908318399997</c:v>
                      </c:pt>
                      <c:pt idx="106">
                        <c:v>5811.55799389</c:v>
                      </c:pt>
                      <c:pt idx="107">
                        <c:v>5806.1026168600001</c:v>
                      </c:pt>
                      <c:pt idx="108">
                        <c:v>5745.3855004899997</c:v>
                      </c:pt>
                      <c:pt idx="109">
                        <c:v>5725.6638534200001</c:v>
                      </c:pt>
                      <c:pt idx="110">
                        <c:v>5713.2954914399998</c:v>
                      </c:pt>
                      <c:pt idx="111">
                        <c:v>5682.4579383199998</c:v>
                      </c:pt>
                      <c:pt idx="112">
                        <c:v>5675.2862740299997</c:v>
                      </c:pt>
                      <c:pt idx="113">
                        <c:v>5661.2994859099999</c:v>
                      </c:pt>
                      <c:pt idx="114">
                        <c:v>5613.3836609600003</c:v>
                      </c:pt>
                      <c:pt idx="115">
                        <c:v>5595.8042916499999</c:v>
                      </c:pt>
                      <c:pt idx="116">
                        <c:v>5578.2865089300003</c:v>
                      </c:pt>
                      <c:pt idx="117">
                        <c:v>5563.1465820599997</c:v>
                      </c:pt>
                      <c:pt idx="118">
                        <c:v>5551.2835433</c:v>
                      </c:pt>
                      <c:pt idx="119">
                        <c:v>5536.4198186100002</c:v>
                      </c:pt>
                      <c:pt idx="120">
                        <c:v>5522.8534577399996</c:v>
                      </c:pt>
                      <c:pt idx="121">
                        <c:v>5508.4649808000004</c:v>
                      </c:pt>
                      <c:pt idx="122">
                        <c:v>5496.7917403900001</c:v>
                      </c:pt>
                      <c:pt idx="123">
                        <c:v>5488.9639775699998</c:v>
                      </c:pt>
                      <c:pt idx="124">
                        <c:v>5479.5413054700002</c:v>
                      </c:pt>
                      <c:pt idx="125">
                        <c:v>5464.1082668299996</c:v>
                      </c:pt>
                      <c:pt idx="126">
                        <c:v>5457.0292130799999</c:v>
                      </c:pt>
                      <c:pt idx="127">
                        <c:v>5448.0140427599999</c:v>
                      </c:pt>
                      <c:pt idx="128">
                        <c:v>5438.8781283199996</c:v>
                      </c:pt>
                      <c:pt idx="129">
                        <c:v>5417.7424043999999</c:v>
                      </c:pt>
                      <c:pt idx="130">
                        <c:v>5399.5179334300001</c:v>
                      </c:pt>
                      <c:pt idx="131">
                        <c:v>5369.5795083499997</c:v>
                      </c:pt>
                      <c:pt idx="132">
                        <c:v>5357.5715681199999</c:v>
                      </c:pt>
                      <c:pt idx="133">
                        <c:v>5355.5927000299998</c:v>
                      </c:pt>
                      <c:pt idx="134">
                        <c:v>5349.92893482</c:v>
                      </c:pt>
                      <c:pt idx="135">
                        <c:v>5337.1932295699999</c:v>
                      </c:pt>
                      <c:pt idx="136">
                        <c:v>5325.1238939799996</c:v>
                      </c:pt>
                      <c:pt idx="137">
                        <c:v>5302.4903080000004</c:v>
                      </c:pt>
                      <c:pt idx="138">
                        <c:v>5294.9296781700004</c:v>
                      </c:pt>
                      <c:pt idx="139">
                        <c:v>5294.4784678100004</c:v>
                      </c:pt>
                      <c:pt idx="140">
                        <c:v>5285.1187949100004</c:v>
                      </c:pt>
                      <c:pt idx="141">
                        <c:v>5284.4371814100004</c:v>
                      </c:pt>
                      <c:pt idx="142">
                        <c:v>5278.37786839</c:v>
                      </c:pt>
                      <c:pt idx="143">
                        <c:v>5238.3369421300004</c:v>
                      </c:pt>
                      <c:pt idx="144">
                        <c:v>5232.7533437299999</c:v>
                      </c:pt>
                      <c:pt idx="145">
                        <c:v>5224.5030662299996</c:v>
                      </c:pt>
                      <c:pt idx="146">
                        <c:v>5220.30107322</c:v>
                      </c:pt>
                      <c:pt idx="147">
                        <c:v>5213.5879604700003</c:v>
                      </c:pt>
                      <c:pt idx="148">
                        <c:v>5201.5810863300003</c:v>
                      </c:pt>
                      <c:pt idx="149">
                        <c:v>5191.7299031700004</c:v>
                      </c:pt>
                      <c:pt idx="150">
                        <c:v>5189.5009733999996</c:v>
                      </c:pt>
                      <c:pt idx="151">
                        <c:v>5165.6888767800001</c:v>
                      </c:pt>
                      <c:pt idx="152">
                        <c:v>5109.6692474499996</c:v>
                      </c:pt>
                      <c:pt idx="153">
                        <c:v>5105.9855578799998</c:v>
                      </c:pt>
                      <c:pt idx="154">
                        <c:v>5077.69579359</c:v>
                      </c:pt>
                      <c:pt idx="155">
                        <c:v>5064.1409080100002</c:v>
                      </c:pt>
                      <c:pt idx="156">
                        <c:v>5032.2831858299996</c:v>
                      </c:pt>
                      <c:pt idx="157">
                        <c:v>5026.3818515399998</c:v>
                      </c:pt>
                      <c:pt idx="158">
                        <c:v>5026.00734259</c:v>
                      </c:pt>
                      <c:pt idx="159">
                        <c:v>5002.2160558599999</c:v>
                      </c:pt>
                      <c:pt idx="160">
                        <c:v>4997.0366152400002</c:v>
                      </c:pt>
                      <c:pt idx="161">
                        <c:v>4988.4881636199998</c:v>
                      </c:pt>
                      <c:pt idx="162">
                        <c:v>4956.3646802399999</c:v>
                      </c:pt>
                      <c:pt idx="163">
                        <c:v>4937.2935303499999</c:v>
                      </c:pt>
                      <c:pt idx="164">
                        <c:v>4910.9654821499998</c:v>
                      </c:pt>
                      <c:pt idx="165">
                        <c:v>4900.6396031200002</c:v>
                      </c:pt>
                      <c:pt idx="166">
                        <c:v>4878.2576290799998</c:v>
                      </c:pt>
                      <c:pt idx="167">
                        <c:v>4857.0300974399997</c:v>
                      </c:pt>
                      <c:pt idx="168">
                        <c:v>4839.54801288</c:v>
                      </c:pt>
                      <c:pt idx="169">
                        <c:v>4836.1291748699996</c:v>
                      </c:pt>
                      <c:pt idx="170">
                        <c:v>4832.8003019099997</c:v>
                      </c:pt>
                      <c:pt idx="171">
                        <c:v>4825.6107070199996</c:v>
                      </c:pt>
                      <c:pt idx="172">
                        <c:v>4813.8309665799998</c:v>
                      </c:pt>
                      <c:pt idx="173">
                        <c:v>4786.0850450300004</c:v>
                      </c:pt>
                      <c:pt idx="174">
                        <c:v>4775.6652598500004</c:v>
                      </c:pt>
                      <c:pt idx="175">
                        <c:v>4750.5063610099996</c:v>
                      </c:pt>
                      <c:pt idx="176">
                        <c:v>4741.5050008400003</c:v>
                      </c:pt>
                      <c:pt idx="177">
                        <c:v>4720.6731161899997</c:v>
                      </c:pt>
                      <c:pt idx="178">
                        <c:v>4712.5898532800002</c:v>
                      </c:pt>
                      <c:pt idx="179">
                        <c:v>4706.7267030100002</c:v>
                      </c:pt>
                      <c:pt idx="180">
                        <c:v>4699.7112405300004</c:v>
                      </c:pt>
                      <c:pt idx="181">
                        <c:v>4692.6184080100002</c:v>
                      </c:pt>
                      <c:pt idx="182">
                        <c:v>4687.5175336700004</c:v>
                      </c:pt>
                      <c:pt idx="183">
                        <c:v>4656.55350911</c:v>
                      </c:pt>
                      <c:pt idx="184">
                        <c:v>4624.15942378</c:v>
                      </c:pt>
                      <c:pt idx="185">
                        <c:v>4621.2644521499997</c:v>
                      </c:pt>
                      <c:pt idx="186">
                        <c:v>4609.1607270699997</c:v>
                      </c:pt>
                      <c:pt idx="187">
                        <c:v>4592.5708921799996</c:v>
                      </c:pt>
                      <c:pt idx="188">
                        <c:v>4577.8820804200004</c:v>
                      </c:pt>
                      <c:pt idx="189">
                        <c:v>4556.3422252800001</c:v>
                      </c:pt>
                      <c:pt idx="190">
                        <c:v>4552.5373226199999</c:v>
                      </c:pt>
                      <c:pt idx="191">
                        <c:v>4549.3937276400002</c:v>
                      </c:pt>
                      <c:pt idx="192">
                        <c:v>4543.0911638400003</c:v>
                      </c:pt>
                      <c:pt idx="193">
                        <c:v>4529.56549</c:v>
                      </c:pt>
                      <c:pt idx="194">
                        <c:v>4520.6065179999996</c:v>
                      </c:pt>
                      <c:pt idx="195">
                        <c:v>4519.8744444000004</c:v>
                      </c:pt>
                      <c:pt idx="196">
                        <c:v>4464.0570235100004</c:v>
                      </c:pt>
                      <c:pt idx="197">
                        <c:v>4457.1796703500004</c:v>
                      </c:pt>
                      <c:pt idx="198">
                        <c:v>4441.9213358400002</c:v>
                      </c:pt>
                      <c:pt idx="199">
                        <c:v>4425.3780643299997</c:v>
                      </c:pt>
                      <c:pt idx="200">
                        <c:v>4408.2399144499996</c:v>
                      </c:pt>
                      <c:pt idx="201">
                        <c:v>4393.8045924600001</c:v>
                      </c:pt>
                      <c:pt idx="202">
                        <c:v>4389.9105072900002</c:v>
                      </c:pt>
                      <c:pt idx="203">
                        <c:v>4382.2152746199999</c:v>
                      </c:pt>
                      <c:pt idx="204">
                        <c:v>4381.6369384099999</c:v>
                      </c:pt>
                      <c:pt idx="205">
                        <c:v>4367.4126684399998</c:v>
                      </c:pt>
                      <c:pt idx="206">
                        <c:v>4364.0844689400001</c:v>
                      </c:pt>
                      <c:pt idx="207">
                        <c:v>4363.7813122500002</c:v>
                      </c:pt>
                      <c:pt idx="208">
                        <c:v>4358.2210007499998</c:v>
                      </c:pt>
                      <c:pt idx="209">
                        <c:v>4355.4556962400002</c:v>
                      </c:pt>
                      <c:pt idx="210">
                        <c:v>4347.0784141499998</c:v>
                      </c:pt>
                      <c:pt idx="211">
                        <c:v>4345.17693796</c:v>
                      </c:pt>
                      <c:pt idx="212">
                        <c:v>4314.2267587200004</c:v>
                      </c:pt>
                      <c:pt idx="213">
                        <c:v>4283.0375331300002</c:v>
                      </c:pt>
                      <c:pt idx="214">
                        <c:v>4261.9349280699998</c:v>
                      </c:pt>
                      <c:pt idx="215">
                        <c:v>4254.1830610400002</c:v>
                      </c:pt>
                      <c:pt idx="216">
                        <c:v>4252.6145006699999</c:v>
                      </c:pt>
                      <c:pt idx="217">
                        <c:v>4221.3267711199996</c:v>
                      </c:pt>
                      <c:pt idx="218">
                        <c:v>4205.9414016000001</c:v>
                      </c:pt>
                      <c:pt idx="219">
                        <c:v>4185.98762042</c:v>
                      </c:pt>
                      <c:pt idx="220">
                        <c:v>4150.4085207799999</c:v>
                      </c:pt>
                      <c:pt idx="221">
                        <c:v>4140.5744347999998</c:v>
                      </c:pt>
                      <c:pt idx="222">
                        <c:v>4138.5641031200003</c:v>
                      </c:pt>
                      <c:pt idx="223">
                        <c:v>4126.3123490199996</c:v>
                      </c:pt>
                      <c:pt idx="224">
                        <c:v>4104.1164168599998</c:v>
                      </c:pt>
                      <c:pt idx="225">
                        <c:v>4096.1174316500001</c:v>
                      </c:pt>
                      <c:pt idx="226">
                        <c:v>4079.9180027900002</c:v>
                      </c:pt>
                      <c:pt idx="227">
                        <c:v>4079.31184936</c:v>
                      </c:pt>
                      <c:pt idx="228">
                        <c:v>4057.7441438000001</c:v>
                      </c:pt>
                      <c:pt idx="229">
                        <c:v>4037.9750139600001</c:v>
                      </c:pt>
                      <c:pt idx="230">
                        <c:v>4016.76583527</c:v>
                      </c:pt>
                      <c:pt idx="231">
                        <c:v>4011.1197600700002</c:v>
                      </c:pt>
                      <c:pt idx="232">
                        <c:v>4003.0087192599999</c:v>
                      </c:pt>
                      <c:pt idx="233">
                        <c:v>4001.51122618</c:v>
                      </c:pt>
                      <c:pt idx="234">
                        <c:v>3984.2916356599999</c:v>
                      </c:pt>
                      <c:pt idx="235">
                        <c:v>3975.4118728899998</c:v>
                      </c:pt>
                      <c:pt idx="236">
                        <c:v>3968.25665359</c:v>
                      </c:pt>
                      <c:pt idx="237">
                        <c:v>3909.76800194</c:v>
                      </c:pt>
                      <c:pt idx="238">
                        <c:v>3867.5146130899998</c:v>
                      </c:pt>
                      <c:pt idx="239">
                        <c:v>3858.79726347</c:v>
                      </c:pt>
                      <c:pt idx="240">
                        <c:v>3850.1840713000001</c:v>
                      </c:pt>
                      <c:pt idx="241">
                        <c:v>3828.6203159299998</c:v>
                      </c:pt>
                      <c:pt idx="242">
                        <c:v>3804.2610588900002</c:v>
                      </c:pt>
                      <c:pt idx="243">
                        <c:v>3798.2683613600002</c:v>
                      </c:pt>
                      <c:pt idx="244">
                        <c:v>3796.1117946700001</c:v>
                      </c:pt>
                      <c:pt idx="245">
                        <c:v>3780.3171271199999</c:v>
                      </c:pt>
                      <c:pt idx="246">
                        <c:v>3773.2851489599998</c:v>
                      </c:pt>
                      <c:pt idx="247">
                        <c:v>3772.67980756</c:v>
                      </c:pt>
                      <c:pt idx="248">
                        <c:v>3764.5728166399999</c:v>
                      </c:pt>
                      <c:pt idx="249">
                        <c:v>3747.7130941800001</c:v>
                      </c:pt>
                      <c:pt idx="250">
                        <c:v>3738.6997246300002</c:v>
                      </c:pt>
                      <c:pt idx="251">
                        <c:v>3725.0624402200001</c:v>
                      </c:pt>
                      <c:pt idx="252">
                        <c:v>3685.2726947400001</c:v>
                      </c:pt>
                      <c:pt idx="253">
                        <c:v>3666.0278868199998</c:v>
                      </c:pt>
                      <c:pt idx="254">
                        <c:v>3610.4675775999999</c:v>
                      </c:pt>
                      <c:pt idx="255">
                        <c:v>3601.3816961699999</c:v>
                      </c:pt>
                      <c:pt idx="256">
                        <c:v>3597.0015352599999</c:v>
                      </c:pt>
                      <c:pt idx="257">
                        <c:v>3596.5461364399998</c:v>
                      </c:pt>
                      <c:pt idx="258">
                        <c:v>3584.0737415399999</c:v>
                      </c:pt>
                      <c:pt idx="259">
                        <c:v>3583.48397024</c:v>
                      </c:pt>
                      <c:pt idx="260">
                        <c:v>3575.47143362</c:v>
                      </c:pt>
                      <c:pt idx="261">
                        <c:v>3551.6451255400002</c:v>
                      </c:pt>
                      <c:pt idx="262">
                        <c:v>3547.1232394499998</c:v>
                      </c:pt>
                      <c:pt idx="263">
                        <c:v>3539.2154171400002</c:v>
                      </c:pt>
                      <c:pt idx="264">
                        <c:v>3522.0694592700002</c:v>
                      </c:pt>
                      <c:pt idx="265">
                        <c:v>3517.37069492</c:v>
                      </c:pt>
                      <c:pt idx="266">
                        <c:v>3476.77263485</c:v>
                      </c:pt>
                      <c:pt idx="267">
                        <c:v>3469.6536301699998</c:v>
                      </c:pt>
                      <c:pt idx="268">
                        <c:v>3465.2657330500001</c:v>
                      </c:pt>
                      <c:pt idx="269">
                        <c:v>3461.0592793199999</c:v>
                      </c:pt>
                      <c:pt idx="270">
                        <c:v>3446.8973164099998</c:v>
                      </c:pt>
                      <c:pt idx="271">
                        <c:v>3443.94754676</c:v>
                      </c:pt>
                      <c:pt idx="272">
                        <c:v>3430.0687850200002</c:v>
                      </c:pt>
                      <c:pt idx="273">
                        <c:v>3422.9327895000001</c:v>
                      </c:pt>
                      <c:pt idx="274">
                        <c:v>3409.5986663399999</c:v>
                      </c:pt>
                      <c:pt idx="275">
                        <c:v>3397.79848004</c:v>
                      </c:pt>
                      <c:pt idx="276">
                        <c:v>3385.4069703</c:v>
                      </c:pt>
                      <c:pt idx="277">
                        <c:v>3377.2390798199999</c:v>
                      </c:pt>
                      <c:pt idx="278">
                        <c:v>3365.0317096600002</c:v>
                      </c:pt>
                      <c:pt idx="279">
                        <c:v>3360.2521063099998</c:v>
                      </c:pt>
                      <c:pt idx="280">
                        <c:v>3357.9107244400002</c:v>
                      </c:pt>
                      <c:pt idx="281">
                        <c:v>3354.62498482</c:v>
                      </c:pt>
                      <c:pt idx="282">
                        <c:v>3335.0034889799999</c:v>
                      </c:pt>
                      <c:pt idx="283">
                        <c:v>3326.4033350999998</c:v>
                      </c:pt>
                      <c:pt idx="284">
                        <c:v>3302.0547843999998</c:v>
                      </c:pt>
                      <c:pt idx="285">
                        <c:v>3255.0762894700001</c:v>
                      </c:pt>
                      <c:pt idx="286">
                        <c:v>3245.0103257999999</c:v>
                      </c:pt>
                      <c:pt idx="287">
                        <c:v>3240.13204881</c:v>
                      </c:pt>
                      <c:pt idx="288">
                        <c:v>3204.00786432</c:v>
                      </c:pt>
                      <c:pt idx="289">
                        <c:v>3192.36715559</c:v>
                      </c:pt>
                      <c:pt idx="290">
                        <c:v>3184.52379445</c:v>
                      </c:pt>
                      <c:pt idx="291">
                        <c:v>3173.1245579400002</c:v>
                      </c:pt>
                      <c:pt idx="292">
                        <c:v>3149.9917340900001</c:v>
                      </c:pt>
                      <c:pt idx="293">
                        <c:v>3149.8987535800002</c:v>
                      </c:pt>
                      <c:pt idx="294">
                        <c:v>3131.03557</c:v>
                      </c:pt>
                      <c:pt idx="295">
                        <c:v>3120.8799205700002</c:v>
                      </c:pt>
                      <c:pt idx="296">
                        <c:v>3112.6880694400002</c:v>
                      </c:pt>
                      <c:pt idx="297">
                        <c:v>3109.8630556500002</c:v>
                      </c:pt>
                      <c:pt idx="298">
                        <c:v>3093.4449425299999</c:v>
                      </c:pt>
                      <c:pt idx="299">
                        <c:v>3092.2683663900002</c:v>
                      </c:pt>
                      <c:pt idx="300">
                        <c:v>3080.6190341400002</c:v>
                      </c:pt>
                      <c:pt idx="301">
                        <c:v>3062.0126098300002</c:v>
                      </c:pt>
                      <c:pt idx="302">
                        <c:v>3055.71613093</c:v>
                      </c:pt>
                      <c:pt idx="303">
                        <c:v>3035.56081163</c:v>
                      </c:pt>
                      <c:pt idx="304">
                        <c:v>3023.7627670699999</c:v>
                      </c:pt>
                      <c:pt idx="305">
                        <c:v>3011.60462091</c:v>
                      </c:pt>
                      <c:pt idx="306">
                        <c:v>3008.38986548</c:v>
                      </c:pt>
                      <c:pt idx="307">
                        <c:v>3007.1407737899999</c:v>
                      </c:pt>
                      <c:pt idx="308">
                        <c:v>3000.5248016400001</c:v>
                      </c:pt>
                      <c:pt idx="309">
                        <c:v>2985.3990498200001</c:v>
                      </c:pt>
                      <c:pt idx="310">
                        <c:v>2981.1760001500002</c:v>
                      </c:pt>
                      <c:pt idx="311">
                        <c:v>2979.4489447699998</c:v>
                      </c:pt>
                      <c:pt idx="312">
                        <c:v>2963.94803873</c:v>
                      </c:pt>
                      <c:pt idx="313">
                        <c:v>2959.6862483</c:v>
                      </c:pt>
                      <c:pt idx="314">
                        <c:v>2946.7934253100002</c:v>
                      </c:pt>
                      <c:pt idx="315">
                        <c:v>2940.1019827800001</c:v>
                      </c:pt>
                      <c:pt idx="316">
                        <c:v>2912.1153131800002</c:v>
                      </c:pt>
                      <c:pt idx="317">
                        <c:v>2888.7146201</c:v>
                      </c:pt>
                      <c:pt idx="318">
                        <c:v>2877.3986492399999</c:v>
                      </c:pt>
                      <c:pt idx="319">
                        <c:v>2866.8119773899998</c:v>
                      </c:pt>
                      <c:pt idx="320">
                        <c:v>2848.0011365199998</c:v>
                      </c:pt>
                      <c:pt idx="321">
                        <c:v>2840.76153995</c:v>
                      </c:pt>
                      <c:pt idx="322">
                        <c:v>2814.16538171</c:v>
                      </c:pt>
                      <c:pt idx="323">
                        <c:v>2812.6115248800002</c:v>
                      </c:pt>
                      <c:pt idx="324">
                        <c:v>2812.5625011100001</c:v>
                      </c:pt>
                      <c:pt idx="325">
                        <c:v>2811.6972928</c:v>
                      </c:pt>
                      <c:pt idx="326">
                        <c:v>2799.1552045499998</c:v>
                      </c:pt>
                      <c:pt idx="327">
                        <c:v>2798.3059174599998</c:v>
                      </c:pt>
                      <c:pt idx="328">
                        <c:v>2779.2788800399999</c:v>
                      </c:pt>
                      <c:pt idx="329">
                        <c:v>2773.1890548299998</c:v>
                      </c:pt>
                      <c:pt idx="330">
                        <c:v>2771.70054536</c:v>
                      </c:pt>
                      <c:pt idx="331">
                        <c:v>2755.2534733900002</c:v>
                      </c:pt>
                      <c:pt idx="332">
                        <c:v>2742.70117312</c:v>
                      </c:pt>
                      <c:pt idx="333">
                        <c:v>2734.1784180599998</c:v>
                      </c:pt>
                      <c:pt idx="334">
                        <c:v>2732.8784389000002</c:v>
                      </c:pt>
                      <c:pt idx="335">
                        <c:v>2711.5535849100002</c:v>
                      </c:pt>
                      <c:pt idx="336">
                        <c:v>2704.4835723699998</c:v>
                      </c:pt>
                      <c:pt idx="337">
                        <c:v>2688.30331927</c:v>
                      </c:pt>
                      <c:pt idx="338">
                        <c:v>2671.5532962699999</c:v>
                      </c:pt>
                      <c:pt idx="339">
                        <c:v>2649.7219499299999</c:v>
                      </c:pt>
                      <c:pt idx="340">
                        <c:v>2630.1576070800002</c:v>
                      </c:pt>
                      <c:pt idx="341">
                        <c:v>2624.2626580699998</c:v>
                      </c:pt>
                      <c:pt idx="342">
                        <c:v>2622.8016087599999</c:v>
                      </c:pt>
                      <c:pt idx="343">
                        <c:v>2615.98652554</c:v>
                      </c:pt>
                      <c:pt idx="344">
                        <c:v>2604.3974107600002</c:v>
                      </c:pt>
                      <c:pt idx="345">
                        <c:v>2564.3344925199999</c:v>
                      </c:pt>
                      <c:pt idx="346">
                        <c:v>2553.2622895700001</c:v>
                      </c:pt>
                      <c:pt idx="347">
                        <c:v>2536.1905733600001</c:v>
                      </c:pt>
                      <c:pt idx="348">
                        <c:v>2535.1480580900002</c:v>
                      </c:pt>
                      <c:pt idx="349">
                        <c:v>2527.4846083500001</c:v>
                      </c:pt>
                      <c:pt idx="350">
                        <c:v>2506.1740405099999</c:v>
                      </c:pt>
                      <c:pt idx="351">
                        <c:v>2497.0913364100002</c:v>
                      </c:pt>
                      <c:pt idx="352">
                        <c:v>2487.4913788700001</c:v>
                      </c:pt>
                      <c:pt idx="353">
                        <c:v>2486.9917134399998</c:v>
                      </c:pt>
                      <c:pt idx="354">
                        <c:v>2474.3710395500002</c:v>
                      </c:pt>
                      <c:pt idx="355">
                        <c:v>2473.1188040699999</c:v>
                      </c:pt>
                      <c:pt idx="356">
                        <c:v>2465.9774081199998</c:v>
                      </c:pt>
                      <c:pt idx="357">
                        <c:v>2461.83488154</c:v>
                      </c:pt>
                      <c:pt idx="358">
                        <c:v>2460.6286370600001</c:v>
                      </c:pt>
                      <c:pt idx="359">
                        <c:v>2444.82706125</c:v>
                      </c:pt>
                      <c:pt idx="360">
                        <c:v>2443.69327131</c:v>
                      </c:pt>
                      <c:pt idx="361">
                        <c:v>2440.5775492500002</c:v>
                      </c:pt>
                      <c:pt idx="362">
                        <c:v>2430.7539355899999</c:v>
                      </c:pt>
                      <c:pt idx="363">
                        <c:v>2427.7923351200002</c:v>
                      </c:pt>
                      <c:pt idx="364">
                        <c:v>2425.5591596200002</c:v>
                      </c:pt>
                      <c:pt idx="365">
                        <c:v>2419.9622120200002</c:v>
                      </c:pt>
                      <c:pt idx="366">
                        <c:v>2413.5198854999999</c:v>
                      </c:pt>
                      <c:pt idx="367">
                        <c:v>2396.7747358900001</c:v>
                      </c:pt>
                      <c:pt idx="368">
                        <c:v>2387.6176216899999</c:v>
                      </c:pt>
                      <c:pt idx="369">
                        <c:v>2380.2893784299999</c:v>
                      </c:pt>
                      <c:pt idx="370">
                        <c:v>2373.6717596499998</c:v>
                      </c:pt>
                      <c:pt idx="371">
                        <c:v>2366.6374309100001</c:v>
                      </c:pt>
                      <c:pt idx="372">
                        <c:v>2322.4812294899998</c:v>
                      </c:pt>
                      <c:pt idx="373">
                        <c:v>2306.0001099999999</c:v>
                      </c:pt>
                      <c:pt idx="374">
                        <c:v>2302.7704022500002</c:v>
                      </c:pt>
                      <c:pt idx="375">
                        <c:v>2301.59226287</c:v>
                      </c:pt>
                      <c:pt idx="376">
                        <c:v>2291.5245740800001</c:v>
                      </c:pt>
                      <c:pt idx="377">
                        <c:v>2287.2417112899998</c:v>
                      </c:pt>
                      <c:pt idx="378">
                        <c:v>2277.4089637400002</c:v>
                      </c:pt>
                      <c:pt idx="379">
                        <c:v>2266.42503807</c:v>
                      </c:pt>
                      <c:pt idx="380">
                        <c:v>2261.7393871200002</c:v>
                      </c:pt>
                      <c:pt idx="381">
                        <c:v>2257.6534169400002</c:v>
                      </c:pt>
                      <c:pt idx="382">
                        <c:v>2215.2975970000002</c:v>
                      </c:pt>
                      <c:pt idx="383">
                        <c:v>2210.8416888100001</c:v>
                      </c:pt>
                      <c:pt idx="384">
                        <c:v>2210.54122865</c:v>
                      </c:pt>
                      <c:pt idx="385">
                        <c:v>2208.7936016899998</c:v>
                      </c:pt>
                      <c:pt idx="386">
                        <c:v>2173.3620203</c:v>
                      </c:pt>
                      <c:pt idx="387">
                        <c:v>2164.6531731300001</c:v>
                      </c:pt>
                      <c:pt idx="388">
                        <c:v>2124.70844072</c:v>
                      </c:pt>
                      <c:pt idx="389">
                        <c:v>2121.9761814899998</c:v>
                      </c:pt>
                      <c:pt idx="390">
                        <c:v>2102.25935734</c:v>
                      </c:pt>
                      <c:pt idx="391">
                        <c:v>2098.6411957400001</c:v>
                      </c:pt>
                      <c:pt idx="392">
                        <c:v>2087.6863447599999</c:v>
                      </c:pt>
                      <c:pt idx="393">
                        <c:v>2085.3246251400001</c:v>
                      </c:pt>
                      <c:pt idx="394">
                        <c:v>2056.02403357</c:v>
                      </c:pt>
                      <c:pt idx="395">
                        <c:v>2026.2444142300001</c:v>
                      </c:pt>
                      <c:pt idx="396">
                        <c:v>2021.9291821500001</c:v>
                      </c:pt>
                      <c:pt idx="397">
                        <c:v>2009.0754360999999</c:v>
                      </c:pt>
                      <c:pt idx="398">
                        <c:v>1993.4060683299999</c:v>
                      </c:pt>
                      <c:pt idx="399">
                        <c:v>1991.9467341500001</c:v>
                      </c:pt>
                      <c:pt idx="400">
                        <c:v>1966.72387123</c:v>
                      </c:pt>
                      <c:pt idx="401">
                        <c:v>1957.63363013</c:v>
                      </c:pt>
                      <c:pt idx="402">
                        <c:v>1955.7827703299999</c:v>
                      </c:pt>
                      <c:pt idx="403">
                        <c:v>1955.17216315</c:v>
                      </c:pt>
                      <c:pt idx="404">
                        <c:v>1953.6926122899999</c:v>
                      </c:pt>
                      <c:pt idx="405">
                        <c:v>1951.8256729</c:v>
                      </c:pt>
                      <c:pt idx="406">
                        <c:v>1938.61438445</c:v>
                      </c:pt>
                      <c:pt idx="407">
                        <c:v>1911.73302872</c:v>
                      </c:pt>
                      <c:pt idx="408">
                        <c:v>1874.7226556200001</c:v>
                      </c:pt>
                      <c:pt idx="409">
                        <c:v>1864.45058376</c:v>
                      </c:pt>
                      <c:pt idx="410">
                        <c:v>1862.64495042</c:v>
                      </c:pt>
                      <c:pt idx="411">
                        <c:v>1860.4144651500001</c:v>
                      </c:pt>
                      <c:pt idx="412">
                        <c:v>1856.4676058299999</c:v>
                      </c:pt>
                      <c:pt idx="413">
                        <c:v>1852.1151885300001</c:v>
                      </c:pt>
                      <c:pt idx="414">
                        <c:v>1833.7097077999999</c:v>
                      </c:pt>
                      <c:pt idx="415">
                        <c:v>1827.4563492899999</c:v>
                      </c:pt>
                      <c:pt idx="416">
                        <c:v>1819.18250977</c:v>
                      </c:pt>
                      <c:pt idx="417">
                        <c:v>1816.72927344</c:v>
                      </c:pt>
                      <c:pt idx="418">
                        <c:v>1816.3907722399999</c:v>
                      </c:pt>
                      <c:pt idx="419">
                        <c:v>1802.1911077499999</c:v>
                      </c:pt>
                      <c:pt idx="420">
                        <c:v>1780.5600133400001</c:v>
                      </c:pt>
                      <c:pt idx="421">
                        <c:v>1764.3042210799999</c:v>
                      </c:pt>
                      <c:pt idx="422">
                        <c:v>1754.32319869</c:v>
                      </c:pt>
                      <c:pt idx="423">
                        <c:v>1744.7334849700001</c:v>
                      </c:pt>
                      <c:pt idx="424">
                        <c:v>1743.03063322</c:v>
                      </c:pt>
                      <c:pt idx="425">
                        <c:v>1741.27621888</c:v>
                      </c:pt>
                      <c:pt idx="426">
                        <c:v>1737.7965434299999</c:v>
                      </c:pt>
                      <c:pt idx="427">
                        <c:v>1715.07465897</c:v>
                      </c:pt>
                      <c:pt idx="428">
                        <c:v>1711.9140520999999</c:v>
                      </c:pt>
                      <c:pt idx="429">
                        <c:v>1711.84139383</c:v>
                      </c:pt>
                      <c:pt idx="430">
                        <c:v>1708.9035932199999</c:v>
                      </c:pt>
                      <c:pt idx="431">
                        <c:v>1701.58557905</c:v>
                      </c:pt>
                      <c:pt idx="432">
                        <c:v>1690.8866655700001</c:v>
                      </c:pt>
                      <c:pt idx="433">
                        <c:v>1682.36165783</c:v>
                      </c:pt>
                      <c:pt idx="434">
                        <c:v>1676.6829362000001</c:v>
                      </c:pt>
                      <c:pt idx="435">
                        <c:v>1666.1015357399999</c:v>
                      </c:pt>
                      <c:pt idx="436">
                        <c:v>1649.74224611</c:v>
                      </c:pt>
                      <c:pt idx="437">
                        <c:v>1639.9509459200001</c:v>
                      </c:pt>
                      <c:pt idx="438">
                        <c:v>1628.8122558800001</c:v>
                      </c:pt>
                      <c:pt idx="439">
                        <c:v>1623.39459425</c:v>
                      </c:pt>
                      <c:pt idx="440">
                        <c:v>1623.31865902</c:v>
                      </c:pt>
                      <c:pt idx="441">
                        <c:v>1614.7413166599999</c:v>
                      </c:pt>
                      <c:pt idx="442">
                        <c:v>1614.56415685</c:v>
                      </c:pt>
                      <c:pt idx="443">
                        <c:v>1592.38946298</c:v>
                      </c:pt>
                      <c:pt idx="444">
                        <c:v>1574.24151762</c:v>
                      </c:pt>
                      <c:pt idx="445">
                        <c:v>1573.0705153599999</c:v>
                      </c:pt>
                      <c:pt idx="446">
                        <c:v>1570.26800871</c:v>
                      </c:pt>
                      <c:pt idx="447">
                        <c:v>1569.94394059</c:v>
                      </c:pt>
                      <c:pt idx="448">
                        <c:v>1556.30960774</c:v>
                      </c:pt>
                      <c:pt idx="449">
                        <c:v>1544.1645203999999</c:v>
                      </c:pt>
                      <c:pt idx="450">
                        <c:v>1539.53072619</c:v>
                      </c:pt>
                      <c:pt idx="451">
                        <c:v>1526.2935332699999</c:v>
                      </c:pt>
                      <c:pt idx="452">
                        <c:v>1525.8878665499999</c:v>
                      </c:pt>
                      <c:pt idx="453">
                        <c:v>1518.7119963299999</c:v>
                      </c:pt>
                      <c:pt idx="454">
                        <c:v>1516.0944190299999</c:v>
                      </c:pt>
                      <c:pt idx="455">
                        <c:v>1503.05970637</c:v>
                      </c:pt>
                      <c:pt idx="456">
                        <c:v>1497.62074968</c:v>
                      </c:pt>
                      <c:pt idx="457">
                        <c:v>1496.55516231</c:v>
                      </c:pt>
                      <c:pt idx="458">
                        <c:v>1462.42116197</c:v>
                      </c:pt>
                      <c:pt idx="459">
                        <c:v>1459.1126576300001</c:v>
                      </c:pt>
                      <c:pt idx="460">
                        <c:v>1458.33035537</c:v>
                      </c:pt>
                      <c:pt idx="461">
                        <c:v>1447.40343297</c:v>
                      </c:pt>
                      <c:pt idx="462">
                        <c:v>1445.22181649</c:v>
                      </c:pt>
                      <c:pt idx="463">
                        <c:v>1433.5525738399999</c:v>
                      </c:pt>
                      <c:pt idx="464">
                        <c:v>1430.09404283</c:v>
                      </c:pt>
                      <c:pt idx="465">
                        <c:v>1395.6208320799999</c:v>
                      </c:pt>
                      <c:pt idx="466">
                        <c:v>1381.0371582099999</c:v>
                      </c:pt>
                      <c:pt idx="467">
                        <c:v>1370.29143866</c:v>
                      </c:pt>
                      <c:pt idx="468">
                        <c:v>1370.14191944</c:v>
                      </c:pt>
                      <c:pt idx="469">
                        <c:v>1368.52774671</c:v>
                      </c:pt>
                      <c:pt idx="470">
                        <c:v>1356.2283500799999</c:v>
                      </c:pt>
                      <c:pt idx="471">
                        <c:v>1354.64679497</c:v>
                      </c:pt>
                      <c:pt idx="472">
                        <c:v>1352.6230445599999</c:v>
                      </c:pt>
                      <c:pt idx="473">
                        <c:v>1346.3731109800001</c:v>
                      </c:pt>
                      <c:pt idx="474">
                        <c:v>1342.4834212200001</c:v>
                      </c:pt>
                      <c:pt idx="475">
                        <c:v>1341.4007411099999</c:v>
                      </c:pt>
                      <c:pt idx="476">
                        <c:v>1339.25951274</c:v>
                      </c:pt>
                      <c:pt idx="477">
                        <c:v>1326.2447778999999</c:v>
                      </c:pt>
                      <c:pt idx="478">
                        <c:v>1321.8795455699999</c:v>
                      </c:pt>
                      <c:pt idx="479">
                        <c:v>1314.28278363</c:v>
                      </c:pt>
                      <c:pt idx="480">
                        <c:v>1301.53479657</c:v>
                      </c:pt>
                      <c:pt idx="481">
                        <c:v>1297.20242764</c:v>
                      </c:pt>
                      <c:pt idx="482">
                        <c:v>1296.2540216699999</c:v>
                      </c:pt>
                      <c:pt idx="483">
                        <c:v>1293.23909845</c:v>
                      </c:pt>
                      <c:pt idx="484">
                        <c:v>1289.91168483</c:v>
                      </c:pt>
                      <c:pt idx="485">
                        <c:v>1282.8019190499999</c:v>
                      </c:pt>
                      <c:pt idx="486">
                        <c:v>1277.3223172999999</c:v>
                      </c:pt>
                      <c:pt idx="487">
                        <c:v>1275.4965287299999</c:v>
                      </c:pt>
                      <c:pt idx="488">
                        <c:v>1274.6315610900001</c:v>
                      </c:pt>
                      <c:pt idx="489">
                        <c:v>1261.03569698</c:v>
                      </c:pt>
                      <c:pt idx="490">
                        <c:v>1221.08355282</c:v>
                      </c:pt>
                      <c:pt idx="491">
                        <c:v>1219.75447444</c:v>
                      </c:pt>
                      <c:pt idx="492">
                        <c:v>1206.61926773</c:v>
                      </c:pt>
                      <c:pt idx="493">
                        <c:v>1206.1564560500001</c:v>
                      </c:pt>
                      <c:pt idx="494">
                        <c:v>1189.6869139299999</c:v>
                      </c:pt>
                      <c:pt idx="495">
                        <c:v>1169.98009271</c:v>
                      </c:pt>
                      <c:pt idx="496">
                        <c:v>1164.03824822</c:v>
                      </c:pt>
                      <c:pt idx="497">
                        <c:v>1161.9805339</c:v>
                      </c:pt>
                      <c:pt idx="498">
                        <c:v>1156.9796419500001</c:v>
                      </c:pt>
                      <c:pt idx="499">
                        <c:v>1153.5025734599999</c:v>
                      </c:pt>
                      <c:pt idx="500">
                        <c:v>1147.74398987</c:v>
                      </c:pt>
                      <c:pt idx="501">
                        <c:v>1146.97568553</c:v>
                      </c:pt>
                      <c:pt idx="502">
                        <c:v>1145.5795495100001</c:v>
                      </c:pt>
                      <c:pt idx="503">
                        <c:v>1134.6031435100001</c:v>
                      </c:pt>
                      <c:pt idx="504">
                        <c:v>1133.67116061</c:v>
                      </c:pt>
                      <c:pt idx="505">
                        <c:v>1125.1631179599999</c:v>
                      </c:pt>
                      <c:pt idx="506">
                        <c:v>1110.84619563</c:v>
                      </c:pt>
                      <c:pt idx="507">
                        <c:v>1108.12502262</c:v>
                      </c:pt>
                      <c:pt idx="508">
                        <c:v>1106.7676547900001</c:v>
                      </c:pt>
                      <c:pt idx="509">
                        <c:v>1104.3090495399999</c:v>
                      </c:pt>
                      <c:pt idx="510">
                        <c:v>1097.11011104</c:v>
                      </c:pt>
                      <c:pt idx="511">
                        <c:v>1096.63531999</c:v>
                      </c:pt>
                      <c:pt idx="512">
                        <c:v>1091.39155063</c:v>
                      </c:pt>
                      <c:pt idx="513">
                        <c:v>1082.5650766799999</c:v>
                      </c:pt>
                      <c:pt idx="514">
                        <c:v>1077.09970692</c:v>
                      </c:pt>
                      <c:pt idx="515">
                        <c:v>1074.0153067000001</c:v>
                      </c:pt>
                      <c:pt idx="516">
                        <c:v>1055.14724538</c:v>
                      </c:pt>
                      <c:pt idx="517">
                        <c:v>1051.04330048</c:v>
                      </c:pt>
                      <c:pt idx="518">
                        <c:v>1041.05693462</c:v>
                      </c:pt>
                      <c:pt idx="519">
                        <c:v>1038.7342903399999</c:v>
                      </c:pt>
                      <c:pt idx="520">
                        <c:v>1033.27625945</c:v>
                      </c:pt>
                      <c:pt idx="521">
                        <c:v>1022.01034715</c:v>
                      </c:pt>
                      <c:pt idx="522">
                        <c:v>1021.93630572</c:v>
                      </c:pt>
                      <c:pt idx="523">
                        <c:v>1005.56516333</c:v>
                      </c:pt>
                      <c:pt idx="524">
                        <c:v>1001.93775581</c:v>
                      </c:pt>
                      <c:pt idx="525">
                        <c:v>990.92942984800004</c:v>
                      </c:pt>
                      <c:pt idx="526">
                        <c:v>989.29755242099998</c:v>
                      </c:pt>
                      <c:pt idx="527">
                        <c:v>987.16269423599999</c:v>
                      </c:pt>
                      <c:pt idx="528">
                        <c:v>979.45632184999999</c:v>
                      </c:pt>
                      <c:pt idx="529">
                        <c:v>979.09111428300002</c:v>
                      </c:pt>
                      <c:pt idx="530">
                        <c:v>976.31360349500005</c:v>
                      </c:pt>
                      <c:pt idx="531">
                        <c:v>966.80234008900004</c:v>
                      </c:pt>
                      <c:pt idx="532">
                        <c:v>949.18001518899996</c:v>
                      </c:pt>
                      <c:pt idx="533">
                        <c:v>945.83793687599996</c:v>
                      </c:pt>
                      <c:pt idx="534">
                        <c:v>944.59039433500004</c:v>
                      </c:pt>
                      <c:pt idx="535">
                        <c:v>935.25376102099995</c:v>
                      </c:pt>
                      <c:pt idx="536">
                        <c:v>931.88099093799997</c:v>
                      </c:pt>
                      <c:pt idx="537">
                        <c:v>914.06267462100004</c:v>
                      </c:pt>
                      <c:pt idx="538">
                        <c:v>909.63377263300004</c:v>
                      </c:pt>
                      <c:pt idx="539">
                        <c:v>903.97780720699996</c:v>
                      </c:pt>
                      <c:pt idx="540">
                        <c:v>902.61705774999996</c:v>
                      </c:pt>
                      <c:pt idx="541">
                        <c:v>901.79882588099997</c:v>
                      </c:pt>
                      <c:pt idx="542">
                        <c:v>897.52573981700004</c:v>
                      </c:pt>
                      <c:pt idx="543">
                        <c:v>888.59246312100004</c:v>
                      </c:pt>
                      <c:pt idx="544">
                        <c:v>887.79416609500004</c:v>
                      </c:pt>
                      <c:pt idx="545">
                        <c:v>874.914396614</c:v>
                      </c:pt>
                      <c:pt idx="546">
                        <c:v>861.89014634299997</c:v>
                      </c:pt>
                      <c:pt idx="547">
                        <c:v>855.66892644799998</c:v>
                      </c:pt>
                      <c:pt idx="548">
                        <c:v>855.14831563999996</c:v>
                      </c:pt>
                      <c:pt idx="549">
                        <c:v>850.59491619300002</c:v>
                      </c:pt>
                      <c:pt idx="550">
                        <c:v>847.42555886599996</c:v>
                      </c:pt>
                      <c:pt idx="551">
                        <c:v>842.15464452499998</c:v>
                      </c:pt>
                      <c:pt idx="552">
                        <c:v>836.41425729599996</c:v>
                      </c:pt>
                      <c:pt idx="553">
                        <c:v>826.87736099699998</c:v>
                      </c:pt>
                      <c:pt idx="554">
                        <c:v>813.66141150299995</c:v>
                      </c:pt>
                      <c:pt idx="555">
                        <c:v>808.76615892999996</c:v>
                      </c:pt>
                      <c:pt idx="556">
                        <c:v>803.20005307300005</c:v>
                      </c:pt>
                      <c:pt idx="557">
                        <c:v>797.89756196999997</c:v>
                      </c:pt>
                      <c:pt idx="558">
                        <c:v>790.87027712199995</c:v>
                      </c:pt>
                      <c:pt idx="559">
                        <c:v>790.52959138999995</c:v>
                      </c:pt>
                      <c:pt idx="560">
                        <c:v>776.04626806800002</c:v>
                      </c:pt>
                      <c:pt idx="561">
                        <c:v>775.37505024999996</c:v>
                      </c:pt>
                      <c:pt idx="562">
                        <c:v>774.59891224399996</c:v>
                      </c:pt>
                      <c:pt idx="563">
                        <c:v>769.43217717499999</c:v>
                      </c:pt>
                      <c:pt idx="564">
                        <c:v>768.63137653700005</c:v>
                      </c:pt>
                      <c:pt idx="565">
                        <c:v>766.75380982900003</c:v>
                      </c:pt>
                      <c:pt idx="566">
                        <c:v>764.60274057300001</c:v>
                      </c:pt>
                      <c:pt idx="567">
                        <c:v>757.72669800200003</c:v>
                      </c:pt>
                      <c:pt idx="568">
                        <c:v>756.36246066599995</c:v>
                      </c:pt>
                      <c:pt idx="569">
                        <c:v>744.01886029100001</c:v>
                      </c:pt>
                      <c:pt idx="570">
                        <c:v>743.40688914999998</c:v>
                      </c:pt>
                      <c:pt idx="571">
                        <c:v>742.29001847500001</c:v>
                      </c:pt>
                      <c:pt idx="572">
                        <c:v>739.20809059199996</c:v>
                      </c:pt>
                      <c:pt idx="573">
                        <c:v>734.43888864099995</c:v>
                      </c:pt>
                      <c:pt idx="574">
                        <c:v>731.839811973</c:v>
                      </c:pt>
                      <c:pt idx="575">
                        <c:v>727.26313355699995</c:v>
                      </c:pt>
                      <c:pt idx="576">
                        <c:v>722.25417174200004</c:v>
                      </c:pt>
                      <c:pt idx="577">
                        <c:v>717.77257500099995</c:v>
                      </c:pt>
                      <c:pt idx="578">
                        <c:v>714.66009250800005</c:v>
                      </c:pt>
                      <c:pt idx="579">
                        <c:v>712.10093560200005</c:v>
                      </c:pt>
                      <c:pt idx="580">
                        <c:v>704.94318714099995</c:v>
                      </c:pt>
                      <c:pt idx="581">
                        <c:v>702.093149692</c:v>
                      </c:pt>
                      <c:pt idx="582">
                        <c:v>701.68026231199997</c:v>
                      </c:pt>
                      <c:pt idx="583">
                        <c:v>701.50472232499999</c:v>
                      </c:pt>
                      <c:pt idx="584">
                        <c:v>698.04242241700001</c:v>
                      </c:pt>
                      <c:pt idx="585">
                        <c:v>683.41628489000004</c:v>
                      </c:pt>
                      <c:pt idx="586">
                        <c:v>673.65065419500002</c:v>
                      </c:pt>
                      <c:pt idx="587">
                        <c:v>673.09611704199995</c:v>
                      </c:pt>
                      <c:pt idx="588">
                        <c:v>665.66068722499995</c:v>
                      </c:pt>
                      <c:pt idx="589">
                        <c:v>650.13102588100003</c:v>
                      </c:pt>
                      <c:pt idx="590">
                        <c:v>646.49238549400002</c:v>
                      </c:pt>
                      <c:pt idx="591">
                        <c:v>642.09351642599995</c:v>
                      </c:pt>
                      <c:pt idx="592">
                        <c:v>632.84501757299995</c:v>
                      </c:pt>
                      <c:pt idx="593">
                        <c:v>620.92235383900004</c:v>
                      </c:pt>
                      <c:pt idx="594">
                        <c:v>599.84838659299999</c:v>
                      </c:pt>
                      <c:pt idx="595">
                        <c:v>596.11958737700002</c:v>
                      </c:pt>
                      <c:pt idx="596">
                        <c:v>596.10374127199998</c:v>
                      </c:pt>
                      <c:pt idx="597">
                        <c:v>595.15186333999998</c:v>
                      </c:pt>
                      <c:pt idx="598">
                        <c:v>594.620857398</c:v>
                      </c:pt>
                      <c:pt idx="599">
                        <c:v>594.21456573800003</c:v>
                      </c:pt>
                      <c:pt idx="600">
                        <c:v>590.76219712700004</c:v>
                      </c:pt>
                      <c:pt idx="601">
                        <c:v>589.57329199900005</c:v>
                      </c:pt>
                      <c:pt idx="602">
                        <c:v>577.39138273499998</c:v>
                      </c:pt>
                      <c:pt idx="603">
                        <c:v>568.08381490199997</c:v>
                      </c:pt>
                      <c:pt idx="604">
                        <c:v>567.58316474699996</c:v>
                      </c:pt>
                      <c:pt idx="605">
                        <c:v>562.98751018799999</c:v>
                      </c:pt>
                      <c:pt idx="606">
                        <c:v>559.08584905099997</c:v>
                      </c:pt>
                      <c:pt idx="607">
                        <c:v>548.21863206900002</c:v>
                      </c:pt>
                      <c:pt idx="608">
                        <c:v>546.43749078600001</c:v>
                      </c:pt>
                      <c:pt idx="609">
                        <c:v>538.20280463799998</c:v>
                      </c:pt>
                      <c:pt idx="610">
                        <c:v>536.09998574700001</c:v>
                      </c:pt>
                      <c:pt idx="611">
                        <c:v>535.22733716799996</c:v>
                      </c:pt>
                      <c:pt idx="612">
                        <c:v>524.27548060399999</c:v>
                      </c:pt>
                      <c:pt idx="613">
                        <c:v>522.84513109700003</c:v>
                      </c:pt>
                      <c:pt idx="614">
                        <c:v>520.3952812</c:v>
                      </c:pt>
                      <c:pt idx="615">
                        <c:v>519.93805970100004</c:v>
                      </c:pt>
                      <c:pt idx="616">
                        <c:v>515.59401500199999</c:v>
                      </c:pt>
                      <c:pt idx="617">
                        <c:v>501.87685405799999</c:v>
                      </c:pt>
                      <c:pt idx="618">
                        <c:v>501.11113315199998</c:v>
                      </c:pt>
                      <c:pt idx="619">
                        <c:v>494.021399417</c:v>
                      </c:pt>
                      <c:pt idx="620">
                        <c:v>492.17692754199999</c:v>
                      </c:pt>
                      <c:pt idx="621">
                        <c:v>488.78715920299999</c:v>
                      </c:pt>
                      <c:pt idx="622">
                        <c:v>486.71423589400001</c:v>
                      </c:pt>
                      <c:pt idx="623">
                        <c:v>483.46200574699998</c:v>
                      </c:pt>
                      <c:pt idx="624">
                        <c:v>481.34850291100003</c:v>
                      </c:pt>
                      <c:pt idx="625">
                        <c:v>473.41004467900001</c:v>
                      </c:pt>
                      <c:pt idx="626">
                        <c:v>471.567977122</c:v>
                      </c:pt>
                      <c:pt idx="627">
                        <c:v>469.04930131999998</c:v>
                      </c:pt>
                      <c:pt idx="628">
                        <c:v>467.34618768199999</c:v>
                      </c:pt>
                      <c:pt idx="629">
                        <c:v>465.74136242899999</c:v>
                      </c:pt>
                      <c:pt idx="630">
                        <c:v>465.23305908899999</c:v>
                      </c:pt>
                      <c:pt idx="631">
                        <c:v>463.42855991300002</c:v>
                      </c:pt>
                      <c:pt idx="632">
                        <c:v>461.41233756000003</c:v>
                      </c:pt>
                      <c:pt idx="633">
                        <c:v>458.01064211599999</c:v>
                      </c:pt>
                      <c:pt idx="634">
                        <c:v>456.852100259</c:v>
                      </c:pt>
                      <c:pt idx="635">
                        <c:v>449.074902882</c:v>
                      </c:pt>
                      <c:pt idx="636">
                        <c:v>435.64473897599999</c:v>
                      </c:pt>
                      <c:pt idx="637">
                        <c:v>435.60662824399998</c:v>
                      </c:pt>
                      <c:pt idx="638">
                        <c:v>432.06167146000001</c:v>
                      </c:pt>
                      <c:pt idx="639">
                        <c:v>430.18795870399998</c:v>
                      </c:pt>
                      <c:pt idx="640">
                        <c:v>422.17427394399999</c:v>
                      </c:pt>
                      <c:pt idx="641">
                        <c:v>418.71265188199999</c:v>
                      </c:pt>
                      <c:pt idx="642">
                        <c:v>417.13553136299998</c:v>
                      </c:pt>
                      <c:pt idx="643">
                        <c:v>415.87969729100001</c:v>
                      </c:pt>
                      <c:pt idx="644">
                        <c:v>404.20467609999997</c:v>
                      </c:pt>
                      <c:pt idx="645">
                        <c:v>396.94192129499999</c:v>
                      </c:pt>
                      <c:pt idx="646">
                        <c:v>395.29783456400003</c:v>
                      </c:pt>
                      <c:pt idx="647">
                        <c:v>393.48631738799997</c:v>
                      </c:pt>
                      <c:pt idx="648">
                        <c:v>383.84398517699998</c:v>
                      </c:pt>
                      <c:pt idx="649">
                        <c:v>372.74998500499998</c:v>
                      </c:pt>
                      <c:pt idx="650">
                        <c:v>371.86653989899997</c:v>
                      </c:pt>
                      <c:pt idx="651">
                        <c:v>366.21451760000002</c:v>
                      </c:pt>
                      <c:pt idx="652">
                        <c:v>359.998855021</c:v>
                      </c:pt>
                      <c:pt idx="653">
                        <c:v>353.92553311</c:v>
                      </c:pt>
                      <c:pt idx="654">
                        <c:v>350.31409921599999</c:v>
                      </c:pt>
                      <c:pt idx="655">
                        <c:v>343.960862088</c:v>
                      </c:pt>
                      <c:pt idx="656">
                        <c:v>342.02410893299998</c:v>
                      </c:pt>
                      <c:pt idx="657">
                        <c:v>333.99669801900001</c:v>
                      </c:pt>
                      <c:pt idx="658">
                        <c:v>328.02998964900002</c:v>
                      </c:pt>
                      <c:pt idx="659">
                        <c:v>326.64360095900003</c:v>
                      </c:pt>
                      <c:pt idx="660">
                        <c:v>326.19621199099998</c:v>
                      </c:pt>
                      <c:pt idx="661">
                        <c:v>326.02274472099998</c:v>
                      </c:pt>
                      <c:pt idx="662">
                        <c:v>318.87581754500002</c:v>
                      </c:pt>
                      <c:pt idx="663">
                        <c:v>318.43684350400002</c:v>
                      </c:pt>
                      <c:pt idx="664">
                        <c:v>310.21108602700002</c:v>
                      </c:pt>
                      <c:pt idx="665">
                        <c:v>303.16925387700002</c:v>
                      </c:pt>
                      <c:pt idx="666">
                        <c:v>302.59454225500002</c:v>
                      </c:pt>
                      <c:pt idx="667">
                        <c:v>290.90706986200001</c:v>
                      </c:pt>
                      <c:pt idx="668">
                        <c:v>282.762468716</c:v>
                      </c:pt>
                      <c:pt idx="669">
                        <c:v>280.36761882000002</c:v>
                      </c:pt>
                      <c:pt idx="670">
                        <c:v>279.28943964600001</c:v>
                      </c:pt>
                      <c:pt idx="671">
                        <c:v>274.17960028800002</c:v>
                      </c:pt>
                      <c:pt idx="672">
                        <c:v>272.14439912300003</c:v>
                      </c:pt>
                      <c:pt idx="673">
                        <c:v>250.57113590700001</c:v>
                      </c:pt>
                      <c:pt idx="674">
                        <c:v>245.931380655</c:v>
                      </c:pt>
                      <c:pt idx="675">
                        <c:v>243.83464948599999</c:v>
                      </c:pt>
                      <c:pt idx="676">
                        <c:v>240.84810431299999</c:v>
                      </c:pt>
                      <c:pt idx="677">
                        <c:v>239.61522608499999</c:v>
                      </c:pt>
                      <c:pt idx="678">
                        <c:v>230.45043445499999</c:v>
                      </c:pt>
                      <c:pt idx="679">
                        <c:v>229.99837113800001</c:v>
                      </c:pt>
                      <c:pt idx="680">
                        <c:v>229.443547314</c:v>
                      </c:pt>
                      <c:pt idx="681">
                        <c:v>222.12117665</c:v>
                      </c:pt>
                      <c:pt idx="682">
                        <c:v>216.34215371100001</c:v>
                      </c:pt>
                      <c:pt idx="683">
                        <c:v>214.45202303900001</c:v>
                      </c:pt>
                      <c:pt idx="684">
                        <c:v>210.84816465899999</c:v>
                      </c:pt>
                      <c:pt idx="685">
                        <c:v>208.718525798</c:v>
                      </c:pt>
                      <c:pt idx="686">
                        <c:v>207.94016302399999</c:v>
                      </c:pt>
                      <c:pt idx="687">
                        <c:v>195.569462386</c:v>
                      </c:pt>
                      <c:pt idx="688">
                        <c:v>193.90548352900001</c:v>
                      </c:pt>
                      <c:pt idx="689">
                        <c:v>190.52652301800001</c:v>
                      </c:pt>
                      <c:pt idx="690">
                        <c:v>183.67911646499999</c:v>
                      </c:pt>
                      <c:pt idx="691">
                        <c:v>180.916741511</c:v>
                      </c:pt>
                      <c:pt idx="692">
                        <c:v>177.64340317</c:v>
                      </c:pt>
                      <c:pt idx="693">
                        <c:v>177.22793036600001</c:v>
                      </c:pt>
                      <c:pt idx="694">
                        <c:v>170.94604410599999</c:v>
                      </c:pt>
                      <c:pt idx="695">
                        <c:v>161.160703168</c:v>
                      </c:pt>
                      <c:pt idx="696">
                        <c:v>153.34649204300001</c:v>
                      </c:pt>
                      <c:pt idx="697">
                        <c:v>147.81445784799999</c:v>
                      </c:pt>
                      <c:pt idx="698">
                        <c:v>145.94354605699999</c:v>
                      </c:pt>
                      <c:pt idx="699">
                        <c:v>133.00206985700001</c:v>
                      </c:pt>
                      <c:pt idx="700">
                        <c:v>132.94931610699999</c:v>
                      </c:pt>
                      <c:pt idx="701">
                        <c:v>126.839621341</c:v>
                      </c:pt>
                      <c:pt idx="702">
                        <c:v>124.756724725</c:v>
                      </c:pt>
                      <c:pt idx="703">
                        <c:v>122.90786878599999</c:v>
                      </c:pt>
                      <c:pt idx="704">
                        <c:v>116.46918695700001</c:v>
                      </c:pt>
                      <c:pt idx="705">
                        <c:v>116.347635455</c:v>
                      </c:pt>
                      <c:pt idx="706">
                        <c:v>112.494694907</c:v>
                      </c:pt>
                      <c:pt idx="707">
                        <c:v>109.16132376199999</c:v>
                      </c:pt>
                      <c:pt idx="708">
                        <c:v>102.193000313</c:v>
                      </c:pt>
                      <c:pt idx="709">
                        <c:v>101.168652712</c:v>
                      </c:pt>
                      <c:pt idx="710">
                        <c:v>94.030848951099998</c:v>
                      </c:pt>
                      <c:pt idx="711">
                        <c:v>92.261725378199998</c:v>
                      </c:pt>
                      <c:pt idx="712">
                        <c:v>89.827985580999993</c:v>
                      </c:pt>
                      <c:pt idx="713">
                        <c:v>71.356290040199994</c:v>
                      </c:pt>
                      <c:pt idx="714">
                        <c:v>71.008434864099996</c:v>
                      </c:pt>
                      <c:pt idx="715">
                        <c:v>66.098094829000004</c:v>
                      </c:pt>
                      <c:pt idx="716">
                        <c:v>58.499930678699997</c:v>
                      </c:pt>
                      <c:pt idx="717">
                        <c:v>57.116412109199999</c:v>
                      </c:pt>
                      <c:pt idx="718">
                        <c:v>55.582193472500002</c:v>
                      </c:pt>
                      <c:pt idx="719">
                        <c:v>55.165063551199999</c:v>
                      </c:pt>
                      <c:pt idx="720">
                        <c:v>51.439582794400003</c:v>
                      </c:pt>
                      <c:pt idx="721">
                        <c:v>47.010519027599997</c:v>
                      </c:pt>
                      <c:pt idx="722">
                        <c:v>40.974781366599998</c:v>
                      </c:pt>
                      <c:pt idx="723">
                        <c:v>33.146255181999997</c:v>
                      </c:pt>
                      <c:pt idx="724">
                        <c:v>32.633846761800001</c:v>
                      </c:pt>
                      <c:pt idx="725">
                        <c:v>30.9369898689</c:v>
                      </c:pt>
                      <c:pt idx="726">
                        <c:v>25.495722092099999</c:v>
                      </c:pt>
                      <c:pt idx="727">
                        <c:v>24.5710820408</c:v>
                      </c:pt>
                      <c:pt idx="728">
                        <c:v>22.9276590226</c:v>
                      </c:pt>
                      <c:pt idx="729">
                        <c:v>18.247137846600001</c:v>
                      </c:pt>
                      <c:pt idx="730">
                        <c:v>11.886117948300001</c:v>
                      </c:pt>
                      <c:pt idx="731">
                        <c:v>8.7724430609699997</c:v>
                      </c:pt>
                      <c:pt idx="732">
                        <c:v>3.1817885153400001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Data!$I$4:$I$2003</c15:sqref>
                        </c15:formulaRef>
                      </c:ext>
                    </c:extLst>
                    <c:numCache>
                      <c:formatCode>0.0000</c:formatCode>
                      <c:ptCount val="2000"/>
                      <c:pt idx="0">
                        <c:v>5.0000000000000001E-4</c:v>
                      </c:pt>
                      <c:pt idx="1">
                        <c:v>1E-3</c:v>
                      </c:pt>
                      <c:pt idx="2">
                        <c:v>1.5E-3</c:v>
                      </c:pt>
                      <c:pt idx="3">
                        <c:v>2E-3</c:v>
                      </c:pt>
                      <c:pt idx="4">
                        <c:v>2.5000000000000001E-3</c:v>
                      </c:pt>
                      <c:pt idx="5">
                        <c:v>3.0000000000000001E-3</c:v>
                      </c:pt>
                      <c:pt idx="6">
                        <c:v>3.5000000000000001E-3</c:v>
                      </c:pt>
                      <c:pt idx="7">
                        <c:v>4.0000000000000001E-3</c:v>
                      </c:pt>
                      <c:pt idx="8">
                        <c:v>4.5000000000000005E-3</c:v>
                      </c:pt>
                      <c:pt idx="9">
                        <c:v>5.000000000000001E-3</c:v>
                      </c:pt>
                      <c:pt idx="10">
                        <c:v>5.5000000000000014E-3</c:v>
                      </c:pt>
                      <c:pt idx="11">
                        <c:v>6.0000000000000019E-3</c:v>
                      </c:pt>
                      <c:pt idx="12">
                        <c:v>6.5000000000000023E-3</c:v>
                      </c:pt>
                      <c:pt idx="13">
                        <c:v>7.0000000000000027E-3</c:v>
                      </c:pt>
                      <c:pt idx="14">
                        <c:v>7.5000000000000032E-3</c:v>
                      </c:pt>
                      <c:pt idx="15">
                        <c:v>8.0000000000000036E-3</c:v>
                      </c:pt>
                      <c:pt idx="16">
                        <c:v>8.5000000000000041E-3</c:v>
                      </c:pt>
                      <c:pt idx="17">
                        <c:v>9.0000000000000045E-3</c:v>
                      </c:pt>
                      <c:pt idx="18">
                        <c:v>9.500000000000005E-3</c:v>
                      </c:pt>
                      <c:pt idx="19">
                        <c:v>1.0000000000000005E-2</c:v>
                      </c:pt>
                      <c:pt idx="20">
                        <c:v>1.0500000000000006E-2</c:v>
                      </c:pt>
                      <c:pt idx="21">
                        <c:v>1.1000000000000006E-2</c:v>
                      </c:pt>
                      <c:pt idx="22">
                        <c:v>1.1500000000000007E-2</c:v>
                      </c:pt>
                      <c:pt idx="23">
                        <c:v>1.2000000000000007E-2</c:v>
                      </c:pt>
                      <c:pt idx="24">
                        <c:v>1.2500000000000008E-2</c:v>
                      </c:pt>
                      <c:pt idx="25">
                        <c:v>1.3000000000000008E-2</c:v>
                      </c:pt>
                      <c:pt idx="26">
                        <c:v>1.3500000000000009E-2</c:v>
                      </c:pt>
                      <c:pt idx="27">
                        <c:v>1.4000000000000009E-2</c:v>
                      </c:pt>
                      <c:pt idx="28">
                        <c:v>1.4500000000000009E-2</c:v>
                      </c:pt>
                      <c:pt idx="29">
                        <c:v>1.500000000000001E-2</c:v>
                      </c:pt>
                      <c:pt idx="30">
                        <c:v>1.550000000000001E-2</c:v>
                      </c:pt>
                      <c:pt idx="31">
                        <c:v>1.6000000000000011E-2</c:v>
                      </c:pt>
                      <c:pt idx="32">
                        <c:v>1.6500000000000011E-2</c:v>
                      </c:pt>
                      <c:pt idx="33">
                        <c:v>1.7000000000000012E-2</c:v>
                      </c:pt>
                      <c:pt idx="34">
                        <c:v>1.7500000000000012E-2</c:v>
                      </c:pt>
                      <c:pt idx="35">
                        <c:v>1.8000000000000013E-2</c:v>
                      </c:pt>
                      <c:pt idx="36">
                        <c:v>1.8500000000000013E-2</c:v>
                      </c:pt>
                      <c:pt idx="37">
                        <c:v>1.9000000000000013E-2</c:v>
                      </c:pt>
                      <c:pt idx="38">
                        <c:v>1.9500000000000014E-2</c:v>
                      </c:pt>
                      <c:pt idx="39">
                        <c:v>2.0000000000000014E-2</c:v>
                      </c:pt>
                      <c:pt idx="40">
                        <c:v>2.0500000000000015E-2</c:v>
                      </c:pt>
                      <c:pt idx="41">
                        <c:v>2.1000000000000015E-2</c:v>
                      </c:pt>
                      <c:pt idx="42">
                        <c:v>2.1500000000000016E-2</c:v>
                      </c:pt>
                      <c:pt idx="43">
                        <c:v>2.2000000000000016E-2</c:v>
                      </c:pt>
                      <c:pt idx="44">
                        <c:v>2.2500000000000017E-2</c:v>
                      </c:pt>
                      <c:pt idx="45">
                        <c:v>2.3000000000000017E-2</c:v>
                      </c:pt>
                      <c:pt idx="46">
                        <c:v>2.3500000000000017E-2</c:v>
                      </c:pt>
                      <c:pt idx="47">
                        <c:v>2.4000000000000018E-2</c:v>
                      </c:pt>
                      <c:pt idx="48">
                        <c:v>2.4500000000000018E-2</c:v>
                      </c:pt>
                      <c:pt idx="49">
                        <c:v>2.5000000000000019E-2</c:v>
                      </c:pt>
                      <c:pt idx="50">
                        <c:v>2.5500000000000019E-2</c:v>
                      </c:pt>
                      <c:pt idx="51">
                        <c:v>2.600000000000002E-2</c:v>
                      </c:pt>
                      <c:pt idx="52">
                        <c:v>2.650000000000002E-2</c:v>
                      </c:pt>
                      <c:pt idx="53">
                        <c:v>2.7000000000000021E-2</c:v>
                      </c:pt>
                      <c:pt idx="54">
                        <c:v>2.7500000000000021E-2</c:v>
                      </c:pt>
                      <c:pt idx="55">
                        <c:v>2.8000000000000021E-2</c:v>
                      </c:pt>
                      <c:pt idx="56">
                        <c:v>2.8500000000000022E-2</c:v>
                      </c:pt>
                      <c:pt idx="57">
                        <c:v>2.9000000000000022E-2</c:v>
                      </c:pt>
                      <c:pt idx="58">
                        <c:v>2.9500000000000023E-2</c:v>
                      </c:pt>
                      <c:pt idx="59">
                        <c:v>3.0000000000000023E-2</c:v>
                      </c:pt>
                      <c:pt idx="60">
                        <c:v>3.0500000000000024E-2</c:v>
                      </c:pt>
                      <c:pt idx="61">
                        <c:v>3.1000000000000024E-2</c:v>
                      </c:pt>
                      <c:pt idx="62">
                        <c:v>3.1500000000000021E-2</c:v>
                      </c:pt>
                      <c:pt idx="63">
                        <c:v>3.2000000000000021E-2</c:v>
                      </c:pt>
                      <c:pt idx="64">
                        <c:v>3.2500000000000022E-2</c:v>
                      </c:pt>
                      <c:pt idx="65">
                        <c:v>3.3000000000000022E-2</c:v>
                      </c:pt>
                      <c:pt idx="66">
                        <c:v>3.3500000000000023E-2</c:v>
                      </c:pt>
                      <c:pt idx="67">
                        <c:v>3.4000000000000023E-2</c:v>
                      </c:pt>
                      <c:pt idx="68">
                        <c:v>3.4500000000000024E-2</c:v>
                      </c:pt>
                      <c:pt idx="69">
                        <c:v>3.5000000000000024E-2</c:v>
                      </c:pt>
                      <c:pt idx="70">
                        <c:v>3.5500000000000025E-2</c:v>
                      </c:pt>
                      <c:pt idx="71">
                        <c:v>3.6000000000000025E-2</c:v>
                      </c:pt>
                      <c:pt idx="72">
                        <c:v>3.6500000000000025E-2</c:v>
                      </c:pt>
                      <c:pt idx="73">
                        <c:v>3.7000000000000026E-2</c:v>
                      </c:pt>
                      <c:pt idx="74">
                        <c:v>3.7500000000000026E-2</c:v>
                      </c:pt>
                      <c:pt idx="75">
                        <c:v>3.8000000000000027E-2</c:v>
                      </c:pt>
                      <c:pt idx="76">
                        <c:v>3.8500000000000027E-2</c:v>
                      </c:pt>
                      <c:pt idx="77">
                        <c:v>3.9000000000000028E-2</c:v>
                      </c:pt>
                      <c:pt idx="78">
                        <c:v>3.9500000000000028E-2</c:v>
                      </c:pt>
                      <c:pt idx="79">
                        <c:v>4.0000000000000029E-2</c:v>
                      </c:pt>
                      <c:pt idx="80">
                        <c:v>4.0500000000000029E-2</c:v>
                      </c:pt>
                      <c:pt idx="81">
                        <c:v>4.1000000000000029E-2</c:v>
                      </c:pt>
                      <c:pt idx="82">
                        <c:v>4.150000000000003E-2</c:v>
                      </c:pt>
                      <c:pt idx="83">
                        <c:v>4.200000000000003E-2</c:v>
                      </c:pt>
                      <c:pt idx="84">
                        <c:v>4.2500000000000031E-2</c:v>
                      </c:pt>
                      <c:pt idx="85">
                        <c:v>4.3000000000000031E-2</c:v>
                      </c:pt>
                      <c:pt idx="86">
                        <c:v>4.3500000000000032E-2</c:v>
                      </c:pt>
                      <c:pt idx="87">
                        <c:v>4.4000000000000032E-2</c:v>
                      </c:pt>
                      <c:pt idx="88">
                        <c:v>4.4500000000000033E-2</c:v>
                      </c:pt>
                      <c:pt idx="89">
                        <c:v>4.5000000000000033E-2</c:v>
                      </c:pt>
                      <c:pt idx="90">
                        <c:v>4.5500000000000033E-2</c:v>
                      </c:pt>
                      <c:pt idx="91">
                        <c:v>4.6000000000000034E-2</c:v>
                      </c:pt>
                      <c:pt idx="92">
                        <c:v>4.6500000000000034E-2</c:v>
                      </c:pt>
                      <c:pt idx="93">
                        <c:v>4.7000000000000035E-2</c:v>
                      </c:pt>
                      <c:pt idx="94">
                        <c:v>4.7500000000000035E-2</c:v>
                      </c:pt>
                      <c:pt idx="95">
                        <c:v>4.8000000000000036E-2</c:v>
                      </c:pt>
                      <c:pt idx="96">
                        <c:v>4.8500000000000036E-2</c:v>
                      </c:pt>
                      <c:pt idx="97">
                        <c:v>4.9000000000000037E-2</c:v>
                      </c:pt>
                      <c:pt idx="98">
                        <c:v>4.9500000000000037E-2</c:v>
                      </c:pt>
                      <c:pt idx="99">
                        <c:v>5.0000000000000037E-2</c:v>
                      </c:pt>
                      <c:pt idx="100">
                        <c:v>5.0500000000000038E-2</c:v>
                      </c:pt>
                      <c:pt idx="101">
                        <c:v>5.1000000000000038E-2</c:v>
                      </c:pt>
                      <c:pt idx="102">
                        <c:v>5.1500000000000039E-2</c:v>
                      </c:pt>
                      <c:pt idx="103">
                        <c:v>5.2000000000000039E-2</c:v>
                      </c:pt>
                      <c:pt idx="104">
                        <c:v>5.250000000000004E-2</c:v>
                      </c:pt>
                      <c:pt idx="105">
                        <c:v>5.300000000000004E-2</c:v>
                      </c:pt>
                      <c:pt idx="106">
                        <c:v>5.3500000000000041E-2</c:v>
                      </c:pt>
                      <c:pt idx="107">
                        <c:v>5.4000000000000041E-2</c:v>
                      </c:pt>
                      <c:pt idx="108">
                        <c:v>5.4500000000000041E-2</c:v>
                      </c:pt>
                      <c:pt idx="109">
                        <c:v>5.5000000000000042E-2</c:v>
                      </c:pt>
                      <c:pt idx="110">
                        <c:v>5.5500000000000042E-2</c:v>
                      </c:pt>
                      <c:pt idx="111">
                        <c:v>5.6000000000000043E-2</c:v>
                      </c:pt>
                      <c:pt idx="112">
                        <c:v>5.6500000000000043E-2</c:v>
                      </c:pt>
                      <c:pt idx="113">
                        <c:v>5.7000000000000044E-2</c:v>
                      </c:pt>
                      <c:pt idx="114">
                        <c:v>5.7500000000000044E-2</c:v>
                      </c:pt>
                      <c:pt idx="115">
                        <c:v>5.8000000000000045E-2</c:v>
                      </c:pt>
                      <c:pt idx="116">
                        <c:v>5.8500000000000045E-2</c:v>
                      </c:pt>
                      <c:pt idx="117">
                        <c:v>5.9000000000000045E-2</c:v>
                      </c:pt>
                      <c:pt idx="118">
                        <c:v>5.9500000000000046E-2</c:v>
                      </c:pt>
                      <c:pt idx="119">
                        <c:v>6.0000000000000046E-2</c:v>
                      </c:pt>
                      <c:pt idx="120">
                        <c:v>6.0500000000000047E-2</c:v>
                      </c:pt>
                      <c:pt idx="121">
                        <c:v>6.1000000000000047E-2</c:v>
                      </c:pt>
                      <c:pt idx="122">
                        <c:v>6.1500000000000048E-2</c:v>
                      </c:pt>
                      <c:pt idx="123">
                        <c:v>6.2000000000000048E-2</c:v>
                      </c:pt>
                      <c:pt idx="124">
                        <c:v>6.2500000000000042E-2</c:v>
                      </c:pt>
                      <c:pt idx="125">
                        <c:v>6.3000000000000042E-2</c:v>
                      </c:pt>
                      <c:pt idx="126">
                        <c:v>6.3500000000000043E-2</c:v>
                      </c:pt>
                      <c:pt idx="127">
                        <c:v>6.4000000000000043E-2</c:v>
                      </c:pt>
                      <c:pt idx="128">
                        <c:v>6.4500000000000043E-2</c:v>
                      </c:pt>
                      <c:pt idx="129">
                        <c:v>6.5000000000000044E-2</c:v>
                      </c:pt>
                      <c:pt idx="130">
                        <c:v>6.5500000000000044E-2</c:v>
                      </c:pt>
                      <c:pt idx="131">
                        <c:v>6.6000000000000045E-2</c:v>
                      </c:pt>
                      <c:pt idx="132">
                        <c:v>6.6500000000000045E-2</c:v>
                      </c:pt>
                      <c:pt idx="133">
                        <c:v>6.7000000000000046E-2</c:v>
                      </c:pt>
                      <c:pt idx="134">
                        <c:v>6.7500000000000046E-2</c:v>
                      </c:pt>
                      <c:pt idx="135">
                        <c:v>6.8000000000000047E-2</c:v>
                      </c:pt>
                      <c:pt idx="136">
                        <c:v>6.8500000000000047E-2</c:v>
                      </c:pt>
                      <c:pt idx="137">
                        <c:v>6.9000000000000047E-2</c:v>
                      </c:pt>
                      <c:pt idx="138">
                        <c:v>6.9500000000000048E-2</c:v>
                      </c:pt>
                      <c:pt idx="139">
                        <c:v>7.0000000000000048E-2</c:v>
                      </c:pt>
                      <c:pt idx="140">
                        <c:v>7.0500000000000049E-2</c:v>
                      </c:pt>
                      <c:pt idx="141">
                        <c:v>7.1000000000000049E-2</c:v>
                      </c:pt>
                      <c:pt idx="142">
                        <c:v>7.150000000000005E-2</c:v>
                      </c:pt>
                      <c:pt idx="143">
                        <c:v>7.200000000000005E-2</c:v>
                      </c:pt>
                      <c:pt idx="144">
                        <c:v>7.2500000000000051E-2</c:v>
                      </c:pt>
                      <c:pt idx="145">
                        <c:v>7.3000000000000051E-2</c:v>
                      </c:pt>
                      <c:pt idx="146">
                        <c:v>7.3500000000000051E-2</c:v>
                      </c:pt>
                      <c:pt idx="147">
                        <c:v>7.4000000000000052E-2</c:v>
                      </c:pt>
                      <c:pt idx="148">
                        <c:v>7.4500000000000052E-2</c:v>
                      </c:pt>
                      <c:pt idx="149">
                        <c:v>7.5000000000000053E-2</c:v>
                      </c:pt>
                      <c:pt idx="150">
                        <c:v>7.5500000000000053E-2</c:v>
                      </c:pt>
                      <c:pt idx="151">
                        <c:v>7.6000000000000054E-2</c:v>
                      </c:pt>
                      <c:pt idx="152">
                        <c:v>7.6500000000000054E-2</c:v>
                      </c:pt>
                      <c:pt idx="153">
                        <c:v>7.7000000000000055E-2</c:v>
                      </c:pt>
                      <c:pt idx="154">
                        <c:v>7.7500000000000055E-2</c:v>
                      </c:pt>
                      <c:pt idx="155">
                        <c:v>7.8000000000000055E-2</c:v>
                      </c:pt>
                      <c:pt idx="156">
                        <c:v>7.8500000000000056E-2</c:v>
                      </c:pt>
                      <c:pt idx="157">
                        <c:v>7.9000000000000056E-2</c:v>
                      </c:pt>
                      <c:pt idx="158">
                        <c:v>7.9500000000000057E-2</c:v>
                      </c:pt>
                      <c:pt idx="159">
                        <c:v>8.0000000000000057E-2</c:v>
                      </c:pt>
                      <c:pt idx="160">
                        <c:v>8.0500000000000058E-2</c:v>
                      </c:pt>
                      <c:pt idx="161">
                        <c:v>8.1000000000000058E-2</c:v>
                      </c:pt>
                      <c:pt idx="162">
                        <c:v>8.1500000000000059E-2</c:v>
                      </c:pt>
                      <c:pt idx="163">
                        <c:v>8.2000000000000059E-2</c:v>
                      </c:pt>
                      <c:pt idx="164">
                        <c:v>8.2500000000000059E-2</c:v>
                      </c:pt>
                      <c:pt idx="165">
                        <c:v>8.300000000000006E-2</c:v>
                      </c:pt>
                      <c:pt idx="166">
                        <c:v>8.350000000000006E-2</c:v>
                      </c:pt>
                      <c:pt idx="167">
                        <c:v>8.4000000000000061E-2</c:v>
                      </c:pt>
                      <c:pt idx="168">
                        <c:v>8.4500000000000061E-2</c:v>
                      </c:pt>
                      <c:pt idx="169">
                        <c:v>8.5000000000000062E-2</c:v>
                      </c:pt>
                      <c:pt idx="170">
                        <c:v>8.5500000000000062E-2</c:v>
                      </c:pt>
                      <c:pt idx="171">
                        <c:v>8.6000000000000063E-2</c:v>
                      </c:pt>
                      <c:pt idx="172">
                        <c:v>8.6500000000000063E-2</c:v>
                      </c:pt>
                      <c:pt idx="173">
                        <c:v>8.7000000000000063E-2</c:v>
                      </c:pt>
                      <c:pt idx="174">
                        <c:v>8.7500000000000064E-2</c:v>
                      </c:pt>
                      <c:pt idx="175">
                        <c:v>8.8000000000000064E-2</c:v>
                      </c:pt>
                      <c:pt idx="176">
                        <c:v>8.8500000000000065E-2</c:v>
                      </c:pt>
                      <c:pt idx="177">
                        <c:v>8.9000000000000065E-2</c:v>
                      </c:pt>
                      <c:pt idx="178">
                        <c:v>8.9500000000000066E-2</c:v>
                      </c:pt>
                      <c:pt idx="179">
                        <c:v>9.0000000000000066E-2</c:v>
                      </c:pt>
                      <c:pt idx="180">
                        <c:v>9.0500000000000067E-2</c:v>
                      </c:pt>
                      <c:pt idx="181">
                        <c:v>9.1000000000000067E-2</c:v>
                      </c:pt>
                      <c:pt idx="182">
                        <c:v>9.1500000000000067E-2</c:v>
                      </c:pt>
                      <c:pt idx="183">
                        <c:v>9.2000000000000068E-2</c:v>
                      </c:pt>
                      <c:pt idx="184">
                        <c:v>9.2500000000000068E-2</c:v>
                      </c:pt>
                      <c:pt idx="185">
                        <c:v>9.3000000000000069E-2</c:v>
                      </c:pt>
                      <c:pt idx="186">
                        <c:v>9.3500000000000069E-2</c:v>
                      </c:pt>
                      <c:pt idx="187">
                        <c:v>9.400000000000007E-2</c:v>
                      </c:pt>
                      <c:pt idx="188">
                        <c:v>9.450000000000007E-2</c:v>
                      </c:pt>
                      <c:pt idx="189">
                        <c:v>9.500000000000007E-2</c:v>
                      </c:pt>
                      <c:pt idx="190">
                        <c:v>9.5500000000000071E-2</c:v>
                      </c:pt>
                      <c:pt idx="191">
                        <c:v>9.6000000000000071E-2</c:v>
                      </c:pt>
                      <c:pt idx="192">
                        <c:v>9.6500000000000072E-2</c:v>
                      </c:pt>
                      <c:pt idx="193">
                        <c:v>9.7000000000000072E-2</c:v>
                      </c:pt>
                      <c:pt idx="194">
                        <c:v>9.7500000000000073E-2</c:v>
                      </c:pt>
                      <c:pt idx="195">
                        <c:v>9.8000000000000073E-2</c:v>
                      </c:pt>
                      <c:pt idx="196">
                        <c:v>9.8500000000000074E-2</c:v>
                      </c:pt>
                      <c:pt idx="197">
                        <c:v>9.9000000000000074E-2</c:v>
                      </c:pt>
                      <c:pt idx="198">
                        <c:v>9.9500000000000074E-2</c:v>
                      </c:pt>
                      <c:pt idx="199">
                        <c:v>0.10000000000000007</c:v>
                      </c:pt>
                      <c:pt idx="200">
                        <c:v>0.10050000000000008</c:v>
                      </c:pt>
                      <c:pt idx="201">
                        <c:v>0.10100000000000008</c:v>
                      </c:pt>
                      <c:pt idx="202">
                        <c:v>0.10150000000000008</c:v>
                      </c:pt>
                      <c:pt idx="203">
                        <c:v>0.10200000000000008</c:v>
                      </c:pt>
                      <c:pt idx="204">
                        <c:v>0.10250000000000008</c:v>
                      </c:pt>
                      <c:pt idx="205">
                        <c:v>0.10300000000000008</c:v>
                      </c:pt>
                      <c:pt idx="206">
                        <c:v>0.10350000000000008</c:v>
                      </c:pt>
                      <c:pt idx="207">
                        <c:v>0.10400000000000008</c:v>
                      </c:pt>
                      <c:pt idx="208">
                        <c:v>0.10450000000000008</c:v>
                      </c:pt>
                      <c:pt idx="209">
                        <c:v>0.10500000000000008</c:v>
                      </c:pt>
                      <c:pt idx="210">
                        <c:v>0.10550000000000008</c:v>
                      </c:pt>
                      <c:pt idx="211">
                        <c:v>0.10600000000000008</c:v>
                      </c:pt>
                      <c:pt idx="212">
                        <c:v>0.10650000000000008</c:v>
                      </c:pt>
                      <c:pt idx="213">
                        <c:v>0.10700000000000008</c:v>
                      </c:pt>
                      <c:pt idx="214">
                        <c:v>0.10750000000000008</c:v>
                      </c:pt>
                      <c:pt idx="215">
                        <c:v>0.10800000000000008</c:v>
                      </c:pt>
                      <c:pt idx="216">
                        <c:v>0.10850000000000008</c:v>
                      </c:pt>
                      <c:pt idx="217">
                        <c:v>0.10900000000000008</c:v>
                      </c:pt>
                      <c:pt idx="218">
                        <c:v>0.10950000000000008</c:v>
                      </c:pt>
                      <c:pt idx="219">
                        <c:v>0.11000000000000008</c:v>
                      </c:pt>
                      <c:pt idx="220">
                        <c:v>0.11050000000000008</c:v>
                      </c:pt>
                      <c:pt idx="221">
                        <c:v>0.11100000000000008</c:v>
                      </c:pt>
                      <c:pt idx="222">
                        <c:v>0.11150000000000009</c:v>
                      </c:pt>
                      <c:pt idx="223">
                        <c:v>0.11200000000000009</c:v>
                      </c:pt>
                      <c:pt idx="224">
                        <c:v>0.11250000000000009</c:v>
                      </c:pt>
                      <c:pt idx="225">
                        <c:v>0.11300000000000009</c:v>
                      </c:pt>
                      <c:pt idx="226">
                        <c:v>0.11350000000000009</c:v>
                      </c:pt>
                      <c:pt idx="227">
                        <c:v>0.11400000000000009</c:v>
                      </c:pt>
                      <c:pt idx="228">
                        <c:v>0.11450000000000009</c:v>
                      </c:pt>
                      <c:pt idx="229">
                        <c:v>0.11500000000000009</c:v>
                      </c:pt>
                      <c:pt idx="230">
                        <c:v>0.11550000000000009</c:v>
                      </c:pt>
                      <c:pt idx="231">
                        <c:v>0.11600000000000009</c:v>
                      </c:pt>
                      <c:pt idx="232">
                        <c:v>0.11650000000000009</c:v>
                      </c:pt>
                      <c:pt idx="233">
                        <c:v>0.11700000000000009</c:v>
                      </c:pt>
                      <c:pt idx="234">
                        <c:v>0.11750000000000009</c:v>
                      </c:pt>
                      <c:pt idx="235">
                        <c:v>0.11800000000000009</c:v>
                      </c:pt>
                      <c:pt idx="236">
                        <c:v>0.11850000000000009</c:v>
                      </c:pt>
                      <c:pt idx="237">
                        <c:v>0.11900000000000009</c:v>
                      </c:pt>
                      <c:pt idx="238">
                        <c:v>0.11950000000000009</c:v>
                      </c:pt>
                      <c:pt idx="239">
                        <c:v>0.12000000000000009</c:v>
                      </c:pt>
                      <c:pt idx="240">
                        <c:v>0.12050000000000009</c:v>
                      </c:pt>
                      <c:pt idx="241">
                        <c:v>0.12100000000000009</c:v>
                      </c:pt>
                      <c:pt idx="242">
                        <c:v>0.12150000000000009</c:v>
                      </c:pt>
                      <c:pt idx="243">
                        <c:v>0.12200000000000009</c:v>
                      </c:pt>
                      <c:pt idx="244">
                        <c:v>0.12250000000000009</c:v>
                      </c:pt>
                      <c:pt idx="245">
                        <c:v>0.1230000000000001</c:v>
                      </c:pt>
                      <c:pt idx="246">
                        <c:v>0.1235000000000001</c:v>
                      </c:pt>
                      <c:pt idx="247">
                        <c:v>0.1240000000000001</c:v>
                      </c:pt>
                      <c:pt idx="248">
                        <c:v>0.1245000000000001</c:v>
                      </c:pt>
                      <c:pt idx="249">
                        <c:v>0.12500000000000008</c:v>
                      </c:pt>
                      <c:pt idx="250">
                        <c:v>0.12550000000000008</c:v>
                      </c:pt>
                      <c:pt idx="251">
                        <c:v>0.12600000000000008</c:v>
                      </c:pt>
                      <c:pt idx="252">
                        <c:v>0.12650000000000008</c:v>
                      </c:pt>
                      <c:pt idx="253">
                        <c:v>0.12700000000000009</c:v>
                      </c:pt>
                      <c:pt idx="254">
                        <c:v>0.12750000000000009</c:v>
                      </c:pt>
                      <c:pt idx="255">
                        <c:v>0.12800000000000009</c:v>
                      </c:pt>
                      <c:pt idx="256">
                        <c:v>0.12850000000000009</c:v>
                      </c:pt>
                      <c:pt idx="257">
                        <c:v>0.12900000000000009</c:v>
                      </c:pt>
                      <c:pt idx="258">
                        <c:v>0.12950000000000009</c:v>
                      </c:pt>
                      <c:pt idx="259">
                        <c:v>0.13000000000000009</c:v>
                      </c:pt>
                      <c:pt idx="260">
                        <c:v>0.13050000000000009</c:v>
                      </c:pt>
                      <c:pt idx="261">
                        <c:v>0.13100000000000009</c:v>
                      </c:pt>
                      <c:pt idx="262">
                        <c:v>0.13150000000000009</c:v>
                      </c:pt>
                      <c:pt idx="263">
                        <c:v>0.13200000000000009</c:v>
                      </c:pt>
                      <c:pt idx="264">
                        <c:v>0.13250000000000009</c:v>
                      </c:pt>
                      <c:pt idx="265">
                        <c:v>0.13300000000000009</c:v>
                      </c:pt>
                      <c:pt idx="266">
                        <c:v>0.13350000000000009</c:v>
                      </c:pt>
                      <c:pt idx="267">
                        <c:v>0.13400000000000009</c:v>
                      </c:pt>
                      <c:pt idx="268">
                        <c:v>0.13450000000000009</c:v>
                      </c:pt>
                      <c:pt idx="269">
                        <c:v>0.13500000000000009</c:v>
                      </c:pt>
                      <c:pt idx="270">
                        <c:v>0.13550000000000009</c:v>
                      </c:pt>
                      <c:pt idx="271">
                        <c:v>0.13600000000000009</c:v>
                      </c:pt>
                      <c:pt idx="272">
                        <c:v>0.13650000000000009</c:v>
                      </c:pt>
                      <c:pt idx="273">
                        <c:v>0.13700000000000009</c:v>
                      </c:pt>
                      <c:pt idx="274">
                        <c:v>0.13750000000000009</c:v>
                      </c:pt>
                      <c:pt idx="275">
                        <c:v>0.13800000000000009</c:v>
                      </c:pt>
                      <c:pt idx="276">
                        <c:v>0.1385000000000001</c:v>
                      </c:pt>
                      <c:pt idx="277">
                        <c:v>0.1390000000000001</c:v>
                      </c:pt>
                      <c:pt idx="278">
                        <c:v>0.1395000000000001</c:v>
                      </c:pt>
                      <c:pt idx="279">
                        <c:v>0.1400000000000001</c:v>
                      </c:pt>
                      <c:pt idx="280">
                        <c:v>0.1405000000000001</c:v>
                      </c:pt>
                      <c:pt idx="281">
                        <c:v>0.1410000000000001</c:v>
                      </c:pt>
                      <c:pt idx="282">
                        <c:v>0.1415000000000001</c:v>
                      </c:pt>
                      <c:pt idx="283">
                        <c:v>0.1420000000000001</c:v>
                      </c:pt>
                      <c:pt idx="284">
                        <c:v>0.1425000000000001</c:v>
                      </c:pt>
                      <c:pt idx="285">
                        <c:v>0.1430000000000001</c:v>
                      </c:pt>
                      <c:pt idx="286">
                        <c:v>0.1435000000000001</c:v>
                      </c:pt>
                      <c:pt idx="287">
                        <c:v>0.1440000000000001</c:v>
                      </c:pt>
                      <c:pt idx="288">
                        <c:v>0.1445000000000001</c:v>
                      </c:pt>
                      <c:pt idx="289">
                        <c:v>0.1450000000000001</c:v>
                      </c:pt>
                      <c:pt idx="290">
                        <c:v>0.1455000000000001</c:v>
                      </c:pt>
                      <c:pt idx="291">
                        <c:v>0.1460000000000001</c:v>
                      </c:pt>
                      <c:pt idx="292">
                        <c:v>0.1465000000000001</c:v>
                      </c:pt>
                      <c:pt idx="293">
                        <c:v>0.1470000000000001</c:v>
                      </c:pt>
                      <c:pt idx="294">
                        <c:v>0.1475000000000001</c:v>
                      </c:pt>
                      <c:pt idx="295">
                        <c:v>0.1480000000000001</c:v>
                      </c:pt>
                      <c:pt idx="296">
                        <c:v>0.1485000000000001</c:v>
                      </c:pt>
                      <c:pt idx="297">
                        <c:v>0.1490000000000001</c:v>
                      </c:pt>
                      <c:pt idx="298">
                        <c:v>0.14950000000000011</c:v>
                      </c:pt>
                      <c:pt idx="299">
                        <c:v>0.15000000000000011</c:v>
                      </c:pt>
                      <c:pt idx="300">
                        <c:v>0.15050000000000011</c:v>
                      </c:pt>
                      <c:pt idx="301">
                        <c:v>0.15100000000000011</c:v>
                      </c:pt>
                      <c:pt idx="302">
                        <c:v>0.15150000000000011</c:v>
                      </c:pt>
                      <c:pt idx="303">
                        <c:v>0.15200000000000011</c:v>
                      </c:pt>
                      <c:pt idx="304">
                        <c:v>0.15250000000000011</c:v>
                      </c:pt>
                      <c:pt idx="305">
                        <c:v>0.15300000000000011</c:v>
                      </c:pt>
                      <c:pt idx="306">
                        <c:v>0.15350000000000011</c:v>
                      </c:pt>
                      <c:pt idx="307">
                        <c:v>0.15400000000000011</c:v>
                      </c:pt>
                      <c:pt idx="308">
                        <c:v>0.15450000000000011</c:v>
                      </c:pt>
                      <c:pt idx="309">
                        <c:v>0.15500000000000011</c:v>
                      </c:pt>
                      <c:pt idx="310">
                        <c:v>0.15550000000000011</c:v>
                      </c:pt>
                      <c:pt idx="311">
                        <c:v>0.15600000000000011</c:v>
                      </c:pt>
                      <c:pt idx="312">
                        <c:v>0.15650000000000011</c:v>
                      </c:pt>
                      <c:pt idx="313">
                        <c:v>0.15700000000000011</c:v>
                      </c:pt>
                      <c:pt idx="314">
                        <c:v>0.15750000000000011</c:v>
                      </c:pt>
                      <c:pt idx="315">
                        <c:v>0.15800000000000011</c:v>
                      </c:pt>
                      <c:pt idx="316">
                        <c:v>0.15850000000000011</c:v>
                      </c:pt>
                      <c:pt idx="317">
                        <c:v>0.15900000000000011</c:v>
                      </c:pt>
                      <c:pt idx="318">
                        <c:v>0.15950000000000011</c:v>
                      </c:pt>
                      <c:pt idx="319">
                        <c:v>0.16000000000000011</c:v>
                      </c:pt>
                      <c:pt idx="320">
                        <c:v>0.16050000000000011</c:v>
                      </c:pt>
                      <c:pt idx="321">
                        <c:v>0.16100000000000012</c:v>
                      </c:pt>
                      <c:pt idx="322">
                        <c:v>0.16150000000000012</c:v>
                      </c:pt>
                      <c:pt idx="323">
                        <c:v>0.16200000000000012</c:v>
                      </c:pt>
                      <c:pt idx="324">
                        <c:v>0.16250000000000012</c:v>
                      </c:pt>
                      <c:pt idx="325">
                        <c:v>0.16300000000000012</c:v>
                      </c:pt>
                      <c:pt idx="326">
                        <c:v>0.16350000000000012</c:v>
                      </c:pt>
                      <c:pt idx="327">
                        <c:v>0.16400000000000012</c:v>
                      </c:pt>
                      <c:pt idx="328">
                        <c:v>0.16450000000000012</c:v>
                      </c:pt>
                      <c:pt idx="329">
                        <c:v>0.16500000000000012</c:v>
                      </c:pt>
                      <c:pt idx="330">
                        <c:v>0.16550000000000012</c:v>
                      </c:pt>
                      <c:pt idx="331">
                        <c:v>0.16600000000000012</c:v>
                      </c:pt>
                      <c:pt idx="332">
                        <c:v>0.16650000000000012</c:v>
                      </c:pt>
                      <c:pt idx="333">
                        <c:v>0.16700000000000012</c:v>
                      </c:pt>
                      <c:pt idx="334">
                        <c:v>0.16750000000000012</c:v>
                      </c:pt>
                      <c:pt idx="335">
                        <c:v>0.16800000000000012</c:v>
                      </c:pt>
                      <c:pt idx="336">
                        <c:v>0.16850000000000012</c:v>
                      </c:pt>
                      <c:pt idx="337">
                        <c:v>0.16900000000000012</c:v>
                      </c:pt>
                      <c:pt idx="338">
                        <c:v>0.16950000000000012</c:v>
                      </c:pt>
                      <c:pt idx="339">
                        <c:v>0.17000000000000012</c:v>
                      </c:pt>
                      <c:pt idx="340">
                        <c:v>0.17050000000000012</c:v>
                      </c:pt>
                      <c:pt idx="341">
                        <c:v>0.17100000000000012</c:v>
                      </c:pt>
                      <c:pt idx="342">
                        <c:v>0.17150000000000012</c:v>
                      </c:pt>
                      <c:pt idx="343">
                        <c:v>0.17200000000000013</c:v>
                      </c:pt>
                      <c:pt idx="344">
                        <c:v>0.17250000000000013</c:v>
                      </c:pt>
                      <c:pt idx="345">
                        <c:v>0.17300000000000013</c:v>
                      </c:pt>
                      <c:pt idx="346">
                        <c:v>0.17350000000000013</c:v>
                      </c:pt>
                      <c:pt idx="347">
                        <c:v>0.17400000000000013</c:v>
                      </c:pt>
                      <c:pt idx="348">
                        <c:v>0.17450000000000013</c:v>
                      </c:pt>
                      <c:pt idx="349">
                        <c:v>0.17500000000000013</c:v>
                      </c:pt>
                      <c:pt idx="350">
                        <c:v>0.17550000000000013</c:v>
                      </c:pt>
                      <c:pt idx="351">
                        <c:v>0.17600000000000013</c:v>
                      </c:pt>
                      <c:pt idx="352">
                        <c:v>0.17650000000000013</c:v>
                      </c:pt>
                      <c:pt idx="353">
                        <c:v>0.17700000000000013</c:v>
                      </c:pt>
                      <c:pt idx="354">
                        <c:v>0.17750000000000013</c:v>
                      </c:pt>
                      <c:pt idx="355">
                        <c:v>0.17800000000000013</c:v>
                      </c:pt>
                      <c:pt idx="356">
                        <c:v>0.17850000000000013</c:v>
                      </c:pt>
                      <c:pt idx="357">
                        <c:v>0.17900000000000013</c:v>
                      </c:pt>
                      <c:pt idx="358">
                        <c:v>0.17950000000000013</c:v>
                      </c:pt>
                      <c:pt idx="359">
                        <c:v>0.18000000000000013</c:v>
                      </c:pt>
                      <c:pt idx="360">
                        <c:v>0.18050000000000013</c:v>
                      </c:pt>
                      <c:pt idx="361">
                        <c:v>0.18100000000000013</c:v>
                      </c:pt>
                      <c:pt idx="362">
                        <c:v>0.18150000000000013</c:v>
                      </c:pt>
                      <c:pt idx="363">
                        <c:v>0.18200000000000013</c:v>
                      </c:pt>
                      <c:pt idx="364">
                        <c:v>0.18250000000000013</c:v>
                      </c:pt>
                      <c:pt idx="365">
                        <c:v>0.18300000000000013</c:v>
                      </c:pt>
                      <c:pt idx="366">
                        <c:v>0.18350000000000014</c:v>
                      </c:pt>
                      <c:pt idx="367">
                        <c:v>0.18400000000000014</c:v>
                      </c:pt>
                      <c:pt idx="368">
                        <c:v>0.18450000000000014</c:v>
                      </c:pt>
                      <c:pt idx="369">
                        <c:v>0.18500000000000014</c:v>
                      </c:pt>
                      <c:pt idx="370">
                        <c:v>0.18550000000000014</c:v>
                      </c:pt>
                      <c:pt idx="371">
                        <c:v>0.18600000000000014</c:v>
                      </c:pt>
                      <c:pt idx="372">
                        <c:v>0.18650000000000014</c:v>
                      </c:pt>
                      <c:pt idx="373">
                        <c:v>0.18700000000000014</c:v>
                      </c:pt>
                      <c:pt idx="374">
                        <c:v>0.18750000000000014</c:v>
                      </c:pt>
                      <c:pt idx="375">
                        <c:v>0.18800000000000014</c:v>
                      </c:pt>
                      <c:pt idx="376">
                        <c:v>0.18850000000000014</c:v>
                      </c:pt>
                      <c:pt idx="377">
                        <c:v>0.18900000000000014</c:v>
                      </c:pt>
                      <c:pt idx="378">
                        <c:v>0.18950000000000014</c:v>
                      </c:pt>
                      <c:pt idx="379">
                        <c:v>0.19000000000000014</c:v>
                      </c:pt>
                      <c:pt idx="380">
                        <c:v>0.19050000000000014</c:v>
                      </c:pt>
                      <c:pt idx="381">
                        <c:v>0.19100000000000014</c:v>
                      </c:pt>
                      <c:pt idx="382">
                        <c:v>0.19150000000000014</c:v>
                      </c:pt>
                      <c:pt idx="383">
                        <c:v>0.19200000000000014</c:v>
                      </c:pt>
                      <c:pt idx="384">
                        <c:v>0.19250000000000014</c:v>
                      </c:pt>
                      <c:pt idx="385">
                        <c:v>0.19300000000000014</c:v>
                      </c:pt>
                      <c:pt idx="386">
                        <c:v>0.19350000000000014</c:v>
                      </c:pt>
                      <c:pt idx="387">
                        <c:v>0.19400000000000014</c:v>
                      </c:pt>
                      <c:pt idx="388">
                        <c:v>0.19450000000000014</c:v>
                      </c:pt>
                      <c:pt idx="389">
                        <c:v>0.19500000000000015</c:v>
                      </c:pt>
                      <c:pt idx="390">
                        <c:v>0.19550000000000015</c:v>
                      </c:pt>
                      <c:pt idx="391">
                        <c:v>0.19600000000000015</c:v>
                      </c:pt>
                      <c:pt idx="392">
                        <c:v>0.19650000000000015</c:v>
                      </c:pt>
                      <c:pt idx="393">
                        <c:v>0.19700000000000015</c:v>
                      </c:pt>
                      <c:pt idx="394">
                        <c:v>0.19750000000000015</c:v>
                      </c:pt>
                      <c:pt idx="395">
                        <c:v>0.19800000000000015</c:v>
                      </c:pt>
                      <c:pt idx="396">
                        <c:v>0.19850000000000015</c:v>
                      </c:pt>
                      <c:pt idx="397">
                        <c:v>0.19900000000000015</c:v>
                      </c:pt>
                      <c:pt idx="398">
                        <c:v>0.19950000000000015</c:v>
                      </c:pt>
                      <c:pt idx="399">
                        <c:v>0.20000000000000015</c:v>
                      </c:pt>
                      <c:pt idx="400">
                        <c:v>0.20050000000000015</c:v>
                      </c:pt>
                      <c:pt idx="401">
                        <c:v>0.20100000000000015</c:v>
                      </c:pt>
                      <c:pt idx="402">
                        <c:v>0.20150000000000015</c:v>
                      </c:pt>
                      <c:pt idx="403">
                        <c:v>0.20200000000000015</c:v>
                      </c:pt>
                      <c:pt idx="404">
                        <c:v>0.20250000000000015</c:v>
                      </c:pt>
                      <c:pt idx="405">
                        <c:v>0.20300000000000015</c:v>
                      </c:pt>
                      <c:pt idx="406">
                        <c:v>0.20350000000000015</c:v>
                      </c:pt>
                      <c:pt idx="407">
                        <c:v>0.20400000000000015</c:v>
                      </c:pt>
                      <c:pt idx="408">
                        <c:v>0.20450000000000015</c:v>
                      </c:pt>
                      <c:pt idx="409">
                        <c:v>0.20500000000000015</c:v>
                      </c:pt>
                      <c:pt idx="410">
                        <c:v>0.20550000000000015</c:v>
                      </c:pt>
                      <c:pt idx="411">
                        <c:v>0.20600000000000016</c:v>
                      </c:pt>
                      <c:pt idx="412">
                        <c:v>0.20650000000000016</c:v>
                      </c:pt>
                      <c:pt idx="413">
                        <c:v>0.20700000000000016</c:v>
                      </c:pt>
                      <c:pt idx="414">
                        <c:v>0.20750000000000016</c:v>
                      </c:pt>
                      <c:pt idx="415">
                        <c:v>0.20800000000000016</c:v>
                      </c:pt>
                      <c:pt idx="416">
                        <c:v>0.20850000000000016</c:v>
                      </c:pt>
                      <c:pt idx="417">
                        <c:v>0.20900000000000016</c:v>
                      </c:pt>
                      <c:pt idx="418">
                        <c:v>0.20950000000000016</c:v>
                      </c:pt>
                      <c:pt idx="419">
                        <c:v>0.21000000000000016</c:v>
                      </c:pt>
                      <c:pt idx="420">
                        <c:v>0.21050000000000016</c:v>
                      </c:pt>
                      <c:pt idx="421">
                        <c:v>0.21100000000000016</c:v>
                      </c:pt>
                      <c:pt idx="422">
                        <c:v>0.21150000000000016</c:v>
                      </c:pt>
                      <c:pt idx="423">
                        <c:v>0.21200000000000016</c:v>
                      </c:pt>
                      <c:pt idx="424">
                        <c:v>0.21250000000000016</c:v>
                      </c:pt>
                      <c:pt idx="425">
                        <c:v>0.21300000000000016</c:v>
                      </c:pt>
                      <c:pt idx="426">
                        <c:v>0.21350000000000016</c:v>
                      </c:pt>
                      <c:pt idx="427">
                        <c:v>0.21400000000000016</c:v>
                      </c:pt>
                      <c:pt idx="428">
                        <c:v>0.21450000000000016</c:v>
                      </c:pt>
                      <c:pt idx="429">
                        <c:v>0.21500000000000016</c:v>
                      </c:pt>
                      <c:pt idx="430">
                        <c:v>0.21550000000000016</c:v>
                      </c:pt>
                      <c:pt idx="431">
                        <c:v>0.21600000000000016</c:v>
                      </c:pt>
                      <c:pt idx="432">
                        <c:v>0.21650000000000016</c:v>
                      </c:pt>
                      <c:pt idx="433">
                        <c:v>0.21700000000000016</c:v>
                      </c:pt>
                      <c:pt idx="434">
                        <c:v>0.21750000000000017</c:v>
                      </c:pt>
                      <c:pt idx="435">
                        <c:v>0.21800000000000017</c:v>
                      </c:pt>
                      <c:pt idx="436">
                        <c:v>0.21850000000000017</c:v>
                      </c:pt>
                      <c:pt idx="437">
                        <c:v>0.21900000000000017</c:v>
                      </c:pt>
                      <c:pt idx="438">
                        <c:v>0.21950000000000017</c:v>
                      </c:pt>
                      <c:pt idx="439">
                        <c:v>0.22000000000000017</c:v>
                      </c:pt>
                      <c:pt idx="440">
                        <c:v>0.22050000000000017</c:v>
                      </c:pt>
                      <c:pt idx="441">
                        <c:v>0.22100000000000017</c:v>
                      </c:pt>
                      <c:pt idx="442">
                        <c:v>0.22150000000000017</c:v>
                      </c:pt>
                      <c:pt idx="443">
                        <c:v>0.22200000000000017</c:v>
                      </c:pt>
                      <c:pt idx="444">
                        <c:v>0.22250000000000017</c:v>
                      </c:pt>
                      <c:pt idx="445">
                        <c:v>0.22300000000000017</c:v>
                      </c:pt>
                      <c:pt idx="446">
                        <c:v>0.22350000000000017</c:v>
                      </c:pt>
                      <c:pt idx="447">
                        <c:v>0.22400000000000017</c:v>
                      </c:pt>
                      <c:pt idx="448">
                        <c:v>0.22450000000000017</c:v>
                      </c:pt>
                      <c:pt idx="449">
                        <c:v>0.22500000000000017</c:v>
                      </c:pt>
                      <c:pt idx="450">
                        <c:v>0.22550000000000017</c:v>
                      </c:pt>
                      <c:pt idx="451">
                        <c:v>0.22600000000000017</c:v>
                      </c:pt>
                      <c:pt idx="452">
                        <c:v>0.22650000000000017</c:v>
                      </c:pt>
                      <c:pt idx="453">
                        <c:v>0.22700000000000017</c:v>
                      </c:pt>
                      <c:pt idx="454">
                        <c:v>0.22750000000000017</c:v>
                      </c:pt>
                      <c:pt idx="455">
                        <c:v>0.22800000000000017</c:v>
                      </c:pt>
                      <c:pt idx="456">
                        <c:v>0.22850000000000018</c:v>
                      </c:pt>
                      <c:pt idx="457">
                        <c:v>0.22900000000000018</c:v>
                      </c:pt>
                      <c:pt idx="458">
                        <c:v>0.22950000000000018</c:v>
                      </c:pt>
                      <c:pt idx="459">
                        <c:v>0.23000000000000018</c:v>
                      </c:pt>
                      <c:pt idx="460">
                        <c:v>0.23050000000000018</c:v>
                      </c:pt>
                      <c:pt idx="461">
                        <c:v>0.23100000000000018</c:v>
                      </c:pt>
                      <c:pt idx="462">
                        <c:v>0.23150000000000018</c:v>
                      </c:pt>
                      <c:pt idx="463">
                        <c:v>0.23200000000000018</c:v>
                      </c:pt>
                      <c:pt idx="464">
                        <c:v>0.23250000000000018</c:v>
                      </c:pt>
                      <c:pt idx="465">
                        <c:v>0.23300000000000018</c:v>
                      </c:pt>
                      <c:pt idx="466">
                        <c:v>0.23350000000000018</c:v>
                      </c:pt>
                      <c:pt idx="467">
                        <c:v>0.23400000000000018</c:v>
                      </c:pt>
                      <c:pt idx="468">
                        <c:v>0.23450000000000018</c:v>
                      </c:pt>
                      <c:pt idx="469">
                        <c:v>0.23500000000000018</c:v>
                      </c:pt>
                      <c:pt idx="470">
                        <c:v>0.23550000000000018</c:v>
                      </c:pt>
                      <c:pt idx="471">
                        <c:v>0.23600000000000018</c:v>
                      </c:pt>
                      <c:pt idx="472">
                        <c:v>0.23650000000000018</c:v>
                      </c:pt>
                      <c:pt idx="473">
                        <c:v>0.23700000000000018</c:v>
                      </c:pt>
                      <c:pt idx="474">
                        <c:v>0.23750000000000018</c:v>
                      </c:pt>
                      <c:pt idx="475">
                        <c:v>0.23800000000000018</c:v>
                      </c:pt>
                      <c:pt idx="476">
                        <c:v>0.23850000000000018</c:v>
                      </c:pt>
                      <c:pt idx="477">
                        <c:v>0.23900000000000018</c:v>
                      </c:pt>
                      <c:pt idx="478">
                        <c:v>0.23950000000000018</c:v>
                      </c:pt>
                      <c:pt idx="479">
                        <c:v>0.24000000000000019</c:v>
                      </c:pt>
                      <c:pt idx="480">
                        <c:v>0.24050000000000019</c:v>
                      </c:pt>
                      <c:pt idx="481">
                        <c:v>0.24100000000000019</c:v>
                      </c:pt>
                      <c:pt idx="482">
                        <c:v>0.24150000000000019</c:v>
                      </c:pt>
                      <c:pt idx="483">
                        <c:v>0.24200000000000019</c:v>
                      </c:pt>
                      <c:pt idx="484">
                        <c:v>0.24250000000000019</c:v>
                      </c:pt>
                      <c:pt idx="485">
                        <c:v>0.24300000000000019</c:v>
                      </c:pt>
                      <c:pt idx="486">
                        <c:v>0.24350000000000019</c:v>
                      </c:pt>
                      <c:pt idx="487">
                        <c:v>0.24400000000000019</c:v>
                      </c:pt>
                      <c:pt idx="488">
                        <c:v>0.24450000000000019</c:v>
                      </c:pt>
                      <c:pt idx="489">
                        <c:v>0.24500000000000019</c:v>
                      </c:pt>
                      <c:pt idx="490">
                        <c:v>0.24550000000000019</c:v>
                      </c:pt>
                      <c:pt idx="491">
                        <c:v>0.24600000000000019</c:v>
                      </c:pt>
                      <c:pt idx="492">
                        <c:v>0.24650000000000019</c:v>
                      </c:pt>
                      <c:pt idx="493">
                        <c:v>0.24700000000000019</c:v>
                      </c:pt>
                      <c:pt idx="494">
                        <c:v>0.24750000000000019</c:v>
                      </c:pt>
                      <c:pt idx="495">
                        <c:v>0.24800000000000019</c:v>
                      </c:pt>
                      <c:pt idx="496">
                        <c:v>0.24850000000000019</c:v>
                      </c:pt>
                      <c:pt idx="497">
                        <c:v>0.24900000000000019</c:v>
                      </c:pt>
                      <c:pt idx="498">
                        <c:v>0.24950000000000019</c:v>
                      </c:pt>
                      <c:pt idx="499">
                        <c:v>0.25000000000000017</c:v>
                      </c:pt>
                      <c:pt idx="500">
                        <c:v>0.25050000000000017</c:v>
                      </c:pt>
                      <c:pt idx="501">
                        <c:v>0.25100000000000017</c:v>
                      </c:pt>
                      <c:pt idx="502">
                        <c:v>0.25150000000000017</c:v>
                      </c:pt>
                      <c:pt idx="503">
                        <c:v>0.25200000000000017</c:v>
                      </c:pt>
                      <c:pt idx="504">
                        <c:v>0.25250000000000017</c:v>
                      </c:pt>
                      <c:pt idx="505">
                        <c:v>0.25300000000000017</c:v>
                      </c:pt>
                      <c:pt idx="506">
                        <c:v>0.25350000000000017</c:v>
                      </c:pt>
                      <c:pt idx="507">
                        <c:v>0.25400000000000017</c:v>
                      </c:pt>
                      <c:pt idx="508">
                        <c:v>0.25450000000000017</c:v>
                      </c:pt>
                      <c:pt idx="509">
                        <c:v>0.25500000000000017</c:v>
                      </c:pt>
                      <c:pt idx="510">
                        <c:v>0.25550000000000017</c:v>
                      </c:pt>
                      <c:pt idx="511">
                        <c:v>0.25600000000000017</c:v>
                      </c:pt>
                      <c:pt idx="512">
                        <c:v>0.25650000000000017</c:v>
                      </c:pt>
                      <c:pt idx="513">
                        <c:v>0.25700000000000017</c:v>
                      </c:pt>
                      <c:pt idx="514">
                        <c:v>0.25750000000000017</c:v>
                      </c:pt>
                      <c:pt idx="515">
                        <c:v>0.25800000000000017</c:v>
                      </c:pt>
                      <c:pt idx="516">
                        <c:v>0.25850000000000017</c:v>
                      </c:pt>
                      <c:pt idx="517">
                        <c:v>0.25900000000000017</c:v>
                      </c:pt>
                      <c:pt idx="518">
                        <c:v>0.25950000000000017</c:v>
                      </c:pt>
                      <c:pt idx="519">
                        <c:v>0.26000000000000018</c:v>
                      </c:pt>
                      <c:pt idx="520">
                        <c:v>0.26050000000000018</c:v>
                      </c:pt>
                      <c:pt idx="521">
                        <c:v>0.26100000000000018</c:v>
                      </c:pt>
                      <c:pt idx="522">
                        <c:v>0.26150000000000018</c:v>
                      </c:pt>
                      <c:pt idx="523">
                        <c:v>0.26200000000000018</c:v>
                      </c:pt>
                      <c:pt idx="524">
                        <c:v>0.26250000000000018</c:v>
                      </c:pt>
                      <c:pt idx="525">
                        <c:v>0.26300000000000018</c:v>
                      </c:pt>
                      <c:pt idx="526">
                        <c:v>0.26350000000000018</c:v>
                      </c:pt>
                      <c:pt idx="527">
                        <c:v>0.26400000000000018</c:v>
                      </c:pt>
                      <c:pt idx="528">
                        <c:v>0.26450000000000018</c:v>
                      </c:pt>
                      <c:pt idx="529">
                        <c:v>0.26500000000000018</c:v>
                      </c:pt>
                      <c:pt idx="530">
                        <c:v>0.26550000000000018</c:v>
                      </c:pt>
                      <c:pt idx="531">
                        <c:v>0.26600000000000018</c:v>
                      </c:pt>
                      <c:pt idx="532">
                        <c:v>0.26650000000000018</c:v>
                      </c:pt>
                      <c:pt idx="533">
                        <c:v>0.26700000000000018</c:v>
                      </c:pt>
                      <c:pt idx="534">
                        <c:v>0.26750000000000018</c:v>
                      </c:pt>
                      <c:pt idx="535">
                        <c:v>0.26800000000000018</c:v>
                      </c:pt>
                      <c:pt idx="536">
                        <c:v>0.26850000000000018</c:v>
                      </c:pt>
                      <c:pt idx="537">
                        <c:v>0.26900000000000018</c:v>
                      </c:pt>
                      <c:pt idx="538">
                        <c:v>0.26950000000000018</c:v>
                      </c:pt>
                      <c:pt idx="539">
                        <c:v>0.27000000000000018</c:v>
                      </c:pt>
                      <c:pt idx="540">
                        <c:v>0.27050000000000018</c:v>
                      </c:pt>
                      <c:pt idx="541">
                        <c:v>0.27100000000000019</c:v>
                      </c:pt>
                      <c:pt idx="542">
                        <c:v>0.27150000000000019</c:v>
                      </c:pt>
                      <c:pt idx="543">
                        <c:v>0.27200000000000019</c:v>
                      </c:pt>
                      <c:pt idx="544">
                        <c:v>0.27250000000000019</c:v>
                      </c:pt>
                      <c:pt idx="545">
                        <c:v>0.27300000000000019</c:v>
                      </c:pt>
                      <c:pt idx="546">
                        <c:v>0.27350000000000019</c:v>
                      </c:pt>
                      <c:pt idx="547">
                        <c:v>0.27400000000000019</c:v>
                      </c:pt>
                      <c:pt idx="548">
                        <c:v>0.27450000000000019</c:v>
                      </c:pt>
                      <c:pt idx="549">
                        <c:v>0.27500000000000019</c:v>
                      </c:pt>
                      <c:pt idx="550">
                        <c:v>0.27550000000000019</c:v>
                      </c:pt>
                      <c:pt idx="551">
                        <c:v>0.27600000000000019</c:v>
                      </c:pt>
                      <c:pt idx="552">
                        <c:v>0.27650000000000019</c:v>
                      </c:pt>
                      <c:pt idx="553">
                        <c:v>0.27700000000000019</c:v>
                      </c:pt>
                      <c:pt idx="554">
                        <c:v>0.27750000000000019</c:v>
                      </c:pt>
                      <c:pt idx="555">
                        <c:v>0.27800000000000019</c:v>
                      </c:pt>
                      <c:pt idx="556">
                        <c:v>0.27850000000000019</c:v>
                      </c:pt>
                      <c:pt idx="557">
                        <c:v>0.27900000000000019</c:v>
                      </c:pt>
                      <c:pt idx="558">
                        <c:v>0.27950000000000019</c:v>
                      </c:pt>
                      <c:pt idx="559">
                        <c:v>0.28000000000000019</c:v>
                      </c:pt>
                      <c:pt idx="560">
                        <c:v>0.28050000000000019</c:v>
                      </c:pt>
                      <c:pt idx="561">
                        <c:v>0.28100000000000019</c:v>
                      </c:pt>
                      <c:pt idx="562">
                        <c:v>0.28150000000000019</c:v>
                      </c:pt>
                      <c:pt idx="563">
                        <c:v>0.28200000000000019</c:v>
                      </c:pt>
                      <c:pt idx="564">
                        <c:v>0.2825000000000002</c:v>
                      </c:pt>
                      <c:pt idx="565">
                        <c:v>0.2830000000000002</c:v>
                      </c:pt>
                      <c:pt idx="566">
                        <c:v>0.2835000000000002</c:v>
                      </c:pt>
                      <c:pt idx="567">
                        <c:v>0.2840000000000002</c:v>
                      </c:pt>
                      <c:pt idx="568">
                        <c:v>0.2845000000000002</c:v>
                      </c:pt>
                      <c:pt idx="569">
                        <c:v>0.2850000000000002</c:v>
                      </c:pt>
                      <c:pt idx="570">
                        <c:v>0.2855000000000002</c:v>
                      </c:pt>
                      <c:pt idx="571">
                        <c:v>0.2860000000000002</c:v>
                      </c:pt>
                      <c:pt idx="572">
                        <c:v>0.2865000000000002</c:v>
                      </c:pt>
                      <c:pt idx="573">
                        <c:v>0.2870000000000002</c:v>
                      </c:pt>
                      <c:pt idx="574">
                        <c:v>0.2875000000000002</c:v>
                      </c:pt>
                      <c:pt idx="575">
                        <c:v>0.2880000000000002</c:v>
                      </c:pt>
                      <c:pt idx="576">
                        <c:v>0.2885000000000002</c:v>
                      </c:pt>
                      <c:pt idx="577">
                        <c:v>0.2890000000000002</c:v>
                      </c:pt>
                      <c:pt idx="578">
                        <c:v>0.2895000000000002</c:v>
                      </c:pt>
                      <c:pt idx="579">
                        <c:v>0.2900000000000002</c:v>
                      </c:pt>
                      <c:pt idx="580">
                        <c:v>0.2905000000000002</c:v>
                      </c:pt>
                      <c:pt idx="581">
                        <c:v>0.2910000000000002</c:v>
                      </c:pt>
                      <c:pt idx="582">
                        <c:v>0.2915000000000002</c:v>
                      </c:pt>
                      <c:pt idx="583">
                        <c:v>0.2920000000000002</c:v>
                      </c:pt>
                      <c:pt idx="584">
                        <c:v>0.2925000000000002</c:v>
                      </c:pt>
                      <c:pt idx="585">
                        <c:v>0.2930000000000002</c:v>
                      </c:pt>
                      <c:pt idx="586">
                        <c:v>0.29350000000000021</c:v>
                      </c:pt>
                      <c:pt idx="587">
                        <c:v>0.29400000000000021</c:v>
                      </c:pt>
                      <c:pt idx="588">
                        <c:v>0.29450000000000021</c:v>
                      </c:pt>
                      <c:pt idx="589">
                        <c:v>0.29500000000000021</c:v>
                      </c:pt>
                      <c:pt idx="590">
                        <c:v>0.29550000000000021</c:v>
                      </c:pt>
                      <c:pt idx="591">
                        <c:v>0.29600000000000021</c:v>
                      </c:pt>
                      <c:pt idx="592">
                        <c:v>0.29650000000000021</c:v>
                      </c:pt>
                      <c:pt idx="593">
                        <c:v>0.29700000000000021</c:v>
                      </c:pt>
                      <c:pt idx="594">
                        <c:v>0.29750000000000021</c:v>
                      </c:pt>
                      <c:pt idx="595">
                        <c:v>0.29800000000000021</c:v>
                      </c:pt>
                      <c:pt idx="596">
                        <c:v>0.29850000000000021</c:v>
                      </c:pt>
                      <c:pt idx="597">
                        <c:v>0.29900000000000021</c:v>
                      </c:pt>
                      <c:pt idx="598">
                        <c:v>0.29950000000000021</c:v>
                      </c:pt>
                      <c:pt idx="599">
                        <c:v>0.30000000000000021</c:v>
                      </c:pt>
                      <c:pt idx="600">
                        <c:v>0.30050000000000021</c:v>
                      </c:pt>
                      <c:pt idx="601">
                        <c:v>0.30100000000000021</c:v>
                      </c:pt>
                      <c:pt idx="602">
                        <c:v>0.30150000000000021</c:v>
                      </c:pt>
                      <c:pt idx="603">
                        <c:v>0.30200000000000021</c:v>
                      </c:pt>
                      <c:pt idx="604">
                        <c:v>0.30250000000000021</c:v>
                      </c:pt>
                      <c:pt idx="605">
                        <c:v>0.30300000000000021</c:v>
                      </c:pt>
                      <c:pt idx="606">
                        <c:v>0.30350000000000021</c:v>
                      </c:pt>
                      <c:pt idx="607">
                        <c:v>0.30400000000000021</c:v>
                      </c:pt>
                      <c:pt idx="608">
                        <c:v>0.30450000000000021</c:v>
                      </c:pt>
                      <c:pt idx="609">
                        <c:v>0.30500000000000022</c:v>
                      </c:pt>
                      <c:pt idx="610">
                        <c:v>0.30550000000000022</c:v>
                      </c:pt>
                      <c:pt idx="611">
                        <c:v>0.30600000000000022</c:v>
                      </c:pt>
                      <c:pt idx="612">
                        <c:v>0.30650000000000022</c:v>
                      </c:pt>
                      <c:pt idx="613">
                        <c:v>0.30700000000000022</c:v>
                      </c:pt>
                      <c:pt idx="614">
                        <c:v>0.30750000000000022</c:v>
                      </c:pt>
                      <c:pt idx="615">
                        <c:v>0.30800000000000022</c:v>
                      </c:pt>
                      <c:pt idx="616">
                        <c:v>0.30850000000000022</c:v>
                      </c:pt>
                      <c:pt idx="617">
                        <c:v>0.30900000000000022</c:v>
                      </c:pt>
                      <c:pt idx="618">
                        <c:v>0.30950000000000022</c:v>
                      </c:pt>
                      <c:pt idx="619">
                        <c:v>0.31000000000000022</c:v>
                      </c:pt>
                      <c:pt idx="620">
                        <c:v>0.31050000000000022</c:v>
                      </c:pt>
                      <c:pt idx="621">
                        <c:v>0.31100000000000022</c:v>
                      </c:pt>
                      <c:pt idx="622">
                        <c:v>0.31150000000000022</c:v>
                      </c:pt>
                      <c:pt idx="623">
                        <c:v>0.31200000000000022</c:v>
                      </c:pt>
                      <c:pt idx="624">
                        <c:v>0.31250000000000022</c:v>
                      </c:pt>
                      <c:pt idx="625">
                        <c:v>0.31300000000000022</c:v>
                      </c:pt>
                      <c:pt idx="626">
                        <c:v>0.31350000000000022</c:v>
                      </c:pt>
                      <c:pt idx="627">
                        <c:v>0.31400000000000022</c:v>
                      </c:pt>
                      <c:pt idx="628">
                        <c:v>0.31450000000000022</c:v>
                      </c:pt>
                      <c:pt idx="629">
                        <c:v>0.31500000000000022</c:v>
                      </c:pt>
                      <c:pt idx="630">
                        <c:v>0.31550000000000022</c:v>
                      </c:pt>
                      <c:pt idx="631">
                        <c:v>0.31600000000000023</c:v>
                      </c:pt>
                      <c:pt idx="632">
                        <c:v>0.31650000000000023</c:v>
                      </c:pt>
                      <c:pt idx="633">
                        <c:v>0.31700000000000023</c:v>
                      </c:pt>
                      <c:pt idx="634">
                        <c:v>0.31750000000000023</c:v>
                      </c:pt>
                      <c:pt idx="635">
                        <c:v>0.31800000000000023</c:v>
                      </c:pt>
                      <c:pt idx="636">
                        <c:v>0.31850000000000023</c:v>
                      </c:pt>
                      <c:pt idx="637">
                        <c:v>0.31900000000000023</c:v>
                      </c:pt>
                      <c:pt idx="638">
                        <c:v>0.31950000000000023</c:v>
                      </c:pt>
                      <c:pt idx="639">
                        <c:v>0.32000000000000023</c:v>
                      </c:pt>
                      <c:pt idx="640">
                        <c:v>0.32050000000000023</c:v>
                      </c:pt>
                      <c:pt idx="641">
                        <c:v>0.32100000000000023</c:v>
                      </c:pt>
                      <c:pt idx="642">
                        <c:v>0.32150000000000023</c:v>
                      </c:pt>
                      <c:pt idx="643">
                        <c:v>0.32200000000000023</c:v>
                      </c:pt>
                      <c:pt idx="644">
                        <c:v>0.32250000000000023</c:v>
                      </c:pt>
                      <c:pt idx="645">
                        <c:v>0.32300000000000023</c:v>
                      </c:pt>
                      <c:pt idx="646">
                        <c:v>0.32350000000000023</c:v>
                      </c:pt>
                      <c:pt idx="647">
                        <c:v>0.32400000000000023</c:v>
                      </c:pt>
                      <c:pt idx="648">
                        <c:v>0.32450000000000023</c:v>
                      </c:pt>
                      <c:pt idx="649">
                        <c:v>0.32500000000000023</c:v>
                      </c:pt>
                      <c:pt idx="650">
                        <c:v>0.32550000000000023</c:v>
                      </c:pt>
                      <c:pt idx="651">
                        <c:v>0.32600000000000023</c:v>
                      </c:pt>
                      <c:pt idx="652">
                        <c:v>0.32650000000000023</c:v>
                      </c:pt>
                      <c:pt idx="653">
                        <c:v>0.32700000000000023</c:v>
                      </c:pt>
                      <c:pt idx="654">
                        <c:v>0.32750000000000024</c:v>
                      </c:pt>
                      <c:pt idx="655">
                        <c:v>0.32800000000000024</c:v>
                      </c:pt>
                      <c:pt idx="656">
                        <c:v>0.32850000000000024</c:v>
                      </c:pt>
                      <c:pt idx="657">
                        <c:v>0.32900000000000024</c:v>
                      </c:pt>
                      <c:pt idx="658">
                        <c:v>0.32950000000000024</c:v>
                      </c:pt>
                      <c:pt idx="659">
                        <c:v>0.33000000000000024</c:v>
                      </c:pt>
                      <c:pt idx="660">
                        <c:v>0.33050000000000024</c:v>
                      </c:pt>
                      <c:pt idx="661">
                        <c:v>0.33100000000000024</c:v>
                      </c:pt>
                      <c:pt idx="662">
                        <c:v>0.33150000000000024</c:v>
                      </c:pt>
                      <c:pt idx="663">
                        <c:v>0.33200000000000024</c:v>
                      </c:pt>
                      <c:pt idx="664">
                        <c:v>0.33250000000000024</c:v>
                      </c:pt>
                      <c:pt idx="665">
                        <c:v>0.33300000000000024</c:v>
                      </c:pt>
                      <c:pt idx="666">
                        <c:v>0.33350000000000024</c:v>
                      </c:pt>
                      <c:pt idx="667">
                        <c:v>0.33400000000000024</c:v>
                      </c:pt>
                      <c:pt idx="668">
                        <c:v>0.33450000000000024</c:v>
                      </c:pt>
                      <c:pt idx="669">
                        <c:v>0.33500000000000024</c:v>
                      </c:pt>
                      <c:pt idx="670">
                        <c:v>0.33550000000000024</c:v>
                      </c:pt>
                      <c:pt idx="671">
                        <c:v>0.33600000000000024</c:v>
                      </c:pt>
                      <c:pt idx="672">
                        <c:v>0.33650000000000024</c:v>
                      </c:pt>
                      <c:pt idx="673">
                        <c:v>0.33700000000000024</c:v>
                      </c:pt>
                      <c:pt idx="674">
                        <c:v>0.33750000000000024</c:v>
                      </c:pt>
                      <c:pt idx="675">
                        <c:v>0.33800000000000024</c:v>
                      </c:pt>
                      <c:pt idx="676">
                        <c:v>0.33850000000000025</c:v>
                      </c:pt>
                      <c:pt idx="677">
                        <c:v>0.33900000000000025</c:v>
                      </c:pt>
                      <c:pt idx="678">
                        <c:v>0.33950000000000025</c:v>
                      </c:pt>
                      <c:pt idx="679">
                        <c:v>0.34000000000000025</c:v>
                      </c:pt>
                      <c:pt idx="680">
                        <c:v>0.34050000000000025</c:v>
                      </c:pt>
                      <c:pt idx="681">
                        <c:v>0.34100000000000025</c:v>
                      </c:pt>
                      <c:pt idx="682">
                        <c:v>0.34150000000000025</c:v>
                      </c:pt>
                      <c:pt idx="683">
                        <c:v>0.34200000000000025</c:v>
                      </c:pt>
                      <c:pt idx="684">
                        <c:v>0.34250000000000025</c:v>
                      </c:pt>
                      <c:pt idx="685">
                        <c:v>0.34300000000000025</c:v>
                      </c:pt>
                      <c:pt idx="686">
                        <c:v>0.34350000000000025</c:v>
                      </c:pt>
                      <c:pt idx="687">
                        <c:v>0.34400000000000025</c:v>
                      </c:pt>
                      <c:pt idx="688">
                        <c:v>0.34450000000000025</c:v>
                      </c:pt>
                      <c:pt idx="689">
                        <c:v>0.34500000000000025</c:v>
                      </c:pt>
                      <c:pt idx="690">
                        <c:v>0.34550000000000025</c:v>
                      </c:pt>
                      <c:pt idx="691">
                        <c:v>0.34600000000000025</c:v>
                      </c:pt>
                      <c:pt idx="692">
                        <c:v>0.34650000000000025</c:v>
                      </c:pt>
                      <c:pt idx="693">
                        <c:v>0.34700000000000025</c:v>
                      </c:pt>
                      <c:pt idx="694">
                        <c:v>0.34750000000000025</c:v>
                      </c:pt>
                      <c:pt idx="695">
                        <c:v>0.34800000000000025</c:v>
                      </c:pt>
                      <c:pt idx="696">
                        <c:v>0.34850000000000025</c:v>
                      </c:pt>
                      <c:pt idx="697">
                        <c:v>0.34900000000000025</c:v>
                      </c:pt>
                      <c:pt idx="698">
                        <c:v>0.34950000000000025</c:v>
                      </c:pt>
                      <c:pt idx="699">
                        <c:v>0.35000000000000026</c:v>
                      </c:pt>
                      <c:pt idx="700">
                        <c:v>0.35050000000000026</c:v>
                      </c:pt>
                      <c:pt idx="701">
                        <c:v>0.35100000000000026</c:v>
                      </c:pt>
                      <c:pt idx="702">
                        <c:v>0.35150000000000026</c:v>
                      </c:pt>
                      <c:pt idx="703">
                        <c:v>0.35200000000000026</c:v>
                      </c:pt>
                      <c:pt idx="704">
                        <c:v>0.35250000000000026</c:v>
                      </c:pt>
                      <c:pt idx="705">
                        <c:v>0.35300000000000026</c:v>
                      </c:pt>
                      <c:pt idx="706">
                        <c:v>0.35350000000000026</c:v>
                      </c:pt>
                      <c:pt idx="707">
                        <c:v>0.35400000000000026</c:v>
                      </c:pt>
                      <c:pt idx="708">
                        <c:v>0.35450000000000026</c:v>
                      </c:pt>
                      <c:pt idx="709">
                        <c:v>0.35500000000000026</c:v>
                      </c:pt>
                      <c:pt idx="710">
                        <c:v>0.35550000000000026</c:v>
                      </c:pt>
                      <c:pt idx="711">
                        <c:v>0.35600000000000026</c:v>
                      </c:pt>
                      <c:pt idx="712">
                        <c:v>0.35650000000000026</c:v>
                      </c:pt>
                      <c:pt idx="713">
                        <c:v>0.35700000000000026</c:v>
                      </c:pt>
                      <c:pt idx="714">
                        <c:v>0.35750000000000026</c:v>
                      </c:pt>
                      <c:pt idx="715">
                        <c:v>0.35800000000000026</c:v>
                      </c:pt>
                      <c:pt idx="716">
                        <c:v>0.35850000000000026</c:v>
                      </c:pt>
                      <c:pt idx="717">
                        <c:v>0.35900000000000026</c:v>
                      </c:pt>
                      <c:pt idx="718">
                        <c:v>0.35950000000000026</c:v>
                      </c:pt>
                      <c:pt idx="719">
                        <c:v>0.36000000000000026</c:v>
                      </c:pt>
                      <c:pt idx="720">
                        <c:v>0.36050000000000026</c:v>
                      </c:pt>
                      <c:pt idx="721">
                        <c:v>0.36100000000000027</c:v>
                      </c:pt>
                      <c:pt idx="722">
                        <c:v>0.36150000000000027</c:v>
                      </c:pt>
                      <c:pt idx="723">
                        <c:v>0.36200000000000027</c:v>
                      </c:pt>
                      <c:pt idx="724">
                        <c:v>0.36250000000000027</c:v>
                      </c:pt>
                      <c:pt idx="725">
                        <c:v>0.36300000000000027</c:v>
                      </c:pt>
                      <c:pt idx="726">
                        <c:v>0.36350000000000027</c:v>
                      </c:pt>
                      <c:pt idx="727">
                        <c:v>0.36400000000000027</c:v>
                      </c:pt>
                      <c:pt idx="728">
                        <c:v>0.36450000000000027</c:v>
                      </c:pt>
                      <c:pt idx="729">
                        <c:v>0.36500000000000027</c:v>
                      </c:pt>
                      <c:pt idx="730">
                        <c:v>0.36550000000000027</c:v>
                      </c:pt>
                      <c:pt idx="731">
                        <c:v>0.36600000000000027</c:v>
                      </c:pt>
                      <c:pt idx="732">
                        <c:v>0.36650000000000027</c:v>
                      </c:pt>
                      <c:pt idx="733">
                        <c:v>0.63299999999999979</c:v>
                      </c:pt>
                      <c:pt idx="734">
                        <c:v>0.63249999999999973</c:v>
                      </c:pt>
                      <c:pt idx="735">
                        <c:v>0.63199999999999967</c:v>
                      </c:pt>
                      <c:pt idx="736">
                        <c:v>0.63149999999999973</c:v>
                      </c:pt>
                      <c:pt idx="737">
                        <c:v>0.63099999999999978</c:v>
                      </c:pt>
                      <c:pt idx="738">
                        <c:v>0.63049999999999973</c:v>
                      </c:pt>
                      <c:pt idx="739">
                        <c:v>0.62999999999999967</c:v>
                      </c:pt>
                      <c:pt idx="740">
                        <c:v>0.62949999999999973</c:v>
                      </c:pt>
                      <c:pt idx="741">
                        <c:v>0.62899999999999978</c:v>
                      </c:pt>
                      <c:pt idx="742">
                        <c:v>0.62849999999999973</c:v>
                      </c:pt>
                      <c:pt idx="743">
                        <c:v>0.62799999999999967</c:v>
                      </c:pt>
                      <c:pt idx="744">
                        <c:v>0.62749999999999972</c:v>
                      </c:pt>
                      <c:pt idx="745">
                        <c:v>0.62699999999999978</c:v>
                      </c:pt>
                      <c:pt idx="746">
                        <c:v>0.62649999999999972</c:v>
                      </c:pt>
                      <c:pt idx="747">
                        <c:v>0.62599999999999967</c:v>
                      </c:pt>
                      <c:pt idx="748">
                        <c:v>0.62549999999999972</c:v>
                      </c:pt>
                      <c:pt idx="749">
                        <c:v>0.62499999999999978</c:v>
                      </c:pt>
                      <c:pt idx="750">
                        <c:v>0.62449999999999972</c:v>
                      </c:pt>
                      <c:pt idx="751">
                        <c:v>0.62399999999999967</c:v>
                      </c:pt>
                      <c:pt idx="752">
                        <c:v>0.62349999999999972</c:v>
                      </c:pt>
                      <c:pt idx="753">
                        <c:v>0.62299999999999978</c:v>
                      </c:pt>
                      <c:pt idx="754">
                        <c:v>0.62249999999999972</c:v>
                      </c:pt>
                      <c:pt idx="755">
                        <c:v>0.62199999999999966</c:v>
                      </c:pt>
                      <c:pt idx="756">
                        <c:v>0.62149999999999972</c:v>
                      </c:pt>
                      <c:pt idx="757">
                        <c:v>0.62099999999999977</c:v>
                      </c:pt>
                      <c:pt idx="758">
                        <c:v>0.62049999999999972</c:v>
                      </c:pt>
                      <c:pt idx="759">
                        <c:v>0.61999999999999966</c:v>
                      </c:pt>
                      <c:pt idx="760">
                        <c:v>0.61949999999999972</c:v>
                      </c:pt>
                      <c:pt idx="761">
                        <c:v>0.61899999999999977</c:v>
                      </c:pt>
                      <c:pt idx="762">
                        <c:v>0.61849999999999972</c:v>
                      </c:pt>
                      <c:pt idx="763">
                        <c:v>0.61799999999999966</c:v>
                      </c:pt>
                      <c:pt idx="764">
                        <c:v>0.61749999999999972</c:v>
                      </c:pt>
                      <c:pt idx="765">
                        <c:v>0.61699999999999977</c:v>
                      </c:pt>
                      <c:pt idx="766">
                        <c:v>0.61649999999999971</c:v>
                      </c:pt>
                      <c:pt idx="767">
                        <c:v>0.61599999999999966</c:v>
                      </c:pt>
                      <c:pt idx="768">
                        <c:v>0.61549999999999971</c:v>
                      </c:pt>
                      <c:pt idx="769">
                        <c:v>0.61499999999999977</c:v>
                      </c:pt>
                      <c:pt idx="770">
                        <c:v>0.61449999999999971</c:v>
                      </c:pt>
                      <c:pt idx="771">
                        <c:v>0.61399999999999966</c:v>
                      </c:pt>
                      <c:pt idx="772">
                        <c:v>0.61349999999999971</c:v>
                      </c:pt>
                      <c:pt idx="773">
                        <c:v>0.61299999999999977</c:v>
                      </c:pt>
                      <c:pt idx="774">
                        <c:v>0.61249999999999971</c:v>
                      </c:pt>
                      <c:pt idx="775">
                        <c:v>0.61199999999999966</c:v>
                      </c:pt>
                      <c:pt idx="776">
                        <c:v>0.61149999999999971</c:v>
                      </c:pt>
                      <c:pt idx="777">
                        <c:v>0.61099999999999977</c:v>
                      </c:pt>
                      <c:pt idx="778">
                        <c:v>0.61049999999999971</c:v>
                      </c:pt>
                      <c:pt idx="779">
                        <c:v>0.60999999999999965</c:v>
                      </c:pt>
                      <c:pt idx="780">
                        <c:v>0.60949999999999971</c:v>
                      </c:pt>
                      <c:pt idx="781">
                        <c:v>0.60899999999999976</c:v>
                      </c:pt>
                      <c:pt idx="782">
                        <c:v>0.60849999999999971</c:v>
                      </c:pt>
                      <c:pt idx="783">
                        <c:v>0.60799999999999965</c:v>
                      </c:pt>
                      <c:pt idx="784">
                        <c:v>0.60749999999999971</c:v>
                      </c:pt>
                      <c:pt idx="785">
                        <c:v>0.60699999999999976</c:v>
                      </c:pt>
                      <c:pt idx="786">
                        <c:v>0.60649999999999971</c:v>
                      </c:pt>
                      <c:pt idx="787">
                        <c:v>0.60599999999999965</c:v>
                      </c:pt>
                      <c:pt idx="788">
                        <c:v>0.60549999999999971</c:v>
                      </c:pt>
                      <c:pt idx="789">
                        <c:v>0.60499999999999976</c:v>
                      </c:pt>
                      <c:pt idx="790">
                        <c:v>0.6044999999999997</c:v>
                      </c:pt>
                      <c:pt idx="791">
                        <c:v>0.60399999999999965</c:v>
                      </c:pt>
                      <c:pt idx="792">
                        <c:v>0.6034999999999997</c:v>
                      </c:pt>
                      <c:pt idx="793">
                        <c:v>0.60299999999999976</c:v>
                      </c:pt>
                      <c:pt idx="794">
                        <c:v>0.6024999999999997</c:v>
                      </c:pt>
                      <c:pt idx="795">
                        <c:v>0.60199999999999965</c:v>
                      </c:pt>
                      <c:pt idx="796">
                        <c:v>0.6014999999999997</c:v>
                      </c:pt>
                      <c:pt idx="797">
                        <c:v>0.60099999999999976</c:v>
                      </c:pt>
                      <c:pt idx="798">
                        <c:v>0.6004999999999997</c:v>
                      </c:pt>
                      <c:pt idx="799">
                        <c:v>0.59999999999999964</c:v>
                      </c:pt>
                      <c:pt idx="800">
                        <c:v>0.5994999999999997</c:v>
                      </c:pt>
                      <c:pt idx="801">
                        <c:v>0.59899999999999975</c:v>
                      </c:pt>
                      <c:pt idx="802">
                        <c:v>0.5984999999999997</c:v>
                      </c:pt>
                      <c:pt idx="803">
                        <c:v>0.59799999999999964</c:v>
                      </c:pt>
                      <c:pt idx="804">
                        <c:v>0.5974999999999997</c:v>
                      </c:pt>
                      <c:pt idx="805">
                        <c:v>0.59699999999999975</c:v>
                      </c:pt>
                      <c:pt idx="806">
                        <c:v>0.5964999999999997</c:v>
                      </c:pt>
                      <c:pt idx="807">
                        <c:v>0.59599999999999964</c:v>
                      </c:pt>
                      <c:pt idx="808">
                        <c:v>0.5954999999999997</c:v>
                      </c:pt>
                      <c:pt idx="809">
                        <c:v>0.59499999999999975</c:v>
                      </c:pt>
                      <c:pt idx="810">
                        <c:v>0.5944999999999997</c:v>
                      </c:pt>
                      <c:pt idx="811">
                        <c:v>0.59399999999999964</c:v>
                      </c:pt>
                      <c:pt idx="812">
                        <c:v>0.59349999999999969</c:v>
                      </c:pt>
                      <c:pt idx="813">
                        <c:v>0.59299999999999975</c:v>
                      </c:pt>
                      <c:pt idx="814">
                        <c:v>0.59249999999999969</c:v>
                      </c:pt>
                      <c:pt idx="815">
                        <c:v>0.59199999999999964</c:v>
                      </c:pt>
                      <c:pt idx="816">
                        <c:v>0.59149999999999969</c:v>
                      </c:pt>
                      <c:pt idx="817">
                        <c:v>0.59099999999999975</c:v>
                      </c:pt>
                      <c:pt idx="818">
                        <c:v>0.59049999999999969</c:v>
                      </c:pt>
                      <c:pt idx="819">
                        <c:v>0.58999999999999964</c:v>
                      </c:pt>
                      <c:pt idx="820">
                        <c:v>0.58949999999999969</c:v>
                      </c:pt>
                      <c:pt idx="821">
                        <c:v>0.58899999999999975</c:v>
                      </c:pt>
                      <c:pt idx="822">
                        <c:v>0.58849999999999969</c:v>
                      </c:pt>
                      <c:pt idx="823">
                        <c:v>0.58799999999999963</c:v>
                      </c:pt>
                      <c:pt idx="824">
                        <c:v>0.58749999999999969</c:v>
                      </c:pt>
                      <c:pt idx="825">
                        <c:v>0.58699999999999974</c:v>
                      </c:pt>
                      <c:pt idx="826">
                        <c:v>0.58649999999999969</c:v>
                      </c:pt>
                      <c:pt idx="827">
                        <c:v>0.58599999999999963</c:v>
                      </c:pt>
                      <c:pt idx="828">
                        <c:v>0.58549999999999969</c:v>
                      </c:pt>
                      <c:pt idx="829">
                        <c:v>0.58499999999999974</c:v>
                      </c:pt>
                      <c:pt idx="830">
                        <c:v>0.58449999999999969</c:v>
                      </c:pt>
                      <c:pt idx="831">
                        <c:v>0.58399999999999963</c:v>
                      </c:pt>
                      <c:pt idx="832">
                        <c:v>0.58349999999999969</c:v>
                      </c:pt>
                      <c:pt idx="833">
                        <c:v>0.58299999999999974</c:v>
                      </c:pt>
                      <c:pt idx="834">
                        <c:v>0.58249999999999968</c:v>
                      </c:pt>
                      <c:pt idx="835">
                        <c:v>0.58199999999999963</c:v>
                      </c:pt>
                      <c:pt idx="836">
                        <c:v>0.58149999999999968</c:v>
                      </c:pt>
                      <c:pt idx="837">
                        <c:v>0.58099999999999974</c:v>
                      </c:pt>
                      <c:pt idx="838">
                        <c:v>0.58049999999999968</c:v>
                      </c:pt>
                      <c:pt idx="839">
                        <c:v>0.57999999999999963</c:v>
                      </c:pt>
                      <c:pt idx="840">
                        <c:v>0.57949999999999968</c:v>
                      </c:pt>
                      <c:pt idx="841">
                        <c:v>0.57899999999999974</c:v>
                      </c:pt>
                      <c:pt idx="842">
                        <c:v>0.57849999999999968</c:v>
                      </c:pt>
                      <c:pt idx="843">
                        <c:v>0.57799999999999963</c:v>
                      </c:pt>
                      <c:pt idx="844">
                        <c:v>0.57749999999999968</c:v>
                      </c:pt>
                      <c:pt idx="845">
                        <c:v>0.57699999999999974</c:v>
                      </c:pt>
                      <c:pt idx="846">
                        <c:v>0.57649999999999968</c:v>
                      </c:pt>
                      <c:pt idx="847">
                        <c:v>0.57599999999999962</c:v>
                      </c:pt>
                      <c:pt idx="848">
                        <c:v>0.57549999999999968</c:v>
                      </c:pt>
                      <c:pt idx="849">
                        <c:v>0.57499999999999973</c:v>
                      </c:pt>
                      <c:pt idx="850">
                        <c:v>0.57449999999999968</c:v>
                      </c:pt>
                      <c:pt idx="851">
                        <c:v>0.57399999999999962</c:v>
                      </c:pt>
                      <c:pt idx="852">
                        <c:v>0.57349999999999968</c:v>
                      </c:pt>
                      <c:pt idx="853">
                        <c:v>0.57299999999999973</c:v>
                      </c:pt>
                      <c:pt idx="854">
                        <c:v>0.57249999999999968</c:v>
                      </c:pt>
                      <c:pt idx="855">
                        <c:v>0.57199999999999962</c:v>
                      </c:pt>
                      <c:pt idx="856">
                        <c:v>0.57149999999999967</c:v>
                      </c:pt>
                      <c:pt idx="857">
                        <c:v>0.57099999999999973</c:v>
                      </c:pt>
                      <c:pt idx="858">
                        <c:v>0.57049999999999967</c:v>
                      </c:pt>
                      <c:pt idx="859">
                        <c:v>0.56999999999999962</c:v>
                      </c:pt>
                      <c:pt idx="860">
                        <c:v>0.56949999999999967</c:v>
                      </c:pt>
                      <c:pt idx="861">
                        <c:v>0.56899999999999973</c:v>
                      </c:pt>
                      <c:pt idx="862">
                        <c:v>0.56849999999999967</c:v>
                      </c:pt>
                      <c:pt idx="863">
                        <c:v>0.56799999999999962</c:v>
                      </c:pt>
                      <c:pt idx="864">
                        <c:v>0.56749999999999967</c:v>
                      </c:pt>
                      <c:pt idx="865">
                        <c:v>0.56699999999999973</c:v>
                      </c:pt>
                      <c:pt idx="866">
                        <c:v>0.56649999999999967</c:v>
                      </c:pt>
                      <c:pt idx="867">
                        <c:v>0.56599999999999961</c:v>
                      </c:pt>
                      <c:pt idx="868">
                        <c:v>0.56549999999999967</c:v>
                      </c:pt>
                      <c:pt idx="869">
                        <c:v>0.56499999999999972</c:v>
                      </c:pt>
                      <c:pt idx="870">
                        <c:v>0.56449999999999967</c:v>
                      </c:pt>
                      <c:pt idx="871">
                        <c:v>0.56399999999999961</c:v>
                      </c:pt>
                      <c:pt idx="872">
                        <c:v>0.56349999999999967</c:v>
                      </c:pt>
                      <c:pt idx="873">
                        <c:v>0.56299999999999972</c:v>
                      </c:pt>
                      <c:pt idx="874">
                        <c:v>0.56249999999999967</c:v>
                      </c:pt>
                      <c:pt idx="875">
                        <c:v>0.56199999999999961</c:v>
                      </c:pt>
                      <c:pt idx="876">
                        <c:v>0.56149999999999967</c:v>
                      </c:pt>
                      <c:pt idx="877">
                        <c:v>0.56099999999999972</c:v>
                      </c:pt>
                      <c:pt idx="878">
                        <c:v>0.56049999999999967</c:v>
                      </c:pt>
                      <c:pt idx="879">
                        <c:v>0.55999999999999961</c:v>
                      </c:pt>
                      <c:pt idx="880">
                        <c:v>0.55949999999999966</c:v>
                      </c:pt>
                      <c:pt idx="881">
                        <c:v>0.55899999999999972</c:v>
                      </c:pt>
                      <c:pt idx="882">
                        <c:v>0.55849999999999966</c:v>
                      </c:pt>
                      <c:pt idx="883">
                        <c:v>0.55799999999999961</c:v>
                      </c:pt>
                      <c:pt idx="884">
                        <c:v>0.55749999999999966</c:v>
                      </c:pt>
                      <c:pt idx="885">
                        <c:v>0.55699999999999972</c:v>
                      </c:pt>
                      <c:pt idx="886">
                        <c:v>0.55649999999999966</c:v>
                      </c:pt>
                      <c:pt idx="887">
                        <c:v>0.55599999999999961</c:v>
                      </c:pt>
                      <c:pt idx="888">
                        <c:v>0.55549999999999966</c:v>
                      </c:pt>
                      <c:pt idx="889">
                        <c:v>0.55499999999999972</c:v>
                      </c:pt>
                      <c:pt idx="890">
                        <c:v>0.55449999999999966</c:v>
                      </c:pt>
                      <c:pt idx="891">
                        <c:v>0.5539999999999996</c:v>
                      </c:pt>
                      <c:pt idx="892">
                        <c:v>0.55349999999999966</c:v>
                      </c:pt>
                      <c:pt idx="893">
                        <c:v>0.55299999999999971</c:v>
                      </c:pt>
                      <c:pt idx="894">
                        <c:v>0.55249999999999966</c:v>
                      </c:pt>
                      <c:pt idx="895">
                        <c:v>0.5519999999999996</c:v>
                      </c:pt>
                      <c:pt idx="896">
                        <c:v>0.55149999999999966</c:v>
                      </c:pt>
                      <c:pt idx="897">
                        <c:v>0.55099999999999971</c:v>
                      </c:pt>
                      <c:pt idx="898">
                        <c:v>0.55049999999999966</c:v>
                      </c:pt>
                      <c:pt idx="899">
                        <c:v>0.5499999999999996</c:v>
                      </c:pt>
                      <c:pt idx="900">
                        <c:v>0.54949999999999966</c:v>
                      </c:pt>
                      <c:pt idx="901">
                        <c:v>0.54899999999999971</c:v>
                      </c:pt>
                      <c:pt idx="902">
                        <c:v>0.54849999999999965</c:v>
                      </c:pt>
                      <c:pt idx="903">
                        <c:v>0.5479999999999996</c:v>
                      </c:pt>
                      <c:pt idx="904">
                        <c:v>0.54749999999999965</c:v>
                      </c:pt>
                      <c:pt idx="905">
                        <c:v>0.54699999999999971</c:v>
                      </c:pt>
                      <c:pt idx="906">
                        <c:v>0.54649999999999965</c:v>
                      </c:pt>
                      <c:pt idx="907">
                        <c:v>0.5459999999999996</c:v>
                      </c:pt>
                      <c:pt idx="908">
                        <c:v>0.54549999999999965</c:v>
                      </c:pt>
                      <c:pt idx="909">
                        <c:v>0.54499999999999971</c:v>
                      </c:pt>
                      <c:pt idx="910">
                        <c:v>0.54449999999999965</c:v>
                      </c:pt>
                      <c:pt idx="911">
                        <c:v>0.54399999999999959</c:v>
                      </c:pt>
                      <c:pt idx="912">
                        <c:v>0.54349999999999965</c:v>
                      </c:pt>
                      <c:pt idx="913">
                        <c:v>0.54299999999999971</c:v>
                      </c:pt>
                      <c:pt idx="914">
                        <c:v>0.54249999999999965</c:v>
                      </c:pt>
                      <c:pt idx="915">
                        <c:v>0.54199999999999959</c:v>
                      </c:pt>
                      <c:pt idx="916">
                        <c:v>0.54149999999999965</c:v>
                      </c:pt>
                      <c:pt idx="917">
                        <c:v>0.5409999999999997</c:v>
                      </c:pt>
                      <c:pt idx="918">
                        <c:v>0.54049999999999965</c:v>
                      </c:pt>
                      <c:pt idx="919">
                        <c:v>0.53999999999999959</c:v>
                      </c:pt>
                      <c:pt idx="920">
                        <c:v>0.53949999999999965</c:v>
                      </c:pt>
                      <c:pt idx="921">
                        <c:v>0.5389999999999997</c:v>
                      </c:pt>
                      <c:pt idx="922">
                        <c:v>0.53849999999999965</c:v>
                      </c:pt>
                      <c:pt idx="923">
                        <c:v>0.53799999999999959</c:v>
                      </c:pt>
                      <c:pt idx="924">
                        <c:v>0.53749999999999964</c:v>
                      </c:pt>
                      <c:pt idx="925">
                        <c:v>0.5369999999999997</c:v>
                      </c:pt>
                      <c:pt idx="926">
                        <c:v>0.53649999999999964</c:v>
                      </c:pt>
                      <c:pt idx="927">
                        <c:v>0.53599999999999959</c:v>
                      </c:pt>
                      <c:pt idx="928">
                        <c:v>0.53549999999999964</c:v>
                      </c:pt>
                      <c:pt idx="929">
                        <c:v>0.5349999999999997</c:v>
                      </c:pt>
                      <c:pt idx="930">
                        <c:v>0.53449999999999964</c:v>
                      </c:pt>
                      <c:pt idx="931">
                        <c:v>0.53399999999999959</c:v>
                      </c:pt>
                      <c:pt idx="932">
                        <c:v>0.53349999999999964</c:v>
                      </c:pt>
                      <c:pt idx="933">
                        <c:v>0.5329999999999997</c:v>
                      </c:pt>
                      <c:pt idx="934">
                        <c:v>0.53249999999999964</c:v>
                      </c:pt>
                      <c:pt idx="935">
                        <c:v>0.53199999999999958</c:v>
                      </c:pt>
                      <c:pt idx="936">
                        <c:v>0.53149999999999964</c:v>
                      </c:pt>
                      <c:pt idx="937">
                        <c:v>0.53099999999999969</c:v>
                      </c:pt>
                      <c:pt idx="938">
                        <c:v>0.53049999999999964</c:v>
                      </c:pt>
                      <c:pt idx="939">
                        <c:v>0.52999999999999958</c:v>
                      </c:pt>
                      <c:pt idx="940">
                        <c:v>0.52949999999999964</c:v>
                      </c:pt>
                      <c:pt idx="941">
                        <c:v>0.52899999999999969</c:v>
                      </c:pt>
                      <c:pt idx="942">
                        <c:v>0.52849999999999964</c:v>
                      </c:pt>
                      <c:pt idx="943">
                        <c:v>0.52799999999999958</c:v>
                      </c:pt>
                      <c:pt idx="944">
                        <c:v>0.52749999999999964</c:v>
                      </c:pt>
                      <c:pt idx="945">
                        <c:v>0.52699999999999969</c:v>
                      </c:pt>
                      <c:pt idx="946">
                        <c:v>0.52649999999999963</c:v>
                      </c:pt>
                      <c:pt idx="947">
                        <c:v>0.52599999999999958</c:v>
                      </c:pt>
                      <c:pt idx="948">
                        <c:v>0.52549999999999963</c:v>
                      </c:pt>
                      <c:pt idx="949">
                        <c:v>0.52499999999999969</c:v>
                      </c:pt>
                      <c:pt idx="950">
                        <c:v>0.52449999999999963</c:v>
                      </c:pt>
                      <c:pt idx="951">
                        <c:v>0.52399999999999958</c:v>
                      </c:pt>
                      <c:pt idx="952">
                        <c:v>0.52349999999999963</c:v>
                      </c:pt>
                      <c:pt idx="953">
                        <c:v>0.52299999999999969</c:v>
                      </c:pt>
                      <c:pt idx="954">
                        <c:v>0.52249999999999963</c:v>
                      </c:pt>
                      <c:pt idx="955">
                        <c:v>0.52199999999999958</c:v>
                      </c:pt>
                      <c:pt idx="956">
                        <c:v>0.52149999999999963</c:v>
                      </c:pt>
                      <c:pt idx="957">
                        <c:v>0.52099999999999969</c:v>
                      </c:pt>
                      <c:pt idx="958">
                        <c:v>0.52049999999999963</c:v>
                      </c:pt>
                      <c:pt idx="959">
                        <c:v>0.51999999999999957</c:v>
                      </c:pt>
                      <c:pt idx="960">
                        <c:v>0.51949999999999963</c:v>
                      </c:pt>
                      <c:pt idx="961">
                        <c:v>0.51899999999999968</c:v>
                      </c:pt>
                      <c:pt idx="962">
                        <c:v>0.51849999999999963</c:v>
                      </c:pt>
                      <c:pt idx="963">
                        <c:v>0.51799999999999957</c:v>
                      </c:pt>
                      <c:pt idx="964">
                        <c:v>0.51749999999999963</c:v>
                      </c:pt>
                      <c:pt idx="965">
                        <c:v>0.51699999999999968</c:v>
                      </c:pt>
                      <c:pt idx="966">
                        <c:v>0.51649999999999963</c:v>
                      </c:pt>
                      <c:pt idx="967">
                        <c:v>0.51599999999999957</c:v>
                      </c:pt>
                      <c:pt idx="968">
                        <c:v>0.51549999999999963</c:v>
                      </c:pt>
                      <c:pt idx="969">
                        <c:v>0.51499999999999968</c:v>
                      </c:pt>
                      <c:pt idx="970">
                        <c:v>0.51449999999999962</c:v>
                      </c:pt>
                      <c:pt idx="971">
                        <c:v>0.51399999999999957</c:v>
                      </c:pt>
                      <c:pt idx="972">
                        <c:v>0.51349999999999962</c:v>
                      </c:pt>
                      <c:pt idx="973">
                        <c:v>0.51299999999999968</c:v>
                      </c:pt>
                      <c:pt idx="974">
                        <c:v>0.51249999999999962</c:v>
                      </c:pt>
                      <c:pt idx="975">
                        <c:v>0.51199999999999957</c:v>
                      </c:pt>
                      <c:pt idx="976">
                        <c:v>0.51149999999999962</c:v>
                      </c:pt>
                      <c:pt idx="977">
                        <c:v>0.51099999999999968</c:v>
                      </c:pt>
                      <c:pt idx="978">
                        <c:v>0.51049999999999962</c:v>
                      </c:pt>
                      <c:pt idx="979">
                        <c:v>0.50999999999999956</c:v>
                      </c:pt>
                      <c:pt idx="980">
                        <c:v>0.50949999999999962</c:v>
                      </c:pt>
                      <c:pt idx="981">
                        <c:v>0.50899999999999967</c:v>
                      </c:pt>
                      <c:pt idx="982">
                        <c:v>0.50849999999999962</c:v>
                      </c:pt>
                      <c:pt idx="983">
                        <c:v>0.50799999999999956</c:v>
                      </c:pt>
                      <c:pt idx="984">
                        <c:v>0.50749999999999962</c:v>
                      </c:pt>
                      <c:pt idx="985">
                        <c:v>0.50699999999999967</c:v>
                      </c:pt>
                      <c:pt idx="986">
                        <c:v>0.50649999999999962</c:v>
                      </c:pt>
                      <c:pt idx="987">
                        <c:v>0.50599999999999956</c:v>
                      </c:pt>
                      <c:pt idx="988">
                        <c:v>0.50549999999999962</c:v>
                      </c:pt>
                      <c:pt idx="989">
                        <c:v>0.50499999999999967</c:v>
                      </c:pt>
                      <c:pt idx="990">
                        <c:v>0.50449999999999962</c:v>
                      </c:pt>
                      <c:pt idx="991">
                        <c:v>0.50399999999999956</c:v>
                      </c:pt>
                      <c:pt idx="992">
                        <c:v>0.50349999999999961</c:v>
                      </c:pt>
                      <c:pt idx="993">
                        <c:v>0.50299999999999967</c:v>
                      </c:pt>
                      <c:pt idx="994">
                        <c:v>0.50249999999999961</c:v>
                      </c:pt>
                      <c:pt idx="995">
                        <c:v>0.50199999999999956</c:v>
                      </c:pt>
                      <c:pt idx="996">
                        <c:v>0.50149999999999961</c:v>
                      </c:pt>
                      <c:pt idx="997">
                        <c:v>0.50099999999999967</c:v>
                      </c:pt>
                      <c:pt idx="998">
                        <c:v>0.50049999999999961</c:v>
                      </c:pt>
                      <c:pt idx="999">
                        <c:v>0.49999999999999967</c:v>
                      </c:pt>
                      <c:pt idx="1000">
                        <c:v>0.49949999999999972</c:v>
                      </c:pt>
                      <c:pt idx="1001">
                        <c:v>0.49899999999999978</c:v>
                      </c:pt>
                      <c:pt idx="1002">
                        <c:v>0.49849999999999983</c:v>
                      </c:pt>
                      <c:pt idx="1003">
                        <c:v>0.49799999999999989</c:v>
                      </c:pt>
                      <c:pt idx="1004">
                        <c:v>0.49749999999999994</c:v>
                      </c:pt>
                      <c:pt idx="1005">
                        <c:v>0.497</c:v>
                      </c:pt>
                      <c:pt idx="1006">
                        <c:v>0.49650000000000005</c:v>
                      </c:pt>
                      <c:pt idx="1007">
                        <c:v>0.49600000000000011</c:v>
                      </c:pt>
                      <c:pt idx="1008">
                        <c:v>0.49550000000000016</c:v>
                      </c:pt>
                      <c:pt idx="1009">
                        <c:v>0.49500000000000022</c:v>
                      </c:pt>
                      <c:pt idx="1010">
                        <c:v>0.49450000000000027</c:v>
                      </c:pt>
                      <c:pt idx="1011">
                        <c:v>0.49400000000000033</c:v>
                      </c:pt>
                      <c:pt idx="1012">
                        <c:v>0.49350000000000038</c:v>
                      </c:pt>
                      <c:pt idx="1013">
                        <c:v>0.49300000000000044</c:v>
                      </c:pt>
                      <c:pt idx="1014">
                        <c:v>0.49250000000000049</c:v>
                      </c:pt>
                      <c:pt idx="1015">
                        <c:v>0.49200000000000055</c:v>
                      </c:pt>
                      <c:pt idx="1016">
                        <c:v>0.4915000000000006</c:v>
                      </c:pt>
                      <c:pt idx="1017">
                        <c:v>0.49100000000000066</c:v>
                      </c:pt>
                      <c:pt idx="1018">
                        <c:v>0.49050000000000071</c:v>
                      </c:pt>
                      <c:pt idx="1019">
                        <c:v>0.49000000000000077</c:v>
                      </c:pt>
                      <c:pt idx="1020">
                        <c:v>0.48950000000000082</c:v>
                      </c:pt>
                      <c:pt idx="1021">
                        <c:v>0.48900000000000088</c:v>
                      </c:pt>
                      <c:pt idx="1022">
                        <c:v>0.48850000000000093</c:v>
                      </c:pt>
                      <c:pt idx="1023">
                        <c:v>0.48800000000000099</c:v>
                      </c:pt>
                      <c:pt idx="1024">
                        <c:v>0.48750000000000104</c:v>
                      </c:pt>
                      <c:pt idx="1025">
                        <c:v>0.4870000000000011</c:v>
                      </c:pt>
                      <c:pt idx="1026">
                        <c:v>0.48650000000000115</c:v>
                      </c:pt>
                      <c:pt idx="1027">
                        <c:v>0.48600000000000121</c:v>
                      </c:pt>
                      <c:pt idx="1028">
                        <c:v>0.48550000000000126</c:v>
                      </c:pt>
                      <c:pt idx="1029">
                        <c:v>0.48500000000000132</c:v>
                      </c:pt>
                      <c:pt idx="1030">
                        <c:v>0.48450000000000137</c:v>
                      </c:pt>
                      <c:pt idx="1031">
                        <c:v>0.48400000000000143</c:v>
                      </c:pt>
                      <c:pt idx="1032">
                        <c:v>0.48350000000000148</c:v>
                      </c:pt>
                      <c:pt idx="1033">
                        <c:v>0.48300000000000154</c:v>
                      </c:pt>
                      <c:pt idx="1034">
                        <c:v>0.48250000000000159</c:v>
                      </c:pt>
                      <c:pt idx="1035">
                        <c:v>0.48200000000000165</c:v>
                      </c:pt>
                      <c:pt idx="1036">
                        <c:v>0.4815000000000017</c:v>
                      </c:pt>
                      <c:pt idx="1037">
                        <c:v>0.48100000000000176</c:v>
                      </c:pt>
                      <c:pt idx="1038">
                        <c:v>0.48050000000000181</c:v>
                      </c:pt>
                      <c:pt idx="1039">
                        <c:v>0.48000000000000187</c:v>
                      </c:pt>
                      <c:pt idx="1040">
                        <c:v>0.47950000000000192</c:v>
                      </c:pt>
                      <c:pt idx="1041">
                        <c:v>0.47900000000000198</c:v>
                      </c:pt>
                      <c:pt idx="1042">
                        <c:v>0.47850000000000203</c:v>
                      </c:pt>
                      <c:pt idx="1043">
                        <c:v>0.47800000000000209</c:v>
                      </c:pt>
                      <c:pt idx="1044">
                        <c:v>0.47750000000000214</c:v>
                      </c:pt>
                      <c:pt idx="1045">
                        <c:v>0.4770000000000022</c:v>
                      </c:pt>
                      <c:pt idx="1046">
                        <c:v>0.47650000000000226</c:v>
                      </c:pt>
                      <c:pt idx="1047">
                        <c:v>0.47600000000000231</c:v>
                      </c:pt>
                      <c:pt idx="1048">
                        <c:v>0.47550000000000237</c:v>
                      </c:pt>
                      <c:pt idx="1049">
                        <c:v>0.47500000000000242</c:v>
                      </c:pt>
                      <c:pt idx="1050">
                        <c:v>0.47450000000000248</c:v>
                      </c:pt>
                      <c:pt idx="1051">
                        <c:v>0.47400000000000253</c:v>
                      </c:pt>
                      <c:pt idx="1052">
                        <c:v>0.47350000000000259</c:v>
                      </c:pt>
                      <c:pt idx="1053">
                        <c:v>0.47300000000000264</c:v>
                      </c:pt>
                      <c:pt idx="1054">
                        <c:v>0.4725000000000027</c:v>
                      </c:pt>
                      <c:pt idx="1055">
                        <c:v>0.47200000000000275</c:v>
                      </c:pt>
                      <c:pt idx="1056">
                        <c:v>0.47150000000000281</c:v>
                      </c:pt>
                      <c:pt idx="1057">
                        <c:v>0.47100000000000286</c:v>
                      </c:pt>
                      <c:pt idx="1058">
                        <c:v>0.47050000000000292</c:v>
                      </c:pt>
                      <c:pt idx="1059">
                        <c:v>0.47000000000000297</c:v>
                      </c:pt>
                      <c:pt idx="1060">
                        <c:v>0.46950000000000303</c:v>
                      </c:pt>
                      <c:pt idx="1061">
                        <c:v>0.46900000000000308</c:v>
                      </c:pt>
                      <c:pt idx="1062">
                        <c:v>0.46850000000000314</c:v>
                      </c:pt>
                      <c:pt idx="1063">
                        <c:v>0.46800000000000319</c:v>
                      </c:pt>
                      <c:pt idx="1064">
                        <c:v>0.46750000000000325</c:v>
                      </c:pt>
                      <c:pt idx="1065">
                        <c:v>0.4670000000000033</c:v>
                      </c:pt>
                      <c:pt idx="1066">
                        <c:v>0.46650000000000336</c:v>
                      </c:pt>
                      <c:pt idx="1067">
                        <c:v>0.46600000000000341</c:v>
                      </c:pt>
                      <c:pt idx="1068">
                        <c:v>0.46550000000000347</c:v>
                      </c:pt>
                      <c:pt idx="1069">
                        <c:v>0.46500000000000352</c:v>
                      </c:pt>
                      <c:pt idx="1070">
                        <c:v>0.46450000000000358</c:v>
                      </c:pt>
                      <c:pt idx="1071">
                        <c:v>0.46400000000000363</c:v>
                      </c:pt>
                      <c:pt idx="1072">
                        <c:v>0.46350000000000369</c:v>
                      </c:pt>
                      <c:pt idx="1073">
                        <c:v>0.46300000000000374</c:v>
                      </c:pt>
                      <c:pt idx="1074">
                        <c:v>0.4625000000000038</c:v>
                      </c:pt>
                      <c:pt idx="1075">
                        <c:v>0.46200000000000385</c:v>
                      </c:pt>
                      <c:pt idx="1076">
                        <c:v>0.46150000000000391</c:v>
                      </c:pt>
                      <c:pt idx="1077">
                        <c:v>0.46100000000000396</c:v>
                      </c:pt>
                      <c:pt idx="1078">
                        <c:v>0.46050000000000402</c:v>
                      </c:pt>
                      <c:pt idx="1079">
                        <c:v>0.46000000000000407</c:v>
                      </c:pt>
                      <c:pt idx="1080">
                        <c:v>0.45950000000000413</c:v>
                      </c:pt>
                      <c:pt idx="1081">
                        <c:v>0.45900000000000418</c:v>
                      </c:pt>
                      <c:pt idx="1082">
                        <c:v>0.45850000000000424</c:v>
                      </c:pt>
                      <c:pt idx="1083">
                        <c:v>0.45800000000000429</c:v>
                      </c:pt>
                      <c:pt idx="1084">
                        <c:v>0.45750000000000435</c:v>
                      </c:pt>
                      <c:pt idx="1085">
                        <c:v>0.4570000000000044</c:v>
                      </c:pt>
                      <c:pt idx="1086">
                        <c:v>0.45650000000000446</c:v>
                      </c:pt>
                      <c:pt idx="1087">
                        <c:v>0.45600000000000451</c:v>
                      </c:pt>
                      <c:pt idx="1088">
                        <c:v>0.45550000000000457</c:v>
                      </c:pt>
                      <c:pt idx="1089">
                        <c:v>0.45500000000000462</c:v>
                      </c:pt>
                      <c:pt idx="1090">
                        <c:v>0.45450000000000468</c:v>
                      </c:pt>
                      <c:pt idx="1091">
                        <c:v>0.45400000000000473</c:v>
                      </c:pt>
                      <c:pt idx="1092">
                        <c:v>0.45350000000000479</c:v>
                      </c:pt>
                      <c:pt idx="1093">
                        <c:v>0.45300000000000484</c:v>
                      </c:pt>
                      <c:pt idx="1094">
                        <c:v>0.4525000000000049</c:v>
                      </c:pt>
                      <c:pt idx="1095">
                        <c:v>0.45200000000000495</c:v>
                      </c:pt>
                      <c:pt idx="1096">
                        <c:v>0.45150000000000501</c:v>
                      </c:pt>
                      <c:pt idx="1097">
                        <c:v>0.45100000000000506</c:v>
                      </c:pt>
                      <c:pt idx="1098">
                        <c:v>0.45050000000000512</c:v>
                      </c:pt>
                      <c:pt idx="1099">
                        <c:v>0.45000000000000517</c:v>
                      </c:pt>
                      <c:pt idx="1100">
                        <c:v>0.44950000000000523</c:v>
                      </c:pt>
                      <c:pt idx="1101">
                        <c:v>0.44900000000000528</c:v>
                      </c:pt>
                      <c:pt idx="1102">
                        <c:v>0.44850000000000534</c:v>
                      </c:pt>
                      <c:pt idx="1103">
                        <c:v>0.44800000000000539</c:v>
                      </c:pt>
                      <c:pt idx="1104">
                        <c:v>0.44750000000000545</c:v>
                      </c:pt>
                      <c:pt idx="1105">
                        <c:v>0.4470000000000055</c:v>
                      </c:pt>
                      <c:pt idx="1106">
                        <c:v>0.44650000000000556</c:v>
                      </c:pt>
                      <c:pt idx="1107">
                        <c:v>0.44600000000000561</c:v>
                      </c:pt>
                      <c:pt idx="1108">
                        <c:v>0.44550000000000567</c:v>
                      </c:pt>
                      <c:pt idx="1109">
                        <c:v>0.44500000000000572</c:v>
                      </c:pt>
                      <c:pt idx="1110">
                        <c:v>0.44450000000000578</c:v>
                      </c:pt>
                      <c:pt idx="1111">
                        <c:v>0.44400000000000583</c:v>
                      </c:pt>
                      <c:pt idx="1112">
                        <c:v>0.44350000000000589</c:v>
                      </c:pt>
                      <c:pt idx="1113">
                        <c:v>0.44300000000000594</c:v>
                      </c:pt>
                      <c:pt idx="1114">
                        <c:v>0.442500000000006</c:v>
                      </c:pt>
                      <c:pt idx="1115">
                        <c:v>0.44200000000000605</c:v>
                      </c:pt>
                      <c:pt idx="1116">
                        <c:v>0.44150000000000611</c:v>
                      </c:pt>
                      <c:pt idx="1117">
                        <c:v>0.44100000000000616</c:v>
                      </c:pt>
                      <c:pt idx="1118">
                        <c:v>0.44050000000000622</c:v>
                      </c:pt>
                      <c:pt idx="1119">
                        <c:v>0.44000000000000627</c:v>
                      </c:pt>
                      <c:pt idx="1120">
                        <c:v>0.43950000000000633</c:v>
                      </c:pt>
                      <c:pt idx="1121">
                        <c:v>0.43900000000000639</c:v>
                      </c:pt>
                      <c:pt idx="1122">
                        <c:v>0.43850000000000644</c:v>
                      </c:pt>
                      <c:pt idx="1123">
                        <c:v>0.4380000000000065</c:v>
                      </c:pt>
                      <c:pt idx="1124">
                        <c:v>0.43750000000000655</c:v>
                      </c:pt>
                      <c:pt idx="1125">
                        <c:v>0.43700000000000661</c:v>
                      </c:pt>
                      <c:pt idx="1126">
                        <c:v>0.43650000000000666</c:v>
                      </c:pt>
                      <c:pt idx="1127">
                        <c:v>0.43600000000000672</c:v>
                      </c:pt>
                      <c:pt idx="1128">
                        <c:v>0.43550000000000677</c:v>
                      </c:pt>
                      <c:pt idx="1129">
                        <c:v>0.43500000000000683</c:v>
                      </c:pt>
                      <c:pt idx="1130">
                        <c:v>0.43450000000000688</c:v>
                      </c:pt>
                      <c:pt idx="1131">
                        <c:v>0.43400000000000694</c:v>
                      </c:pt>
                      <c:pt idx="1132">
                        <c:v>0.43350000000000699</c:v>
                      </c:pt>
                      <c:pt idx="1133">
                        <c:v>0.43300000000000705</c:v>
                      </c:pt>
                      <c:pt idx="1134">
                        <c:v>0.4325000000000071</c:v>
                      </c:pt>
                      <c:pt idx="1135">
                        <c:v>0.43200000000000716</c:v>
                      </c:pt>
                      <c:pt idx="1136">
                        <c:v>0.43150000000000721</c:v>
                      </c:pt>
                      <c:pt idx="1137">
                        <c:v>0.43100000000000727</c:v>
                      </c:pt>
                      <c:pt idx="1138">
                        <c:v>0.43050000000000732</c:v>
                      </c:pt>
                      <c:pt idx="1139">
                        <c:v>0.43000000000000738</c:v>
                      </c:pt>
                      <c:pt idx="1140">
                        <c:v>0.42950000000000743</c:v>
                      </c:pt>
                      <c:pt idx="1141">
                        <c:v>0.42900000000000749</c:v>
                      </c:pt>
                      <c:pt idx="1142">
                        <c:v>0.42850000000000754</c:v>
                      </c:pt>
                      <c:pt idx="1143">
                        <c:v>0.4280000000000076</c:v>
                      </c:pt>
                      <c:pt idx="1144">
                        <c:v>0.42750000000000765</c:v>
                      </c:pt>
                      <c:pt idx="1145">
                        <c:v>0.42700000000000771</c:v>
                      </c:pt>
                      <c:pt idx="1146">
                        <c:v>0.42650000000000776</c:v>
                      </c:pt>
                      <c:pt idx="1147">
                        <c:v>0.42600000000000782</c:v>
                      </c:pt>
                      <c:pt idx="1148">
                        <c:v>0.42550000000000787</c:v>
                      </c:pt>
                      <c:pt idx="1149">
                        <c:v>0.42500000000000793</c:v>
                      </c:pt>
                      <c:pt idx="1150">
                        <c:v>0.42450000000000798</c:v>
                      </c:pt>
                      <c:pt idx="1151">
                        <c:v>0.42400000000000804</c:v>
                      </c:pt>
                      <c:pt idx="1152">
                        <c:v>0.42350000000000809</c:v>
                      </c:pt>
                      <c:pt idx="1153">
                        <c:v>0.42300000000000815</c:v>
                      </c:pt>
                      <c:pt idx="1154">
                        <c:v>0.4225000000000082</c:v>
                      </c:pt>
                      <c:pt idx="1155">
                        <c:v>0.42200000000000826</c:v>
                      </c:pt>
                      <c:pt idx="1156">
                        <c:v>0.42150000000000831</c:v>
                      </c:pt>
                      <c:pt idx="1157">
                        <c:v>0.42100000000000837</c:v>
                      </c:pt>
                      <c:pt idx="1158">
                        <c:v>0.42050000000000842</c:v>
                      </c:pt>
                      <c:pt idx="1159">
                        <c:v>0.42000000000000848</c:v>
                      </c:pt>
                      <c:pt idx="1160">
                        <c:v>0.41950000000000853</c:v>
                      </c:pt>
                      <c:pt idx="1161">
                        <c:v>0.41900000000000859</c:v>
                      </c:pt>
                      <c:pt idx="1162">
                        <c:v>0.41850000000000864</c:v>
                      </c:pt>
                      <c:pt idx="1163">
                        <c:v>0.4180000000000087</c:v>
                      </c:pt>
                      <c:pt idx="1164">
                        <c:v>0.41750000000000875</c:v>
                      </c:pt>
                      <c:pt idx="1165">
                        <c:v>0.41700000000000881</c:v>
                      </c:pt>
                      <c:pt idx="1166">
                        <c:v>0.41650000000000886</c:v>
                      </c:pt>
                      <c:pt idx="1167">
                        <c:v>0.41600000000000892</c:v>
                      </c:pt>
                      <c:pt idx="1168">
                        <c:v>0.41550000000000897</c:v>
                      </c:pt>
                      <c:pt idx="1169">
                        <c:v>0.41500000000000903</c:v>
                      </c:pt>
                      <c:pt idx="1170">
                        <c:v>0.41450000000000908</c:v>
                      </c:pt>
                      <c:pt idx="1171">
                        <c:v>0.41400000000000914</c:v>
                      </c:pt>
                      <c:pt idx="1172">
                        <c:v>0.41350000000000919</c:v>
                      </c:pt>
                      <c:pt idx="1173">
                        <c:v>0.41300000000000925</c:v>
                      </c:pt>
                      <c:pt idx="1174">
                        <c:v>0.4125000000000093</c:v>
                      </c:pt>
                      <c:pt idx="1175">
                        <c:v>0.41200000000000936</c:v>
                      </c:pt>
                      <c:pt idx="1176">
                        <c:v>0.41150000000000941</c:v>
                      </c:pt>
                      <c:pt idx="1177">
                        <c:v>0.41100000000000947</c:v>
                      </c:pt>
                      <c:pt idx="1178">
                        <c:v>0.41050000000000952</c:v>
                      </c:pt>
                      <c:pt idx="1179">
                        <c:v>0.41000000000000958</c:v>
                      </c:pt>
                      <c:pt idx="1180">
                        <c:v>0.40950000000000963</c:v>
                      </c:pt>
                      <c:pt idx="1181">
                        <c:v>0.40900000000000969</c:v>
                      </c:pt>
                      <c:pt idx="1182">
                        <c:v>0.40850000000000974</c:v>
                      </c:pt>
                      <c:pt idx="1183">
                        <c:v>0.4080000000000098</c:v>
                      </c:pt>
                      <c:pt idx="1184">
                        <c:v>0.40750000000000985</c:v>
                      </c:pt>
                      <c:pt idx="1185">
                        <c:v>0.40700000000000991</c:v>
                      </c:pt>
                      <c:pt idx="1186">
                        <c:v>0.40650000000000996</c:v>
                      </c:pt>
                      <c:pt idx="1187">
                        <c:v>0.40600000000001002</c:v>
                      </c:pt>
                      <c:pt idx="1188">
                        <c:v>0.40550000000001007</c:v>
                      </c:pt>
                      <c:pt idx="1189">
                        <c:v>0.40500000000001013</c:v>
                      </c:pt>
                      <c:pt idx="1190">
                        <c:v>0.40450000000001018</c:v>
                      </c:pt>
                      <c:pt idx="1191">
                        <c:v>0.40400000000001024</c:v>
                      </c:pt>
                      <c:pt idx="1192">
                        <c:v>0.40350000000001029</c:v>
                      </c:pt>
                      <c:pt idx="1193">
                        <c:v>0.40300000000001035</c:v>
                      </c:pt>
                      <c:pt idx="1194">
                        <c:v>0.40250000000001041</c:v>
                      </c:pt>
                      <c:pt idx="1195">
                        <c:v>0.40200000000001046</c:v>
                      </c:pt>
                      <c:pt idx="1196">
                        <c:v>0.40150000000001052</c:v>
                      </c:pt>
                      <c:pt idx="1197">
                        <c:v>0.40100000000001057</c:v>
                      </c:pt>
                      <c:pt idx="1198">
                        <c:v>0.40050000000001063</c:v>
                      </c:pt>
                      <c:pt idx="1199">
                        <c:v>0.40000000000001068</c:v>
                      </c:pt>
                      <c:pt idx="1200">
                        <c:v>0.39950000000001074</c:v>
                      </c:pt>
                      <c:pt idx="1201">
                        <c:v>0.39900000000001079</c:v>
                      </c:pt>
                      <c:pt idx="1202">
                        <c:v>0.39850000000001085</c:v>
                      </c:pt>
                      <c:pt idx="1203">
                        <c:v>0.3980000000000109</c:v>
                      </c:pt>
                      <c:pt idx="1204">
                        <c:v>0.39750000000001096</c:v>
                      </c:pt>
                      <c:pt idx="1205">
                        <c:v>0.39700000000001101</c:v>
                      </c:pt>
                      <c:pt idx="1206">
                        <c:v>0.39650000000001107</c:v>
                      </c:pt>
                      <c:pt idx="1207">
                        <c:v>0.39600000000001112</c:v>
                      </c:pt>
                      <c:pt idx="1208">
                        <c:v>0.39550000000001118</c:v>
                      </c:pt>
                      <c:pt idx="1209">
                        <c:v>0.39500000000001123</c:v>
                      </c:pt>
                      <c:pt idx="1210">
                        <c:v>0.39450000000001129</c:v>
                      </c:pt>
                      <c:pt idx="1211">
                        <c:v>0.39400000000001134</c:v>
                      </c:pt>
                      <c:pt idx="1212">
                        <c:v>0.3935000000000114</c:v>
                      </c:pt>
                      <c:pt idx="1213">
                        <c:v>0.39300000000001145</c:v>
                      </c:pt>
                      <c:pt idx="1214">
                        <c:v>0.39250000000001151</c:v>
                      </c:pt>
                      <c:pt idx="1215">
                        <c:v>0.39200000000001156</c:v>
                      </c:pt>
                      <c:pt idx="1216">
                        <c:v>0.39150000000001162</c:v>
                      </c:pt>
                      <c:pt idx="1217">
                        <c:v>0.39100000000001167</c:v>
                      </c:pt>
                      <c:pt idx="1218">
                        <c:v>0.39050000000001173</c:v>
                      </c:pt>
                      <c:pt idx="1219">
                        <c:v>0.39000000000001178</c:v>
                      </c:pt>
                      <c:pt idx="1220">
                        <c:v>0.38950000000001184</c:v>
                      </c:pt>
                      <c:pt idx="1221">
                        <c:v>0.38900000000001189</c:v>
                      </c:pt>
                      <c:pt idx="1222">
                        <c:v>0.38850000000001195</c:v>
                      </c:pt>
                      <c:pt idx="1223">
                        <c:v>0.388000000000012</c:v>
                      </c:pt>
                      <c:pt idx="1224">
                        <c:v>0.38750000000001206</c:v>
                      </c:pt>
                      <c:pt idx="1225">
                        <c:v>0.38700000000001211</c:v>
                      </c:pt>
                      <c:pt idx="1226">
                        <c:v>0.38650000000001217</c:v>
                      </c:pt>
                      <c:pt idx="1227">
                        <c:v>0.38600000000001222</c:v>
                      </c:pt>
                      <c:pt idx="1228">
                        <c:v>0.38550000000001228</c:v>
                      </c:pt>
                      <c:pt idx="1229">
                        <c:v>0.38500000000001233</c:v>
                      </c:pt>
                      <c:pt idx="1230">
                        <c:v>0.38450000000001239</c:v>
                      </c:pt>
                      <c:pt idx="1231">
                        <c:v>0.38400000000001244</c:v>
                      </c:pt>
                      <c:pt idx="1232">
                        <c:v>0.3835000000000125</c:v>
                      </c:pt>
                      <c:pt idx="1233">
                        <c:v>0.38300000000001255</c:v>
                      </c:pt>
                      <c:pt idx="1234">
                        <c:v>0.38250000000001261</c:v>
                      </c:pt>
                      <c:pt idx="1235">
                        <c:v>0.38200000000001266</c:v>
                      </c:pt>
                      <c:pt idx="1236">
                        <c:v>0.38150000000001272</c:v>
                      </c:pt>
                      <c:pt idx="1237">
                        <c:v>0.38100000000001277</c:v>
                      </c:pt>
                      <c:pt idx="1238">
                        <c:v>0.38050000000001283</c:v>
                      </c:pt>
                      <c:pt idx="1239">
                        <c:v>0.38000000000001288</c:v>
                      </c:pt>
                      <c:pt idx="1240">
                        <c:v>0.37950000000001294</c:v>
                      </c:pt>
                      <c:pt idx="1241">
                        <c:v>0.37900000000001299</c:v>
                      </c:pt>
                      <c:pt idx="1242">
                        <c:v>0.37850000000001305</c:v>
                      </c:pt>
                      <c:pt idx="1243">
                        <c:v>0.3780000000000131</c:v>
                      </c:pt>
                      <c:pt idx="1244">
                        <c:v>0.37750000000001316</c:v>
                      </c:pt>
                      <c:pt idx="1245">
                        <c:v>0.37700000000001321</c:v>
                      </c:pt>
                      <c:pt idx="1246">
                        <c:v>0.37650000000001327</c:v>
                      </c:pt>
                      <c:pt idx="1247">
                        <c:v>0.37600000000001332</c:v>
                      </c:pt>
                      <c:pt idx="1248">
                        <c:v>0.37550000000001338</c:v>
                      </c:pt>
                      <c:pt idx="1249">
                        <c:v>0.37500000000001343</c:v>
                      </c:pt>
                      <c:pt idx="1250">
                        <c:v>0.37450000000001349</c:v>
                      </c:pt>
                      <c:pt idx="1251">
                        <c:v>0.37400000000001354</c:v>
                      </c:pt>
                      <c:pt idx="1252">
                        <c:v>0.3735000000000136</c:v>
                      </c:pt>
                      <c:pt idx="1253">
                        <c:v>0.37300000000001365</c:v>
                      </c:pt>
                      <c:pt idx="1254">
                        <c:v>0.37250000000001371</c:v>
                      </c:pt>
                      <c:pt idx="1255">
                        <c:v>0.37200000000001376</c:v>
                      </c:pt>
                      <c:pt idx="1256">
                        <c:v>0.37150000000001382</c:v>
                      </c:pt>
                      <c:pt idx="1257">
                        <c:v>0.37100000000001387</c:v>
                      </c:pt>
                      <c:pt idx="1258">
                        <c:v>0.37050000000001393</c:v>
                      </c:pt>
                      <c:pt idx="1259">
                        <c:v>0.37000000000001398</c:v>
                      </c:pt>
                      <c:pt idx="1260">
                        <c:v>0.36950000000001404</c:v>
                      </c:pt>
                      <c:pt idx="1261">
                        <c:v>0.36900000000001409</c:v>
                      </c:pt>
                      <c:pt idx="1262">
                        <c:v>0.36850000000001415</c:v>
                      </c:pt>
                      <c:pt idx="1263">
                        <c:v>0.3680000000000142</c:v>
                      </c:pt>
                      <c:pt idx="1264">
                        <c:v>0.36750000000001426</c:v>
                      </c:pt>
                      <c:pt idx="1265">
                        <c:v>0.36700000000001431</c:v>
                      </c:pt>
                      <c:pt idx="1266">
                        <c:v>0.36650000000001437</c:v>
                      </c:pt>
                      <c:pt idx="1267">
                        <c:v>0.36600000000001442</c:v>
                      </c:pt>
                      <c:pt idx="1268">
                        <c:v>0.36550000000001448</c:v>
                      </c:pt>
                      <c:pt idx="1269">
                        <c:v>0.36500000000001454</c:v>
                      </c:pt>
                      <c:pt idx="1270">
                        <c:v>0.36450000000001459</c:v>
                      </c:pt>
                      <c:pt idx="1271">
                        <c:v>0.36400000000001465</c:v>
                      </c:pt>
                      <c:pt idx="1272">
                        <c:v>0.3635000000000147</c:v>
                      </c:pt>
                      <c:pt idx="1273">
                        <c:v>0.36300000000001476</c:v>
                      </c:pt>
                      <c:pt idx="1274">
                        <c:v>0.36250000000001481</c:v>
                      </c:pt>
                      <c:pt idx="1275">
                        <c:v>0.36200000000001487</c:v>
                      </c:pt>
                      <c:pt idx="1276">
                        <c:v>0.36150000000001492</c:v>
                      </c:pt>
                      <c:pt idx="1277">
                        <c:v>0.36100000000001498</c:v>
                      </c:pt>
                      <c:pt idx="1278">
                        <c:v>0.36050000000001503</c:v>
                      </c:pt>
                      <c:pt idx="1279">
                        <c:v>0.36000000000001509</c:v>
                      </c:pt>
                      <c:pt idx="1280">
                        <c:v>0.35950000000001514</c:v>
                      </c:pt>
                      <c:pt idx="1281">
                        <c:v>0.3590000000000152</c:v>
                      </c:pt>
                      <c:pt idx="1282">
                        <c:v>0.35850000000001525</c:v>
                      </c:pt>
                      <c:pt idx="1283">
                        <c:v>0.35800000000001531</c:v>
                      </c:pt>
                      <c:pt idx="1284">
                        <c:v>0.35750000000001536</c:v>
                      </c:pt>
                      <c:pt idx="1285">
                        <c:v>0.35700000000001542</c:v>
                      </c:pt>
                      <c:pt idx="1286">
                        <c:v>0.35650000000001547</c:v>
                      </c:pt>
                      <c:pt idx="1287">
                        <c:v>0.35600000000001553</c:v>
                      </c:pt>
                      <c:pt idx="1288">
                        <c:v>0.35550000000001558</c:v>
                      </c:pt>
                      <c:pt idx="1289">
                        <c:v>0.35500000000001564</c:v>
                      </c:pt>
                      <c:pt idx="1290">
                        <c:v>0.35450000000001569</c:v>
                      </c:pt>
                      <c:pt idx="1291">
                        <c:v>0.35400000000001575</c:v>
                      </c:pt>
                      <c:pt idx="1292">
                        <c:v>0.3535000000000158</c:v>
                      </c:pt>
                      <c:pt idx="1293">
                        <c:v>0.35300000000001586</c:v>
                      </c:pt>
                      <c:pt idx="1294">
                        <c:v>0.35250000000001591</c:v>
                      </c:pt>
                      <c:pt idx="1295">
                        <c:v>0.35200000000001597</c:v>
                      </c:pt>
                      <c:pt idx="1296">
                        <c:v>0.35150000000001602</c:v>
                      </c:pt>
                      <c:pt idx="1297">
                        <c:v>0.35100000000001608</c:v>
                      </c:pt>
                      <c:pt idx="1298">
                        <c:v>0.35050000000001613</c:v>
                      </c:pt>
                      <c:pt idx="1299">
                        <c:v>0.35000000000001619</c:v>
                      </c:pt>
                      <c:pt idx="1300">
                        <c:v>0.34950000000001624</c:v>
                      </c:pt>
                      <c:pt idx="1301">
                        <c:v>0.3490000000000163</c:v>
                      </c:pt>
                      <c:pt idx="1302">
                        <c:v>0.34850000000001635</c:v>
                      </c:pt>
                      <c:pt idx="1303">
                        <c:v>0.34800000000001641</c:v>
                      </c:pt>
                      <c:pt idx="1304">
                        <c:v>0.34750000000001646</c:v>
                      </c:pt>
                      <c:pt idx="1305">
                        <c:v>0.34700000000001652</c:v>
                      </c:pt>
                      <c:pt idx="1306">
                        <c:v>0.34650000000001657</c:v>
                      </c:pt>
                      <c:pt idx="1307">
                        <c:v>0.34600000000001663</c:v>
                      </c:pt>
                      <c:pt idx="1308">
                        <c:v>0.34550000000001668</c:v>
                      </c:pt>
                      <c:pt idx="1309">
                        <c:v>0.34500000000001674</c:v>
                      </c:pt>
                      <c:pt idx="1310">
                        <c:v>0.34450000000001679</c:v>
                      </c:pt>
                      <c:pt idx="1311">
                        <c:v>0.34400000000001685</c:v>
                      </c:pt>
                      <c:pt idx="1312">
                        <c:v>0.3435000000000169</c:v>
                      </c:pt>
                      <c:pt idx="1313">
                        <c:v>0.34300000000001696</c:v>
                      </c:pt>
                      <c:pt idx="1314">
                        <c:v>0.34250000000001701</c:v>
                      </c:pt>
                      <c:pt idx="1315">
                        <c:v>0.34200000000001707</c:v>
                      </c:pt>
                      <c:pt idx="1316">
                        <c:v>0.34150000000001712</c:v>
                      </c:pt>
                      <c:pt idx="1317">
                        <c:v>0.34100000000001718</c:v>
                      </c:pt>
                      <c:pt idx="1318">
                        <c:v>0.34050000000001723</c:v>
                      </c:pt>
                      <c:pt idx="1319">
                        <c:v>0.34000000000001729</c:v>
                      </c:pt>
                      <c:pt idx="1320">
                        <c:v>0.33950000000001734</c:v>
                      </c:pt>
                      <c:pt idx="1321">
                        <c:v>0.3390000000000174</c:v>
                      </c:pt>
                      <c:pt idx="1322">
                        <c:v>0.33850000000001745</c:v>
                      </c:pt>
                      <c:pt idx="1323">
                        <c:v>0.33800000000001751</c:v>
                      </c:pt>
                      <c:pt idx="1324">
                        <c:v>0.33750000000001756</c:v>
                      </c:pt>
                      <c:pt idx="1325">
                        <c:v>0.33700000000001762</c:v>
                      </c:pt>
                      <c:pt idx="1326">
                        <c:v>0.33650000000001767</c:v>
                      </c:pt>
                      <c:pt idx="1327">
                        <c:v>0.33600000000001773</c:v>
                      </c:pt>
                      <c:pt idx="1328">
                        <c:v>0.33550000000001778</c:v>
                      </c:pt>
                      <c:pt idx="1329">
                        <c:v>0.33500000000001784</c:v>
                      </c:pt>
                      <c:pt idx="1330">
                        <c:v>0.33450000000001789</c:v>
                      </c:pt>
                      <c:pt idx="1331">
                        <c:v>0.33400000000001795</c:v>
                      </c:pt>
                      <c:pt idx="1332">
                        <c:v>0.333500000000018</c:v>
                      </c:pt>
                      <c:pt idx="1333">
                        <c:v>0.33300000000001806</c:v>
                      </c:pt>
                      <c:pt idx="1334">
                        <c:v>0.33250000000001811</c:v>
                      </c:pt>
                      <c:pt idx="1335">
                        <c:v>0.33200000000001817</c:v>
                      </c:pt>
                      <c:pt idx="1336">
                        <c:v>0.33150000000001822</c:v>
                      </c:pt>
                      <c:pt idx="1337">
                        <c:v>0.33100000000001828</c:v>
                      </c:pt>
                      <c:pt idx="1338">
                        <c:v>0.33050000000001833</c:v>
                      </c:pt>
                      <c:pt idx="1339">
                        <c:v>0.33000000000001839</c:v>
                      </c:pt>
                      <c:pt idx="1340">
                        <c:v>0.32950000000001844</c:v>
                      </c:pt>
                      <c:pt idx="1341">
                        <c:v>0.3290000000000185</c:v>
                      </c:pt>
                      <c:pt idx="1342">
                        <c:v>0.32850000000001855</c:v>
                      </c:pt>
                      <c:pt idx="1343">
                        <c:v>0.32800000000001861</c:v>
                      </c:pt>
                      <c:pt idx="1344">
                        <c:v>0.32750000000001867</c:v>
                      </c:pt>
                      <c:pt idx="1345">
                        <c:v>0.32700000000001872</c:v>
                      </c:pt>
                      <c:pt idx="1346">
                        <c:v>0.32650000000001878</c:v>
                      </c:pt>
                      <c:pt idx="1347">
                        <c:v>0.32600000000001883</c:v>
                      </c:pt>
                      <c:pt idx="1348">
                        <c:v>0.32550000000001889</c:v>
                      </c:pt>
                      <c:pt idx="1349">
                        <c:v>0.32500000000001894</c:v>
                      </c:pt>
                      <c:pt idx="1350">
                        <c:v>0.324500000000019</c:v>
                      </c:pt>
                      <c:pt idx="1351">
                        <c:v>0.32400000000001905</c:v>
                      </c:pt>
                      <c:pt idx="1352">
                        <c:v>0.32350000000001911</c:v>
                      </c:pt>
                      <c:pt idx="1353">
                        <c:v>0.32300000000001916</c:v>
                      </c:pt>
                      <c:pt idx="1354">
                        <c:v>0.32250000000001922</c:v>
                      </c:pt>
                      <c:pt idx="1355">
                        <c:v>0.32200000000001927</c:v>
                      </c:pt>
                      <c:pt idx="1356">
                        <c:v>0.32150000000001933</c:v>
                      </c:pt>
                      <c:pt idx="1357">
                        <c:v>0.32100000000001938</c:v>
                      </c:pt>
                      <c:pt idx="1358">
                        <c:v>0.32050000000001944</c:v>
                      </c:pt>
                      <c:pt idx="1359">
                        <c:v>0.32000000000001949</c:v>
                      </c:pt>
                      <c:pt idx="1360">
                        <c:v>0.31950000000001955</c:v>
                      </c:pt>
                      <c:pt idx="1361">
                        <c:v>0.3190000000000196</c:v>
                      </c:pt>
                      <c:pt idx="1362">
                        <c:v>0.31850000000001966</c:v>
                      </c:pt>
                      <c:pt idx="1363">
                        <c:v>0.31800000000001971</c:v>
                      </c:pt>
                      <c:pt idx="1364">
                        <c:v>0.31750000000001977</c:v>
                      </c:pt>
                      <c:pt idx="1365">
                        <c:v>0.31700000000001982</c:v>
                      </c:pt>
                      <c:pt idx="1366">
                        <c:v>0.31650000000001988</c:v>
                      </c:pt>
                      <c:pt idx="1367">
                        <c:v>0.31600000000001993</c:v>
                      </c:pt>
                      <c:pt idx="1368">
                        <c:v>0.31550000000001999</c:v>
                      </c:pt>
                      <c:pt idx="1369">
                        <c:v>0.31500000000002004</c:v>
                      </c:pt>
                      <c:pt idx="1370">
                        <c:v>0.3145000000000201</c:v>
                      </c:pt>
                      <c:pt idx="1371">
                        <c:v>0.31400000000002015</c:v>
                      </c:pt>
                      <c:pt idx="1372">
                        <c:v>0.31350000000002021</c:v>
                      </c:pt>
                      <c:pt idx="1373">
                        <c:v>0.31300000000002026</c:v>
                      </c:pt>
                      <c:pt idx="1374">
                        <c:v>0.31250000000002032</c:v>
                      </c:pt>
                      <c:pt idx="1375">
                        <c:v>0.31200000000002037</c:v>
                      </c:pt>
                      <c:pt idx="1376">
                        <c:v>0.31150000000002043</c:v>
                      </c:pt>
                      <c:pt idx="1377">
                        <c:v>0.31100000000002048</c:v>
                      </c:pt>
                      <c:pt idx="1378">
                        <c:v>0.31050000000002054</c:v>
                      </c:pt>
                      <c:pt idx="1379">
                        <c:v>0.31000000000002059</c:v>
                      </c:pt>
                      <c:pt idx="1380">
                        <c:v>0.30950000000002065</c:v>
                      </c:pt>
                      <c:pt idx="1381">
                        <c:v>0.3090000000000207</c:v>
                      </c:pt>
                      <c:pt idx="1382">
                        <c:v>0.30850000000002076</c:v>
                      </c:pt>
                      <c:pt idx="1383">
                        <c:v>0.30800000000002081</c:v>
                      </c:pt>
                      <c:pt idx="1384">
                        <c:v>0.30750000000002087</c:v>
                      </c:pt>
                      <c:pt idx="1385">
                        <c:v>0.30700000000002092</c:v>
                      </c:pt>
                      <c:pt idx="1386">
                        <c:v>0.30650000000002098</c:v>
                      </c:pt>
                      <c:pt idx="1387">
                        <c:v>0.30600000000002103</c:v>
                      </c:pt>
                      <c:pt idx="1388">
                        <c:v>0.30550000000002109</c:v>
                      </c:pt>
                      <c:pt idx="1389">
                        <c:v>0.30500000000002114</c:v>
                      </c:pt>
                      <c:pt idx="1390">
                        <c:v>0.3045000000000212</c:v>
                      </c:pt>
                      <c:pt idx="1391">
                        <c:v>0.30400000000002125</c:v>
                      </c:pt>
                      <c:pt idx="1392">
                        <c:v>0.30350000000002131</c:v>
                      </c:pt>
                      <c:pt idx="1393">
                        <c:v>0.30300000000002136</c:v>
                      </c:pt>
                      <c:pt idx="1394">
                        <c:v>0.30250000000002142</c:v>
                      </c:pt>
                      <c:pt idx="1395">
                        <c:v>0.30200000000002147</c:v>
                      </c:pt>
                      <c:pt idx="1396">
                        <c:v>0.30150000000002153</c:v>
                      </c:pt>
                      <c:pt idx="1397">
                        <c:v>0.30100000000002158</c:v>
                      </c:pt>
                      <c:pt idx="1398">
                        <c:v>0.30050000000002164</c:v>
                      </c:pt>
                      <c:pt idx="1399">
                        <c:v>0.30000000000002169</c:v>
                      </c:pt>
                      <c:pt idx="1400">
                        <c:v>0.29950000000002175</c:v>
                      </c:pt>
                      <c:pt idx="1401">
                        <c:v>0.2990000000000218</c:v>
                      </c:pt>
                      <c:pt idx="1402">
                        <c:v>0.29850000000002186</c:v>
                      </c:pt>
                      <c:pt idx="1403">
                        <c:v>0.29800000000002191</c:v>
                      </c:pt>
                      <c:pt idx="1404">
                        <c:v>0.29750000000002197</c:v>
                      </c:pt>
                      <c:pt idx="1405">
                        <c:v>0.29700000000002202</c:v>
                      </c:pt>
                      <c:pt idx="1406">
                        <c:v>0.29650000000002208</c:v>
                      </c:pt>
                      <c:pt idx="1407">
                        <c:v>0.29600000000002213</c:v>
                      </c:pt>
                      <c:pt idx="1408">
                        <c:v>0.29550000000002219</c:v>
                      </c:pt>
                      <c:pt idx="1409">
                        <c:v>0.29500000000002224</c:v>
                      </c:pt>
                      <c:pt idx="1410">
                        <c:v>0.2945000000000223</c:v>
                      </c:pt>
                      <c:pt idx="1411">
                        <c:v>0.29400000000002235</c:v>
                      </c:pt>
                      <c:pt idx="1412">
                        <c:v>0.29350000000002241</c:v>
                      </c:pt>
                      <c:pt idx="1413">
                        <c:v>0.29300000000002246</c:v>
                      </c:pt>
                      <c:pt idx="1414">
                        <c:v>0.29250000000002252</c:v>
                      </c:pt>
                      <c:pt idx="1415">
                        <c:v>0.29200000000002257</c:v>
                      </c:pt>
                      <c:pt idx="1416">
                        <c:v>0.29150000000002263</c:v>
                      </c:pt>
                      <c:pt idx="1417">
                        <c:v>0.29100000000002268</c:v>
                      </c:pt>
                      <c:pt idx="1418">
                        <c:v>0.29050000000002274</c:v>
                      </c:pt>
                      <c:pt idx="1419">
                        <c:v>0.2900000000000228</c:v>
                      </c:pt>
                      <c:pt idx="1420">
                        <c:v>0.28950000000002285</c:v>
                      </c:pt>
                      <c:pt idx="1421">
                        <c:v>0.28900000000002291</c:v>
                      </c:pt>
                      <c:pt idx="1422">
                        <c:v>0.28850000000002296</c:v>
                      </c:pt>
                      <c:pt idx="1423">
                        <c:v>0.28800000000002302</c:v>
                      </c:pt>
                      <c:pt idx="1424">
                        <c:v>0.28750000000002307</c:v>
                      </c:pt>
                      <c:pt idx="1425">
                        <c:v>0.28700000000002313</c:v>
                      </c:pt>
                      <c:pt idx="1426">
                        <c:v>0.28650000000002318</c:v>
                      </c:pt>
                      <c:pt idx="1427">
                        <c:v>0.28600000000002324</c:v>
                      </c:pt>
                      <c:pt idx="1428">
                        <c:v>0.28550000000002329</c:v>
                      </c:pt>
                      <c:pt idx="1429">
                        <c:v>0.28500000000002335</c:v>
                      </c:pt>
                      <c:pt idx="1430">
                        <c:v>0.2845000000000234</c:v>
                      </c:pt>
                      <c:pt idx="1431">
                        <c:v>0.28400000000002346</c:v>
                      </c:pt>
                      <c:pt idx="1432">
                        <c:v>0.28350000000002351</c:v>
                      </c:pt>
                      <c:pt idx="1433">
                        <c:v>0.28300000000002357</c:v>
                      </c:pt>
                      <c:pt idx="1434">
                        <c:v>0.28250000000002362</c:v>
                      </c:pt>
                      <c:pt idx="1435">
                        <c:v>0.28200000000002368</c:v>
                      </c:pt>
                      <c:pt idx="1436">
                        <c:v>0.28150000000002373</c:v>
                      </c:pt>
                      <c:pt idx="1437">
                        <c:v>0.28100000000002379</c:v>
                      </c:pt>
                      <c:pt idx="1438">
                        <c:v>0.28050000000002384</c:v>
                      </c:pt>
                      <c:pt idx="1439">
                        <c:v>0.2800000000000239</c:v>
                      </c:pt>
                      <c:pt idx="1440">
                        <c:v>0.27950000000002395</c:v>
                      </c:pt>
                      <c:pt idx="1441">
                        <c:v>0.27900000000002401</c:v>
                      </c:pt>
                      <c:pt idx="1442">
                        <c:v>0.27850000000002406</c:v>
                      </c:pt>
                      <c:pt idx="1443">
                        <c:v>0.27800000000002412</c:v>
                      </c:pt>
                      <c:pt idx="1444">
                        <c:v>0.27750000000002417</c:v>
                      </c:pt>
                      <c:pt idx="1445">
                        <c:v>0.27700000000002423</c:v>
                      </c:pt>
                      <c:pt idx="1446">
                        <c:v>0.27650000000002428</c:v>
                      </c:pt>
                      <c:pt idx="1447">
                        <c:v>0.27600000000002434</c:v>
                      </c:pt>
                      <c:pt idx="1448">
                        <c:v>0.27550000000002439</c:v>
                      </c:pt>
                      <c:pt idx="1449">
                        <c:v>0.27500000000002445</c:v>
                      </c:pt>
                      <c:pt idx="1450">
                        <c:v>0.2745000000000245</c:v>
                      </c:pt>
                      <c:pt idx="1451">
                        <c:v>0.27400000000002456</c:v>
                      </c:pt>
                      <c:pt idx="1452">
                        <c:v>0.27350000000002461</c:v>
                      </c:pt>
                      <c:pt idx="1453">
                        <c:v>0.27300000000002467</c:v>
                      </c:pt>
                      <c:pt idx="1454">
                        <c:v>0.27250000000002472</c:v>
                      </c:pt>
                      <c:pt idx="1455">
                        <c:v>0.27200000000002478</c:v>
                      </c:pt>
                      <c:pt idx="1456">
                        <c:v>0.27150000000002483</c:v>
                      </c:pt>
                      <c:pt idx="1457">
                        <c:v>0.27100000000002489</c:v>
                      </c:pt>
                      <c:pt idx="1458">
                        <c:v>0.27050000000002494</c:v>
                      </c:pt>
                      <c:pt idx="1459">
                        <c:v>0.270000000000025</c:v>
                      </c:pt>
                      <c:pt idx="1460">
                        <c:v>0.26950000000002505</c:v>
                      </c:pt>
                      <c:pt idx="1461">
                        <c:v>0.26900000000002511</c:v>
                      </c:pt>
                      <c:pt idx="1462">
                        <c:v>0.26850000000002516</c:v>
                      </c:pt>
                      <c:pt idx="1463">
                        <c:v>0.26800000000002522</c:v>
                      </c:pt>
                      <c:pt idx="1464">
                        <c:v>0.26750000000002527</c:v>
                      </c:pt>
                      <c:pt idx="1465">
                        <c:v>0.26700000000002533</c:v>
                      </c:pt>
                      <c:pt idx="1466">
                        <c:v>0.26650000000002538</c:v>
                      </c:pt>
                      <c:pt idx="1467">
                        <c:v>0.26600000000002544</c:v>
                      </c:pt>
                      <c:pt idx="1468">
                        <c:v>0.26550000000002549</c:v>
                      </c:pt>
                      <c:pt idx="1469">
                        <c:v>0.26500000000002555</c:v>
                      </c:pt>
                      <c:pt idx="1470">
                        <c:v>0.2645000000000256</c:v>
                      </c:pt>
                      <c:pt idx="1471">
                        <c:v>0.26400000000002566</c:v>
                      </c:pt>
                      <c:pt idx="1472">
                        <c:v>0.26350000000002571</c:v>
                      </c:pt>
                      <c:pt idx="1473">
                        <c:v>0.26300000000002577</c:v>
                      </c:pt>
                      <c:pt idx="1474">
                        <c:v>0.26250000000002582</c:v>
                      </c:pt>
                      <c:pt idx="1475">
                        <c:v>0.26200000000002588</c:v>
                      </c:pt>
                      <c:pt idx="1476">
                        <c:v>0.26150000000002593</c:v>
                      </c:pt>
                      <c:pt idx="1477">
                        <c:v>0.26100000000002599</c:v>
                      </c:pt>
                      <c:pt idx="1478">
                        <c:v>0.26050000000002604</c:v>
                      </c:pt>
                      <c:pt idx="1479">
                        <c:v>0.2600000000000261</c:v>
                      </c:pt>
                      <c:pt idx="1480">
                        <c:v>0.25950000000002615</c:v>
                      </c:pt>
                      <c:pt idx="1481">
                        <c:v>0.25900000000002621</c:v>
                      </c:pt>
                      <c:pt idx="1482">
                        <c:v>0.25850000000002626</c:v>
                      </c:pt>
                      <c:pt idx="1483">
                        <c:v>0.25800000000002632</c:v>
                      </c:pt>
                      <c:pt idx="1484">
                        <c:v>0.25750000000002637</c:v>
                      </c:pt>
                      <c:pt idx="1485">
                        <c:v>0.25700000000002643</c:v>
                      </c:pt>
                      <c:pt idx="1486">
                        <c:v>0.25650000000002648</c:v>
                      </c:pt>
                      <c:pt idx="1487">
                        <c:v>0.25600000000002654</c:v>
                      </c:pt>
                      <c:pt idx="1488">
                        <c:v>0.25550000000002659</c:v>
                      </c:pt>
                      <c:pt idx="1489">
                        <c:v>0.25500000000002665</c:v>
                      </c:pt>
                      <c:pt idx="1490">
                        <c:v>0.2545000000000267</c:v>
                      </c:pt>
                      <c:pt idx="1491">
                        <c:v>0.25400000000002676</c:v>
                      </c:pt>
                      <c:pt idx="1492">
                        <c:v>0.25350000000002681</c:v>
                      </c:pt>
                      <c:pt idx="1493">
                        <c:v>0.25300000000002687</c:v>
                      </c:pt>
                      <c:pt idx="1494">
                        <c:v>0.25250000000002693</c:v>
                      </c:pt>
                      <c:pt idx="1495">
                        <c:v>0.25200000000002698</c:v>
                      </c:pt>
                      <c:pt idx="1496">
                        <c:v>0.25150000000002704</c:v>
                      </c:pt>
                      <c:pt idx="1497">
                        <c:v>0.25100000000002709</c:v>
                      </c:pt>
                      <c:pt idx="1498">
                        <c:v>0.25050000000002715</c:v>
                      </c:pt>
                      <c:pt idx="1499">
                        <c:v>0.2500000000000272</c:v>
                      </c:pt>
                      <c:pt idx="1500">
                        <c:v>0.24950000000002726</c:v>
                      </c:pt>
                      <c:pt idx="1501">
                        <c:v>0.24900000000002731</c:v>
                      </c:pt>
                      <c:pt idx="1502">
                        <c:v>0.24850000000002737</c:v>
                      </c:pt>
                      <c:pt idx="1503">
                        <c:v>0.24800000000002742</c:v>
                      </c:pt>
                      <c:pt idx="1504">
                        <c:v>0.24750000000002748</c:v>
                      </c:pt>
                      <c:pt idx="1505">
                        <c:v>0.24700000000002753</c:v>
                      </c:pt>
                      <c:pt idx="1506">
                        <c:v>0.24650000000002759</c:v>
                      </c:pt>
                      <c:pt idx="1507">
                        <c:v>0.24600000000002764</c:v>
                      </c:pt>
                      <c:pt idx="1508">
                        <c:v>0.2455000000000277</c:v>
                      </c:pt>
                      <c:pt idx="1509">
                        <c:v>0.24500000000002775</c:v>
                      </c:pt>
                      <c:pt idx="1510">
                        <c:v>0.24450000000002781</c:v>
                      </c:pt>
                      <c:pt idx="1511">
                        <c:v>0.24400000000002786</c:v>
                      </c:pt>
                      <c:pt idx="1512">
                        <c:v>0.24350000000002792</c:v>
                      </c:pt>
                      <c:pt idx="1513">
                        <c:v>0.24300000000002797</c:v>
                      </c:pt>
                      <c:pt idx="1514">
                        <c:v>0.24250000000002803</c:v>
                      </c:pt>
                      <c:pt idx="1515">
                        <c:v>0.24200000000002808</c:v>
                      </c:pt>
                      <c:pt idx="1516">
                        <c:v>0.24150000000002814</c:v>
                      </c:pt>
                      <c:pt idx="1517">
                        <c:v>0.24100000000002819</c:v>
                      </c:pt>
                      <c:pt idx="1518">
                        <c:v>0.24050000000002825</c:v>
                      </c:pt>
                      <c:pt idx="1519">
                        <c:v>0.2400000000000283</c:v>
                      </c:pt>
                      <c:pt idx="1520">
                        <c:v>0.23950000000002836</c:v>
                      </c:pt>
                      <c:pt idx="1521">
                        <c:v>0.23900000000002841</c:v>
                      </c:pt>
                      <c:pt idx="1522">
                        <c:v>0.23850000000002847</c:v>
                      </c:pt>
                      <c:pt idx="1523">
                        <c:v>0.23800000000002852</c:v>
                      </c:pt>
                      <c:pt idx="1524">
                        <c:v>0.23750000000002858</c:v>
                      </c:pt>
                      <c:pt idx="1525">
                        <c:v>0.23700000000002863</c:v>
                      </c:pt>
                      <c:pt idx="1526">
                        <c:v>0.23650000000002869</c:v>
                      </c:pt>
                      <c:pt idx="1527">
                        <c:v>0.23600000000002874</c:v>
                      </c:pt>
                      <c:pt idx="1528">
                        <c:v>0.2355000000000288</c:v>
                      </c:pt>
                      <c:pt idx="1529">
                        <c:v>0.23500000000002885</c:v>
                      </c:pt>
                      <c:pt idx="1530">
                        <c:v>0.23450000000002891</c:v>
                      </c:pt>
                      <c:pt idx="1531">
                        <c:v>0.23400000000002896</c:v>
                      </c:pt>
                      <c:pt idx="1532">
                        <c:v>0.23350000000002902</c:v>
                      </c:pt>
                      <c:pt idx="1533">
                        <c:v>0.23300000000002907</c:v>
                      </c:pt>
                      <c:pt idx="1534">
                        <c:v>0.23250000000002913</c:v>
                      </c:pt>
                      <c:pt idx="1535">
                        <c:v>0.23200000000002918</c:v>
                      </c:pt>
                      <c:pt idx="1536">
                        <c:v>0.23150000000002924</c:v>
                      </c:pt>
                      <c:pt idx="1537">
                        <c:v>0.23100000000002929</c:v>
                      </c:pt>
                      <c:pt idx="1538">
                        <c:v>0.23050000000002935</c:v>
                      </c:pt>
                      <c:pt idx="1539">
                        <c:v>0.2300000000000294</c:v>
                      </c:pt>
                      <c:pt idx="1540">
                        <c:v>0.22950000000002946</c:v>
                      </c:pt>
                      <c:pt idx="1541">
                        <c:v>0.22900000000002951</c:v>
                      </c:pt>
                      <c:pt idx="1542">
                        <c:v>0.22850000000002957</c:v>
                      </c:pt>
                      <c:pt idx="1543">
                        <c:v>0.22800000000002962</c:v>
                      </c:pt>
                      <c:pt idx="1544">
                        <c:v>0.22750000000002968</c:v>
                      </c:pt>
                      <c:pt idx="1545">
                        <c:v>0.22700000000002973</c:v>
                      </c:pt>
                      <c:pt idx="1546">
                        <c:v>0.22650000000002979</c:v>
                      </c:pt>
                      <c:pt idx="1547">
                        <c:v>0.22600000000002984</c:v>
                      </c:pt>
                      <c:pt idx="1548">
                        <c:v>0.2255000000000299</c:v>
                      </c:pt>
                      <c:pt idx="1549">
                        <c:v>0.22500000000002995</c:v>
                      </c:pt>
                      <c:pt idx="1550">
                        <c:v>0.22450000000003001</c:v>
                      </c:pt>
                      <c:pt idx="1551">
                        <c:v>0.22400000000003006</c:v>
                      </c:pt>
                      <c:pt idx="1552">
                        <c:v>0.22350000000003012</c:v>
                      </c:pt>
                      <c:pt idx="1553">
                        <c:v>0.22300000000003017</c:v>
                      </c:pt>
                      <c:pt idx="1554">
                        <c:v>0.22250000000003023</c:v>
                      </c:pt>
                      <c:pt idx="1555">
                        <c:v>0.22200000000003028</c:v>
                      </c:pt>
                      <c:pt idx="1556">
                        <c:v>0.22150000000003034</c:v>
                      </c:pt>
                      <c:pt idx="1557">
                        <c:v>0.22100000000003039</c:v>
                      </c:pt>
                      <c:pt idx="1558">
                        <c:v>0.22050000000003045</c:v>
                      </c:pt>
                      <c:pt idx="1559">
                        <c:v>0.2200000000000305</c:v>
                      </c:pt>
                      <c:pt idx="1560">
                        <c:v>0.21950000000003056</c:v>
                      </c:pt>
                      <c:pt idx="1561">
                        <c:v>0.21900000000003061</c:v>
                      </c:pt>
                      <c:pt idx="1562">
                        <c:v>0.21850000000003067</c:v>
                      </c:pt>
                      <c:pt idx="1563">
                        <c:v>0.21800000000003072</c:v>
                      </c:pt>
                      <c:pt idx="1564">
                        <c:v>0.21750000000003078</c:v>
                      </c:pt>
                      <c:pt idx="1565">
                        <c:v>0.21700000000003083</c:v>
                      </c:pt>
                      <c:pt idx="1566">
                        <c:v>0.21650000000003089</c:v>
                      </c:pt>
                      <c:pt idx="1567">
                        <c:v>0.21600000000003095</c:v>
                      </c:pt>
                      <c:pt idx="1568">
                        <c:v>0.215500000000031</c:v>
                      </c:pt>
                      <c:pt idx="1569">
                        <c:v>0.21500000000003106</c:v>
                      </c:pt>
                      <c:pt idx="1570">
                        <c:v>0.21450000000003111</c:v>
                      </c:pt>
                      <c:pt idx="1571">
                        <c:v>0.21400000000003117</c:v>
                      </c:pt>
                      <c:pt idx="1572">
                        <c:v>0.21350000000003122</c:v>
                      </c:pt>
                      <c:pt idx="1573">
                        <c:v>0.21300000000003128</c:v>
                      </c:pt>
                      <c:pt idx="1574">
                        <c:v>0.21250000000003133</c:v>
                      </c:pt>
                      <c:pt idx="1575">
                        <c:v>0.21200000000003139</c:v>
                      </c:pt>
                      <c:pt idx="1576">
                        <c:v>0.21150000000003144</c:v>
                      </c:pt>
                      <c:pt idx="1577">
                        <c:v>0.2110000000000315</c:v>
                      </c:pt>
                      <c:pt idx="1578">
                        <c:v>0.21050000000003155</c:v>
                      </c:pt>
                      <c:pt idx="1579">
                        <c:v>0.21000000000003161</c:v>
                      </c:pt>
                      <c:pt idx="1580">
                        <c:v>0.20950000000003166</c:v>
                      </c:pt>
                      <c:pt idx="1581">
                        <c:v>0.20900000000003172</c:v>
                      </c:pt>
                      <c:pt idx="1582">
                        <c:v>0.20850000000003177</c:v>
                      </c:pt>
                      <c:pt idx="1583">
                        <c:v>0.20800000000003183</c:v>
                      </c:pt>
                      <c:pt idx="1584">
                        <c:v>0.20750000000003188</c:v>
                      </c:pt>
                      <c:pt idx="1585">
                        <c:v>0.20700000000003194</c:v>
                      </c:pt>
                      <c:pt idx="1586">
                        <c:v>0.20650000000003199</c:v>
                      </c:pt>
                      <c:pt idx="1587">
                        <c:v>0.20600000000003205</c:v>
                      </c:pt>
                      <c:pt idx="1588">
                        <c:v>0.2055000000000321</c:v>
                      </c:pt>
                      <c:pt idx="1589">
                        <c:v>0.20500000000003216</c:v>
                      </c:pt>
                      <c:pt idx="1590">
                        <c:v>0.20450000000003221</c:v>
                      </c:pt>
                      <c:pt idx="1591">
                        <c:v>0.20400000000003227</c:v>
                      </c:pt>
                      <c:pt idx="1592">
                        <c:v>0.20350000000003232</c:v>
                      </c:pt>
                      <c:pt idx="1593">
                        <c:v>0.20300000000003238</c:v>
                      </c:pt>
                      <c:pt idx="1594">
                        <c:v>0.20250000000003243</c:v>
                      </c:pt>
                      <c:pt idx="1595">
                        <c:v>0.20200000000003249</c:v>
                      </c:pt>
                      <c:pt idx="1596">
                        <c:v>0.20150000000003254</c:v>
                      </c:pt>
                      <c:pt idx="1597">
                        <c:v>0.2010000000000326</c:v>
                      </c:pt>
                      <c:pt idx="1598">
                        <c:v>0.20050000000003265</c:v>
                      </c:pt>
                      <c:pt idx="1599">
                        <c:v>0.20000000000003271</c:v>
                      </c:pt>
                      <c:pt idx="1600">
                        <c:v>0.19950000000003276</c:v>
                      </c:pt>
                      <c:pt idx="1601">
                        <c:v>0.19900000000003282</c:v>
                      </c:pt>
                      <c:pt idx="1602">
                        <c:v>0.19850000000003287</c:v>
                      </c:pt>
                      <c:pt idx="1603">
                        <c:v>0.19800000000003293</c:v>
                      </c:pt>
                      <c:pt idx="1604">
                        <c:v>0.19750000000003298</c:v>
                      </c:pt>
                      <c:pt idx="1605">
                        <c:v>0.19700000000003304</c:v>
                      </c:pt>
                      <c:pt idx="1606">
                        <c:v>0.19650000000003309</c:v>
                      </c:pt>
                      <c:pt idx="1607">
                        <c:v>0.19600000000003315</c:v>
                      </c:pt>
                      <c:pt idx="1608">
                        <c:v>0.1955000000000332</c:v>
                      </c:pt>
                      <c:pt idx="1609">
                        <c:v>0.19500000000003326</c:v>
                      </c:pt>
                      <c:pt idx="1610">
                        <c:v>0.19450000000003331</c:v>
                      </c:pt>
                      <c:pt idx="1611">
                        <c:v>0.19400000000003337</c:v>
                      </c:pt>
                      <c:pt idx="1612">
                        <c:v>0.19350000000003342</c:v>
                      </c:pt>
                      <c:pt idx="1613">
                        <c:v>0.19300000000003348</c:v>
                      </c:pt>
                      <c:pt idx="1614">
                        <c:v>0.19250000000003353</c:v>
                      </c:pt>
                      <c:pt idx="1615">
                        <c:v>0.19200000000003359</c:v>
                      </c:pt>
                      <c:pt idx="1616">
                        <c:v>0.19150000000003364</c:v>
                      </c:pt>
                      <c:pt idx="1617">
                        <c:v>0.1910000000000337</c:v>
                      </c:pt>
                      <c:pt idx="1618">
                        <c:v>0.19050000000003375</c:v>
                      </c:pt>
                      <c:pt idx="1619">
                        <c:v>0.19000000000003381</c:v>
                      </c:pt>
                      <c:pt idx="1620">
                        <c:v>0.18950000000003386</c:v>
                      </c:pt>
                      <c:pt idx="1621">
                        <c:v>0.18900000000003392</c:v>
                      </c:pt>
                      <c:pt idx="1622">
                        <c:v>0.18850000000003397</c:v>
                      </c:pt>
                      <c:pt idx="1623">
                        <c:v>0.18800000000003403</c:v>
                      </c:pt>
                      <c:pt idx="1624">
                        <c:v>0.18750000000003408</c:v>
                      </c:pt>
                      <c:pt idx="1625">
                        <c:v>0.18700000000003414</c:v>
                      </c:pt>
                      <c:pt idx="1626">
                        <c:v>0.18650000000003419</c:v>
                      </c:pt>
                      <c:pt idx="1627">
                        <c:v>0.18600000000003425</c:v>
                      </c:pt>
                      <c:pt idx="1628">
                        <c:v>0.1855000000000343</c:v>
                      </c:pt>
                      <c:pt idx="1629">
                        <c:v>0.18500000000003436</c:v>
                      </c:pt>
                      <c:pt idx="1630">
                        <c:v>0.18450000000003441</c:v>
                      </c:pt>
                      <c:pt idx="1631">
                        <c:v>0.18400000000003447</c:v>
                      </c:pt>
                      <c:pt idx="1632">
                        <c:v>0.18350000000003452</c:v>
                      </c:pt>
                      <c:pt idx="1633">
                        <c:v>0.18300000000003458</c:v>
                      </c:pt>
                      <c:pt idx="1634">
                        <c:v>0.18250000000003463</c:v>
                      </c:pt>
                      <c:pt idx="1635">
                        <c:v>0.18200000000003469</c:v>
                      </c:pt>
                      <c:pt idx="1636">
                        <c:v>0.18150000000003474</c:v>
                      </c:pt>
                      <c:pt idx="1637">
                        <c:v>0.1810000000000348</c:v>
                      </c:pt>
                      <c:pt idx="1638">
                        <c:v>0.18050000000003485</c:v>
                      </c:pt>
                      <c:pt idx="1639">
                        <c:v>0.18000000000003491</c:v>
                      </c:pt>
                      <c:pt idx="1640">
                        <c:v>0.17950000000003496</c:v>
                      </c:pt>
                      <c:pt idx="1641">
                        <c:v>0.17900000000003502</c:v>
                      </c:pt>
                      <c:pt idx="1642">
                        <c:v>0.17850000000003508</c:v>
                      </c:pt>
                      <c:pt idx="1643">
                        <c:v>0.17800000000003513</c:v>
                      </c:pt>
                      <c:pt idx="1644">
                        <c:v>0.17750000000003519</c:v>
                      </c:pt>
                      <c:pt idx="1645">
                        <c:v>0.17700000000003524</c:v>
                      </c:pt>
                      <c:pt idx="1646">
                        <c:v>0.1765000000000353</c:v>
                      </c:pt>
                      <c:pt idx="1647">
                        <c:v>0.17600000000003535</c:v>
                      </c:pt>
                      <c:pt idx="1648">
                        <c:v>0.17550000000003541</c:v>
                      </c:pt>
                      <c:pt idx="1649">
                        <c:v>0.17500000000003546</c:v>
                      </c:pt>
                      <c:pt idx="1650">
                        <c:v>0.17450000000003552</c:v>
                      </c:pt>
                      <c:pt idx="1651">
                        <c:v>0.17400000000003557</c:v>
                      </c:pt>
                      <c:pt idx="1652">
                        <c:v>0.17350000000003563</c:v>
                      </c:pt>
                      <c:pt idx="1653">
                        <c:v>0.17300000000003568</c:v>
                      </c:pt>
                      <c:pt idx="1654">
                        <c:v>0.17250000000003574</c:v>
                      </c:pt>
                      <c:pt idx="1655">
                        <c:v>0.17200000000003579</c:v>
                      </c:pt>
                      <c:pt idx="1656">
                        <c:v>0.17150000000003585</c:v>
                      </c:pt>
                      <c:pt idx="1657">
                        <c:v>0.1710000000000359</c:v>
                      </c:pt>
                      <c:pt idx="1658">
                        <c:v>0.17050000000003596</c:v>
                      </c:pt>
                      <c:pt idx="1659">
                        <c:v>0.17000000000003601</c:v>
                      </c:pt>
                      <c:pt idx="1660">
                        <c:v>0.16950000000003607</c:v>
                      </c:pt>
                      <c:pt idx="1661">
                        <c:v>0.16900000000003612</c:v>
                      </c:pt>
                      <c:pt idx="1662">
                        <c:v>0.16850000000003618</c:v>
                      </c:pt>
                      <c:pt idx="1663">
                        <c:v>0.16800000000003623</c:v>
                      </c:pt>
                      <c:pt idx="1664">
                        <c:v>0.16750000000003629</c:v>
                      </c:pt>
                      <c:pt idx="1665">
                        <c:v>0.16700000000003634</c:v>
                      </c:pt>
                      <c:pt idx="1666">
                        <c:v>0.1665000000000364</c:v>
                      </c:pt>
                      <c:pt idx="1667">
                        <c:v>0.16600000000003645</c:v>
                      </c:pt>
                      <c:pt idx="1668">
                        <c:v>0.16550000000003651</c:v>
                      </c:pt>
                      <c:pt idx="1669">
                        <c:v>0.16500000000003656</c:v>
                      </c:pt>
                      <c:pt idx="1670">
                        <c:v>0.16450000000003662</c:v>
                      </c:pt>
                      <c:pt idx="1671">
                        <c:v>0.16400000000003667</c:v>
                      </c:pt>
                      <c:pt idx="1672">
                        <c:v>0.16350000000003673</c:v>
                      </c:pt>
                      <c:pt idx="1673">
                        <c:v>0.16300000000003678</c:v>
                      </c:pt>
                      <c:pt idx="1674">
                        <c:v>0.16250000000003684</c:v>
                      </c:pt>
                      <c:pt idx="1675">
                        <c:v>0.16200000000003689</c:v>
                      </c:pt>
                      <c:pt idx="1676">
                        <c:v>0.16150000000003695</c:v>
                      </c:pt>
                      <c:pt idx="1677">
                        <c:v>0.161000000000037</c:v>
                      </c:pt>
                      <c:pt idx="1678">
                        <c:v>0.16050000000003706</c:v>
                      </c:pt>
                      <c:pt idx="1679">
                        <c:v>0.16000000000003711</c:v>
                      </c:pt>
                      <c:pt idx="1680">
                        <c:v>0.15950000000003717</c:v>
                      </c:pt>
                      <c:pt idx="1681">
                        <c:v>0.15900000000003722</c:v>
                      </c:pt>
                      <c:pt idx="1682">
                        <c:v>0.15850000000003728</c:v>
                      </c:pt>
                      <c:pt idx="1683">
                        <c:v>0.15800000000003733</c:v>
                      </c:pt>
                      <c:pt idx="1684">
                        <c:v>0.15750000000003739</c:v>
                      </c:pt>
                      <c:pt idx="1685">
                        <c:v>0.15700000000003744</c:v>
                      </c:pt>
                      <c:pt idx="1686">
                        <c:v>0.1565000000000375</c:v>
                      </c:pt>
                      <c:pt idx="1687">
                        <c:v>0.15600000000003755</c:v>
                      </c:pt>
                      <c:pt idx="1688">
                        <c:v>0.15550000000003761</c:v>
                      </c:pt>
                      <c:pt idx="1689">
                        <c:v>0.15500000000003766</c:v>
                      </c:pt>
                      <c:pt idx="1690">
                        <c:v>0.15450000000003772</c:v>
                      </c:pt>
                      <c:pt idx="1691">
                        <c:v>0.15400000000003777</c:v>
                      </c:pt>
                      <c:pt idx="1692">
                        <c:v>0.15350000000003783</c:v>
                      </c:pt>
                      <c:pt idx="1693">
                        <c:v>0.15300000000003788</c:v>
                      </c:pt>
                      <c:pt idx="1694">
                        <c:v>0.15250000000003794</c:v>
                      </c:pt>
                      <c:pt idx="1695">
                        <c:v>0.15200000000003799</c:v>
                      </c:pt>
                      <c:pt idx="1696">
                        <c:v>0.15150000000003805</c:v>
                      </c:pt>
                      <c:pt idx="1697">
                        <c:v>0.1510000000000381</c:v>
                      </c:pt>
                      <c:pt idx="1698">
                        <c:v>0.15050000000003816</c:v>
                      </c:pt>
                      <c:pt idx="1699">
                        <c:v>0.15000000000003821</c:v>
                      </c:pt>
                      <c:pt idx="1700">
                        <c:v>0.14950000000003827</c:v>
                      </c:pt>
                      <c:pt idx="1701">
                        <c:v>0.14900000000003832</c:v>
                      </c:pt>
                      <c:pt idx="1702">
                        <c:v>0.14850000000003838</c:v>
                      </c:pt>
                      <c:pt idx="1703">
                        <c:v>0.14800000000003843</c:v>
                      </c:pt>
                      <c:pt idx="1704">
                        <c:v>0.14750000000003849</c:v>
                      </c:pt>
                      <c:pt idx="1705">
                        <c:v>0.14700000000003854</c:v>
                      </c:pt>
                      <c:pt idx="1706">
                        <c:v>0.1465000000000386</c:v>
                      </c:pt>
                      <c:pt idx="1707">
                        <c:v>0.14600000000003865</c:v>
                      </c:pt>
                      <c:pt idx="1708">
                        <c:v>0.14550000000003871</c:v>
                      </c:pt>
                      <c:pt idx="1709">
                        <c:v>0.14500000000003876</c:v>
                      </c:pt>
                      <c:pt idx="1710">
                        <c:v>0.14450000000003882</c:v>
                      </c:pt>
                      <c:pt idx="1711">
                        <c:v>0.14400000000003887</c:v>
                      </c:pt>
                      <c:pt idx="1712">
                        <c:v>0.14350000000003893</c:v>
                      </c:pt>
                      <c:pt idx="1713">
                        <c:v>0.14300000000003898</c:v>
                      </c:pt>
                      <c:pt idx="1714">
                        <c:v>0.14250000000003904</c:v>
                      </c:pt>
                      <c:pt idx="1715">
                        <c:v>0.14200000000003909</c:v>
                      </c:pt>
                      <c:pt idx="1716">
                        <c:v>0.14150000000003915</c:v>
                      </c:pt>
                      <c:pt idx="1717">
                        <c:v>0.14100000000003921</c:v>
                      </c:pt>
                      <c:pt idx="1718">
                        <c:v>0.14050000000003926</c:v>
                      </c:pt>
                      <c:pt idx="1719">
                        <c:v>0.14000000000003932</c:v>
                      </c:pt>
                      <c:pt idx="1720">
                        <c:v>0.13950000000003937</c:v>
                      </c:pt>
                      <c:pt idx="1721">
                        <c:v>0.13900000000003943</c:v>
                      </c:pt>
                      <c:pt idx="1722">
                        <c:v>0.13850000000003948</c:v>
                      </c:pt>
                      <c:pt idx="1723">
                        <c:v>0.13800000000003954</c:v>
                      </c:pt>
                      <c:pt idx="1724">
                        <c:v>0.13750000000003959</c:v>
                      </c:pt>
                      <c:pt idx="1725">
                        <c:v>0.13700000000003965</c:v>
                      </c:pt>
                      <c:pt idx="1726">
                        <c:v>0.1365000000000397</c:v>
                      </c:pt>
                      <c:pt idx="1727">
                        <c:v>0.13600000000003976</c:v>
                      </c:pt>
                      <c:pt idx="1728">
                        <c:v>0.13550000000003981</c:v>
                      </c:pt>
                      <c:pt idx="1729">
                        <c:v>0.13500000000003987</c:v>
                      </c:pt>
                      <c:pt idx="1730">
                        <c:v>0.13450000000003992</c:v>
                      </c:pt>
                      <c:pt idx="1731">
                        <c:v>0.13400000000003998</c:v>
                      </c:pt>
                      <c:pt idx="1732">
                        <c:v>0.13350000000004003</c:v>
                      </c:pt>
                      <c:pt idx="1733">
                        <c:v>0.13300000000004009</c:v>
                      </c:pt>
                      <c:pt idx="1734">
                        <c:v>0.13250000000004014</c:v>
                      </c:pt>
                      <c:pt idx="1735">
                        <c:v>0.1320000000000402</c:v>
                      </c:pt>
                      <c:pt idx="1736">
                        <c:v>0.13150000000004025</c:v>
                      </c:pt>
                      <c:pt idx="1737">
                        <c:v>0.13100000000004031</c:v>
                      </c:pt>
                      <c:pt idx="1738">
                        <c:v>0.13050000000004036</c:v>
                      </c:pt>
                      <c:pt idx="1739">
                        <c:v>0.13000000000004042</c:v>
                      </c:pt>
                      <c:pt idx="1740">
                        <c:v>0.12950000000004047</c:v>
                      </c:pt>
                      <c:pt idx="1741">
                        <c:v>0.12900000000004053</c:v>
                      </c:pt>
                      <c:pt idx="1742">
                        <c:v>0.12850000000004058</c:v>
                      </c:pt>
                      <c:pt idx="1743">
                        <c:v>0.12800000000004064</c:v>
                      </c:pt>
                      <c:pt idx="1744">
                        <c:v>0.12750000000004069</c:v>
                      </c:pt>
                      <c:pt idx="1745">
                        <c:v>0.12700000000004075</c:v>
                      </c:pt>
                      <c:pt idx="1746">
                        <c:v>0.1265000000000408</c:v>
                      </c:pt>
                      <c:pt idx="1747">
                        <c:v>0.12600000000004086</c:v>
                      </c:pt>
                      <c:pt idx="1748">
                        <c:v>0.12550000000004091</c:v>
                      </c:pt>
                      <c:pt idx="1749">
                        <c:v>0.12500000000004097</c:v>
                      </c:pt>
                      <c:pt idx="1750">
                        <c:v>0.12450000000004102</c:v>
                      </c:pt>
                      <c:pt idx="1751">
                        <c:v>0.12400000000004108</c:v>
                      </c:pt>
                      <c:pt idx="1752">
                        <c:v>0.12350000000004113</c:v>
                      </c:pt>
                      <c:pt idx="1753">
                        <c:v>0.12300000000004119</c:v>
                      </c:pt>
                      <c:pt idx="1754">
                        <c:v>0.12250000000004124</c:v>
                      </c:pt>
                      <c:pt idx="1755">
                        <c:v>0.1220000000000413</c:v>
                      </c:pt>
                      <c:pt idx="1756">
                        <c:v>0.12150000000004135</c:v>
                      </c:pt>
                      <c:pt idx="1757">
                        <c:v>0.12100000000004141</c:v>
                      </c:pt>
                      <c:pt idx="1758">
                        <c:v>0.12050000000004146</c:v>
                      </c:pt>
                      <c:pt idx="1759">
                        <c:v>0.12000000000004152</c:v>
                      </c:pt>
                      <c:pt idx="1760">
                        <c:v>0.11950000000004157</c:v>
                      </c:pt>
                      <c:pt idx="1761">
                        <c:v>0.11900000000004163</c:v>
                      </c:pt>
                      <c:pt idx="1762">
                        <c:v>0.11850000000004168</c:v>
                      </c:pt>
                      <c:pt idx="1763">
                        <c:v>0.11800000000004174</c:v>
                      </c:pt>
                      <c:pt idx="1764">
                        <c:v>0.11750000000004179</c:v>
                      </c:pt>
                      <c:pt idx="1765">
                        <c:v>0.11700000000004185</c:v>
                      </c:pt>
                      <c:pt idx="1766">
                        <c:v>0.1165000000000419</c:v>
                      </c:pt>
                      <c:pt idx="1767">
                        <c:v>0.11600000000004196</c:v>
                      </c:pt>
                      <c:pt idx="1768">
                        <c:v>0.11550000000004201</c:v>
                      </c:pt>
                      <c:pt idx="1769">
                        <c:v>0.11500000000004207</c:v>
                      </c:pt>
                      <c:pt idx="1770">
                        <c:v>0.11450000000004212</c:v>
                      </c:pt>
                      <c:pt idx="1771">
                        <c:v>0.11400000000004218</c:v>
                      </c:pt>
                      <c:pt idx="1772">
                        <c:v>0.11350000000004223</c:v>
                      </c:pt>
                      <c:pt idx="1773">
                        <c:v>0.11300000000004229</c:v>
                      </c:pt>
                      <c:pt idx="1774">
                        <c:v>0.11250000000004234</c:v>
                      </c:pt>
                      <c:pt idx="1775">
                        <c:v>0.1120000000000424</c:v>
                      </c:pt>
                      <c:pt idx="1776">
                        <c:v>0.11150000000004245</c:v>
                      </c:pt>
                      <c:pt idx="1777">
                        <c:v>0.11100000000004251</c:v>
                      </c:pt>
                      <c:pt idx="1778">
                        <c:v>0.11050000000004256</c:v>
                      </c:pt>
                      <c:pt idx="1779">
                        <c:v>0.11000000000004262</c:v>
                      </c:pt>
                      <c:pt idx="1780">
                        <c:v>0.10950000000004267</c:v>
                      </c:pt>
                      <c:pt idx="1781">
                        <c:v>0.10900000000004273</c:v>
                      </c:pt>
                      <c:pt idx="1782">
                        <c:v>0.10850000000004278</c:v>
                      </c:pt>
                      <c:pt idx="1783">
                        <c:v>0.10800000000004284</c:v>
                      </c:pt>
                      <c:pt idx="1784">
                        <c:v>0.10750000000004289</c:v>
                      </c:pt>
                      <c:pt idx="1785">
                        <c:v>0.10700000000004295</c:v>
                      </c:pt>
                      <c:pt idx="1786">
                        <c:v>0.106500000000043</c:v>
                      </c:pt>
                      <c:pt idx="1787">
                        <c:v>0.10600000000004306</c:v>
                      </c:pt>
                      <c:pt idx="1788">
                        <c:v>0.10550000000004311</c:v>
                      </c:pt>
                      <c:pt idx="1789">
                        <c:v>0.10500000000004317</c:v>
                      </c:pt>
                      <c:pt idx="1790">
                        <c:v>0.10450000000004322</c:v>
                      </c:pt>
                      <c:pt idx="1791">
                        <c:v>0.10400000000004328</c:v>
                      </c:pt>
                      <c:pt idx="1792">
                        <c:v>0.10350000000004334</c:v>
                      </c:pt>
                      <c:pt idx="1793">
                        <c:v>0.10300000000004339</c:v>
                      </c:pt>
                      <c:pt idx="1794">
                        <c:v>0.10250000000004345</c:v>
                      </c:pt>
                      <c:pt idx="1795">
                        <c:v>0.1020000000000435</c:v>
                      </c:pt>
                      <c:pt idx="1796">
                        <c:v>0.10150000000004356</c:v>
                      </c:pt>
                      <c:pt idx="1797">
                        <c:v>0.10100000000004361</c:v>
                      </c:pt>
                      <c:pt idx="1798">
                        <c:v>0.10050000000004367</c:v>
                      </c:pt>
                      <c:pt idx="1799">
                        <c:v>0.10000000000004372</c:v>
                      </c:pt>
                      <c:pt idx="1800">
                        <c:v>9.9500000000043776E-2</c:v>
                      </c:pt>
                      <c:pt idx="1801">
                        <c:v>9.9000000000043831E-2</c:v>
                      </c:pt>
                      <c:pt idx="1802">
                        <c:v>9.8500000000043886E-2</c:v>
                      </c:pt>
                      <c:pt idx="1803">
                        <c:v>9.8000000000043941E-2</c:v>
                      </c:pt>
                      <c:pt idx="1804">
                        <c:v>9.7500000000043996E-2</c:v>
                      </c:pt>
                      <c:pt idx="1805">
                        <c:v>9.7000000000044051E-2</c:v>
                      </c:pt>
                      <c:pt idx="1806">
                        <c:v>9.6500000000044106E-2</c:v>
                      </c:pt>
                      <c:pt idx="1807">
                        <c:v>9.6000000000044161E-2</c:v>
                      </c:pt>
                      <c:pt idx="1808">
                        <c:v>9.5500000000044216E-2</c:v>
                      </c:pt>
                      <c:pt idx="1809">
                        <c:v>9.5000000000044271E-2</c:v>
                      </c:pt>
                      <c:pt idx="1810">
                        <c:v>9.4500000000044326E-2</c:v>
                      </c:pt>
                      <c:pt idx="1811">
                        <c:v>9.4000000000044381E-2</c:v>
                      </c:pt>
                      <c:pt idx="1812">
                        <c:v>9.3500000000044436E-2</c:v>
                      </c:pt>
                      <c:pt idx="1813">
                        <c:v>9.3000000000044492E-2</c:v>
                      </c:pt>
                      <c:pt idx="1814">
                        <c:v>9.2500000000044547E-2</c:v>
                      </c:pt>
                      <c:pt idx="1815">
                        <c:v>9.2000000000044602E-2</c:v>
                      </c:pt>
                      <c:pt idx="1816">
                        <c:v>9.1500000000044657E-2</c:v>
                      </c:pt>
                      <c:pt idx="1817">
                        <c:v>9.1000000000044712E-2</c:v>
                      </c:pt>
                      <c:pt idx="1818">
                        <c:v>9.0500000000044767E-2</c:v>
                      </c:pt>
                      <c:pt idx="1819">
                        <c:v>9.0000000000044822E-2</c:v>
                      </c:pt>
                      <c:pt idx="1820">
                        <c:v>8.9500000000044877E-2</c:v>
                      </c:pt>
                      <c:pt idx="1821">
                        <c:v>8.9000000000044932E-2</c:v>
                      </c:pt>
                      <c:pt idx="1822">
                        <c:v>8.8500000000044987E-2</c:v>
                      </c:pt>
                      <c:pt idx="1823">
                        <c:v>8.8000000000045042E-2</c:v>
                      </c:pt>
                      <c:pt idx="1824">
                        <c:v>8.7500000000045097E-2</c:v>
                      </c:pt>
                      <c:pt idx="1825">
                        <c:v>8.7000000000045152E-2</c:v>
                      </c:pt>
                      <c:pt idx="1826">
                        <c:v>8.6500000000045207E-2</c:v>
                      </c:pt>
                      <c:pt idx="1827">
                        <c:v>8.6000000000045262E-2</c:v>
                      </c:pt>
                      <c:pt idx="1828">
                        <c:v>8.5500000000045318E-2</c:v>
                      </c:pt>
                      <c:pt idx="1829">
                        <c:v>8.5000000000045373E-2</c:v>
                      </c:pt>
                      <c:pt idx="1830">
                        <c:v>8.4500000000045428E-2</c:v>
                      </c:pt>
                      <c:pt idx="1831">
                        <c:v>8.4000000000045483E-2</c:v>
                      </c:pt>
                      <c:pt idx="1832">
                        <c:v>8.3500000000045538E-2</c:v>
                      </c:pt>
                      <c:pt idx="1833">
                        <c:v>8.3000000000045593E-2</c:v>
                      </c:pt>
                      <c:pt idx="1834">
                        <c:v>8.2500000000045648E-2</c:v>
                      </c:pt>
                      <c:pt idx="1835">
                        <c:v>8.2000000000045703E-2</c:v>
                      </c:pt>
                      <c:pt idx="1836">
                        <c:v>8.1500000000045758E-2</c:v>
                      </c:pt>
                      <c:pt idx="1837">
                        <c:v>8.1000000000045813E-2</c:v>
                      </c:pt>
                      <c:pt idx="1838">
                        <c:v>8.0500000000045868E-2</c:v>
                      </c:pt>
                      <c:pt idx="1839">
                        <c:v>8.0000000000045923E-2</c:v>
                      </c:pt>
                      <c:pt idx="1840">
                        <c:v>7.9500000000045978E-2</c:v>
                      </c:pt>
                      <c:pt idx="1841">
                        <c:v>7.9000000000046033E-2</c:v>
                      </c:pt>
                      <c:pt idx="1842">
                        <c:v>7.8500000000046088E-2</c:v>
                      </c:pt>
                      <c:pt idx="1843">
                        <c:v>7.8000000000046144E-2</c:v>
                      </c:pt>
                      <c:pt idx="1844">
                        <c:v>7.7500000000046199E-2</c:v>
                      </c:pt>
                      <c:pt idx="1845">
                        <c:v>7.7000000000046254E-2</c:v>
                      </c:pt>
                      <c:pt idx="1846">
                        <c:v>7.6500000000046309E-2</c:v>
                      </c:pt>
                      <c:pt idx="1847">
                        <c:v>7.6000000000046364E-2</c:v>
                      </c:pt>
                      <c:pt idx="1848">
                        <c:v>7.5500000000046419E-2</c:v>
                      </c:pt>
                      <c:pt idx="1849">
                        <c:v>7.5000000000046474E-2</c:v>
                      </c:pt>
                      <c:pt idx="1850">
                        <c:v>7.4500000000046529E-2</c:v>
                      </c:pt>
                      <c:pt idx="1851">
                        <c:v>7.4000000000046584E-2</c:v>
                      </c:pt>
                      <c:pt idx="1852">
                        <c:v>7.3500000000046639E-2</c:v>
                      </c:pt>
                      <c:pt idx="1853">
                        <c:v>7.3000000000046694E-2</c:v>
                      </c:pt>
                      <c:pt idx="1854">
                        <c:v>7.2500000000046749E-2</c:v>
                      </c:pt>
                      <c:pt idx="1855">
                        <c:v>7.2000000000046804E-2</c:v>
                      </c:pt>
                      <c:pt idx="1856">
                        <c:v>7.1500000000046859E-2</c:v>
                      </c:pt>
                      <c:pt idx="1857">
                        <c:v>7.1000000000046914E-2</c:v>
                      </c:pt>
                      <c:pt idx="1858">
                        <c:v>7.050000000004697E-2</c:v>
                      </c:pt>
                      <c:pt idx="1859">
                        <c:v>7.0000000000047025E-2</c:v>
                      </c:pt>
                      <c:pt idx="1860">
                        <c:v>6.950000000004708E-2</c:v>
                      </c:pt>
                      <c:pt idx="1861">
                        <c:v>6.9000000000047135E-2</c:v>
                      </c:pt>
                      <c:pt idx="1862">
                        <c:v>6.850000000004719E-2</c:v>
                      </c:pt>
                      <c:pt idx="1863">
                        <c:v>6.8000000000047245E-2</c:v>
                      </c:pt>
                      <c:pt idx="1864">
                        <c:v>6.75000000000473E-2</c:v>
                      </c:pt>
                      <c:pt idx="1865">
                        <c:v>6.7000000000047355E-2</c:v>
                      </c:pt>
                      <c:pt idx="1866">
                        <c:v>6.650000000004741E-2</c:v>
                      </c:pt>
                      <c:pt idx="1867">
                        <c:v>6.6000000000047465E-2</c:v>
                      </c:pt>
                      <c:pt idx="1868">
                        <c:v>6.550000000004752E-2</c:v>
                      </c:pt>
                      <c:pt idx="1869">
                        <c:v>6.5000000000047575E-2</c:v>
                      </c:pt>
                      <c:pt idx="1870">
                        <c:v>6.450000000004763E-2</c:v>
                      </c:pt>
                      <c:pt idx="1871">
                        <c:v>6.4000000000047685E-2</c:v>
                      </c:pt>
                      <c:pt idx="1872">
                        <c:v>6.350000000004774E-2</c:v>
                      </c:pt>
                      <c:pt idx="1873">
                        <c:v>6.3000000000047796E-2</c:v>
                      </c:pt>
                      <c:pt idx="1874">
                        <c:v>6.2500000000047851E-2</c:v>
                      </c:pt>
                      <c:pt idx="1875">
                        <c:v>6.2000000000047906E-2</c:v>
                      </c:pt>
                      <c:pt idx="1876">
                        <c:v>6.1500000000047961E-2</c:v>
                      </c:pt>
                      <c:pt idx="1877">
                        <c:v>6.1000000000048016E-2</c:v>
                      </c:pt>
                      <c:pt idx="1878">
                        <c:v>6.0500000000048071E-2</c:v>
                      </c:pt>
                      <c:pt idx="1879">
                        <c:v>6.0000000000048126E-2</c:v>
                      </c:pt>
                      <c:pt idx="1880">
                        <c:v>5.9500000000048181E-2</c:v>
                      </c:pt>
                      <c:pt idx="1881">
                        <c:v>5.9000000000048236E-2</c:v>
                      </c:pt>
                      <c:pt idx="1882">
                        <c:v>5.8500000000048291E-2</c:v>
                      </c:pt>
                      <c:pt idx="1883">
                        <c:v>5.8000000000048346E-2</c:v>
                      </c:pt>
                      <c:pt idx="1884">
                        <c:v>5.7500000000048401E-2</c:v>
                      </c:pt>
                      <c:pt idx="1885">
                        <c:v>5.7000000000048456E-2</c:v>
                      </c:pt>
                      <c:pt idx="1886">
                        <c:v>5.6500000000048511E-2</c:v>
                      </c:pt>
                      <c:pt idx="1887">
                        <c:v>5.6000000000048566E-2</c:v>
                      </c:pt>
                      <c:pt idx="1888">
                        <c:v>5.5500000000048622E-2</c:v>
                      </c:pt>
                      <c:pt idx="1889">
                        <c:v>5.5000000000048677E-2</c:v>
                      </c:pt>
                      <c:pt idx="1890">
                        <c:v>5.4500000000048732E-2</c:v>
                      </c:pt>
                      <c:pt idx="1891">
                        <c:v>5.4000000000048787E-2</c:v>
                      </c:pt>
                      <c:pt idx="1892">
                        <c:v>5.3500000000048842E-2</c:v>
                      </c:pt>
                      <c:pt idx="1893">
                        <c:v>5.3000000000048897E-2</c:v>
                      </c:pt>
                      <c:pt idx="1894">
                        <c:v>5.2500000000048952E-2</c:v>
                      </c:pt>
                      <c:pt idx="1895">
                        <c:v>5.2000000000049007E-2</c:v>
                      </c:pt>
                      <c:pt idx="1896">
                        <c:v>5.1500000000049062E-2</c:v>
                      </c:pt>
                      <c:pt idx="1897">
                        <c:v>5.1000000000049117E-2</c:v>
                      </c:pt>
                      <c:pt idx="1898">
                        <c:v>5.0500000000049172E-2</c:v>
                      </c:pt>
                      <c:pt idx="1899">
                        <c:v>5.0000000000049227E-2</c:v>
                      </c:pt>
                      <c:pt idx="1900">
                        <c:v>4.9500000000049282E-2</c:v>
                      </c:pt>
                      <c:pt idx="1901">
                        <c:v>4.9000000000049337E-2</c:v>
                      </c:pt>
                      <c:pt idx="1902">
                        <c:v>4.8500000000049392E-2</c:v>
                      </c:pt>
                      <c:pt idx="1903">
                        <c:v>4.8000000000049448E-2</c:v>
                      </c:pt>
                      <c:pt idx="1904">
                        <c:v>4.7500000000049503E-2</c:v>
                      </c:pt>
                      <c:pt idx="1905">
                        <c:v>4.7000000000049558E-2</c:v>
                      </c:pt>
                      <c:pt idx="1906">
                        <c:v>4.6500000000049613E-2</c:v>
                      </c:pt>
                      <c:pt idx="1907">
                        <c:v>4.6000000000049668E-2</c:v>
                      </c:pt>
                      <c:pt idx="1908">
                        <c:v>4.5500000000049723E-2</c:v>
                      </c:pt>
                      <c:pt idx="1909">
                        <c:v>4.5000000000049778E-2</c:v>
                      </c:pt>
                      <c:pt idx="1910">
                        <c:v>4.4500000000049833E-2</c:v>
                      </c:pt>
                      <c:pt idx="1911">
                        <c:v>4.4000000000049888E-2</c:v>
                      </c:pt>
                      <c:pt idx="1912">
                        <c:v>4.3500000000049943E-2</c:v>
                      </c:pt>
                      <c:pt idx="1913">
                        <c:v>4.3000000000049998E-2</c:v>
                      </c:pt>
                      <c:pt idx="1914">
                        <c:v>4.2500000000050053E-2</c:v>
                      </c:pt>
                      <c:pt idx="1915">
                        <c:v>4.2000000000050108E-2</c:v>
                      </c:pt>
                      <c:pt idx="1916">
                        <c:v>4.1500000000050163E-2</c:v>
                      </c:pt>
                      <c:pt idx="1917">
                        <c:v>4.1000000000050218E-2</c:v>
                      </c:pt>
                      <c:pt idx="1918">
                        <c:v>4.0500000000050274E-2</c:v>
                      </c:pt>
                      <c:pt idx="1919">
                        <c:v>4.0000000000050329E-2</c:v>
                      </c:pt>
                      <c:pt idx="1920">
                        <c:v>3.9500000000050384E-2</c:v>
                      </c:pt>
                      <c:pt idx="1921">
                        <c:v>3.9000000000050439E-2</c:v>
                      </c:pt>
                      <c:pt idx="1922">
                        <c:v>3.8500000000050494E-2</c:v>
                      </c:pt>
                      <c:pt idx="1923">
                        <c:v>3.8000000000050549E-2</c:v>
                      </c:pt>
                      <c:pt idx="1924">
                        <c:v>3.7500000000050604E-2</c:v>
                      </c:pt>
                      <c:pt idx="1925">
                        <c:v>3.7000000000050659E-2</c:v>
                      </c:pt>
                      <c:pt idx="1926">
                        <c:v>3.6500000000050714E-2</c:v>
                      </c:pt>
                      <c:pt idx="1927">
                        <c:v>3.6000000000050769E-2</c:v>
                      </c:pt>
                      <c:pt idx="1928">
                        <c:v>3.5500000000050824E-2</c:v>
                      </c:pt>
                      <c:pt idx="1929">
                        <c:v>3.5000000000050879E-2</c:v>
                      </c:pt>
                      <c:pt idx="1930">
                        <c:v>3.4500000000050934E-2</c:v>
                      </c:pt>
                      <c:pt idx="1931">
                        <c:v>3.4000000000050989E-2</c:v>
                      </c:pt>
                      <c:pt idx="1932">
                        <c:v>3.3500000000051045E-2</c:v>
                      </c:pt>
                      <c:pt idx="1933">
                        <c:v>3.30000000000511E-2</c:v>
                      </c:pt>
                      <c:pt idx="1934">
                        <c:v>3.2500000000051155E-2</c:v>
                      </c:pt>
                      <c:pt idx="1935">
                        <c:v>3.200000000005121E-2</c:v>
                      </c:pt>
                      <c:pt idx="1936">
                        <c:v>3.1500000000051265E-2</c:v>
                      </c:pt>
                      <c:pt idx="1937">
                        <c:v>3.100000000005132E-2</c:v>
                      </c:pt>
                      <c:pt idx="1938">
                        <c:v>3.0500000000051375E-2</c:v>
                      </c:pt>
                      <c:pt idx="1939">
                        <c:v>3.000000000005143E-2</c:v>
                      </c:pt>
                      <c:pt idx="1940">
                        <c:v>2.9500000000051485E-2</c:v>
                      </c:pt>
                      <c:pt idx="1941">
                        <c:v>2.900000000005154E-2</c:v>
                      </c:pt>
                      <c:pt idx="1942">
                        <c:v>2.8500000000051595E-2</c:v>
                      </c:pt>
                      <c:pt idx="1943">
                        <c:v>2.800000000005165E-2</c:v>
                      </c:pt>
                      <c:pt idx="1944">
                        <c:v>2.7500000000051705E-2</c:v>
                      </c:pt>
                      <c:pt idx="1945">
                        <c:v>2.700000000005176E-2</c:v>
                      </c:pt>
                      <c:pt idx="1946">
                        <c:v>2.6500000000051815E-2</c:v>
                      </c:pt>
                      <c:pt idx="1947">
                        <c:v>2.6000000000051871E-2</c:v>
                      </c:pt>
                      <c:pt idx="1948">
                        <c:v>2.5500000000051926E-2</c:v>
                      </c:pt>
                      <c:pt idx="1949">
                        <c:v>2.5000000000051981E-2</c:v>
                      </c:pt>
                      <c:pt idx="1950">
                        <c:v>2.4500000000052036E-2</c:v>
                      </c:pt>
                      <c:pt idx="1951">
                        <c:v>2.4000000000052091E-2</c:v>
                      </c:pt>
                      <c:pt idx="1952">
                        <c:v>2.3500000000052146E-2</c:v>
                      </c:pt>
                      <c:pt idx="1953">
                        <c:v>2.3000000000052201E-2</c:v>
                      </c:pt>
                      <c:pt idx="1954">
                        <c:v>2.2500000000052256E-2</c:v>
                      </c:pt>
                      <c:pt idx="1955">
                        <c:v>2.2000000000052311E-2</c:v>
                      </c:pt>
                      <c:pt idx="1956">
                        <c:v>2.1500000000052366E-2</c:v>
                      </c:pt>
                      <c:pt idx="1957">
                        <c:v>2.1000000000052421E-2</c:v>
                      </c:pt>
                      <c:pt idx="1958">
                        <c:v>2.0500000000052476E-2</c:v>
                      </c:pt>
                      <c:pt idx="1959">
                        <c:v>2.0000000000052531E-2</c:v>
                      </c:pt>
                      <c:pt idx="1960">
                        <c:v>1.9500000000052586E-2</c:v>
                      </c:pt>
                      <c:pt idx="1961">
                        <c:v>1.9000000000052641E-2</c:v>
                      </c:pt>
                      <c:pt idx="1962">
                        <c:v>1.8500000000052697E-2</c:v>
                      </c:pt>
                      <c:pt idx="1963">
                        <c:v>1.8000000000052752E-2</c:v>
                      </c:pt>
                      <c:pt idx="1964">
                        <c:v>1.7500000000052807E-2</c:v>
                      </c:pt>
                      <c:pt idx="1965">
                        <c:v>1.7000000000052862E-2</c:v>
                      </c:pt>
                      <c:pt idx="1966">
                        <c:v>1.6500000000052917E-2</c:v>
                      </c:pt>
                      <c:pt idx="1967">
                        <c:v>1.6000000000052972E-2</c:v>
                      </c:pt>
                      <c:pt idx="1968">
                        <c:v>1.5500000000053027E-2</c:v>
                      </c:pt>
                      <c:pt idx="1969">
                        <c:v>1.5000000000053082E-2</c:v>
                      </c:pt>
                      <c:pt idx="1970">
                        <c:v>1.4500000000053137E-2</c:v>
                      </c:pt>
                      <c:pt idx="1971">
                        <c:v>1.4000000000053192E-2</c:v>
                      </c:pt>
                      <c:pt idx="1972">
                        <c:v>1.3500000000053247E-2</c:v>
                      </c:pt>
                      <c:pt idx="1973">
                        <c:v>1.3000000000053302E-2</c:v>
                      </c:pt>
                      <c:pt idx="1974">
                        <c:v>1.2500000000053357E-2</c:v>
                      </c:pt>
                      <c:pt idx="1975">
                        <c:v>1.2000000000053412E-2</c:v>
                      </c:pt>
                      <c:pt idx="1976">
                        <c:v>1.1500000000053467E-2</c:v>
                      </c:pt>
                      <c:pt idx="1977">
                        <c:v>1.1000000000053523E-2</c:v>
                      </c:pt>
                      <c:pt idx="1978">
                        <c:v>1.0500000000053578E-2</c:v>
                      </c:pt>
                      <c:pt idx="1979">
                        <c:v>1.0000000000053633E-2</c:v>
                      </c:pt>
                      <c:pt idx="1980">
                        <c:v>9.5000000000536877E-3</c:v>
                      </c:pt>
                      <c:pt idx="1981">
                        <c:v>9.0000000000537428E-3</c:v>
                      </c:pt>
                      <c:pt idx="1982">
                        <c:v>8.5000000000537979E-3</c:v>
                      </c:pt>
                      <c:pt idx="1983">
                        <c:v>8.0000000000538529E-3</c:v>
                      </c:pt>
                      <c:pt idx="1984">
                        <c:v>7.500000000053908E-3</c:v>
                      </c:pt>
                      <c:pt idx="1985">
                        <c:v>7.0000000000539631E-3</c:v>
                      </c:pt>
                      <c:pt idx="1986">
                        <c:v>6.5000000000540181E-3</c:v>
                      </c:pt>
                      <c:pt idx="1987">
                        <c:v>6.0000000000540732E-3</c:v>
                      </c:pt>
                      <c:pt idx="1988">
                        <c:v>5.5000000000541283E-3</c:v>
                      </c:pt>
                      <c:pt idx="1989">
                        <c:v>5.0000000000541833E-3</c:v>
                      </c:pt>
                      <c:pt idx="1990">
                        <c:v>4.5000000000542384E-3</c:v>
                      </c:pt>
                      <c:pt idx="1991">
                        <c:v>4.0000000000542935E-3</c:v>
                      </c:pt>
                      <c:pt idx="1992">
                        <c:v>3.5000000000543485E-3</c:v>
                      </c:pt>
                      <c:pt idx="1993">
                        <c:v>3.0000000000544036E-3</c:v>
                      </c:pt>
                      <c:pt idx="1994">
                        <c:v>2.5000000000544587E-3</c:v>
                      </c:pt>
                      <c:pt idx="1995">
                        <c:v>2.0000000000545137E-3</c:v>
                      </c:pt>
                      <c:pt idx="1996">
                        <c:v>1.5000000000545688E-3</c:v>
                      </c:pt>
                      <c:pt idx="1997">
                        <c:v>1.0000000000546239E-3</c:v>
                      </c:pt>
                      <c:pt idx="1998">
                        <c:v>5.0000000005467893E-4</c:v>
                      </c:pt>
                      <c:pt idx="1999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C52-41D3-8EB9-B8861D858780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Aug-8 -</c:v>
                </c:tx>
                <c:spPr>
                  <a:ln w="3810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dPt>
                  <c:idx val="40"/>
                  <c:marker>
                    <c:symbol val="none"/>
                  </c:marker>
                  <c:bubble3D val="0"/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5-1C52-41D3-8EB9-B8861D858780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Data!$B$1956:$B$2003</c15:sqref>
                        </c15:formulaRef>
                      </c:ext>
                    </c:extLst>
                    <c:numCache>
                      <c:formatCode>0</c:formatCode>
                      <c:ptCount val="48"/>
                      <c:pt idx="0">
                        <c:v>-2.0437042162300001</c:v>
                      </c:pt>
                      <c:pt idx="1">
                        <c:v>-13.748045496</c:v>
                      </c:pt>
                      <c:pt idx="2">
                        <c:v>-16.115511287</c:v>
                      </c:pt>
                      <c:pt idx="3">
                        <c:v>-19.600107624</c:v>
                      </c:pt>
                      <c:pt idx="4">
                        <c:v>-21.531957438599999</c:v>
                      </c:pt>
                      <c:pt idx="5">
                        <c:v>-22.124462646400001</c:v>
                      </c:pt>
                      <c:pt idx="6">
                        <c:v>-24.4191609519</c:v>
                      </c:pt>
                      <c:pt idx="7">
                        <c:v>-26.874863752</c:v>
                      </c:pt>
                      <c:pt idx="8">
                        <c:v>-27.358190049699999</c:v>
                      </c:pt>
                      <c:pt idx="9">
                        <c:v>-29.935793563499999</c:v>
                      </c:pt>
                      <c:pt idx="10">
                        <c:v>-31.575129608200001</c:v>
                      </c:pt>
                      <c:pt idx="11">
                        <c:v>-37.543437644599997</c:v>
                      </c:pt>
                      <c:pt idx="12">
                        <c:v>-38.863447088800001</c:v>
                      </c:pt>
                      <c:pt idx="13">
                        <c:v>-40.342289786099997</c:v>
                      </c:pt>
                      <c:pt idx="14">
                        <c:v>-41.600552026800003</c:v>
                      </c:pt>
                      <c:pt idx="15">
                        <c:v>-45.434904378200002</c:v>
                      </c:pt>
                      <c:pt idx="16">
                        <c:v>-48.536420376099997</c:v>
                      </c:pt>
                      <c:pt idx="17">
                        <c:v>-52.7616357335</c:v>
                      </c:pt>
                      <c:pt idx="18">
                        <c:v>-54.309023727099998</c:v>
                      </c:pt>
                      <c:pt idx="19">
                        <c:v>-56.362911621899997</c:v>
                      </c:pt>
                      <c:pt idx="20">
                        <c:v>-57.196229329399998</c:v>
                      </c:pt>
                      <c:pt idx="21">
                        <c:v>-58.134009556000002</c:v>
                      </c:pt>
                      <c:pt idx="22">
                        <c:v>-59.981788418999997</c:v>
                      </c:pt>
                      <c:pt idx="23">
                        <c:v>-67.436356000399996</c:v>
                      </c:pt>
                      <c:pt idx="24">
                        <c:v>-69.213327719399999</c:v>
                      </c:pt>
                      <c:pt idx="25">
                        <c:v>-70.813477599899997</c:v>
                      </c:pt>
                      <c:pt idx="26">
                        <c:v>-73.143059219799994</c:v>
                      </c:pt>
                      <c:pt idx="27">
                        <c:v>-81.920405021899995</c:v>
                      </c:pt>
                      <c:pt idx="28">
                        <c:v>-83.312371308099998</c:v>
                      </c:pt>
                      <c:pt idx="29">
                        <c:v>-97.750171513200002</c:v>
                      </c:pt>
                      <c:pt idx="30">
                        <c:v>-102.228916274</c:v>
                      </c:pt>
                      <c:pt idx="31">
                        <c:v>-103.20025964</c:v>
                      </c:pt>
                      <c:pt idx="32">
                        <c:v>-122.232435604</c:v>
                      </c:pt>
                      <c:pt idx="33">
                        <c:v>-138.81509882</c:v>
                      </c:pt>
                      <c:pt idx="34">
                        <c:v>-143.44067232</c:v>
                      </c:pt>
                      <c:pt idx="35">
                        <c:v>-149.21095988600001</c:v>
                      </c:pt>
                      <c:pt idx="36">
                        <c:v>-167.430830184</c:v>
                      </c:pt>
                      <c:pt idx="37">
                        <c:v>-173.08434076699999</c:v>
                      </c:pt>
                      <c:pt idx="38">
                        <c:v>-189.192891344</c:v>
                      </c:pt>
                      <c:pt idx="39">
                        <c:v>-193.89390046099999</c:v>
                      </c:pt>
                      <c:pt idx="40">
                        <c:v>-203.815614727</c:v>
                      </c:pt>
                      <c:pt idx="41">
                        <c:v>-205.49685408400001</c:v>
                      </c:pt>
                      <c:pt idx="42">
                        <c:v>-211.29638008500001</c:v>
                      </c:pt>
                      <c:pt idx="43">
                        <c:v>-226.615943612</c:v>
                      </c:pt>
                      <c:pt idx="44">
                        <c:v>-226.71878806800001</c:v>
                      </c:pt>
                      <c:pt idx="45">
                        <c:v>-271.05919823800002</c:v>
                      </c:pt>
                      <c:pt idx="46">
                        <c:v>-284.93750860099999</c:v>
                      </c:pt>
                      <c:pt idx="47">
                        <c:v>-1648.7285572999999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Data!$C$1956:$C$2003</c15:sqref>
                        </c15:formulaRef>
                      </c:ext>
                    </c:extLst>
                    <c:numCache>
                      <c:formatCode>0.0000</c:formatCode>
                      <c:ptCount val="48"/>
                      <c:pt idx="0">
                        <c:v>2.3500000000052146E-2</c:v>
                      </c:pt>
                      <c:pt idx="1">
                        <c:v>2.3000000000052201E-2</c:v>
                      </c:pt>
                      <c:pt idx="2">
                        <c:v>2.2500000000052256E-2</c:v>
                      </c:pt>
                      <c:pt idx="3">
                        <c:v>2.2000000000052311E-2</c:v>
                      </c:pt>
                      <c:pt idx="4">
                        <c:v>2.1500000000052366E-2</c:v>
                      </c:pt>
                      <c:pt idx="5">
                        <c:v>2.1000000000052421E-2</c:v>
                      </c:pt>
                      <c:pt idx="6">
                        <c:v>2.0500000000052476E-2</c:v>
                      </c:pt>
                      <c:pt idx="7">
                        <c:v>2.0000000000052531E-2</c:v>
                      </c:pt>
                      <c:pt idx="8">
                        <c:v>1.9500000000052586E-2</c:v>
                      </c:pt>
                      <c:pt idx="9">
                        <c:v>1.9000000000052641E-2</c:v>
                      </c:pt>
                      <c:pt idx="10">
                        <c:v>1.8500000000052697E-2</c:v>
                      </c:pt>
                      <c:pt idx="11">
                        <c:v>1.8000000000052752E-2</c:v>
                      </c:pt>
                      <c:pt idx="12">
                        <c:v>1.7500000000052807E-2</c:v>
                      </c:pt>
                      <c:pt idx="13">
                        <c:v>1.7000000000052862E-2</c:v>
                      </c:pt>
                      <c:pt idx="14">
                        <c:v>1.6500000000052917E-2</c:v>
                      </c:pt>
                      <c:pt idx="15">
                        <c:v>1.6000000000052972E-2</c:v>
                      </c:pt>
                      <c:pt idx="16">
                        <c:v>1.5500000000053027E-2</c:v>
                      </c:pt>
                      <c:pt idx="17">
                        <c:v>1.5000000000053082E-2</c:v>
                      </c:pt>
                      <c:pt idx="18">
                        <c:v>1.4500000000053137E-2</c:v>
                      </c:pt>
                      <c:pt idx="19">
                        <c:v>1.4000000000053192E-2</c:v>
                      </c:pt>
                      <c:pt idx="20">
                        <c:v>1.3500000000053247E-2</c:v>
                      </c:pt>
                      <c:pt idx="21">
                        <c:v>1.3000000000053302E-2</c:v>
                      </c:pt>
                      <c:pt idx="22">
                        <c:v>1.2500000000053357E-2</c:v>
                      </c:pt>
                      <c:pt idx="23">
                        <c:v>1.2000000000053412E-2</c:v>
                      </c:pt>
                      <c:pt idx="24">
                        <c:v>1.1500000000053467E-2</c:v>
                      </c:pt>
                      <c:pt idx="25">
                        <c:v>1.1000000000053523E-2</c:v>
                      </c:pt>
                      <c:pt idx="26">
                        <c:v>1.0500000000053578E-2</c:v>
                      </c:pt>
                      <c:pt idx="27">
                        <c:v>1.0000000000053633E-2</c:v>
                      </c:pt>
                      <c:pt idx="28">
                        <c:v>9.5000000000536877E-3</c:v>
                      </c:pt>
                      <c:pt idx="29">
                        <c:v>9.0000000000537428E-3</c:v>
                      </c:pt>
                      <c:pt idx="30">
                        <c:v>8.5000000000537979E-3</c:v>
                      </c:pt>
                      <c:pt idx="31">
                        <c:v>8.0000000000538529E-3</c:v>
                      </c:pt>
                      <c:pt idx="32">
                        <c:v>7.500000000053908E-3</c:v>
                      </c:pt>
                      <c:pt idx="33">
                        <c:v>7.0000000000539631E-3</c:v>
                      </c:pt>
                      <c:pt idx="34">
                        <c:v>6.5000000000540181E-3</c:v>
                      </c:pt>
                      <c:pt idx="35">
                        <c:v>6.0000000000540732E-3</c:v>
                      </c:pt>
                      <c:pt idx="36">
                        <c:v>5.5000000000541283E-3</c:v>
                      </c:pt>
                      <c:pt idx="37">
                        <c:v>5.0000000000541833E-3</c:v>
                      </c:pt>
                      <c:pt idx="38">
                        <c:v>4.5000000000542384E-3</c:v>
                      </c:pt>
                      <c:pt idx="39">
                        <c:v>4.0000000000542935E-3</c:v>
                      </c:pt>
                      <c:pt idx="40">
                        <c:v>3.5000000000543485E-3</c:v>
                      </c:pt>
                      <c:pt idx="41">
                        <c:v>3.0000000000544036E-3</c:v>
                      </c:pt>
                      <c:pt idx="42">
                        <c:v>2.5000000000544587E-3</c:v>
                      </c:pt>
                      <c:pt idx="43">
                        <c:v>2.0000000000545137E-3</c:v>
                      </c:pt>
                      <c:pt idx="44">
                        <c:v>1.5000000000545688E-3</c:v>
                      </c:pt>
                      <c:pt idx="45">
                        <c:v>1.0000000000546239E-3</c:v>
                      </c:pt>
                      <c:pt idx="46">
                        <c:v>5.0000000005467893E-4</c:v>
                      </c:pt>
                      <c:pt idx="47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C52-41D3-8EB9-B8861D858780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aug 22 -</c:v>
                </c:tx>
                <c:spPr>
                  <a:ln w="3810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Data!$F$948:$F$2003</c15:sqref>
                        </c15:formulaRef>
                      </c:ext>
                    </c:extLst>
                    <c:numCache>
                      <c:formatCode>0</c:formatCode>
                      <c:ptCount val="1056"/>
                      <c:pt idx="0">
                        <c:v>-1.3898350881999999</c:v>
                      </c:pt>
                      <c:pt idx="1">
                        <c:v>-2.3601467813500001</c:v>
                      </c:pt>
                      <c:pt idx="2">
                        <c:v>-3.08281488593</c:v>
                      </c:pt>
                      <c:pt idx="3">
                        <c:v>-8.0425389403</c:v>
                      </c:pt>
                      <c:pt idx="4">
                        <c:v>-8.6336949681600004</c:v>
                      </c:pt>
                      <c:pt idx="5">
                        <c:v>-9.2370009553700001</c:v>
                      </c:pt>
                      <c:pt idx="6">
                        <c:v>-9.5147865810599992</c:v>
                      </c:pt>
                      <c:pt idx="7">
                        <c:v>-9.6300252493799992</c:v>
                      </c:pt>
                      <c:pt idx="8">
                        <c:v>-10.563432688800001</c:v>
                      </c:pt>
                      <c:pt idx="9">
                        <c:v>-11.414566454299999</c:v>
                      </c:pt>
                      <c:pt idx="10">
                        <c:v>-12.2646231494</c:v>
                      </c:pt>
                      <c:pt idx="11">
                        <c:v>-14.138413782800001</c:v>
                      </c:pt>
                      <c:pt idx="12">
                        <c:v>-15.719651949099999</c:v>
                      </c:pt>
                      <c:pt idx="13">
                        <c:v>-17.643709016399999</c:v>
                      </c:pt>
                      <c:pt idx="14">
                        <c:v>-17.793854918200001</c:v>
                      </c:pt>
                      <c:pt idx="15">
                        <c:v>-19.138732124600001</c:v>
                      </c:pt>
                      <c:pt idx="16">
                        <c:v>-23.503111083099999</c:v>
                      </c:pt>
                      <c:pt idx="17">
                        <c:v>-24.895819721399999</c:v>
                      </c:pt>
                      <c:pt idx="18">
                        <c:v>-25.058533193100001</c:v>
                      </c:pt>
                      <c:pt idx="19">
                        <c:v>-25.2252964439</c:v>
                      </c:pt>
                      <c:pt idx="20">
                        <c:v>-25.763032240499999</c:v>
                      </c:pt>
                      <c:pt idx="21">
                        <c:v>-32.558811630199997</c:v>
                      </c:pt>
                      <c:pt idx="22">
                        <c:v>-37.803541924400001</c:v>
                      </c:pt>
                      <c:pt idx="23">
                        <c:v>-38.765126627500003</c:v>
                      </c:pt>
                      <c:pt idx="24">
                        <c:v>-40.738522325399998</c:v>
                      </c:pt>
                      <c:pt idx="25">
                        <c:v>-42.276254723299999</c:v>
                      </c:pt>
                      <c:pt idx="26">
                        <c:v>-45.710209969300003</c:v>
                      </c:pt>
                      <c:pt idx="27">
                        <c:v>-45.7865298551</c:v>
                      </c:pt>
                      <c:pt idx="28">
                        <c:v>-48.589382024899997</c:v>
                      </c:pt>
                      <c:pt idx="29">
                        <c:v>-51.834159504100001</c:v>
                      </c:pt>
                      <c:pt idx="30">
                        <c:v>-51.9949378799</c:v>
                      </c:pt>
                      <c:pt idx="31">
                        <c:v>-52.3807502931</c:v>
                      </c:pt>
                      <c:pt idx="32">
                        <c:v>-53.849163195099997</c:v>
                      </c:pt>
                      <c:pt idx="33">
                        <c:v>-57.234113557999997</c:v>
                      </c:pt>
                      <c:pt idx="34">
                        <c:v>-57.6496610847</c:v>
                      </c:pt>
                      <c:pt idx="35">
                        <c:v>-59.123320652399997</c:v>
                      </c:pt>
                      <c:pt idx="36">
                        <c:v>-59.687574681500003</c:v>
                      </c:pt>
                      <c:pt idx="37">
                        <c:v>-60.104617795099998</c:v>
                      </c:pt>
                      <c:pt idx="38">
                        <c:v>-60.111213555299997</c:v>
                      </c:pt>
                      <c:pt idx="39">
                        <c:v>-67.676520633899997</c:v>
                      </c:pt>
                      <c:pt idx="40">
                        <c:v>-73.663580301400003</c:v>
                      </c:pt>
                      <c:pt idx="41">
                        <c:v>-74.054514699199999</c:v>
                      </c:pt>
                      <c:pt idx="42">
                        <c:v>-75.774617205499993</c:v>
                      </c:pt>
                      <c:pt idx="43">
                        <c:v>-75.804088398199994</c:v>
                      </c:pt>
                      <c:pt idx="44">
                        <c:v>-83.964062558500004</c:v>
                      </c:pt>
                      <c:pt idx="45">
                        <c:v>-85.164334634300005</c:v>
                      </c:pt>
                      <c:pt idx="46">
                        <c:v>-85.784428994099997</c:v>
                      </c:pt>
                      <c:pt idx="47">
                        <c:v>-98.618083234599993</c:v>
                      </c:pt>
                      <c:pt idx="48">
                        <c:v>-100.79555213099999</c:v>
                      </c:pt>
                      <c:pt idx="49">
                        <c:v>-103.67865512</c:v>
                      </c:pt>
                      <c:pt idx="50">
                        <c:v>-103.889833039</c:v>
                      </c:pt>
                      <c:pt idx="51">
                        <c:v>-108.12604546599999</c:v>
                      </c:pt>
                      <c:pt idx="52">
                        <c:v>-108.14554167199999</c:v>
                      </c:pt>
                      <c:pt idx="53">
                        <c:v>-109.55598725500001</c:v>
                      </c:pt>
                      <c:pt idx="54">
                        <c:v>-112.844974476</c:v>
                      </c:pt>
                      <c:pt idx="55">
                        <c:v>-114.700311615</c:v>
                      </c:pt>
                      <c:pt idx="56">
                        <c:v>-115.52545176300001</c:v>
                      </c:pt>
                      <c:pt idx="57">
                        <c:v>-117.97085846100001</c:v>
                      </c:pt>
                      <c:pt idx="58">
                        <c:v>-120.982382418</c:v>
                      </c:pt>
                      <c:pt idx="59">
                        <c:v>-121.795268691</c:v>
                      </c:pt>
                      <c:pt idx="60">
                        <c:v>-123.191666148</c:v>
                      </c:pt>
                      <c:pt idx="61">
                        <c:v>-123.681362849</c:v>
                      </c:pt>
                      <c:pt idx="62">
                        <c:v>-123.77594173999999</c:v>
                      </c:pt>
                      <c:pt idx="63">
                        <c:v>-126.461505084</c:v>
                      </c:pt>
                      <c:pt idx="64">
                        <c:v>-130.73451957699999</c:v>
                      </c:pt>
                      <c:pt idx="65">
                        <c:v>-131.59535600199999</c:v>
                      </c:pt>
                      <c:pt idx="66">
                        <c:v>-142.50771622799999</c:v>
                      </c:pt>
                      <c:pt idx="67">
                        <c:v>-143.51436728900001</c:v>
                      </c:pt>
                      <c:pt idx="68">
                        <c:v>-145.64122652699999</c:v>
                      </c:pt>
                      <c:pt idx="69">
                        <c:v>-146.78697575800001</c:v>
                      </c:pt>
                      <c:pt idx="70">
                        <c:v>-161.37804630700001</c:v>
                      </c:pt>
                      <c:pt idx="71">
                        <c:v>-163.13342586499999</c:v>
                      </c:pt>
                      <c:pt idx="72">
                        <c:v>-164.86636263099999</c:v>
                      </c:pt>
                      <c:pt idx="73">
                        <c:v>-167.73974021699999</c:v>
                      </c:pt>
                      <c:pt idx="74">
                        <c:v>-170.97382592700001</c:v>
                      </c:pt>
                      <c:pt idx="75">
                        <c:v>-172.346546582</c:v>
                      </c:pt>
                      <c:pt idx="76">
                        <c:v>-175.18257059699999</c:v>
                      </c:pt>
                      <c:pt idx="77">
                        <c:v>-176.36027241400001</c:v>
                      </c:pt>
                      <c:pt idx="78">
                        <c:v>-176.464285566</c:v>
                      </c:pt>
                      <c:pt idx="79">
                        <c:v>-177.819148877</c:v>
                      </c:pt>
                      <c:pt idx="80">
                        <c:v>-182.786573006</c:v>
                      </c:pt>
                      <c:pt idx="81">
                        <c:v>-184.304060835</c:v>
                      </c:pt>
                      <c:pt idx="82">
                        <c:v>-184.97485799099999</c:v>
                      </c:pt>
                      <c:pt idx="83">
                        <c:v>-187.10715153300001</c:v>
                      </c:pt>
                      <c:pt idx="84">
                        <c:v>-190.72403407499999</c:v>
                      </c:pt>
                      <c:pt idx="85">
                        <c:v>-191.005647686</c:v>
                      </c:pt>
                      <c:pt idx="86">
                        <c:v>-193.05257743600001</c:v>
                      </c:pt>
                      <c:pt idx="87">
                        <c:v>-193.67066649700001</c:v>
                      </c:pt>
                      <c:pt idx="88">
                        <c:v>-195.20425398399999</c:v>
                      </c:pt>
                      <c:pt idx="89">
                        <c:v>-196.547640285</c:v>
                      </c:pt>
                      <c:pt idx="90">
                        <c:v>-197.12465853500001</c:v>
                      </c:pt>
                      <c:pt idx="91">
                        <c:v>-199.338831959</c:v>
                      </c:pt>
                      <c:pt idx="92">
                        <c:v>-201.656731952</c:v>
                      </c:pt>
                      <c:pt idx="93">
                        <c:v>-202.640863741</c:v>
                      </c:pt>
                      <c:pt idx="94">
                        <c:v>-202.901765165</c:v>
                      </c:pt>
                      <c:pt idx="95">
                        <c:v>-202.97579160800001</c:v>
                      </c:pt>
                      <c:pt idx="96">
                        <c:v>-204.754461244</c:v>
                      </c:pt>
                      <c:pt idx="97">
                        <c:v>-208.42214713499999</c:v>
                      </c:pt>
                      <c:pt idx="98">
                        <c:v>-209.326293902</c:v>
                      </c:pt>
                      <c:pt idx="99">
                        <c:v>-209.985341476</c:v>
                      </c:pt>
                      <c:pt idx="100">
                        <c:v>-210.18569608999999</c:v>
                      </c:pt>
                      <c:pt idx="101">
                        <c:v>-210.30012530600001</c:v>
                      </c:pt>
                      <c:pt idx="102">
                        <c:v>-216.31742394400001</c:v>
                      </c:pt>
                      <c:pt idx="103">
                        <c:v>-216.929562449</c:v>
                      </c:pt>
                      <c:pt idx="104">
                        <c:v>-217.790763089</c:v>
                      </c:pt>
                      <c:pt idx="105">
                        <c:v>-218.341430699</c:v>
                      </c:pt>
                      <c:pt idx="106">
                        <c:v>-218.449529727</c:v>
                      </c:pt>
                      <c:pt idx="107">
                        <c:v>-225.348509737</c:v>
                      </c:pt>
                      <c:pt idx="108">
                        <c:v>-229.357197367</c:v>
                      </c:pt>
                      <c:pt idx="109">
                        <c:v>-231.13684779600001</c:v>
                      </c:pt>
                      <c:pt idx="110">
                        <c:v>-234.13762996</c:v>
                      </c:pt>
                      <c:pt idx="111">
                        <c:v>-239.25289410799999</c:v>
                      </c:pt>
                      <c:pt idx="112">
                        <c:v>-245.59387169499999</c:v>
                      </c:pt>
                      <c:pt idx="113">
                        <c:v>-248.229582975</c:v>
                      </c:pt>
                      <c:pt idx="114">
                        <c:v>-262.47296550800002</c:v>
                      </c:pt>
                      <c:pt idx="115">
                        <c:v>-280.12012324699998</c:v>
                      </c:pt>
                      <c:pt idx="116">
                        <c:v>-281.49581163099998</c:v>
                      </c:pt>
                      <c:pt idx="117">
                        <c:v>-284.685502267</c:v>
                      </c:pt>
                      <c:pt idx="118">
                        <c:v>-286.58476470400001</c:v>
                      </c:pt>
                      <c:pt idx="119">
                        <c:v>-288.95232517099998</c:v>
                      </c:pt>
                      <c:pt idx="120">
                        <c:v>-292.64718193800002</c:v>
                      </c:pt>
                      <c:pt idx="121">
                        <c:v>-294.22639848199998</c:v>
                      </c:pt>
                      <c:pt idx="122">
                        <c:v>-299.183786967</c:v>
                      </c:pt>
                      <c:pt idx="123">
                        <c:v>-301.416489953</c:v>
                      </c:pt>
                      <c:pt idx="124">
                        <c:v>-303.06996979799999</c:v>
                      </c:pt>
                      <c:pt idx="125">
                        <c:v>-305.69029811399997</c:v>
                      </c:pt>
                      <c:pt idx="126">
                        <c:v>-317.69897206100001</c:v>
                      </c:pt>
                      <c:pt idx="127">
                        <c:v>-319.22752157100001</c:v>
                      </c:pt>
                      <c:pt idx="128">
                        <c:v>-320.45100685900002</c:v>
                      </c:pt>
                      <c:pt idx="129">
                        <c:v>-326.37180198800002</c:v>
                      </c:pt>
                      <c:pt idx="130">
                        <c:v>-327.34159809599998</c:v>
                      </c:pt>
                      <c:pt idx="131">
                        <c:v>-340.356476751</c:v>
                      </c:pt>
                      <c:pt idx="132">
                        <c:v>-341.93825375400002</c:v>
                      </c:pt>
                      <c:pt idx="133">
                        <c:v>-344.61256804499999</c:v>
                      </c:pt>
                      <c:pt idx="134">
                        <c:v>-350.39348255900001</c:v>
                      </c:pt>
                      <c:pt idx="135">
                        <c:v>-356.33928970400001</c:v>
                      </c:pt>
                      <c:pt idx="136">
                        <c:v>-362.07249262599998</c:v>
                      </c:pt>
                      <c:pt idx="137">
                        <c:v>-363.26498296</c:v>
                      </c:pt>
                      <c:pt idx="138">
                        <c:v>-371.40604405599998</c:v>
                      </c:pt>
                      <c:pt idx="139">
                        <c:v>-371.97090490400001</c:v>
                      </c:pt>
                      <c:pt idx="140">
                        <c:v>-374.771295372</c:v>
                      </c:pt>
                      <c:pt idx="141">
                        <c:v>-375.74398436000001</c:v>
                      </c:pt>
                      <c:pt idx="142">
                        <c:v>-382.21578288900002</c:v>
                      </c:pt>
                      <c:pt idx="143">
                        <c:v>-391.04554050500002</c:v>
                      </c:pt>
                      <c:pt idx="144">
                        <c:v>-394.32774767400002</c:v>
                      </c:pt>
                      <c:pt idx="145">
                        <c:v>-400.95556283000002</c:v>
                      </c:pt>
                      <c:pt idx="146">
                        <c:v>-408.35846289400001</c:v>
                      </c:pt>
                      <c:pt idx="147">
                        <c:v>-415.27916258800002</c:v>
                      </c:pt>
                      <c:pt idx="148">
                        <c:v>-417.13671321300001</c:v>
                      </c:pt>
                      <c:pt idx="149">
                        <c:v>-420.70538422599998</c:v>
                      </c:pt>
                      <c:pt idx="150">
                        <c:v>-424.87552745400001</c:v>
                      </c:pt>
                      <c:pt idx="151">
                        <c:v>-444.535939353</c:v>
                      </c:pt>
                      <c:pt idx="152">
                        <c:v>-453.63198201300003</c:v>
                      </c:pt>
                      <c:pt idx="153">
                        <c:v>-463.78281598199999</c:v>
                      </c:pt>
                      <c:pt idx="154">
                        <c:v>-468.291970311</c:v>
                      </c:pt>
                      <c:pt idx="155">
                        <c:v>-474.55252683600003</c:v>
                      </c:pt>
                      <c:pt idx="156">
                        <c:v>-475.09018103300002</c:v>
                      </c:pt>
                      <c:pt idx="157">
                        <c:v>-475.77206141400001</c:v>
                      </c:pt>
                      <c:pt idx="158">
                        <c:v>-476.20949642800002</c:v>
                      </c:pt>
                      <c:pt idx="159">
                        <c:v>-476.42705607400001</c:v>
                      </c:pt>
                      <c:pt idx="160">
                        <c:v>-480.74015397099998</c:v>
                      </c:pt>
                      <c:pt idx="161">
                        <c:v>-483.20486940500001</c:v>
                      </c:pt>
                      <c:pt idx="162">
                        <c:v>-503.76560332700001</c:v>
                      </c:pt>
                      <c:pt idx="163">
                        <c:v>-505.26053265799999</c:v>
                      </c:pt>
                      <c:pt idx="164">
                        <c:v>-505.39090780399999</c:v>
                      </c:pt>
                      <c:pt idx="165">
                        <c:v>-505.94569143299998</c:v>
                      </c:pt>
                      <c:pt idx="166">
                        <c:v>-506.72792647300002</c:v>
                      </c:pt>
                      <c:pt idx="167">
                        <c:v>-507.80965861499999</c:v>
                      </c:pt>
                      <c:pt idx="168">
                        <c:v>-508.66436374199998</c:v>
                      </c:pt>
                      <c:pt idx="169">
                        <c:v>-516.72722303700004</c:v>
                      </c:pt>
                      <c:pt idx="170">
                        <c:v>-518.57194371699995</c:v>
                      </c:pt>
                      <c:pt idx="171">
                        <c:v>-523.043770817</c:v>
                      </c:pt>
                      <c:pt idx="172">
                        <c:v>-524.963330369</c:v>
                      </c:pt>
                      <c:pt idx="173">
                        <c:v>-526.399692899</c:v>
                      </c:pt>
                      <c:pt idx="174">
                        <c:v>-528.46255763900001</c:v>
                      </c:pt>
                      <c:pt idx="175">
                        <c:v>-529.44571954499997</c:v>
                      </c:pt>
                      <c:pt idx="176">
                        <c:v>-529.772261168</c:v>
                      </c:pt>
                      <c:pt idx="177">
                        <c:v>-529.98627893000003</c:v>
                      </c:pt>
                      <c:pt idx="178">
                        <c:v>-531.04380945699995</c:v>
                      </c:pt>
                      <c:pt idx="179">
                        <c:v>-533.44568870900002</c:v>
                      </c:pt>
                      <c:pt idx="180">
                        <c:v>-535.936465172</c:v>
                      </c:pt>
                      <c:pt idx="181">
                        <c:v>-542.809995179</c:v>
                      </c:pt>
                      <c:pt idx="182">
                        <c:v>-543.90098671500004</c:v>
                      </c:pt>
                      <c:pt idx="183">
                        <c:v>-553.60686475</c:v>
                      </c:pt>
                      <c:pt idx="184">
                        <c:v>-554.02430882500005</c:v>
                      </c:pt>
                      <c:pt idx="185">
                        <c:v>-560.80971429099998</c:v>
                      </c:pt>
                      <c:pt idx="186">
                        <c:v>-565.00764152399995</c:v>
                      </c:pt>
                      <c:pt idx="187">
                        <c:v>-566.03213210299998</c:v>
                      </c:pt>
                      <c:pt idx="188">
                        <c:v>-566.23435187300004</c:v>
                      </c:pt>
                      <c:pt idx="189">
                        <c:v>-566.44696623300001</c:v>
                      </c:pt>
                      <c:pt idx="190">
                        <c:v>-567.16358020899997</c:v>
                      </c:pt>
                      <c:pt idx="191">
                        <c:v>-571.58837950700001</c:v>
                      </c:pt>
                      <c:pt idx="192">
                        <c:v>-584.65597429900004</c:v>
                      </c:pt>
                      <c:pt idx="193">
                        <c:v>-592.16508928500002</c:v>
                      </c:pt>
                      <c:pt idx="194">
                        <c:v>-600.00306533699995</c:v>
                      </c:pt>
                      <c:pt idx="195">
                        <c:v>-606.74564092799994</c:v>
                      </c:pt>
                      <c:pt idx="196">
                        <c:v>-607.72045419100004</c:v>
                      </c:pt>
                      <c:pt idx="197">
                        <c:v>-616.86019226200006</c:v>
                      </c:pt>
                      <c:pt idx="198">
                        <c:v>-617.50933651399998</c:v>
                      </c:pt>
                      <c:pt idx="199">
                        <c:v>-618.95017476700002</c:v>
                      </c:pt>
                      <c:pt idx="200">
                        <c:v>-621.76994244900004</c:v>
                      </c:pt>
                      <c:pt idx="201">
                        <c:v>-623.03417239800001</c:v>
                      </c:pt>
                      <c:pt idx="202">
                        <c:v>-630.41531321699995</c:v>
                      </c:pt>
                      <c:pt idx="203">
                        <c:v>-632.15422208400003</c:v>
                      </c:pt>
                      <c:pt idx="204">
                        <c:v>-632.28377155500004</c:v>
                      </c:pt>
                      <c:pt idx="205">
                        <c:v>-632.81174380599998</c:v>
                      </c:pt>
                      <c:pt idx="206">
                        <c:v>-635.52856349299998</c:v>
                      </c:pt>
                      <c:pt idx="207">
                        <c:v>-639.00941983899997</c:v>
                      </c:pt>
                      <c:pt idx="208">
                        <c:v>-640.55165038099994</c:v>
                      </c:pt>
                      <c:pt idx="209">
                        <c:v>-648.86409005500002</c:v>
                      </c:pt>
                      <c:pt idx="210">
                        <c:v>-650.81416857399995</c:v>
                      </c:pt>
                      <c:pt idx="211">
                        <c:v>-651.206048764</c:v>
                      </c:pt>
                      <c:pt idx="212">
                        <c:v>-657.107631298</c:v>
                      </c:pt>
                      <c:pt idx="213">
                        <c:v>-662.11321333800004</c:v>
                      </c:pt>
                      <c:pt idx="214">
                        <c:v>-664.29001140599996</c:v>
                      </c:pt>
                      <c:pt idx="215">
                        <c:v>-665.61367671799997</c:v>
                      </c:pt>
                      <c:pt idx="216">
                        <c:v>-669.27987386899997</c:v>
                      </c:pt>
                      <c:pt idx="217">
                        <c:v>-675.55213261200004</c:v>
                      </c:pt>
                      <c:pt idx="218">
                        <c:v>-677.68009190600003</c:v>
                      </c:pt>
                      <c:pt idx="219">
                        <c:v>-685.42051460300002</c:v>
                      </c:pt>
                      <c:pt idx="220">
                        <c:v>-692.83540656100001</c:v>
                      </c:pt>
                      <c:pt idx="221">
                        <c:v>-695.32032561200003</c:v>
                      </c:pt>
                      <c:pt idx="222">
                        <c:v>-697.16072842899996</c:v>
                      </c:pt>
                      <c:pt idx="223">
                        <c:v>-698.34457753200002</c:v>
                      </c:pt>
                      <c:pt idx="224">
                        <c:v>-698.88834447299996</c:v>
                      </c:pt>
                      <c:pt idx="225">
                        <c:v>-699.889598912</c:v>
                      </c:pt>
                      <c:pt idx="226">
                        <c:v>-703.16080538699998</c:v>
                      </c:pt>
                      <c:pt idx="227">
                        <c:v>-710.76468303900003</c:v>
                      </c:pt>
                      <c:pt idx="228">
                        <c:v>-719.00822743699996</c:v>
                      </c:pt>
                      <c:pt idx="229">
                        <c:v>-719.85178103600003</c:v>
                      </c:pt>
                      <c:pt idx="230">
                        <c:v>-723.23725020100005</c:v>
                      </c:pt>
                      <c:pt idx="231">
                        <c:v>-729.97840052399999</c:v>
                      </c:pt>
                      <c:pt idx="232">
                        <c:v>-730.76539638600002</c:v>
                      </c:pt>
                      <c:pt idx="233">
                        <c:v>-739.14723967999998</c:v>
                      </c:pt>
                      <c:pt idx="234">
                        <c:v>-742.56214942899999</c:v>
                      </c:pt>
                      <c:pt idx="235">
                        <c:v>-743.59751739299998</c:v>
                      </c:pt>
                      <c:pt idx="236">
                        <c:v>-753.46977390799998</c:v>
                      </c:pt>
                      <c:pt idx="237">
                        <c:v>-754.06450858799997</c:v>
                      </c:pt>
                      <c:pt idx="238">
                        <c:v>-756.72492254700001</c:v>
                      </c:pt>
                      <c:pt idx="239">
                        <c:v>-757.02341160200001</c:v>
                      </c:pt>
                      <c:pt idx="240">
                        <c:v>-757.89151448200005</c:v>
                      </c:pt>
                      <c:pt idx="241">
                        <c:v>-767.76756845600005</c:v>
                      </c:pt>
                      <c:pt idx="242">
                        <c:v>-772.67447778099995</c:v>
                      </c:pt>
                      <c:pt idx="243">
                        <c:v>-775.07715476199996</c:v>
                      </c:pt>
                      <c:pt idx="244">
                        <c:v>-781.70777573999999</c:v>
                      </c:pt>
                      <c:pt idx="245">
                        <c:v>-783.004827396</c:v>
                      </c:pt>
                      <c:pt idx="246">
                        <c:v>-784.37495052199995</c:v>
                      </c:pt>
                      <c:pt idx="247">
                        <c:v>-788.95381823599996</c:v>
                      </c:pt>
                      <c:pt idx="248">
                        <c:v>-789.99373111099999</c:v>
                      </c:pt>
                      <c:pt idx="249">
                        <c:v>-790.85035525299998</c:v>
                      </c:pt>
                      <c:pt idx="250">
                        <c:v>-791.16358968099996</c:v>
                      </c:pt>
                      <c:pt idx="251">
                        <c:v>-795.287217693</c:v>
                      </c:pt>
                      <c:pt idx="252">
                        <c:v>-795.35100931299996</c:v>
                      </c:pt>
                      <c:pt idx="253">
                        <c:v>-795.67357642800005</c:v>
                      </c:pt>
                      <c:pt idx="254">
                        <c:v>-798.70123758800003</c:v>
                      </c:pt>
                      <c:pt idx="255">
                        <c:v>-800.877292356</c:v>
                      </c:pt>
                      <c:pt idx="256">
                        <c:v>-801.47555874600005</c:v>
                      </c:pt>
                      <c:pt idx="257">
                        <c:v>-802.98091759099998</c:v>
                      </c:pt>
                      <c:pt idx="258">
                        <c:v>-805.07471058800002</c:v>
                      </c:pt>
                      <c:pt idx="259">
                        <c:v>-806.06588041600003</c:v>
                      </c:pt>
                      <c:pt idx="260">
                        <c:v>-806.73593238199999</c:v>
                      </c:pt>
                      <c:pt idx="261">
                        <c:v>-812.13064809000002</c:v>
                      </c:pt>
                      <c:pt idx="262">
                        <c:v>-816.62571711700002</c:v>
                      </c:pt>
                      <c:pt idx="263">
                        <c:v>-822.268903077</c:v>
                      </c:pt>
                      <c:pt idx="264">
                        <c:v>-826.14838664700005</c:v>
                      </c:pt>
                      <c:pt idx="265">
                        <c:v>-830.37529037800005</c:v>
                      </c:pt>
                      <c:pt idx="266">
                        <c:v>-831.02048911899999</c:v>
                      </c:pt>
                      <c:pt idx="267">
                        <c:v>-839.75853092299997</c:v>
                      </c:pt>
                      <c:pt idx="268">
                        <c:v>-848.78285762400003</c:v>
                      </c:pt>
                      <c:pt idx="269">
                        <c:v>-855.84469900800002</c:v>
                      </c:pt>
                      <c:pt idx="270">
                        <c:v>-856.92911379999998</c:v>
                      </c:pt>
                      <c:pt idx="271">
                        <c:v>-859.12789693399998</c:v>
                      </c:pt>
                      <c:pt idx="272">
                        <c:v>-874.36795766900002</c:v>
                      </c:pt>
                      <c:pt idx="273">
                        <c:v>-876.22031031500001</c:v>
                      </c:pt>
                      <c:pt idx="274">
                        <c:v>-878.89625781100005</c:v>
                      </c:pt>
                      <c:pt idx="275">
                        <c:v>-880.59459912199998</c:v>
                      </c:pt>
                      <c:pt idx="276">
                        <c:v>-883.293868245</c:v>
                      </c:pt>
                      <c:pt idx="277">
                        <c:v>-889.34689668999999</c:v>
                      </c:pt>
                      <c:pt idx="278">
                        <c:v>-890.97810241499997</c:v>
                      </c:pt>
                      <c:pt idx="279">
                        <c:v>-895.239999399</c:v>
                      </c:pt>
                      <c:pt idx="280">
                        <c:v>-899.26341211600004</c:v>
                      </c:pt>
                      <c:pt idx="281">
                        <c:v>-904.02597816499997</c:v>
                      </c:pt>
                      <c:pt idx="282">
                        <c:v>-905.19461706599998</c:v>
                      </c:pt>
                      <c:pt idx="283">
                        <c:v>-909.34710677700002</c:v>
                      </c:pt>
                      <c:pt idx="284">
                        <c:v>-909.65816648700002</c:v>
                      </c:pt>
                      <c:pt idx="285">
                        <c:v>-910.684401815</c:v>
                      </c:pt>
                      <c:pt idx="286">
                        <c:v>-920.59126848699998</c:v>
                      </c:pt>
                      <c:pt idx="287">
                        <c:v>-922.06311791200005</c:v>
                      </c:pt>
                      <c:pt idx="288">
                        <c:v>-922.26090625899997</c:v>
                      </c:pt>
                      <c:pt idx="289">
                        <c:v>-922.96062947899998</c:v>
                      </c:pt>
                      <c:pt idx="290">
                        <c:v>-926.86599617399997</c:v>
                      </c:pt>
                      <c:pt idx="291">
                        <c:v>-927.92035590399996</c:v>
                      </c:pt>
                      <c:pt idx="292">
                        <c:v>-930.01113462800004</c:v>
                      </c:pt>
                      <c:pt idx="293">
                        <c:v>-936.85716573900004</c:v>
                      </c:pt>
                      <c:pt idx="294">
                        <c:v>-937.97874441399995</c:v>
                      </c:pt>
                      <c:pt idx="295">
                        <c:v>-942.67840593799997</c:v>
                      </c:pt>
                      <c:pt idx="296">
                        <c:v>-943.41590828699998</c:v>
                      </c:pt>
                      <c:pt idx="297">
                        <c:v>-946.46945865999999</c:v>
                      </c:pt>
                      <c:pt idx="298">
                        <c:v>-946.62788456999999</c:v>
                      </c:pt>
                      <c:pt idx="299">
                        <c:v>-951.59758682799998</c:v>
                      </c:pt>
                      <c:pt idx="300">
                        <c:v>-956.91998925799999</c:v>
                      </c:pt>
                      <c:pt idx="301">
                        <c:v>-960.12890796800002</c:v>
                      </c:pt>
                      <c:pt idx="302">
                        <c:v>-960.33761880199995</c:v>
                      </c:pt>
                      <c:pt idx="303">
                        <c:v>-963.30894794300002</c:v>
                      </c:pt>
                      <c:pt idx="304">
                        <c:v>-964.63757105599996</c:v>
                      </c:pt>
                      <c:pt idx="305">
                        <c:v>-965.45302663899997</c:v>
                      </c:pt>
                      <c:pt idx="306">
                        <c:v>-972.08519392400001</c:v>
                      </c:pt>
                      <c:pt idx="307">
                        <c:v>-982.47133485500001</c:v>
                      </c:pt>
                      <c:pt idx="308">
                        <c:v>-995.79736862300001</c:v>
                      </c:pt>
                      <c:pt idx="309">
                        <c:v>-1001.89347713</c:v>
                      </c:pt>
                      <c:pt idx="310">
                        <c:v>-1007.05549516</c:v>
                      </c:pt>
                      <c:pt idx="311">
                        <c:v>-1009.77881519</c:v>
                      </c:pt>
                      <c:pt idx="312">
                        <c:v>-1018.87009029</c:v>
                      </c:pt>
                      <c:pt idx="313">
                        <c:v>-1023.34638109</c:v>
                      </c:pt>
                      <c:pt idx="314">
                        <c:v>-1024.3791584600001</c:v>
                      </c:pt>
                      <c:pt idx="315">
                        <c:v>-1028.4809301600001</c:v>
                      </c:pt>
                      <c:pt idx="316">
                        <c:v>-1029.5795578499999</c:v>
                      </c:pt>
                      <c:pt idx="317">
                        <c:v>-1030.83095488</c:v>
                      </c:pt>
                      <c:pt idx="318">
                        <c:v>-1035.1537972199999</c:v>
                      </c:pt>
                      <c:pt idx="319">
                        <c:v>-1039.10618841</c:v>
                      </c:pt>
                      <c:pt idx="320">
                        <c:v>-1043.18624907</c:v>
                      </c:pt>
                      <c:pt idx="321">
                        <c:v>-1046.2986045800001</c:v>
                      </c:pt>
                      <c:pt idx="322">
                        <c:v>-1050.2994340299999</c:v>
                      </c:pt>
                      <c:pt idx="323">
                        <c:v>-1050.8472598999999</c:v>
                      </c:pt>
                      <c:pt idx="324">
                        <c:v>-1051.9568211999999</c:v>
                      </c:pt>
                      <c:pt idx="325">
                        <c:v>-1055.9825328899999</c:v>
                      </c:pt>
                      <c:pt idx="326">
                        <c:v>-1056.5672014500001</c:v>
                      </c:pt>
                      <c:pt idx="327">
                        <c:v>-1058.7729942200001</c:v>
                      </c:pt>
                      <c:pt idx="328">
                        <c:v>-1060.0869336400001</c:v>
                      </c:pt>
                      <c:pt idx="329">
                        <c:v>-1068.84876766</c:v>
                      </c:pt>
                      <c:pt idx="330">
                        <c:v>-1071.5582109100001</c:v>
                      </c:pt>
                      <c:pt idx="331">
                        <c:v>-1074.27370202</c:v>
                      </c:pt>
                      <c:pt idx="332">
                        <c:v>-1077.76912535</c:v>
                      </c:pt>
                      <c:pt idx="333">
                        <c:v>-1079.0759655899999</c:v>
                      </c:pt>
                      <c:pt idx="334">
                        <c:v>-1094.5698620600001</c:v>
                      </c:pt>
                      <c:pt idx="335">
                        <c:v>-1100.5006069900001</c:v>
                      </c:pt>
                      <c:pt idx="336">
                        <c:v>-1100.7351229999999</c:v>
                      </c:pt>
                      <c:pt idx="337">
                        <c:v>-1105.6552909699999</c:v>
                      </c:pt>
                      <c:pt idx="338">
                        <c:v>-1106.48901669</c:v>
                      </c:pt>
                      <c:pt idx="339">
                        <c:v>-1112.88429658</c:v>
                      </c:pt>
                      <c:pt idx="340">
                        <c:v>-1116.38975977</c:v>
                      </c:pt>
                      <c:pt idx="341">
                        <c:v>-1116.8103783900001</c:v>
                      </c:pt>
                      <c:pt idx="342">
                        <c:v>-1124.9928267600001</c:v>
                      </c:pt>
                      <c:pt idx="343">
                        <c:v>-1126.7338265200001</c:v>
                      </c:pt>
                      <c:pt idx="344">
                        <c:v>-1126.9576890999999</c:v>
                      </c:pt>
                      <c:pt idx="345">
                        <c:v>-1129.2480429899999</c:v>
                      </c:pt>
                      <c:pt idx="346">
                        <c:v>-1130.64193761</c:v>
                      </c:pt>
                      <c:pt idx="347">
                        <c:v>-1134.50120606</c:v>
                      </c:pt>
                      <c:pt idx="348">
                        <c:v>-1141.07639425</c:v>
                      </c:pt>
                      <c:pt idx="349">
                        <c:v>-1143.2608285700001</c:v>
                      </c:pt>
                      <c:pt idx="350">
                        <c:v>-1143.9610081999999</c:v>
                      </c:pt>
                      <c:pt idx="351">
                        <c:v>-1151.0229939200001</c:v>
                      </c:pt>
                      <c:pt idx="352">
                        <c:v>-1151.7882695200001</c:v>
                      </c:pt>
                      <c:pt idx="353">
                        <c:v>-1154.8751662100001</c:v>
                      </c:pt>
                      <c:pt idx="354">
                        <c:v>-1158.87679688</c:v>
                      </c:pt>
                      <c:pt idx="355">
                        <c:v>-1164.66632585</c:v>
                      </c:pt>
                      <c:pt idx="356">
                        <c:v>-1177.93934605</c:v>
                      </c:pt>
                      <c:pt idx="357">
                        <c:v>-1179.5295940599999</c:v>
                      </c:pt>
                      <c:pt idx="358">
                        <c:v>-1179.5506948</c:v>
                      </c:pt>
                      <c:pt idx="359">
                        <c:v>-1180.18371093</c:v>
                      </c:pt>
                      <c:pt idx="360">
                        <c:v>-1181.7666830600001</c:v>
                      </c:pt>
                      <c:pt idx="361">
                        <c:v>-1192.08689041</c:v>
                      </c:pt>
                      <c:pt idx="362">
                        <c:v>-1194.3038873</c:v>
                      </c:pt>
                      <c:pt idx="363">
                        <c:v>-1198.8266020000001</c:v>
                      </c:pt>
                      <c:pt idx="364">
                        <c:v>-1199.7923036899999</c:v>
                      </c:pt>
                      <c:pt idx="365">
                        <c:v>-1203.8436367100001</c:v>
                      </c:pt>
                      <c:pt idx="366">
                        <c:v>-1220.06300934</c:v>
                      </c:pt>
                      <c:pt idx="367">
                        <c:v>-1226.7286379499999</c:v>
                      </c:pt>
                      <c:pt idx="368">
                        <c:v>-1227.1239787899999</c:v>
                      </c:pt>
                      <c:pt idx="369">
                        <c:v>-1234.0276431699999</c:v>
                      </c:pt>
                      <c:pt idx="370">
                        <c:v>-1234.59380332</c:v>
                      </c:pt>
                      <c:pt idx="371">
                        <c:v>-1236.10761626</c:v>
                      </c:pt>
                      <c:pt idx="372">
                        <c:v>-1244.8702075799999</c:v>
                      </c:pt>
                      <c:pt idx="373">
                        <c:v>-1256.2245069600001</c:v>
                      </c:pt>
                      <c:pt idx="374">
                        <c:v>-1256.47875273</c:v>
                      </c:pt>
                      <c:pt idx="375">
                        <c:v>-1260.8771171599999</c:v>
                      </c:pt>
                      <c:pt idx="376">
                        <c:v>-1266.7894246999999</c:v>
                      </c:pt>
                      <c:pt idx="377">
                        <c:v>-1268.71922496</c:v>
                      </c:pt>
                      <c:pt idx="378">
                        <c:v>-1283.1356449</c:v>
                      </c:pt>
                      <c:pt idx="379">
                        <c:v>-1287.5118181600001</c:v>
                      </c:pt>
                      <c:pt idx="380">
                        <c:v>-1287.5664340000001</c:v>
                      </c:pt>
                      <c:pt idx="381">
                        <c:v>-1293.6939929299999</c:v>
                      </c:pt>
                      <c:pt idx="382">
                        <c:v>-1295.2826477999999</c:v>
                      </c:pt>
                      <c:pt idx="383">
                        <c:v>-1300.0183712800001</c:v>
                      </c:pt>
                      <c:pt idx="384">
                        <c:v>-1306.2829725900001</c:v>
                      </c:pt>
                      <c:pt idx="385">
                        <c:v>-1311.9496289599999</c:v>
                      </c:pt>
                      <c:pt idx="386">
                        <c:v>-1319.02026933</c:v>
                      </c:pt>
                      <c:pt idx="387">
                        <c:v>-1323.1216287300001</c:v>
                      </c:pt>
                      <c:pt idx="388">
                        <c:v>-1324.4603610900001</c:v>
                      </c:pt>
                      <c:pt idx="389">
                        <c:v>-1334.89638193</c:v>
                      </c:pt>
                      <c:pt idx="390">
                        <c:v>-1339.21768318</c:v>
                      </c:pt>
                      <c:pt idx="391">
                        <c:v>-1343.97232803</c:v>
                      </c:pt>
                      <c:pt idx="392">
                        <c:v>-1352.05786592</c:v>
                      </c:pt>
                      <c:pt idx="393">
                        <c:v>-1356.6199733999999</c:v>
                      </c:pt>
                      <c:pt idx="394">
                        <c:v>-1357.8799233</c:v>
                      </c:pt>
                      <c:pt idx="395">
                        <c:v>-1360.4254827899999</c:v>
                      </c:pt>
                      <c:pt idx="396">
                        <c:v>-1362.69453512</c:v>
                      </c:pt>
                      <c:pt idx="397">
                        <c:v>-1366.9060477999999</c:v>
                      </c:pt>
                      <c:pt idx="398">
                        <c:v>-1379.16394833</c:v>
                      </c:pt>
                      <c:pt idx="399">
                        <c:v>-1380.11537155</c:v>
                      </c:pt>
                      <c:pt idx="400">
                        <c:v>-1381.1054061</c:v>
                      </c:pt>
                      <c:pt idx="401">
                        <c:v>-1381.7913512800001</c:v>
                      </c:pt>
                      <c:pt idx="402">
                        <c:v>-1403.21901207</c:v>
                      </c:pt>
                      <c:pt idx="403">
                        <c:v>-1404.6538378800001</c:v>
                      </c:pt>
                      <c:pt idx="404">
                        <c:v>-1405.1778869100001</c:v>
                      </c:pt>
                      <c:pt idx="405">
                        <c:v>-1411.0035733899999</c:v>
                      </c:pt>
                      <c:pt idx="406">
                        <c:v>-1413.8603935199999</c:v>
                      </c:pt>
                      <c:pt idx="407">
                        <c:v>-1417.0087998199999</c:v>
                      </c:pt>
                      <c:pt idx="408">
                        <c:v>-1417.15617634</c:v>
                      </c:pt>
                      <c:pt idx="409">
                        <c:v>-1418.9737128500001</c:v>
                      </c:pt>
                      <c:pt idx="410">
                        <c:v>-1422.66545335</c:v>
                      </c:pt>
                      <c:pt idx="411">
                        <c:v>-1429.8252716300001</c:v>
                      </c:pt>
                      <c:pt idx="412">
                        <c:v>-1432.68403339</c:v>
                      </c:pt>
                      <c:pt idx="413">
                        <c:v>-1432.8252937100001</c:v>
                      </c:pt>
                      <c:pt idx="414">
                        <c:v>-1434.0360918599999</c:v>
                      </c:pt>
                      <c:pt idx="415">
                        <c:v>-1435.38362966</c:v>
                      </c:pt>
                      <c:pt idx="416">
                        <c:v>-1439.38257013</c:v>
                      </c:pt>
                      <c:pt idx="417">
                        <c:v>-1442.0029496699999</c:v>
                      </c:pt>
                      <c:pt idx="418">
                        <c:v>-1443.0807103499999</c:v>
                      </c:pt>
                      <c:pt idx="419">
                        <c:v>-1444.8540157699999</c:v>
                      </c:pt>
                      <c:pt idx="420">
                        <c:v>-1449.5060090300001</c:v>
                      </c:pt>
                      <c:pt idx="421">
                        <c:v>-1449.7100374500001</c:v>
                      </c:pt>
                      <c:pt idx="422">
                        <c:v>-1451.41306375</c:v>
                      </c:pt>
                      <c:pt idx="423">
                        <c:v>-1451.47986294</c:v>
                      </c:pt>
                      <c:pt idx="424">
                        <c:v>-1451.5848532499999</c:v>
                      </c:pt>
                      <c:pt idx="425">
                        <c:v>-1461.3523888899999</c:v>
                      </c:pt>
                      <c:pt idx="426">
                        <c:v>-1461.42004853</c:v>
                      </c:pt>
                      <c:pt idx="427">
                        <c:v>-1468.7010692399999</c:v>
                      </c:pt>
                      <c:pt idx="428">
                        <c:v>-1477.41383638</c:v>
                      </c:pt>
                      <c:pt idx="429">
                        <c:v>-1481.1436484799999</c:v>
                      </c:pt>
                      <c:pt idx="430">
                        <c:v>-1481.78399223</c:v>
                      </c:pt>
                      <c:pt idx="431">
                        <c:v>-1484.0816690700001</c:v>
                      </c:pt>
                      <c:pt idx="432">
                        <c:v>-1487.11039701</c:v>
                      </c:pt>
                      <c:pt idx="433">
                        <c:v>-1488.4069046100001</c:v>
                      </c:pt>
                      <c:pt idx="434">
                        <c:v>-1496.80476565</c:v>
                      </c:pt>
                      <c:pt idx="435">
                        <c:v>-1502.75925287</c:v>
                      </c:pt>
                      <c:pt idx="436">
                        <c:v>-1503.47958202</c:v>
                      </c:pt>
                      <c:pt idx="437">
                        <c:v>-1503.5003731500001</c:v>
                      </c:pt>
                      <c:pt idx="438">
                        <c:v>-1506.4240464699999</c:v>
                      </c:pt>
                      <c:pt idx="439">
                        <c:v>-1507.6709204900001</c:v>
                      </c:pt>
                      <c:pt idx="440">
                        <c:v>-1520.4862222899999</c:v>
                      </c:pt>
                      <c:pt idx="441">
                        <c:v>-1537.6922209899999</c:v>
                      </c:pt>
                      <c:pt idx="442">
                        <c:v>-1538.1862525700001</c:v>
                      </c:pt>
                      <c:pt idx="443">
                        <c:v>-1544.0414460500001</c:v>
                      </c:pt>
                      <c:pt idx="444">
                        <c:v>-1546.7109673499999</c:v>
                      </c:pt>
                      <c:pt idx="445">
                        <c:v>-1567.43225381</c:v>
                      </c:pt>
                      <c:pt idx="446">
                        <c:v>-1570.8268362599999</c:v>
                      </c:pt>
                      <c:pt idx="447">
                        <c:v>-1572.65444454</c:v>
                      </c:pt>
                      <c:pt idx="448">
                        <c:v>-1573.11966323</c:v>
                      </c:pt>
                      <c:pt idx="449">
                        <c:v>-1573.3511090699999</c:v>
                      </c:pt>
                      <c:pt idx="450">
                        <c:v>-1576.6595958099999</c:v>
                      </c:pt>
                      <c:pt idx="451">
                        <c:v>-1579.1307906100001</c:v>
                      </c:pt>
                      <c:pt idx="452">
                        <c:v>-1583.6603486199999</c:v>
                      </c:pt>
                      <c:pt idx="453">
                        <c:v>-1591.1654712100001</c:v>
                      </c:pt>
                      <c:pt idx="454">
                        <c:v>-1591.73481896</c:v>
                      </c:pt>
                      <c:pt idx="455">
                        <c:v>-1595.17202836</c:v>
                      </c:pt>
                      <c:pt idx="456">
                        <c:v>-1600.1013498499999</c:v>
                      </c:pt>
                      <c:pt idx="457">
                        <c:v>-1602.0069232999999</c:v>
                      </c:pt>
                      <c:pt idx="458">
                        <c:v>-1606.9948539699999</c:v>
                      </c:pt>
                      <c:pt idx="459">
                        <c:v>-1607.56799916</c:v>
                      </c:pt>
                      <c:pt idx="460">
                        <c:v>-1609.16075927</c:v>
                      </c:pt>
                      <c:pt idx="461">
                        <c:v>-1614.3732849600001</c:v>
                      </c:pt>
                      <c:pt idx="462">
                        <c:v>-1615.9107315900001</c:v>
                      </c:pt>
                      <c:pt idx="463">
                        <c:v>-1618.0679729799999</c:v>
                      </c:pt>
                      <c:pt idx="464">
                        <c:v>-1623.8061585299999</c:v>
                      </c:pt>
                      <c:pt idx="465">
                        <c:v>-1624.75547781</c:v>
                      </c:pt>
                      <c:pt idx="466">
                        <c:v>-1626.9739944800001</c:v>
                      </c:pt>
                      <c:pt idx="467">
                        <c:v>-1629.3257994799999</c:v>
                      </c:pt>
                      <c:pt idx="468">
                        <c:v>-1630.33924697</c:v>
                      </c:pt>
                      <c:pt idx="469">
                        <c:v>-1630.96677292</c:v>
                      </c:pt>
                      <c:pt idx="470">
                        <c:v>-1632.94171181</c:v>
                      </c:pt>
                      <c:pt idx="471">
                        <c:v>-1634.97329919</c:v>
                      </c:pt>
                      <c:pt idx="472">
                        <c:v>-1642.52106678</c:v>
                      </c:pt>
                      <c:pt idx="473">
                        <c:v>-1644.37572086</c:v>
                      </c:pt>
                      <c:pt idx="474">
                        <c:v>-1650.4202853500001</c:v>
                      </c:pt>
                      <c:pt idx="475">
                        <c:v>-1664.5096483100001</c:v>
                      </c:pt>
                      <c:pt idx="476">
                        <c:v>-1669.0566959099999</c:v>
                      </c:pt>
                      <c:pt idx="477">
                        <c:v>-1675.9316375799999</c:v>
                      </c:pt>
                      <c:pt idx="478">
                        <c:v>-1676.2895441799999</c:v>
                      </c:pt>
                      <c:pt idx="479">
                        <c:v>-1681.6053346199999</c:v>
                      </c:pt>
                      <c:pt idx="480">
                        <c:v>-1688.6758029099999</c:v>
                      </c:pt>
                      <c:pt idx="481">
                        <c:v>-1689.65979655</c:v>
                      </c:pt>
                      <c:pt idx="482">
                        <c:v>-1694.0346458500001</c:v>
                      </c:pt>
                      <c:pt idx="483">
                        <c:v>-1698.39578205</c:v>
                      </c:pt>
                      <c:pt idx="484">
                        <c:v>-1699.96374657</c:v>
                      </c:pt>
                      <c:pt idx="485">
                        <c:v>-1705.29367671</c:v>
                      </c:pt>
                      <c:pt idx="486">
                        <c:v>-1707.2030702300001</c:v>
                      </c:pt>
                      <c:pt idx="487">
                        <c:v>-1707.8685372699999</c:v>
                      </c:pt>
                      <c:pt idx="488">
                        <c:v>-1711.520002</c:v>
                      </c:pt>
                      <c:pt idx="489">
                        <c:v>-1712.70029234</c:v>
                      </c:pt>
                      <c:pt idx="490">
                        <c:v>-1718.29822743</c:v>
                      </c:pt>
                      <c:pt idx="491">
                        <c:v>-1720.5776949000001</c:v>
                      </c:pt>
                      <c:pt idx="492">
                        <c:v>-1722.11131486</c:v>
                      </c:pt>
                      <c:pt idx="493">
                        <c:v>-1722.17605095</c:v>
                      </c:pt>
                      <c:pt idx="494">
                        <c:v>-1724.1071360799999</c:v>
                      </c:pt>
                      <c:pt idx="495">
                        <c:v>-1733.8792181399999</c:v>
                      </c:pt>
                      <c:pt idx="496">
                        <c:v>-1736.35902321</c:v>
                      </c:pt>
                      <c:pt idx="497">
                        <c:v>-1737.2571044399999</c:v>
                      </c:pt>
                      <c:pt idx="498">
                        <c:v>-1738.1803807700001</c:v>
                      </c:pt>
                      <c:pt idx="499">
                        <c:v>-1739.07372343</c:v>
                      </c:pt>
                      <c:pt idx="500">
                        <c:v>-1746.3228134599999</c:v>
                      </c:pt>
                      <c:pt idx="501">
                        <c:v>-1756.5409870799999</c:v>
                      </c:pt>
                      <c:pt idx="502">
                        <c:v>-1756.6036756599999</c:v>
                      </c:pt>
                      <c:pt idx="503">
                        <c:v>-1769.8358526500001</c:v>
                      </c:pt>
                      <c:pt idx="504">
                        <c:v>-1772.7844079199999</c:v>
                      </c:pt>
                      <c:pt idx="505">
                        <c:v>-1773.0010229500001</c:v>
                      </c:pt>
                      <c:pt idx="506">
                        <c:v>-1776.4789631399999</c:v>
                      </c:pt>
                      <c:pt idx="507">
                        <c:v>-1777.51480668</c:v>
                      </c:pt>
                      <c:pt idx="508">
                        <c:v>-1777.8833108900001</c:v>
                      </c:pt>
                      <c:pt idx="509">
                        <c:v>-1781.0531127700001</c:v>
                      </c:pt>
                      <c:pt idx="510">
                        <c:v>-1782.1657338099999</c:v>
                      </c:pt>
                      <c:pt idx="511">
                        <c:v>-1783.1148239900001</c:v>
                      </c:pt>
                      <c:pt idx="512">
                        <c:v>-1790.2260908999999</c:v>
                      </c:pt>
                      <c:pt idx="513">
                        <c:v>-1792.1981247599999</c:v>
                      </c:pt>
                      <c:pt idx="514">
                        <c:v>-1809.1451303700001</c:v>
                      </c:pt>
                      <c:pt idx="515">
                        <c:v>-1812.15117412</c:v>
                      </c:pt>
                      <c:pt idx="516">
                        <c:v>-1825.612259</c:v>
                      </c:pt>
                      <c:pt idx="517">
                        <c:v>-1829.54996519</c:v>
                      </c:pt>
                      <c:pt idx="518">
                        <c:v>-1830.27198015</c:v>
                      </c:pt>
                      <c:pt idx="519">
                        <c:v>-1831.67885817</c:v>
                      </c:pt>
                      <c:pt idx="520">
                        <c:v>-1837.6022616499999</c:v>
                      </c:pt>
                      <c:pt idx="521">
                        <c:v>-1841.67956559</c:v>
                      </c:pt>
                      <c:pt idx="522">
                        <c:v>-1847.7670726700001</c:v>
                      </c:pt>
                      <c:pt idx="523">
                        <c:v>-1851.6430318600001</c:v>
                      </c:pt>
                      <c:pt idx="524">
                        <c:v>-1855.0616183899999</c:v>
                      </c:pt>
                      <c:pt idx="525">
                        <c:v>-1857.38151771</c:v>
                      </c:pt>
                      <c:pt idx="526">
                        <c:v>-1863.24486355</c:v>
                      </c:pt>
                      <c:pt idx="527">
                        <c:v>-1874.412812</c:v>
                      </c:pt>
                      <c:pt idx="528">
                        <c:v>-1883.45509453</c:v>
                      </c:pt>
                      <c:pt idx="529">
                        <c:v>-1885.5090003800001</c:v>
                      </c:pt>
                      <c:pt idx="530">
                        <c:v>-1888.45163944</c:v>
                      </c:pt>
                      <c:pt idx="531">
                        <c:v>-1890.78874716</c:v>
                      </c:pt>
                      <c:pt idx="532">
                        <c:v>-1901.9964578300001</c:v>
                      </c:pt>
                      <c:pt idx="533">
                        <c:v>-1904.2467243599999</c:v>
                      </c:pt>
                      <c:pt idx="534">
                        <c:v>-1906.5431764499999</c:v>
                      </c:pt>
                      <c:pt idx="535">
                        <c:v>-1907.18119615</c:v>
                      </c:pt>
                      <c:pt idx="536">
                        <c:v>-1908.17450781</c:v>
                      </c:pt>
                      <c:pt idx="537">
                        <c:v>-1910.811416</c:v>
                      </c:pt>
                      <c:pt idx="538">
                        <c:v>-1912.4687600899999</c:v>
                      </c:pt>
                      <c:pt idx="539">
                        <c:v>-1916.01531774</c:v>
                      </c:pt>
                      <c:pt idx="540">
                        <c:v>-1921.69483842</c:v>
                      </c:pt>
                      <c:pt idx="541">
                        <c:v>-1925.71169534</c:v>
                      </c:pt>
                      <c:pt idx="542">
                        <c:v>-1926.1162879799999</c:v>
                      </c:pt>
                      <c:pt idx="543">
                        <c:v>-1935.9584049699999</c:v>
                      </c:pt>
                      <c:pt idx="544">
                        <c:v>-1937.80631236</c:v>
                      </c:pt>
                      <c:pt idx="545">
                        <c:v>-1940.3984019300001</c:v>
                      </c:pt>
                      <c:pt idx="546">
                        <c:v>-1942.44609982</c:v>
                      </c:pt>
                      <c:pt idx="547">
                        <c:v>-1946.28661708</c:v>
                      </c:pt>
                      <c:pt idx="548">
                        <c:v>-1947.7005420400001</c:v>
                      </c:pt>
                      <c:pt idx="549">
                        <c:v>-1948.2838033400001</c:v>
                      </c:pt>
                      <c:pt idx="550">
                        <c:v>-1948.62216554</c:v>
                      </c:pt>
                      <c:pt idx="551">
                        <c:v>-1956.7398045100001</c:v>
                      </c:pt>
                      <c:pt idx="552">
                        <c:v>-1956.7646265799999</c:v>
                      </c:pt>
                      <c:pt idx="553">
                        <c:v>-1961.32736576</c:v>
                      </c:pt>
                      <c:pt idx="554">
                        <c:v>-1967.2974343000001</c:v>
                      </c:pt>
                      <c:pt idx="555">
                        <c:v>-1976.33555826</c:v>
                      </c:pt>
                      <c:pt idx="556">
                        <c:v>-1982.5938653999999</c:v>
                      </c:pt>
                      <c:pt idx="557">
                        <c:v>-2001.6649158800001</c:v>
                      </c:pt>
                      <c:pt idx="558">
                        <c:v>-2007.2134151600001</c:v>
                      </c:pt>
                      <c:pt idx="559">
                        <c:v>-2008.4523606600001</c:v>
                      </c:pt>
                      <c:pt idx="560">
                        <c:v>-2016.91170786</c:v>
                      </c:pt>
                      <c:pt idx="561">
                        <c:v>-2034.5456697699999</c:v>
                      </c:pt>
                      <c:pt idx="562">
                        <c:v>-2034.6161972100001</c:v>
                      </c:pt>
                      <c:pt idx="563">
                        <c:v>-2039.4517066799999</c:v>
                      </c:pt>
                      <c:pt idx="564">
                        <c:v>-2039.5934289899999</c:v>
                      </c:pt>
                      <c:pt idx="565">
                        <c:v>-2043.3534079799999</c:v>
                      </c:pt>
                      <c:pt idx="566">
                        <c:v>-2055.3443885500001</c:v>
                      </c:pt>
                      <c:pt idx="567">
                        <c:v>-2056.8403325899999</c:v>
                      </c:pt>
                      <c:pt idx="568">
                        <c:v>-2061.9168022399999</c:v>
                      </c:pt>
                      <c:pt idx="569">
                        <c:v>-2066.0397359499998</c:v>
                      </c:pt>
                      <c:pt idx="570">
                        <c:v>-2067.5056384700001</c:v>
                      </c:pt>
                      <c:pt idx="571">
                        <c:v>-2069.49720454</c:v>
                      </c:pt>
                      <c:pt idx="572">
                        <c:v>-2075.9971963900002</c:v>
                      </c:pt>
                      <c:pt idx="573">
                        <c:v>-2076.47385717</c:v>
                      </c:pt>
                      <c:pt idx="574">
                        <c:v>-2080.58619344</c:v>
                      </c:pt>
                      <c:pt idx="575">
                        <c:v>-2082.9089859199999</c:v>
                      </c:pt>
                      <c:pt idx="576">
                        <c:v>-2093.98977014</c:v>
                      </c:pt>
                      <c:pt idx="577">
                        <c:v>-2102.8942387699999</c:v>
                      </c:pt>
                      <c:pt idx="578">
                        <c:v>-2104.9670682300002</c:v>
                      </c:pt>
                      <c:pt idx="579">
                        <c:v>-2107.2296428599998</c:v>
                      </c:pt>
                      <c:pt idx="580">
                        <c:v>-2110.42973828</c:v>
                      </c:pt>
                      <c:pt idx="581">
                        <c:v>-2111.31882554</c:v>
                      </c:pt>
                      <c:pt idx="582">
                        <c:v>-2112.7976286799999</c:v>
                      </c:pt>
                      <c:pt idx="583">
                        <c:v>-2118.2919858400001</c:v>
                      </c:pt>
                      <c:pt idx="584">
                        <c:v>-2121.02038601</c:v>
                      </c:pt>
                      <c:pt idx="585">
                        <c:v>-2125.31840844</c:v>
                      </c:pt>
                      <c:pt idx="586">
                        <c:v>-2139.1422190600001</c:v>
                      </c:pt>
                      <c:pt idx="587">
                        <c:v>-2144.3453277100002</c:v>
                      </c:pt>
                      <c:pt idx="588">
                        <c:v>-2144.4256557200001</c:v>
                      </c:pt>
                      <c:pt idx="589">
                        <c:v>-2148.0251675700001</c:v>
                      </c:pt>
                      <c:pt idx="590">
                        <c:v>-2151.3403018099998</c:v>
                      </c:pt>
                      <c:pt idx="591">
                        <c:v>-2154.8290206800002</c:v>
                      </c:pt>
                      <c:pt idx="592">
                        <c:v>-2157.8983511699998</c:v>
                      </c:pt>
                      <c:pt idx="593">
                        <c:v>-2167.0887366299999</c:v>
                      </c:pt>
                      <c:pt idx="594">
                        <c:v>-2179.7212878999999</c:v>
                      </c:pt>
                      <c:pt idx="595">
                        <c:v>-2186.4302432999998</c:v>
                      </c:pt>
                      <c:pt idx="596">
                        <c:v>-2188.28503026</c:v>
                      </c:pt>
                      <c:pt idx="597">
                        <c:v>-2189.2588657000001</c:v>
                      </c:pt>
                      <c:pt idx="598">
                        <c:v>-2194.195467</c:v>
                      </c:pt>
                      <c:pt idx="599">
                        <c:v>-2199.4838777999998</c:v>
                      </c:pt>
                      <c:pt idx="600">
                        <c:v>-2201.4697005399998</c:v>
                      </c:pt>
                      <c:pt idx="601">
                        <c:v>-2214.6797688500001</c:v>
                      </c:pt>
                      <c:pt idx="602">
                        <c:v>-2216.81418639</c:v>
                      </c:pt>
                      <c:pt idx="603">
                        <c:v>-2235.2576868900001</c:v>
                      </c:pt>
                      <c:pt idx="604">
                        <c:v>-2237.6369268499998</c:v>
                      </c:pt>
                      <c:pt idx="605">
                        <c:v>-2245.1411366699999</c:v>
                      </c:pt>
                      <c:pt idx="606">
                        <c:v>-2248.5705472300001</c:v>
                      </c:pt>
                      <c:pt idx="607">
                        <c:v>-2252.1149789199999</c:v>
                      </c:pt>
                      <c:pt idx="608">
                        <c:v>-2256.7289681500001</c:v>
                      </c:pt>
                      <c:pt idx="609">
                        <c:v>-2257.40602644</c:v>
                      </c:pt>
                      <c:pt idx="610">
                        <c:v>-2261.30284489</c:v>
                      </c:pt>
                      <c:pt idx="611">
                        <c:v>-2263.7478410200001</c:v>
                      </c:pt>
                      <c:pt idx="612">
                        <c:v>-2265.0558351599998</c:v>
                      </c:pt>
                      <c:pt idx="613">
                        <c:v>-2267.2067609699998</c:v>
                      </c:pt>
                      <c:pt idx="614">
                        <c:v>-2274.02651616</c:v>
                      </c:pt>
                      <c:pt idx="615">
                        <c:v>-2286.22285792</c:v>
                      </c:pt>
                      <c:pt idx="616">
                        <c:v>-2290.5336765900001</c:v>
                      </c:pt>
                      <c:pt idx="617">
                        <c:v>-2292.0748908300002</c:v>
                      </c:pt>
                      <c:pt idx="618">
                        <c:v>-2292.8016089100001</c:v>
                      </c:pt>
                      <c:pt idx="619">
                        <c:v>-2296.6643553700001</c:v>
                      </c:pt>
                      <c:pt idx="620">
                        <c:v>-2296.6950273299999</c:v>
                      </c:pt>
                      <c:pt idx="621">
                        <c:v>-2306.3725768600002</c:v>
                      </c:pt>
                      <c:pt idx="622">
                        <c:v>-2310.0723430899998</c:v>
                      </c:pt>
                      <c:pt idx="623">
                        <c:v>-2312.16403218</c:v>
                      </c:pt>
                      <c:pt idx="624">
                        <c:v>-2314.1174062700002</c:v>
                      </c:pt>
                      <c:pt idx="625">
                        <c:v>-2314.2973443999999</c:v>
                      </c:pt>
                      <c:pt idx="626">
                        <c:v>-2325.7148671599998</c:v>
                      </c:pt>
                      <c:pt idx="627">
                        <c:v>-2326.0144497800002</c:v>
                      </c:pt>
                      <c:pt idx="628">
                        <c:v>-2326.88852855</c:v>
                      </c:pt>
                      <c:pt idx="629">
                        <c:v>-2330.45094169</c:v>
                      </c:pt>
                      <c:pt idx="630">
                        <c:v>-2348.0579085999998</c:v>
                      </c:pt>
                      <c:pt idx="631">
                        <c:v>-2354.7151793899998</c:v>
                      </c:pt>
                      <c:pt idx="632">
                        <c:v>-2355.3015453100002</c:v>
                      </c:pt>
                      <c:pt idx="633">
                        <c:v>-2356.4574991600002</c:v>
                      </c:pt>
                      <c:pt idx="634">
                        <c:v>-2360.8228885799999</c:v>
                      </c:pt>
                      <c:pt idx="635">
                        <c:v>-2392.2318033199999</c:v>
                      </c:pt>
                      <c:pt idx="636">
                        <c:v>-2395.7610169200002</c:v>
                      </c:pt>
                      <c:pt idx="637">
                        <c:v>-2397.5056001299999</c:v>
                      </c:pt>
                      <c:pt idx="638">
                        <c:v>-2408.3936737600002</c:v>
                      </c:pt>
                      <c:pt idx="639">
                        <c:v>-2411.2568768400001</c:v>
                      </c:pt>
                      <c:pt idx="640">
                        <c:v>-2413.4161071200001</c:v>
                      </c:pt>
                      <c:pt idx="641">
                        <c:v>-2418.7206254900002</c:v>
                      </c:pt>
                      <c:pt idx="642">
                        <c:v>-2419.28150065</c:v>
                      </c:pt>
                      <c:pt idx="643">
                        <c:v>-2426.92131767</c:v>
                      </c:pt>
                      <c:pt idx="644">
                        <c:v>-2428.6061270800001</c:v>
                      </c:pt>
                      <c:pt idx="645">
                        <c:v>-2431.2537263499999</c:v>
                      </c:pt>
                      <c:pt idx="646">
                        <c:v>-2431.2651364399999</c:v>
                      </c:pt>
                      <c:pt idx="647">
                        <c:v>-2444.5933004399999</c:v>
                      </c:pt>
                      <c:pt idx="648">
                        <c:v>-2448.2120773699999</c:v>
                      </c:pt>
                      <c:pt idx="649">
                        <c:v>-2448.6546897500002</c:v>
                      </c:pt>
                      <c:pt idx="650">
                        <c:v>-2454.7687657000001</c:v>
                      </c:pt>
                      <c:pt idx="651">
                        <c:v>-2456.70220986</c:v>
                      </c:pt>
                      <c:pt idx="652">
                        <c:v>-2466.83342593</c:v>
                      </c:pt>
                      <c:pt idx="653">
                        <c:v>-2468.6988315799999</c:v>
                      </c:pt>
                      <c:pt idx="654">
                        <c:v>-2482.5919509700002</c:v>
                      </c:pt>
                      <c:pt idx="655">
                        <c:v>-2482.6210683200002</c:v>
                      </c:pt>
                      <c:pt idx="656">
                        <c:v>-2482.87968976</c:v>
                      </c:pt>
                      <c:pt idx="657">
                        <c:v>-2483.8595879999998</c:v>
                      </c:pt>
                      <c:pt idx="658">
                        <c:v>-2489.1029854799999</c:v>
                      </c:pt>
                      <c:pt idx="659">
                        <c:v>-2490.62478882</c:v>
                      </c:pt>
                      <c:pt idx="660">
                        <c:v>-2497.6417504400001</c:v>
                      </c:pt>
                      <c:pt idx="661">
                        <c:v>-2498.3685758000001</c:v>
                      </c:pt>
                      <c:pt idx="662">
                        <c:v>-2507.5291334600001</c:v>
                      </c:pt>
                      <c:pt idx="663">
                        <c:v>-2508.2808088800002</c:v>
                      </c:pt>
                      <c:pt idx="664">
                        <c:v>-2508.3690717600002</c:v>
                      </c:pt>
                      <c:pt idx="665">
                        <c:v>-2512.3387532500001</c:v>
                      </c:pt>
                      <c:pt idx="666">
                        <c:v>-2512.79184549</c:v>
                      </c:pt>
                      <c:pt idx="667">
                        <c:v>-2517.2974096299999</c:v>
                      </c:pt>
                      <c:pt idx="668">
                        <c:v>-2525.65162676</c:v>
                      </c:pt>
                      <c:pt idx="669">
                        <c:v>-2528.3865631799999</c:v>
                      </c:pt>
                      <c:pt idx="670">
                        <c:v>-2529.9134620200002</c:v>
                      </c:pt>
                      <c:pt idx="671">
                        <c:v>-2536.7772805499999</c:v>
                      </c:pt>
                      <c:pt idx="672">
                        <c:v>-2562.46918568</c:v>
                      </c:pt>
                      <c:pt idx="673">
                        <c:v>-2579.5973518300002</c:v>
                      </c:pt>
                      <c:pt idx="674">
                        <c:v>-2582.27361415</c:v>
                      </c:pt>
                      <c:pt idx="675">
                        <c:v>-2591.4099374500001</c:v>
                      </c:pt>
                      <c:pt idx="676">
                        <c:v>-2596.33250834</c:v>
                      </c:pt>
                      <c:pt idx="677">
                        <c:v>-2598.7314572499999</c:v>
                      </c:pt>
                      <c:pt idx="678">
                        <c:v>-2601.67582554</c:v>
                      </c:pt>
                      <c:pt idx="679">
                        <c:v>-2603.6836025500002</c:v>
                      </c:pt>
                      <c:pt idx="680">
                        <c:v>-2606.3261937900002</c:v>
                      </c:pt>
                      <c:pt idx="681">
                        <c:v>-2608.1536253899999</c:v>
                      </c:pt>
                      <c:pt idx="682">
                        <c:v>-2608.4733713199998</c:v>
                      </c:pt>
                      <c:pt idx="683">
                        <c:v>-2610.1987124399998</c:v>
                      </c:pt>
                      <c:pt idx="684">
                        <c:v>-2611.5155553</c:v>
                      </c:pt>
                      <c:pt idx="685">
                        <c:v>-2612.02262114</c:v>
                      </c:pt>
                      <c:pt idx="686">
                        <c:v>-2615.5099272799998</c:v>
                      </c:pt>
                      <c:pt idx="687">
                        <c:v>-2616.6721492500001</c:v>
                      </c:pt>
                      <c:pt idx="688">
                        <c:v>-2624.6508839899998</c:v>
                      </c:pt>
                      <c:pt idx="689">
                        <c:v>-2652.5615820799999</c:v>
                      </c:pt>
                      <c:pt idx="690">
                        <c:v>-2659.0065226299998</c:v>
                      </c:pt>
                      <c:pt idx="691">
                        <c:v>-2661.4685537700002</c:v>
                      </c:pt>
                      <c:pt idx="692">
                        <c:v>-2662.1727620699999</c:v>
                      </c:pt>
                      <c:pt idx="693">
                        <c:v>-2668.6169123200002</c:v>
                      </c:pt>
                      <c:pt idx="694">
                        <c:v>-2670.0888925899999</c:v>
                      </c:pt>
                      <c:pt idx="695">
                        <c:v>-2673.9291290800002</c:v>
                      </c:pt>
                      <c:pt idx="696">
                        <c:v>-2678.2495250000002</c:v>
                      </c:pt>
                      <c:pt idx="697">
                        <c:v>-2689.7135678200002</c:v>
                      </c:pt>
                      <c:pt idx="698">
                        <c:v>-2690.1913166999998</c:v>
                      </c:pt>
                      <c:pt idx="699">
                        <c:v>-2690.3736759200001</c:v>
                      </c:pt>
                      <c:pt idx="700">
                        <c:v>-2692.1423502600001</c:v>
                      </c:pt>
                      <c:pt idx="701">
                        <c:v>-2695.8822448599999</c:v>
                      </c:pt>
                      <c:pt idx="702">
                        <c:v>-2699.8522224899998</c:v>
                      </c:pt>
                      <c:pt idx="703">
                        <c:v>-2702.3724891699999</c:v>
                      </c:pt>
                      <c:pt idx="704">
                        <c:v>-2706.1769331999999</c:v>
                      </c:pt>
                      <c:pt idx="705">
                        <c:v>-2707.0311566400001</c:v>
                      </c:pt>
                      <c:pt idx="706">
                        <c:v>-2716.58965975</c:v>
                      </c:pt>
                      <c:pt idx="707">
                        <c:v>-2734.9632155200002</c:v>
                      </c:pt>
                      <c:pt idx="708">
                        <c:v>-2735.7571731799999</c:v>
                      </c:pt>
                      <c:pt idx="709">
                        <c:v>-2737.28779188</c:v>
                      </c:pt>
                      <c:pt idx="710">
                        <c:v>-2737.8998778499999</c:v>
                      </c:pt>
                      <c:pt idx="711">
                        <c:v>-2743.7305284499998</c:v>
                      </c:pt>
                      <c:pt idx="712">
                        <c:v>-2746.2870599799999</c:v>
                      </c:pt>
                      <c:pt idx="713">
                        <c:v>-2746.9487602999998</c:v>
                      </c:pt>
                      <c:pt idx="714">
                        <c:v>-2748.7274817299999</c:v>
                      </c:pt>
                      <c:pt idx="715">
                        <c:v>-2749.5931092300002</c:v>
                      </c:pt>
                      <c:pt idx="716">
                        <c:v>-2750.5381663399999</c:v>
                      </c:pt>
                      <c:pt idx="717">
                        <c:v>-2750.5622343800001</c:v>
                      </c:pt>
                      <c:pt idx="718">
                        <c:v>-2753.78556807</c:v>
                      </c:pt>
                      <c:pt idx="719">
                        <c:v>-2755.3277130199999</c:v>
                      </c:pt>
                      <c:pt idx="720">
                        <c:v>-2769.89443618</c:v>
                      </c:pt>
                      <c:pt idx="721">
                        <c:v>-2787.2793542499999</c:v>
                      </c:pt>
                      <c:pt idx="722">
                        <c:v>-2788.7384563199998</c:v>
                      </c:pt>
                      <c:pt idx="723">
                        <c:v>-2814.0840374499999</c:v>
                      </c:pt>
                      <c:pt idx="724">
                        <c:v>-2815.9138597199999</c:v>
                      </c:pt>
                      <c:pt idx="725">
                        <c:v>-2820.6870943700001</c:v>
                      </c:pt>
                      <c:pt idx="726">
                        <c:v>-2825.2872594599999</c:v>
                      </c:pt>
                      <c:pt idx="727">
                        <c:v>-2829.2926773700001</c:v>
                      </c:pt>
                      <c:pt idx="728">
                        <c:v>-2834.54683875</c:v>
                      </c:pt>
                      <c:pt idx="729">
                        <c:v>-2835.95861165</c:v>
                      </c:pt>
                      <c:pt idx="730">
                        <c:v>-2839.4175402800001</c:v>
                      </c:pt>
                      <c:pt idx="731">
                        <c:v>-2842.4014926599998</c:v>
                      </c:pt>
                      <c:pt idx="732">
                        <c:v>-2850.8220652099999</c:v>
                      </c:pt>
                      <c:pt idx="733">
                        <c:v>-2852.99428016</c:v>
                      </c:pt>
                      <c:pt idx="734">
                        <c:v>-2856.83809888</c:v>
                      </c:pt>
                      <c:pt idx="735">
                        <c:v>-2860.2964855599998</c:v>
                      </c:pt>
                      <c:pt idx="736">
                        <c:v>-2865.7126619199998</c:v>
                      </c:pt>
                      <c:pt idx="737">
                        <c:v>-2870.0714828800001</c:v>
                      </c:pt>
                      <c:pt idx="738">
                        <c:v>-2877.9540201899999</c:v>
                      </c:pt>
                      <c:pt idx="739">
                        <c:v>-2880.27194388</c:v>
                      </c:pt>
                      <c:pt idx="740">
                        <c:v>-2900.43322734</c:v>
                      </c:pt>
                      <c:pt idx="741">
                        <c:v>-2902.0269527099999</c:v>
                      </c:pt>
                      <c:pt idx="742">
                        <c:v>-2919.1216655600001</c:v>
                      </c:pt>
                      <c:pt idx="743">
                        <c:v>-2922.54996407</c:v>
                      </c:pt>
                      <c:pt idx="744">
                        <c:v>-2928.3401590600001</c:v>
                      </c:pt>
                      <c:pt idx="745">
                        <c:v>-2930.3083832699999</c:v>
                      </c:pt>
                      <c:pt idx="746">
                        <c:v>-2931.5921012899998</c:v>
                      </c:pt>
                      <c:pt idx="747">
                        <c:v>-2939.4648529000001</c:v>
                      </c:pt>
                      <c:pt idx="748">
                        <c:v>-2940.6784710699999</c:v>
                      </c:pt>
                      <c:pt idx="749">
                        <c:v>-2946.2097788999999</c:v>
                      </c:pt>
                      <c:pt idx="750">
                        <c:v>-2947.3197402599999</c:v>
                      </c:pt>
                      <c:pt idx="751">
                        <c:v>-2948.46753429</c:v>
                      </c:pt>
                      <c:pt idx="752">
                        <c:v>-2948.7984837899999</c:v>
                      </c:pt>
                      <c:pt idx="753">
                        <c:v>-2958.3902587600001</c:v>
                      </c:pt>
                      <c:pt idx="754">
                        <c:v>-2960.3003951699998</c:v>
                      </c:pt>
                      <c:pt idx="755">
                        <c:v>-2964.6857472299998</c:v>
                      </c:pt>
                      <c:pt idx="756">
                        <c:v>-2966.41780367</c:v>
                      </c:pt>
                      <c:pt idx="757">
                        <c:v>-2972.1766030799999</c:v>
                      </c:pt>
                      <c:pt idx="758">
                        <c:v>-2973.6162638000001</c:v>
                      </c:pt>
                      <c:pt idx="759">
                        <c:v>-2974.6454724</c:v>
                      </c:pt>
                      <c:pt idx="760">
                        <c:v>-2975.0384445899999</c:v>
                      </c:pt>
                      <c:pt idx="761">
                        <c:v>-2976.2764355099998</c:v>
                      </c:pt>
                      <c:pt idx="762">
                        <c:v>-2977.8388540300002</c:v>
                      </c:pt>
                      <c:pt idx="763">
                        <c:v>-2980.5992943400001</c:v>
                      </c:pt>
                      <c:pt idx="764">
                        <c:v>-2983.0937373400002</c:v>
                      </c:pt>
                      <c:pt idx="765">
                        <c:v>-2986.1014710700001</c:v>
                      </c:pt>
                      <c:pt idx="766">
                        <c:v>-2995.3611594700001</c:v>
                      </c:pt>
                      <c:pt idx="767">
                        <c:v>-2997.7205225600001</c:v>
                      </c:pt>
                      <c:pt idx="768">
                        <c:v>-3002.1639604100001</c:v>
                      </c:pt>
                      <c:pt idx="769">
                        <c:v>-3003.5321393899999</c:v>
                      </c:pt>
                      <c:pt idx="770">
                        <c:v>-3005.1809569400002</c:v>
                      </c:pt>
                      <c:pt idx="771">
                        <c:v>-3006.79623838</c:v>
                      </c:pt>
                      <c:pt idx="772">
                        <c:v>-3009.6706828199999</c:v>
                      </c:pt>
                      <c:pt idx="773">
                        <c:v>-3014.04859773</c:v>
                      </c:pt>
                      <c:pt idx="774">
                        <c:v>-3014.6400389999999</c:v>
                      </c:pt>
                      <c:pt idx="775">
                        <c:v>-3028.0828103399999</c:v>
                      </c:pt>
                      <c:pt idx="776">
                        <c:v>-3034.2018171899999</c:v>
                      </c:pt>
                      <c:pt idx="777">
                        <c:v>-3041.24376433</c:v>
                      </c:pt>
                      <c:pt idx="778">
                        <c:v>-3043.2907582799999</c:v>
                      </c:pt>
                      <c:pt idx="779">
                        <c:v>-3051.5487536999999</c:v>
                      </c:pt>
                      <c:pt idx="780">
                        <c:v>-3051.6511173899999</c:v>
                      </c:pt>
                      <c:pt idx="781">
                        <c:v>-3075.8693598499999</c:v>
                      </c:pt>
                      <c:pt idx="782">
                        <c:v>-3080.2354018599999</c:v>
                      </c:pt>
                      <c:pt idx="783">
                        <c:v>-3080.6061661200001</c:v>
                      </c:pt>
                      <c:pt idx="784">
                        <c:v>-3084.2521443000001</c:v>
                      </c:pt>
                      <c:pt idx="785">
                        <c:v>-3085.3884155599999</c:v>
                      </c:pt>
                      <c:pt idx="786">
                        <c:v>-3097.5297327200001</c:v>
                      </c:pt>
                      <c:pt idx="787">
                        <c:v>-3105.0865836900002</c:v>
                      </c:pt>
                      <c:pt idx="788">
                        <c:v>-3105.2886049700001</c:v>
                      </c:pt>
                      <c:pt idx="789">
                        <c:v>-3107.8666244299998</c:v>
                      </c:pt>
                      <c:pt idx="790">
                        <c:v>-3109.96125381</c:v>
                      </c:pt>
                      <c:pt idx="791">
                        <c:v>-3111.1400504399999</c:v>
                      </c:pt>
                      <c:pt idx="792">
                        <c:v>-3114.0407955300002</c:v>
                      </c:pt>
                      <c:pt idx="793">
                        <c:v>-3116.2227574799999</c:v>
                      </c:pt>
                      <c:pt idx="794">
                        <c:v>-3128.7423377599998</c:v>
                      </c:pt>
                      <c:pt idx="795">
                        <c:v>-3132.59441118</c:v>
                      </c:pt>
                      <c:pt idx="796">
                        <c:v>-3141.7276278300001</c:v>
                      </c:pt>
                      <c:pt idx="797">
                        <c:v>-3145.98496682</c:v>
                      </c:pt>
                      <c:pt idx="798">
                        <c:v>-3156.8395064699998</c:v>
                      </c:pt>
                      <c:pt idx="799">
                        <c:v>-3167.4419834700002</c:v>
                      </c:pt>
                      <c:pt idx="800">
                        <c:v>-3170.2334428300001</c:v>
                      </c:pt>
                      <c:pt idx="801">
                        <c:v>-3174.0931665799999</c:v>
                      </c:pt>
                      <c:pt idx="802">
                        <c:v>-3179.6677033199999</c:v>
                      </c:pt>
                      <c:pt idx="803">
                        <c:v>-3185.1925500799998</c:v>
                      </c:pt>
                      <c:pt idx="804">
                        <c:v>-3188.7873474200001</c:v>
                      </c:pt>
                      <c:pt idx="805">
                        <c:v>-3197.8576199200002</c:v>
                      </c:pt>
                      <c:pt idx="806">
                        <c:v>-3206.4029401500002</c:v>
                      </c:pt>
                      <c:pt idx="807">
                        <c:v>-3217.2901311800001</c:v>
                      </c:pt>
                      <c:pt idx="808">
                        <c:v>-3221.0766750500002</c:v>
                      </c:pt>
                      <c:pt idx="809">
                        <c:v>-3224.74893187</c:v>
                      </c:pt>
                      <c:pt idx="810">
                        <c:v>-3227.4855515899999</c:v>
                      </c:pt>
                      <c:pt idx="811">
                        <c:v>-3228.5082759699999</c:v>
                      </c:pt>
                      <c:pt idx="812">
                        <c:v>-3235.7471961299998</c:v>
                      </c:pt>
                      <c:pt idx="813">
                        <c:v>-3241.3719471899999</c:v>
                      </c:pt>
                      <c:pt idx="814">
                        <c:v>-3246.0118358700001</c:v>
                      </c:pt>
                      <c:pt idx="815">
                        <c:v>-3257.5265824899998</c:v>
                      </c:pt>
                      <c:pt idx="816">
                        <c:v>-3258.1628197800001</c:v>
                      </c:pt>
                      <c:pt idx="817">
                        <c:v>-3259.4389002399998</c:v>
                      </c:pt>
                      <c:pt idx="818">
                        <c:v>-3265.6137235699998</c:v>
                      </c:pt>
                      <c:pt idx="819">
                        <c:v>-3266.1566326900002</c:v>
                      </c:pt>
                      <c:pt idx="820">
                        <c:v>-3267.6760979400001</c:v>
                      </c:pt>
                      <c:pt idx="821">
                        <c:v>-3271.7132384400002</c:v>
                      </c:pt>
                      <c:pt idx="822">
                        <c:v>-3272.0906549199999</c:v>
                      </c:pt>
                      <c:pt idx="823">
                        <c:v>-3277.7599292700002</c:v>
                      </c:pt>
                      <c:pt idx="824">
                        <c:v>-3279.9939369600002</c:v>
                      </c:pt>
                      <c:pt idx="825">
                        <c:v>-3292.2101990400001</c:v>
                      </c:pt>
                      <c:pt idx="826">
                        <c:v>-3303.2905427300002</c:v>
                      </c:pt>
                      <c:pt idx="827">
                        <c:v>-3305.7719436399998</c:v>
                      </c:pt>
                      <c:pt idx="828">
                        <c:v>-3307.7145703800002</c:v>
                      </c:pt>
                      <c:pt idx="829">
                        <c:v>-3314.3527370199999</c:v>
                      </c:pt>
                      <c:pt idx="830">
                        <c:v>-3315.29981907</c:v>
                      </c:pt>
                      <c:pt idx="831">
                        <c:v>-3317.5215404700002</c:v>
                      </c:pt>
                      <c:pt idx="832">
                        <c:v>-3322.3612863200001</c:v>
                      </c:pt>
                      <c:pt idx="833">
                        <c:v>-3331.0860946100001</c:v>
                      </c:pt>
                      <c:pt idx="834">
                        <c:v>-3331.9216470599999</c:v>
                      </c:pt>
                      <c:pt idx="835">
                        <c:v>-3344.2325754399999</c:v>
                      </c:pt>
                      <c:pt idx="836">
                        <c:v>-3345.3351691399998</c:v>
                      </c:pt>
                      <c:pt idx="837">
                        <c:v>-3347.6849708499999</c:v>
                      </c:pt>
                      <c:pt idx="838">
                        <c:v>-3349.9383711800001</c:v>
                      </c:pt>
                      <c:pt idx="839">
                        <c:v>-3350.6876327599998</c:v>
                      </c:pt>
                      <c:pt idx="840">
                        <c:v>-3352.7372204100002</c:v>
                      </c:pt>
                      <c:pt idx="841">
                        <c:v>-3353.1069461299999</c:v>
                      </c:pt>
                      <c:pt idx="842">
                        <c:v>-3360.3884521300001</c:v>
                      </c:pt>
                      <c:pt idx="843">
                        <c:v>-3371.7929422399998</c:v>
                      </c:pt>
                      <c:pt idx="844">
                        <c:v>-3378.3415850199999</c:v>
                      </c:pt>
                      <c:pt idx="845">
                        <c:v>-3380.30584813</c:v>
                      </c:pt>
                      <c:pt idx="846">
                        <c:v>-3383.7209798600002</c:v>
                      </c:pt>
                      <c:pt idx="847">
                        <c:v>-3392.4705844199998</c:v>
                      </c:pt>
                      <c:pt idx="848">
                        <c:v>-3395.5050368699999</c:v>
                      </c:pt>
                      <c:pt idx="849">
                        <c:v>-3426.5385508600002</c:v>
                      </c:pt>
                      <c:pt idx="850">
                        <c:v>-3434.66231896</c:v>
                      </c:pt>
                      <c:pt idx="851">
                        <c:v>-3434.9821045899998</c:v>
                      </c:pt>
                      <c:pt idx="852">
                        <c:v>-3436.2337859200002</c:v>
                      </c:pt>
                      <c:pt idx="853">
                        <c:v>-3439.3784335999999</c:v>
                      </c:pt>
                      <c:pt idx="854">
                        <c:v>-3449.4986942400001</c:v>
                      </c:pt>
                      <c:pt idx="855">
                        <c:v>-3450.23630473</c:v>
                      </c:pt>
                      <c:pt idx="856">
                        <c:v>-3454.8066724300002</c:v>
                      </c:pt>
                      <c:pt idx="857">
                        <c:v>-3471.7932458999999</c:v>
                      </c:pt>
                      <c:pt idx="858">
                        <c:v>-3485.5225823199999</c:v>
                      </c:pt>
                      <c:pt idx="859">
                        <c:v>-3490.1648992800001</c:v>
                      </c:pt>
                      <c:pt idx="860">
                        <c:v>-3492.8234242399999</c:v>
                      </c:pt>
                      <c:pt idx="861">
                        <c:v>-3493.2042734800002</c:v>
                      </c:pt>
                      <c:pt idx="862">
                        <c:v>-3494.2599388499998</c:v>
                      </c:pt>
                      <c:pt idx="863">
                        <c:v>-3494.2605914599999</c:v>
                      </c:pt>
                      <c:pt idx="864">
                        <c:v>-3497.1710140300002</c:v>
                      </c:pt>
                      <c:pt idx="865">
                        <c:v>-3505.6250181999999</c:v>
                      </c:pt>
                      <c:pt idx="866">
                        <c:v>-3539.5691055699999</c:v>
                      </c:pt>
                      <c:pt idx="867">
                        <c:v>-3542.2390421099999</c:v>
                      </c:pt>
                      <c:pt idx="868">
                        <c:v>-3542.4736000100002</c:v>
                      </c:pt>
                      <c:pt idx="869">
                        <c:v>-3542.9126058000002</c:v>
                      </c:pt>
                      <c:pt idx="870">
                        <c:v>-3553.6820954099999</c:v>
                      </c:pt>
                      <c:pt idx="871">
                        <c:v>-3557.02681807</c:v>
                      </c:pt>
                      <c:pt idx="872">
                        <c:v>-3560.6753076999998</c:v>
                      </c:pt>
                      <c:pt idx="873">
                        <c:v>-3562.0250033500001</c:v>
                      </c:pt>
                      <c:pt idx="874">
                        <c:v>-3569.1062261500001</c:v>
                      </c:pt>
                      <c:pt idx="875">
                        <c:v>-3576.45424602</c:v>
                      </c:pt>
                      <c:pt idx="876">
                        <c:v>-3577.9600801299998</c:v>
                      </c:pt>
                      <c:pt idx="877">
                        <c:v>-3579.0486645599999</c:v>
                      </c:pt>
                      <c:pt idx="878">
                        <c:v>-3583.6903380799999</c:v>
                      </c:pt>
                      <c:pt idx="879">
                        <c:v>-3598.2833223600001</c:v>
                      </c:pt>
                      <c:pt idx="880">
                        <c:v>-3617.9541218099998</c:v>
                      </c:pt>
                      <c:pt idx="881">
                        <c:v>-3623.0420019600001</c:v>
                      </c:pt>
                      <c:pt idx="882">
                        <c:v>-3631.85088597</c:v>
                      </c:pt>
                      <c:pt idx="883">
                        <c:v>-3635.0531034400001</c:v>
                      </c:pt>
                      <c:pt idx="884">
                        <c:v>-3643.2521604499998</c:v>
                      </c:pt>
                      <c:pt idx="885">
                        <c:v>-3648.3611897199999</c:v>
                      </c:pt>
                      <c:pt idx="886">
                        <c:v>-3652.4555936500001</c:v>
                      </c:pt>
                      <c:pt idx="887">
                        <c:v>-3660.6958565899999</c:v>
                      </c:pt>
                      <c:pt idx="888">
                        <c:v>-3663.72789715</c:v>
                      </c:pt>
                      <c:pt idx="889">
                        <c:v>-3674.4855960199998</c:v>
                      </c:pt>
                      <c:pt idx="890">
                        <c:v>-3675.0812434499999</c:v>
                      </c:pt>
                      <c:pt idx="891">
                        <c:v>-3689.4263505899999</c:v>
                      </c:pt>
                      <c:pt idx="892">
                        <c:v>-3690.09087563</c:v>
                      </c:pt>
                      <c:pt idx="893">
                        <c:v>-3697.6863991999999</c:v>
                      </c:pt>
                      <c:pt idx="894">
                        <c:v>-3717.1028568800002</c:v>
                      </c:pt>
                      <c:pt idx="895">
                        <c:v>-3720.3614627100001</c:v>
                      </c:pt>
                      <c:pt idx="896">
                        <c:v>-3724.0871189300001</c:v>
                      </c:pt>
                      <c:pt idx="897">
                        <c:v>-3725.0026393799999</c:v>
                      </c:pt>
                      <c:pt idx="898">
                        <c:v>-3751.1786532599999</c:v>
                      </c:pt>
                      <c:pt idx="899">
                        <c:v>-3755.5539963400001</c:v>
                      </c:pt>
                      <c:pt idx="900">
                        <c:v>-3756.7033778800001</c:v>
                      </c:pt>
                      <c:pt idx="901">
                        <c:v>-3758.9901108700001</c:v>
                      </c:pt>
                      <c:pt idx="902">
                        <c:v>-3769.2851255</c:v>
                      </c:pt>
                      <c:pt idx="903">
                        <c:v>-3773.7539246400002</c:v>
                      </c:pt>
                      <c:pt idx="904">
                        <c:v>-3776.9131890399999</c:v>
                      </c:pt>
                      <c:pt idx="905">
                        <c:v>-3784.5150419800002</c:v>
                      </c:pt>
                      <c:pt idx="906">
                        <c:v>-3787.73661821</c:v>
                      </c:pt>
                      <c:pt idx="907">
                        <c:v>-3788.5249032699999</c:v>
                      </c:pt>
                      <c:pt idx="908">
                        <c:v>-3792.5186737899999</c:v>
                      </c:pt>
                      <c:pt idx="909">
                        <c:v>-3808.4402796600002</c:v>
                      </c:pt>
                      <c:pt idx="910">
                        <c:v>-3809.0874244900001</c:v>
                      </c:pt>
                      <c:pt idx="911">
                        <c:v>-3817.6373825000001</c:v>
                      </c:pt>
                      <c:pt idx="912">
                        <c:v>-3833.7081433600001</c:v>
                      </c:pt>
                      <c:pt idx="913">
                        <c:v>-3839.0869596399998</c:v>
                      </c:pt>
                      <c:pt idx="914">
                        <c:v>-3842.1575876299999</c:v>
                      </c:pt>
                      <c:pt idx="915">
                        <c:v>-3853.46461903</c:v>
                      </c:pt>
                      <c:pt idx="916">
                        <c:v>-3865.6774151200002</c:v>
                      </c:pt>
                      <c:pt idx="917">
                        <c:v>-3886.8535857000002</c:v>
                      </c:pt>
                      <c:pt idx="918">
                        <c:v>-3900.46057526</c:v>
                      </c:pt>
                      <c:pt idx="919">
                        <c:v>-3901.9763788099999</c:v>
                      </c:pt>
                      <c:pt idx="920">
                        <c:v>-3904.2373055200001</c:v>
                      </c:pt>
                      <c:pt idx="921">
                        <c:v>-3916.3602351999998</c:v>
                      </c:pt>
                      <c:pt idx="922">
                        <c:v>-3921.7236887200002</c:v>
                      </c:pt>
                      <c:pt idx="923">
                        <c:v>-3921.85751768</c:v>
                      </c:pt>
                      <c:pt idx="924">
                        <c:v>-3922.10491761</c:v>
                      </c:pt>
                      <c:pt idx="925">
                        <c:v>-3933.1653009699999</c:v>
                      </c:pt>
                      <c:pt idx="926">
                        <c:v>-3936.17630839</c:v>
                      </c:pt>
                      <c:pt idx="927">
                        <c:v>-3938.79938778</c:v>
                      </c:pt>
                      <c:pt idx="928">
                        <c:v>-3941.6718962499999</c:v>
                      </c:pt>
                      <c:pt idx="929">
                        <c:v>-3942.42038017</c:v>
                      </c:pt>
                      <c:pt idx="930">
                        <c:v>-3950.7547251000001</c:v>
                      </c:pt>
                      <c:pt idx="931">
                        <c:v>-3953.0951132199998</c:v>
                      </c:pt>
                      <c:pt idx="932">
                        <c:v>-3956.19683953</c:v>
                      </c:pt>
                      <c:pt idx="933">
                        <c:v>-3957.41387721</c:v>
                      </c:pt>
                      <c:pt idx="934">
                        <c:v>-3962.66173867</c:v>
                      </c:pt>
                      <c:pt idx="935">
                        <c:v>-3969.6488508399998</c:v>
                      </c:pt>
                      <c:pt idx="936">
                        <c:v>-3970.5042304799999</c:v>
                      </c:pt>
                      <c:pt idx="937">
                        <c:v>-3984.9079872900002</c:v>
                      </c:pt>
                      <c:pt idx="938">
                        <c:v>-3994.4963661299998</c:v>
                      </c:pt>
                      <c:pt idx="939">
                        <c:v>-4001.26832367</c:v>
                      </c:pt>
                      <c:pt idx="940">
                        <c:v>-4009.7322701500002</c:v>
                      </c:pt>
                      <c:pt idx="941">
                        <c:v>-4013.8426275400002</c:v>
                      </c:pt>
                      <c:pt idx="942">
                        <c:v>-4026.2209813999998</c:v>
                      </c:pt>
                      <c:pt idx="943">
                        <c:v>-4042.0907297600002</c:v>
                      </c:pt>
                      <c:pt idx="944">
                        <c:v>-4044.3518026299998</c:v>
                      </c:pt>
                      <c:pt idx="945">
                        <c:v>-4074.35420608</c:v>
                      </c:pt>
                      <c:pt idx="946">
                        <c:v>-4088.6379929099999</c:v>
                      </c:pt>
                      <c:pt idx="947">
                        <c:v>-4103.70624271</c:v>
                      </c:pt>
                      <c:pt idx="948">
                        <c:v>-4106.3543729900002</c:v>
                      </c:pt>
                      <c:pt idx="949">
                        <c:v>-4108.0739183200003</c:v>
                      </c:pt>
                      <c:pt idx="950">
                        <c:v>-4119.40725406</c:v>
                      </c:pt>
                      <c:pt idx="951">
                        <c:v>-4127.5004433800004</c:v>
                      </c:pt>
                      <c:pt idx="952">
                        <c:v>-4130.1567671100001</c:v>
                      </c:pt>
                      <c:pt idx="953">
                        <c:v>-4139.8701306900002</c:v>
                      </c:pt>
                      <c:pt idx="954">
                        <c:v>-4143.0672885100003</c:v>
                      </c:pt>
                      <c:pt idx="955">
                        <c:v>-4144.8159345000004</c:v>
                      </c:pt>
                      <c:pt idx="956">
                        <c:v>-4145.2575779700001</c:v>
                      </c:pt>
                      <c:pt idx="957">
                        <c:v>-4147.88893525</c:v>
                      </c:pt>
                      <c:pt idx="958">
                        <c:v>-4148.9220122400002</c:v>
                      </c:pt>
                      <c:pt idx="959">
                        <c:v>-4163.02294841</c:v>
                      </c:pt>
                      <c:pt idx="960">
                        <c:v>-4170.4936698299998</c:v>
                      </c:pt>
                      <c:pt idx="961">
                        <c:v>-4175.6890737699996</c:v>
                      </c:pt>
                      <c:pt idx="962">
                        <c:v>-4181.5262059500001</c:v>
                      </c:pt>
                      <c:pt idx="963">
                        <c:v>-4189.9171746499997</c:v>
                      </c:pt>
                      <c:pt idx="964">
                        <c:v>-4193.8123538</c:v>
                      </c:pt>
                      <c:pt idx="965">
                        <c:v>-4195.9118400400002</c:v>
                      </c:pt>
                      <c:pt idx="966">
                        <c:v>-4200.09181567</c:v>
                      </c:pt>
                      <c:pt idx="967">
                        <c:v>-4201.97598208</c:v>
                      </c:pt>
                      <c:pt idx="968">
                        <c:v>-4203.49158119</c:v>
                      </c:pt>
                      <c:pt idx="969">
                        <c:v>-4215.9010458299999</c:v>
                      </c:pt>
                      <c:pt idx="970">
                        <c:v>-4216.1736966899998</c:v>
                      </c:pt>
                      <c:pt idx="971">
                        <c:v>-4216.2755658300002</c:v>
                      </c:pt>
                      <c:pt idx="972">
                        <c:v>-4216.4201267799999</c:v>
                      </c:pt>
                      <c:pt idx="973">
                        <c:v>-4217.48034886</c:v>
                      </c:pt>
                      <c:pt idx="974">
                        <c:v>-4219.61580013</c:v>
                      </c:pt>
                      <c:pt idx="975">
                        <c:v>-4224.0419489300002</c:v>
                      </c:pt>
                      <c:pt idx="976">
                        <c:v>-4226.2547550899999</c:v>
                      </c:pt>
                      <c:pt idx="977">
                        <c:v>-4228.3445362000002</c:v>
                      </c:pt>
                      <c:pt idx="978">
                        <c:v>-4232.0305020400001</c:v>
                      </c:pt>
                      <c:pt idx="979">
                        <c:v>-4267.0560724799998</c:v>
                      </c:pt>
                      <c:pt idx="980">
                        <c:v>-4276.9672378300002</c:v>
                      </c:pt>
                      <c:pt idx="981">
                        <c:v>-4285.3441170300002</c:v>
                      </c:pt>
                      <c:pt idx="982">
                        <c:v>-4298.4881804300003</c:v>
                      </c:pt>
                      <c:pt idx="983">
                        <c:v>-4309.7693262800003</c:v>
                      </c:pt>
                      <c:pt idx="984">
                        <c:v>-4317.9661368899997</c:v>
                      </c:pt>
                      <c:pt idx="985">
                        <c:v>-4329.7565438000001</c:v>
                      </c:pt>
                      <c:pt idx="986">
                        <c:v>-4357.72135101</c:v>
                      </c:pt>
                      <c:pt idx="987">
                        <c:v>-4362.0351844899997</c:v>
                      </c:pt>
                      <c:pt idx="988">
                        <c:v>-4364.3962349399999</c:v>
                      </c:pt>
                      <c:pt idx="989">
                        <c:v>-4371.2555530600002</c:v>
                      </c:pt>
                      <c:pt idx="990">
                        <c:v>-4379.1374688699998</c:v>
                      </c:pt>
                      <c:pt idx="991">
                        <c:v>-4389.3204270699998</c:v>
                      </c:pt>
                      <c:pt idx="992">
                        <c:v>-4399.4914611499999</c:v>
                      </c:pt>
                      <c:pt idx="993">
                        <c:v>-4401.05355547</c:v>
                      </c:pt>
                      <c:pt idx="994">
                        <c:v>-4402.9222235099996</c:v>
                      </c:pt>
                      <c:pt idx="995">
                        <c:v>-4410.3050677700003</c:v>
                      </c:pt>
                      <c:pt idx="996">
                        <c:v>-4410.8303557099998</c:v>
                      </c:pt>
                      <c:pt idx="997">
                        <c:v>-4430.0442330699998</c:v>
                      </c:pt>
                      <c:pt idx="998">
                        <c:v>-4443.40554926</c:v>
                      </c:pt>
                      <c:pt idx="999">
                        <c:v>-4447.4767740799998</c:v>
                      </c:pt>
                      <c:pt idx="1000">
                        <c:v>-4450.2072422000001</c:v>
                      </c:pt>
                      <c:pt idx="1001">
                        <c:v>-4457.2652750899997</c:v>
                      </c:pt>
                      <c:pt idx="1002">
                        <c:v>-4461.6617764100001</c:v>
                      </c:pt>
                      <c:pt idx="1003">
                        <c:v>-4466.0952062400002</c:v>
                      </c:pt>
                      <c:pt idx="1004">
                        <c:v>-4473.3427086600004</c:v>
                      </c:pt>
                      <c:pt idx="1005">
                        <c:v>-4488.0221396500001</c:v>
                      </c:pt>
                      <c:pt idx="1006">
                        <c:v>-4488.2168108400001</c:v>
                      </c:pt>
                      <c:pt idx="1007">
                        <c:v>-4510.2134839999999</c:v>
                      </c:pt>
                      <c:pt idx="1008">
                        <c:v>-4517.30811343</c:v>
                      </c:pt>
                      <c:pt idx="1009">
                        <c:v>-4521.10215711</c:v>
                      </c:pt>
                      <c:pt idx="1010">
                        <c:v>-4521.8183109199999</c:v>
                      </c:pt>
                      <c:pt idx="1011">
                        <c:v>-4522.0252062500003</c:v>
                      </c:pt>
                      <c:pt idx="1012">
                        <c:v>-4522.9111113899999</c:v>
                      </c:pt>
                      <c:pt idx="1013">
                        <c:v>-4522.9789874099997</c:v>
                      </c:pt>
                      <c:pt idx="1014">
                        <c:v>-4531.2356510500003</c:v>
                      </c:pt>
                      <c:pt idx="1015">
                        <c:v>-4533.6453753300002</c:v>
                      </c:pt>
                      <c:pt idx="1016">
                        <c:v>-4544.7340973500004</c:v>
                      </c:pt>
                      <c:pt idx="1017">
                        <c:v>-4558.9013244300004</c:v>
                      </c:pt>
                      <c:pt idx="1018">
                        <c:v>-4560.7523681599996</c:v>
                      </c:pt>
                      <c:pt idx="1019">
                        <c:v>-4574.9853796099997</c:v>
                      </c:pt>
                      <c:pt idx="1020">
                        <c:v>-4601.4171698299997</c:v>
                      </c:pt>
                      <c:pt idx="1021">
                        <c:v>-4601.4571176099998</c:v>
                      </c:pt>
                      <c:pt idx="1022">
                        <c:v>-4712.5202447700003</c:v>
                      </c:pt>
                      <c:pt idx="1023">
                        <c:v>-4713.8257173600005</c:v>
                      </c:pt>
                      <c:pt idx="1024">
                        <c:v>-4714.3042677100002</c:v>
                      </c:pt>
                      <c:pt idx="1025">
                        <c:v>-4727.2361127800004</c:v>
                      </c:pt>
                      <c:pt idx="1026">
                        <c:v>-4727.8495165699997</c:v>
                      </c:pt>
                      <c:pt idx="1027">
                        <c:v>-4735.0555179800003</c:v>
                      </c:pt>
                      <c:pt idx="1028">
                        <c:v>-4736.8560464100001</c:v>
                      </c:pt>
                      <c:pt idx="1029">
                        <c:v>-4749.0561540899998</c:v>
                      </c:pt>
                      <c:pt idx="1030">
                        <c:v>-4751.33169593</c:v>
                      </c:pt>
                      <c:pt idx="1031">
                        <c:v>-4751.9584695800004</c:v>
                      </c:pt>
                      <c:pt idx="1032">
                        <c:v>-4770.0076896399996</c:v>
                      </c:pt>
                      <c:pt idx="1033">
                        <c:v>-4772.9565876799998</c:v>
                      </c:pt>
                      <c:pt idx="1034">
                        <c:v>-4776.9891318500004</c:v>
                      </c:pt>
                      <c:pt idx="1035">
                        <c:v>-4782.67682676</c:v>
                      </c:pt>
                      <c:pt idx="1036">
                        <c:v>-4791.5848749300003</c:v>
                      </c:pt>
                      <c:pt idx="1037">
                        <c:v>-4889.8775831299999</c:v>
                      </c:pt>
                      <c:pt idx="1038">
                        <c:v>-4897.8598446899996</c:v>
                      </c:pt>
                      <c:pt idx="1039">
                        <c:v>-4903.0950764700001</c:v>
                      </c:pt>
                      <c:pt idx="1040">
                        <c:v>-5136.3823816100003</c:v>
                      </c:pt>
                      <c:pt idx="1041">
                        <c:v>-5143.9145143699998</c:v>
                      </c:pt>
                      <c:pt idx="1042">
                        <c:v>-5146.96030522</c:v>
                      </c:pt>
                      <c:pt idx="1043">
                        <c:v>-5180.1749249900004</c:v>
                      </c:pt>
                      <c:pt idx="1044">
                        <c:v>-5263.6564398199998</c:v>
                      </c:pt>
                      <c:pt idx="1045">
                        <c:v>-5428.3409032199997</c:v>
                      </c:pt>
                      <c:pt idx="1046">
                        <c:v>-5442.8360812999999</c:v>
                      </c:pt>
                      <c:pt idx="1047">
                        <c:v>-5505.7924449399998</c:v>
                      </c:pt>
                      <c:pt idx="1048">
                        <c:v>-5571.3106995600001</c:v>
                      </c:pt>
                      <c:pt idx="1049">
                        <c:v>-5652.0340234499999</c:v>
                      </c:pt>
                      <c:pt idx="1050">
                        <c:v>-5709.4694206699996</c:v>
                      </c:pt>
                      <c:pt idx="1051">
                        <c:v>-5907.3152056999998</c:v>
                      </c:pt>
                      <c:pt idx="1052">
                        <c:v>-6017.1047339799998</c:v>
                      </c:pt>
                      <c:pt idx="1053">
                        <c:v>-6267.5775096199995</c:v>
                      </c:pt>
                      <c:pt idx="1054">
                        <c:v>-7032.4479745999997</c:v>
                      </c:pt>
                      <c:pt idx="1055">
                        <c:v>-8847.5852665999992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Data!$G$948:$G$2003</c15:sqref>
                        </c15:formulaRef>
                      </c:ext>
                    </c:extLst>
                    <c:numCache>
                      <c:formatCode>0.0000</c:formatCode>
                      <c:ptCount val="1056"/>
                      <c:pt idx="0">
                        <c:v>0.47250000000000036</c:v>
                      </c:pt>
                      <c:pt idx="1">
                        <c:v>0.47300000000000036</c:v>
                      </c:pt>
                      <c:pt idx="2">
                        <c:v>0.47350000000000037</c:v>
                      </c:pt>
                      <c:pt idx="3">
                        <c:v>0.47400000000000037</c:v>
                      </c:pt>
                      <c:pt idx="4">
                        <c:v>0.47450000000000037</c:v>
                      </c:pt>
                      <c:pt idx="5">
                        <c:v>0.47500000000000037</c:v>
                      </c:pt>
                      <c:pt idx="6">
                        <c:v>0.47550000000000037</c:v>
                      </c:pt>
                      <c:pt idx="7">
                        <c:v>0.47600000000000037</c:v>
                      </c:pt>
                      <c:pt idx="8">
                        <c:v>0.47650000000000037</c:v>
                      </c:pt>
                      <c:pt idx="9">
                        <c:v>0.47700000000000037</c:v>
                      </c:pt>
                      <c:pt idx="10">
                        <c:v>0.47750000000000037</c:v>
                      </c:pt>
                      <c:pt idx="11">
                        <c:v>0.47800000000000037</c:v>
                      </c:pt>
                      <c:pt idx="12">
                        <c:v>0.47850000000000037</c:v>
                      </c:pt>
                      <c:pt idx="13">
                        <c:v>0.47900000000000037</c:v>
                      </c:pt>
                      <c:pt idx="14">
                        <c:v>0.47950000000000037</c:v>
                      </c:pt>
                      <c:pt idx="15">
                        <c:v>0.48000000000000037</c:v>
                      </c:pt>
                      <c:pt idx="16">
                        <c:v>0.48050000000000037</c:v>
                      </c:pt>
                      <c:pt idx="17">
                        <c:v>0.48100000000000037</c:v>
                      </c:pt>
                      <c:pt idx="18">
                        <c:v>0.48150000000000037</c:v>
                      </c:pt>
                      <c:pt idx="19">
                        <c:v>0.48200000000000037</c:v>
                      </c:pt>
                      <c:pt idx="20">
                        <c:v>0.48250000000000037</c:v>
                      </c:pt>
                      <c:pt idx="21">
                        <c:v>0.48300000000000037</c:v>
                      </c:pt>
                      <c:pt idx="22">
                        <c:v>0.48350000000000037</c:v>
                      </c:pt>
                      <c:pt idx="23">
                        <c:v>0.48400000000000037</c:v>
                      </c:pt>
                      <c:pt idx="24">
                        <c:v>0.48450000000000037</c:v>
                      </c:pt>
                      <c:pt idx="25">
                        <c:v>0.48500000000000038</c:v>
                      </c:pt>
                      <c:pt idx="26">
                        <c:v>0.48550000000000038</c:v>
                      </c:pt>
                      <c:pt idx="27">
                        <c:v>0.48600000000000038</c:v>
                      </c:pt>
                      <c:pt idx="28">
                        <c:v>0.48650000000000038</c:v>
                      </c:pt>
                      <c:pt idx="29">
                        <c:v>0.48700000000000038</c:v>
                      </c:pt>
                      <c:pt idx="30">
                        <c:v>0.48750000000000038</c:v>
                      </c:pt>
                      <c:pt idx="31">
                        <c:v>0.48800000000000038</c:v>
                      </c:pt>
                      <c:pt idx="32">
                        <c:v>0.48850000000000038</c:v>
                      </c:pt>
                      <c:pt idx="33">
                        <c:v>0.48900000000000038</c:v>
                      </c:pt>
                      <c:pt idx="34">
                        <c:v>0.48950000000000038</c:v>
                      </c:pt>
                      <c:pt idx="35">
                        <c:v>0.49000000000000038</c:v>
                      </c:pt>
                      <c:pt idx="36">
                        <c:v>0.49050000000000038</c:v>
                      </c:pt>
                      <c:pt idx="37">
                        <c:v>0.49100000000000038</c:v>
                      </c:pt>
                      <c:pt idx="38">
                        <c:v>0.49150000000000038</c:v>
                      </c:pt>
                      <c:pt idx="39">
                        <c:v>0.49200000000000038</c:v>
                      </c:pt>
                      <c:pt idx="40">
                        <c:v>0.49250000000000038</c:v>
                      </c:pt>
                      <c:pt idx="41">
                        <c:v>0.49300000000000038</c:v>
                      </c:pt>
                      <c:pt idx="42">
                        <c:v>0.49350000000000038</c:v>
                      </c:pt>
                      <c:pt idx="43">
                        <c:v>0.49400000000000038</c:v>
                      </c:pt>
                      <c:pt idx="44">
                        <c:v>0.49450000000000038</c:v>
                      </c:pt>
                      <c:pt idx="45">
                        <c:v>0.49500000000000038</c:v>
                      </c:pt>
                      <c:pt idx="46">
                        <c:v>0.49550000000000038</c:v>
                      </c:pt>
                      <c:pt idx="47">
                        <c:v>0.49600000000000039</c:v>
                      </c:pt>
                      <c:pt idx="48">
                        <c:v>0.49650000000000039</c:v>
                      </c:pt>
                      <c:pt idx="49">
                        <c:v>0.49700000000000039</c:v>
                      </c:pt>
                      <c:pt idx="50">
                        <c:v>0.49750000000000039</c:v>
                      </c:pt>
                      <c:pt idx="51">
                        <c:v>0.49800000000000039</c:v>
                      </c:pt>
                      <c:pt idx="52">
                        <c:v>0.49850000000000039</c:v>
                      </c:pt>
                      <c:pt idx="53">
                        <c:v>0.49900000000000039</c:v>
                      </c:pt>
                      <c:pt idx="54">
                        <c:v>0.49950000000000039</c:v>
                      </c:pt>
                      <c:pt idx="55">
                        <c:v>0.50000000000000033</c:v>
                      </c:pt>
                      <c:pt idx="56">
                        <c:v>0.50050000000000028</c:v>
                      </c:pt>
                      <c:pt idx="57">
                        <c:v>0.50100000000000022</c:v>
                      </c:pt>
                      <c:pt idx="58">
                        <c:v>0.50150000000000017</c:v>
                      </c:pt>
                      <c:pt idx="59">
                        <c:v>0.50200000000000011</c:v>
                      </c:pt>
                      <c:pt idx="60">
                        <c:v>0.50250000000000006</c:v>
                      </c:pt>
                      <c:pt idx="61">
                        <c:v>0.503</c:v>
                      </c:pt>
                      <c:pt idx="62">
                        <c:v>0.50349999999999995</c:v>
                      </c:pt>
                      <c:pt idx="63">
                        <c:v>0.50399999999999989</c:v>
                      </c:pt>
                      <c:pt idx="64">
                        <c:v>0.50449999999999984</c:v>
                      </c:pt>
                      <c:pt idx="65">
                        <c:v>0.50499999999999978</c:v>
                      </c:pt>
                      <c:pt idx="66">
                        <c:v>0.50549999999999973</c:v>
                      </c:pt>
                      <c:pt idx="67">
                        <c:v>0.50599999999999967</c:v>
                      </c:pt>
                      <c:pt idx="68">
                        <c:v>0.50649999999999962</c:v>
                      </c:pt>
                      <c:pt idx="69">
                        <c:v>0.50699999999999956</c:v>
                      </c:pt>
                      <c:pt idx="70">
                        <c:v>0.50749999999999951</c:v>
                      </c:pt>
                      <c:pt idx="71">
                        <c:v>0.50799999999999945</c:v>
                      </c:pt>
                      <c:pt idx="72">
                        <c:v>0.5084999999999994</c:v>
                      </c:pt>
                      <c:pt idx="73">
                        <c:v>0.50899999999999934</c:v>
                      </c:pt>
                      <c:pt idx="74">
                        <c:v>0.50949999999999929</c:v>
                      </c:pt>
                      <c:pt idx="75">
                        <c:v>0.50999999999999923</c:v>
                      </c:pt>
                      <c:pt idx="76">
                        <c:v>0.51049999999999918</c:v>
                      </c:pt>
                      <c:pt idx="77">
                        <c:v>0.51099999999999912</c:v>
                      </c:pt>
                      <c:pt idx="78">
                        <c:v>0.51149999999999907</c:v>
                      </c:pt>
                      <c:pt idx="79">
                        <c:v>0.51199999999999901</c:v>
                      </c:pt>
                      <c:pt idx="80">
                        <c:v>0.51249999999999896</c:v>
                      </c:pt>
                      <c:pt idx="81">
                        <c:v>0.5129999999999989</c:v>
                      </c:pt>
                      <c:pt idx="82">
                        <c:v>0.51349999999999885</c:v>
                      </c:pt>
                      <c:pt idx="83">
                        <c:v>0.51399999999999879</c:v>
                      </c:pt>
                      <c:pt idx="84">
                        <c:v>0.51449999999999874</c:v>
                      </c:pt>
                      <c:pt idx="85">
                        <c:v>0.51499999999999868</c:v>
                      </c:pt>
                      <c:pt idx="86">
                        <c:v>0.51549999999999863</c:v>
                      </c:pt>
                      <c:pt idx="87">
                        <c:v>0.51599999999999857</c:v>
                      </c:pt>
                      <c:pt idx="88">
                        <c:v>0.51649999999999852</c:v>
                      </c:pt>
                      <c:pt idx="89">
                        <c:v>0.51699999999999846</c:v>
                      </c:pt>
                      <c:pt idx="90">
                        <c:v>0.51749999999999841</c:v>
                      </c:pt>
                      <c:pt idx="91">
                        <c:v>0.51799999999999835</c:v>
                      </c:pt>
                      <c:pt idx="92">
                        <c:v>0.5184999999999983</c:v>
                      </c:pt>
                      <c:pt idx="93">
                        <c:v>0.51899999999999824</c:v>
                      </c:pt>
                      <c:pt idx="94">
                        <c:v>0.51949999999999819</c:v>
                      </c:pt>
                      <c:pt idx="95">
                        <c:v>0.51999999999999813</c:v>
                      </c:pt>
                      <c:pt idx="96">
                        <c:v>0.52049999999999808</c:v>
                      </c:pt>
                      <c:pt idx="97">
                        <c:v>0.52099999999999802</c:v>
                      </c:pt>
                      <c:pt idx="98">
                        <c:v>0.52149999999999797</c:v>
                      </c:pt>
                      <c:pt idx="99">
                        <c:v>0.52199999999999791</c:v>
                      </c:pt>
                      <c:pt idx="100">
                        <c:v>0.52249999999999786</c:v>
                      </c:pt>
                      <c:pt idx="101">
                        <c:v>0.5229999999999978</c:v>
                      </c:pt>
                      <c:pt idx="102">
                        <c:v>0.52349999999999774</c:v>
                      </c:pt>
                      <c:pt idx="103">
                        <c:v>0.52399999999999769</c:v>
                      </c:pt>
                      <c:pt idx="104">
                        <c:v>0.52449999999999763</c:v>
                      </c:pt>
                      <c:pt idx="105">
                        <c:v>0.52499999999999758</c:v>
                      </c:pt>
                      <c:pt idx="106">
                        <c:v>0.52549999999999752</c:v>
                      </c:pt>
                      <c:pt idx="107">
                        <c:v>0.52599999999999747</c:v>
                      </c:pt>
                      <c:pt idx="108">
                        <c:v>0.52649999999999741</c:v>
                      </c:pt>
                      <c:pt idx="109">
                        <c:v>0.52699999999999736</c:v>
                      </c:pt>
                      <c:pt idx="110">
                        <c:v>0.5274999999999973</c:v>
                      </c:pt>
                      <c:pt idx="111">
                        <c:v>0.52799999999999725</c:v>
                      </c:pt>
                      <c:pt idx="112">
                        <c:v>0.52849999999999719</c:v>
                      </c:pt>
                      <c:pt idx="113">
                        <c:v>0.52899999999999714</c:v>
                      </c:pt>
                      <c:pt idx="114">
                        <c:v>0.52949999999999708</c:v>
                      </c:pt>
                      <c:pt idx="115">
                        <c:v>0.52999999999999703</c:v>
                      </c:pt>
                      <c:pt idx="116">
                        <c:v>0.53049999999999697</c:v>
                      </c:pt>
                      <c:pt idx="117">
                        <c:v>0.53099999999999692</c:v>
                      </c:pt>
                      <c:pt idx="118">
                        <c:v>0.53149999999999686</c:v>
                      </c:pt>
                      <c:pt idx="119">
                        <c:v>0.53199999999999681</c:v>
                      </c:pt>
                      <c:pt idx="120">
                        <c:v>0.53249999999999675</c:v>
                      </c:pt>
                      <c:pt idx="121">
                        <c:v>0.5329999999999967</c:v>
                      </c:pt>
                      <c:pt idx="122">
                        <c:v>0.53349999999999664</c:v>
                      </c:pt>
                      <c:pt idx="123">
                        <c:v>0.53399999999999659</c:v>
                      </c:pt>
                      <c:pt idx="124">
                        <c:v>0.53449999999999653</c:v>
                      </c:pt>
                      <c:pt idx="125">
                        <c:v>0.53499999999999648</c:v>
                      </c:pt>
                      <c:pt idx="126">
                        <c:v>0.53549999999999642</c:v>
                      </c:pt>
                      <c:pt idx="127">
                        <c:v>0.53599999999999637</c:v>
                      </c:pt>
                      <c:pt idx="128">
                        <c:v>0.53649999999999631</c:v>
                      </c:pt>
                      <c:pt idx="129">
                        <c:v>0.53699999999999626</c:v>
                      </c:pt>
                      <c:pt idx="130">
                        <c:v>0.5374999999999962</c:v>
                      </c:pt>
                      <c:pt idx="131">
                        <c:v>0.53799999999999615</c:v>
                      </c:pt>
                      <c:pt idx="132">
                        <c:v>0.53849999999999609</c:v>
                      </c:pt>
                      <c:pt idx="133">
                        <c:v>0.53899999999999604</c:v>
                      </c:pt>
                      <c:pt idx="134">
                        <c:v>0.53949999999999598</c:v>
                      </c:pt>
                      <c:pt idx="135">
                        <c:v>0.53999999999999593</c:v>
                      </c:pt>
                      <c:pt idx="136">
                        <c:v>0.54049999999999587</c:v>
                      </c:pt>
                      <c:pt idx="137">
                        <c:v>0.54099999999999582</c:v>
                      </c:pt>
                      <c:pt idx="138">
                        <c:v>0.54149999999999576</c:v>
                      </c:pt>
                      <c:pt idx="139">
                        <c:v>0.54199999999999571</c:v>
                      </c:pt>
                      <c:pt idx="140">
                        <c:v>0.54249999999999565</c:v>
                      </c:pt>
                      <c:pt idx="141">
                        <c:v>0.5429999999999956</c:v>
                      </c:pt>
                      <c:pt idx="142">
                        <c:v>0.54349999999999554</c:v>
                      </c:pt>
                      <c:pt idx="143">
                        <c:v>0.54399999999999549</c:v>
                      </c:pt>
                      <c:pt idx="144">
                        <c:v>0.54449999999999543</c:v>
                      </c:pt>
                      <c:pt idx="145">
                        <c:v>0.54499999999999538</c:v>
                      </c:pt>
                      <c:pt idx="146">
                        <c:v>0.54549999999999532</c:v>
                      </c:pt>
                      <c:pt idx="147">
                        <c:v>0.54599999999999527</c:v>
                      </c:pt>
                      <c:pt idx="148">
                        <c:v>0.54649999999999521</c:v>
                      </c:pt>
                      <c:pt idx="149">
                        <c:v>0.54699999999999516</c:v>
                      </c:pt>
                      <c:pt idx="150">
                        <c:v>0.5474999999999951</c:v>
                      </c:pt>
                      <c:pt idx="151">
                        <c:v>0.54799999999999505</c:v>
                      </c:pt>
                      <c:pt idx="152">
                        <c:v>0.54849999999999499</c:v>
                      </c:pt>
                      <c:pt idx="153">
                        <c:v>0.54899999999999494</c:v>
                      </c:pt>
                      <c:pt idx="154">
                        <c:v>0.54949999999999488</c:v>
                      </c:pt>
                      <c:pt idx="155">
                        <c:v>0.54999999999999483</c:v>
                      </c:pt>
                      <c:pt idx="156">
                        <c:v>0.55049999999999477</c:v>
                      </c:pt>
                      <c:pt idx="157">
                        <c:v>0.55099999999999472</c:v>
                      </c:pt>
                      <c:pt idx="158">
                        <c:v>0.55149999999999466</c:v>
                      </c:pt>
                      <c:pt idx="159">
                        <c:v>0.55199999999999461</c:v>
                      </c:pt>
                      <c:pt idx="160">
                        <c:v>0.55249999999999455</c:v>
                      </c:pt>
                      <c:pt idx="161">
                        <c:v>0.5529999999999945</c:v>
                      </c:pt>
                      <c:pt idx="162">
                        <c:v>0.55349999999999444</c:v>
                      </c:pt>
                      <c:pt idx="163">
                        <c:v>0.55399999999999439</c:v>
                      </c:pt>
                      <c:pt idx="164">
                        <c:v>0.55449999999999433</c:v>
                      </c:pt>
                      <c:pt idx="165">
                        <c:v>0.55499999999999428</c:v>
                      </c:pt>
                      <c:pt idx="166">
                        <c:v>0.55549999999999422</c:v>
                      </c:pt>
                      <c:pt idx="167">
                        <c:v>0.55599999999999417</c:v>
                      </c:pt>
                      <c:pt idx="168">
                        <c:v>0.55649999999999411</c:v>
                      </c:pt>
                      <c:pt idx="169">
                        <c:v>0.55699999999999406</c:v>
                      </c:pt>
                      <c:pt idx="170">
                        <c:v>0.557499999999994</c:v>
                      </c:pt>
                      <c:pt idx="171">
                        <c:v>0.55799999999999395</c:v>
                      </c:pt>
                      <c:pt idx="172">
                        <c:v>0.55849999999999389</c:v>
                      </c:pt>
                      <c:pt idx="173">
                        <c:v>0.55899999999999384</c:v>
                      </c:pt>
                      <c:pt idx="174">
                        <c:v>0.55949999999999378</c:v>
                      </c:pt>
                      <c:pt idx="175">
                        <c:v>0.55999999999999373</c:v>
                      </c:pt>
                      <c:pt idx="176">
                        <c:v>0.56049999999999367</c:v>
                      </c:pt>
                      <c:pt idx="177">
                        <c:v>0.56099999999999361</c:v>
                      </c:pt>
                      <c:pt idx="178">
                        <c:v>0.56149999999999356</c:v>
                      </c:pt>
                      <c:pt idx="179">
                        <c:v>0.5619999999999935</c:v>
                      </c:pt>
                      <c:pt idx="180">
                        <c:v>0.56249999999999345</c:v>
                      </c:pt>
                      <c:pt idx="181">
                        <c:v>0.56299999999999339</c:v>
                      </c:pt>
                      <c:pt idx="182">
                        <c:v>0.56349999999999334</c:v>
                      </c:pt>
                      <c:pt idx="183">
                        <c:v>0.56399999999999328</c:v>
                      </c:pt>
                      <c:pt idx="184">
                        <c:v>0.56449999999999323</c:v>
                      </c:pt>
                      <c:pt idx="185">
                        <c:v>0.56499999999999317</c:v>
                      </c:pt>
                      <c:pt idx="186">
                        <c:v>0.56549999999999312</c:v>
                      </c:pt>
                      <c:pt idx="187">
                        <c:v>0.56599999999999306</c:v>
                      </c:pt>
                      <c:pt idx="188">
                        <c:v>0.56649999999999301</c:v>
                      </c:pt>
                      <c:pt idx="189">
                        <c:v>0.56699999999999295</c:v>
                      </c:pt>
                      <c:pt idx="190">
                        <c:v>0.5674999999999929</c:v>
                      </c:pt>
                      <c:pt idx="191">
                        <c:v>0.56799999999999284</c:v>
                      </c:pt>
                      <c:pt idx="192">
                        <c:v>0.56849999999999279</c:v>
                      </c:pt>
                      <c:pt idx="193">
                        <c:v>0.56899999999999273</c:v>
                      </c:pt>
                      <c:pt idx="194">
                        <c:v>0.56949999999999268</c:v>
                      </c:pt>
                      <c:pt idx="195">
                        <c:v>0.56999999999999262</c:v>
                      </c:pt>
                      <c:pt idx="196">
                        <c:v>0.57049999999999257</c:v>
                      </c:pt>
                      <c:pt idx="197">
                        <c:v>0.57099999999999251</c:v>
                      </c:pt>
                      <c:pt idx="198">
                        <c:v>0.57149999999999246</c:v>
                      </c:pt>
                      <c:pt idx="199">
                        <c:v>0.5719999999999924</c:v>
                      </c:pt>
                      <c:pt idx="200">
                        <c:v>0.57249999999999235</c:v>
                      </c:pt>
                      <c:pt idx="201">
                        <c:v>0.57299999999999229</c:v>
                      </c:pt>
                      <c:pt idx="202">
                        <c:v>0.57349999999999224</c:v>
                      </c:pt>
                      <c:pt idx="203">
                        <c:v>0.57399999999999218</c:v>
                      </c:pt>
                      <c:pt idx="204">
                        <c:v>0.57449999999999213</c:v>
                      </c:pt>
                      <c:pt idx="205">
                        <c:v>0.57499999999999207</c:v>
                      </c:pt>
                      <c:pt idx="206">
                        <c:v>0.57549999999999202</c:v>
                      </c:pt>
                      <c:pt idx="207">
                        <c:v>0.57599999999999196</c:v>
                      </c:pt>
                      <c:pt idx="208">
                        <c:v>0.57649999999999191</c:v>
                      </c:pt>
                      <c:pt idx="209">
                        <c:v>0.57699999999999185</c:v>
                      </c:pt>
                      <c:pt idx="210">
                        <c:v>0.5774999999999918</c:v>
                      </c:pt>
                      <c:pt idx="211">
                        <c:v>0.57799999999999174</c:v>
                      </c:pt>
                      <c:pt idx="212">
                        <c:v>0.57849999999999169</c:v>
                      </c:pt>
                      <c:pt idx="213">
                        <c:v>0.57899999999999163</c:v>
                      </c:pt>
                      <c:pt idx="214">
                        <c:v>0.57949999999999158</c:v>
                      </c:pt>
                      <c:pt idx="215">
                        <c:v>0.57999999999999152</c:v>
                      </c:pt>
                      <c:pt idx="216">
                        <c:v>0.58049999999999147</c:v>
                      </c:pt>
                      <c:pt idx="217">
                        <c:v>0.58099999999999141</c:v>
                      </c:pt>
                      <c:pt idx="218">
                        <c:v>0.58149999999999136</c:v>
                      </c:pt>
                      <c:pt idx="219">
                        <c:v>0.5819999999999913</c:v>
                      </c:pt>
                      <c:pt idx="220">
                        <c:v>0.58249999999999125</c:v>
                      </c:pt>
                      <c:pt idx="221">
                        <c:v>0.58299999999999119</c:v>
                      </c:pt>
                      <c:pt idx="222">
                        <c:v>0.58349999999999114</c:v>
                      </c:pt>
                      <c:pt idx="223">
                        <c:v>0.58399999999999108</c:v>
                      </c:pt>
                      <c:pt idx="224">
                        <c:v>0.58449999999999103</c:v>
                      </c:pt>
                      <c:pt idx="225">
                        <c:v>0.58499999999999097</c:v>
                      </c:pt>
                      <c:pt idx="226">
                        <c:v>0.58549999999999092</c:v>
                      </c:pt>
                      <c:pt idx="227">
                        <c:v>0.58599999999999086</c:v>
                      </c:pt>
                      <c:pt idx="228">
                        <c:v>0.58649999999999081</c:v>
                      </c:pt>
                      <c:pt idx="229">
                        <c:v>0.58699999999999075</c:v>
                      </c:pt>
                      <c:pt idx="230">
                        <c:v>0.5874999999999907</c:v>
                      </c:pt>
                      <c:pt idx="231">
                        <c:v>0.58799999999999064</c:v>
                      </c:pt>
                      <c:pt idx="232">
                        <c:v>0.58849999999999059</c:v>
                      </c:pt>
                      <c:pt idx="233">
                        <c:v>0.58899999999999053</c:v>
                      </c:pt>
                      <c:pt idx="234">
                        <c:v>0.58949999999999048</c:v>
                      </c:pt>
                      <c:pt idx="235">
                        <c:v>0.58999999999999042</c:v>
                      </c:pt>
                      <c:pt idx="236">
                        <c:v>0.59049999999999037</c:v>
                      </c:pt>
                      <c:pt idx="237">
                        <c:v>0.59099999999999031</c:v>
                      </c:pt>
                      <c:pt idx="238">
                        <c:v>0.59149999999999026</c:v>
                      </c:pt>
                      <c:pt idx="239">
                        <c:v>0.5919999999999902</c:v>
                      </c:pt>
                      <c:pt idx="240">
                        <c:v>0.59249999999999015</c:v>
                      </c:pt>
                      <c:pt idx="241">
                        <c:v>0.59299999999999009</c:v>
                      </c:pt>
                      <c:pt idx="242">
                        <c:v>0.59349999999999004</c:v>
                      </c:pt>
                      <c:pt idx="243">
                        <c:v>0.59399999999998998</c:v>
                      </c:pt>
                      <c:pt idx="244">
                        <c:v>0.59449999999998993</c:v>
                      </c:pt>
                      <c:pt idx="245">
                        <c:v>0.59499999999998987</c:v>
                      </c:pt>
                      <c:pt idx="246">
                        <c:v>0.59549999999998982</c:v>
                      </c:pt>
                      <c:pt idx="247">
                        <c:v>0.59599999999998976</c:v>
                      </c:pt>
                      <c:pt idx="248">
                        <c:v>0.59649999999998971</c:v>
                      </c:pt>
                      <c:pt idx="249">
                        <c:v>0.59699999999998965</c:v>
                      </c:pt>
                      <c:pt idx="250">
                        <c:v>0.59749999999998959</c:v>
                      </c:pt>
                      <c:pt idx="251">
                        <c:v>0.59799999999998954</c:v>
                      </c:pt>
                      <c:pt idx="252">
                        <c:v>0.59849999999998948</c:v>
                      </c:pt>
                      <c:pt idx="253">
                        <c:v>0.59899999999998943</c:v>
                      </c:pt>
                      <c:pt idx="254">
                        <c:v>0.59949999999998937</c:v>
                      </c:pt>
                      <c:pt idx="255">
                        <c:v>0.59999999999998932</c:v>
                      </c:pt>
                      <c:pt idx="256">
                        <c:v>0.60049999999998926</c:v>
                      </c:pt>
                      <c:pt idx="257">
                        <c:v>0.60099999999998921</c:v>
                      </c:pt>
                      <c:pt idx="258">
                        <c:v>0.60149999999998915</c:v>
                      </c:pt>
                      <c:pt idx="259">
                        <c:v>0.6019999999999891</c:v>
                      </c:pt>
                      <c:pt idx="260">
                        <c:v>0.60249999999998904</c:v>
                      </c:pt>
                      <c:pt idx="261">
                        <c:v>0.60299999999998899</c:v>
                      </c:pt>
                      <c:pt idx="262">
                        <c:v>0.60349999999998893</c:v>
                      </c:pt>
                      <c:pt idx="263">
                        <c:v>0.60399999999998888</c:v>
                      </c:pt>
                      <c:pt idx="264">
                        <c:v>0.60449999999998882</c:v>
                      </c:pt>
                      <c:pt idx="265">
                        <c:v>0.60499999999998877</c:v>
                      </c:pt>
                      <c:pt idx="266">
                        <c:v>0.60549999999998871</c:v>
                      </c:pt>
                      <c:pt idx="267">
                        <c:v>0.60599999999998866</c:v>
                      </c:pt>
                      <c:pt idx="268">
                        <c:v>0.6064999999999886</c:v>
                      </c:pt>
                      <c:pt idx="269">
                        <c:v>0.60699999999998855</c:v>
                      </c:pt>
                      <c:pt idx="270">
                        <c:v>0.60749999999998849</c:v>
                      </c:pt>
                      <c:pt idx="271">
                        <c:v>0.60799999999998844</c:v>
                      </c:pt>
                      <c:pt idx="272">
                        <c:v>0.60849999999998838</c:v>
                      </c:pt>
                      <c:pt idx="273">
                        <c:v>0.60899999999998833</c:v>
                      </c:pt>
                      <c:pt idx="274">
                        <c:v>0.60949999999998827</c:v>
                      </c:pt>
                      <c:pt idx="275">
                        <c:v>0.60999999999998822</c:v>
                      </c:pt>
                      <c:pt idx="276">
                        <c:v>0.61049999999998816</c:v>
                      </c:pt>
                      <c:pt idx="277">
                        <c:v>0.61099999999998811</c:v>
                      </c:pt>
                      <c:pt idx="278">
                        <c:v>0.61149999999998805</c:v>
                      </c:pt>
                      <c:pt idx="279">
                        <c:v>0.611999999999988</c:v>
                      </c:pt>
                      <c:pt idx="280">
                        <c:v>0.61249999999998794</c:v>
                      </c:pt>
                      <c:pt idx="281">
                        <c:v>0.61299999999998789</c:v>
                      </c:pt>
                      <c:pt idx="282">
                        <c:v>0.61349999999998783</c:v>
                      </c:pt>
                      <c:pt idx="283">
                        <c:v>0.61399999999998778</c:v>
                      </c:pt>
                      <c:pt idx="284">
                        <c:v>0.61449999999998772</c:v>
                      </c:pt>
                      <c:pt idx="285">
                        <c:v>0.61499999999998767</c:v>
                      </c:pt>
                      <c:pt idx="286">
                        <c:v>0.61549999999998761</c:v>
                      </c:pt>
                      <c:pt idx="287">
                        <c:v>0.61599999999998756</c:v>
                      </c:pt>
                      <c:pt idx="288">
                        <c:v>0.6164999999999875</c:v>
                      </c:pt>
                      <c:pt idx="289">
                        <c:v>0.61699999999998745</c:v>
                      </c:pt>
                      <c:pt idx="290">
                        <c:v>0.61749999999998739</c:v>
                      </c:pt>
                      <c:pt idx="291">
                        <c:v>0.61799999999998734</c:v>
                      </c:pt>
                      <c:pt idx="292">
                        <c:v>0.61849999999998728</c:v>
                      </c:pt>
                      <c:pt idx="293">
                        <c:v>0.61899999999998723</c:v>
                      </c:pt>
                      <c:pt idx="294">
                        <c:v>0.61949999999998717</c:v>
                      </c:pt>
                      <c:pt idx="295">
                        <c:v>0.61999999999998712</c:v>
                      </c:pt>
                      <c:pt idx="296">
                        <c:v>0.62049999999998706</c:v>
                      </c:pt>
                      <c:pt idx="297">
                        <c:v>0.62099999999998701</c:v>
                      </c:pt>
                      <c:pt idx="298">
                        <c:v>0.62149999999998695</c:v>
                      </c:pt>
                      <c:pt idx="299">
                        <c:v>0.6219999999999869</c:v>
                      </c:pt>
                      <c:pt idx="300">
                        <c:v>0.62249999999998684</c:v>
                      </c:pt>
                      <c:pt idx="301">
                        <c:v>0.62299999999998679</c:v>
                      </c:pt>
                      <c:pt idx="302">
                        <c:v>0.62349999999998673</c:v>
                      </c:pt>
                      <c:pt idx="303">
                        <c:v>0.62399999999998668</c:v>
                      </c:pt>
                      <c:pt idx="304">
                        <c:v>0.62449999999998662</c:v>
                      </c:pt>
                      <c:pt idx="305">
                        <c:v>0.62499999999998657</c:v>
                      </c:pt>
                      <c:pt idx="306">
                        <c:v>0.62549999999998651</c:v>
                      </c:pt>
                      <c:pt idx="307">
                        <c:v>0.62599999999998646</c:v>
                      </c:pt>
                      <c:pt idx="308">
                        <c:v>0.6264999999999864</c:v>
                      </c:pt>
                      <c:pt idx="309">
                        <c:v>0.62699999999998635</c:v>
                      </c:pt>
                      <c:pt idx="310">
                        <c:v>0.62749999999998629</c:v>
                      </c:pt>
                      <c:pt idx="311">
                        <c:v>0.62799999999998624</c:v>
                      </c:pt>
                      <c:pt idx="312">
                        <c:v>0.62849999999998618</c:v>
                      </c:pt>
                      <c:pt idx="313">
                        <c:v>0.62899999999998613</c:v>
                      </c:pt>
                      <c:pt idx="314">
                        <c:v>0.62949999999998607</c:v>
                      </c:pt>
                      <c:pt idx="315">
                        <c:v>0.62999999999998602</c:v>
                      </c:pt>
                      <c:pt idx="316">
                        <c:v>0.63049999999998596</c:v>
                      </c:pt>
                      <c:pt idx="317">
                        <c:v>0.63099999999998591</c:v>
                      </c:pt>
                      <c:pt idx="318">
                        <c:v>0.63149999999998585</c:v>
                      </c:pt>
                      <c:pt idx="319">
                        <c:v>0.6319999999999858</c:v>
                      </c:pt>
                      <c:pt idx="320">
                        <c:v>0.63249999999998574</c:v>
                      </c:pt>
                      <c:pt idx="321">
                        <c:v>0.63299999999998569</c:v>
                      </c:pt>
                      <c:pt idx="322">
                        <c:v>0.63349999999998563</c:v>
                      </c:pt>
                      <c:pt idx="323">
                        <c:v>0.63399999999998558</c:v>
                      </c:pt>
                      <c:pt idx="324">
                        <c:v>0.63449999999998552</c:v>
                      </c:pt>
                      <c:pt idx="325">
                        <c:v>0.63499999999998546</c:v>
                      </c:pt>
                      <c:pt idx="326">
                        <c:v>0.63549999999998541</c:v>
                      </c:pt>
                      <c:pt idx="327">
                        <c:v>0.63599999999998535</c:v>
                      </c:pt>
                      <c:pt idx="328">
                        <c:v>0.6364999999999853</c:v>
                      </c:pt>
                      <c:pt idx="329">
                        <c:v>0.63699999999998524</c:v>
                      </c:pt>
                      <c:pt idx="330">
                        <c:v>0.63749999999998519</c:v>
                      </c:pt>
                      <c:pt idx="331">
                        <c:v>0.63799999999998513</c:v>
                      </c:pt>
                      <c:pt idx="332">
                        <c:v>0.63849999999998508</c:v>
                      </c:pt>
                      <c:pt idx="333">
                        <c:v>0.63899999999998502</c:v>
                      </c:pt>
                      <c:pt idx="334">
                        <c:v>0.63949999999998497</c:v>
                      </c:pt>
                      <c:pt idx="335">
                        <c:v>0.63999999999998491</c:v>
                      </c:pt>
                      <c:pt idx="336">
                        <c:v>0.64049999999998486</c:v>
                      </c:pt>
                      <c:pt idx="337">
                        <c:v>0.6409999999999848</c:v>
                      </c:pt>
                      <c:pt idx="338">
                        <c:v>0.64149999999998475</c:v>
                      </c:pt>
                      <c:pt idx="339">
                        <c:v>0.64199999999998469</c:v>
                      </c:pt>
                      <c:pt idx="340">
                        <c:v>0.64249999999998464</c:v>
                      </c:pt>
                      <c:pt idx="341">
                        <c:v>0.64299999999998458</c:v>
                      </c:pt>
                      <c:pt idx="342">
                        <c:v>0.64349999999998453</c:v>
                      </c:pt>
                      <c:pt idx="343">
                        <c:v>0.64399999999998447</c:v>
                      </c:pt>
                      <c:pt idx="344">
                        <c:v>0.64449999999998442</c:v>
                      </c:pt>
                      <c:pt idx="345">
                        <c:v>0.64499999999998436</c:v>
                      </c:pt>
                      <c:pt idx="346">
                        <c:v>0.64549999999998431</c:v>
                      </c:pt>
                      <c:pt idx="347">
                        <c:v>0.64599999999998425</c:v>
                      </c:pt>
                      <c:pt idx="348">
                        <c:v>0.6464999999999842</c:v>
                      </c:pt>
                      <c:pt idx="349">
                        <c:v>0.64699999999998414</c:v>
                      </c:pt>
                      <c:pt idx="350">
                        <c:v>0.64749999999998409</c:v>
                      </c:pt>
                      <c:pt idx="351">
                        <c:v>0.64799999999998403</c:v>
                      </c:pt>
                      <c:pt idx="352">
                        <c:v>0.64849999999998398</c:v>
                      </c:pt>
                      <c:pt idx="353">
                        <c:v>0.64899999999998392</c:v>
                      </c:pt>
                      <c:pt idx="354">
                        <c:v>0.64949999999998387</c:v>
                      </c:pt>
                      <c:pt idx="355">
                        <c:v>0.64999999999998381</c:v>
                      </c:pt>
                      <c:pt idx="356">
                        <c:v>0.65049999999998376</c:v>
                      </c:pt>
                      <c:pt idx="357">
                        <c:v>0.6509999999999837</c:v>
                      </c:pt>
                      <c:pt idx="358">
                        <c:v>0.65149999999998365</c:v>
                      </c:pt>
                      <c:pt idx="359">
                        <c:v>0.65199999999998359</c:v>
                      </c:pt>
                      <c:pt idx="360">
                        <c:v>0.65249999999998354</c:v>
                      </c:pt>
                      <c:pt idx="361">
                        <c:v>0.65299999999998348</c:v>
                      </c:pt>
                      <c:pt idx="362">
                        <c:v>0.65349999999998343</c:v>
                      </c:pt>
                      <c:pt idx="363">
                        <c:v>0.65399999999998337</c:v>
                      </c:pt>
                      <c:pt idx="364">
                        <c:v>0.65449999999998332</c:v>
                      </c:pt>
                      <c:pt idx="365">
                        <c:v>0.65499999999998326</c:v>
                      </c:pt>
                      <c:pt idx="366">
                        <c:v>0.65549999999998321</c:v>
                      </c:pt>
                      <c:pt idx="367">
                        <c:v>0.65599999999998315</c:v>
                      </c:pt>
                      <c:pt idx="368">
                        <c:v>0.6564999999999831</c:v>
                      </c:pt>
                      <c:pt idx="369">
                        <c:v>0.65699999999998304</c:v>
                      </c:pt>
                      <c:pt idx="370">
                        <c:v>0.65749999999998299</c:v>
                      </c:pt>
                      <c:pt idx="371">
                        <c:v>0.65799999999998293</c:v>
                      </c:pt>
                      <c:pt idx="372">
                        <c:v>0.65849999999998288</c:v>
                      </c:pt>
                      <c:pt idx="373">
                        <c:v>0.65899999999998282</c:v>
                      </c:pt>
                      <c:pt idx="374">
                        <c:v>0.65949999999998277</c:v>
                      </c:pt>
                      <c:pt idx="375">
                        <c:v>0.65999999999998271</c:v>
                      </c:pt>
                      <c:pt idx="376">
                        <c:v>0.66049999999998266</c:v>
                      </c:pt>
                      <c:pt idx="377">
                        <c:v>0.6609999999999826</c:v>
                      </c:pt>
                      <c:pt idx="378">
                        <c:v>0.66149999999998255</c:v>
                      </c:pt>
                      <c:pt idx="379">
                        <c:v>0.66199999999998249</c:v>
                      </c:pt>
                      <c:pt idx="380">
                        <c:v>0.66249999999998244</c:v>
                      </c:pt>
                      <c:pt idx="381">
                        <c:v>0.66299999999998238</c:v>
                      </c:pt>
                      <c:pt idx="382">
                        <c:v>0.66349999999998233</c:v>
                      </c:pt>
                      <c:pt idx="383">
                        <c:v>0.66399999999998227</c:v>
                      </c:pt>
                      <c:pt idx="384">
                        <c:v>0.66449999999998222</c:v>
                      </c:pt>
                      <c:pt idx="385">
                        <c:v>0.66499999999998216</c:v>
                      </c:pt>
                      <c:pt idx="386">
                        <c:v>0.66549999999998211</c:v>
                      </c:pt>
                      <c:pt idx="387">
                        <c:v>0.66599999999998205</c:v>
                      </c:pt>
                      <c:pt idx="388">
                        <c:v>0.666499999999982</c:v>
                      </c:pt>
                      <c:pt idx="389">
                        <c:v>0.66699999999998194</c:v>
                      </c:pt>
                      <c:pt idx="390">
                        <c:v>0.66749999999998189</c:v>
                      </c:pt>
                      <c:pt idx="391">
                        <c:v>0.66799999999998183</c:v>
                      </c:pt>
                      <c:pt idx="392">
                        <c:v>0.66849999999998178</c:v>
                      </c:pt>
                      <c:pt idx="393">
                        <c:v>0.66899999999998172</c:v>
                      </c:pt>
                      <c:pt idx="394">
                        <c:v>0.66949999999998167</c:v>
                      </c:pt>
                      <c:pt idx="395">
                        <c:v>0.66999999999998161</c:v>
                      </c:pt>
                      <c:pt idx="396">
                        <c:v>0.67049999999998156</c:v>
                      </c:pt>
                      <c:pt idx="397">
                        <c:v>0.6709999999999815</c:v>
                      </c:pt>
                      <c:pt idx="398">
                        <c:v>0.67149999999998145</c:v>
                      </c:pt>
                      <c:pt idx="399">
                        <c:v>0.67199999999998139</c:v>
                      </c:pt>
                      <c:pt idx="400">
                        <c:v>0.67249999999998133</c:v>
                      </c:pt>
                      <c:pt idx="401">
                        <c:v>0.67299999999998128</c:v>
                      </c:pt>
                      <c:pt idx="402">
                        <c:v>0.67349999999998122</c:v>
                      </c:pt>
                      <c:pt idx="403">
                        <c:v>0.67399999999998117</c:v>
                      </c:pt>
                      <c:pt idx="404">
                        <c:v>0.67449999999998111</c:v>
                      </c:pt>
                      <c:pt idx="405">
                        <c:v>0.67499999999998106</c:v>
                      </c:pt>
                      <c:pt idx="406">
                        <c:v>0.675499999999981</c:v>
                      </c:pt>
                      <c:pt idx="407">
                        <c:v>0.67599999999998095</c:v>
                      </c:pt>
                      <c:pt idx="408">
                        <c:v>0.67649999999998089</c:v>
                      </c:pt>
                      <c:pt idx="409">
                        <c:v>0.67699999999998084</c:v>
                      </c:pt>
                      <c:pt idx="410">
                        <c:v>0.67749999999998078</c:v>
                      </c:pt>
                      <c:pt idx="411">
                        <c:v>0.67799999999998073</c:v>
                      </c:pt>
                      <c:pt idx="412">
                        <c:v>0.67849999999998067</c:v>
                      </c:pt>
                      <c:pt idx="413">
                        <c:v>0.67899999999998062</c:v>
                      </c:pt>
                      <c:pt idx="414">
                        <c:v>0.67949999999998056</c:v>
                      </c:pt>
                      <c:pt idx="415">
                        <c:v>0.67999999999998051</c:v>
                      </c:pt>
                      <c:pt idx="416">
                        <c:v>0.68049999999998045</c:v>
                      </c:pt>
                      <c:pt idx="417">
                        <c:v>0.6809999999999804</c:v>
                      </c:pt>
                      <c:pt idx="418">
                        <c:v>0.68149999999998034</c:v>
                      </c:pt>
                      <c:pt idx="419">
                        <c:v>0.68199999999998029</c:v>
                      </c:pt>
                      <c:pt idx="420">
                        <c:v>0.68249999999998023</c:v>
                      </c:pt>
                      <c:pt idx="421">
                        <c:v>0.68299999999998018</c:v>
                      </c:pt>
                      <c:pt idx="422">
                        <c:v>0.68349999999998012</c:v>
                      </c:pt>
                      <c:pt idx="423">
                        <c:v>0.68399999999998007</c:v>
                      </c:pt>
                      <c:pt idx="424">
                        <c:v>0.68449999999998001</c:v>
                      </c:pt>
                      <c:pt idx="425">
                        <c:v>0.68499999999997996</c:v>
                      </c:pt>
                      <c:pt idx="426">
                        <c:v>0.6854999999999799</c:v>
                      </c:pt>
                      <c:pt idx="427">
                        <c:v>0.68599999999997985</c:v>
                      </c:pt>
                      <c:pt idx="428">
                        <c:v>0.68649999999997979</c:v>
                      </c:pt>
                      <c:pt idx="429">
                        <c:v>0.68699999999997974</c:v>
                      </c:pt>
                      <c:pt idx="430">
                        <c:v>0.68749999999997968</c:v>
                      </c:pt>
                      <c:pt idx="431">
                        <c:v>0.68799999999997963</c:v>
                      </c:pt>
                      <c:pt idx="432">
                        <c:v>0.68849999999997957</c:v>
                      </c:pt>
                      <c:pt idx="433">
                        <c:v>0.68899999999997952</c:v>
                      </c:pt>
                      <c:pt idx="434">
                        <c:v>0.68949999999997946</c:v>
                      </c:pt>
                      <c:pt idx="435">
                        <c:v>0.68999999999997941</c:v>
                      </c:pt>
                      <c:pt idx="436">
                        <c:v>0.69049999999997935</c:v>
                      </c:pt>
                      <c:pt idx="437">
                        <c:v>0.6909999999999793</c:v>
                      </c:pt>
                      <c:pt idx="438">
                        <c:v>0.69149999999997924</c:v>
                      </c:pt>
                      <c:pt idx="439">
                        <c:v>0.69199999999997919</c:v>
                      </c:pt>
                      <c:pt idx="440">
                        <c:v>0.69249999999997913</c:v>
                      </c:pt>
                      <c:pt idx="441">
                        <c:v>0.69299999999997908</c:v>
                      </c:pt>
                      <c:pt idx="442">
                        <c:v>0.69349999999997902</c:v>
                      </c:pt>
                      <c:pt idx="443">
                        <c:v>0.69399999999997897</c:v>
                      </c:pt>
                      <c:pt idx="444">
                        <c:v>0.69449999999997891</c:v>
                      </c:pt>
                      <c:pt idx="445">
                        <c:v>0.69499999999997886</c:v>
                      </c:pt>
                      <c:pt idx="446">
                        <c:v>0.6954999999999788</c:v>
                      </c:pt>
                      <c:pt idx="447">
                        <c:v>0.69599999999997875</c:v>
                      </c:pt>
                      <c:pt idx="448">
                        <c:v>0.69649999999997869</c:v>
                      </c:pt>
                      <c:pt idx="449">
                        <c:v>0.69699999999997864</c:v>
                      </c:pt>
                      <c:pt idx="450">
                        <c:v>0.69749999999997858</c:v>
                      </c:pt>
                      <c:pt idx="451">
                        <c:v>0.69799999999997853</c:v>
                      </c:pt>
                      <c:pt idx="452">
                        <c:v>0.69849999999997847</c:v>
                      </c:pt>
                      <c:pt idx="453">
                        <c:v>0.69899999999997842</c:v>
                      </c:pt>
                      <c:pt idx="454">
                        <c:v>0.69949999999997836</c:v>
                      </c:pt>
                      <c:pt idx="455">
                        <c:v>0.69999999999997831</c:v>
                      </c:pt>
                      <c:pt idx="456">
                        <c:v>0.70049999999997825</c:v>
                      </c:pt>
                      <c:pt idx="457">
                        <c:v>0.7009999999999782</c:v>
                      </c:pt>
                      <c:pt idx="458">
                        <c:v>0.70149999999997814</c:v>
                      </c:pt>
                      <c:pt idx="459">
                        <c:v>0.70199999999997809</c:v>
                      </c:pt>
                      <c:pt idx="460">
                        <c:v>0.70249999999997803</c:v>
                      </c:pt>
                      <c:pt idx="461">
                        <c:v>0.70299999999997798</c:v>
                      </c:pt>
                      <c:pt idx="462">
                        <c:v>0.70349999999997792</c:v>
                      </c:pt>
                      <c:pt idx="463">
                        <c:v>0.70399999999997787</c:v>
                      </c:pt>
                      <c:pt idx="464">
                        <c:v>0.70449999999997781</c:v>
                      </c:pt>
                      <c:pt idx="465">
                        <c:v>0.70499999999997776</c:v>
                      </c:pt>
                      <c:pt idx="466">
                        <c:v>0.7054999999999777</c:v>
                      </c:pt>
                      <c:pt idx="467">
                        <c:v>0.70599999999997765</c:v>
                      </c:pt>
                      <c:pt idx="468">
                        <c:v>0.70649999999997759</c:v>
                      </c:pt>
                      <c:pt idx="469">
                        <c:v>0.70699999999997754</c:v>
                      </c:pt>
                      <c:pt idx="470">
                        <c:v>0.70749999999997748</c:v>
                      </c:pt>
                      <c:pt idx="471">
                        <c:v>0.70799999999997743</c:v>
                      </c:pt>
                      <c:pt idx="472">
                        <c:v>0.70849999999997737</c:v>
                      </c:pt>
                      <c:pt idx="473">
                        <c:v>0.70899999999997732</c:v>
                      </c:pt>
                      <c:pt idx="474">
                        <c:v>0.70949999999997726</c:v>
                      </c:pt>
                      <c:pt idx="475">
                        <c:v>0.7099999999999772</c:v>
                      </c:pt>
                      <c:pt idx="476">
                        <c:v>0.71049999999997715</c:v>
                      </c:pt>
                      <c:pt idx="477">
                        <c:v>0.71099999999997709</c:v>
                      </c:pt>
                      <c:pt idx="478">
                        <c:v>0.71149999999997704</c:v>
                      </c:pt>
                      <c:pt idx="479">
                        <c:v>0.71199999999997698</c:v>
                      </c:pt>
                      <c:pt idx="480">
                        <c:v>0.71249999999997693</c:v>
                      </c:pt>
                      <c:pt idx="481">
                        <c:v>0.71299999999997687</c:v>
                      </c:pt>
                      <c:pt idx="482">
                        <c:v>0.71349999999997682</c:v>
                      </c:pt>
                      <c:pt idx="483">
                        <c:v>0.71399999999997676</c:v>
                      </c:pt>
                      <c:pt idx="484">
                        <c:v>0.71449999999997671</c:v>
                      </c:pt>
                      <c:pt idx="485">
                        <c:v>0.71499999999997665</c:v>
                      </c:pt>
                      <c:pt idx="486">
                        <c:v>0.7154999999999766</c:v>
                      </c:pt>
                      <c:pt idx="487">
                        <c:v>0.71599999999997654</c:v>
                      </c:pt>
                      <c:pt idx="488">
                        <c:v>0.71649999999997649</c:v>
                      </c:pt>
                      <c:pt idx="489">
                        <c:v>0.71699999999997643</c:v>
                      </c:pt>
                      <c:pt idx="490">
                        <c:v>0.71749999999997638</c:v>
                      </c:pt>
                      <c:pt idx="491">
                        <c:v>0.71799999999997632</c:v>
                      </c:pt>
                      <c:pt idx="492">
                        <c:v>0.71849999999997627</c:v>
                      </c:pt>
                      <c:pt idx="493">
                        <c:v>0.71899999999997621</c:v>
                      </c:pt>
                      <c:pt idx="494">
                        <c:v>0.71949999999997616</c:v>
                      </c:pt>
                      <c:pt idx="495">
                        <c:v>0.7199999999999761</c:v>
                      </c:pt>
                      <c:pt idx="496">
                        <c:v>0.72049999999997605</c:v>
                      </c:pt>
                      <c:pt idx="497">
                        <c:v>0.72099999999997599</c:v>
                      </c:pt>
                      <c:pt idx="498">
                        <c:v>0.72149999999997594</c:v>
                      </c:pt>
                      <c:pt idx="499">
                        <c:v>0.72199999999997588</c:v>
                      </c:pt>
                      <c:pt idx="500">
                        <c:v>0.72249999999997583</c:v>
                      </c:pt>
                      <c:pt idx="501">
                        <c:v>0.72299999999997577</c:v>
                      </c:pt>
                      <c:pt idx="502">
                        <c:v>0.72349999999997572</c:v>
                      </c:pt>
                      <c:pt idx="503">
                        <c:v>0.72399999999997566</c:v>
                      </c:pt>
                      <c:pt idx="504">
                        <c:v>0.72449999999997561</c:v>
                      </c:pt>
                      <c:pt idx="505">
                        <c:v>0.72499999999997555</c:v>
                      </c:pt>
                      <c:pt idx="506">
                        <c:v>0.7254999999999755</c:v>
                      </c:pt>
                      <c:pt idx="507">
                        <c:v>0.72599999999997544</c:v>
                      </c:pt>
                      <c:pt idx="508">
                        <c:v>0.72649999999997539</c:v>
                      </c:pt>
                      <c:pt idx="509">
                        <c:v>0.72699999999997533</c:v>
                      </c:pt>
                      <c:pt idx="510">
                        <c:v>0.72749999999997528</c:v>
                      </c:pt>
                      <c:pt idx="511">
                        <c:v>0.72799999999997522</c:v>
                      </c:pt>
                      <c:pt idx="512">
                        <c:v>0.72849999999997517</c:v>
                      </c:pt>
                      <c:pt idx="513">
                        <c:v>0.72899999999997511</c:v>
                      </c:pt>
                      <c:pt idx="514">
                        <c:v>0.72949999999997506</c:v>
                      </c:pt>
                      <c:pt idx="515">
                        <c:v>0.729999999999975</c:v>
                      </c:pt>
                      <c:pt idx="516">
                        <c:v>0.73049999999997495</c:v>
                      </c:pt>
                      <c:pt idx="517">
                        <c:v>0.73099999999997489</c:v>
                      </c:pt>
                      <c:pt idx="518">
                        <c:v>0.73149999999997484</c:v>
                      </c:pt>
                      <c:pt idx="519">
                        <c:v>0.73199999999997478</c:v>
                      </c:pt>
                      <c:pt idx="520">
                        <c:v>0.73249999999997473</c:v>
                      </c:pt>
                      <c:pt idx="521">
                        <c:v>0.73299999999997467</c:v>
                      </c:pt>
                      <c:pt idx="522">
                        <c:v>0.73349999999997462</c:v>
                      </c:pt>
                      <c:pt idx="523">
                        <c:v>0.73399999999997456</c:v>
                      </c:pt>
                      <c:pt idx="524">
                        <c:v>0.73449999999997451</c:v>
                      </c:pt>
                      <c:pt idx="525">
                        <c:v>0.73499999999997445</c:v>
                      </c:pt>
                      <c:pt idx="526">
                        <c:v>0.7354999999999744</c:v>
                      </c:pt>
                      <c:pt idx="527">
                        <c:v>0.73599999999997434</c:v>
                      </c:pt>
                      <c:pt idx="528">
                        <c:v>0.73649999999997429</c:v>
                      </c:pt>
                      <c:pt idx="529">
                        <c:v>0.73699999999997423</c:v>
                      </c:pt>
                      <c:pt idx="530">
                        <c:v>0.73749999999997418</c:v>
                      </c:pt>
                      <c:pt idx="531">
                        <c:v>0.73799999999997412</c:v>
                      </c:pt>
                      <c:pt idx="532">
                        <c:v>0.73849999999997407</c:v>
                      </c:pt>
                      <c:pt idx="533">
                        <c:v>0.73899999999997401</c:v>
                      </c:pt>
                      <c:pt idx="534">
                        <c:v>0.73949999999997396</c:v>
                      </c:pt>
                      <c:pt idx="535">
                        <c:v>0.7399999999999739</c:v>
                      </c:pt>
                      <c:pt idx="536">
                        <c:v>0.74049999999997385</c:v>
                      </c:pt>
                      <c:pt idx="537">
                        <c:v>0.74099999999997379</c:v>
                      </c:pt>
                      <c:pt idx="538">
                        <c:v>0.74149999999997374</c:v>
                      </c:pt>
                      <c:pt idx="539">
                        <c:v>0.74199999999997368</c:v>
                      </c:pt>
                      <c:pt idx="540">
                        <c:v>0.74249999999997363</c:v>
                      </c:pt>
                      <c:pt idx="541">
                        <c:v>0.74299999999997357</c:v>
                      </c:pt>
                      <c:pt idx="542">
                        <c:v>0.74349999999997352</c:v>
                      </c:pt>
                      <c:pt idx="543">
                        <c:v>0.74399999999997346</c:v>
                      </c:pt>
                      <c:pt idx="544">
                        <c:v>0.74449999999997341</c:v>
                      </c:pt>
                      <c:pt idx="545">
                        <c:v>0.74499999999997335</c:v>
                      </c:pt>
                      <c:pt idx="546">
                        <c:v>0.7454999999999733</c:v>
                      </c:pt>
                      <c:pt idx="547">
                        <c:v>0.74599999999997324</c:v>
                      </c:pt>
                      <c:pt idx="548">
                        <c:v>0.74649999999997319</c:v>
                      </c:pt>
                      <c:pt idx="549">
                        <c:v>0.74699999999997313</c:v>
                      </c:pt>
                      <c:pt idx="550">
                        <c:v>0.74749999999997307</c:v>
                      </c:pt>
                      <c:pt idx="551">
                        <c:v>0.74799999999997302</c:v>
                      </c:pt>
                      <c:pt idx="552">
                        <c:v>0.74849999999997296</c:v>
                      </c:pt>
                      <c:pt idx="553">
                        <c:v>0.74899999999997291</c:v>
                      </c:pt>
                      <c:pt idx="554">
                        <c:v>0.74949999999997285</c:v>
                      </c:pt>
                      <c:pt idx="555">
                        <c:v>0.7499999999999728</c:v>
                      </c:pt>
                      <c:pt idx="556">
                        <c:v>0.75049999999997274</c:v>
                      </c:pt>
                      <c:pt idx="557">
                        <c:v>0.75099999999997269</c:v>
                      </c:pt>
                      <c:pt idx="558">
                        <c:v>0.75149999999997263</c:v>
                      </c:pt>
                      <c:pt idx="559">
                        <c:v>0.75199999999997258</c:v>
                      </c:pt>
                      <c:pt idx="560">
                        <c:v>0.75249999999997252</c:v>
                      </c:pt>
                      <c:pt idx="561">
                        <c:v>0.75299999999997247</c:v>
                      </c:pt>
                      <c:pt idx="562">
                        <c:v>0.75349999999997241</c:v>
                      </c:pt>
                      <c:pt idx="563">
                        <c:v>0.75399999999997236</c:v>
                      </c:pt>
                      <c:pt idx="564">
                        <c:v>0.7544999999999723</c:v>
                      </c:pt>
                      <c:pt idx="565">
                        <c:v>0.75499999999997225</c:v>
                      </c:pt>
                      <c:pt idx="566">
                        <c:v>0.75549999999997219</c:v>
                      </c:pt>
                      <c:pt idx="567">
                        <c:v>0.75599999999997214</c:v>
                      </c:pt>
                      <c:pt idx="568">
                        <c:v>0.75649999999997208</c:v>
                      </c:pt>
                      <c:pt idx="569">
                        <c:v>0.75699999999997203</c:v>
                      </c:pt>
                      <c:pt idx="570">
                        <c:v>0.75749999999997197</c:v>
                      </c:pt>
                      <c:pt idx="571">
                        <c:v>0.75799999999997192</c:v>
                      </c:pt>
                      <c:pt idx="572">
                        <c:v>0.75849999999997186</c:v>
                      </c:pt>
                      <c:pt idx="573">
                        <c:v>0.75899999999997181</c:v>
                      </c:pt>
                      <c:pt idx="574">
                        <c:v>0.75949999999997175</c:v>
                      </c:pt>
                      <c:pt idx="575">
                        <c:v>0.7599999999999717</c:v>
                      </c:pt>
                      <c:pt idx="576">
                        <c:v>0.76049999999997164</c:v>
                      </c:pt>
                      <c:pt idx="577">
                        <c:v>0.76099999999997159</c:v>
                      </c:pt>
                      <c:pt idx="578">
                        <c:v>0.76149999999997153</c:v>
                      </c:pt>
                      <c:pt idx="579">
                        <c:v>0.76199999999997148</c:v>
                      </c:pt>
                      <c:pt idx="580">
                        <c:v>0.76249999999997142</c:v>
                      </c:pt>
                      <c:pt idx="581">
                        <c:v>0.76299999999997137</c:v>
                      </c:pt>
                      <c:pt idx="582">
                        <c:v>0.76349999999997131</c:v>
                      </c:pt>
                      <c:pt idx="583">
                        <c:v>0.76399999999997126</c:v>
                      </c:pt>
                      <c:pt idx="584">
                        <c:v>0.7644999999999712</c:v>
                      </c:pt>
                      <c:pt idx="585">
                        <c:v>0.76499999999997115</c:v>
                      </c:pt>
                      <c:pt idx="586">
                        <c:v>0.76549999999997109</c:v>
                      </c:pt>
                      <c:pt idx="587">
                        <c:v>0.76599999999997104</c:v>
                      </c:pt>
                      <c:pt idx="588">
                        <c:v>0.76649999999997098</c:v>
                      </c:pt>
                      <c:pt idx="589">
                        <c:v>0.76699999999997093</c:v>
                      </c:pt>
                      <c:pt idx="590">
                        <c:v>0.76749999999997087</c:v>
                      </c:pt>
                      <c:pt idx="591">
                        <c:v>0.76799999999997082</c:v>
                      </c:pt>
                      <c:pt idx="592">
                        <c:v>0.76849999999997076</c:v>
                      </c:pt>
                      <c:pt idx="593">
                        <c:v>0.76899999999997071</c:v>
                      </c:pt>
                      <c:pt idx="594">
                        <c:v>0.76949999999997065</c:v>
                      </c:pt>
                      <c:pt idx="595">
                        <c:v>0.7699999999999706</c:v>
                      </c:pt>
                      <c:pt idx="596">
                        <c:v>0.77049999999997054</c:v>
                      </c:pt>
                      <c:pt idx="597">
                        <c:v>0.77099999999997049</c:v>
                      </c:pt>
                      <c:pt idx="598">
                        <c:v>0.77149999999997043</c:v>
                      </c:pt>
                      <c:pt idx="599">
                        <c:v>0.77199999999997038</c:v>
                      </c:pt>
                      <c:pt idx="600">
                        <c:v>0.77249999999997032</c:v>
                      </c:pt>
                      <c:pt idx="601">
                        <c:v>0.77299999999997027</c:v>
                      </c:pt>
                      <c:pt idx="602">
                        <c:v>0.77349999999997021</c:v>
                      </c:pt>
                      <c:pt idx="603">
                        <c:v>0.77399999999997016</c:v>
                      </c:pt>
                      <c:pt idx="604">
                        <c:v>0.7744999999999701</c:v>
                      </c:pt>
                      <c:pt idx="605">
                        <c:v>0.77499999999997005</c:v>
                      </c:pt>
                      <c:pt idx="606">
                        <c:v>0.77549999999996999</c:v>
                      </c:pt>
                      <c:pt idx="607">
                        <c:v>0.77599999999996994</c:v>
                      </c:pt>
                      <c:pt idx="608">
                        <c:v>0.77649999999996988</c:v>
                      </c:pt>
                      <c:pt idx="609">
                        <c:v>0.77699999999996983</c:v>
                      </c:pt>
                      <c:pt idx="610">
                        <c:v>0.77749999999996977</c:v>
                      </c:pt>
                      <c:pt idx="611">
                        <c:v>0.77799999999996972</c:v>
                      </c:pt>
                      <c:pt idx="612">
                        <c:v>0.77849999999996966</c:v>
                      </c:pt>
                      <c:pt idx="613">
                        <c:v>0.77899999999996961</c:v>
                      </c:pt>
                      <c:pt idx="614">
                        <c:v>0.77949999999996955</c:v>
                      </c:pt>
                      <c:pt idx="615">
                        <c:v>0.7799999999999695</c:v>
                      </c:pt>
                      <c:pt idx="616">
                        <c:v>0.78049999999996944</c:v>
                      </c:pt>
                      <c:pt idx="617">
                        <c:v>0.78099999999996939</c:v>
                      </c:pt>
                      <c:pt idx="618">
                        <c:v>0.78149999999996933</c:v>
                      </c:pt>
                      <c:pt idx="619">
                        <c:v>0.78199999999996928</c:v>
                      </c:pt>
                      <c:pt idx="620">
                        <c:v>0.78249999999996922</c:v>
                      </c:pt>
                      <c:pt idx="621">
                        <c:v>0.78299999999996917</c:v>
                      </c:pt>
                      <c:pt idx="622">
                        <c:v>0.78349999999996911</c:v>
                      </c:pt>
                      <c:pt idx="623">
                        <c:v>0.78399999999996905</c:v>
                      </c:pt>
                      <c:pt idx="624">
                        <c:v>0.784499999999969</c:v>
                      </c:pt>
                      <c:pt idx="625">
                        <c:v>0.78499999999996894</c:v>
                      </c:pt>
                      <c:pt idx="626">
                        <c:v>0.78549999999996889</c:v>
                      </c:pt>
                      <c:pt idx="627">
                        <c:v>0.78599999999996883</c:v>
                      </c:pt>
                      <c:pt idx="628">
                        <c:v>0.78649999999996878</c:v>
                      </c:pt>
                      <c:pt idx="629">
                        <c:v>0.78699999999996872</c:v>
                      </c:pt>
                      <c:pt idx="630">
                        <c:v>0.78749999999996867</c:v>
                      </c:pt>
                      <c:pt idx="631">
                        <c:v>0.78799999999996861</c:v>
                      </c:pt>
                      <c:pt idx="632">
                        <c:v>0.78849999999996856</c:v>
                      </c:pt>
                      <c:pt idx="633">
                        <c:v>0.7889999999999685</c:v>
                      </c:pt>
                      <c:pt idx="634">
                        <c:v>0.78949999999996845</c:v>
                      </c:pt>
                      <c:pt idx="635">
                        <c:v>0.78999999999996839</c:v>
                      </c:pt>
                      <c:pt idx="636">
                        <c:v>0.79049999999996834</c:v>
                      </c:pt>
                      <c:pt idx="637">
                        <c:v>0.79099999999996828</c:v>
                      </c:pt>
                      <c:pt idx="638">
                        <c:v>0.79149999999996823</c:v>
                      </c:pt>
                      <c:pt idx="639">
                        <c:v>0.79199999999996817</c:v>
                      </c:pt>
                      <c:pt idx="640">
                        <c:v>0.79249999999996812</c:v>
                      </c:pt>
                      <c:pt idx="641">
                        <c:v>0.79299999999996806</c:v>
                      </c:pt>
                      <c:pt idx="642">
                        <c:v>0.79349999999996801</c:v>
                      </c:pt>
                      <c:pt idx="643">
                        <c:v>0.79399999999996795</c:v>
                      </c:pt>
                      <c:pt idx="644">
                        <c:v>0.7944999999999679</c:v>
                      </c:pt>
                      <c:pt idx="645">
                        <c:v>0.79499999999996784</c:v>
                      </c:pt>
                      <c:pt idx="646">
                        <c:v>0.79549999999996779</c:v>
                      </c:pt>
                      <c:pt idx="647">
                        <c:v>0.79599999999996773</c:v>
                      </c:pt>
                      <c:pt idx="648">
                        <c:v>0.79649999999996768</c:v>
                      </c:pt>
                      <c:pt idx="649">
                        <c:v>0.79699999999996762</c:v>
                      </c:pt>
                      <c:pt idx="650">
                        <c:v>0.79749999999996757</c:v>
                      </c:pt>
                      <c:pt idx="651">
                        <c:v>0.79799999999996751</c:v>
                      </c:pt>
                      <c:pt idx="652">
                        <c:v>0.79849999999996746</c:v>
                      </c:pt>
                      <c:pt idx="653">
                        <c:v>0.7989999999999674</c:v>
                      </c:pt>
                      <c:pt idx="654">
                        <c:v>0.79949999999996735</c:v>
                      </c:pt>
                      <c:pt idx="655">
                        <c:v>0.79999999999996729</c:v>
                      </c:pt>
                      <c:pt idx="656">
                        <c:v>0.80049999999996724</c:v>
                      </c:pt>
                      <c:pt idx="657">
                        <c:v>0.80099999999996718</c:v>
                      </c:pt>
                      <c:pt idx="658">
                        <c:v>0.80149999999996713</c:v>
                      </c:pt>
                      <c:pt idx="659">
                        <c:v>0.80199999999996707</c:v>
                      </c:pt>
                      <c:pt idx="660">
                        <c:v>0.80249999999996702</c:v>
                      </c:pt>
                      <c:pt idx="661">
                        <c:v>0.80299999999996696</c:v>
                      </c:pt>
                      <c:pt idx="662">
                        <c:v>0.80349999999996691</c:v>
                      </c:pt>
                      <c:pt idx="663">
                        <c:v>0.80399999999996685</c:v>
                      </c:pt>
                      <c:pt idx="664">
                        <c:v>0.8044999999999668</c:v>
                      </c:pt>
                      <c:pt idx="665">
                        <c:v>0.80499999999996674</c:v>
                      </c:pt>
                      <c:pt idx="666">
                        <c:v>0.80549999999996669</c:v>
                      </c:pt>
                      <c:pt idx="667">
                        <c:v>0.80599999999996663</c:v>
                      </c:pt>
                      <c:pt idx="668">
                        <c:v>0.80649999999996658</c:v>
                      </c:pt>
                      <c:pt idx="669">
                        <c:v>0.80699999999996652</c:v>
                      </c:pt>
                      <c:pt idx="670">
                        <c:v>0.80749999999996647</c:v>
                      </c:pt>
                      <c:pt idx="671">
                        <c:v>0.80799999999996641</c:v>
                      </c:pt>
                      <c:pt idx="672">
                        <c:v>0.80849999999996636</c:v>
                      </c:pt>
                      <c:pt idx="673">
                        <c:v>0.8089999999999663</c:v>
                      </c:pt>
                      <c:pt idx="674">
                        <c:v>0.80949999999996625</c:v>
                      </c:pt>
                      <c:pt idx="675">
                        <c:v>0.80999999999996619</c:v>
                      </c:pt>
                      <c:pt idx="676">
                        <c:v>0.81049999999996614</c:v>
                      </c:pt>
                      <c:pt idx="677">
                        <c:v>0.81099999999996608</c:v>
                      </c:pt>
                      <c:pt idx="678">
                        <c:v>0.81149999999996603</c:v>
                      </c:pt>
                      <c:pt idx="679">
                        <c:v>0.81199999999996597</c:v>
                      </c:pt>
                      <c:pt idx="680">
                        <c:v>0.81249999999996592</c:v>
                      </c:pt>
                      <c:pt idx="681">
                        <c:v>0.81299999999996586</c:v>
                      </c:pt>
                      <c:pt idx="682">
                        <c:v>0.81349999999996581</c:v>
                      </c:pt>
                      <c:pt idx="683">
                        <c:v>0.81399999999996575</c:v>
                      </c:pt>
                      <c:pt idx="684">
                        <c:v>0.8144999999999657</c:v>
                      </c:pt>
                      <c:pt idx="685">
                        <c:v>0.81499999999996564</c:v>
                      </c:pt>
                      <c:pt idx="686">
                        <c:v>0.81549999999996559</c:v>
                      </c:pt>
                      <c:pt idx="687">
                        <c:v>0.81599999999996553</c:v>
                      </c:pt>
                      <c:pt idx="688">
                        <c:v>0.81649999999996548</c:v>
                      </c:pt>
                      <c:pt idx="689">
                        <c:v>0.81699999999996542</c:v>
                      </c:pt>
                      <c:pt idx="690">
                        <c:v>0.81749999999996537</c:v>
                      </c:pt>
                      <c:pt idx="691">
                        <c:v>0.81799999999996531</c:v>
                      </c:pt>
                      <c:pt idx="692">
                        <c:v>0.81849999999996526</c:v>
                      </c:pt>
                      <c:pt idx="693">
                        <c:v>0.8189999999999652</c:v>
                      </c:pt>
                      <c:pt idx="694">
                        <c:v>0.81949999999996515</c:v>
                      </c:pt>
                      <c:pt idx="695">
                        <c:v>0.81999999999996509</c:v>
                      </c:pt>
                      <c:pt idx="696">
                        <c:v>0.82049999999996504</c:v>
                      </c:pt>
                      <c:pt idx="697">
                        <c:v>0.82099999999996498</c:v>
                      </c:pt>
                      <c:pt idx="698">
                        <c:v>0.82149999999996492</c:v>
                      </c:pt>
                      <c:pt idx="699">
                        <c:v>0.82199999999996487</c:v>
                      </c:pt>
                      <c:pt idx="700">
                        <c:v>0.82249999999996481</c:v>
                      </c:pt>
                      <c:pt idx="701">
                        <c:v>0.82299999999996476</c:v>
                      </c:pt>
                      <c:pt idx="702">
                        <c:v>0.8234999999999647</c:v>
                      </c:pt>
                      <c:pt idx="703">
                        <c:v>0.82399999999996465</c:v>
                      </c:pt>
                      <c:pt idx="704">
                        <c:v>0.82449999999996459</c:v>
                      </c:pt>
                      <c:pt idx="705">
                        <c:v>0.82499999999996454</c:v>
                      </c:pt>
                      <c:pt idx="706">
                        <c:v>0.82549999999996448</c:v>
                      </c:pt>
                      <c:pt idx="707">
                        <c:v>0.82599999999996443</c:v>
                      </c:pt>
                      <c:pt idx="708">
                        <c:v>0.82649999999996437</c:v>
                      </c:pt>
                      <c:pt idx="709">
                        <c:v>0.82699999999996432</c:v>
                      </c:pt>
                      <c:pt idx="710">
                        <c:v>0.82749999999996426</c:v>
                      </c:pt>
                      <c:pt idx="711">
                        <c:v>0.82799999999996421</c:v>
                      </c:pt>
                      <c:pt idx="712">
                        <c:v>0.82849999999996415</c:v>
                      </c:pt>
                      <c:pt idx="713">
                        <c:v>0.8289999999999641</c:v>
                      </c:pt>
                      <c:pt idx="714">
                        <c:v>0.82949999999996404</c:v>
                      </c:pt>
                      <c:pt idx="715">
                        <c:v>0.82999999999996399</c:v>
                      </c:pt>
                      <c:pt idx="716">
                        <c:v>0.83049999999996393</c:v>
                      </c:pt>
                      <c:pt idx="717">
                        <c:v>0.83099999999996388</c:v>
                      </c:pt>
                      <c:pt idx="718">
                        <c:v>0.83149999999996382</c:v>
                      </c:pt>
                      <c:pt idx="719">
                        <c:v>0.83199999999996377</c:v>
                      </c:pt>
                      <c:pt idx="720">
                        <c:v>0.83249999999996371</c:v>
                      </c:pt>
                      <c:pt idx="721">
                        <c:v>0.83299999999996366</c:v>
                      </c:pt>
                      <c:pt idx="722">
                        <c:v>0.8334999999999636</c:v>
                      </c:pt>
                      <c:pt idx="723">
                        <c:v>0.83399999999996355</c:v>
                      </c:pt>
                      <c:pt idx="724">
                        <c:v>0.83449999999996349</c:v>
                      </c:pt>
                      <c:pt idx="725">
                        <c:v>0.83499999999996344</c:v>
                      </c:pt>
                      <c:pt idx="726">
                        <c:v>0.83549999999996338</c:v>
                      </c:pt>
                      <c:pt idx="727">
                        <c:v>0.83599999999996333</c:v>
                      </c:pt>
                      <c:pt idx="728">
                        <c:v>0.83649999999996327</c:v>
                      </c:pt>
                      <c:pt idx="729">
                        <c:v>0.83699999999996322</c:v>
                      </c:pt>
                      <c:pt idx="730">
                        <c:v>0.83749999999996316</c:v>
                      </c:pt>
                      <c:pt idx="731">
                        <c:v>0.83799999999996311</c:v>
                      </c:pt>
                      <c:pt idx="732">
                        <c:v>0.83849999999996305</c:v>
                      </c:pt>
                      <c:pt idx="733">
                        <c:v>0.838999999999963</c:v>
                      </c:pt>
                      <c:pt idx="734">
                        <c:v>0.83949999999996294</c:v>
                      </c:pt>
                      <c:pt idx="735">
                        <c:v>0.83999999999996289</c:v>
                      </c:pt>
                      <c:pt idx="736">
                        <c:v>0.84049999999996283</c:v>
                      </c:pt>
                      <c:pt idx="737">
                        <c:v>0.84099999999996278</c:v>
                      </c:pt>
                      <c:pt idx="738">
                        <c:v>0.84149999999996272</c:v>
                      </c:pt>
                      <c:pt idx="739">
                        <c:v>0.84199999999996267</c:v>
                      </c:pt>
                      <c:pt idx="740">
                        <c:v>0.84249999999996261</c:v>
                      </c:pt>
                      <c:pt idx="741">
                        <c:v>0.84299999999996256</c:v>
                      </c:pt>
                      <c:pt idx="742">
                        <c:v>0.8434999999999625</c:v>
                      </c:pt>
                      <c:pt idx="743">
                        <c:v>0.84399999999996245</c:v>
                      </c:pt>
                      <c:pt idx="744">
                        <c:v>0.84449999999996239</c:v>
                      </c:pt>
                      <c:pt idx="745">
                        <c:v>0.84499999999996234</c:v>
                      </c:pt>
                      <c:pt idx="746">
                        <c:v>0.84549999999996228</c:v>
                      </c:pt>
                      <c:pt idx="747">
                        <c:v>0.84599999999996223</c:v>
                      </c:pt>
                      <c:pt idx="748">
                        <c:v>0.84649999999996217</c:v>
                      </c:pt>
                      <c:pt idx="749">
                        <c:v>0.84699999999996212</c:v>
                      </c:pt>
                      <c:pt idx="750">
                        <c:v>0.84749999999996206</c:v>
                      </c:pt>
                      <c:pt idx="751">
                        <c:v>0.84799999999996201</c:v>
                      </c:pt>
                      <c:pt idx="752">
                        <c:v>0.84849999999996195</c:v>
                      </c:pt>
                      <c:pt idx="753">
                        <c:v>0.8489999999999619</c:v>
                      </c:pt>
                      <c:pt idx="754">
                        <c:v>0.84949999999996184</c:v>
                      </c:pt>
                      <c:pt idx="755">
                        <c:v>0.84999999999996179</c:v>
                      </c:pt>
                      <c:pt idx="756">
                        <c:v>0.85049999999996173</c:v>
                      </c:pt>
                      <c:pt idx="757">
                        <c:v>0.85099999999996168</c:v>
                      </c:pt>
                      <c:pt idx="758">
                        <c:v>0.85149999999996162</c:v>
                      </c:pt>
                      <c:pt idx="759">
                        <c:v>0.85199999999996157</c:v>
                      </c:pt>
                      <c:pt idx="760">
                        <c:v>0.85249999999996151</c:v>
                      </c:pt>
                      <c:pt idx="761">
                        <c:v>0.85299999999996146</c:v>
                      </c:pt>
                      <c:pt idx="762">
                        <c:v>0.8534999999999614</c:v>
                      </c:pt>
                      <c:pt idx="763">
                        <c:v>0.85399999999996135</c:v>
                      </c:pt>
                      <c:pt idx="764">
                        <c:v>0.85449999999996129</c:v>
                      </c:pt>
                      <c:pt idx="765">
                        <c:v>0.85499999999996124</c:v>
                      </c:pt>
                      <c:pt idx="766">
                        <c:v>0.85549999999996118</c:v>
                      </c:pt>
                      <c:pt idx="767">
                        <c:v>0.85599999999996113</c:v>
                      </c:pt>
                      <c:pt idx="768">
                        <c:v>0.85649999999996107</c:v>
                      </c:pt>
                      <c:pt idx="769">
                        <c:v>0.85699999999996102</c:v>
                      </c:pt>
                      <c:pt idx="770">
                        <c:v>0.85749999999996096</c:v>
                      </c:pt>
                      <c:pt idx="771">
                        <c:v>0.85799999999996091</c:v>
                      </c:pt>
                      <c:pt idx="772">
                        <c:v>0.85849999999996085</c:v>
                      </c:pt>
                      <c:pt idx="773">
                        <c:v>0.85899999999996079</c:v>
                      </c:pt>
                      <c:pt idx="774">
                        <c:v>0.85949999999996074</c:v>
                      </c:pt>
                      <c:pt idx="775">
                        <c:v>0.85999999999996068</c:v>
                      </c:pt>
                      <c:pt idx="776">
                        <c:v>0.86049999999996063</c:v>
                      </c:pt>
                      <c:pt idx="777">
                        <c:v>0.86099999999996057</c:v>
                      </c:pt>
                      <c:pt idx="778">
                        <c:v>0.86149999999996052</c:v>
                      </c:pt>
                      <c:pt idx="779">
                        <c:v>0.86199999999996046</c:v>
                      </c:pt>
                      <c:pt idx="780">
                        <c:v>0.86249999999996041</c:v>
                      </c:pt>
                      <c:pt idx="781">
                        <c:v>0.86299999999996035</c:v>
                      </c:pt>
                      <c:pt idx="782">
                        <c:v>0.8634999999999603</c:v>
                      </c:pt>
                      <c:pt idx="783">
                        <c:v>0.86399999999996024</c:v>
                      </c:pt>
                      <c:pt idx="784">
                        <c:v>0.86449999999996019</c:v>
                      </c:pt>
                      <c:pt idx="785">
                        <c:v>0.86499999999996013</c:v>
                      </c:pt>
                      <c:pt idx="786">
                        <c:v>0.86549999999996008</c:v>
                      </c:pt>
                      <c:pt idx="787">
                        <c:v>0.86599999999996002</c:v>
                      </c:pt>
                      <c:pt idx="788">
                        <c:v>0.86649999999995997</c:v>
                      </c:pt>
                      <c:pt idx="789">
                        <c:v>0.86699999999995991</c:v>
                      </c:pt>
                      <c:pt idx="790">
                        <c:v>0.86749999999995986</c:v>
                      </c:pt>
                      <c:pt idx="791">
                        <c:v>0.8679999999999598</c:v>
                      </c:pt>
                      <c:pt idx="792">
                        <c:v>0.86849999999995975</c:v>
                      </c:pt>
                      <c:pt idx="793">
                        <c:v>0.86899999999995969</c:v>
                      </c:pt>
                      <c:pt idx="794">
                        <c:v>0.86949999999995964</c:v>
                      </c:pt>
                      <c:pt idx="795">
                        <c:v>0.86999999999995958</c:v>
                      </c:pt>
                      <c:pt idx="796">
                        <c:v>0.87049999999995953</c:v>
                      </c:pt>
                      <c:pt idx="797">
                        <c:v>0.87099999999995947</c:v>
                      </c:pt>
                      <c:pt idx="798">
                        <c:v>0.87149999999995942</c:v>
                      </c:pt>
                      <c:pt idx="799">
                        <c:v>0.87199999999995936</c:v>
                      </c:pt>
                      <c:pt idx="800">
                        <c:v>0.87249999999995931</c:v>
                      </c:pt>
                      <c:pt idx="801">
                        <c:v>0.87299999999995925</c:v>
                      </c:pt>
                      <c:pt idx="802">
                        <c:v>0.8734999999999592</c:v>
                      </c:pt>
                      <c:pt idx="803">
                        <c:v>0.87399999999995914</c:v>
                      </c:pt>
                      <c:pt idx="804">
                        <c:v>0.87449999999995909</c:v>
                      </c:pt>
                      <c:pt idx="805">
                        <c:v>0.87499999999995903</c:v>
                      </c:pt>
                      <c:pt idx="806">
                        <c:v>0.87549999999995898</c:v>
                      </c:pt>
                      <c:pt idx="807">
                        <c:v>0.87599999999995892</c:v>
                      </c:pt>
                      <c:pt idx="808">
                        <c:v>0.87649999999995887</c:v>
                      </c:pt>
                      <c:pt idx="809">
                        <c:v>0.87699999999995881</c:v>
                      </c:pt>
                      <c:pt idx="810">
                        <c:v>0.87749999999995876</c:v>
                      </c:pt>
                      <c:pt idx="811">
                        <c:v>0.8779999999999587</c:v>
                      </c:pt>
                      <c:pt idx="812">
                        <c:v>0.87849999999995865</c:v>
                      </c:pt>
                      <c:pt idx="813">
                        <c:v>0.87899999999995859</c:v>
                      </c:pt>
                      <c:pt idx="814">
                        <c:v>0.87949999999995854</c:v>
                      </c:pt>
                      <c:pt idx="815">
                        <c:v>0.87999999999995848</c:v>
                      </c:pt>
                      <c:pt idx="816">
                        <c:v>0.88049999999995843</c:v>
                      </c:pt>
                      <c:pt idx="817">
                        <c:v>0.88099999999995837</c:v>
                      </c:pt>
                      <c:pt idx="818">
                        <c:v>0.88149999999995832</c:v>
                      </c:pt>
                      <c:pt idx="819">
                        <c:v>0.88199999999995826</c:v>
                      </c:pt>
                      <c:pt idx="820">
                        <c:v>0.88249999999995821</c:v>
                      </c:pt>
                      <c:pt idx="821">
                        <c:v>0.88299999999995815</c:v>
                      </c:pt>
                      <c:pt idx="822">
                        <c:v>0.8834999999999581</c:v>
                      </c:pt>
                      <c:pt idx="823">
                        <c:v>0.88399999999995804</c:v>
                      </c:pt>
                      <c:pt idx="824">
                        <c:v>0.88449999999995799</c:v>
                      </c:pt>
                      <c:pt idx="825">
                        <c:v>0.88499999999995793</c:v>
                      </c:pt>
                      <c:pt idx="826">
                        <c:v>0.88549999999995788</c:v>
                      </c:pt>
                      <c:pt idx="827">
                        <c:v>0.88599999999995782</c:v>
                      </c:pt>
                      <c:pt idx="828">
                        <c:v>0.88649999999995777</c:v>
                      </c:pt>
                      <c:pt idx="829">
                        <c:v>0.88699999999995771</c:v>
                      </c:pt>
                      <c:pt idx="830">
                        <c:v>0.88749999999995766</c:v>
                      </c:pt>
                      <c:pt idx="831">
                        <c:v>0.8879999999999576</c:v>
                      </c:pt>
                      <c:pt idx="832">
                        <c:v>0.88849999999995755</c:v>
                      </c:pt>
                      <c:pt idx="833">
                        <c:v>0.88899999999995749</c:v>
                      </c:pt>
                      <c:pt idx="834">
                        <c:v>0.88949999999995744</c:v>
                      </c:pt>
                      <c:pt idx="835">
                        <c:v>0.88999999999995738</c:v>
                      </c:pt>
                      <c:pt idx="836">
                        <c:v>0.89049999999995733</c:v>
                      </c:pt>
                      <c:pt idx="837">
                        <c:v>0.89099999999995727</c:v>
                      </c:pt>
                      <c:pt idx="838">
                        <c:v>0.89149999999995722</c:v>
                      </c:pt>
                      <c:pt idx="839">
                        <c:v>0.89199999999995716</c:v>
                      </c:pt>
                      <c:pt idx="840">
                        <c:v>0.89249999999995711</c:v>
                      </c:pt>
                      <c:pt idx="841">
                        <c:v>0.89299999999995705</c:v>
                      </c:pt>
                      <c:pt idx="842">
                        <c:v>0.893499999999957</c:v>
                      </c:pt>
                      <c:pt idx="843">
                        <c:v>0.89399999999995694</c:v>
                      </c:pt>
                      <c:pt idx="844">
                        <c:v>0.89449999999995689</c:v>
                      </c:pt>
                      <c:pt idx="845">
                        <c:v>0.89499999999995683</c:v>
                      </c:pt>
                      <c:pt idx="846">
                        <c:v>0.89549999999995678</c:v>
                      </c:pt>
                      <c:pt idx="847">
                        <c:v>0.89599999999995672</c:v>
                      </c:pt>
                      <c:pt idx="848">
                        <c:v>0.89649999999995666</c:v>
                      </c:pt>
                      <c:pt idx="849">
                        <c:v>0.89699999999995661</c:v>
                      </c:pt>
                      <c:pt idx="850">
                        <c:v>0.89749999999995655</c:v>
                      </c:pt>
                      <c:pt idx="851">
                        <c:v>0.8979999999999565</c:v>
                      </c:pt>
                      <c:pt idx="852">
                        <c:v>0.89849999999995644</c:v>
                      </c:pt>
                      <c:pt idx="853">
                        <c:v>0.89899999999995639</c:v>
                      </c:pt>
                      <c:pt idx="854">
                        <c:v>0.89949999999995633</c:v>
                      </c:pt>
                      <c:pt idx="855">
                        <c:v>0.89999999999995628</c:v>
                      </c:pt>
                      <c:pt idx="856">
                        <c:v>0.90049999999995622</c:v>
                      </c:pt>
                      <c:pt idx="857">
                        <c:v>0.90099999999995617</c:v>
                      </c:pt>
                      <c:pt idx="858">
                        <c:v>0.90149999999995611</c:v>
                      </c:pt>
                      <c:pt idx="859">
                        <c:v>0.90199999999995606</c:v>
                      </c:pt>
                      <c:pt idx="860">
                        <c:v>0.902499999999956</c:v>
                      </c:pt>
                      <c:pt idx="861">
                        <c:v>0.90299999999995595</c:v>
                      </c:pt>
                      <c:pt idx="862">
                        <c:v>0.90349999999995589</c:v>
                      </c:pt>
                      <c:pt idx="863">
                        <c:v>0.90399999999995584</c:v>
                      </c:pt>
                      <c:pt idx="864">
                        <c:v>0.90449999999995578</c:v>
                      </c:pt>
                      <c:pt idx="865">
                        <c:v>0.90499999999995573</c:v>
                      </c:pt>
                      <c:pt idx="866">
                        <c:v>0.90549999999995567</c:v>
                      </c:pt>
                      <c:pt idx="867">
                        <c:v>0.90599999999995562</c:v>
                      </c:pt>
                      <c:pt idx="868">
                        <c:v>0.90649999999995556</c:v>
                      </c:pt>
                      <c:pt idx="869">
                        <c:v>0.90699999999995551</c:v>
                      </c:pt>
                      <c:pt idx="870">
                        <c:v>0.90749999999995545</c:v>
                      </c:pt>
                      <c:pt idx="871">
                        <c:v>0.9079999999999554</c:v>
                      </c:pt>
                      <c:pt idx="872">
                        <c:v>0.90849999999995534</c:v>
                      </c:pt>
                      <c:pt idx="873">
                        <c:v>0.90899999999995529</c:v>
                      </c:pt>
                      <c:pt idx="874">
                        <c:v>0.90949999999995523</c:v>
                      </c:pt>
                      <c:pt idx="875">
                        <c:v>0.90999999999995518</c:v>
                      </c:pt>
                      <c:pt idx="876">
                        <c:v>0.91049999999995512</c:v>
                      </c:pt>
                      <c:pt idx="877">
                        <c:v>0.91099999999995507</c:v>
                      </c:pt>
                      <c:pt idx="878">
                        <c:v>0.91149999999995501</c:v>
                      </c:pt>
                      <c:pt idx="879">
                        <c:v>0.91199999999995496</c:v>
                      </c:pt>
                      <c:pt idx="880">
                        <c:v>0.9124999999999549</c:v>
                      </c:pt>
                      <c:pt idx="881">
                        <c:v>0.91299999999995485</c:v>
                      </c:pt>
                      <c:pt idx="882">
                        <c:v>0.91349999999995479</c:v>
                      </c:pt>
                      <c:pt idx="883">
                        <c:v>0.91399999999995474</c:v>
                      </c:pt>
                      <c:pt idx="884">
                        <c:v>0.91449999999995468</c:v>
                      </c:pt>
                      <c:pt idx="885">
                        <c:v>0.91499999999995463</c:v>
                      </c:pt>
                      <c:pt idx="886">
                        <c:v>0.91549999999995457</c:v>
                      </c:pt>
                      <c:pt idx="887">
                        <c:v>0.91599999999995452</c:v>
                      </c:pt>
                      <c:pt idx="888">
                        <c:v>0.91649999999995446</c:v>
                      </c:pt>
                      <c:pt idx="889">
                        <c:v>0.91699999999995441</c:v>
                      </c:pt>
                      <c:pt idx="890">
                        <c:v>0.91749999999995435</c:v>
                      </c:pt>
                      <c:pt idx="891">
                        <c:v>0.9179999999999543</c:v>
                      </c:pt>
                      <c:pt idx="892">
                        <c:v>0.91849999999995424</c:v>
                      </c:pt>
                      <c:pt idx="893">
                        <c:v>0.91899999999995419</c:v>
                      </c:pt>
                      <c:pt idx="894">
                        <c:v>0.91949999999995413</c:v>
                      </c:pt>
                      <c:pt idx="895">
                        <c:v>0.91999999999995408</c:v>
                      </c:pt>
                      <c:pt idx="896">
                        <c:v>0.92049999999995402</c:v>
                      </c:pt>
                      <c:pt idx="897">
                        <c:v>0.92099999999995397</c:v>
                      </c:pt>
                      <c:pt idx="898">
                        <c:v>0.92149999999995391</c:v>
                      </c:pt>
                      <c:pt idx="899">
                        <c:v>0.92199999999995386</c:v>
                      </c:pt>
                      <c:pt idx="900">
                        <c:v>0.9224999999999538</c:v>
                      </c:pt>
                      <c:pt idx="901">
                        <c:v>0.92299999999995375</c:v>
                      </c:pt>
                      <c:pt idx="902">
                        <c:v>0.92349999999995369</c:v>
                      </c:pt>
                      <c:pt idx="903">
                        <c:v>0.92399999999995364</c:v>
                      </c:pt>
                      <c:pt idx="904">
                        <c:v>0.92449999999995358</c:v>
                      </c:pt>
                      <c:pt idx="905">
                        <c:v>0.92499999999995353</c:v>
                      </c:pt>
                      <c:pt idx="906">
                        <c:v>0.92549999999995347</c:v>
                      </c:pt>
                      <c:pt idx="907">
                        <c:v>0.92599999999995342</c:v>
                      </c:pt>
                      <c:pt idx="908">
                        <c:v>0.92649999999995336</c:v>
                      </c:pt>
                      <c:pt idx="909">
                        <c:v>0.92699999999995331</c:v>
                      </c:pt>
                      <c:pt idx="910">
                        <c:v>0.92749999999995325</c:v>
                      </c:pt>
                      <c:pt idx="911">
                        <c:v>0.9279999999999532</c:v>
                      </c:pt>
                      <c:pt idx="912">
                        <c:v>0.92849999999995314</c:v>
                      </c:pt>
                      <c:pt idx="913">
                        <c:v>0.92899999999995309</c:v>
                      </c:pt>
                      <c:pt idx="914">
                        <c:v>0.92949999999995303</c:v>
                      </c:pt>
                      <c:pt idx="915">
                        <c:v>0.92999999999995298</c:v>
                      </c:pt>
                      <c:pt idx="916">
                        <c:v>0.93049999999995292</c:v>
                      </c:pt>
                      <c:pt idx="917">
                        <c:v>0.93099999999995287</c:v>
                      </c:pt>
                      <c:pt idx="918">
                        <c:v>0.93149999999995281</c:v>
                      </c:pt>
                      <c:pt idx="919">
                        <c:v>0.93199999999995276</c:v>
                      </c:pt>
                      <c:pt idx="920">
                        <c:v>0.9324999999999527</c:v>
                      </c:pt>
                      <c:pt idx="921">
                        <c:v>0.93299999999995264</c:v>
                      </c:pt>
                      <c:pt idx="922">
                        <c:v>0.93349999999995259</c:v>
                      </c:pt>
                      <c:pt idx="923">
                        <c:v>0.93399999999995253</c:v>
                      </c:pt>
                      <c:pt idx="924">
                        <c:v>0.93449999999995248</c:v>
                      </c:pt>
                      <c:pt idx="925">
                        <c:v>0.93499999999995242</c:v>
                      </c:pt>
                      <c:pt idx="926">
                        <c:v>0.93549999999995237</c:v>
                      </c:pt>
                      <c:pt idx="927">
                        <c:v>0.93599999999995231</c:v>
                      </c:pt>
                      <c:pt idx="928">
                        <c:v>0.93649999999995226</c:v>
                      </c:pt>
                      <c:pt idx="929">
                        <c:v>0.9369999999999522</c:v>
                      </c:pt>
                      <c:pt idx="930">
                        <c:v>0.93749999999995215</c:v>
                      </c:pt>
                      <c:pt idx="931">
                        <c:v>0.93799999999995209</c:v>
                      </c:pt>
                      <c:pt idx="932">
                        <c:v>0.93849999999995204</c:v>
                      </c:pt>
                      <c:pt idx="933">
                        <c:v>0.93899999999995198</c:v>
                      </c:pt>
                      <c:pt idx="934">
                        <c:v>0.93949999999995193</c:v>
                      </c:pt>
                      <c:pt idx="935">
                        <c:v>0.93999999999995187</c:v>
                      </c:pt>
                      <c:pt idx="936">
                        <c:v>0.94049999999995182</c:v>
                      </c:pt>
                      <c:pt idx="937">
                        <c:v>0.94099999999995176</c:v>
                      </c:pt>
                      <c:pt idx="938">
                        <c:v>0.94149999999995171</c:v>
                      </c:pt>
                      <c:pt idx="939">
                        <c:v>0.94199999999995165</c:v>
                      </c:pt>
                      <c:pt idx="940">
                        <c:v>0.9424999999999516</c:v>
                      </c:pt>
                      <c:pt idx="941">
                        <c:v>0.94299999999995154</c:v>
                      </c:pt>
                      <c:pt idx="942">
                        <c:v>0.94349999999995149</c:v>
                      </c:pt>
                      <c:pt idx="943">
                        <c:v>0.94399999999995143</c:v>
                      </c:pt>
                      <c:pt idx="944">
                        <c:v>0.94449999999995138</c:v>
                      </c:pt>
                      <c:pt idx="945">
                        <c:v>0.94499999999995132</c:v>
                      </c:pt>
                      <c:pt idx="946">
                        <c:v>0.94549999999995127</c:v>
                      </c:pt>
                      <c:pt idx="947">
                        <c:v>0.94599999999995121</c:v>
                      </c:pt>
                      <c:pt idx="948">
                        <c:v>0.94649999999995116</c:v>
                      </c:pt>
                      <c:pt idx="949">
                        <c:v>0.9469999999999511</c:v>
                      </c:pt>
                      <c:pt idx="950">
                        <c:v>0.94749999999995105</c:v>
                      </c:pt>
                      <c:pt idx="951">
                        <c:v>0.94799999999995099</c:v>
                      </c:pt>
                      <c:pt idx="952">
                        <c:v>0.94849999999995094</c:v>
                      </c:pt>
                      <c:pt idx="953">
                        <c:v>0.94899999999995088</c:v>
                      </c:pt>
                      <c:pt idx="954">
                        <c:v>0.94949999999995083</c:v>
                      </c:pt>
                      <c:pt idx="955">
                        <c:v>0.94999999999995077</c:v>
                      </c:pt>
                      <c:pt idx="956">
                        <c:v>0.95049999999995072</c:v>
                      </c:pt>
                      <c:pt idx="957">
                        <c:v>0.95099999999995066</c:v>
                      </c:pt>
                      <c:pt idx="958">
                        <c:v>0.95149999999995061</c:v>
                      </c:pt>
                      <c:pt idx="959">
                        <c:v>0.95199999999995055</c:v>
                      </c:pt>
                      <c:pt idx="960">
                        <c:v>0.9524999999999505</c:v>
                      </c:pt>
                      <c:pt idx="961">
                        <c:v>0.95299999999995044</c:v>
                      </c:pt>
                      <c:pt idx="962">
                        <c:v>0.95349999999995039</c:v>
                      </c:pt>
                      <c:pt idx="963">
                        <c:v>0.95399999999995033</c:v>
                      </c:pt>
                      <c:pt idx="964">
                        <c:v>0.95449999999995028</c:v>
                      </c:pt>
                      <c:pt idx="965">
                        <c:v>0.95499999999995022</c:v>
                      </c:pt>
                      <c:pt idx="966">
                        <c:v>0.95549999999995017</c:v>
                      </c:pt>
                      <c:pt idx="967">
                        <c:v>0.95599999999995011</c:v>
                      </c:pt>
                      <c:pt idx="968">
                        <c:v>0.95649999999995006</c:v>
                      </c:pt>
                      <c:pt idx="969">
                        <c:v>0.95699999999995</c:v>
                      </c:pt>
                      <c:pt idx="970">
                        <c:v>0.95749999999994995</c:v>
                      </c:pt>
                      <c:pt idx="971">
                        <c:v>0.95799999999994989</c:v>
                      </c:pt>
                      <c:pt idx="972">
                        <c:v>0.95849999999994984</c:v>
                      </c:pt>
                      <c:pt idx="973">
                        <c:v>0.95899999999994978</c:v>
                      </c:pt>
                      <c:pt idx="974">
                        <c:v>0.95949999999994973</c:v>
                      </c:pt>
                      <c:pt idx="975">
                        <c:v>0.95999999999994967</c:v>
                      </c:pt>
                      <c:pt idx="976">
                        <c:v>0.96049999999994962</c:v>
                      </c:pt>
                      <c:pt idx="977">
                        <c:v>0.96099999999994956</c:v>
                      </c:pt>
                      <c:pt idx="978">
                        <c:v>0.96149999999994951</c:v>
                      </c:pt>
                      <c:pt idx="979">
                        <c:v>0.96199999999994945</c:v>
                      </c:pt>
                      <c:pt idx="980">
                        <c:v>0.9624999999999494</c:v>
                      </c:pt>
                      <c:pt idx="981">
                        <c:v>0.96299999999994934</c:v>
                      </c:pt>
                      <c:pt idx="982">
                        <c:v>0.96349999999994929</c:v>
                      </c:pt>
                      <c:pt idx="983">
                        <c:v>0.96399999999994923</c:v>
                      </c:pt>
                      <c:pt idx="984">
                        <c:v>0.96449999999994918</c:v>
                      </c:pt>
                      <c:pt idx="985">
                        <c:v>0.96499999999994912</c:v>
                      </c:pt>
                      <c:pt idx="986">
                        <c:v>0.96549999999994907</c:v>
                      </c:pt>
                      <c:pt idx="987">
                        <c:v>0.96599999999994901</c:v>
                      </c:pt>
                      <c:pt idx="988">
                        <c:v>0.96649999999994896</c:v>
                      </c:pt>
                      <c:pt idx="989">
                        <c:v>0.9669999999999489</c:v>
                      </c:pt>
                      <c:pt idx="990">
                        <c:v>0.96749999999994885</c:v>
                      </c:pt>
                      <c:pt idx="991">
                        <c:v>0.96799999999994879</c:v>
                      </c:pt>
                      <c:pt idx="992">
                        <c:v>0.96849999999994874</c:v>
                      </c:pt>
                      <c:pt idx="993">
                        <c:v>0.96899999999994868</c:v>
                      </c:pt>
                      <c:pt idx="994">
                        <c:v>0.96949999999994863</c:v>
                      </c:pt>
                      <c:pt idx="995">
                        <c:v>0.96999999999994857</c:v>
                      </c:pt>
                      <c:pt idx="996">
                        <c:v>0.97049999999994851</c:v>
                      </c:pt>
                      <c:pt idx="997">
                        <c:v>0.97099999999994846</c:v>
                      </c:pt>
                      <c:pt idx="998">
                        <c:v>0.9714999999999484</c:v>
                      </c:pt>
                      <c:pt idx="999">
                        <c:v>0.97199999999994835</c:v>
                      </c:pt>
                      <c:pt idx="1000">
                        <c:v>0.97249999999994829</c:v>
                      </c:pt>
                      <c:pt idx="1001">
                        <c:v>0.97299999999994824</c:v>
                      </c:pt>
                      <c:pt idx="1002">
                        <c:v>0.97349999999994818</c:v>
                      </c:pt>
                      <c:pt idx="1003">
                        <c:v>0.97399999999994813</c:v>
                      </c:pt>
                      <c:pt idx="1004">
                        <c:v>0.97449999999994807</c:v>
                      </c:pt>
                      <c:pt idx="1005">
                        <c:v>0.97499999999994802</c:v>
                      </c:pt>
                      <c:pt idx="1006">
                        <c:v>0.97549999999994796</c:v>
                      </c:pt>
                      <c:pt idx="1007">
                        <c:v>0.97599999999994791</c:v>
                      </c:pt>
                      <c:pt idx="1008">
                        <c:v>0.97649999999994785</c:v>
                      </c:pt>
                      <c:pt idx="1009">
                        <c:v>0.9769999999999478</c:v>
                      </c:pt>
                      <c:pt idx="1010">
                        <c:v>0.97749999999994774</c:v>
                      </c:pt>
                      <c:pt idx="1011">
                        <c:v>0.97799999999994769</c:v>
                      </c:pt>
                      <c:pt idx="1012">
                        <c:v>0.97849999999994763</c:v>
                      </c:pt>
                      <c:pt idx="1013">
                        <c:v>0.97899999999994758</c:v>
                      </c:pt>
                      <c:pt idx="1014">
                        <c:v>0.97949999999994752</c:v>
                      </c:pt>
                      <c:pt idx="1015">
                        <c:v>0.97999999999994747</c:v>
                      </c:pt>
                      <c:pt idx="1016">
                        <c:v>0.98049999999994741</c:v>
                      </c:pt>
                      <c:pt idx="1017">
                        <c:v>0.98099999999994736</c:v>
                      </c:pt>
                      <c:pt idx="1018">
                        <c:v>0.9814999999999473</c:v>
                      </c:pt>
                      <c:pt idx="1019">
                        <c:v>0.98199999999994725</c:v>
                      </c:pt>
                      <c:pt idx="1020">
                        <c:v>0.98249999999994719</c:v>
                      </c:pt>
                      <c:pt idx="1021">
                        <c:v>0.98299999999994714</c:v>
                      </c:pt>
                      <c:pt idx="1022">
                        <c:v>0.98349999999994708</c:v>
                      </c:pt>
                      <c:pt idx="1023">
                        <c:v>0.98399999999994703</c:v>
                      </c:pt>
                      <c:pt idx="1024">
                        <c:v>0.98449999999994697</c:v>
                      </c:pt>
                      <c:pt idx="1025">
                        <c:v>0.98499999999994692</c:v>
                      </c:pt>
                      <c:pt idx="1026">
                        <c:v>0.98549999999994686</c:v>
                      </c:pt>
                      <c:pt idx="1027">
                        <c:v>0.98599999999994681</c:v>
                      </c:pt>
                      <c:pt idx="1028">
                        <c:v>0.98649999999994675</c:v>
                      </c:pt>
                      <c:pt idx="1029">
                        <c:v>0.9869999999999467</c:v>
                      </c:pt>
                      <c:pt idx="1030">
                        <c:v>0.98749999999994664</c:v>
                      </c:pt>
                      <c:pt idx="1031">
                        <c:v>0.98799999999994659</c:v>
                      </c:pt>
                      <c:pt idx="1032">
                        <c:v>0.98849999999994653</c:v>
                      </c:pt>
                      <c:pt idx="1033">
                        <c:v>0.98899999999994648</c:v>
                      </c:pt>
                      <c:pt idx="1034">
                        <c:v>0.98949999999994642</c:v>
                      </c:pt>
                      <c:pt idx="1035">
                        <c:v>0.98999999999994637</c:v>
                      </c:pt>
                      <c:pt idx="1036">
                        <c:v>0.99049999999994631</c:v>
                      </c:pt>
                      <c:pt idx="1037">
                        <c:v>0.99099999999994626</c:v>
                      </c:pt>
                      <c:pt idx="1038">
                        <c:v>0.9914999999999462</c:v>
                      </c:pt>
                      <c:pt idx="1039">
                        <c:v>0.99199999999994615</c:v>
                      </c:pt>
                      <c:pt idx="1040">
                        <c:v>0.99249999999994609</c:v>
                      </c:pt>
                      <c:pt idx="1041">
                        <c:v>0.99299999999994604</c:v>
                      </c:pt>
                      <c:pt idx="1042">
                        <c:v>0.99349999999994598</c:v>
                      </c:pt>
                      <c:pt idx="1043">
                        <c:v>0.99399999999994593</c:v>
                      </c:pt>
                      <c:pt idx="1044">
                        <c:v>0.99449999999994587</c:v>
                      </c:pt>
                      <c:pt idx="1045">
                        <c:v>0.99499999999994582</c:v>
                      </c:pt>
                      <c:pt idx="1046">
                        <c:v>0.99549999999994576</c:v>
                      </c:pt>
                      <c:pt idx="1047">
                        <c:v>0.99599999999994571</c:v>
                      </c:pt>
                      <c:pt idx="1048">
                        <c:v>0.99649999999994565</c:v>
                      </c:pt>
                      <c:pt idx="1049">
                        <c:v>0.9969999999999456</c:v>
                      </c:pt>
                      <c:pt idx="1050">
                        <c:v>0.99749999999994554</c:v>
                      </c:pt>
                      <c:pt idx="1051">
                        <c:v>0.99799999999994549</c:v>
                      </c:pt>
                      <c:pt idx="1052">
                        <c:v>0.99849999999994543</c:v>
                      </c:pt>
                      <c:pt idx="1053">
                        <c:v>0.99899999999994538</c:v>
                      </c:pt>
                      <c:pt idx="1054">
                        <c:v>0.99949999999994532</c:v>
                      </c:pt>
                      <c:pt idx="1055">
                        <c:v>0.99999999999994527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C52-41D3-8EB9-B8861D858780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aug 29 - </c:v>
                </c:tx>
                <c:spPr>
                  <a:ln w="3810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Data!$H$737:$H$2003</c15:sqref>
                        </c15:formulaRef>
                      </c:ext>
                    </c:extLst>
                    <c:numCache>
                      <c:formatCode>0</c:formatCode>
                      <c:ptCount val="1267"/>
                      <c:pt idx="0">
                        <c:v>-2.97769360831E-3</c:v>
                      </c:pt>
                      <c:pt idx="1">
                        <c:v>-6.23217483015</c:v>
                      </c:pt>
                      <c:pt idx="2">
                        <c:v>-7.9831353416799997</c:v>
                      </c:pt>
                      <c:pt idx="3">
                        <c:v>-16.3325537588</c:v>
                      </c:pt>
                      <c:pt idx="4">
                        <c:v>-22.221954599299998</c:v>
                      </c:pt>
                      <c:pt idx="5">
                        <c:v>-25.6647467588</c:v>
                      </c:pt>
                      <c:pt idx="6">
                        <c:v>-26.9798196735</c:v>
                      </c:pt>
                      <c:pt idx="7">
                        <c:v>-31.181016112999998</c:v>
                      </c:pt>
                      <c:pt idx="8">
                        <c:v>-31.417338529399998</c:v>
                      </c:pt>
                      <c:pt idx="9">
                        <c:v>-33.258549490299998</c:v>
                      </c:pt>
                      <c:pt idx="10">
                        <c:v>-35.392748568199998</c:v>
                      </c:pt>
                      <c:pt idx="11">
                        <c:v>-45.492875225799999</c:v>
                      </c:pt>
                      <c:pt idx="12">
                        <c:v>-46.1735362744</c:v>
                      </c:pt>
                      <c:pt idx="13">
                        <c:v>-58.215745608900001</c:v>
                      </c:pt>
                      <c:pt idx="14">
                        <c:v>-58.3010743627</c:v>
                      </c:pt>
                      <c:pt idx="15">
                        <c:v>-61.833480519399998</c:v>
                      </c:pt>
                      <c:pt idx="16">
                        <c:v>-62.634918278800001</c:v>
                      </c:pt>
                      <c:pt idx="17">
                        <c:v>-63.0760479769</c:v>
                      </c:pt>
                      <c:pt idx="18">
                        <c:v>-65.466432245899995</c:v>
                      </c:pt>
                      <c:pt idx="19">
                        <c:v>-66.510168606299999</c:v>
                      </c:pt>
                      <c:pt idx="20">
                        <c:v>-73.104977173999998</c:v>
                      </c:pt>
                      <c:pt idx="21">
                        <c:v>-73.185097609400003</c:v>
                      </c:pt>
                      <c:pt idx="22">
                        <c:v>-86.035386250599998</c:v>
                      </c:pt>
                      <c:pt idx="23">
                        <c:v>-86.548697596500006</c:v>
                      </c:pt>
                      <c:pt idx="24">
                        <c:v>-88.235663885700006</c:v>
                      </c:pt>
                      <c:pt idx="25">
                        <c:v>-96.254376392899999</c:v>
                      </c:pt>
                      <c:pt idx="26">
                        <c:v>-98.755679457499994</c:v>
                      </c:pt>
                      <c:pt idx="27">
                        <c:v>-101.13246539399999</c:v>
                      </c:pt>
                      <c:pt idx="28">
                        <c:v>-104.090967703</c:v>
                      </c:pt>
                      <c:pt idx="29">
                        <c:v>-108.180033365</c:v>
                      </c:pt>
                      <c:pt idx="30">
                        <c:v>-109.296615614</c:v>
                      </c:pt>
                      <c:pt idx="31">
                        <c:v>-115.624930104</c:v>
                      </c:pt>
                      <c:pt idx="32">
                        <c:v>-123.006442859</c:v>
                      </c:pt>
                      <c:pt idx="33">
                        <c:v>-124.747194837</c:v>
                      </c:pt>
                      <c:pt idx="34">
                        <c:v>-126.32984189299999</c:v>
                      </c:pt>
                      <c:pt idx="35">
                        <c:v>-133.37648811400001</c:v>
                      </c:pt>
                      <c:pt idx="36">
                        <c:v>-135.12407070699999</c:v>
                      </c:pt>
                      <c:pt idx="37">
                        <c:v>-139.82508637000001</c:v>
                      </c:pt>
                      <c:pt idx="38">
                        <c:v>-144.66293479800001</c:v>
                      </c:pt>
                      <c:pt idx="39">
                        <c:v>-146.48255051199999</c:v>
                      </c:pt>
                      <c:pt idx="40">
                        <c:v>-148.644738311</c:v>
                      </c:pt>
                      <c:pt idx="41">
                        <c:v>-148.97339882099999</c:v>
                      </c:pt>
                      <c:pt idx="42">
                        <c:v>-152.82067969900001</c:v>
                      </c:pt>
                      <c:pt idx="43">
                        <c:v>-154.69238303099999</c:v>
                      </c:pt>
                      <c:pt idx="44">
                        <c:v>-156.59108208800001</c:v>
                      </c:pt>
                      <c:pt idx="45">
                        <c:v>-157.279575927</c:v>
                      </c:pt>
                      <c:pt idx="46">
                        <c:v>-158.43997475099999</c:v>
                      </c:pt>
                      <c:pt idx="47">
                        <c:v>-169.883188862</c:v>
                      </c:pt>
                      <c:pt idx="48">
                        <c:v>-170.08432613100001</c:v>
                      </c:pt>
                      <c:pt idx="49">
                        <c:v>-176.254295544</c:v>
                      </c:pt>
                      <c:pt idx="50">
                        <c:v>-186.67597797299999</c:v>
                      </c:pt>
                      <c:pt idx="51">
                        <c:v>-187.95953889699999</c:v>
                      </c:pt>
                      <c:pt idx="52">
                        <c:v>-201.198141222</c:v>
                      </c:pt>
                      <c:pt idx="53">
                        <c:v>-203.199460031</c:v>
                      </c:pt>
                      <c:pt idx="54">
                        <c:v>-203.791445745</c:v>
                      </c:pt>
                      <c:pt idx="55">
                        <c:v>-206.91016020800001</c:v>
                      </c:pt>
                      <c:pt idx="56">
                        <c:v>-207.87632636399999</c:v>
                      </c:pt>
                      <c:pt idx="57">
                        <c:v>-208.33016081100001</c:v>
                      </c:pt>
                      <c:pt idx="58">
                        <c:v>-210.898918063</c:v>
                      </c:pt>
                      <c:pt idx="59">
                        <c:v>-213.16972561</c:v>
                      </c:pt>
                      <c:pt idx="60">
                        <c:v>-225.821679074</c:v>
                      </c:pt>
                      <c:pt idx="61">
                        <c:v>-231.06145872799999</c:v>
                      </c:pt>
                      <c:pt idx="62">
                        <c:v>-232.169888254</c:v>
                      </c:pt>
                      <c:pt idx="63">
                        <c:v>-235.37174223100001</c:v>
                      </c:pt>
                      <c:pt idx="64">
                        <c:v>-236.813307186</c:v>
                      </c:pt>
                      <c:pt idx="65">
                        <c:v>-239.058001647</c:v>
                      </c:pt>
                      <c:pt idx="66">
                        <c:v>-242.196300116</c:v>
                      </c:pt>
                      <c:pt idx="67">
                        <c:v>-246.45691744000001</c:v>
                      </c:pt>
                      <c:pt idx="68">
                        <c:v>-254.00788483100001</c:v>
                      </c:pt>
                      <c:pt idx="69">
                        <c:v>-259.44103952799998</c:v>
                      </c:pt>
                      <c:pt idx="70">
                        <c:v>-262.50294142299998</c:v>
                      </c:pt>
                      <c:pt idx="71">
                        <c:v>-262.73715264999998</c:v>
                      </c:pt>
                      <c:pt idx="72">
                        <c:v>-264.974267978</c:v>
                      </c:pt>
                      <c:pt idx="73">
                        <c:v>-268.50718988</c:v>
                      </c:pt>
                      <c:pt idx="74">
                        <c:v>-270.33276728999999</c:v>
                      </c:pt>
                      <c:pt idx="75">
                        <c:v>-277.09508099300001</c:v>
                      </c:pt>
                      <c:pt idx="76">
                        <c:v>-289.371013307</c:v>
                      </c:pt>
                      <c:pt idx="77">
                        <c:v>-295.60378802000002</c:v>
                      </c:pt>
                      <c:pt idx="78">
                        <c:v>-297.59547578799999</c:v>
                      </c:pt>
                      <c:pt idx="79">
                        <c:v>-299.94880873400001</c:v>
                      </c:pt>
                      <c:pt idx="80">
                        <c:v>-306.64937806099999</c:v>
                      </c:pt>
                      <c:pt idx="81">
                        <c:v>-307.43055704099999</c:v>
                      </c:pt>
                      <c:pt idx="82">
                        <c:v>-307.56497643900002</c:v>
                      </c:pt>
                      <c:pt idx="83">
                        <c:v>-311.681601564</c:v>
                      </c:pt>
                      <c:pt idx="84">
                        <c:v>-320.91180096800002</c:v>
                      </c:pt>
                      <c:pt idx="85">
                        <c:v>-325.75452338999997</c:v>
                      </c:pt>
                      <c:pt idx="86">
                        <c:v>-328.43218234099999</c:v>
                      </c:pt>
                      <c:pt idx="87">
                        <c:v>-330.14862303299998</c:v>
                      </c:pt>
                      <c:pt idx="88">
                        <c:v>-339.20824032600001</c:v>
                      </c:pt>
                      <c:pt idx="89">
                        <c:v>-347.607194327</c:v>
                      </c:pt>
                      <c:pt idx="90">
                        <c:v>-354.83274309299998</c:v>
                      </c:pt>
                      <c:pt idx="91">
                        <c:v>-356.758770336</c:v>
                      </c:pt>
                      <c:pt idx="92">
                        <c:v>-358.09033724099999</c:v>
                      </c:pt>
                      <c:pt idx="93">
                        <c:v>-359.33215268499998</c:v>
                      </c:pt>
                      <c:pt idx="94">
                        <c:v>-360.11061791700001</c:v>
                      </c:pt>
                      <c:pt idx="95">
                        <c:v>-360.98143022599999</c:v>
                      </c:pt>
                      <c:pt idx="96">
                        <c:v>-372.00387695400002</c:v>
                      </c:pt>
                      <c:pt idx="97">
                        <c:v>-374.78456900100002</c:v>
                      </c:pt>
                      <c:pt idx="98">
                        <c:v>-375.17263569300002</c:v>
                      </c:pt>
                      <c:pt idx="99">
                        <c:v>-376.49693806200003</c:v>
                      </c:pt>
                      <c:pt idx="100">
                        <c:v>-383.70153846099998</c:v>
                      </c:pt>
                      <c:pt idx="101">
                        <c:v>-384.72309802199999</c:v>
                      </c:pt>
                      <c:pt idx="102">
                        <c:v>-391.23997912599998</c:v>
                      </c:pt>
                      <c:pt idx="103">
                        <c:v>-391.34590924499997</c:v>
                      </c:pt>
                      <c:pt idx="104">
                        <c:v>-392.89076645199998</c:v>
                      </c:pt>
                      <c:pt idx="105">
                        <c:v>-394.84608650199999</c:v>
                      </c:pt>
                      <c:pt idx="106">
                        <c:v>-397.64913487000001</c:v>
                      </c:pt>
                      <c:pt idx="107">
                        <c:v>-398.50116718100003</c:v>
                      </c:pt>
                      <c:pt idx="108">
                        <c:v>-401.36087240699999</c:v>
                      </c:pt>
                      <c:pt idx="109">
                        <c:v>-404.93659617200001</c:v>
                      </c:pt>
                      <c:pt idx="110">
                        <c:v>-410.383006083</c:v>
                      </c:pt>
                      <c:pt idx="111">
                        <c:v>-412.27399160700003</c:v>
                      </c:pt>
                      <c:pt idx="112">
                        <c:v>-418.65527003</c:v>
                      </c:pt>
                      <c:pt idx="113">
                        <c:v>-419.82072407999999</c:v>
                      </c:pt>
                      <c:pt idx="114">
                        <c:v>-420.11666030999999</c:v>
                      </c:pt>
                      <c:pt idx="115">
                        <c:v>-421.10747936299998</c:v>
                      </c:pt>
                      <c:pt idx="116">
                        <c:v>-421.21261602700002</c:v>
                      </c:pt>
                      <c:pt idx="117">
                        <c:v>-431.39202719500003</c:v>
                      </c:pt>
                      <c:pt idx="118">
                        <c:v>-438.95314567700001</c:v>
                      </c:pt>
                      <c:pt idx="119">
                        <c:v>-439.74675524499997</c:v>
                      </c:pt>
                      <c:pt idx="120">
                        <c:v>-441.02221521899997</c:v>
                      </c:pt>
                      <c:pt idx="121">
                        <c:v>-443.99292142399997</c:v>
                      </c:pt>
                      <c:pt idx="122">
                        <c:v>-444.96778339500003</c:v>
                      </c:pt>
                      <c:pt idx="123">
                        <c:v>-445.426104393</c:v>
                      </c:pt>
                      <c:pt idx="124">
                        <c:v>-450.296815116</c:v>
                      </c:pt>
                      <c:pt idx="125">
                        <c:v>-454.96902765200002</c:v>
                      </c:pt>
                      <c:pt idx="126">
                        <c:v>-458.75918972199997</c:v>
                      </c:pt>
                      <c:pt idx="127">
                        <c:v>-459.90875740899997</c:v>
                      </c:pt>
                      <c:pt idx="128">
                        <c:v>-462.567833092</c:v>
                      </c:pt>
                      <c:pt idx="129">
                        <c:v>-467.52544754399997</c:v>
                      </c:pt>
                      <c:pt idx="130">
                        <c:v>-475.25874352599999</c:v>
                      </c:pt>
                      <c:pt idx="131">
                        <c:v>-476.40658342900002</c:v>
                      </c:pt>
                      <c:pt idx="132">
                        <c:v>-479.13321063500001</c:v>
                      </c:pt>
                      <c:pt idx="133">
                        <c:v>-481.28045633699998</c:v>
                      </c:pt>
                      <c:pt idx="134">
                        <c:v>-493.17163894399999</c:v>
                      </c:pt>
                      <c:pt idx="135">
                        <c:v>-496.09662485799998</c:v>
                      </c:pt>
                      <c:pt idx="136">
                        <c:v>-499.013919724</c:v>
                      </c:pt>
                      <c:pt idx="137">
                        <c:v>-499.09238218299998</c:v>
                      </c:pt>
                      <c:pt idx="138">
                        <c:v>-504.75805999699998</c:v>
                      </c:pt>
                      <c:pt idx="139">
                        <c:v>-513.59350938700004</c:v>
                      </c:pt>
                      <c:pt idx="140">
                        <c:v>-523.79914965499995</c:v>
                      </c:pt>
                      <c:pt idx="141">
                        <c:v>-525.06173488499996</c:v>
                      </c:pt>
                      <c:pt idx="142">
                        <c:v>-527.44439437100004</c:v>
                      </c:pt>
                      <c:pt idx="143">
                        <c:v>-527.67524921799998</c:v>
                      </c:pt>
                      <c:pt idx="144">
                        <c:v>-527.93198513499999</c:v>
                      </c:pt>
                      <c:pt idx="145">
                        <c:v>-528.79223966200004</c:v>
                      </c:pt>
                      <c:pt idx="146">
                        <c:v>-532.63085751799997</c:v>
                      </c:pt>
                      <c:pt idx="147">
                        <c:v>-546.23253924799997</c:v>
                      </c:pt>
                      <c:pt idx="148">
                        <c:v>-551.48910199800002</c:v>
                      </c:pt>
                      <c:pt idx="149">
                        <c:v>-554.11349489099996</c:v>
                      </c:pt>
                      <c:pt idx="150">
                        <c:v>-555.77437130800001</c:v>
                      </c:pt>
                      <c:pt idx="151">
                        <c:v>-560.971033885</c:v>
                      </c:pt>
                      <c:pt idx="152">
                        <c:v>-561.48405669299996</c:v>
                      </c:pt>
                      <c:pt idx="153">
                        <c:v>-567.666753137</c:v>
                      </c:pt>
                      <c:pt idx="154">
                        <c:v>-583.64979952199997</c:v>
                      </c:pt>
                      <c:pt idx="155">
                        <c:v>-588.58015076599997</c:v>
                      </c:pt>
                      <c:pt idx="156">
                        <c:v>-592.53894828</c:v>
                      </c:pt>
                      <c:pt idx="157">
                        <c:v>-594.29134949000002</c:v>
                      </c:pt>
                      <c:pt idx="158">
                        <c:v>-608.45448606299999</c:v>
                      </c:pt>
                      <c:pt idx="159">
                        <c:v>-608.634041927</c:v>
                      </c:pt>
                      <c:pt idx="160">
                        <c:v>-611.80523303899997</c:v>
                      </c:pt>
                      <c:pt idx="161">
                        <c:v>-619.88782687200001</c:v>
                      </c:pt>
                      <c:pt idx="162">
                        <c:v>-619.98348580100003</c:v>
                      </c:pt>
                      <c:pt idx="163">
                        <c:v>-621.92053802299995</c:v>
                      </c:pt>
                      <c:pt idx="164">
                        <c:v>-622.89666143900001</c:v>
                      </c:pt>
                      <c:pt idx="165">
                        <c:v>-624.84083863900003</c:v>
                      </c:pt>
                      <c:pt idx="166">
                        <c:v>-630.65165893100004</c:v>
                      </c:pt>
                      <c:pt idx="167">
                        <c:v>-631.46982705000005</c:v>
                      </c:pt>
                      <c:pt idx="168">
                        <c:v>-644.40524039299999</c:v>
                      </c:pt>
                      <c:pt idx="169">
                        <c:v>-645.857918606</c:v>
                      </c:pt>
                      <c:pt idx="170">
                        <c:v>-646.04298259200004</c:v>
                      </c:pt>
                      <c:pt idx="171">
                        <c:v>-646.12497130400004</c:v>
                      </c:pt>
                      <c:pt idx="172">
                        <c:v>-649.42564070399999</c:v>
                      </c:pt>
                      <c:pt idx="173">
                        <c:v>-650.54103300700001</c:v>
                      </c:pt>
                      <c:pt idx="174">
                        <c:v>-659.098526655</c:v>
                      </c:pt>
                      <c:pt idx="175">
                        <c:v>-666.60683950999999</c:v>
                      </c:pt>
                      <c:pt idx="176">
                        <c:v>-667.56123673100001</c:v>
                      </c:pt>
                      <c:pt idx="177">
                        <c:v>-673.49212962599995</c:v>
                      </c:pt>
                      <c:pt idx="178">
                        <c:v>-685.94101421100004</c:v>
                      </c:pt>
                      <c:pt idx="179">
                        <c:v>-686.53319584500002</c:v>
                      </c:pt>
                      <c:pt idx="180">
                        <c:v>-688.32813802600003</c:v>
                      </c:pt>
                      <c:pt idx="181">
                        <c:v>-696.17799752899998</c:v>
                      </c:pt>
                      <c:pt idx="182">
                        <c:v>-698.307169843</c:v>
                      </c:pt>
                      <c:pt idx="183">
                        <c:v>-699.49313672000005</c:v>
                      </c:pt>
                      <c:pt idx="184">
                        <c:v>-701.08129111899996</c:v>
                      </c:pt>
                      <c:pt idx="185">
                        <c:v>-709.51613733500005</c:v>
                      </c:pt>
                      <c:pt idx="186">
                        <c:v>-712.97522833300002</c:v>
                      </c:pt>
                      <c:pt idx="187">
                        <c:v>-712.98661823400005</c:v>
                      </c:pt>
                      <c:pt idx="188">
                        <c:v>-715.14702100800002</c:v>
                      </c:pt>
                      <c:pt idx="189">
                        <c:v>-716.38290310900004</c:v>
                      </c:pt>
                      <c:pt idx="190">
                        <c:v>-717.90681460400003</c:v>
                      </c:pt>
                      <c:pt idx="191">
                        <c:v>-720.57700559600005</c:v>
                      </c:pt>
                      <c:pt idx="192">
                        <c:v>-722.76386648599998</c:v>
                      </c:pt>
                      <c:pt idx="193">
                        <c:v>-731.79249801000003</c:v>
                      </c:pt>
                      <c:pt idx="194">
                        <c:v>-735.86518909699998</c:v>
                      </c:pt>
                      <c:pt idx="195">
                        <c:v>-735.87615762999997</c:v>
                      </c:pt>
                      <c:pt idx="196">
                        <c:v>-741.18358770600003</c:v>
                      </c:pt>
                      <c:pt idx="197">
                        <c:v>-742.07526107399997</c:v>
                      </c:pt>
                      <c:pt idx="198">
                        <c:v>-743.34505997700001</c:v>
                      </c:pt>
                      <c:pt idx="199">
                        <c:v>-745.38425790099996</c:v>
                      </c:pt>
                      <c:pt idx="200">
                        <c:v>-747.04731717599998</c:v>
                      </c:pt>
                      <c:pt idx="201">
                        <c:v>-753.61327470900005</c:v>
                      </c:pt>
                      <c:pt idx="202">
                        <c:v>-755.82223644700002</c:v>
                      </c:pt>
                      <c:pt idx="203">
                        <c:v>-760.02466582399995</c:v>
                      </c:pt>
                      <c:pt idx="204">
                        <c:v>-762.61664857400001</c:v>
                      </c:pt>
                      <c:pt idx="205">
                        <c:v>-763.02179986700003</c:v>
                      </c:pt>
                      <c:pt idx="206">
                        <c:v>-772.20584940799995</c:v>
                      </c:pt>
                      <c:pt idx="207">
                        <c:v>-778.87472776499999</c:v>
                      </c:pt>
                      <c:pt idx="208">
                        <c:v>-782.28414669200004</c:v>
                      </c:pt>
                      <c:pt idx="209">
                        <c:v>-784.10298427600003</c:v>
                      </c:pt>
                      <c:pt idx="210">
                        <c:v>-788.63531481699999</c:v>
                      </c:pt>
                      <c:pt idx="211">
                        <c:v>-796.65478368699996</c:v>
                      </c:pt>
                      <c:pt idx="212">
                        <c:v>-809.58008313799996</c:v>
                      </c:pt>
                      <c:pt idx="213">
                        <c:v>-809.79519867600004</c:v>
                      </c:pt>
                      <c:pt idx="214">
                        <c:v>-816.69022932200005</c:v>
                      </c:pt>
                      <c:pt idx="215">
                        <c:v>-821.19780420999996</c:v>
                      </c:pt>
                      <c:pt idx="216">
                        <c:v>-828.04149256899996</c:v>
                      </c:pt>
                      <c:pt idx="217">
                        <c:v>-843.96771490000003</c:v>
                      </c:pt>
                      <c:pt idx="218">
                        <c:v>-845.10138316400003</c:v>
                      </c:pt>
                      <c:pt idx="219">
                        <c:v>-853.12273551400006</c:v>
                      </c:pt>
                      <c:pt idx="220">
                        <c:v>-855.69188324499999</c:v>
                      </c:pt>
                      <c:pt idx="221">
                        <c:v>-862.69941780299996</c:v>
                      </c:pt>
                      <c:pt idx="222">
                        <c:v>-864.49738605499999</c:v>
                      </c:pt>
                      <c:pt idx="223">
                        <c:v>-865.69439910300002</c:v>
                      </c:pt>
                      <c:pt idx="224">
                        <c:v>-868.39566167400005</c:v>
                      </c:pt>
                      <c:pt idx="225">
                        <c:v>-878.59310437900001</c:v>
                      </c:pt>
                      <c:pt idx="226">
                        <c:v>-879.25888755999995</c:v>
                      </c:pt>
                      <c:pt idx="227">
                        <c:v>-882.09539419700002</c:v>
                      </c:pt>
                      <c:pt idx="228">
                        <c:v>-883.23694575000002</c:v>
                      </c:pt>
                      <c:pt idx="229">
                        <c:v>-885.26072144900002</c:v>
                      </c:pt>
                      <c:pt idx="230">
                        <c:v>-885.54433723600005</c:v>
                      </c:pt>
                      <c:pt idx="231">
                        <c:v>-888.12675088200001</c:v>
                      </c:pt>
                      <c:pt idx="232">
                        <c:v>-890.47002842999996</c:v>
                      </c:pt>
                      <c:pt idx="233">
                        <c:v>-891.15638243399997</c:v>
                      </c:pt>
                      <c:pt idx="234">
                        <c:v>-894.58959756199999</c:v>
                      </c:pt>
                      <c:pt idx="235">
                        <c:v>-899.24686655300002</c:v>
                      </c:pt>
                      <c:pt idx="236">
                        <c:v>-899.87076805599997</c:v>
                      </c:pt>
                      <c:pt idx="237">
                        <c:v>-900.00736061500004</c:v>
                      </c:pt>
                      <c:pt idx="238">
                        <c:v>-906.86003019199995</c:v>
                      </c:pt>
                      <c:pt idx="239">
                        <c:v>-918.77418712500003</c:v>
                      </c:pt>
                      <c:pt idx="240">
                        <c:v>-926.74494869199998</c:v>
                      </c:pt>
                      <c:pt idx="241">
                        <c:v>-930.371601145</c:v>
                      </c:pt>
                      <c:pt idx="242">
                        <c:v>-933.908491078</c:v>
                      </c:pt>
                      <c:pt idx="243">
                        <c:v>-936.91079964999994</c:v>
                      </c:pt>
                      <c:pt idx="244">
                        <c:v>-937.16546426599996</c:v>
                      </c:pt>
                      <c:pt idx="245">
                        <c:v>-941.61433553500001</c:v>
                      </c:pt>
                      <c:pt idx="246">
                        <c:v>-946.99754657400001</c:v>
                      </c:pt>
                      <c:pt idx="247">
                        <c:v>-947.40411986900006</c:v>
                      </c:pt>
                      <c:pt idx="248">
                        <c:v>-949.80725127599999</c:v>
                      </c:pt>
                      <c:pt idx="249">
                        <c:v>-957.85194265799998</c:v>
                      </c:pt>
                      <c:pt idx="250">
                        <c:v>-958.51303074800001</c:v>
                      </c:pt>
                      <c:pt idx="251">
                        <c:v>-958.89628698399997</c:v>
                      </c:pt>
                      <c:pt idx="252">
                        <c:v>-965.16688358900001</c:v>
                      </c:pt>
                      <c:pt idx="253">
                        <c:v>-972.54332550399999</c:v>
                      </c:pt>
                      <c:pt idx="254">
                        <c:v>-972.95020837699997</c:v>
                      </c:pt>
                      <c:pt idx="255">
                        <c:v>-981.02762233399994</c:v>
                      </c:pt>
                      <c:pt idx="256">
                        <c:v>-988.39467342099999</c:v>
                      </c:pt>
                      <c:pt idx="257">
                        <c:v>-989.23723069599998</c:v>
                      </c:pt>
                      <c:pt idx="258">
                        <c:v>-991.45942878999995</c:v>
                      </c:pt>
                      <c:pt idx="259">
                        <c:v>-998.710209566</c:v>
                      </c:pt>
                      <c:pt idx="260">
                        <c:v>-1007.28247076</c:v>
                      </c:pt>
                      <c:pt idx="261">
                        <c:v>-1009.01579793</c:v>
                      </c:pt>
                      <c:pt idx="262">
                        <c:v>-1023.09768228</c:v>
                      </c:pt>
                      <c:pt idx="263">
                        <c:v>-1023.4804341400001</c:v>
                      </c:pt>
                      <c:pt idx="264">
                        <c:v>-1024.42598451</c:v>
                      </c:pt>
                      <c:pt idx="265">
                        <c:v>-1036.9888342900001</c:v>
                      </c:pt>
                      <c:pt idx="266">
                        <c:v>-1038.4893328400001</c:v>
                      </c:pt>
                      <c:pt idx="267">
                        <c:v>-1059.26712477</c:v>
                      </c:pt>
                      <c:pt idx="268">
                        <c:v>-1062.02240757</c:v>
                      </c:pt>
                      <c:pt idx="269">
                        <c:v>-1064.5063893500001</c:v>
                      </c:pt>
                      <c:pt idx="270">
                        <c:v>-1073.86678794</c:v>
                      </c:pt>
                      <c:pt idx="271">
                        <c:v>-1074.0472887999999</c:v>
                      </c:pt>
                      <c:pt idx="272">
                        <c:v>-1075.9086189</c:v>
                      </c:pt>
                      <c:pt idx="273">
                        <c:v>-1086.5310564599999</c:v>
                      </c:pt>
                      <c:pt idx="274">
                        <c:v>-1091.9500800400001</c:v>
                      </c:pt>
                      <c:pt idx="275">
                        <c:v>-1094.6533258899999</c:v>
                      </c:pt>
                      <c:pt idx="276">
                        <c:v>-1094.9114619100001</c:v>
                      </c:pt>
                      <c:pt idx="277">
                        <c:v>-1110.32804814</c:v>
                      </c:pt>
                      <c:pt idx="278">
                        <c:v>-1110.5312018100001</c:v>
                      </c:pt>
                      <c:pt idx="279">
                        <c:v>-1115.3362629200001</c:v>
                      </c:pt>
                      <c:pt idx="280">
                        <c:v>-1116.3301385100001</c:v>
                      </c:pt>
                      <c:pt idx="281">
                        <c:v>-1117.27201513</c:v>
                      </c:pt>
                      <c:pt idx="282">
                        <c:v>-1123.5018403399999</c:v>
                      </c:pt>
                      <c:pt idx="283">
                        <c:v>-1129.5687496</c:v>
                      </c:pt>
                      <c:pt idx="284">
                        <c:v>-1138.13151326</c:v>
                      </c:pt>
                      <c:pt idx="285">
                        <c:v>-1139.27311788</c:v>
                      </c:pt>
                      <c:pt idx="286">
                        <c:v>-1141.96242785</c:v>
                      </c:pt>
                      <c:pt idx="287">
                        <c:v>-1144.4437544100001</c:v>
                      </c:pt>
                      <c:pt idx="288">
                        <c:v>-1152.01542862</c:v>
                      </c:pt>
                      <c:pt idx="289">
                        <c:v>-1160.4693073799999</c:v>
                      </c:pt>
                      <c:pt idx="290">
                        <c:v>-1165.3436404399999</c:v>
                      </c:pt>
                      <c:pt idx="291">
                        <c:v>-1165.7232509200001</c:v>
                      </c:pt>
                      <c:pt idx="292">
                        <c:v>-1169.0236354599999</c:v>
                      </c:pt>
                      <c:pt idx="293">
                        <c:v>-1170.5869359200001</c:v>
                      </c:pt>
                      <c:pt idx="294">
                        <c:v>-1179.3605018400001</c:v>
                      </c:pt>
                      <c:pt idx="295">
                        <c:v>-1187.42844554</c:v>
                      </c:pt>
                      <c:pt idx="296">
                        <c:v>-1192.3539013899999</c:v>
                      </c:pt>
                      <c:pt idx="297">
                        <c:v>-1194.8591900700001</c:v>
                      </c:pt>
                      <c:pt idx="298">
                        <c:v>-1197.3197332100001</c:v>
                      </c:pt>
                      <c:pt idx="299">
                        <c:v>-1199.01029668</c:v>
                      </c:pt>
                      <c:pt idx="300">
                        <c:v>-1199.9582220699999</c:v>
                      </c:pt>
                      <c:pt idx="301">
                        <c:v>-1203.8143099900001</c:v>
                      </c:pt>
                      <c:pt idx="302">
                        <c:v>-1204.65786392</c:v>
                      </c:pt>
                      <c:pt idx="303">
                        <c:v>-1207.08691552</c:v>
                      </c:pt>
                      <c:pt idx="304">
                        <c:v>-1208.8048805799999</c:v>
                      </c:pt>
                      <c:pt idx="305">
                        <c:v>-1211.0405677900001</c:v>
                      </c:pt>
                      <c:pt idx="306">
                        <c:v>-1214.49397589</c:v>
                      </c:pt>
                      <c:pt idx="307">
                        <c:v>-1226.8691735699999</c:v>
                      </c:pt>
                      <c:pt idx="308">
                        <c:v>-1231.5942395100001</c:v>
                      </c:pt>
                      <c:pt idx="309">
                        <c:v>-1234.1741305200001</c:v>
                      </c:pt>
                      <c:pt idx="310">
                        <c:v>-1234.3506878999999</c:v>
                      </c:pt>
                      <c:pt idx="311">
                        <c:v>-1243.66976931</c:v>
                      </c:pt>
                      <c:pt idx="312">
                        <c:v>-1244.33254016</c:v>
                      </c:pt>
                      <c:pt idx="313">
                        <c:v>-1246.2708618900001</c:v>
                      </c:pt>
                      <c:pt idx="314">
                        <c:v>-1248.8996642699999</c:v>
                      </c:pt>
                      <c:pt idx="315">
                        <c:v>-1256.5901968200001</c:v>
                      </c:pt>
                      <c:pt idx="316">
                        <c:v>-1260.4667660499999</c:v>
                      </c:pt>
                      <c:pt idx="317">
                        <c:v>-1261.8145138699999</c:v>
                      </c:pt>
                      <c:pt idx="318">
                        <c:v>-1262.59536091</c:v>
                      </c:pt>
                      <c:pt idx="319">
                        <c:v>-1263.4118710400001</c:v>
                      </c:pt>
                      <c:pt idx="320">
                        <c:v>-1268.04062041</c:v>
                      </c:pt>
                      <c:pt idx="321">
                        <c:v>-1285.25189441</c:v>
                      </c:pt>
                      <c:pt idx="322">
                        <c:v>-1288.61391923</c:v>
                      </c:pt>
                      <c:pt idx="323">
                        <c:v>-1290.5806812599999</c:v>
                      </c:pt>
                      <c:pt idx="324">
                        <c:v>-1297.1179661799999</c:v>
                      </c:pt>
                      <c:pt idx="325">
                        <c:v>-1302.9695039000001</c:v>
                      </c:pt>
                      <c:pt idx="326">
                        <c:v>-1305.1689335599999</c:v>
                      </c:pt>
                      <c:pt idx="327">
                        <c:v>-1308.0815317700001</c:v>
                      </c:pt>
                      <c:pt idx="328">
                        <c:v>-1308.1332006299999</c:v>
                      </c:pt>
                      <c:pt idx="329">
                        <c:v>-1312.0181758000001</c:v>
                      </c:pt>
                      <c:pt idx="330">
                        <c:v>-1314.88145302</c:v>
                      </c:pt>
                      <c:pt idx="331">
                        <c:v>-1318.98430254</c:v>
                      </c:pt>
                      <c:pt idx="332">
                        <c:v>-1328.7442333900001</c:v>
                      </c:pt>
                      <c:pt idx="333">
                        <c:v>-1334.0532419599999</c:v>
                      </c:pt>
                      <c:pt idx="334">
                        <c:v>-1348.7697468199999</c:v>
                      </c:pt>
                      <c:pt idx="335">
                        <c:v>-1362.2762508200001</c:v>
                      </c:pt>
                      <c:pt idx="336">
                        <c:v>-1369.3194452400001</c:v>
                      </c:pt>
                      <c:pt idx="337">
                        <c:v>-1378.5160385199999</c:v>
                      </c:pt>
                      <c:pt idx="338">
                        <c:v>-1381.54701985</c:v>
                      </c:pt>
                      <c:pt idx="339">
                        <c:v>-1388.05249854</c:v>
                      </c:pt>
                      <c:pt idx="340">
                        <c:v>-1389.55325515</c:v>
                      </c:pt>
                      <c:pt idx="341">
                        <c:v>-1389.78332447</c:v>
                      </c:pt>
                      <c:pt idx="342">
                        <c:v>-1396.1238757199999</c:v>
                      </c:pt>
                      <c:pt idx="343">
                        <c:v>-1397.1110050499999</c:v>
                      </c:pt>
                      <c:pt idx="344">
                        <c:v>-1397.7281616499999</c:v>
                      </c:pt>
                      <c:pt idx="345">
                        <c:v>-1402.86363284</c:v>
                      </c:pt>
                      <c:pt idx="346">
                        <c:v>-1403.85195234</c:v>
                      </c:pt>
                      <c:pt idx="347">
                        <c:v>-1406.1138555</c:v>
                      </c:pt>
                      <c:pt idx="348">
                        <c:v>-1414.97631252</c:v>
                      </c:pt>
                      <c:pt idx="349">
                        <c:v>-1422.94159042</c:v>
                      </c:pt>
                      <c:pt idx="350">
                        <c:v>-1423.64577564</c:v>
                      </c:pt>
                      <c:pt idx="351">
                        <c:v>-1424.7649439899999</c:v>
                      </c:pt>
                      <c:pt idx="352">
                        <c:v>-1431.12095075</c:v>
                      </c:pt>
                      <c:pt idx="353">
                        <c:v>-1434.91540235</c:v>
                      </c:pt>
                      <c:pt idx="354">
                        <c:v>-1438.14406401</c:v>
                      </c:pt>
                      <c:pt idx="355">
                        <c:v>-1445.4721168599999</c:v>
                      </c:pt>
                      <c:pt idx="356">
                        <c:v>-1454.1429160499999</c:v>
                      </c:pt>
                      <c:pt idx="357">
                        <c:v>-1456.4323558200001</c:v>
                      </c:pt>
                      <c:pt idx="358">
                        <c:v>-1456.75615705</c:v>
                      </c:pt>
                      <c:pt idx="359">
                        <c:v>-1457.2333395799999</c:v>
                      </c:pt>
                      <c:pt idx="360">
                        <c:v>-1468.42622353</c:v>
                      </c:pt>
                      <c:pt idx="361">
                        <c:v>-1469.12478698</c:v>
                      </c:pt>
                      <c:pt idx="362">
                        <c:v>-1469.9780055700001</c:v>
                      </c:pt>
                      <c:pt idx="363">
                        <c:v>-1475.7550988400001</c:v>
                      </c:pt>
                      <c:pt idx="364">
                        <c:v>-1478.18780259</c:v>
                      </c:pt>
                      <c:pt idx="365">
                        <c:v>-1483.46448154</c:v>
                      </c:pt>
                      <c:pt idx="366">
                        <c:v>-1484.1679457800001</c:v>
                      </c:pt>
                      <c:pt idx="367">
                        <c:v>-1490.3758524699999</c:v>
                      </c:pt>
                      <c:pt idx="368">
                        <c:v>-1495.0199334500001</c:v>
                      </c:pt>
                      <c:pt idx="369">
                        <c:v>-1499.4197920900001</c:v>
                      </c:pt>
                      <c:pt idx="370">
                        <c:v>-1501.3296757999999</c:v>
                      </c:pt>
                      <c:pt idx="371">
                        <c:v>-1504.34301366</c:v>
                      </c:pt>
                      <c:pt idx="372">
                        <c:v>-1518.6077850300001</c:v>
                      </c:pt>
                      <c:pt idx="373">
                        <c:v>-1522.0086194099999</c:v>
                      </c:pt>
                      <c:pt idx="374">
                        <c:v>-1522.5293582500001</c:v>
                      </c:pt>
                      <c:pt idx="375">
                        <c:v>-1524.5485783399999</c:v>
                      </c:pt>
                      <c:pt idx="376">
                        <c:v>-1524.74159919</c:v>
                      </c:pt>
                      <c:pt idx="377">
                        <c:v>-1528.8692650200001</c:v>
                      </c:pt>
                      <c:pt idx="378">
                        <c:v>-1535.63682036</c:v>
                      </c:pt>
                      <c:pt idx="379">
                        <c:v>-1538.8361308599999</c:v>
                      </c:pt>
                      <c:pt idx="380">
                        <c:v>-1540.0400173099999</c:v>
                      </c:pt>
                      <c:pt idx="381">
                        <c:v>-1542.66188872</c:v>
                      </c:pt>
                      <c:pt idx="382">
                        <c:v>-1544.79011107</c:v>
                      </c:pt>
                      <c:pt idx="383">
                        <c:v>-1551.9675724799999</c:v>
                      </c:pt>
                      <c:pt idx="384">
                        <c:v>-1553.4870443899999</c:v>
                      </c:pt>
                      <c:pt idx="385">
                        <c:v>-1556.21632228</c:v>
                      </c:pt>
                      <c:pt idx="386">
                        <c:v>-1562.0298908100001</c:v>
                      </c:pt>
                      <c:pt idx="387">
                        <c:v>-1564.8112856</c:v>
                      </c:pt>
                      <c:pt idx="388">
                        <c:v>-1568.18844068</c:v>
                      </c:pt>
                      <c:pt idx="389">
                        <c:v>-1578.03671158</c:v>
                      </c:pt>
                      <c:pt idx="390">
                        <c:v>-1578.5639506499999</c:v>
                      </c:pt>
                      <c:pt idx="391">
                        <c:v>-1599.9292682800001</c:v>
                      </c:pt>
                      <c:pt idx="392">
                        <c:v>-1600.1494898200001</c:v>
                      </c:pt>
                      <c:pt idx="393">
                        <c:v>-1603.29467598</c:v>
                      </c:pt>
                      <c:pt idx="394">
                        <c:v>-1605.82780843</c:v>
                      </c:pt>
                      <c:pt idx="395">
                        <c:v>-1626.97774994</c:v>
                      </c:pt>
                      <c:pt idx="396">
                        <c:v>-1639.9034777500001</c:v>
                      </c:pt>
                      <c:pt idx="397">
                        <c:v>-1640.6668230099999</c:v>
                      </c:pt>
                      <c:pt idx="398">
                        <c:v>-1642.07760194</c:v>
                      </c:pt>
                      <c:pt idx="399">
                        <c:v>-1648.2395141899999</c:v>
                      </c:pt>
                      <c:pt idx="400">
                        <c:v>-1650.23499477</c:v>
                      </c:pt>
                      <c:pt idx="401">
                        <c:v>-1657.54856174</c:v>
                      </c:pt>
                      <c:pt idx="402">
                        <c:v>-1670.0266755800001</c:v>
                      </c:pt>
                      <c:pt idx="403">
                        <c:v>-1670.86980137</c:v>
                      </c:pt>
                      <c:pt idx="404">
                        <c:v>-1676.8261054</c:v>
                      </c:pt>
                      <c:pt idx="405">
                        <c:v>-1677.2493436100001</c:v>
                      </c:pt>
                      <c:pt idx="406">
                        <c:v>-1680.64886075</c:v>
                      </c:pt>
                      <c:pt idx="407">
                        <c:v>-1681.60909191</c:v>
                      </c:pt>
                      <c:pt idx="408">
                        <c:v>-1682.7289650800001</c:v>
                      </c:pt>
                      <c:pt idx="409">
                        <c:v>-1683.515439</c:v>
                      </c:pt>
                      <c:pt idx="410">
                        <c:v>-1683.8804324099999</c:v>
                      </c:pt>
                      <c:pt idx="411">
                        <c:v>-1694.71110991</c:v>
                      </c:pt>
                      <c:pt idx="412">
                        <c:v>-1696.3345580600001</c:v>
                      </c:pt>
                      <c:pt idx="413">
                        <c:v>-1699.8083455999999</c:v>
                      </c:pt>
                      <c:pt idx="414">
                        <c:v>-1705.58850224</c:v>
                      </c:pt>
                      <c:pt idx="415">
                        <c:v>-1707.65207949</c:v>
                      </c:pt>
                      <c:pt idx="416">
                        <c:v>-1708.0412454</c:v>
                      </c:pt>
                      <c:pt idx="417">
                        <c:v>-1710.6356160299999</c:v>
                      </c:pt>
                      <c:pt idx="418">
                        <c:v>-1711.44620461</c:v>
                      </c:pt>
                      <c:pt idx="419">
                        <c:v>-1713.20698769</c:v>
                      </c:pt>
                      <c:pt idx="420">
                        <c:v>-1713.5124507</c:v>
                      </c:pt>
                      <c:pt idx="421">
                        <c:v>-1726.9177807599999</c:v>
                      </c:pt>
                      <c:pt idx="422">
                        <c:v>-1734.5222221399999</c:v>
                      </c:pt>
                      <c:pt idx="423">
                        <c:v>-1739.56058463</c:v>
                      </c:pt>
                      <c:pt idx="424">
                        <c:v>-1741.43706028</c:v>
                      </c:pt>
                      <c:pt idx="425">
                        <c:v>-1752.7246944399999</c:v>
                      </c:pt>
                      <c:pt idx="426">
                        <c:v>-1752.95472475</c:v>
                      </c:pt>
                      <c:pt idx="427">
                        <c:v>-1753.13194703</c:v>
                      </c:pt>
                      <c:pt idx="428">
                        <c:v>-1760.2935093399999</c:v>
                      </c:pt>
                      <c:pt idx="429">
                        <c:v>-1763.0490166300001</c:v>
                      </c:pt>
                      <c:pt idx="430">
                        <c:v>-1769.02395772</c:v>
                      </c:pt>
                      <c:pt idx="431">
                        <c:v>-1770.4625019800001</c:v>
                      </c:pt>
                      <c:pt idx="432">
                        <c:v>-1771.4609717200001</c:v>
                      </c:pt>
                      <c:pt idx="433">
                        <c:v>-1772.0526905700001</c:v>
                      </c:pt>
                      <c:pt idx="434">
                        <c:v>-1772.93381499</c:v>
                      </c:pt>
                      <c:pt idx="435">
                        <c:v>-1774.61477436</c:v>
                      </c:pt>
                      <c:pt idx="436">
                        <c:v>-1785.1768121099999</c:v>
                      </c:pt>
                      <c:pt idx="437">
                        <c:v>-1785.77619914</c:v>
                      </c:pt>
                      <c:pt idx="438">
                        <c:v>-1787.5252949000001</c:v>
                      </c:pt>
                      <c:pt idx="439">
                        <c:v>-1787.9012047900001</c:v>
                      </c:pt>
                      <c:pt idx="440">
                        <c:v>-1799.9626017999999</c:v>
                      </c:pt>
                      <c:pt idx="441">
                        <c:v>-1803.0855427500001</c:v>
                      </c:pt>
                      <c:pt idx="442">
                        <c:v>-1809.5808878</c:v>
                      </c:pt>
                      <c:pt idx="443">
                        <c:v>-1817.6356820799999</c:v>
                      </c:pt>
                      <c:pt idx="444">
                        <c:v>-1820.92889898</c:v>
                      </c:pt>
                      <c:pt idx="445">
                        <c:v>-1839.7490338800001</c:v>
                      </c:pt>
                      <c:pt idx="446">
                        <c:v>-1840.0794568199999</c:v>
                      </c:pt>
                      <c:pt idx="447">
                        <c:v>-1840.70400236</c:v>
                      </c:pt>
                      <c:pt idx="448">
                        <c:v>-1842.8091210699999</c:v>
                      </c:pt>
                      <c:pt idx="449">
                        <c:v>-1843.3345941</c:v>
                      </c:pt>
                      <c:pt idx="450">
                        <c:v>-1845.6428650800001</c:v>
                      </c:pt>
                      <c:pt idx="451">
                        <c:v>-1848.6888507199999</c:v>
                      </c:pt>
                      <c:pt idx="452">
                        <c:v>-1852.2444050300001</c:v>
                      </c:pt>
                      <c:pt idx="453">
                        <c:v>-1852.58618065</c:v>
                      </c:pt>
                      <c:pt idx="454">
                        <c:v>-1857.5296440899999</c:v>
                      </c:pt>
                      <c:pt idx="455">
                        <c:v>-1864.74301995</c:v>
                      </c:pt>
                      <c:pt idx="456">
                        <c:v>-1866.9680986799999</c:v>
                      </c:pt>
                      <c:pt idx="457">
                        <c:v>-1867.5993641499999</c:v>
                      </c:pt>
                      <c:pt idx="458">
                        <c:v>-1869.4743156300001</c:v>
                      </c:pt>
                      <c:pt idx="459">
                        <c:v>-1870.7551408700001</c:v>
                      </c:pt>
                      <c:pt idx="460">
                        <c:v>-1873.2018976899999</c:v>
                      </c:pt>
                      <c:pt idx="461">
                        <c:v>-1876.8411945400001</c:v>
                      </c:pt>
                      <c:pt idx="462">
                        <c:v>-1878.5962699900001</c:v>
                      </c:pt>
                      <c:pt idx="463">
                        <c:v>-1882.7496138700001</c:v>
                      </c:pt>
                      <c:pt idx="464">
                        <c:v>-1882.95093357</c:v>
                      </c:pt>
                      <c:pt idx="465">
                        <c:v>-1883.45188289</c:v>
                      </c:pt>
                      <c:pt idx="466">
                        <c:v>-1884.0193603499999</c:v>
                      </c:pt>
                      <c:pt idx="467">
                        <c:v>-1887.4535753</c:v>
                      </c:pt>
                      <c:pt idx="468">
                        <c:v>-1908.3376807300001</c:v>
                      </c:pt>
                      <c:pt idx="469">
                        <c:v>-1911.31002055</c:v>
                      </c:pt>
                      <c:pt idx="470">
                        <c:v>-1914.4197460400001</c:v>
                      </c:pt>
                      <c:pt idx="471">
                        <c:v>-1919.7410797</c:v>
                      </c:pt>
                      <c:pt idx="472">
                        <c:v>-1930.0131078899999</c:v>
                      </c:pt>
                      <c:pt idx="473">
                        <c:v>-1943.0158290899999</c:v>
                      </c:pt>
                      <c:pt idx="474">
                        <c:v>-1943.7321868199999</c:v>
                      </c:pt>
                      <c:pt idx="475">
                        <c:v>-1963.9671545900001</c:v>
                      </c:pt>
                      <c:pt idx="476">
                        <c:v>-1966.5350192400001</c:v>
                      </c:pt>
                      <c:pt idx="477">
                        <c:v>-1968.5433602000001</c:v>
                      </c:pt>
                      <c:pt idx="478">
                        <c:v>-1969.82023136</c:v>
                      </c:pt>
                      <c:pt idx="479">
                        <c:v>-1978.3727351</c:v>
                      </c:pt>
                      <c:pt idx="480">
                        <c:v>-1980.4744713099999</c:v>
                      </c:pt>
                      <c:pt idx="481">
                        <c:v>-1986.0085095300001</c:v>
                      </c:pt>
                      <c:pt idx="482">
                        <c:v>-1990.5120472799999</c:v>
                      </c:pt>
                      <c:pt idx="483">
                        <c:v>-1993.08109139</c:v>
                      </c:pt>
                      <c:pt idx="484">
                        <c:v>-2001.7610031300001</c:v>
                      </c:pt>
                      <c:pt idx="485">
                        <c:v>-2003.6668976999999</c:v>
                      </c:pt>
                      <c:pt idx="486">
                        <c:v>-2006.7566948199999</c:v>
                      </c:pt>
                      <c:pt idx="487">
                        <c:v>-2010.15275159</c:v>
                      </c:pt>
                      <c:pt idx="488">
                        <c:v>-2014.1279677299999</c:v>
                      </c:pt>
                      <c:pt idx="489">
                        <c:v>-2015.13246923</c:v>
                      </c:pt>
                      <c:pt idx="490">
                        <c:v>-2020.2412783299999</c:v>
                      </c:pt>
                      <c:pt idx="491">
                        <c:v>-2038.93696697</c:v>
                      </c:pt>
                      <c:pt idx="492">
                        <c:v>-2039.3883437699999</c:v>
                      </c:pt>
                      <c:pt idx="493">
                        <c:v>-2048.1554336300001</c:v>
                      </c:pt>
                      <c:pt idx="494">
                        <c:v>-2073.2367192299998</c:v>
                      </c:pt>
                      <c:pt idx="495">
                        <c:v>-2081.7406539899998</c:v>
                      </c:pt>
                      <c:pt idx="496">
                        <c:v>-2082.8723294500001</c:v>
                      </c:pt>
                      <c:pt idx="497">
                        <c:v>-2104.1638174499999</c:v>
                      </c:pt>
                      <c:pt idx="498">
                        <c:v>-2105.6646883600001</c:v>
                      </c:pt>
                      <c:pt idx="499">
                        <c:v>-2112.3544134399999</c:v>
                      </c:pt>
                      <c:pt idx="500">
                        <c:v>-2113.7721186200001</c:v>
                      </c:pt>
                      <c:pt idx="501">
                        <c:v>-2122.5635997099998</c:v>
                      </c:pt>
                      <c:pt idx="502">
                        <c:v>-2124.4391374500001</c:v>
                      </c:pt>
                      <c:pt idx="503">
                        <c:v>-2128.4993725600002</c:v>
                      </c:pt>
                      <c:pt idx="504">
                        <c:v>-2129.0444718899998</c:v>
                      </c:pt>
                      <c:pt idx="505">
                        <c:v>-2131.20367145</c:v>
                      </c:pt>
                      <c:pt idx="506">
                        <c:v>-2131.83438505</c:v>
                      </c:pt>
                      <c:pt idx="507">
                        <c:v>-2140.9379661900002</c:v>
                      </c:pt>
                      <c:pt idx="508">
                        <c:v>-2146.46536823</c:v>
                      </c:pt>
                      <c:pt idx="509">
                        <c:v>-2146.9226211099999</c:v>
                      </c:pt>
                      <c:pt idx="510">
                        <c:v>-2155.39575569</c:v>
                      </c:pt>
                      <c:pt idx="511">
                        <c:v>-2157.7934981100002</c:v>
                      </c:pt>
                      <c:pt idx="512">
                        <c:v>-2158.00517188</c:v>
                      </c:pt>
                      <c:pt idx="513">
                        <c:v>-2171.9135199900002</c:v>
                      </c:pt>
                      <c:pt idx="514">
                        <c:v>-2181.05606588</c:v>
                      </c:pt>
                      <c:pt idx="515">
                        <c:v>-2186.5706696000002</c:v>
                      </c:pt>
                      <c:pt idx="516">
                        <c:v>-2196.2769684499999</c:v>
                      </c:pt>
                      <c:pt idx="517">
                        <c:v>-2198.67798171</c:v>
                      </c:pt>
                      <c:pt idx="518">
                        <c:v>-2230.6972707800001</c:v>
                      </c:pt>
                      <c:pt idx="519">
                        <c:v>-2231.3518192500001</c:v>
                      </c:pt>
                      <c:pt idx="520">
                        <c:v>-2234.6015786399998</c:v>
                      </c:pt>
                      <c:pt idx="521">
                        <c:v>-2239.0079109799999</c:v>
                      </c:pt>
                      <c:pt idx="522">
                        <c:v>-2241.8089559300001</c:v>
                      </c:pt>
                      <c:pt idx="523">
                        <c:v>-2245.31512342</c:v>
                      </c:pt>
                      <c:pt idx="524">
                        <c:v>-2249.4426461600001</c:v>
                      </c:pt>
                      <c:pt idx="525">
                        <c:v>-2262.5021676299998</c:v>
                      </c:pt>
                      <c:pt idx="526">
                        <c:v>-2263.4289681999999</c:v>
                      </c:pt>
                      <c:pt idx="527">
                        <c:v>-2265.39164858</c:v>
                      </c:pt>
                      <c:pt idx="528">
                        <c:v>-2274.4729089900002</c:v>
                      </c:pt>
                      <c:pt idx="529">
                        <c:v>-2289.6227159199998</c:v>
                      </c:pt>
                      <c:pt idx="530">
                        <c:v>-2289.7773559399998</c:v>
                      </c:pt>
                      <c:pt idx="531">
                        <c:v>-2295.18476663</c:v>
                      </c:pt>
                      <c:pt idx="532">
                        <c:v>-2297.71471329</c:v>
                      </c:pt>
                      <c:pt idx="533">
                        <c:v>-2305.2063902300001</c:v>
                      </c:pt>
                      <c:pt idx="534">
                        <c:v>-2311.88739601</c:v>
                      </c:pt>
                      <c:pt idx="535">
                        <c:v>-2318.1696811299998</c:v>
                      </c:pt>
                      <c:pt idx="536">
                        <c:v>-2319.4231005400002</c:v>
                      </c:pt>
                      <c:pt idx="537">
                        <c:v>-2322.1156085799998</c:v>
                      </c:pt>
                      <c:pt idx="538">
                        <c:v>-2325.3021434799998</c:v>
                      </c:pt>
                      <c:pt idx="539">
                        <c:v>-2325.9896879100002</c:v>
                      </c:pt>
                      <c:pt idx="540">
                        <c:v>-2327.7842267800002</c:v>
                      </c:pt>
                      <c:pt idx="541">
                        <c:v>-2329.2986159299999</c:v>
                      </c:pt>
                      <c:pt idx="542">
                        <c:v>-2330.4718936600002</c:v>
                      </c:pt>
                      <c:pt idx="543">
                        <c:v>-2335.8117973600001</c:v>
                      </c:pt>
                      <c:pt idx="544">
                        <c:v>-2337.0698312899999</c:v>
                      </c:pt>
                      <c:pt idx="545">
                        <c:v>-2339.71404046</c:v>
                      </c:pt>
                      <c:pt idx="546">
                        <c:v>-2344.6731468100002</c:v>
                      </c:pt>
                      <c:pt idx="547">
                        <c:v>-2362.40496119</c:v>
                      </c:pt>
                      <c:pt idx="548">
                        <c:v>-2364.1128671800002</c:v>
                      </c:pt>
                      <c:pt idx="549">
                        <c:v>-2367.2193424299999</c:v>
                      </c:pt>
                      <c:pt idx="550">
                        <c:v>-2368.1411477000001</c:v>
                      </c:pt>
                      <c:pt idx="551">
                        <c:v>-2371.12557896</c:v>
                      </c:pt>
                      <c:pt idx="552">
                        <c:v>-2378.7879924899999</c:v>
                      </c:pt>
                      <c:pt idx="553">
                        <c:v>-2379.4686599400002</c:v>
                      </c:pt>
                      <c:pt idx="554">
                        <c:v>-2379.89046994</c:v>
                      </c:pt>
                      <c:pt idx="555">
                        <c:v>-2380.6440352999998</c:v>
                      </c:pt>
                      <c:pt idx="556">
                        <c:v>-2380.83846202</c:v>
                      </c:pt>
                      <c:pt idx="557">
                        <c:v>-2383.3009425599998</c:v>
                      </c:pt>
                      <c:pt idx="558">
                        <c:v>-2393.2646292499999</c:v>
                      </c:pt>
                      <c:pt idx="559">
                        <c:v>-2397.58014267</c:v>
                      </c:pt>
                      <c:pt idx="560">
                        <c:v>-2402.1087984699998</c:v>
                      </c:pt>
                      <c:pt idx="561">
                        <c:v>-2402.4690578599998</c:v>
                      </c:pt>
                      <c:pt idx="562">
                        <c:v>-2403.1484706299998</c:v>
                      </c:pt>
                      <c:pt idx="563">
                        <c:v>-2427.9902696899999</c:v>
                      </c:pt>
                      <c:pt idx="564">
                        <c:v>-2428.20417279</c:v>
                      </c:pt>
                      <c:pt idx="565">
                        <c:v>-2438.15747676</c:v>
                      </c:pt>
                      <c:pt idx="566">
                        <c:v>-2438.4060454</c:v>
                      </c:pt>
                      <c:pt idx="567">
                        <c:v>-2442.36666573</c:v>
                      </c:pt>
                      <c:pt idx="568">
                        <c:v>-2446.4763564499999</c:v>
                      </c:pt>
                      <c:pt idx="569">
                        <c:v>-2447.3207661699998</c:v>
                      </c:pt>
                      <c:pt idx="570">
                        <c:v>-2447.7122158000002</c:v>
                      </c:pt>
                      <c:pt idx="571">
                        <c:v>-2448.5994744</c:v>
                      </c:pt>
                      <c:pt idx="572">
                        <c:v>-2450.07487601</c:v>
                      </c:pt>
                      <c:pt idx="573">
                        <c:v>-2455.92764764</c:v>
                      </c:pt>
                      <c:pt idx="574">
                        <c:v>-2463.47202139</c:v>
                      </c:pt>
                      <c:pt idx="575">
                        <c:v>-2468.7056479900002</c:v>
                      </c:pt>
                      <c:pt idx="576">
                        <c:v>-2468.9777064099999</c:v>
                      </c:pt>
                      <c:pt idx="577">
                        <c:v>-2470.4274703800002</c:v>
                      </c:pt>
                      <c:pt idx="578">
                        <c:v>-2474.06446787</c:v>
                      </c:pt>
                      <c:pt idx="579">
                        <c:v>-2475.7611311800001</c:v>
                      </c:pt>
                      <c:pt idx="580">
                        <c:v>-2477.3969493300001</c:v>
                      </c:pt>
                      <c:pt idx="581">
                        <c:v>-2479.8466514800002</c:v>
                      </c:pt>
                      <c:pt idx="582">
                        <c:v>-2486.3352854999998</c:v>
                      </c:pt>
                      <c:pt idx="583">
                        <c:v>-2488.8634402900002</c:v>
                      </c:pt>
                      <c:pt idx="584">
                        <c:v>-2499.9777009099998</c:v>
                      </c:pt>
                      <c:pt idx="585">
                        <c:v>-2500.12468059</c:v>
                      </c:pt>
                      <c:pt idx="586">
                        <c:v>-2529.3985103700002</c:v>
                      </c:pt>
                      <c:pt idx="587">
                        <c:v>-2531.5975133699999</c:v>
                      </c:pt>
                      <c:pt idx="588">
                        <c:v>-2538.42325506</c:v>
                      </c:pt>
                      <c:pt idx="589">
                        <c:v>-2539.57526405</c:v>
                      </c:pt>
                      <c:pt idx="590">
                        <c:v>-2541.2026328900001</c:v>
                      </c:pt>
                      <c:pt idx="591">
                        <c:v>-2545.1523517800001</c:v>
                      </c:pt>
                      <c:pt idx="592">
                        <c:v>-2550.3582564500002</c:v>
                      </c:pt>
                      <c:pt idx="593">
                        <c:v>-2552.5035794700002</c:v>
                      </c:pt>
                      <c:pt idx="594">
                        <c:v>-2556.05735602</c:v>
                      </c:pt>
                      <c:pt idx="595">
                        <c:v>-2557.2368267799998</c:v>
                      </c:pt>
                      <c:pt idx="596">
                        <c:v>-2560.9331058600001</c:v>
                      </c:pt>
                      <c:pt idx="597">
                        <c:v>-2566.6209636100002</c:v>
                      </c:pt>
                      <c:pt idx="598">
                        <c:v>-2567.28781187</c:v>
                      </c:pt>
                      <c:pt idx="599">
                        <c:v>-2570.10668579</c:v>
                      </c:pt>
                      <c:pt idx="600">
                        <c:v>-2578.1861512300002</c:v>
                      </c:pt>
                      <c:pt idx="601">
                        <c:v>-2580.1613941000001</c:v>
                      </c:pt>
                      <c:pt idx="602">
                        <c:v>-2583.2540957699998</c:v>
                      </c:pt>
                      <c:pt idx="603">
                        <c:v>-2584.0828890100001</c:v>
                      </c:pt>
                      <c:pt idx="604">
                        <c:v>-2586.36182259</c:v>
                      </c:pt>
                      <c:pt idx="605">
                        <c:v>-2586.9920207499999</c:v>
                      </c:pt>
                      <c:pt idx="606">
                        <c:v>-2594.5390650999998</c:v>
                      </c:pt>
                      <c:pt idx="607">
                        <c:v>-2600.71803159</c:v>
                      </c:pt>
                      <c:pt idx="608">
                        <c:v>-2608.26411895</c:v>
                      </c:pt>
                      <c:pt idx="609">
                        <c:v>-2623.6314298799998</c:v>
                      </c:pt>
                      <c:pt idx="610">
                        <c:v>-2626.7155878200001</c:v>
                      </c:pt>
                      <c:pt idx="611">
                        <c:v>-2627.3584133899999</c:v>
                      </c:pt>
                      <c:pt idx="612">
                        <c:v>-2632.5744082000001</c:v>
                      </c:pt>
                      <c:pt idx="613">
                        <c:v>-2632.6403316199999</c:v>
                      </c:pt>
                      <c:pt idx="614">
                        <c:v>-2632.7434936099999</c:v>
                      </c:pt>
                      <c:pt idx="615">
                        <c:v>-2634.0351860199999</c:v>
                      </c:pt>
                      <c:pt idx="616">
                        <c:v>-2642.1628136300001</c:v>
                      </c:pt>
                      <c:pt idx="617">
                        <c:v>-2644.8731542</c:v>
                      </c:pt>
                      <c:pt idx="618">
                        <c:v>-2652.82180569</c:v>
                      </c:pt>
                      <c:pt idx="619">
                        <c:v>-2652.8454658999999</c:v>
                      </c:pt>
                      <c:pt idx="620">
                        <c:v>-2657.2564660899998</c:v>
                      </c:pt>
                      <c:pt idx="621">
                        <c:v>-2657.6850355699999</c:v>
                      </c:pt>
                      <c:pt idx="622">
                        <c:v>-2662.6458894500001</c:v>
                      </c:pt>
                      <c:pt idx="623">
                        <c:v>-2666.0047970800001</c:v>
                      </c:pt>
                      <c:pt idx="624">
                        <c:v>-2676.5038219600001</c:v>
                      </c:pt>
                      <c:pt idx="625">
                        <c:v>-2677.11454245</c:v>
                      </c:pt>
                      <c:pt idx="626">
                        <c:v>-2679.5821324600001</c:v>
                      </c:pt>
                      <c:pt idx="627">
                        <c:v>-2682.2459605600002</c:v>
                      </c:pt>
                      <c:pt idx="628">
                        <c:v>-2687.5577612299999</c:v>
                      </c:pt>
                      <c:pt idx="629">
                        <c:v>-2689.11051645</c:v>
                      </c:pt>
                      <c:pt idx="630">
                        <c:v>-2691.67041569</c:v>
                      </c:pt>
                      <c:pt idx="631">
                        <c:v>-2698.3606717600001</c:v>
                      </c:pt>
                      <c:pt idx="632">
                        <c:v>-2700.6282572999999</c:v>
                      </c:pt>
                      <c:pt idx="633">
                        <c:v>-2703.4812023600002</c:v>
                      </c:pt>
                      <c:pt idx="634">
                        <c:v>-2713.9163310700001</c:v>
                      </c:pt>
                      <c:pt idx="635">
                        <c:v>-2719.99087095</c:v>
                      </c:pt>
                      <c:pt idx="636">
                        <c:v>-2721.3862142100002</c:v>
                      </c:pt>
                      <c:pt idx="637">
                        <c:v>-2740.79216292</c:v>
                      </c:pt>
                      <c:pt idx="638">
                        <c:v>-2741.7806166400001</c:v>
                      </c:pt>
                      <c:pt idx="639">
                        <c:v>-2743.8224968499999</c:v>
                      </c:pt>
                      <c:pt idx="640">
                        <c:v>-2744.9145960300002</c:v>
                      </c:pt>
                      <c:pt idx="641">
                        <c:v>-2745.88009926</c:v>
                      </c:pt>
                      <c:pt idx="642">
                        <c:v>-2750.7191364099999</c:v>
                      </c:pt>
                      <c:pt idx="643">
                        <c:v>-2762.5623386000002</c:v>
                      </c:pt>
                      <c:pt idx="644">
                        <c:v>-2764.27351641</c:v>
                      </c:pt>
                      <c:pt idx="645">
                        <c:v>-2799.0163268900001</c:v>
                      </c:pt>
                      <c:pt idx="646">
                        <c:v>-2799.1333740199998</c:v>
                      </c:pt>
                      <c:pt idx="647">
                        <c:v>-2799.7959732700001</c:v>
                      </c:pt>
                      <c:pt idx="648">
                        <c:v>-2812.8793036500001</c:v>
                      </c:pt>
                      <c:pt idx="649">
                        <c:v>-2818.2443005499999</c:v>
                      </c:pt>
                      <c:pt idx="650">
                        <c:v>-2822.6457196199999</c:v>
                      </c:pt>
                      <c:pt idx="651">
                        <c:v>-2824.8552310599998</c:v>
                      </c:pt>
                      <c:pt idx="652">
                        <c:v>-2825.8440996899999</c:v>
                      </c:pt>
                      <c:pt idx="653">
                        <c:v>-2832.07277436</c:v>
                      </c:pt>
                      <c:pt idx="654">
                        <c:v>-2836.5109374499998</c:v>
                      </c:pt>
                      <c:pt idx="655">
                        <c:v>-2842.0584227499999</c:v>
                      </c:pt>
                      <c:pt idx="656">
                        <c:v>-2853.72957382</c:v>
                      </c:pt>
                      <c:pt idx="657">
                        <c:v>-2855.6360353300001</c:v>
                      </c:pt>
                      <c:pt idx="658">
                        <c:v>-2856.8652990000001</c:v>
                      </c:pt>
                      <c:pt idx="659">
                        <c:v>-2858.1386025299998</c:v>
                      </c:pt>
                      <c:pt idx="660">
                        <c:v>-2863.6251213599999</c:v>
                      </c:pt>
                      <c:pt idx="661">
                        <c:v>-2866.1301264099998</c:v>
                      </c:pt>
                      <c:pt idx="662">
                        <c:v>-2874.4818184699998</c:v>
                      </c:pt>
                      <c:pt idx="663">
                        <c:v>-2878.4595877500001</c:v>
                      </c:pt>
                      <c:pt idx="664">
                        <c:v>-2880.9651249100002</c:v>
                      </c:pt>
                      <c:pt idx="665">
                        <c:v>-2881.53117191</c:v>
                      </c:pt>
                      <c:pt idx="666">
                        <c:v>-2882.8961183900001</c:v>
                      </c:pt>
                      <c:pt idx="667">
                        <c:v>-2882.9927212799998</c:v>
                      </c:pt>
                      <c:pt idx="668">
                        <c:v>-2898.02425429</c:v>
                      </c:pt>
                      <c:pt idx="669">
                        <c:v>-2898.3121101500001</c:v>
                      </c:pt>
                      <c:pt idx="670">
                        <c:v>-2906.4897788799999</c:v>
                      </c:pt>
                      <c:pt idx="671">
                        <c:v>-2909.4818597100002</c:v>
                      </c:pt>
                      <c:pt idx="672">
                        <c:v>-2921.0811061700001</c:v>
                      </c:pt>
                      <c:pt idx="673">
                        <c:v>-2921.7312382999999</c:v>
                      </c:pt>
                      <c:pt idx="674">
                        <c:v>-2923.53855767</c:v>
                      </c:pt>
                      <c:pt idx="675">
                        <c:v>-2924.8905524199999</c:v>
                      </c:pt>
                      <c:pt idx="676">
                        <c:v>-2927.5077796800001</c:v>
                      </c:pt>
                      <c:pt idx="677">
                        <c:v>-2929.1504876600002</c:v>
                      </c:pt>
                      <c:pt idx="678">
                        <c:v>-2931.7288077200001</c:v>
                      </c:pt>
                      <c:pt idx="679">
                        <c:v>-2931.74747312</c:v>
                      </c:pt>
                      <c:pt idx="680">
                        <c:v>-2933.5273737900002</c:v>
                      </c:pt>
                      <c:pt idx="681">
                        <c:v>-2934.70821179</c:v>
                      </c:pt>
                      <c:pt idx="682">
                        <c:v>-2943.2820183899998</c:v>
                      </c:pt>
                      <c:pt idx="683">
                        <c:v>-2948.41141161</c:v>
                      </c:pt>
                      <c:pt idx="684">
                        <c:v>-2950.3371029899999</c:v>
                      </c:pt>
                      <c:pt idx="685">
                        <c:v>-2958.2024357499999</c:v>
                      </c:pt>
                      <c:pt idx="686">
                        <c:v>-2972.8655915700001</c:v>
                      </c:pt>
                      <c:pt idx="687">
                        <c:v>-2984.80237622</c:v>
                      </c:pt>
                      <c:pt idx="688">
                        <c:v>-2986.6761398399999</c:v>
                      </c:pt>
                      <c:pt idx="689">
                        <c:v>-2990.2348930200001</c:v>
                      </c:pt>
                      <c:pt idx="690">
                        <c:v>-2994.2181130099998</c:v>
                      </c:pt>
                      <c:pt idx="691">
                        <c:v>-3007.8173433799998</c:v>
                      </c:pt>
                      <c:pt idx="692">
                        <c:v>-3010.7536602099999</c:v>
                      </c:pt>
                      <c:pt idx="693">
                        <c:v>-3012.6072966500001</c:v>
                      </c:pt>
                      <c:pt idx="694">
                        <c:v>-3018.0984649299999</c:v>
                      </c:pt>
                      <c:pt idx="695">
                        <c:v>-3019.6177443500001</c:v>
                      </c:pt>
                      <c:pt idx="696">
                        <c:v>-3022.7168805699998</c:v>
                      </c:pt>
                      <c:pt idx="697">
                        <c:v>-3022.9416181699999</c:v>
                      </c:pt>
                      <c:pt idx="698">
                        <c:v>-3023.3299846599998</c:v>
                      </c:pt>
                      <c:pt idx="699">
                        <c:v>-3025.6456258100002</c:v>
                      </c:pt>
                      <c:pt idx="700">
                        <c:v>-3028.0525292900002</c:v>
                      </c:pt>
                      <c:pt idx="701">
                        <c:v>-3030.1755675999998</c:v>
                      </c:pt>
                      <c:pt idx="702">
                        <c:v>-3041.03333157</c:v>
                      </c:pt>
                      <c:pt idx="703">
                        <c:v>-3047.78411783</c:v>
                      </c:pt>
                      <c:pt idx="704">
                        <c:v>-3050.6983685499999</c:v>
                      </c:pt>
                      <c:pt idx="705">
                        <c:v>-3051.8554183699998</c:v>
                      </c:pt>
                      <c:pt idx="706">
                        <c:v>-3053.3989178500001</c:v>
                      </c:pt>
                      <c:pt idx="707">
                        <c:v>-3054.7760005300001</c:v>
                      </c:pt>
                      <c:pt idx="708">
                        <c:v>-3060.74150263</c:v>
                      </c:pt>
                      <c:pt idx="709">
                        <c:v>-3067.1363775099999</c:v>
                      </c:pt>
                      <c:pt idx="710">
                        <c:v>-3068.2726652800002</c:v>
                      </c:pt>
                      <c:pt idx="711">
                        <c:v>-3068.3731376300002</c:v>
                      </c:pt>
                      <c:pt idx="712">
                        <c:v>-3074.5578645599999</c:v>
                      </c:pt>
                      <c:pt idx="713">
                        <c:v>-3079.76844493</c:v>
                      </c:pt>
                      <c:pt idx="714">
                        <c:v>-3087.87527219</c:v>
                      </c:pt>
                      <c:pt idx="715">
                        <c:v>-3092.27270533</c:v>
                      </c:pt>
                      <c:pt idx="716">
                        <c:v>-3093.2273980999998</c:v>
                      </c:pt>
                      <c:pt idx="717">
                        <c:v>-3097.4450789799998</c:v>
                      </c:pt>
                      <c:pt idx="718">
                        <c:v>-3103.4137409499999</c:v>
                      </c:pt>
                      <c:pt idx="719">
                        <c:v>-3109.4606389999999</c:v>
                      </c:pt>
                      <c:pt idx="720">
                        <c:v>-3112.6699466999999</c:v>
                      </c:pt>
                      <c:pt idx="721">
                        <c:v>-3113.6832546099999</c:v>
                      </c:pt>
                      <c:pt idx="722">
                        <c:v>-3120.1863599399999</c:v>
                      </c:pt>
                      <c:pt idx="723">
                        <c:v>-3122.2922181399999</c:v>
                      </c:pt>
                      <c:pt idx="724">
                        <c:v>-3126.79109328</c:v>
                      </c:pt>
                      <c:pt idx="725">
                        <c:v>-3131.4771133200002</c:v>
                      </c:pt>
                      <c:pt idx="726">
                        <c:v>-3140.9783686000001</c:v>
                      </c:pt>
                      <c:pt idx="727">
                        <c:v>-3146.1078091300001</c:v>
                      </c:pt>
                      <c:pt idx="728">
                        <c:v>-3146.9355088299999</c:v>
                      </c:pt>
                      <c:pt idx="729">
                        <c:v>-3160.0012148000001</c:v>
                      </c:pt>
                      <c:pt idx="730">
                        <c:v>-3161.08592658</c:v>
                      </c:pt>
                      <c:pt idx="731">
                        <c:v>-3164.00931567</c:v>
                      </c:pt>
                      <c:pt idx="732">
                        <c:v>-3168.50397475</c:v>
                      </c:pt>
                      <c:pt idx="733">
                        <c:v>-3169.7329571199998</c:v>
                      </c:pt>
                      <c:pt idx="734">
                        <c:v>-3173.2361285000002</c:v>
                      </c:pt>
                      <c:pt idx="735">
                        <c:v>-3174.2264918199999</c:v>
                      </c:pt>
                      <c:pt idx="736">
                        <c:v>-3179.89210091</c:v>
                      </c:pt>
                      <c:pt idx="737">
                        <c:v>-3192.3575017399999</c:v>
                      </c:pt>
                      <c:pt idx="738">
                        <c:v>-3204.7773374600001</c:v>
                      </c:pt>
                      <c:pt idx="739">
                        <c:v>-3206.2881978199998</c:v>
                      </c:pt>
                      <c:pt idx="740">
                        <c:v>-3207.4814760700001</c:v>
                      </c:pt>
                      <c:pt idx="741">
                        <c:v>-3209.2521745499998</c:v>
                      </c:pt>
                      <c:pt idx="742">
                        <c:v>-3215.9548962399999</c:v>
                      </c:pt>
                      <c:pt idx="743">
                        <c:v>-3228.1177071699999</c:v>
                      </c:pt>
                      <c:pt idx="744">
                        <c:v>-3235.5899775799999</c:v>
                      </c:pt>
                      <c:pt idx="745">
                        <c:v>-3242.9233819699998</c:v>
                      </c:pt>
                      <c:pt idx="746">
                        <c:v>-3245.3024907099998</c:v>
                      </c:pt>
                      <c:pt idx="747">
                        <c:v>-3253.7300934599998</c:v>
                      </c:pt>
                      <c:pt idx="748">
                        <c:v>-3253.8675875200001</c:v>
                      </c:pt>
                      <c:pt idx="749">
                        <c:v>-3257.45957821</c:v>
                      </c:pt>
                      <c:pt idx="750">
                        <c:v>-3259.7602021799999</c:v>
                      </c:pt>
                      <c:pt idx="751">
                        <c:v>-3261.12475739</c:v>
                      </c:pt>
                      <c:pt idx="752">
                        <c:v>-3264.7303185000001</c:v>
                      </c:pt>
                      <c:pt idx="753">
                        <c:v>-3271.0095259</c:v>
                      </c:pt>
                      <c:pt idx="754">
                        <c:v>-3271.1362259299999</c:v>
                      </c:pt>
                      <c:pt idx="755">
                        <c:v>-3275.7855546999999</c:v>
                      </c:pt>
                      <c:pt idx="756">
                        <c:v>-3284.3314769200001</c:v>
                      </c:pt>
                      <c:pt idx="757">
                        <c:v>-3286.51302338</c:v>
                      </c:pt>
                      <c:pt idx="758">
                        <c:v>-3287.1896868099998</c:v>
                      </c:pt>
                      <c:pt idx="759">
                        <c:v>-3288.9079553900001</c:v>
                      </c:pt>
                      <c:pt idx="760">
                        <c:v>-3289.0028973600001</c:v>
                      </c:pt>
                      <c:pt idx="761">
                        <c:v>-3302.5811356600002</c:v>
                      </c:pt>
                      <c:pt idx="762">
                        <c:v>-3305.15914673</c:v>
                      </c:pt>
                      <c:pt idx="763">
                        <c:v>-3315.4720393699999</c:v>
                      </c:pt>
                      <c:pt idx="764">
                        <c:v>-3327.2668379400002</c:v>
                      </c:pt>
                      <c:pt idx="765">
                        <c:v>-3328.3212875700001</c:v>
                      </c:pt>
                      <c:pt idx="766">
                        <c:v>-3329.9406728899999</c:v>
                      </c:pt>
                      <c:pt idx="767">
                        <c:v>-3331.2969171999998</c:v>
                      </c:pt>
                      <c:pt idx="768">
                        <c:v>-3331.5143389599998</c:v>
                      </c:pt>
                      <c:pt idx="769">
                        <c:v>-3334.6874716299999</c:v>
                      </c:pt>
                      <c:pt idx="770">
                        <c:v>-3338.1657827899999</c:v>
                      </c:pt>
                      <c:pt idx="771">
                        <c:v>-3344.0578790499999</c:v>
                      </c:pt>
                      <c:pt idx="772">
                        <c:v>-3352.4886051499998</c:v>
                      </c:pt>
                      <c:pt idx="773">
                        <c:v>-3354.6829690300001</c:v>
                      </c:pt>
                      <c:pt idx="774">
                        <c:v>-3359.3180769800001</c:v>
                      </c:pt>
                      <c:pt idx="775">
                        <c:v>-3361.0570274000002</c:v>
                      </c:pt>
                      <c:pt idx="776">
                        <c:v>-3362.2309687400002</c:v>
                      </c:pt>
                      <c:pt idx="777">
                        <c:v>-3368.8182013999999</c:v>
                      </c:pt>
                      <c:pt idx="778">
                        <c:v>-3374.0241123999999</c:v>
                      </c:pt>
                      <c:pt idx="779">
                        <c:v>-3382.89142343</c:v>
                      </c:pt>
                      <c:pt idx="780">
                        <c:v>-3384.0703343</c:v>
                      </c:pt>
                      <c:pt idx="781">
                        <c:v>-3389.04058304</c:v>
                      </c:pt>
                      <c:pt idx="782">
                        <c:v>-3401.2677901799998</c:v>
                      </c:pt>
                      <c:pt idx="783">
                        <c:v>-3403.6412262399999</c:v>
                      </c:pt>
                      <c:pt idx="784">
                        <c:v>-3407.4537662500002</c:v>
                      </c:pt>
                      <c:pt idx="785">
                        <c:v>-3409.4564489999998</c:v>
                      </c:pt>
                      <c:pt idx="786">
                        <c:v>-3412.1779824999999</c:v>
                      </c:pt>
                      <c:pt idx="787">
                        <c:v>-3429.0769139399999</c:v>
                      </c:pt>
                      <c:pt idx="788">
                        <c:v>-3430.0883624500002</c:v>
                      </c:pt>
                      <c:pt idx="789">
                        <c:v>-3432.11048342</c:v>
                      </c:pt>
                      <c:pt idx="790">
                        <c:v>-3435.8134377400002</c:v>
                      </c:pt>
                      <c:pt idx="791">
                        <c:v>-3452.76001163</c:v>
                      </c:pt>
                      <c:pt idx="792">
                        <c:v>-3454.3319055000002</c:v>
                      </c:pt>
                      <c:pt idx="793">
                        <c:v>-3467.9478491700002</c:v>
                      </c:pt>
                      <c:pt idx="794">
                        <c:v>-3472.3804360499998</c:v>
                      </c:pt>
                      <c:pt idx="795">
                        <c:v>-3477.3666097099999</c:v>
                      </c:pt>
                      <c:pt idx="796">
                        <c:v>-3478.0847668400002</c:v>
                      </c:pt>
                      <c:pt idx="797">
                        <c:v>-3495.7077183800002</c:v>
                      </c:pt>
                      <c:pt idx="798">
                        <c:v>-3505.1661901500001</c:v>
                      </c:pt>
                      <c:pt idx="799">
                        <c:v>-3514.3229746100001</c:v>
                      </c:pt>
                      <c:pt idx="800">
                        <c:v>-3522.2736019399999</c:v>
                      </c:pt>
                      <c:pt idx="801">
                        <c:v>-3528.0288628899998</c:v>
                      </c:pt>
                      <c:pt idx="802">
                        <c:v>-3552.7526995500002</c:v>
                      </c:pt>
                      <c:pt idx="803">
                        <c:v>-3566.9075781199999</c:v>
                      </c:pt>
                      <c:pt idx="804">
                        <c:v>-3579.70869348</c:v>
                      </c:pt>
                      <c:pt idx="805">
                        <c:v>-3580.27347272</c:v>
                      </c:pt>
                      <c:pt idx="806">
                        <c:v>-3582.6972247899998</c:v>
                      </c:pt>
                      <c:pt idx="807">
                        <c:v>-3583.5033146599999</c:v>
                      </c:pt>
                      <c:pt idx="808">
                        <c:v>-3585.82215705</c:v>
                      </c:pt>
                      <c:pt idx="809">
                        <c:v>-3589.3676439000001</c:v>
                      </c:pt>
                      <c:pt idx="810">
                        <c:v>-3591.3036746399998</c:v>
                      </c:pt>
                      <c:pt idx="811">
                        <c:v>-3595.68469538</c:v>
                      </c:pt>
                      <c:pt idx="812">
                        <c:v>-3603.7361738899999</c:v>
                      </c:pt>
                      <c:pt idx="813">
                        <c:v>-3609.63469571</c:v>
                      </c:pt>
                      <c:pt idx="814">
                        <c:v>-3626.7306311000002</c:v>
                      </c:pt>
                      <c:pt idx="815">
                        <c:v>-3633.1288293699999</c:v>
                      </c:pt>
                      <c:pt idx="816">
                        <c:v>-3651.31762342</c:v>
                      </c:pt>
                      <c:pt idx="817">
                        <c:v>-3656.9867157399999</c:v>
                      </c:pt>
                      <c:pt idx="818">
                        <c:v>-3661.7133532600001</c:v>
                      </c:pt>
                      <c:pt idx="819">
                        <c:v>-3671.0798668100001</c:v>
                      </c:pt>
                      <c:pt idx="820">
                        <c:v>-3672.0418106799998</c:v>
                      </c:pt>
                      <c:pt idx="821">
                        <c:v>-3679.0666245399998</c:v>
                      </c:pt>
                      <c:pt idx="822">
                        <c:v>-3680.9709111699999</c:v>
                      </c:pt>
                      <c:pt idx="823">
                        <c:v>-3685.4333595399999</c:v>
                      </c:pt>
                      <c:pt idx="824">
                        <c:v>-3686.4712401800002</c:v>
                      </c:pt>
                      <c:pt idx="825">
                        <c:v>-3693.22837183</c:v>
                      </c:pt>
                      <c:pt idx="826">
                        <c:v>-3703.1850030199998</c:v>
                      </c:pt>
                      <c:pt idx="827">
                        <c:v>-3703.89256299</c:v>
                      </c:pt>
                      <c:pt idx="828">
                        <c:v>-3706.7414846699999</c:v>
                      </c:pt>
                      <c:pt idx="829">
                        <c:v>-3710.65732144</c:v>
                      </c:pt>
                      <c:pt idx="830">
                        <c:v>-3714.3143473</c:v>
                      </c:pt>
                      <c:pt idx="831">
                        <c:v>-3715.3232485499998</c:v>
                      </c:pt>
                      <c:pt idx="832">
                        <c:v>-3715.7345319299998</c:v>
                      </c:pt>
                      <c:pt idx="833">
                        <c:v>-3717.66884738</c:v>
                      </c:pt>
                      <c:pt idx="834">
                        <c:v>-3717.7816418799998</c:v>
                      </c:pt>
                      <c:pt idx="835">
                        <c:v>-3718.6706764099999</c:v>
                      </c:pt>
                      <c:pt idx="836">
                        <c:v>-3725.4865677600001</c:v>
                      </c:pt>
                      <c:pt idx="837">
                        <c:v>-3728.4637427299999</c:v>
                      </c:pt>
                      <c:pt idx="838">
                        <c:v>-3732.4740823400002</c:v>
                      </c:pt>
                      <c:pt idx="839">
                        <c:v>-3750.63517379</c:v>
                      </c:pt>
                      <c:pt idx="840">
                        <c:v>-3761.2035880799999</c:v>
                      </c:pt>
                      <c:pt idx="841">
                        <c:v>-3770.0652316199998</c:v>
                      </c:pt>
                      <c:pt idx="842">
                        <c:v>-3772.8691507399999</c:v>
                      </c:pt>
                      <c:pt idx="843">
                        <c:v>-3781.3553300399999</c:v>
                      </c:pt>
                      <c:pt idx="844">
                        <c:v>-3783.28237429</c:v>
                      </c:pt>
                      <c:pt idx="845">
                        <c:v>-3785.40322259</c:v>
                      </c:pt>
                      <c:pt idx="846">
                        <c:v>-3787.9018191</c:v>
                      </c:pt>
                      <c:pt idx="847">
                        <c:v>-3789.8855979300001</c:v>
                      </c:pt>
                      <c:pt idx="848">
                        <c:v>-3792.0005357599998</c:v>
                      </c:pt>
                      <c:pt idx="849">
                        <c:v>-3796.8542259000001</c:v>
                      </c:pt>
                      <c:pt idx="850">
                        <c:v>-3800.9241841500002</c:v>
                      </c:pt>
                      <c:pt idx="851">
                        <c:v>-3803.2046546400002</c:v>
                      </c:pt>
                      <c:pt idx="852">
                        <c:v>-3803.3404190400001</c:v>
                      </c:pt>
                      <c:pt idx="853">
                        <c:v>-3803.5380338099999</c:v>
                      </c:pt>
                      <c:pt idx="854">
                        <c:v>-3808.2427101100002</c:v>
                      </c:pt>
                      <c:pt idx="855">
                        <c:v>-3809.8182717200002</c:v>
                      </c:pt>
                      <c:pt idx="856">
                        <c:v>-3811.4138179000001</c:v>
                      </c:pt>
                      <c:pt idx="857">
                        <c:v>-3822.11852292</c:v>
                      </c:pt>
                      <c:pt idx="858">
                        <c:v>-3825.48390285</c:v>
                      </c:pt>
                      <c:pt idx="859">
                        <c:v>-3825.8599858900002</c:v>
                      </c:pt>
                      <c:pt idx="860">
                        <c:v>-3825.9754076099998</c:v>
                      </c:pt>
                      <c:pt idx="861">
                        <c:v>-3838.0169588600002</c:v>
                      </c:pt>
                      <c:pt idx="862">
                        <c:v>-3844.1154764399998</c:v>
                      </c:pt>
                      <c:pt idx="863">
                        <c:v>-3844.4091241800002</c:v>
                      </c:pt>
                      <c:pt idx="864">
                        <c:v>-3844.9875424299998</c:v>
                      </c:pt>
                      <c:pt idx="865">
                        <c:v>-3846.50329431</c:v>
                      </c:pt>
                      <c:pt idx="866">
                        <c:v>-3849.21925151</c:v>
                      </c:pt>
                      <c:pt idx="867">
                        <c:v>-3852.8702382400002</c:v>
                      </c:pt>
                      <c:pt idx="868">
                        <c:v>-3853.3250126500002</c:v>
                      </c:pt>
                      <c:pt idx="869">
                        <c:v>-3853.85187111</c:v>
                      </c:pt>
                      <c:pt idx="870">
                        <c:v>-3856.37853778</c:v>
                      </c:pt>
                      <c:pt idx="871">
                        <c:v>-3856.75139597</c:v>
                      </c:pt>
                      <c:pt idx="872">
                        <c:v>-3869.0843583800001</c:v>
                      </c:pt>
                      <c:pt idx="873">
                        <c:v>-3880.55585552</c:v>
                      </c:pt>
                      <c:pt idx="874">
                        <c:v>-3884.2935023599998</c:v>
                      </c:pt>
                      <c:pt idx="875">
                        <c:v>-3884.8525979999999</c:v>
                      </c:pt>
                      <c:pt idx="876">
                        <c:v>-3888.70946168</c:v>
                      </c:pt>
                      <c:pt idx="877">
                        <c:v>-3889.5436695899998</c:v>
                      </c:pt>
                      <c:pt idx="878">
                        <c:v>-3891.4473188000002</c:v>
                      </c:pt>
                      <c:pt idx="879">
                        <c:v>-3894.8709081000002</c:v>
                      </c:pt>
                      <c:pt idx="880">
                        <c:v>-3895.9251524000001</c:v>
                      </c:pt>
                      <c:pt idx="881">
                        <c:v>-3902.3180231599999</c:v>
                      </c:pt>
                      <c:pt idx="882">
                        <c:v>-3908.9200853399998</c:v>
                      </c:pt>
                      <c:pt idx="883">
                        <c:v>-3909.17773515</c:v>
                      </c:pt>
                      <c:pt idx="884">
                        <c:v>-3911.04418708</c:v>
                      </c:pt>
                      <c:pt idx="885">
                        <c:v>-3911.45070209</c:v>
                      </c:pt>
                      <c:pt idx="886">
                        <c:v>-3914.0324160700002</c:v>
                      </c:pt>
                      <c:pt idx="887">
                        <c:v>-3917.0411199300001</c:v>
                      </c:pt>
                      <c:pt idx="888">
                        <c:v>-3923.6475919700001</c:v>
                      </c:pt>
                      <c:pt idx="889">
                        <c:v>-3925.0846207099999</c:v>
                      </c:pt>
                      <c:pt idx="890">
                        <c:v>-3929.1367202299998</c:v>
                      </c:pt>
                      <c:pt idx="891">
                        <c:v>-3938.7807187100002</c:v>
                      </c:pt>
                      <c:pt idx="892">
                        <c:v>-3940.2990542100001</c:v>
                      </c:pt>
                      <c:pt idx="893">
                        <c:v>-3947.3725730800002</c:v>
                      </c:pt>
                      <c:pt idx="894">
                        <c:v>-3949.28087929</c:v>
                      </c:pt>
                      <c:pt idx="895">
                        <c:v>-3951.3367334599998</c:v>
                      </c:pt>
                      <c:pt idx="896">
                        <c:v>-3954.2942159600002</c:v>
                      </c:pt>
                      <c:pt idx="897">
                        <c:v>-3962.5685894899998</c:v>
                      </c:pt>
                      <c:pt idx="898">
                        <c:v>-3963.53958616</c:v>
                      </c:pt>
                      <c:pt idx="899">
                        <c:v>-3964.4284920800001</c:v>
                      </c:pt>
                      <c:pt idx="900">
                        <c:v>-3983.9086486800002</c:v>
                      </c:pt>
                      <c:pt idx="901">
                        <c:v>-3984.7455933900001</c:v>
                      </c:pt>
                      <c:pt idx="902">
                        <c:v>-3986.0550608200001</c:v>
                      </c:pt>
                      <c:pt idx="903">
                        <c:v>-3997.3193014600001</c:v>
                      </c:pt>
                      <c:pt idx="904">
                        <c:v>-4002.5449930999998</c:v>
                      </c:pt>
                      <c:pt idx="905">
                        <c:v>-4008.85540816</c:v>
                      </c:pt>
                      <c:pt idx="906">
                        <c:v>-4014.1903298799998</c:v>
                      </c:pt>
                      <c:pt idx="907">
                        <c:v>-4018.6534367700001</c:v>
                      </c:pt>
                      <c:pt idx="908">
                        <c:v>-4025.1871638399998</c:v>
                      </c:pt>
                      <c:pt idx="909">
                        <c:v>-4027.1999611599999</c:v>
                      </c:pt>
                      <c:pt idx="910">
                        <c:v>-4034.2524966199999</c:v>
                      </c:pt>
                      <c:pt idx="911">
                        <c:v>-4035.9781048300001</c:v>
                      </c:pt>
                      <c:pt idx="912">
                        <c:v>-4041.3586644799998</c:v>
                      </c:pt>
                      <c:pt idx="913">
                        <c:v>-4042.90743711</c:v>
                      </c:pt>
                      <c:pt idx="914">
                        <c:v>-4044.9440952700002</c:v>
                      </c:pt>
                      <c:pt idx="915">
                        <c:v>-4049.2120889900002</c:v>
                      </c:pt>
                      <c:pt idx="916">
                        <c:v>-4059.6709882</c:v>
                      </c:pt>
                      <c:pt idx="917">
                        <c:v>-4061.1421463299998</c:v>
                      </c:pt>
                      <c:pt idx="918">
                        <c:v>-4064.2783131699998</c:v>
                      </c:pt>
                      <c:pt idx="919">
                        <c:v>-4068.3559369899999</c:v>
                      </c:pt>
                      <c:pt idx="920">
                        <c:v>-4070.44463387</c:v>
                      </c:pt>
                      <c:pt idx="921">
                        <c:v>-4072.9954821000001</c:v>
                      </c:pt>
                      <c:pt idx="922">
                        <c:v>-4075.6388749900002</c:v>
                      </c:pt>
                      <c:pt idx="923">
                        <c:v>-4076.7714589799998</c:v>
                      </c:pt>
                      <c:pt idx="924">
                        <c:v>-4080.0090934499999</c:v>
                      </c:pt>
                      <c:pt idx="925">
                        <c:v>-4087.6684997299999</c:v>
                      </c:pt>
                      <c:pt idx="926">
                        <c:v>-4096.4031323600002</c:v>
                      </c:pt>
                      <c:pt idx="927">
                        <c:v>-4097.0125979599998</c:v>
                      </c:pt>
                      <c:pt idx="928">
                        <c:v>-4107.87927227</c:v>
                      </c:pt>
                      <c:pt idx="929">
                        <c:v>-4134.3367259099996</c:v>
                      </c:pt>
                      <c:pt idx="930">
                        <c:v>-4148.9279713899996</c:v>
                      </c:pt>
                      <c:pt idx="931">
                        <c:v>-4149.6851141500001</c:v>
                      </c:pt>
                      <c:pt idx="932">
                        <c:v>-4152.3747673799999</c:v>
                      </c:pt>
                      <c:pt idx="933">
                        <c:v>-4155.1938095899995</c:v>
                      </c:pt>
                      <c:pt idx="934">
                        <c:v>-4159.75829737</c:v>
                      </c:pt>
                      <c:pt idx="935">
                        <c:v>-4176.8468444999999</c:v>
                      </c:pt>
                      <c:pt idx="936">
                        <c:v>-4177.1136247499999</c:v>
                      </c:pt>
                      <c:pt idx="937">
                        <c:v>-4182.90300381</c:v>
                      </c:pt>
                      <c:pt idx="938">
                        <c:v>-4186.8445716899996</c:v>
                      </c:pt>
                      <c:pt idx="939">
                        <c:v>-4187.2719697900002</c:v>
                      </c:pt>
                      <c:pt idx="940">
                        <c:v>-4193.05208657</c:v>
                      </c:pt>
                      <c:pt idx="941">
                        <c:v>-4207.5215753499997</c:v>
                      </c:pt>
                      <c:pt idx="942">
                        <c:v>-4212.6654605599997</c:v>
                      </c:pt>
                      <c:pt idx="943">
                        <c:v>-4219.78690155</c:v>
                      </c:pt>
                      <c:pt idx="944">
                        <c:v>-4220.4010150699996</c:v>
                      </c:pt>
                      <c:pt idx="945">
                        <c:v>-4222.1776576100001</c:v>
                      </c:pt>
                      <c:pt idx="946">
                        <c:v>-4242.3574614700001</c:v>
                      </c:pt>
                      <c:pt idx="947">
                        <c:v>-4245.1827745600003</c:v>
                      </c:pt>
                      <c:pt idx="948">
                        <c:v>-4246.43044672</c:v>
                      </c:pt>
                      <c:pt idx="949">
                        <c:v>-4246.6384704499997</c:v>
                      </c:pt>
                      <c:pt idx="950">
                        <c:v>-4247.8776547799998</c:v>
                      </c:pt>
                      <c:pt idx="951">
                        <c:v>-4249.1969547899998</c:v>
                      </c:pt>
                      <c:pt idx="952">
                        <c:v>-4257.79448555</c:v>
                      </c:pt>
                      <c:pt idx="953">
                        <c:v>-4257.8955078299996</c:v>
                      </c:pt>
                      <c:pt idx="954">
                        <c:v>-4260.3881693000003</c:v>
                      </c:pt>
                      <c:pt idx="955">
                        <c:v>-4264.9434480500004</c:v>
                      </c:pt>
                      <c:pt idx="956">
                        <c:v>-4264.9636069999997</c:v>
                      </c:pt>
                      <c:pt idx="957">
                        <c:v>-4265.7763695599997</c:v>
                      </c:pt>
                      <c:pt idx="958">
                        <c:v>-4268.1964263899999</c:v>
                      </c:pt>
                      <c:pt idx="959">
                        <c:v>-4269.80071348</c:v>
                      </c:pt>
                      <c:pt idx="960">
                        <c:v>-4271.7855462500002</c:v>
                      </c:pt>
                      <c:pt idx="961">
                        <c:v>-4278.1012828700004</c:v>
                      </c:pt>
                      <c:pt idx="962">
                        <c:v>-4282.9194324099999</c:v>
                      </c:pt>
                      <c:pt idx="963">
                        <c:v>-4283.7030151600002</c:v>
                      </c:pt>
                      <c:pt idx="964">
                        <c:v>-4284.5412760700001</c:v>
                      </c:pt>
                      <c:pt idx="965">
                        <c:v>-4285.4026178900003</c:v>
                      </c:pt>
                      <c:pt idx="966">
                        <c:v>-4329.4491975800001</c:v>
                      </c:pt>
                      <c:pt idx="967">
                        <c:v>-4331.41865478</c:v>
                      </c:pt>
                      <c:pt idx="968">
                        <c:v>-4341.9502899199997</c:v>
                      </c:pt>
                      <c:pt idx="969">
                        <c:v>-4342.4445836200002</c:v>
                      </c:pt>
                      <c:pt idx="970">
                        <c:v>-4360.6027972499996</c:v>
                      </c:pt>
                      <c:pt idx="971">
                        <c:v>-4369.9207283200003</c:v>
                      </c:pt>
                      <c:pt idx="972">
                        <c:v>-4370.08309095</c:v>
                      </c:pt>
                      <c:pt idx="973">
                        <c:v>-4377.6133213499998</c:v>
                      </c:pt>
                      <c:pt idx="974">
                        <c:v>-4381.0550031399998</c:v>
                      </c:pt>
                      <c:pt idx="975">
                        <c:v>-4385.1299620099999</c:v>
                      </c:pt>
                      <c:pt idx="976">
                        <c:v>-4401.2736870099998</c:v>
                      </c:pt>
                      <c:pt idx="977">
                        <c:v>-4405.8073142599997</c:v>
                      </c:pt>
                      <c:pt idx="978">
                        <c:v>-4408.8892941900003</c:v>
                      </c:pt>
                      <c:pt idx="979">
                        <c:v>-4409.4156545400001</c:v>
                      </c:pt>
                      <c:pt idx="980">
                        <c:v>-4412.5506858400004</c:v>
                      </c:pt>
                      <c:pt idx="981">
                        <c:v>-4416.9760148799996</c:v>
                      </c:pt>
                      <c:pt idx="982">
                        <c:v>-4420.9869957999999</c:v>
                      </c:pt>
                      <c:pt idx="983">
                        <c:v>-4435.3164562100001</c:v>
                      </c:pt>
                      <c:pt idx="984">
                        <c:v>-4445.49803763</c:v>
                      </c:pt>
                      <c:pt idx="985">
                        <c:v>-4447.9582817999999</c:v>
                      </c:pt>
                      <c:pt idx="986">
                        <c:v>-4450.3785249700004</c:v>
                      </c:pt>
                      <c:pt idx="987">
                        <c:v>-4453.3520934999997</c:v>
                      </c:pt>
                      <c:pt idx="988">
                        <c:v>-4463.6380102399999</c:v>
                      </c:pt>
                      <c:pt idx="989">
                        <c:v>-4481.7630175900003</c:v>
                      </c:pt>
                      <c:pt idx="990">
                        <c:v>-4487.73790482</c:v>
                      </c:pt>
                      <c:pt idx="991">
                        <c:v>-4499.4249953799999</c:v>
                      </c:pt>
                      <c:pt idx="992">
                        <c:v>-4499.55571822</c:v>
                      </c:pt>
                      <c:pt idx="993">
                        <c:v>-4500.6841793599997</c:v>
                      </c:pt>
                      <c:pt idx="994">
                        <c:v>-4509.6971219899997</c:v>
                      </c:pt>
                      <c:pt idx="995">
                        <c:v>-4517.1027697099998</c:v>
                      </c:pt>
                      <c:pt idx="996">
                        <c:v>-4519.5321046099998</c:v>
                      </c:pt>
                      <c:pt idx="997">
                        <c:v>-4522.54726691</c:v>
                      </c:pt>
                      <c:pt idx="998">
                        <c:v>-4525.9686900099996</c:v>
                      </c:pt>
                      <c:pt idx="999">
                        <c:v>-4528.6904735300004</c:v>
                      </c:pt>
                      <c:pt idx="1000">
                        <c:v>-4530.1068824599997</c:v>
                      </c:pt>
                      <c:pt idx="1001">
                        <c:v>-4534.3470738599999</c:v>
                      </c:pt>
                      <c:pt idx="1002">
                        <c:v>-4540.9358575899996</c:v>
                      </c:pt>
                      <c:pt idx="1003">
                        <c:v>-4561.97066748</c:v>
                      </c:pt>
                      <c:pt idx="1004">
                        <c:v>-4566.2497512399996</c:v>
                      </c:pt>
                      <c:pt idx="1005">
                        <c:v>-4580.5218219099997</c:v>
                      </c:pt>
                      <c:pt idx="1006">
                        <c:v>-4591.7565948000001</c:v>
                      </c:pt>
                      <c:pt idx="1007">
                        <c:v>-4593.3510383900002</c:v>
                      </c:pt>
                      <c:pt idx="1008">
                        <c:v>-4593.7628923399998</c:v>
                      </c:pt>
                      <c:pt idx="1009">
                        <c:v>-4601.5960735299996</c:v>
                      </c:pt>
                      <c:pt idx="1010">
                        <c:v>-4620.16420586</c:v>
                      </c:pt>
                      <c:pt idx="1011">
                        <c:v>-4620.96852287</c:v>
                      </c:pt>
                      <c:pt idx="1012">
                        <c:v>-4621.4292598499997</c:v>
                      </c:pt>
                      <c:pt idx="1013">
                        <c:v>-4625.0297866299998</c:v>
                      </c:pt>
                      <c:pt idx="1014">
                        <c:v>-4627.63150529</c:v>
                      </c:pt>
                      <c:pt idx="1015">
                        <c:v>-4632.9189966599997</c:v>
                      </c:pt>
                      <c:pt idx="1016">
                        <c:v>-4633.8341253199997</c:v>
                      </c:pt>
                      <c:pt idx="1017">
                        <c:v>-4650.7124294900004</c:v>
                      </c:pt>
                      <c:pt idx="1018">
                        <c:v>-4653.8428300400001</c:v>
                      </c:pt>
                      <c:pt idx="1019">
                        <c:v>-4661.6810539099997</c:v>
                      </c:pt>
                      <c:pt idx="1020">
                        <c:v>-4676.4039732800002</c:v>
                      </c:pt>
                      <c:pt idx="1021">
                        <c:v>-4680.0618027500004</c:v>
                      </c:pt>
                      <c:pt idx="1022">
                        <c:v>-4692.3307012300002</c:v>
                      </c:pt>
                      <c:pt idx="1023">
                        <c:v>-4693.7794331499999</c:v>
                      </c:pt>
                      <c:pt idx="1024">
                        <c:v>-4725.2561132299998</c:v>
                      </c:pt>
                      <c:pt idx="1025">
                        <c:v>-4740.2887640099998</c:v>
                      </c:pt>
                      <c:pt idx="1026">
                        <c:v>-4743.27025417</c:v>
                      </c:pt>
                      <c:pt idx="1027">
                        <c:v>-4771.09691793</c:v>
                      </c:pt>
                      <c:pt idx="1028">
                        <c:v>-4779.85959275</c:v>
                      </c:pt>
                      <c:pt idx="1029">
                        <c:v>-4782.11813162</c:v>
                      </c:pt>
                      <c:pt idx="1030">
                        <c:v>-4784.8603907999995</c:v>
                      </c:pt>
                      <c:pt idx="1031">
                        <c:v>-4790.1238635399995</c:v>
                      </c:pt>
                      <c:pt idx="1032">
                        <c:v>-4799.6469722000002</c:v>
                      </c:pt>
                      <c:pt idx="1033">
                        <c:v>-4814.4903239699997</c:v>
                      </c:pt>
                      <c:pt idx="1034">
                        <c:v>-4824.5041115200002</c:v>
                      </c:pt>
                      <c:pt idx="1035">
                        <c:v>-4830.8830374099998</c:v>
                      </c:pt>
                      <c:pt idx="1036">
                        <c:v>-4834.6805847400001</c:v>
                      </c:pt>
                      <c:pt idx="1037">
                        <c:v>-4835.0464226000004</c:v>
                      </c:pt>
                      <c:pt idx="1038">
                        <c:v>-4846.3928025599998</c:v>
                      </c:pt>
                      <c:pt idx="1039">
                        <c:v>-4864.15592793</c:v>
                      </c:pt>
                      <c:pt idx="1040">
                        <c:v>-4870.8376115999999</c:v>
                      </c:pt>
                      <c:pt idx="1041">
                        <c:v>-4873.4724099799996</c:v>
                      </c:pt>
                      <c:pt idx="1042">
                        <c:v>-4917.5677228499999</c:v>
                      </c:pt>
                      <c:pt idx="1043">
                        <c:v>-4929.5396489200002</c:v>
                      </c:pt>
                      <c:pt idx="1044">
                        <c:v>-4942.1642210700002</c:v>
                      </c:pt>
                      <c:pt idx="1045">
                        <c:v>-4966.1301175799999</c:v>
                      </c:pt>
                      <c:pt idx="1046">
                        <c:v>-4985.1096836400002</c:v>
                      </c:pt>
                      <c:pt idx="1047">
                        <c:v>-4993.2913231800003</c:v>
                      </c:pt>
                      <c:pt idx="1048">
                        <c:v>-4994.5424873700003</c:v>
                      </c:pt>
                      <c:pt idx="1049">
                        <c:v>-4995.5320720399995</c:v>
                      </c:pt>
                      <c:pt idx="1050">
                        <c:v>-5000.2014752799996</c:v>
                      </c:pt>
                      <c:pt idx="1051">
                        <c:v>-5020.3864433299996</c:v>
                      </c:pt>
                      <c:pt idx="1052">
                        <c:v>-5041.9943264699996</c:v>
                      </c:pt>
                      <c:pt idx="1053">
                        <c:v>-5042.4888235199996</c:v>
                      </c:pt>
                      <c:pt idx="1054">
                        <c:v>-5046.6069133499996</c:v>
                      </c:pt>
                      <c:pt idx="1055">
                        <c:v>-5066.9643278800004</c:v>
                      </c:pt>
                      <c:pt idx="1056">
                        <c:v>-5086.6783924000001</c:v>
                      </c:pt>
                      <c:pt idx="1057">
                        <c:v>-5105.6899886800002</c:v>
                      </c:pt>
                      <c:pt idx="1058">
                        <c:v>-5127.8279979400004</c:v>
                      </c:pt>
                      <c:pt idx="1059">
                        <c:v>-5143.3013879999999</c:v>
                      </c:pt>
                      <c:pt idx="1060">
                        <c:v>-5147.2263794299997</c:v>
                      </c:pt>
                      <c:pt idx="1061">
                        <c:v>-5161.3467223099997</c:v>
                      </c:pt>
                      <c:pt idx="1062">
                        <c:v>-5175.65476648</c:v>
                      </c:pt>
                      <c:pt idx="1063">
                        <c:v>-5176.2543613600001</c:v>
                      </c:pt>
                      <c:pt idx="1064">
                        <c:v>-5177.3390112999996</c:v>
                      </c:pt>
                      <c:pt idx="1065">
                        <c:v>-5195.3362647000004</c:v>
                      </c:pt>
                      <c:pt idx="1066">
                        <c:v>-5230.3168294500001</c:v>
                      </c:pt>
                      <c:pt idx="1067">
                        <c:v>-5231.9717824700001</c:v>
                      </c:pt>
                      <c:pt idx="1068">
                        <c:v>-5235.1623558499996</c:v>
                      </c:pt>
                      <c:pt idx="1069">
                        <c:v>-5238.7374722699997</c:v>
                      </c:pt>
                      <c:pt idx="1070">
                        <c:v>-5243.7912211399998</c:v>
                      </c:pt>
                      <c:pt idx="1071">
                        <c:v>-5251.99978268</c:v>
                      </c:pt>
                      <c:pt idx="1072">
                        <c:v>-5261.6276946500002</c:v>
                      </c:pt>
                      <c:pt idx="1073">
                        <c:v>-5287.8845454499997</c:v>
                      </c:pt>
                      <c:pt idx="1074">
                        <c:v>-5288.2235896900002</c:v>
                      </c:pt>
                      <c:pt idx="1075">
                        <c:v>-5294.2233342500003</c:v>
                      </c:pt>
                      <c:pt idx="1076">
                        <c:v>-5294.8052533399996</c:v>
                      </c:pt>
                      <c:pt idx="1077">
                        <c:v>-5295.5712932500001</c:v>
                      </c:pt>
                      <c:pt idx="1078">
                        <c:v>-5298.4318230400004</c:v>
                      </c:pt>
                      <c:pt idx="1079">
                        <c:v>-5300.7018529300003</c:v>
                      </c:pt>
                      <c:pt idx="1080">
                        <c:v>-5328.88708632</c:v>
                      </c:pt>
                      <c:pt idx="1081">
                        <c:v>-5343.9298885500002</c:v>
                      </c:pt>
                      <c:pt idx="1082">
                        <c:v>-5352.7211487799996</c:v>
                      </c:pt>
                      <c:pt idx="1083">
                        <c:v>-5359.38632968</c:v>
                      </c:pt>
                      <c:pt idx="1084">
                        <c:v>-5370.3886802200004</c:v>
                      </c:pt>
                      <c:pt idx="1085">
                        <c:v>-5375.8374397899997</c:v>
                      </c:pt>
                      <c:pt idx="1086">
                        <c:v>-5388.4825040899996</c:v>
                      </c:pt>
                      <c:pt idx="1087">
                        <c:v>-5394.5536299699997</c:v>
                      </c:pt>
                      <c:pt idx="1088">
                        <c:v>-5403.1680234699998</c:v>
                      </c:pt>
                      <c:pt idx="1089">
                        <c:v>-5406.6645392099999</c:v>
                      </c:pt>
                      <c:pt idx="1090">
                        <c:v>-5438.1118982999997</c:v>
                      </c:pt>
                      <c:pt idx="1091">
                        <c:v>-5464.4986327099996</c:v>
                      </c:pt>
                      <c:pt idx="1092">
                        <c:v>-5469.9641940000001</c:v>
                      </c:pt>
                      <c:pt idx="1093">
                        <c:v>-5499.4193173100002</c:v>
                      </c:pt>
                      <c:pt idx="1094">
                        <c:v>-5528.1438453600003</c:v>
                      </c:pt>
                      <c:pt idx="1095">
                        <c:v>-5529.13206317</c:v>
                      </c:pt>
                      <c:pt idx="1096">
                        <c:v>-5533.5697674399999</c:v>
                      </c:pt>
                      <c:pt idx="1097">
                        <c:v>-5563.2146149399996</c:v>
                      </c:pt>
                      <c:pt idx="1098">
                        <c:v>-5577.9050950999999</c:v>
                      </c:pt>
                      <c:pt idx="1099">
                        <c:v>-5582.4454282500001</c:v>
                      </c:pt>
                      <c:pt idx="1100">
                        <c:v>-5589.0998469400001</c:v>
                      </c:pt>
                      <c:pt idx="1101">
                        <c:v>-5594.4372883799997</c:v>
                      </c:pt>
                      <c:pt idx="1102">
                        <c:v>-5620.9386182600001</c:v>
                      </c:pt>
                      <c:pt idx="1103">
                        <c:v>-5634.47940819</c:v>
                      </c:pt>
                      <c:pt idx="1104">
                        <c:v>-5634.7706671100004</c:v>
                      </c:pt>
                      <c:pt idx="1105">
                        <c:v>-5690.1222992399998</c:v>
                      </c:pt>
                      <c:pt idx="1106">
                        <c:v>-5705.1901078000001</c:v>
                      </c:pt>
                      <c:pt idx="1107">
                        <c:v>-5720.1686785499996</c:v>
                      </c:pt>
                      <c:pt idx="1108">
                        <c:v>-5721.2218196599997</c:v>
                      </c:pt>
                      <c:pt idx="1109">
                        <c:v>-5746.7839751900001</c:v>
                      </c:pt>
                      <c:pt idx="1110">
                        <c:v>-5769.5209247800003</c:v>
                      </c:pt>
                      <c:pt idx="1111">
                        <c:v>-5786.2808446700001</c:v>
                      </c:pt>
                      <c:pt idx="1112">
                        <c:v>-5788.7694679599999</c:v>
                      </c:pt>
                      <c:pt idx="1113">
                        <c:v>-5836.7669921500001</c:v>
                      </c:pt>
                      <c:pt idx="1114">
                        <c:v>-5870.4003370099999</c:v>
                      </c:pt>
                      <c:pt idx="1115">
                        <c:v>-5873.1286852800004</c:v>
                      </c:pt>
                      <c:pt idx="1116">
                        <c:v>-5889.19641383</c:v>
                      </c:pt>
                      <c:pt idx="1117">
                        <c:v>-5959.9509471600004</c:v>
                      </c:pt>
                      <c:pt idx="1118">
                        <c:v>-6004.9888054000003</c:v>
                      </c:pt>
                      <c:pt idx="1119">
                        <c:v>-6054.3915301200004</c:v>
                      </c:pt>
                      <c:pt idx="1120">
                        <c:v>-6054.4170575899998</c:v>
                      </c:pt>
                      <c:pt idx="1121">
                        <c:v>-6272.8088251899999</c:v>
                      </c:pt>
                      <c:pt idx="1122">
                        <c:v>-6284.1267040900002</c:v>
                      </c:pt>
                      <c:pt idx="1123">
                        <c:v>-6284.2851519100004</c:v>
                      </c:pt>
                      <c:pt idx="1124">
                        <c:v>-6334.4893124800001</c:v>
                      </c:pt>
                      <c:pt idx="1125">
                        <c:v>-6386.2892250200002</c:v>
                      </c:pt>
                      <c:pt idx="1126">
                        <c:v>-6401.2008097199996</c:v>
                      </c:pt>
                      <c:pt idx="1127">
                        <c:v>-6419.5790509099998</c:v>
                      </c:pt>
                      <c:pt idx="1128">
                        <c:v>-6515.5394312199996</c:v>
                      </c:pt>
                      <c:pt idx="1129">
                        <c:v>-6635.7006839899996</c:v>
                      </c:pt>
                      <c:pt idx="1130">
                        <c:v>-6724.1085178399999</c:v>
                      </c:pt>
                      <c:pt idx="1131">
                        <c:v>-6725.83151757</c:v>
                      </c:pt>
                      <c:pt idx="1132">
                        <c:v>-6780.40276541</c:v>
                      </c:pt>
                      <c:pt idx="1133">
                        <c:v>-6787.8409490399999</c:v>
                      </c:pt>
                      <c:pt idx="1134">
                        <c:v>-6857.3514840199996</c:v>
                      </c:pt>
                      <c:pt idx="1135">
                        <c:v>-6963.0921255800004</c:v>
                      </c:pt>
                      <c:pt idx="1136">
                        <c:v>-7045.9715297299999</c:v>
                      </c:pt>
                      <c:pt idx="1137">
                        <c:v>-7049.51500321</c:v>
                      </c:pt>
                      <c:pt idx="1138">
                        <c:v>-7065.1860021900002</c:v>
                      </c:pt>
                      <c:pt idx="1139">
                        <c:v>-7089.7382066</c:v>
                      </c:pt>
                      <c:pt idx="1140">
                        <c:v>-7133.6590119499997</c:v>
                      </c:pt>
                      <c:pt idx="1141">
                        <c:v>-7150.6560251700002</c:v>
                      </c:pt>
                      <c:pt idx="1142">
                        <c:v>-7167.5595108799998</c:v>
                      </c:pt>
                      <c:pt idx="1143">
                        <c:v>-7243.8858707099998</c:v>
                      </c:pt>
                      <c:pt idx="1144">
                        <c:v>-7302.2020524099999</c:v>
                      </c:pt>
                      <c:pt idx="1145">
                        <c:v>-7308.9606405300001</c:v>
                      </c:pt>
                      <c:pt idx="1146">
                        <c:v>-7347.0625206499999</c:v>
                      </c:pt>
                      <c:pt idx="1147">
                        <c:v>-7368.6675882500003</c:v>
                      </c:pt>
                      <c:pt idx="1148">
                        <c:v>-7407.1277881200003</c:v>
                      </c:pt>
                      <c:pt idx="1149">
                        <c:v>-7415.11171973</c:v>
                      </c:pt>
                      <c:pt idx="1150">
                        <c:v>-7446.1914817899997</c:v>
                      </c:pt>
                      <c:pt idx="1151">
                        <c:v>-7522.8978936499998</c:v>
                      </c:pt>
                      <c:pt idx="1152">
                        <c:v>-7526.6724087299999</c:v>
                      </c:pt>
                      <c:pt idx="1153">
                        <c:v>-7549.2073296799999</c:v>
                      </c:pt>
                      <c:pt idx="1154">
                        <c:v>-7569.1440733099998</c:v>
                      </c:pt>
                      <c:pt idx="1155">
                        <c:v>-7606.4630249000002</c:v>
                      </c:pt>
                      <c:pt idx="1156">
                        <c:v>-7727.4114965299996</c:v>
                      </c:pt>
                      <c:pt idx="1157">
                        <c:v>-7742.8789786400002</c:v>
                      </c:pt>
                      <c:pt idx="1158">
                        <c:v>-7862.46758856</c:v>
                      </c:pt>
                      <c:pt idx="1159">
                        <c:v>-7868.36465469</c:v>
                      </c:pt>
                      <c:pt idx="1160">
                        <c:v>-7921.8288065200004</c:v>
                      </c:pt>
                      <c:pt idx="1161">
                        <c:v>-7929.6175832400004</c:v>
                      </c:pt>
                      <c:pt idx="1162">
                        <c:v>-7955.0859812600002</c:v>
                      </c:pt>
                      <c:pt idx="1163">
                        <c:v>-8095.6426048100002</c:v>
                      </c:pt>
                      <c:pt idx="1164">
                        <c:v>-8137.0941130600004</c:v>
                      </c:pt>
                      <c:pt idx="1165">
                        <c:v>-8139.56697454</c:v>
                      </c:pt>
                      <c:pt idx="1166">
                        <c:v>-8312.7118117200007</c:v>
                      </c:pt>
                      <c:pt idx="1167">
                        <c:v>-8373.5471572900005</c:v>
                      </c:pt>
                      <c:pt idx="1168">
                        <c:v>-8550.9257706699991</c:v>
                      </c:pt>
                      <c:pt idx="1169">
                        <c:v>-8689.2220037700008</c:v>
                      </c:pt>
                      <c:pt idx="1170">
                        <c:v>-8746.3406752299998</c:v>
                      </c:pt>
                      <c:pt idx="1171">
                        <c:v>-8773.0178328700003</c:v>
                      </c:pt>
                      <c:pt idx="1172">
                        <c:v>-8957.7106444399997</c:v>
                      </c:pt>
                      <c:pt idx="1173">
                        <c:v>-8971.2245039000009</c:v>
                      </c:pt>
                      <c:pt idx="1174">
                        <c:v>-9046.9311258599992</c:v>
                      </c:pt>
                      <c:pt idx="1175">
                        <c:v>-9057.8888467800007</c:v>
                      </c:pt>
                      <c:pt idx="1176">
                        <c:v>-9069.6259303400002</c:v>
                      </c:pt>
                      <c:pt idx="1177">
                        <c:v>-9097.1539073200001</c:v>
                      </c:pt>
                      <c:pt idx="1178">
                        <c:v>-9116.1818215900003</c:v>
                      </c:pt>
                      <c:pt idx="1179">
                        <c:v>-9189.2862439199998</c:v>
                      </c:pt>
                      <c:pt idx="1180">
                        <c:v>-9201.6057080200007</c:v>
                      </c:pt>
                      <c:pt idx="1181">
                        <c:v>-9205.8964581700002</c:v>
                      </c:pt>
                      <c:pt idx="1182">
                        <c:v>-9213.0718052299999</c:v>
                      </c:pt>
                      <c:pt idx="1183">
                        <c:v>-9251.1558352600005</c:v>
                      </c:pt>
                      <c:pt idx="1184">
                        <c:v>-9324.0834472099996</c:v>
                      </c:pt>
                      <c:pt idx="1185">
                        <c:v>-9336.4844244600008</c:v>
                      </c:pt>
                      <c:pt idx="1186">
                        <c:v>-9358.3753190999996</c:v>
                      </c:pt>
                      <c:pt idx="1187">
                        <c:v>-9368.0558612299992</c:v>
                      </c:pt>
                      <c:pt idx="1188">
                        <c:v>-9492.2359713099995</c:v>
                      </c:pt>
                      <c:pt idx="1189">
                        <c:v>-9512.3975837199996</c:v>
                      </c:pt>
                      <c:pt idx="1190">
                        <c:v>-9603.5649740999997</c:v>
                      </c:pt>
                      <c:pt idx="1191">
                        <c:v>-9608.7689158400008</c:v>
                      </c:pt>
                      <c:pt idx="1192">
                        <c:v>-9627.0690348099997</c:v>
                      </c:pt>
                      <c:pt idx="1193">
                        <c:v>-9676.5011225100006</c:v>
                      </c:pt>
                      <c:pt idx="1194">
                        <c:v>-9690.2874111399997</c:v>
                      </c:pt>
                      <c:pt idx="1195">
                        <c:v>-9712.0266108899996</c:v>
                      </c:pt>
                      <c:pt idx="1196">
                        <c:v>-9739.2753565599996</c:v>
                      </c:pt>
                      <c:pt idx="1197">
                        <c:v>-9764.0909662199992</c:v>
                      </c:pt>
                      <c:pt idx="1198">
                        <c:v>-9792.9510461999998</c:v>
                      </c:pt>
                      <c:pt idx="1199">
                        <c:v>-9828.5986536300006</c:v>
                      </c:pt>
                      <c:pt idx="1200">
                        <c:v>-9911.5109907000005</c:v>
                      </c:pt>
                      <c:pt idx="1201">
                        <c:v>-9992.9517638599991</c:v>
                      </c:pt>
                      <c:pt idx="1202">
                        <c:v>-10114.491156300001</c:v>
                      </c:pt>
                      <c:pt idx="1203">
                        <c:v>-10126.620747499999</c:v>
                      </c:pt>
                      <c:pt idx="1204">
                        <c:v>-10184.7531041</c:v>
                      </c:pt>
                      <c:pt idx="1205">
                        <c:v>-10282.992030400001</c:v>
                      </c:pt>
                      <c:pt idx="1206">
                        <c:v>-10291.160697200001</c:v>
                      </c:pt>
                      <c:pt idx="1207">
                        <c:v>-10355.968432199999</c:v>
                      </c:pt>
                      <c:pt idx="1208">
                        <c:v>-10371.945658299999</c:v>
                      </c:pt>
                      <c:pt idx="1209">
                        <c:v>-10403.771236799999</c:v>
                      </c:pt>
                      <c:pt idx="1210">
                        <c:v>-10446.532240500001</c:v>
                      </c:pt>
                      <c:pt idx="1211">
                        <c:v>-10562.681252599999</c:v>
                      </c:pt>
                      <c:pt idx="1212">
                        <c:v>-10615.504193500001</c:v>
                      </c:pt>
                      <c:pt idx="1213">
                        <c:v>-10653.2439252</c:v>
                      </c:pt>
                      <c:pt idx="1214">
                        <c:v>-10796.807655799999</c:v>
                      </c:pt>
                      <c:pt idx="1215">
                        <c:v>-10861.0605419</c:v>
                      </c:pt>
                      <c:pt idx="1216">
                        <c:v>-10955.5492892</c:v>
                      </c:pt>
                      <c:pt idx="1217">
                        <c:v>-10987.5562869</c:v>
                      </c:pt>
                      <c:pt idx="1218">
                        <c:v>-11038.174304300001</c:v>
                      </c:pt>
                      <c:pt idx="1219">
                        <c:v>-11064.6863139</c:v>
                      </c:pt>
                      <c:pt idx="1220">
                        <c:v>-11193.744842800001</c:v>
                      </c:pt>
                      <c:pt idx="1221">
                        <c:v>-11405.830156100001</c:v>
                      </c:pt>
                      <c:pt idx="1222">
                        <c:v>-11477.003995700001</c:v>
                      </c:pt>
                      <c:pt idx="1223">
                        <c:v>-11491.429773899999</c:v>
                      </c:pt>
                      <c:pt idx="1224">
                        <c:v>-11601.583083400001</c:v>
                      </c:pt>
                      <c:pt idx="1225">
                        <c:v>-11675.063516</c:v>
                      </c:pt>
                      <c:pt idx="1226">
                        <c:v>-11699.4100512</c:v>
                      </c:pt>
                      <c:pt idx="1227">
                        <c:v>-11810.078873</c:v>
                      </c:pt>
                      <c:pt idx="1228">
                        <c:v>-11842.6025018</c:v>
                      </c:pt>
                      <c:pt idx="1229">
                        <c:v>-11893.7887362</c:v>
                      </c:pt>
                      <c:pt idx="1230">
                        <c:v>-11907.1802725</c:v>
                      </c:pt>
                      <c:pt idx="1231">
                        <c:v>-12008.620093</c:v>
                      </c:pt>
                      <c:pt idx="1232">
                        <c:v>-12026.789435999999</c:v>
                      </c:pt>
                      <c:pt idx="1233">
                        <c:v>-12083.824074</c:v>
                      </c:pt>
                      <c:pt idx="1234">
                        <c:v>-12244.4347442</c:v>
                      </c:pt>
                      <c:pt idx="1235">
                        <c:v>-12349.2820799</c:v>
                      </c:pt>
                      <c:pt idx="1236">
                        <c:v>-12410.9167607</c:v>
                      </c:pt>
                      <c:pt idx="1237">
                        <c:v>-12413.626415999999</c:v>
                      </c:pt>
                      <c:pt idx="1238">
                        <c:v>-12554.729908900001</c:v>
                      </c:pt>
                      <c:pt idx="1239">
                        <c:v>-12561.175555100001</c:v>
                      </c:pt>
                      <c:pt idx="1240">
                        <c:v>-12737.3152601</c:v>
                      </c:pt>
                      <c:pt idx="1241">
                        <c:v>-12740.097037400001</c:v>
                      </c:pt>
                      <c:pt idx="1242">
                        <c:v>-13317.722439200001</c:v>
                      </c:pt>
                      <c:pt idx="1243">
                        <c:v>-13536.3599815</c:v>
                      </c:pt>
                      <c:pt idx="1244">
                        <c:v>-13700.2771717</c:v>
                      </c:pt>
                      <c:pt idx="1245">
                        <c:v>-14139.498358999999</c:v>
                      </c:pt>
                      <c:pt idx="1246">
                        <c:v>-14548.1750818</c:v>
                      </c:pt>
                      <c:pt idx="1247">
                        <c:v>-15373.2392805</c:v>
                      </c:pt>
                      <c:pt idx="1248">
                        <c:v>-15439.8031715</c:v>
                      </c:pt>
                      <c:pt idx="1249">
                        <c:v>-15558.2124702</c:v>
                      </c:pt>
                      <c:pt idx="1250">
                        <c:v>-17132.561827699999</c:v>
                      </c:pt>
                      <c:pt idx="1251">
                        <c:v>-17578.5494125</c:v>
                      </c:pt>
                      <c:pt idx="1252">
                        <c:v>-18272.669762099998</c:v>
                      </c:pt>
                      <c:pt idx="1253">
                        <c:v>-18464.451081700001</c:v>
                      </c:pt>
                      <c:pt idx="1254">
                        <c:v>-18594.3691855</c:v>
                      </c:pt>
                      <c:pt idx="1255">
                        <c:v>-18829.773865800002</c:v>
                      </c:pt>
                      <c:pt idx="1256">
                        <c:v>-19023.1900594</c:v>
                      </c:pt>
                      <c:pt idx="1257">
                        <c:v>-20205.338241000001</c:v>
                      </c:pt>
                      <c:pt idx="1258">
                        <c:v>-20312.408963099999</c:v>
                      </c:pt>
                      <c:pt idx="1259">
                        <c:v>-20982.7915713</c:v>
                      </c:pt>
                      <c:pt idx="1260">
                        <c:v>-21246.271739700001</c:v>
                      </c:pt>
                      <c:pt idx="1261">
                        <c:v>-25419.0427753</c:v>
                      </c:pt>
                      <c:pt idx="1262">
                        <c:v>-26725.059302000001</c:v>
                      </c:pt>
                      <c:pt idx="1263">
                        <c:v>-26849.516128200001</c:v>
                      </c:pt>
                      <c:pt idx="1264">
                        <c:v>-28084.355658600001</c:v>
                      </c:pt>
                      <c:pt idx="1265">
                        <c:v>-31845.836686800001</c:v>
                      </c:pt>
                      <c:pt idx="1266">
                        <c:v>-45577.614950199997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Data!$I$737:$I$2003</c15:sqref>
                        </c15:formulaRef>
                      </c:ext>
                    </c:extLst>
                    <c:numCache>
                      <c:formatCode>0.0000</c:formatCode>
                      <c:ptCount val="1267"/>
                      <c:pt idx="0">
                        <c:v>0.63299999999999979</c:v>
                      </c:pt>
                      <c:pt idx="1">
                        <c:v>0.63249999999999973</c:v>
                      </c:pt>
                      <c:pt idx="2">
                        <c:v>0.63199999999999967</c:v>
                      </c:pt>
                      <c:pt idx="3">
                        <c:v>0.63149999999999973</c:v>
                      </c:pt>
                      <c:pt idx="4">
                        <c:v>0.63099999999999978</c:v>
                      </c:pt>
                      <c:pt idx="5">
                        <c:v>0.63049999999999973</c:v>
                      </c:pt>
                      <c:pt idx="6">
                        <c:v>0.62999999999999967</c:v>
                      </c:pt>
                      <c:pt idx="7">
                        <c:v>0.62949999999999973</c:v>
                      </c:pt>
                      <c:pt idx="8">
                        <c:v>0.62899999999999978</c:v>
                      </c:pt>
                      <c:pt idx="9">
                        <c:v>0.62849999999999973</c:v>
                      </c:pt>
                      <c:pt idx="10">
                        <c:v>0.62799999999999967</c:v>
                      </c:pt>
                      <c:pt idx="11">
                        <c:v>0.62749999999999972</c:v>
                      </c:pt>
                      <c:pt idx="12">
                        <c:v>0.62699999999999978</c:v>
                      </c:pt>
                      <c:pt idx="13">
                        <c:v>0.62649999999999972</c:v>
                      </c:pt>
                      <c:pt idx="14">
                        <c:v>0.62599999999999967</c:v>
                      </c:pt>
                      <c:pt idx="15">
                        <c:v>0.62549999999999972</c:v>
                      </c:pt>
                      <c:pt idx="16">
                        <c:v>0.62499999999999978</c:v>
                      </c:pt>
                      <c:pt idx="17">
                        <c:v>0.62449999999999972</c:v>
                      </c:pt>
                      <c:pt idx="18">
                        <c:v>0.62399999999999967</c:v>
                      </c:pt>
                      <c:pt idx="19">
                        <c:v>0.62349999999999972</c:v>
                      </c:pt>
                      <c:pt idx="20">
                        <c:v>0.62299999999999978</c:v>
                      </c:pt>
                      <c:pt idx="21">
                        <c:v>0.62249999999999972</c:v>
                      </c:pt>
                      <c:pt idx="22">
                        <c:v>0.62199999999999966</c:v>
                      </c:pt>
                      <c:pt idx="23">
                        <c:v>0.62149999999999972</c:v>
                      </c:pt>
                      <c:pt idx="24">
                        <c:v>0.62099999999999977</c:v>
                      </c:pt>
                      <c:pt idx="25">
                        <c:v>0.62049999999999972</c:v>
                      </c:pt>
                      <c:pt idx="26">
                        <c:v>0.61999999999999966</c:v>
                      </c:pt>
                      <c:pt idx="27">
                        <c:v>0.61949999999999972</c:v>
                      </c:pt>
                      <c:pt idx="28">
                        <c:v>0.61899999999999977</c:v>
                      </c:pt>
                      <c:pt idx="29">
                        <c:v>0.61849999999999972</c:v>
                      </c:pt>
                      <c:pt idx="30">
                        <c:v>0.61799999999999966</c:v>
                      </c:pt>
                      <c:pt idx="31">
                        <c:v>0.61749999999999972</c:v>
                      </c:pt>
                      <c:pt idx="32">
                        <c:v>0.61699999999999977</c:v>
                      </c:pt>
                      <c:pt idx="33">
                        <c:v>0.61649999999999971</c:v>
                      </c:pt>
                      <c:pt idx="34">
                        <c:v>0.61599999999999966</c:v>
                      </c:pt>
                      <c:pt idx="35">
                        <c:v>0.61549999999999971</c:v>
                      </c:pt>
                      <c:pt idx="36">
                        <c:v>0.61499999999999977</c:v>
                      </c:pt>
                      <c:pt idx="37">
                        <c:v>0.61449999999999971</c:v>
                      </c:pt>
                      <c:pt idx="38">
                        <c:v>0.61399999999999966</c:v>
                      </c:pt>
                      <c:pt idx="39">
                        <c:v>0.61349999999999971</c:v>
                      </c:pt>
                      <c:pt idx="40">
                        <c:v>0.61299999999999977</c:v>
                      </c:pt>
                      <c:pt idx="41">
                        <c:v>0.61249999999999971</c:v>
                      </c:pt>
                      <c:pt idx="42">
                        <c:v>0.61199999999999966</c:v>
                      </c:pt>
                      <c:pt idx="43">
                        <c:v>0.61149999999999971</c:v>
                      </c:pt>
                      <c:pt idx="44">
                        <c:v>0.61099999999999977</c:v>
                      </c:pt>
                      <c:pt idx="45">
                        <c:v>0.61049999999999971</c:v>
                      </c:pt>
                      <c:pt idx="46">
                        <c:v>0.60999999999999965</c:v>
                      </c:pt>
                      <c:pt idx="47">
                        <c:v>0.60949999999999971</c:v>
                      </c:pt>
                      <c:pt idx="48">
                        <c:v>0.60899999999999976</c:v>
                      </c:pt>
                      <c:pt idx="49">
                        <c:v>0.60849999999999971</c:v>
                      </c:pt>
                      <c:pt idx="50">
                        <c:v>0.60799999999999965</c:v>
                      </c:pt>
                      <c:pt idx="51">
                        <c:v>0.60749999999999971</c:v>
                      </c:pt>
                      <c:pt idx="52">
                        <c:v>0.60699999999999976</c:v>
                      </c:pt>
                      <c:pt idx="53">
                        <c:v>0.60649999999999971</c:v>
                      </c:pt>
                      <c:pt idx="54">
                        <c:v>0.60599999999999965</c:v>
                      </c:pt>
                      <c:pt idx="55">
                        <c:v>0.60549999999999971</c:v>
                      </c:pt>
                      <c:pt idx="56">
                        <c:v>0.60499999999999976</c:v>
                      </c:pt>
                      <c:pt idx="57">
                        <c:v>0.6044999999999997</c:v>
                      </c:pt>
                      <c:pt idx="58">
                        <c:v>0.60399999999999965</c:v>
                      </c:pt>
                      <c:pt idx="59">
                        <c:v>0.6034999999999997</c:v>
                      </c:pt>
                      <c:pt idx="60">
                        <c:v>0.60299999999999976</c:v>
                      </c:pt>
                      <c:pt idx="61">
                        <c:v>0.6024999999999997</c:v>
                      </c:pt>
                      <c:pt idx="62">
                        <c:v>0.60199999999999965</c:v>
                      </c:pt>
                      <c:pt idx="63">
                        <c:v>0.6014999999999997</c:v>
                      </c:pt>
                      <c:pt idx="64">
                        <c:v>0.60099999999999976</c:v>
                      </c:pt>
                      <c:pt idx="65">
                        <c:v>0.6004999999999997</c:v>
                      </c:pt>
                      <c:pt idx="66">
                        <c:v>0.59999999999999964</c:v>
                      </c:pt>
                      <c:pt idx="67">
                        <c:v>0.5994999999999997</c:v>
                      </c:pt>
                      <c:pt idx="68">
                        <c:v>0.59899999999999975</c:v>
                      </c:pt>
                      <c:pt idx="69">
                        <c:v>0.5984999999999997</c:v>
                      </c:pt>
                      <c:pt idx="70">
                        <c:v>0.59799999999999964</c:v>
                      </c:pt>
                      <c:pt idx="71">
                        <c:v>0.5974999999999997</c:v>
                      </c:pt>
                      <c:pt idx="72">
                        <c:v>0.59699999999999975</c:v>
                      </c:pt>
                      <c:pt idx="73">
                        <c:v>0.5964999999999997</c:v>
                      </c:pt>
                      <c:pt idx="74">
                        <c:v>0.59599999999999964</c:v>
                      </c:pt>
                      <c:pt idx="75">
                        <c:v>0.5954999999999997</c:v>
                      </c:pt>
                      <c:pt idx="76">
                        <c:v>0.59499999999999975</c:v>
                      </c:pt>
                      <c:pt idx="77">
                        <c:v>0.5944999999999997</c:v>
                      </c:pt>
                      <c:pt idx="78">
                        <c:v>0.59399999999999964</c:v>
                      </c:pt>
                      <c:pt idx="79">
                        <c:v>0.59349999999999969</c:v>
                      </c:pt>
                      <c:pt idx="80">
                        <c:v>0.59299999999999975</c:v>
                      </c:pt>
                      <c:pt idx="81">
                        <c:v>0.59249999999999969</c:v>
                      </c:pt>
                      <c:pt idx="82">
                        <c:v>0.59199999999999964</c:v>
                      </c:pt>
                      <c:pt idx="83">
                        <c:v>0.59149999999999969</c:v>
                      </c:pt>
                      <c:pt idx="84">
                        <c:v>0.59099999999999975</c:v>
                      </c:pt>
                      <c:pt idx="85">
                        <c:v>0.59049999999999969</c:v>
                      </c:pt>
                      <c:pt idx="86">
                        <c:v>0.58999999999999964</c:v>
                      </c:pt>
                      <c:pt idx="87">
                        <c:v>0.58949999999999969</c:v>
                      </c:pt>
                      <c:pt idx="88">
                        <c:v>0.58899999999999975</c:v>
                      </c:pt>
                      <c:pt idx="89">
                        <c:v>0.58849999999999969</c:v>
                      </c:pt>
                      <c:pt idx="90">
                        <c:v>0.58799999999999963</c:v>
                      </c:pt>
                      <c:pt idx="91">
                        <c:v>0.58749999999999969</c:v>
                      </c:pt>
                      <c:pt idx="92">
                        <c:v>0.58699999999999974</c:v>
                      </c:pt>
                      <c:pt idx="93">
                        <c:v>0.58649999999999969</c:v>
                      </c:pt>
                      <c:pt idx="94">
                        <c:v>0.58599999999999963</c:v>
                      </c:pt>
                      <c:pt idx="95">
                        <c:v>0.58549999999999969</c:v>
                      </c:pt>
                      <c:pt idx="96">
                        <c:v>0.58499999999999974</c:v>
                      </c:pt>
                      <c:pt idx="97">
                        <c:v>0.58449999999999969</c:v>
                      </c:pt>
                      <c:pt idx="98">
                        <c:v>0.58399999999999963</c:v>
                      </c:pt>
                      <c:pt idx="99">
                        <c:v>0.58349999999999969</c:v>
                      </c:pt>
                      <c:pt idx="100">
                        <c:v>0.58299999999999974</c:v>
                      </c:pt>
                      <c:pt idx="101">
                        <c:v>0.58249999999999968</c:v>
                      </c:pt>
                      <c:pt idx="102">
                        <c:v>0.58199999999999963</c:v>
                      </c:pt>
                      <c:pt idx="103">
                        <c:v>0.58149999999999968</c:v>
                      </c:pt>
                      <c:pt idx="104">
                        <c:v>0.58099999999999974</c:v>
                      </c:pt>
                      <c:pt idx="105">
                        <c:v>0.58049999999999968</c:v>
                      </c:pt>
                      <c:pt idx="106">
                        <c:v>0.57999999999999963</c:v>
                      </c:pt>
                      <c:pt idx="107">
                        <c:v>0.57949999999999968</c:v>
                      </c:pt>
                      <c:pt idx="108">
                        <c:v>0.57899999999999974</c:v>
                      </c:pt>
                      <c:pt idx="109">
                        <c:v>0.57849999999999968</c:v>
                      </c:pt>
                      <c:pt idx="110">
                        <c:v>0.57799999999999963</c:v>
                      </c:pt>
                      <c:pt idx="111">
                        <c:v>0.57749999999999968</c:v>
                      </c:pt>
                      <c:pt idx="112">
                        <c:v>0.57699999999999974</c:v>
                      </c:pt>
                      <c:pt idx="113">
                        <c:v>0.57649999999999968</c:v>
                      </c:pt>
                      <c:pt idx="114">
                        <c:v>0.57599999999999962</c:v>
                      </c:pt>
                      <c:pt idx="115">
                        <c:v>0.57549999999999968</c:v>
                      </c:pt>
                      <c:pt idx="116">
                        <c:v>0.57499999999999973</c:v>
                      </c:pt>
                      <c:pt idx="117">
                        <c:v>0.57449999999999968</c:v>
                      </c:pt>
                      <c:pt idx="118">
                        <c:v>0.57399999999999962</c:v>
                      </c:pt>
                      <c:pt idx="119">
                        <c:v>0.57349999999999968</c:v>
                      </c:pt>
                      <c:pt idx="120">
                        <c:v>0.57299999999999973</c:v>
                      </c:pt>
                      <c:pt idx="121">
                        <c:v>0.57249999999999968</c:v>
                      </c:pt>
                      <c:pt idx="122">
                        <c:v>0.57199999999999962</c:v>
                      </c:pt>
                      <c:pt idx="123">
                        <c:v>0.57149999999999967</c:v>
                      </c:pt>
                      <c:pt idx="124">
                        <c:v>0.57099999999999973</c:v>
                      </c:pt>
                      <c:pt idx="125">
                        <c:v>0.57049999999999967</c:v>
                      </c:pt>
                      <c:pt idx="126">
                        <c:v>0.56999999999999962</c:v>
                      </c:pt>
                      <c:pt idx="127">
                        <c:v>0.56949999999999967</c:v>
                      </c:pt>
                      <c:pt idx="128">
                        <c:v>0.56899999999999973</c:v>
                      </c:pt>
                      <c:pt idx="129">
                        <c:v>0.56849999999999967</c:v>
                      </c:pt>
                      <c:pt idx="130">
                        <c:v>0.56799999999999962</c:v>
                      </c:pt>
                      <c:pt idx="131">
                        <c:v>0.56749999999999967</c:v>
                      </c:pt>
                      <c:pt idx="132">
                        <c:v>0.56699999999999973</c:v>
                      </c:pt>
                      <c:pt idx="133">
                        <c:v>0.56649999999999967</c:v>
                      </c:pt>
                      <c:pt idx="134">
                        <c:v>0.56599999999999961</c:v>
                      </c:pt>
                      <c:pt idx="135">
                        <c:v>0.56549999999999967</c:v>
                      </c:pt>
                      <c:pt idx="136">
                        <c:v>0.56499999999999972</c:v>
                      </c:pt>
                      <c:pt idx="137">
                        <c:v>0.56449999999999967</c:v>
                      </c:pt>
                      <c:pt idx="138">
                        <c:v>0.56399999999999961</c:v>
                      </c:pt>
                      <c:pt idx="139">
                        <c:v>0.56349999999999967</c:v>
                      </c:pt>
                      <c:pt idx="140">
                        <c:v>0.56299999999999972</c:v>
                      </c:pt>
                      <c:pt idx="141">
                        <c:v>0.56249999999999967</c:v>
                      </c:pt>
                      <c:pt idx="142">
                        <c:v>0.56199999999999961</c:v>
                      </c:pt>
                      <c:pt idx="143">
                        <c:v>0.56149999999999967</c:v>
                      </c:pt>
                      <c:pt idx="144">
                        <c:v>0.56099999999999972</c:v>
                      </c:pt>
                      <c:pt idx="145">
                        <c:v>0.56049999999999967</c:v>
                      </c:pt>
                      <c:pt idx="146">
                        <c:v>0.55999999999999961</c:v>
                      </c:pt>
                      <c:pt idx="147">
                        <c:v>0.55949999999999966</c:v>
                      </c:pt>
                      <c:pt idx="148">
                        <c:v>0.55899999999999972</c:v>
                      </c:pt>
                      <c:pt idx="149">
                        <c:v>0.55849999999999966</c:v>
                      </c:pt>
                      <c:pt idx="150">
                        <c:v>0.55799999999999961</c:v>
                      </c:pt>
                      <c:pt idx="151">
                        <c:v>0.55749999999999966</c:v>
                      </c:pt>
                      <c:pt idx="152">
                        <c:v>0.55699999999999972</c:v>
                      </c:pt>
                      <c:pt idx="153">
                        <c:v>0.55649999999999966</c:v>
                      </c:pt>
                      <c:pt idx="154">
                        <c:v>0.55599999999999961</c:v>
                      </c:pt>
                      <c:pt idx="155">
                        <c:v>0.55549999999999966</c:v>
                      </c:pt>
                      <c:pt idx="156">
                        <c:v>0.55499999999999972</c:v>
                      </c:pt>
                      <c:pt idx="157">
                        <c:v>0.55449999999999966</c:v>
                      </c:pt>
                      <c:pt idx="158">
                        <c:v>0.5539999999999996</c:v>
                      </c:pt>
                      <c:pt idx="159">
                        <c:v>0.55349999999999966</c:v>
                      </c:pt>
                      <c:pt idx="160">
                        <c:v>0.55299999999999971</c:v>
                      </c:pt>
                      <c:pt idx="161">
                        <c:v>0.55249999999999966</c:v>
                      </c:pt>
                      <c:pt idx="162">
                        <c:v>0.5519999999999996</c:v>
                      </c:pt>
                      <c:pt idx="163">
                        <c:v>0.55149999999999966</c:v>
                      </c:pt>
                      <c:pt idx="164">
                        <c:v>0.55099999999999971</c:v>
                      </c:pt>
                      <c:pt idx="165">
                        <c:v>0.55049999999999966</c:v>
                      </c:pt>
                      <c:pt idx="166">
                        <c:v>0.5499999999999996</c:v>
                      </c:pt>
                      <c:pt idx="167">
                        <c:v>0.54949999999999966</c:v>
                      </c:pt>
                      <c:pt idx="168">
                        <c:v>0.54899999999999971</c:v>
                      </c:pt>
                      <c:pt idx="169">
                        <c:v>0.54849999999999965</c:v>
                      </c:pt>
                      <c:pt idx="170">
                        <c:v>0.5479999999999996</c:v>
                      </c:pt>
                      <c:pt idx="171">
                        <c:v>0.54749999999999965</c:v>
                      </c:pt>
                      <c:pt idx="172">
                        <c:v>0.54699999999999971</c:v>
                      </c:pt>
                      <c:pt idx="173">
                        <c:v>0.54649999999999965</c:v>
                      </c:pt>
                      <c:pt idx="174">
                        <c:v>0.5459999999999996</c:v>
                      </c:pt>
                      <c:pt idx="175">
                        <c:v>0.54549999999999965</c:v>
                      </c:pt>
                      <c:pt idx="176">
                        <c:v>0.54499999999999971</c:v>
                      </c:pt>
                      <c:pt idx="177">
                        <c:v>0.54449999999999965</c:v>
                      </c:pt>
                      <c:pt idx="178">
                        <c:v>0.54399999999999959</c:v>
                      </c:pt>
                      <c:pt idx="179">
                        <c:v>0.54349999999999965</c:v>
                      </c:pt>
                      <c:pt idx="180">
                        <c:v>0.54299999999999971</c:v>
                      </c:pt>
                      <c:pt idx="181">
                        <c:v>0.54249999999999965</c:v>
                      </c:pt>
                      <c:pt idx="182">
                        <c:v>0.54199999999999959</c:v>
                      </c:pt>
                      <c:pt idx="183">
                        <c:v>0.54149999999999965</c:v>
                      </c:pt>
                      <c:pt idx="184">
                        <c:v>0.5409999999999997</c:v>
                      </c:pt>
                      <c:pt idx="185">
                        <c:v>0.54049999999999965</c:v>
                      </c:pt>
                      <c:pt idx="186">
                        <c:v>0.53999999999999959</c:v>
                      </c:pt>
                      <c:pt idx="187">
                        <c:v>0.53949999999999965</c:v>
                      </c:pt>
                      <c:pt idx="188">
                        <c:v>0.5389999999999997</c:v>
                      </c:pt>
                      <c:pt idx="189">
                        <c:v>0.53849999999999965</c:v>
                      </c:pt>
                      <c:pt idx="190">
                        <c:v>0.53799999999999959</c:v>
                      </c:pt>
                      <c:pt idx="191">
                        <c:v>0.53749999999999964</c:v>
                      </c:pt>
                      <c:pt idx="192">
                        <c:v>0.5369999999999997</c:v>
                      </c:pt>
                      <c:pt idx="193">
                        <c:v>0.53649999999999964</c:v>
                      </c:pt>
                      <c:pt idx="194">
                        <c:v>0.53599999999999959</c:v>
                      </c:pt>
                      <c:pt idx="195">
                        <c:v>0.53549999999999964</c:v>
                      </c:pt>
                      <c:pt idx="196">
                        <c:v>0.5349999999999997</c:v>
                      </c:pt>
                      <c:pt idx="197">
                        <c:v>0.53449999999999964</c:v>
                      </c:pt>
                      <c:pt idx="198">
                        <c:v>0.53399999999999959</c:v>
                      </c:pt>
                      <c:pt idx="199">
                        <c:v>0.53349999999999964</c:v>
                      </c:pt>
                      <c:pt idx="200">
                        <c:v>0.5329999999999997</c:v>
                      </c:pt>
                      <c:pt idx="201">
                        <c:v>0.53249999999999964</c:v>
                      </c:pt>
                      <c:pt idx="202">
                        <c:v>0.53199999999999958</c:v>
                      </c:pt>
                      <c:pt idx="203">
                        <c:v>0.53149999999999964</c:v>
                      </c:pt>
                      <c:pt idx="204">
                        <c:v>0.53099999999999969</c:v>
                      </c:pt>
                      <c:pt idx="205">
                        <c:v>0.53049999999999964</c:v>
                      </c:pt>
                      <c:pt idx="206">
                        <c:v>0.52999999999999958</c:v>
                      </c:pt>
                      <c:pt idx="207">
                        <c:v>0.52949999999999964</c:v>
                      </c:pt>
                      <c:pt idx="208">
                        <c:v>0.52899999999999969</c:v>
                      </c:pt>
                      <c:pt idx="209">
                        <c:v>0.52849999999999964</c:v>
                      </c:pt>
                      <c:pt idx="210">
                        <c:v>0.52799999999999958</c:v>
                      </c:pt>
                      <c:pt idx="211">
                        <c:v>0.52749999999999964</c:v>
                      </c:pt>
                      <c:pt idx="212">
                        <c:v>0.52699999999999969</c:v>
                      </c:pt>
                      <c:pt idx="213">
                        <c:v>0.52649999999999963</c:v>
                      </c:pt>
                      <c:pt idx="214">
                        <c:v>0.52599999999999958</c:v>
                      </c:pt>
                      <c:pt idx="215">
                        <c:v>0.52549999999999963</c:v>
                      </c:pt>
                      <c:pt idx="216">
                        <c:v>0.52499999999999969</c:v>
                      </c:pt>
                      <c:pt idx="217">
                        <c:v>0.52449999999999963</c:v>
                      </c:pt>
                      <c:pt idx="218">
                        <c:v>0.52399999999999958</c:v>
                      </c:pt>
                      <c:pt idx="219">
                        <c:v>0.52349999999999963</c:v>
                      </c:pt>
                      <c:pt idx="220">
                        <c:v>0.52299999999999969</c:v>
                      </c:pt>
                      <c:pt idx="221">
                        <c:v>0.52249999999999963</c:v>
                      </c:pt>
                      <c:pt idx="222">
                        <c:v>0.52199999999999958</c:v>
                      </c:pt>
                      <c:pt idx="223">
                        <c:v>0.52149999999999963</c:v>
                      </c:pt>
                      <c:pt idx="224">
                        <c:v>0.52099999999999969</c:v>
                      </c:pt>
                      <c:pt idx="225">
                        <c:v>0.52049999999999963</c:v>
                      </c:pt>
                      <c:pt idx="226">
                        <c:v>0.51999999999999957</c:v>
                      </c:pt>
                      <c:pt idx="227">
                        <c:v>0.51949999999999963</c:v>
                      </c:pt>
                      <c:pt idx="228">
                        <c:v>0.51899999999999968</c:v>
                      </c:pt>
                      <c:pt idx="229">
                        <c:v>0.51849999999999963</c:v>
                      </c:pt>
                      <c:pt idx="230">
                        <c:v>0.51799999999999957</c:v>
                      </c:pt>
                      <c:pt idx="231">
                        <c:v>0.51749999999999963</c:v>
                      </c:pt>
                      <c:pt idx="232">
                        <c:v>0.51699999999999968</c:v>
                      </c:pt>
                      <c:pt idx="233">
                        <c:v>0.51649999999999963</c:v>
                      </c:pt>
                      <c:pt idx="234">
                        <c:v>0.51599999999999957</c:v>
                      </c:pt>
                      <c:pt idx="235">
                        <c:v>0.51549999999999963</c:v>
                      </c:pt>
                      <c:pt idx="236">
                        <c:v>0.51499999999999968</c:v>
                      </c:pt>
                      <c:pt idx="237">
                        <c:v>0.51449999999999962</c:v>
                      </c:pt>
                      <c:pt idx="238">
                        <c:v>0.51399999999999957</c:v>
                      </c:pt>
                      <c:pt idx="239">
                        <c:v>0.51349999999999962</c:v>
                      </c:pt>
                      <c:pt idx="240">
                        <c:v>0.51299999999999968</c:v>
                      </c:pt>
                      <c:pt idx="241">
                        <c:v>0.51249999999999962</c:v>
                      </c:pt>
                      <c:pt idx="242">
                        <c:v>0.51199999999999957</c:v>
                      </c:pt>
                      <c:pt idx="243">
                        <c:v>0.51149999999999962</c:v>
                      </c:pt>
                      <c:pt idx="244">
                        <c:v>0.51099999999999968</c:v>
                      </c:pt>
                      <c:pt idx="245">
                        <c:v>0.51049999999999962</c:v>
                      </c:pt>
                      <c:pt idx="246">
                        <c:v>0.50999999999999956</c:v>
                      </c:pt>
                      <c:pt idx="247">
                        <c:v>0.50949999999999962</c:v>
                      </c:pt>
                      <c:pt idx="248">
                        <c:v>0.50899999999999967</c:v>
                      </c:pt>
                      <c:pt idx="249">
                        <c:v>0.50849999999999962</c:v>
                      </c:pt>
                      <c:pt idx="250">
                        <c:v>0.50799999999999956</c:v>
                      </c:pt>
                      <c:pt idx="251">
                        <c:v>0.50749999999999962</c:v>
                      </c:pt>
                      <c:pt idx="252">
                        <c:v>0.50699999999999967</c:v>
                      </c:pt>
                      <c:pt idx="253">
                        <c:v>0.50649999999999962</c:v>
                      </c:pt>
                      <c:pt idx="254">
                        <c:v>0.50599999999999956</c:v>
                      </c:pt>
                      <c:pt idx="255">
                        <c:v>0.50549999999999962</c:v>
                      </c:pt>
                      <c:pt idx="256">
                        <c:v>0.50499999999999967</c:v>
                      </c:pt>
                      <c:pt idx="257">
                        <c:v>0.50449999999999962</c:v>
                      </c:pt>
                      <c:pt idx="258">
                        <c:v>0.50399999999999956</c:v>
                      </c:pt>
                      <c:pt idx="259">
                        <c:v>0.50349999999999961</c:v>
                      </c:pt>
                      <c:pt idx="260">
                        <c:v>0.50299999999999967</c:v>
                      </c:pt>
                      <c:pt idx="261">
                        <c:v>0.50249999999999961</c:v>
                      </c:pt>
                      <c:pt idx="262">
                        <c:v>0.50199999999999956</c:v>
                      </c:pt>
                      <c:pt idx="263">
                        <c:v>0.50149999999999961</c:v>
                      </c:pt>
                      <c:pt idx="264">
                        <c:v>0.50099999999999967</c:v>
                      </c:pt>
                      <c:pt idx="265">
                        <c:v>0.50049999999999961</c:v>
                      </c:pt>
                      <c:pt idx="266">
                        <c:v>0.49999999999999967</c:v>
                      </c:pt>
                      <c:pt idx="267">
                        <c:v>0.49949999999999972</c:v>
                      </c:pt>
                      <c:pt idx="268">
                        <c:v>0.49899999999999978</c:v>
                      </c:pt>
                      <c:pt idx="269">
                        <c:v>0.49849999999999983</c:v>
                      </c:pt>
                      <c:pt idx="270">
                        <c:v>0.49799999999999989</c:v>
                      </c:pt>
                      <c:pt idx="271">
                        <c:v>0.49749999999999994</c:v>
                      </c:pt>
                      <c:pt idx="272">
                        <c:v>0.497</c:v>
                      </c:pt>
                      <c:pt idx="273">
                        <c:v>0.49650000000000005</c:v>
                      </c:pt>
                      <c:pt idx="274">
                        <c:v>0.49600000000000011</c:v>
                      </c:pt>
                      <c:pt idx="275">
                        <c:v>0.49550000000000016</c:v>
                      </c:pt>
                      <c:pt idx="276">
                        <c:v>0.49500000000000022</c:v>
                      </c:pt>
                      <c:pt idx="277">
                        <c:v>0.49450000000000027</c:v>
                      </c:pt>
                      <c:pt idx="278">
                        <c:v>0.49400000000000033</c:v>
                      </c:pt>
                      <c:pt idx="279">
                        <c:v>0.49350000000000038</c:v>
                      </c:pt>
                      <c:pt idx="280">
                        <c:v>0.49300000000000044</c:v>
                      </c:pt>
                      <c:pt idx="281">
                        <c:v>0.49250000000000049</c:v>
                      </c:pt>
                      <c:pt idx="282">
                        <c:v>0.49200000000000055</c:v>
                      </c:pt>
                      <c:pt idx="283">
                        <c:v>0.4915000000000006</c:v>
                      </c:pt>
                      <c:pt idx="284">
                        <c:v>0.49100000000000066</c:v>
                      </c:pt>
                      <c:pt idx="285">
                        <c:v>0.49050000000000071</c:v>
                      </c:pt>
                      <c:pt idx="286">
                        <c:v>0.49000000000000077</c:v>
                      </c:pt>
                      <c:pt idx="287">
                        <c:v>0.48950000000000082</c:v>
                      </c:pt>
                      <c:pt idx="288">
                        <c:v>0.48900000000000088</c:v>
                      </c:pt>
                      <c:pt idx="289">
                        <c:v>0.48850000000000093</c:v>
                      </c:pt>
                      <c:pt idx="290">
                        <c:v>0.48800000000000099</c:v>
                      </c:pt>
                      <c:pt idx="291">
                        <c:v>0.48750000000000104</c:v>
                      </c:pt>
                      <c:pt idx="292">
                        <c:v>0.4870000000000011</c:v>
                      </c:pt>
                      <c:pt idx="293">
                        <c:v>0.48650000000000115</c:v>
                      </c:pt>
                      <c:pt idx="294">
                        <c:v>0.48600000000000121</c:v>
                      </c:pt>
                      <c:pt idx="295">
                        <c:v>0.48550000000000126</c:v>
                      </c:pt>
                      <c:pt idx="296">
                        <c:v>0.48500000000000132</c:v>
                      </c:pt>
                      <c:pt idx="297">
                        <c:v>0.48450000000000137</c:v>
                      </c:pt>
                      <c:pt idx="298">
                        <c:v>0.48400000000000143</c:v>
                      </c:pt>
                      <c:pt idx="299">
                        <c:v>0.48350000000000148</c:v>
                      </c:pt>
                      <c:pt idx="300">
                        <c:v>0.48300000000000154</c:v>
                      </c:pt>
                      <c:pt idx="301">
                        <c:v>0.48250000000000159</c:v>
                      </c:pt>
                      <c:pt idx="302">
                        <c:v>0.48200000000000165</c:v>
                      </c:pt>
                      <c:pt idx="303">
                        <c:v>0.4815000000000017</c:v>
                      </c:pt>
                      <c:pt idx="304">
                        <c:v>0.48100000000000176</c:v>
                      </c:pt>
                      <c:pt idx="305">
                        <c:v>0.48050000000000181</c:v>
                      </c:pt>
                      <c:pt idx="306">
                        <c:v>0.48000000000000187</c:v>
                      </c:pt>
                      <c:pt idx="307">
                        <c:v>0.47950000000000192</c:v>
                      </c:pt>
                      <c:pt idx="308">
                        <c:v>0.47900000000000198</c:v>
                      </c:pt>
                      <c:pt idx="309">
                        <c:v>0.47850000000000203</c:v>
                      </c:pt>
                      <c:pt idx="310">
                        <c:v>0.47800000000000209</c:v>
                      </c:pt>
                      <c:pt idx="311">
                        <c:v>0.47750000000000214</c:v>
                      </c:pt>
                      <c:pt idx="312">
                        <c:v>0.4770000000000022</c:v>
                      </c:pt>
                      <c:pt idx="313">
                        <c:v>0.47650000000000226</c:v>
                      </c:pt>
                      <c:pt idx="314">
                        <c:v>0.47600000000000231</c:v>
                      </c:pt>
                      <c:pt idx="315">
                        <c:v>0.47550000000000237</c:v>
                      </c:pt>
                      <c:pt idx="316">
                        <c:v>0.47500000000000242</c:v>
                      </c:pt>
                      <c:pt idx="317">
                        <c:v>0.47450000000000248</c:v>
                      </c:pt>
                      <c:pt idx="318">
                        <c:v>0.47400000000000253</c:v>
                      </c:pt>
                      <c:pt idx="319">
                        <c:v>0.47350000000000259</c:v>
                      </c:pt>
                      <c:pt idx="320">
                        <c:v>0.47300000000000264</c:v>
                      </c:pt>
                      <c:pt idx="321">
                        <c:v>0.4725000000000027</c:v>
                      </c:pt>
                      <c:pt idx="322">
                        <c:v>0.47200000000000275</c:v>
                      </c:pt>
                      <c:pt idx="323">
                        <c:v>0.47150000000000281</c:v>
                      </c:pt>
                      <c:pt idx="324">
                        <c:v>0.47100000000000286</c:v>
                      </c:pt>
                      <c:pt idx="325">
                        <c:v>0.47050000000000292</c:v>
                      </c:pt>
                      <c:pt idx="326">
                        <c:v>0.47000000000000297</c:v>
                      </c:pt>
                      <c:pt idx="327">
                        <c:v>0.46950000000000303</c:v>
                      </c:pt>
                      <c:pt idx="328">
                        <c:v>0.46900000000000308</c:v>
                      </c:pt>
                      <c:pt idx="329">
                        <c:v>0.46850000000000314</c:v>
                      </c:pt>
                      <c:pt idx="330">
                        <c:v>0.46800000000000319</c:v>
                      </c:pt>
                      <c:pt idx="331">
                        <c:v>0.46750000000000325</c:v>
                      </c:pt>
                      <c:pt idx="332">
                        <c:v>0.4670000000000033</c:v>
                      </c:pt>
                      <c:pt idx="333">
                        <c:v>0.46650000000000336</c:v>
                      </c:pt>
                      <c:pt idx="334">
                        <c:v>0.46600000000000341</c:v>
                      </c:pt>
                      <c:pt idx="335">
                        <c:v>0.46550000000000347</c:v>
                      </c:pt>
                      <c:pt idx="336">
                        <c:v>0.46500000000000352</c:v>
                      </c:pt>
                      <c:pt idx="337">
                        <c:v>0.46450000000000358</c:v>
                      </c:pt>
                      <c:pt idx="338">
                        <c:v>0.46400000000000363</c:v>
                      </c:pt>
                      <c:pt idx="339">
                        <c:v>0.46350000000000369</c:v>
                      </c:pt>
                      <c:pt idx="340">
                        <c:v>0.46300000000000374</c:v>
                      </c:pt>
                      <c:pt idx="341">
                        <c:v>0.4625000000000038</c:v>
                      </c:pt>
                      <c:pt idx="342">
                        <c:v>0.46200000000000385</c:v>
                      </c:pt>
                      <c:pt idx="343">
                        <c:v>0.46150000000000391</c:v>
                      </c:pt>
                      <c:pt idx="344">
                        <c:v>0.46100000000000396</c:v>
                      </c:pt>
                      <c:pt idx="345">
                        <c:v>0.46050000000000402</c:v>
                      </c:pt>
                      <c:pt idx="346">
                        <c:v>0.46000000000000407</c:v>
                      </c:pt>
                      <c:pt idx="347">
                        <c:v>0.45950000000000413</c:v>
                      </c:pt>
                      <c:pt idx="348">
                        <c:v>0.45900000000000418</c:v>
                      </c:pt>
                      <c:pt idx="349">
                        <c:v>0.45850000000000424</c:v>
                      </c:pt>
                      <c:pt idx="350">
                        <c:v>0.45800000000000429</c:v>
                      </c:pt>
                      <c:pt idx="351">
                        <c:v>0.45750000000000435</c:v>
                      </c:pt>
                      <c:pt idx="352">
                        <c:v>0.4570000000000044</c:v>
                      </c:pt>
                      <c:pt idx="353">
                        <c:v>0.45650000000000446</c:v>
                      </c:pt>
                      <c:pt idx="354">
                        <c:v>0.45600000000000451</c:v>
                      </c:pt>
                      <c:pt idx="355">
                        <c:v>0.45550000000000457</c:v>
                      </c:pt>
                      <c:pt idx="356">
                        <c:v>0.45500000000000462</c:v>
                      </c:pt>
                      <c:pt idx="357">
                        <c:v>0.45450000000000468</c:v>
                      </c:pt>
                      <c:pt idx="358">
                        <c:v>0.45400000000000473</c:v>
                      </c:pt>
                      <c:pt idx="359">
                        <c:v>0.45350000000000479</c:v>
                      </c:pt>
                      <c:pt idx="360">
                        <c:v>0.45300000000000484</c:v>
                      </c:pt>
                      <c:pt idx="361">
                        <c:v>0.4525000000000049</c:v>
                      </c:pt>
                      <c:pt idx="362">
                        <c:v>0.45200000000000495</c:v>
                      </c:pt>
                      <c:pt idx="363">
                        <c:v>0.45150000000000501</c:v>
                      </c:pt>
                      <c:pt idx="364">
                        <c:v>0.45100000000000506</c:v>
                      </c:pt>
                      <c:pt idx="365">
                        <c:v>0.45050000000000512</c:v>
                      </c:pt>
                      <c:pt idx="366">
                        <c:v>0.45000000000000517</c:v>
                      </c:pt>
                      <c:pt idx="367">
                        <c:v>0.44950000000000523</c:v>
                      </c:pt>
                      <c:pt idx="368">
                        <c:v>0.44900000000000528</c:v>
                      </c:pt>
                      <c:pt idx="369">
                        <c:v>0.44850000000000534</c:v>
                      </c:pt>
                      <c:pt idx="370">
                        <c:v>0.44800000000000539</c:v>
                      </c:pt>
                      <c:pt idx="371">
                        <c:v>0.44750000000000545</c:v>
                      </c:pt>
                      <c:pt idx="372">
                        <c:v>0.4470000000000055</c:v>
                      </c:pt>
                      <c:pt idx="373">
                        <c:v>0.44650000000000556</c:v>
                      </c:pt>
                      <c:pt idx="374">
                        <c:v>0.44600000000000561</c:v>
                      </c:pt>
                      <c:pt idx="375">
                        <c:v>0.44550000000000567</c:v>
                      </c:pt>
                      <c:pt idx="376">
                        <c:v>0.44500000000000572</c:v>
                      </c:pt>
                      <c:pt idx="377">
                        <c:v>0.44450000000000578</c:v>
                      </c:pt>
                      <c:pt idx="378">
                        <c:v>0.44400000000000583</c:v>
                      </c:pt>
                      <c:pt idx="379">
                        <c:v>0.44350000000000589</c:v>
                      </c:pt>
                      <c:pt idx="380">
                        <c:v>0.44300000000000594</c:v>
                      </c:pt>
                      <c:pt idx="381">
                        <c:v>0.442500000000006</c:v>
                      </c:pt>
                      <c:pt idx="382">
                        <c:v>0.44200000000000605</c:v>
                      </c:pt>
                      <c:pt idx="383">
                        <c:v>0.44150000000000611</c:v>
                      </c:pt>
                      <c:pt idx="384">
                        <c:v>0.44100000000000616</c:v>
                      </c:pt>
                      <c:pt idx="385">
                        <c:v>0.44050000000000622</c:v>
                      </c:pt>
                      <c:pt idx="386">
                        <c:v>0.44000000000000627</c:v>
                      </c:pt>
                      <c:pt idx="387">
                        <c:v>0.43950000000000633</c:v>
                      </c:pt>
                      <c:pt idx="388">
                        <c:v>0.43900000000000639</c:v>
                      </c:pt>
                      <c:pt idx="389">
                        <c:v>0.43850000000000644</c:v>
                      </c:pt>
                      <c:pt idx="390">
                        <c:v>0.4380000000000065</c:v>
                      </c:pt>
                      <c:pt idx="391">
                        <c:v>0.43750000000000655</c:v>
                      </c:pt>
                      <c:pt idx="392">
                        <c:v>0.43700000000000661</c:v>
                      </c:pt>
                      <c:pt idx="393">
                        <c:v>0.43650000000000666</c:v>
                      </c:pt>
                      <c:pt idx="394">
                        <c:v>0.43600000000000672</c:v>
                      </c:pt>
                      <c:pt idx="395">
                        <c:v>0.43550000000000677</c:v>
                      </c:pt>
                      <c:pt idx="396">
                        <c:v>0.43500000000000683</c:v>
                      </c:pt>
                      <c:pt idx="397">
                        <c:v>0.43450000000000688</c:v>
                      </c:pt>
                      <c:pt idx="398">
                        <c:v>0.43400000000000694</c:v>
                      </c:pt>
                      <c:pt idx="399">
                        <c:v>0.43350000000000699</c:v>
                      </c:pt>
                      <c:pt idx="400">
                        <c:v>0.43300000000000705</c:v>
                      </c:pt>
                      <c:pt idx="401">
                        <c:v>0.4325000000000071</c:v>
                      </c:pt>
                      <c:pt idx="402">
                        <c:v>0.43200000000000716</c:v>
                      </c:pt>
                      <c:pt idx="403">
                        <c:v>0.43150000000000721</c:v>
                      </c:pt>
                      <c:pt idx="404">
                        <c:v>0.43100000000000727</c:v>
                      </c:pt>
                      <c:pt idx="405">
                        <c:v>0.43050000000000732</c:v>
                      </c:pt>
                      <c:pt idx="406">
                        <c:v>0.43000000000000738</c:v>
                      </c:pt>
                      <c:pt idx="407">
                        <c:v>0.42950000000000743</c:v>
                      </c:pt>
                      <c:pt idx="408">
                        <c:v>0.42900000000000749</c:v>
                      </c:pt>
                      <c:pt idx="409">
                        <c:v>0.42850000000000754</c:v>
                      </c:pt>
                      <c:pt idx="410">
                        <c:v>0.4280000000000076</c:v>
                      </c:pt>
                      <c:pt idx="411">
                        <c:v>0.42750000000000765</c:v>
                      </c:pt>
                      <c:pt idx="412">
                        <c:v>0.42700000000000771</c:v>
                      </c:pt>
                      <c:pt idx="413">
                        <c:v>0.42650000000000776</c:v>
                      </c:pt>
                      <c:pt idx="414">
                        <c:v>0.42600000000000782</c:v>
                      </c:pt>
                      <c:pt idx="415">
                        <c:v>0.42550000000000787</c:v>
                      </c:pt>
                      <c:pt idx="416">
                        <c:v>0.42500000000000793</c:v>
                      </c:pt>
                      <c:pt idx="417">
                        <c:v>0.42450000000000798</c:v>
                      </c:pt>
                      <c:pt idx="418">
                        <c:v>0.42400000000000804</c:v>
                      </c:pt>
                      <c:pt idx="419">
                        <c:v>0.42350000000000809</c:v>
                      </c:pt>
                      <c:pt idx="420">
                        <c:v>0.42300000000000815</c:v>
                      </c:pt>
                      <c:pt idx="421">
                        <c:v>0.4225000000000082</c:v>
                      </c:pt>
                      <c:pt idx="422">
                        <c:v>0.42200000000000826</c:v>
                      </c:pt>
                      <c:pt idx="423">
                        <c:v>0.42150000000000831</c:v>
                      </c:pt>
                      <c:pt idx="424">
                        <c:v>0.42100000000000837</c:v>
                      </c:pt>
                      <c:pt idx="425">
                        <c:v>0.42050000000000842</c:v>
                      </c:pt>
                      <c:pt idx="426">
                        <c:v>0.42000000000000848</c:v>
                      </c:pt>
                      <c:pt idx="427">
                        <c:v>0.41950000000000853</c:v>
                      </c:pt>
                      <c:pt idx="428">
                        <c:v>0.41900000000000859</c:v>
                      </c:pt>
                      <c:pt idx="429">
                        <c:v>0.41850000000000864</c:v>
                      </c:pt>
                      <c:pt idx="430">
                        <c:v>0.4180000000000087</c:v>
                      </c:pt>
                      <c:pt idx="431">
                        <c:v>0.41750000000000875</c:v>
                      </c:pt>
                      <c:pt idx="432">
                        <c:v>0.41700000000000881</c:v>
                      </c:pt>
                      <c:pt idx="433">
                        <c:v>0.41650000000000886</c:v>
                      </c:pt>
                      <c:pt idx="434">
                        <c:v>0.41600000000000892</c:v>
                      </c:pt>
                      <c:pt idx="435">
                        <c:v>0.41550000000000897</c:v>
                      </c:pt>
                      <c:pt idx="436">
                        <c:v>0.41500000000000903</c:v>
                      </c:pt>
                      <c:pt idx="437">
                        <c:v>0.41450000000000908</c:v>
                      </c:pt>
                      <c:pt idx="438">
                        <c:v>0.41400000000000914</c:v>
                      </c:pt>
                      <c:pt idx="439">
                        <c:v>0.41350000000000919</c:v>
                      </c:pt>
                      <c:pt idx="440">
                        <c:v>0.41300000000000925</c:v>
                      </c:pt>
                      <c:pt idx="441">
                        <c:v>0.4125000000000093</c:v>
                      </c:pt>
                      <c:pt idx="442">
                        <c:v>0.41200000000000936</c:v>
                      </c:pt>
                      <c:pt idx="443">
                        <c:v>0.41150000000000941</c:v>
                      </c:pt>
                      <c:pt idx="444">
                        <c:v>0.41100000000000947</c:v>
                      </c:pt>
                      <c:pt idx="445">
                        <c:v>0.41050000000000952</c:v>
                      </c:pt>
                      <c:pt idx="446">
                        <c:v>0.41000000000000958</c:v>
                      </c:pt>
                      <c:pt idx="447">
                        <c:v>0.40950000000000963</c:v>
                      </c:pt>
                      <c:pt idx="448">
                        <c:v>0.40900000000000969</c:v>
                      </c:pt>
                      <c:pt idx="449">
                        <c:v>0.40850000000000974</c:v>
                      </c:pt>
                      <c:pt idx="450">
                        <c:v>0.4080000000000098</c:v>
                      </c:pt>
                      <c:pt idx="451">
                        <c:v>0.40750000000000985</c:v>
                      </c:pt>
                      <c:pt idx="452">
                        <c:v>0.40700000000000991</c:v>
                      </c:pt>
                      <c:pt idx="453">
                        <c:v>0.40650000000000996</c:v>
                      </c:pt>
                      <c:pt idx="454">
                        <c:v>0.40600000000001002</c:v>
                      </c:pt>
                      <c:pt idx="455">
                        <c:v>0.40550000000001007</c:v>
                      </c:pt>
                      <c:pt idx="456">
                        <c:v>0.40500000000001013</c:v>
                      </c:pt>
                      <c:pt idx="457">
                        <c:v>0.40450000000001018</c:v>
                      </c:pt>
                      <c:pt idx="458">
                        <c:v>0.40400000000001024</c:v>
                      </c:pt>
                      <c:pt idx="459">
                        <c:v>0.40350000000001029</c:v>
                      </c:pt>
                      <c:pt idx="460">
                        <c:v>0.40300000000001035</c:v>
                      </c:pt>
                      <c:pt idx="461">
                        <c:v>0.40250000000001041</c:v>
                      </c:pt>
                      <c:pt idx="462">
                        <c:v>0.40200000000001046</c:v>
                      </c:pt>
                      <c:pt idx="463">
                        <c:v>0.40150000000001052</c:v>
                      </c:pt>
                      <c:pt idx="464">
                        <c:v>0.40100000000001057</c:v>
                      </c:pt>
                      <c:pt idx="465">
                        <c:v>0.40050000000001063</c:v>
                      </c:pt>
                      <c:pt idx="466">
                        <c:v>0.40000000000001068</c:v>
                      </c:pt>
                      <c:pt idx="467">
                        <c:v>0.39950000000001074</c:v>
                      </c:pt>
                      <c:pt idx="468">
                        <c:v>0.39900000000001079</c:v>
                      </c:pt>
                      <c:pt idx="469">
                        <c:v>0.39850000000001085</c:v>
                      </c:pt>
                      <c:pt idx="470">
                        <c:v>0.3980000000000109</c:v>
                      </c:pt>
                      <c:pt idx="471">
                        <c:v>0.39750000000001096</c:v>
                      </c:pt>
                      <c:pt idx="472">
                        <c:v>0.39700000000001101</c:v>
                      </c:pt>
                      <c:pt idx="473">
                        <c:v>0.39650000000001107</c:v>
                      </c:pt>
                      <c:pt idx="474">
                        <c:v>0.39600000000001112</c:v>
                      </c:pt>
                      <c:pt idx="475">
                        <c:v>0.39550000000001118</c:v>
                      </c:pt>
                      <c:pt idx="476">
                        <c:v>0.39500000000001123</c:v>
                      </c:pt>
                      <c:pt idx="477">
                        <c:v>0.39450000000001129</c:v>
                      </c:pt>
                      <c:pt idx="478">
                        <c:v>0.39400000000001134</c:v>
                      </c:pt>
                      <c:pt idx="479">
                        <c:v>0.3935000000000114</c:v>
                      </c:pt>
                      <c:pt idx="480">
                        <c:v>0.39300000000001145</c:v>
                      </c:pt>
                      <c:pt idx="481">
                        <c:v>0.39250000000001151</c:v>
                      </c:pt>
                      <c:pt idx="482">
                        <c:v>0.39200000000001156</c:v>
                      </c:pt>
                      <c:pt idx="483">
                        <c:v>0.39150000000001162</c:v>
                      </c:pt>
                      <c:pt idx="484">
                        <c:v>0.39100000000001167</c:v>
                      </c:pt>
                      <c:pt idx="485">
                        <c:v>0.39050000000001173</c:v>
                      </c:pt>
                      <c:pt idx="486">
                        <c:v>0.39000000000001178</c:v>
                      </c:pt>
                      <c:pt idx="487">
                        <c:v>0.38950000000001184</c:v>
                      </c:pt>
                      <c:pt idx="488">
                        <c:v>0.38900000000001189</c:v>
                      </c:pt>
                      <c:pt idx="489">
                        <c:v>0.38850000000001195</c:v>
                      </c:pt>
                      <c:pt idx="490">
                        <c:v>0.388000000000012</c:v>
                      </c:pt>
                      <c:pt idx="491">
                        <c:v>0.38750000000001206</c:v>
                      </c:pt>
                      <c:pt idx="492">
                        <c:v>0.38700000000001211</c:v>
                      </c:pt>
                      <c:pt idx="493">
                        <c:v>0.38650000000001217</c:v>
                      </c:pt>
                      <c:pt idx="494">
                        <c:v>0.38600000000001222</c:v>
                      </c:pt>
                      <c:pt idx="495">
                        <c:v>0.38550000000001228</c:v>
                      </c:pt>
                      <c:pt idx="496">
                        <c:v>0.38500000000001233</c:v>
                      </c:pt>
                      <c:pt idx="497">
                        <c:v>0.38450000000001239</c:v>
                      </c:pt>
                      <c:pt idx="498">
                        <c:v>0.38400000000001244</c:v>
                      </c:pt>
                      <c:pt idx="499">
                        <c:v>0.3835000000000125</c:v>
                      </c:pt>
                      <c:pt idx="500">
                        <c:v>0.38300000000001255</c:v>
                      </c:pt>
                      <c:pt idx="501">
                        <c:v>0.38250000000001261</c:v>
                      </c:pt>
                      <c:pt idx="502">
                        <c:v>0.38200000000001266</c:v>
                      </c:pt>
                      <c:pt idx="503">
                        <c:v>0.38150000000001272</c:v>
                      </c:pt>
                      <c:pt idx="504">
                        <c:v>0.38100000000001277</c:v>
                      </c:pt>
                      <c:pt idx="505">
                        <c:v>0.38050000000001283</c:v>
                      </c:pt>
                      <c:pt idx="506">
                        <c:v>0.38000000000001288</c:v>
                      </c:pt>
                      <c:pt idx="507">
                        <c:v>0.37950000000001294</c:v>
                      </c:pt>
                      <c:pt idx="508">
                        <c:v>0.37900000000001299</c:v>
                      </c:pt>
                      <c:pt idx="509">
                        <c:v>0.37850000000001305</c:v>
                      </c:pt>
                      <c:pt idx="510">
                        <c:v>0.3780000000000131</c:v>
                      </c:pt>
                      <c:pt idx="511">
                        <c:v>0.37750000000001316</c:v>
                      </c:pt>
                      <c:pt idx="512">
                        <c:v>0.37700000000001321</c:v>
                      </c:pt>
                      <c:pt idx="513">
                        <c:v>0.37650000000001327</c:v>
                      </c:pt>
                      <c:pt idx="514">
                        <c:v>0.37600000000001332</c:v>
                      </c:pt>
                      <c:pt idx="515">
                        <c:v>0.37550000000001338</c:v>
                      </c:pt>
                      <c:pt idx="516">
                        <c:v>0.37500000000001343</c:v>
                      </c:pt>
                      <c:pt idx="517">
                        <c:v>0.37450000000001349</c:v>
                      </c:pt>
                      <c:pt idx="518">
                        <c:v>0.37400000000001354</c:v>
                      </c:pt>
                      <c:pt idx="519">
                        <c:v>0.3735000000000136</c:v>
                      </c:pt>
                      <c:pt idx="520">
                        <c:v>0.37300000000001365</c:v>
                      </c:pt>
                      <c:pt idx="521">
                        <c:v>0.37250000000001371</c:v>
                      </c:pt>
                      <c:pt idx="522">
                        <c:v>0.37200000000001376</c:v>
                      </c:pt>
                      <c:pt idx="523">
                        <c:v>0.37150000000001382</c:v>
                      </c:pt>
                      <c:pt idx="524">
                        <c:v>0.37100000000001387</c:v>
                      </c:pt>
                      <c:pt idx="525">
                        <c:v>0.37050000000001393</c:v>
                      </c:pt>
                      <c:pt idx="526">
                        <c:v>0.37000000000001398</c:v>
                      </c:pt>
                      <c:pt idx="527">
                        <c:v>0.36950000000001404</c:v>
                      </c:pt>
                      <c:pt idx="528">
                        <c:v>0.36900000000001409</c:v>
                      </c:pt>
                      <c:pt idx="529">
                        <c:v>0.36850000000001415</c:v>
                      </c:pt>
                      <c:pt idx="530">
                        <c:v>0.3680000000000142</c:v>
                      </c:pt>
                      <c:pt idx="531">
                        <c:v>0.36750000000001426</c:v>
                      </c:pt>
                      <c:pt idx="532">
                        <c:v>0.36700000000001431</c:v>
                      </c:pt>
                      <c:pt idx="533">
                        <c:v>0.36650000000001437</c:v>
                      </c:pt>
                      <c:pt idx="534">
                        <c:v>0.36600000000001442</c:v>
                      </c:pt>
                      <c:pt idx="535">
                        <c:v>0.36550000000001448</c:v>
                      </c:pt>
                      <c:pt idx="536">
                        <c:v>0.36500000000001454</c:v>
                      </c:pt>
                      <c:pt idx="537">
                        <c:v>0.36450000000001459</c:v>
                      </c:pt>
                      <c:pt idx="538">
                        <c:v>0.36400000000001465</c:v>
                      </c:pt>
                      <c:pt idx="539">
                        <c:v>0.3635000000000147</c:v>
                      </c:pt>
                      <c:pt idx="540">
                        <c:v>0.36300000000001476</c:v>
                      </c:pt>
                      <c:pt idx="541">
                        <c:v>0.36250000000001481</c:v>
                      </c:pt>
                      <c:pt idx="542">
                        <c:v>0.36200000000001487</c:v>
                      </c:pt>
                      <c:pt idx="543">
                        <c:v>0.36150000000001492</c:v>
                      </c:pt>
                      <c:pt idx="544">
                        <c:v>0.36100000000001498</c:v>
                      </c:pt>
                      <c:pt idx="545">
                        <c:v>0.36050000000001503</c:v>
                      </c:pt>
                      <c:pt idx="546">
                        <c:v>0.36000000000001509</c:v>
                      </c:pt>
                      <c:pt idx="547">
                        <c:v>0.35950000000001514</c:v>
                      </c:pt>
                      <c:pt idx="548">
                        <c:v>0.3590000000000152</c:v>
                      </c:pt>
                      <c:pt idx="549">
                        <c:v>0.35850000000001525</c:v>
                      </c:pt>
                      <c:pt idx="550">
                        <c:v>0.35800000000001531</c:v>
                      </c:pt>
                      <c:pt idx="551">
                        <c:v>0.35750000000001536</c:v>
                      </c:pt>
                      <c:pt idx="552">
                        <c:v>0.35700000000001542</c:v>
                      </c:pt>
                      <c:pt idx="553">
                        <c:v>0.35650000000001547</c:v>
                      </c:pt>
                      <c:pt idx="554">
                        <c:v>0.35600000000001553</c:v>
                      </c:pt>
                      <c:pt idx="555">
                        <c:v>0.35550000000001558</c:v>
                      </c:pt>
                      <c:pt idx="556">
                        <c:v>0.35500000000001564</c:v>
                      </c:pt>
                      <c:pt idx="557">
                        <c:v>0.35450000000001569</c:v>
                      </c:pt>
                      <c:pt idx="558">
                        <c:v>0.35400000000001575</c:v>
                      </c:pt>
                      <c:pt idx="559">
                        <c:v>0.3535000000000158</c:v>
                      </c:pt>
                      <c:pt idx="560">
                        <c:v>0.35300000000001586</c:v>
                      </c:pt>
                      <c:pt idx="561">
                        <c:v>0.35250000000001591</c:v>
                      </c:pt>
                      <c:pt idx="562">
                        <c:v>0.35200000000001597</c:v>
                      </c:pt>
                      <c:pt idx="563">
                        <c:v>0.35150000000001602</c:v>
                      </c:pt>
                      <c:pt idx="564">
                        <c:v>0.35100000000001608</c:v>
                      </c:pt>
                      <c:pt idx="565">
                        <c:v>0.35050000000001613</c:v>
                      </c:pt>
                      <c:pt idx="566">
                        <c:v>0.35000000000001619</c:v>
                      </c:pt>
                      <c:pt idx="567">
                        <c:v>0.34950000000001624</c:v>
                      </c:pt>
                      <c:pt idx="568">
                        <c:v>0.3490000000000163</c:v>
                      </c:pt>
                      <c:pt idx="569">
                        <c:v>0.34850000000001635</c:v>
                      </c:pt>
                      <c:pt idx="570">
                        <c:v>0.34800000000001641</c:v>
                      </c:pt>
                      <c:pt idx="571">
                        <c:v>0.34750000000001646</c:v>
                      </c:pt>
                      <c:pt idx="572">
                        <c:v>0.34700000000001652</c:v>
                      </c:pt>
                      <c:pt idx="573">
                        <c:v>0.34650000000001657</c:v>
                      </c:pt>
                      <c:pt idx="574">
                        <c:v>0.34600000000001663</c:v>
                      </c:pt>
                      <c:pt idx="575">
                        <c:v>0.34550000000001668</c:v>
                      </c:pt>
                      <c:pt idx="576">
                        <c:v>0.34500000000001674</c:v>
                      </c:pt>
                      <c:pt idx="577">
                        <c:v>0.34450000000001679</c:v>
                      </c:pt>
                      <c:pt idx="578">
                        <c:v>0.34400000000001685</c:v>
                      </c:pt>
                      <c:pt idx="579">
                        <c:v>0.3435000000000169</c:v>
                      </c:pt>
                      <c:pt idx="580">
                        <c:v>0.34300000000001696</c:v>
                      </c:pt>
                      <c:pt idx="581">
                        <c:v>0.34250000000001701</c:v>
                      </c:pt>
                      <c:pt idx="582">
                        <c:v>0.34200000000001707</c:v>
                      </c:pt>
                      <c:pt idx="583">
                        <c:v>0.34150000000001712</c:v>
                      </c:pt>
                      <c:pt idx="584">
                        <c:v>0.34100000000001718</c:v>
                      </c:pt>
                      <c:pt idx="585">
                        <c:v>0.34050000000001723</c:v>
                      </c:pt>
                      <c:pt idx="586">
                        <c:v>0.34000000000001729</c:v>
                      </c:pt>
                      <c:pt idx="587">
                        <c:v>0.33950000000001734</c:v>
                      </c:pt>
                      <c:pt idx="588">
                        <c:v>0.3390000000000174</c:v>
                      </c:pt>
                      <c:pt idx="589">
                        <c:v>0.33850000000001745</c:v>
                      </c:pt>
                      <c:pt idx="590">
                        <c:v>0.33800000000001751</c:v>
                      </c:pt>
                      <c:pt idx="591">
                        <c:v>0.33750000000001756</c:v>
                      </c:pt>
                      <c:pt idx="592">
                        <c:v>0.33700000000001762</c:v>
                      </c:pt>
                      <c:pt idx="593">
                        <c:v>0.33650000000001767</c:v>
                      </c:pt>
                      <c:pt idx="594">
                        <c:v>0.33600000000001773</c:v>
                      </c:pt>
                      <c:pt idx="595">
                        <c:v>0.33550000000001778</c:v>
                      </c:pt>
                      <c:pt idx="596">
                        <c:v>0.33500000000001784</c:v>
                      </c:pt>
                      <c:pt idx="597">
                        <c:v>0.33450000000001789</c:v>
                      </c:pt>
                      <c:pt idx="598">
                        <c:v>0.33400000000001795</c:v>
                      </c:pt>
                      <c:pt idx="599">
                        <c:v>0.333500000000018</c:v>
                      </c:pt>
                      <c:pt idx="600">
                        <c:v>0.33300000000001806</c:v>
                      </c:pt>
                      <c:pt idx="601">
                        <c:v>0.33250000000001811</c:v>
                      </c:pt>
                      <c:pt idx="602">
                        <c:v>0.33200000000001817</c:v>
                      </c:pt>
                      <c:pt idx="603">
                        <c:v>0.33150000000001822</c:v>
                      </c:pt>
                      <c:pt idx="604">
                        <c:v>0.33100000000001828</c:v>
                      </c:pt>
                      <c:pt idx="605">
                        <c:v>0.33050000000001833</c:v>
                      </c:pt>
                      <c:pt idx="606">
                        <c:v>0.33000000000001839</c:v>
                      </c:pt>
                      <c:pt idx="607">
                        <c:v>0.32950000000001844</c:v>
                      </c:pt>
                      <c:pt idx="608">
                        <c:v>0.3290000000000185</c:v>
                      </c:pt>
                      <c:pt idx="609">
                        <c:v>0.32850000000001855</c:v>
                      </c:pt>
                      <c:pt idx="610">
                        <c:v>0.32800000000001861</c:v>
                      </c:pt>
                      <c:pt idx="611">
                        <c:v>0.32750000000001867</c:v>
                      </c:pt>
                      <c:pt idx="612">
                        <c:v>0.32700000000001872</c:v>
                      </c:pt>
                      <c:pt idx="613">
                        <c:v>0.32650000000001878</c:v>
                      </c:pt>
                      <c:pt idx="614">
                        <c:v>0.32600000000001883</c:v>
                      </c:pt>
                      <c:pt idx="615">
                        <c:v>0.32550000000001889</c:v>
                      </c:pt>
                      <c:pt idx="616">
                        <c:v>0.32500000000001894</c:v>
                      </c:pt>
                      <c:pt idx="617">
                        <c:v>0.324500000000019</c:v>
                      </c:pt>
                      <c:pt idx="618">
                        <c:v>0.32400000000001905</c:v>
                      </c:pt>
                      <c:pt idx="619">
                        <c:v>0.32350000000001911</c:v>
                      </c:pt>
                      <c:pt idx="620">
                        <c:v>0.32300000000001916</c:v>
                      </c:pt>
                      <c:pt idx="621">
                        <c:v>0.32250000000001922</c:v>
                      </c:pt>
                      <c:pt idx="622">
                        <c:v>0.32200000000001927</c:v>
                      </c:pt>
                      <c:pt idx="623">
                        <c:v>0.32150000000001933</c:v>
                      </c:pt>
                      <c:pt idx="624">
                        <c:v>0.32100000000001938</c:v>
                      </c:pt>
                      <c:pt idx="625">
                        <c:v>0.32050000000001944</c:v>
                      </c:pt>
                      <c:pt idx="626">
                        <c:v>0.32000000000001949</c:v>
                      </c:pt>
                      <c:pt idx="627">
                        <c:v>0.31950000000001955</c:v>
                      </c:pt>
                      <c:pt idx="628">
                        <c:v>0.3190000000000196</c:v>
                      </c:pt>
                      <c:pt idx="629">
                        <c:v>0.31850000000001966</c:v>
                      </c:pt>
                      <c:pt idx="630">
                        <c:v>0.31800000000001971</c:v>
                      </c:pt>
                      <c:pt idx="631">
                        <c:v>0.31750000000001977</c:v>
                      </c:pt>
                      <c:pt idx="632">
                        <c:v>0.31700000000001982</c:v>
                      </c:pt>
                      <c:pt idx="633">
                        <c:v>0.31650000000001988</c:v>
                      </c:pt>
                      <c:pt idx="634">
                        <c:v>0.31600000000001993</c:v>
                      </c:pt>
                      <c:pt idx="635">
                        <c:v>0.31550000000001999</c:v>
                      </c:pt>
                      <c:pt idx="636">
                        <c:v>0.31500000000002004</c:v>
                      </c:pt>
                      <c:pt idx="637">
                        <c:v>0.3145000000000201</c:v>
                      </c:pt>
                      <c:pt idx="638">
                        <c:v>0.31400000000002015</c:v>
                      </c:pt>
                      <c:pt idx="639">
                        <c:v>0.31350000000002021</c:v>
                      </c:pt>
                      <c:pt idx="640">
                        <c:v>0.31300000000002026</c:v>
                      </c:pt>
                      <c:pt idx="641">
                        <c:v>0.31250000000002032</c:v>
                      </c:pt>
                      <c:pt idx="642">
                        <c:v>0.31200000000002037</c:v>
                      </c:pt>
                      <c:pt idx="643">
                        <c:v>0.31150000000002043</c:v>
                      </c:pt>
                      <c:pt idx="644">
                        <c:v>0.31100000000002048</c:v>
                      </c:pt>
                      <c:pt idx="645">
                        <c:v>0.31050000000002054</c:v>
                      </c:pt>
                      <c:pt idx="646">
                        <c:v>0.31000000000002059</c:v>
                      </c:pt>
                      <c:pt idx="647">
                        <c:v>0.30950000000002065</c:v>
                      </c:pt>
                      <c:pt idx="648">
                        <c:v>0.3090000000000207</c:v>
                      </c:pt>
                      <c:pt idx="649">
                        <c:v>0.30850000000002076</c:v>
                      </c:pt>
                      <c:pt idx="650">
                        <c:v>0.30800000000002081</c:v>
                      </c:pt>
                      <c:pt idx="651">
                        <c:v>0.30750000000002087</c:v>
                      </c:pt>
                      <c:pt idx="652">
                        <c:v>0.30700000000002092</c:v>
                      </c:pt>
                      <c:pt idx="653">
                        <c:v>0.30650000000002098</c:v>
                      </c:pt>
                      <c:pt idx="654">
                        <c:v>0.30600000000002103</c:v>
                      </c:pt>
                      <c:pt idx="655">
                        <c:v>0.30550000000002109</c:v>
                      </c:pt>
                      <c:pt idx="656">
                        <c:v>0.30500000000002114</c:v>
                      </c:pt>
                      <c:pt idx="657">
                        <c:v>0.3045000000000212</c:v>
                      </c:pt>
                      <c:pt idx="658">
                        <c:v>0.30400000000002125</c:v>
                      </c:pt>
                      <c:pt idx="659">
                        <c:v>0.30350000000002131</c:v>
                      </c:pt>
                      <c:pt idx="660">
                        <c:v>0.30300000000002136</c:v>
                      </c:pt>
                      <c:pt idx="661">
                        <c:v>0.30250000000002142</c:v>
                      </c:pt>
                      <c:pt idx="662">
                        <c:v>0.30200000000002147</c:v>
                      </c:pt>
                      <c:pt idx="663">
                        <c:v>0.30150000000002153</c:v>
                      </c:pt>
                      <c:pt idx="664">
                        <c:v>0.30100000000002158</c:v>
                      </c:pt>
                      <c:pt idx="665">
                        <c:v>0.30050000000002164</c:v>
                      </c:pt>
                      <c:pt idx="666">
                        <c:v>0.30000000000002169</c:v>
                      </c:pt>
                      <c:pt idx="667">
                        <c:v>0.29950000000002175</c:v>
                      </c:pt>
                      <c:pt idx="668">
                        <c:v>0.2990000000000218</c:v>
                      </c:pt>
                      <c:pt idx="669">
                        <c:v>0.29850000000002186</c:v>
                      </c:pt>
                      <c:pt idx="670">
                        <c:v>0.29800000000002191</c:v>
                      </c:pt>
                      <c:pt idx="671">
                        <c:v>0.29750000000002197</c:v>
                      </c:pt>
                      <c:pt idx="672">
                        <c:v>0.29700000000002202</c:v>
                      </c:pt>
                      <c:pt idx="673">
                        <c:v>0.29650000000002208</c:v>
                      </c:pt>
                      <c:pt idx="674">
                        <c:v>0.29600000000002213</c:v>
                      </c:pt>
                      <c:pt idx="675">
                        <c:v>0.29550000000002219</c:v>
                      </c:pt>
                      <c:pt idx="676">
                        <c:v>0.29500000000002224</c:v>
                      </c:pt>
                      <c:pt idx="677">
                        <c:v>0.2945000000000223</c:v>
                      </c:pt>
                      <c:pt idx="678">
                        <c:v>0.29400000000002235</c:v>
                      </c:pt>
                      <c:pt idx="679">
                        <c:v>0.29350000000002241</c:v>
                      </c:pt>
                      <c:pt idx="680">
                        <c:v>0.29300000000002246</c:v>
                      </c:pt>
                      <c:pt idx="681">
                        <c:v>0.29250000000002252</c:v>
                      </c:pt>
                      <c:pt idx="682">
                        <c:v>0.29200000000002257</c:v>
                      </c:pt>
                      <c:pt idx="683">
                        <c:v>0.29150000000002263</c:v>
                      </c:pt>
                      <c:pt idx="684">
                        <c:v>0.29100000000002268</c:v>
                      </c:pt>
                      <c:pt idx="685">
                        <c:v>0.29050000000002274</c:v>
                      </c:pt>
                      <c:pt idx="686">
                        <c:v>0.2900000000000228</c:v>
                      </c:pt>
                      <c:pt idx="687">
                        <c:v>0.28950000000002285</c:v>
                      </c:pt>
                      <c:pt idx="688">
                        <c:v>0.28900000000002291</c:v>
                      </c:pt>
                      <c:pt idx="689">
                        <c:v>0.28850000000002296</c:v>
                      </c:pt>
                      <c:pt idx="690">
                        <c:v>0.28800000000002302</c:v>
                      </c:pt>
                      <c:pt idx="691">
                        <c:v>0.28750000000002307</c:v>
                      </c:pt>
                      <c:pt idx="692">
                        <c:v>0.28700000000002313</c:v>
                      </c:pt>
                      <c:pt idx="693">
                        <c:v>0.28650000000002318</c:v>
                      </c:pt>
                      <c:pt idx="694">
                        <c:v>0.28600000000002324</c:v>
                      </c:pt>
                      <c:pt idx="695">
                        <c:v>0.28550000000002329</c:v>
                      </c:pt>
                      <c:pt idx="696">
                        <c:v>0.28500000000002335</c:v>
                      </c:pt>
                      <c:pt idx="697">
                        <c:v>0.2845000000000234</c:v>
                      </c:pt>
                      <c:pt idx="698">
                        <c:v>0.28400000000002346</c:v>
                      </c:pt>
                      <c:pt idx="699">
                        <c:v>0.28350000000002351</c:v>
                      </c:pt>
                      <c:pt idx="700">
                        <c:v>0.28300000000002357</c:v>
                      </c:pt>
                      <c:pt idx="701">
                        <c:v>0.28250000000002362</c:v>
                      </c:pt>
                      <c:pt idx="702">
                        <c:v>0.28200000000002368</c:v>
                      </c:pt>
                      <c:pt idx="703">
                        <c:v>0.28150000000002373</c:v>
                      </c:pt>
                      <c:pt idx="704">
                        <c:v>0.28100000000002379</c:v>
                      </c:pt>
                      <c:pt idx="705">
                        <c:v>0.28050000000002384</c:v>
                      </c:pt>
                      <c:pt idx="706">
                        <c:v>0.2800000000000239</c:v>
                      </c:pt>
                      <c:pt idx="707">
                        <c:v>0.27950000000002395</c:v>
                      </c:pt>
                      <c:pt idx="708">
                        <c:v>0.27900000000002401</c:v>
                      </c:pt>
                      <c:pt idx="709">
                        <c:v>0.27850000000002406</c:v>
                      </c:pt>
                      <c:pt idx="710">
                        <c:v>0.27800000000002412</c:v>
                      </c:pt>
                      <c:pt idx="711">
                        <c:v>0.27750000000002417</c:v>
                      </c:pt>
                      <c:pt idx="712">
                        <c:v>0.27700000000002423</c:v>
                      </c:pt>
                      <c:pt idx="713">
                        <c:v>0.27650000000002428</c:v>
                      </c:pt>
                      <c:pt idx="714">
                        <c:v>0.27600000000002434</c:v>
                      </c:pt>
                      <c:pt idx="715">
                        <c:v>0.27550000000002439</c:v>
                      </c:pt>
                      <c:pt idx="716">
                        <c:v>0.27500000000002445</c:v>
                      </c:pt>
                      <c:pt idx="717">
                        <c:v>0.2745000000000245</c:v>
                      </c:pt>
                      <c:pt idx="718">
                        <c:v>0.27400000000002456</c:v>
                      </c:pt>
                      <c:pt idx="719">
                        <c:v>0.27350000000002461</c:v>
                      </c:pt>
                      <c:pt idx="720">
                        <c:v>0.27300000000002467</c:v>
                      </c:pt>
                      <c:pt idx="721">
                        <c:v>0.27250000000002472</c:v>
                      </c:pt>
                      <c:pt idx="722">
                        <c:v>0.27200000000002478</c:v>
                      </c:pt>
                      <c:pt idx="723">
                        <c:v>0.27150000000002483</c:v>
                      </c:pt>
                      <c:pt idx="724">
                        <c:v>0.27100000000002489</c:v>
                      </c:pt>
                      <c:pt idx="725">
                        <c:v>0.27050000000002494</c:v>
                      </c:pt>
                      <c:pt idx="726">
                        <c:v>0.270000000000025</c:v>
                      </c:pt>
                      <c:pt idx="727">
                        <c:v>0.26950000000002505</c:v>
                      </c:pt>
                      <c:pt idx="728">
                        <c:v>0.26900000000002511</c:v>
                      </c:pt>
                      <c:pt idx="729">
                        <c:v>0.26850000000002516</c:v>
                      </c:pt>
                      <c:pt idx="730">
                        <c:v>0.26800000000002522</c:v>
                      </c:pt>
                      <c:pt idx="731">
                        <c:v>0.26750000000002527</c:v>
                      </c:pt>
                      <c:pt idx="732">
                        <c:v>0.26700000000002533</c:v>
                      </c:pt>
                      <c:pt idx="733">
                        <c:v>0.26650000000002538</c:v>
                      </c:pt>
                      <c:pt idx="734">
                        <c:v>0.26600000000002544</c:v>
                      </c:pt>
                      <c:pt idx="735">
                        <c:v>0.26550000000002549</c:v>
                      </c:pt>
                      <c:pt idx="736">
                        <c:v>0.26500000000002555</c:v>
                      </c:pt>
                      <c:pt idx="737">
                        <c:v>0.2645000000000256</c:v>
                      </c:pt>
                      <c:pt idx="738">
                        <c:v>0.26400000000002566</c:v>
                      </c:pt>
                      <c:pt idx="739">
                        <c:v>0.26350000000002571</c:v>
                      </c:pt>
                      <c:pt idx="740">
                        <c:v>0.26300000000002577</c:v>
                      </c:pt>
                      <c:pt idx="741">
                        <c:v>0.26250000000002582</c:v>
                      </c:pt>
                      <c:pt idx="742">
                        <c:v>0.26200000000002588</c:v>
                      </c:pt>
                      <c:pt idx="743">
                        <c:v>0.26150000000002593</c:v>
                      </c:pt>
                      <c:pt idx="744">
                        <c:v>0.26100000000002599</c:v>
                      </c:pt>
                      <c:pt idx="745">
                        <c:v>0.26050000000002604</c:v>
                      </c:pt>
                      <c:pt idx="746">
                        <c:v>0.2600000000000261</c:v>
                      </c:pt>
                      <c:pt idx="747">
                        <c:v>0.25950000000002615</c:v>
                      </c:pt>
                      <c:pt idx="748">
                        <c:v>0.25900000000002621</c:v>
                      </c:pt>
                      <c:pt idx="749">
                        <c:v>0.25850000000002626</c:v>
                      </c:pt>
                      <c:pt idx="750">
                        <c:v>0.25800000000002632</c:v>
                      </c:pt>
                      <c:pt idx="751">
                        <c:v>0.25750000000002637</c:v>
                      </c:pt>
                      <c:pt idx="752">
                        <c:v>0.25700000000002643</c:v>
                      </c:pt>
                      <c:pt idx="753">
                        <c:v>0.25650000000002648</c:v>
                      </c:pt>
                      <c:pt idx="754">
                        <c:v>0.25600000000002654</c:v>
                      </c:pt>
                      <c:pt idx="755">
                        <c:v>0.25550000000002659</c:v>
                      </c:pt>
                      <c:pt idx="756">
                        <c:v>0.25500000000002665</c:v>
                      </c:pt>
                      <c:pt idx="757">
                        <c:v>0.2545000000000267</c:v>
                      </c:pt>
                      <c:pt idx="758">
                        <c:v>0.25400000000002676</c:v>
                      </c:pt>
                      <c:pt idx="759">
                        <c:v>0.25350000000002681</c:v>
                      </c:pt>
                      <c:pt idx="760">
                        <c:v>0.25300000000002687</c:v>
                      </c:pt>
                      <c:pt idx="761">
                        <c:v>0.25250000000002693</c:v>
                      </c:pt>
                      <c:pt idx="762">
                        <c:v>0.25200000000002698</c:v>
                      </c:pt>
                      <c:pt idx="763">
                        <c:v>0.25150000000002704</c:v>
                      </c:pt>
                      <c:pt idx="764">
                        <c:v>0.25100000000002709</c:v>
                      </c:pt>
                      <c:pt idx="765">
                        <c:v>0.25050000000002715</c:v>
                      </c:pt>
                      <c:pt idx="766">
                        <c:v>0.2500000000000272</c:v>
                      </c:pt>
                      <c:pt idx="767">
                        <c:v>0.24950000000002726</c:v>
                      </c:pt>
                      <c:pt idx="768">
                        <c:v>0.24900000000002731</c:v>
                      </c:pt>
                      <c:pt idx="769">
                        <c:v>0.24850000000002737</c:v>
                      </c:pt>
                      <c:pt idx="770">
                        <c:v>0.24800000000002742</c:v>
                      </c:pt>
                      <c:pt idx="771">
                        <c:v>0.24750000000002748</c:v>
                      </c:pt>
                      <c:pt idx="772">
                        <c:v>0.24700000000002753</c:v>
                      </c:pt>
                      <c:pt idx="773">
                        <c:v>0.24650000000002759</c:v>
                      </c:pt>
                      <c:pt idx="774">
                        <c:v>0.24600000000002764</c:v>
                      </c:pt>
                      <c:pt idx="775">
                        <c:v>0.2455000000000277</c:v>
                      </c:pt>
                      <c:pt idx="776">
                        <c:v>0.24500000000002775</c:v>
                      </c:pt>
                      <c:pt idx="777">
                        <c:v>0.24450000000002781</c:v>
                      </c:pt>
                      <c:pt idx="778">
                        <c:v>0.24400000000002786</c:v>
                      </c:pt>
                      <c:pt idx="779">
                        <c:v>0.24350000000002792</c:v>
                      </c:pt>
                      <c:pt idx="780">
                        <c:v>0.24300000000002797</c:v>
                      </c:pt>
                      <c:pt idx="781">
                        <c:v>0.24250000000002803</c:v>
                      </c:pt>
                      <c:pt idx="782">
                        <c:v>0.24200000000002808</c:v>
                      </c:pt>
                      <c:pt idx="783">
                        <c:v>0.24150000000002814</c:v>
                      </c:pt>
                      <c:pt idx="784">
                        <c:v>0.24100000000002819</c:v>
                      </c:pt>
                      <c:pt idx="785">
                        <c:v>0.24050000000002825</c:v>
                      </c:pt>
                      <c:pt idx="786">
                        <c:v>0.2400000000000283</c:v>
                      </c:pt>
                      <c:pt idx="787">
                        <c:v>0.23950000000002836</c:v>
                      </c:pt>
                      <c:pt idx="788">
                        <c:v>0.23900000000002841</c:v>
                      </c:pt>
                      <c:pt idx="789">
                        <c:v>0.23850000000002847</c:v>
                      </c:pt>
                      <c:pt idx="790">
                        <c:v>0.23800000000002852</c:v>
                      </c:pt>
                      <c:pt idx="791">
                        <c:v>0.23750000000002858</c:v>
                      </c:pt>
                      <c:pt idx="792">
                        <c:v>0.23700000000002863</c:v>
                      </c:pt>
                      <c:pt idx="793">
                        <c:v>0.23650000000002869</c:v>
                      </c:pt>
                      <c:pt idx="794">
                        <c:v>0.23600000000002874</c:v>
                      </c:pt>
                      <c:pt idx="795">
                        <c:v>0.2355000000000288</c:v>
                      </c:pt>
                      <c:pt idx="796">
                        <c:v>0.23500000000002885</c:v>
                      </c:pt>
                      <c:pt idx="797">
                        <c:v>0.23450000000002891</c:v>
                      </c:pt>
                      <c:pt idx="798">
                        <c:v>0.23400000000002896</c:v>
                      </c:pt>
                      <c:pt idx="799">
                        <c:v>0.23350000000002902</c:v>
                      </c:pt>
                      <c:pt idx="800">
                        <c:v>0.23300000000002907</c:v>
                      </c:pt>
                      <c:pt idx="801">
                        <c:v>0.23250000000002913</c:v>
                      </c:pt>
                      <c:pt idx="802">
                        <c:v>0.23200000000002918</c:v>
                      </c:pt>
                      <c:pt idx="803">
                        <c:v>0.23150000000002924</c:v>
                      </c:pt>
                      <c:pt idx="804">
                        <c:v>0.23100000000002929</c:v>
                      </c:pt>
                      <c:pt idx="805">
                        <c:v>0.23050000000002935</c:v>
                      </c:pt>
                      <c:pt idx="806">
                        <c:v>0.2300000000000294</c:v>
                      </c:pt>
                      <c:pt idx="807">
                        <c:v>0.22950000000002946</c:v>
                      </c:pt>
                      <c:pt idx="808">
                        <c:v>0.22900000000002951</c:v>
                      </c:pt>
                      <c:pt idx="809">
                        <c:v>0.22850000000002957</c:v>
                      </c:pt>
                      <c:pt idx="810">
                        <c:v>0.22800000000002962</c:v>
                      </c:pt>
                      <c:pt idx="811">
                        <c:v>0.22750000000002968</c:v>
                      </c:pt>
                      <c:pt idx="812">
                        <c:v>0.22700000000002973</c:v>
                      </c:pt>
                      <c:pt idx="813">
                        <c:v>0.22650000000002979</c:v>
                      </c:pt>
                      <c:pt idx="814">
                        <c:v>0.22600000000002984</c:v>
                      </c:pt>
                      <c:pt idx="815">
                        <c:v>0.2255000000000299</c:v>
                      </c:pt>
                      <c:pt idx="816">
                        <c:v>0.22500000000002995</c:v>
                      </c:pt>
                      <c:pt idx="817">
                        <c:v>0.22450000000003001</c:v>
                      </c:pt>
                      <c:pt idx="818">
                        <c:v>0.22400000000003006</c:v>
                      </c:pt>
                      <c:pt idx="819">
                        <c:v>0.22350000000003012</c:v>
                      </c:pt>
                      <c:pt idx="820">
                        <c:v>0.22300000000003017</c:v>
                      </c:pt>
                      <c:pt idx="821">
                        <c:v>0.22250000000003023</c:v>
                      </c:pt>
                      <c:pt idx="822">
                        <c:v>0.22200000000003028</c:v>
                      </c:pt>
                      <c:pt idx="823">
                        <c:v>0.22150000000003034</c:v>
                      </c:pt>
                      <c:pt idx="824">
                        <c:v>0.22100000000003039</c:v>
                      </c:pt>
                      <c:pt idx="825">
                        <c:v>0.22050000000003045</c:v>
                      </c:pt>
                      <c:pt idx="826">
                        <c:v>0.2200000000000305</c:v>
                      </c:pt>
                      <c:pt idx="827">
                        <c:v>0.21950000000003056</c:v>
                      </c:pt>
                      <c:pt idx="828">
                        <c:v>0.21900000000003061</c:v>
                      </c:pt>
                      <c:pt idx="829">
                        <c:v>0.21850000000003067</c:v>
                      </c:pt>
                      <c:pt idx="830">
                        <c:v>0.21800000000003072</c:v>
                      </c:pt>
                      <c:pt idx="831">
                        <c:v>0.21750000000003078</c:v>
                      </c:pt>
                      <c:pt idx="832">
                        <c:v>0.21700000000003083</c:v>
                      </c:pt>
                      <c:pt idx="833">
                        <c:v>0.21650000000003089</c:v>
                      </c:pt>
                      <c:pt idx="834">
                        <c:v>0.21600000000003095</c:v>
                      </c:pt>
                      <c:pt idx="835">
                        <c:v>0.215500000000031</c:v>
                      </c:pt>
                      <c:pt idx="836">
                        <c:v>0.21500000000003106</c:v>
                      </c:pt>
                      <c:pt idx="837">
                        <c:v>0.21450000000003111</c:v>
                      </c:pt>
                      <c:pt idx="838">
                        <c:v>0.21400000000003117</c:v>
                      </c:pt>
                      <c:pt idx="839">
                        <c:v>0.21350000000003122</c:v>
                      </c:pt>
                      <c:pt idx="840">
                        <c:v>0.21300000000003128</c:v>
                      </c:pt>
                      <c:pt idx="841">
                        <c:v>0.21250000000003133</c:v>
                      </c:pt>
                      <c:pt idx="842">
                        <c:v>0.21200000000003139</c:v>
                      </c:pt>
                      <c:pt idx="843">
                        <c:v>0.21150000000003144</c:v>
                      </c:pt>
                      <c:pt idx="844">
                        <c:v>0.2110000000000315</c:v>
                      </c:pt>
                      <c:pt idx="845">
                        <c:v>0.21050000000003155</c:v>
                      </c:pt>
                      <c:pt idx="846">
                        <c:v>0.21000000000003161</c:v>
                      </c:pt>
                      <c:pt idx="847">
                        <c:v>0.20950000000003166</c:v>
                      </c:pt>
                      <c:pt idx="848">
                        <c:v>0.20900000000003172</c:v>
                      </c:pt>
                      <c:pt idx="849">
                        <c:v>0.20850000000003177</c:v>
                      </c:pt>
                      <c:pt idx="850">
                        <c:v>0.20800000000003183</c:v>
                      </c:pt>
                      <c:pt idx="851">
                        <c:v>0.20750000000003188</c:v>
                      </c:pt>
                      <c:pt idx="852">
                        <c:v>0.20700000000003194</c:v>
                      </c:pt>
                      <c:pt idx="853">
                        <c:v>0.20650000000003199</c:v>
                      </c:pt>
                      <c:pt idx="854">
                        <c:v>0.20600000000003205</c:v>
                      </c:pt>
                      <c:pt idx="855">
                        <c:v>0.2055000000000321</c:v>
                      </c:pt>
                      <c:pt idx="856">
                        <c:v>0.20500000000003216</c:v>
                      </c:pt>
                      <c:pt idx="857">
                        <c:v>0.20450000000003221</c:v>
                      </c:pt>
                      <c:pt idx="858">
                        <c:v>0.20400000000003227</c:v>
                      </c:pt>
                      <c:pt idx="859">
                        <c:v>0.20350000000003232</c:v>
                      </c:pt>
                      <c:pt idx="860">
                        <c:v>0.20300000000003238</c:v>
                      </c:pt>
                      <c:pt idx="861">
                        <c:v>0.20250000000003243</c:v>
                      </c:pt>
                      <c:pt idx="862">
                        <c:v>0.20200000000003249</c:v>
                      </c:pt>
                      <c:pt idx="863">
                        <c:v>0.20150000000003254</c:v>
                      </c:pt>
                      <c:pt idx="864">
                        <c:v>0.2010000000000326</c:v>
                      </c:pt>
                      <c:pt idx="865">
                        <c:v>0.20050000000003265</c:v>
                      </c:pt>
                      <c:pt idx="866">
                        <c:v>0.20000000000003271</c:v>
                      </c:pt>
                      <c:pt idx="867">
                        <c:v>0.19950000000003276</c:v>
                      </c:pt>
                      <c:pt idx="868">
                        <c:v>0.19900000000003282</c:v>
                      </c:pt>
                      <c:pt idx="869">
                        <c:v>0.19850000000003287</c:v>
                      </c:pt>
                      <c:pt idx="870">
                        <c:v>0.19800000000003293</c:v>
                      </c:pt>
                      <c:pt idx="871">
                        <c:v>0.19750000000003298</c:v>
                      </c:pt>
                      <c:pt idx="872">
                        <c:v>0.19700000000003304</c:v>
                      </c:pt>
                      <c:pt idx="873">
                        <c:v>0.19650000000003309</c:v>
                      </c:pt>
                      <c:pt idx="874">
                        <c:v>0.19600000000003315</c:v>
                      </c:pt>
                      <c:pt idx="875">
                        <c:v>0.1955000000000332</c:v>
                      </c:pt>
                      <c:pt idx="876">
                        <c:v>0.19500000000003326</c:v>
                      </c:pt>
                      <c:pt idx="877">
                        <c:v>0.19450000000003331</c:v>
                      </c:pt>
                      <c:pt idx="878">
                        <c:v>0.19400000000003337</c:v>
                      </c:pt>
                      <c:pt idx="879">
                        <c:v>0.19350000000003342</c:v>
                      </c:pt>
                      <c:pt idx="880">
                        <c:v>0.19300000000003348</c:v>
                      </c:pt>
                      <c:pt idx="881">
                        <c:v>0.19250000000003353</c:v>
                      </c:pt>
                      <c:pt idx="882">
                        <c:v>0.19200000000003359</c:v>
                      </c:pt>
                      <c:pt idx="883">
                        <c:v>0.19150000000003364</c:v>
                      </c:pt>
                      <c:pt idx="884">
                        <c:v>0.1910000000000337</c:v>
                      </c:pt>
                      <c:pt idx="885">
                        <c:v>0.19050000000003375</c:v>
                      </c:pt>
                      <c:pt idx="886">
                        <c:v>0.19000000000003381</c:v>
                      </c:pt>
                      <c:pt idx="887">
                        <c:v>0.18950000000003386</c:v>
                      </c:pt>
                      <c:pt idx="888">
                        <c:v>0.18900000000003392</c:v>
                      </c:pt>
                      <c:pt idx="889">
                        <c:v>0.18850000000003397</c:v>
                      </c:pt>
                      <c:pt idx="890">
                        <c:v>0.18800000000003403</c:v>
                      </c:pt>
                      <c:pt idx="891">
                        <c:v>0.18750000000003408</c:v>
                      </c:pt>
                      <c:pt idx="892">
                        <c:v>0.18700000000003414</c:v>
                      </c:pt>
                      <c:pt idx="893">
                        <c:v>0.18650000000003419</c:v>
                      </c:pt>
                      <c:pt idx="894">
                        <c:v>0.18600000000003425</c:v>
                      </c:pt>
                      <c:pt idx="895">
                        <c:v>0.1855000000000343</c:v>
                      </c:pt>
                      <c:pt idx="896">
                        <c:v>0.18500000000003436</c:v>
                      </c:pt>
                      <c:pt idx="897">
                        <c:v>0.18450000000003441</c:v>
                      </c:pt>
                      <c:pt idx="898">
                        <c:v>0.18400000000003447</c:v>
                      </c:pt>
                      <c:pt idx="899">
                        <c:v>0.18350000000003452</c:v>
                      </c:pt>
                      <c:pt idx="900">
                        <c:v>0.18300000000003458</c:v>
                      </c:pt>
                      <c:pt idx="901">
                        <c:v>0.18250000000003463</c:v>
                      </c:pt>
                      <c:pt idx="902">
                        <c:v>0.18200000000003469</c:v>
                      </c:pt>
                      <c:pt idx="903">
                        <c:v>0.18150000000003474</c:v>
                      </c:pt>
                      <c:pt idx="904">
                        <c:v>0.1810000000000348</c:v>
                      </c:pt>
                      <c:pt idx="905">
                        <c:v>0.18050000000003485</c:v>
                      </c:pt>
                      <c:pt idx="906">
                        <c:v>0.18000000000003491</c:v>
                      </c:pt>
                      <c:pt idx="907">
                        <c:v>0.17950000000003496</c:v>
                      </c:pt>
                      <c:pt idx="908">
                        <c:v>0.17900000000003502</c:v>
                      </c:pt>
                      <c:pt idx="909">
                        <c:v>0.17850000000003508</c:v>
                      </c:pt>
                      <c:pt idx="910">
                        <c:v>0.17800000000003513</c:v>
                      </c:pt>
                      <c:pt idx="911">
                        <c:v>0.17750000000003519</c:v>
                      </c:pt>
                      <c:pt idx="912">
                        <c:v>0.17700000000003524</c:v>
                      </c:pt>
                      <c:pt idx="913">
                        <c:v>0.1765000000000353</c:v>
                      </c:pt>
                      <c:pt idx="914">
                        <c:v>0.17600000000003535</c:v>
                      </c:pt>
                      <c:pt idx="915">
                        <c:v>0.17550000000003541</c:v>
                      </c:pt>
                      <c:pt idx="916">
                        <c:v>0.17500000000003546</c:v>
                      </c:pt>
                      <c:pt idx="917">
                        <c:v>0.17450000000003552</c:v>
                      </c:pt>
                      <c:pt idx="918">
                        <c:v>0.17400000000003557</c:v>
                      </c:pt>
                      <c:pt idx="919">
                        <c:v>0.17350000000003563</c:v>
                      </c:pt>
                      <c:pt idx="920">
                        <c:v>0.17300000000003568</c:v>
                      </c:pt>
                      <c:pt idx="921">
                        <c:v>0.17250000000003574</c:v>
                      </c:pt>
                      <c:pt idx="922">
                        <c:v>0.17200000000003579</c:v>
                      </c:pt>
                      <c:pt idx="923">
                        <c:v>0.17150000000003585</c:v>
                      </c:pt>
                      <c:pt idx="924">
                        <c:v>0.1710000000000359</c:v>
                      </c:pt>
                      <c:pt idx="925">
                        <c:v>0.17050000000003596</c:v>
                      </c:pt>
                      <c:pt idx="926">
                        <c:v>0.17000000000003601</c:v>
                      </c:pt>
                      <c:pt idx="927">
                        <c:v>0.16950000000003607</c:v>
                      </c:pt>
                      <c:pt idx="928">
                        <c:v>0.16900000000003612</c:v>
                      </c:pt>
                      <c:pt idx="929">
                        <c:v>0.16850000000003618</c:v>
                      </c:pt>
                      <c:pt idx="930">
                        <c:v>0.16800000000003623</c:v>
                      </c:pt>
                      <c:pt idx="931">
                        <c:v>0.16750000000003629</c:v>
                      </c:pt>
                      <c:pt idx="932">
                        <c:v>0.16700000000003634</c:v>
                      </c:pt>
                      <c:pt idx="933">
                        <c:v>0.1665000000000364</c:v>
                      </c:pt>
                      <c:pt idx="934">
                        <c:v>0.16600000000003645</c:v>
                      </c:pt>
                      <c:pt idx="935">
                        <c:v>0.16550000000003651</c:v>
                      </c:pt>
                      <c:pt idx="936">
                        <c:v>0.16500000000003656</c:v>
                      </c:pt>
                      <c:pt idx="937">
                        <c:v>0.16450000000003662</c:v>
                      </c:pt>
                      <c:pt idx="938">
                        <c:v>0.16400000000003667</c:v>
                      </c:pt>
                      <c:pt idx="939">
                        <c:v>0.16350000000003673</c:v>
                      </c:pt>
                      <c:pt idx="940">
                        <c:v>0.16300000000003678</c:v>
                      </c:pt>
                      <c:pt idx="941">
                        <c:v>0.16250000000003684</c:v>
                      </c:pt>
                      <c:pt idx="942">
                        <c:v>0.16200000000003689</c:v>
                      </c:pt>
                      <c:pt idx="943">
                        <c:v>0.16150000000003695</c:v>
                      </c:pt>
                      <c:pt idx="944">
                        <c:v>0.161000000000037</c:v>
                      </c:pt>
                      <c:pt idx="945">
                        <c:v>0.16050000000003706</c:v>
                      </c:pt>
                      <c:pt idx="946">
                        <c:v>0.16000000000003711</c:v>
                      </c:pt>
                      <c:pt idx="947">
                        <c:v>0.15950000000003717</c:v>
                      </c:pt>
                      <c:pt idx="948">
                        <c:v>0.15900000000003722</c:v>
                      </c:pt>
                      <c:pt idx="949">
                        <c:v>0.15850000000003728</c:v>
                      </c:pt>
                      <c:pt idx="950">
                        <c:v>0.15800000000003733</c:v>
                      </c:pt>
                      <c:pt idx="951">
                        <c:v>0.15750000000003739</c:v>
                      </c:pt>
                      <c:pt idx="952">
                        <c:v>0.15700000000003744</c:v>
                      </c:pt>
                      <c:pt idx="953">
                        <c:v>0.1565000000000375</c:v>
                      </c:pt>
                      <c:pt idx="954">
                        <c:v>0.15600000000003755</c:v>
                      </c:pt>
                      <c:pt idx="955">
                        <c:v>0.15550000000003761</c:v>
                      </c:pt>
                      <c:pt idx="956">
                        <c:v>0.15500000000003766</c:v>
                      </c:pt>
                      <c:pt idx="957">
                        <c:v>0.15450000000003772</c:v>
                      </c:pt>
                      <c:pt idx="958">
                        <c:v>0.15400000000003777</c:v>
                      </c:pt>
                      <c:pt idx="959">
                        <c:v>0.15350000000003783</c:v>
                      </c:pt>
                      <c:pt idx="960">
                        <c:v>0.15300000000003788</c:v>
                      </c:pt>
                      <c:pt idx="961">
                        <c:v>0.15250000000003794</c:v>
                      </c:pt>
                      <c:pt idx="962">
                        <c:v>0.15200000000003799</c:v>
                      </c:pt>
                      <c:pt idx="963">
                        <c:v>0.15150000000003805</c:v>
                      </c:pt>
                      <c:pt idx="964">
                        <c:v>0.1510000000000381</c:v>
                      </c:pt>
                      <c:pt idx="965">
                        <c:v>0.15050000000003816</c:v>
                      </c:pt>
                      <c:pt idx="966">
                        <c:v>0.15000000000003821</c:v>
                      </c:pt>
                      <c:pt idx="967">
                        <c:v>0.14950000000003827</c:v>
                      </c:pt>
                      <c:pt idx="968">
                        <c:v>0.14900000000003832</c:v>
                      </c:pt>
                      <c:pt idx="969">
                        <c:v>0.14850000000003838</c:v>
                      </c:pt>
                      <c:pt idx="970">
                        <c:v>0.14800000000003843</c:v>
                      </c:pt>
                      <c:pt idx="971">
                        <c:v>0.14750000000003849</c:v>
                      </c:pt>
                      <c:pt idx="972">
                        <c:v>0.14700000000003854</c:v>
                      </c:pt>
                      <c:pt idx="973">
                        <c:v>0.1465000000000386</c:v>
                      </c:pt>
                      <c:pt idx="974">
                        <c:v>0.14600000000003865</c:v>
                      </c:pt>
                      <c:pt idx="975">
                        <c:v>0.14550000000003871</c:v>
                      </c:pt>
                      <c:pt idx="976">
                        <c:v>0.14500000000003876</c:v>
                      </c:pt>
                      <c:pt idx="977">
                        <c:v>0.14450000000003882</c:v>
                      </c:pt>
                      <c:pt idx="978">
                        <c:v>0.14400000000003887</c:v>
                      </c:pt>
                      <c:pt idx="979">
                        <c:v>0.14350000000003893</c:v>
                      </c:pt>
                      <c:pt idx="980">
                        <c:v>0.14300000000003898</c:v>
                      </c:pt>
                      <c:pt idx="981">
                        <c:v>0.14250000000003904</c:v>
                      </c:pt>
                      <c:pt idx="982">
                        <c:v>0.14200000000003909</c:v>
                      </c:pt>
                      <c:pt idx="983">
                        <c:v>0.14150000000003915</c:v>
                      </c:pt>
                      <c:pt idx="984">
                        <c:v>0.14100000000003921</c:v>
                      </c:pt>
                      <c:pt idx="985">
                        <c:v>0.14050000000003926</c:v>
                      </c:pt>
                      <c:pt idx="986">
                        <c:v>0.14000000000003932</c:v>
                      </c:pt>
                      <c:pt idx="987">
                        <c:v>0.13950000000003937</c:v>
                      </c:pt>
                      <c:pt idx="988">
                        <c:v>0.13900000000003943</c:v>
                      </c:pt>
                      <c:pt idx="989">
                        <c:v>0.13850000000003948</c:v>
                      </c:pt>
                      <c:pt idx="990">
                        <c:v>0.13800000000003954</c:v>
                      </c:pt>
                      <c:pt idx="991">
                        <c:v>0.13750000000003959</c:v>
                      </c:pt>
                      <c:pt idx="992">
                        <c:v>0.13700000000003965</c:v>
                      </c:pt>
                      <c:pt idx="993">
                        <c:v>0.1365000000000397</c:v>
                      </c:pt>
                      <c:pt idx="994">
                        <c:v>0.13600000000003976</c:v>
                      </c:pt>
                      <c:pt idx="995">
                        <c:v>0.13550000000003981</c:v>
                      </c:pt>
                      <c:pt idx="996">
                        <c:v>0.13500000000003987</c:v>
                      </c:pt>
                      <c:pt idx="997">
                        <c:v>0.13450000000003992</c:v>
                      </c:pt>
                      <c:pt idx="998">
                        <c:v>0.13400000000003998</c:v>
                      </c:pt>
                      <c:pt idx="999">
                        <c:v>0.13350000000004003</c:v>
                      </c:pt>
                      <c:pt idx="1000">
                        <c:v>0.13300000000004009</c:v>
                      </c:pt>
                      <c:pt idx="1001">
                        <c:v>0.13250000000004014</c:v>
                      </c:pt>
                      <c:pt idx="1002">
                        <c:v>0.1320000000000402</c:v>
                      </c:pt>
                      <c:pt idx="1003">
                        <c:v>0.13150000000004025</c:v>
                      </c:pt>
                      <c:pt idx="1004">
                        <c:v>0.13100000000004031</c:v>
                      </c:pt>
                      <c:pt idx="1005">
                        <c:v>0.13050000000004036</c:v>
                      </c:pt>
                      <c:pt idx="1006">
                        <c:v>0.13000000000004042</c:v>
                      </c:pt>
                      <c:pt idx="1007">
                        <c:v>0.12950000000004047</c:v>
                      </c:pt>
                      <c:pt idx="1008">
                        <c:v>0.12900000000004053</c:v>
                      </c:pt>
                      <c:pt idx="1009">
                        <c:v>0.12850000000004058</c:v>
                      </c:pt>
                      <c:pt idx="1010">
                        <c:v>0.12800000000004064</c:v>
                      </c:pt>
                      <c:pt idx="1011">
                        <c:v>0.12750000000004069</c:v>
                      </c:pt>
                      <c:pt idx="1012">
                        <c:v>0.12700000000004075</c:v>
                      </c:pt>
                      <c:pt idx="1013">
                        <c:v>0.1265000000000408</c:v>
                      </c:pt>
                      <c:pt idx="1014">
                        <c:v>0.12600000000004086</c:v>
                      </c:pt>
                      <c:pt idx="1015">
                        <c:v>0.12550000000004091</c:v>
                      </c:pt>
                      <c:pt idx="1016">
                        <c:v>0.12500000000004097</c:v>
                      </c:pt>
                      <c:pt idx="1017">
                        <c:v>0.12450000000004102</c:v>
                      </c:pt>
                      <c:pt idx="1018">
                        <c:v>0.12400000000004108</c:v>
                      </c:pt>
                      <c:pt idx="1019">
                        <c:v>0.12350000000004113</c:v>
                      </c:pt>
                      <c:pt idx="1020">
                        <c:v>0.12300000000004119</c:v>
                      </c:pt>
                      <c:pt idx="1021">
                        <c:v>0.12250000000004124</c:v>
                      </c:pt>
                      <c:pt idx="1022">
                        <c:v>0.1220000000000413</c:v>
                      </c:pt>
                      <c:pt idx="1023">
                        <c:v>0.12150000000004135</c:v>
                      </c:pt>
                      <c:pt idx="1024">
                        <c:v>0.12100000000004141</c:v>
                      </c:pt>
                      <c:pt idx="1025">
                        <c:v>0.12050000000004146</c:v>
                      </c:pt>
                      <c:pt idx="1026">
                        <c:v>0.12000000000004152</c:v>
                      </c:pt>
                      <c:pt idx="1027">
                        <c:v>0.11950000000004157</c:v>
                      </c:pt>
                      <c:pt idx="1028">
                        <c:v>0.11900000000004163</c:v>
                      </c:pt>
                      <c:pt idx="1029">
                        <c:v>0.11850000000004168</c:v>
                      </c:pt>
                      <c:pt idx="1030">
                        <c:v>0.11800000000004174</c:v>
                      </c:pt>
                      <c:pt idx="1031">
                        <c:v>0.11750000000004179</c:v>
                      </c:pt>
                      <c:pt idx="1032">
                        <c:v>0.11700000000004185</c:v>
                      </c:pt>
                      <c:pt idx="1033">
                        <c:v>0.1165000000000419</c:v>
                      </c:pt>
                      <c:pt idx="1034">
                        <c:v>0.11600000000004196</c:v>
                      </c:pt>
                      <c:pt idx="1035">
                        <c:v>0.11550000000004201</c:v>
                      </c:pt>
                      <c:pt idx="1036">
                        <c:v>0.11500000000004207</c:v>
                      </c:pt>
                      <c:pt idx="1037">
                        <c:v>0.11450000000004212</c:v>
                      </c:pt>
                      <c:pt idx="1038">
                        <c:v>0.11400000000004218</c:v>
                      </c:pt>
                      <c:pt idx="1039">
                        <c:v>0.11350000000004223</c:v>
                      </c:pt>
                      <c:pt idx="1040">
                        <c:v>0.11300000000004229</c:v>
                      </c:pt>
                      <c:pt idx="1041">
                        <c:v>0.11250000000004234</c:v>
                      </c:pt>
                      <c:pt idx="1042">
                        <c:v>0.1120000000000424</c:v>
                      </c:pt>
                      <c:pt idx="1043">
                        <c:v>0.11150000000004245</c:v>
                      </c:pt>
                      <c:pt idx="1044">
                        <c:v>0.11100000000004251</c:v>
                      </c:pt>
                      <c:pt idx="1045">
                        <c:v>0.11050000000004256</c:v>
                      </c:pt>
                      <c:pt idx="1046">
                        <c:v>0.11000000000004262</c:v>
                      </c:pt>
                      <c:pt idx="1047">
                        <c:v>0.10950000000004267</c:v>
                      </c:pt>
                      <c:pt idx="1048">
                        <c:v>0.10900000000004273</c:v>
                      </c:pt>
                      <c:pt idx="1049">
                        <c:v>0.10850000000004278</c:v>
                      </c:pt>
                      <c:pt idx="1050">
                        <c:v>0.10800000000004284</c:v>
                      </c:pt>
                      <c:pt idx="1051">
                        <c:v>0.10750000000004289</c:v>
                      </c:pt>
                      <c:pt idx="1052">
                        <c:v>0.10700000000004295</c:v>
                      </c:pt>
                      <c:pt idx="1053">
                        <c:v>0.106500000000043</c:v>
                      </c:pt>
                      <c:pt idx="1054">
                        <c:v>0.10600000000004306</c:v>
                      </c:pt>
                      <c:pt idx="1055">
                        <c:v>0.10550000000004311</c:v>
                      </c:pt>
                      <c:pt idx="1056">
                        <c:v>0.10500000000004317</c:v>
                      </c:pt>
                      <c:pt idx="1057">
                        <c:v>0.10450000000004322</c:v>
                      </c:pt>
                      <c:pt idx="1058">
                        <c:v>0.10400000000004328</c:v>
                      </c:pt>
                      <c:pt idx="1059">
                        <c:v>0.10350000000004334</c:v>
                      </c:pt>
                      <c:pt idx="1060">
                        <c:v>0.10300000000004339</c:v>
                      </c:pt>
                      <c:pt idx="1061">
                        <c:v>0.10250000000004345</c:v>
                      </c:pt>
                      <c:pt idx="1062">
                        <c:v>0.1020000000000435</c:v>
                      </c:pt>
                      <c:pt idx="1063">
                        <c:v>0.10150000000004356</c:v>
                      </c:pt>
                      <c:pt idx="1064">
                        <c:v>0.10100000000004361</c:v>
                      </c:pt>
                      <c:pt idx="1065">
                        <c:v>0.10050000000004367</c:v>
                      </c:pt>
                      <c:pt idx="1066">
                        <c:v>0.10000000000004372</c:v>
                      </c:pt>
                      <c:pt idx="1067">
                        <c:v>9.9500000000043776E-2</c:v>
                      </c:pt>
                      <c:pt idx="1068">
                        <c:v>9.9000000000043831E-2</c:v>
                      </c:pt>
                      <c:pt idx="1069">
                        <c:v>9.8500000000043886E-2</c:v>
                      </c:pt>
                      <c:pt idx="1070">
                        <c:v>9.8000000000043941E-2</c:v>
                      </c:pt>
                      <c:pt idx="1071">
                        <c:v>9.7500000000043996E-2</c:v>
                      </c:pt>
                      <c:pt idx="1072">
                        <c:v>9.7000000000044051E-2</c:v>
                      </c:pt>
                      <c:pt idx="1073">
                        <c:v>9.6500000000044106E-2</c:v>
                      </c:pt>
                      <c:pt idx="1074">
                        <c:v>9.6000000000044161E-2</c:v>
                      </c:pt>
                      <c:pt idx="1075">
                        <c:v>9.5500000000044216E-2</c:v>
                      </c:pt>
                      <c:pt idx="1076">
                        <c:v>9.5000000000044271E-2</c:v>
                      </c:pt>
                      <c:pt idx="1077">
                        <c:v>9.4500000000044326E-2</c:v>
                      </c:pt>
                      <c:pt idx="1078">
                        <c:v>9.4000000000044381E-2</c:v>
                      </c:pt>
                      <c:pt idx="1079">
                        <c:v>9.3500000000044436E-2</c:v>
                      </c:pt>
                      <c:pt idx="1080">
                        <c:v>9.3000000000044492E-2</c:v>
                      </c:pt>
                      <c:pt idx="1081">
                        <c:v>9.2500000000044547E-2</c:v>
                      </c:pt>
                      <c:pt idx="1082">
                        <c:v>9.2000000000044602E-2</c:v>
                      </c:pt>
                      <c:pt idx="1083">
                        <c:v>9.1500000000044657E-2</c:v>
                      </c:pt>
                      <c:pt idx="1084">
                        <c:v>9.1000000000044712E-2</c:v>
                      </c:pt>
                      <c:pt idx="1085">
                        <c:v>9.0500000000044767E-2</c:v>
                      </c:pt>
                      <c:pt idx="1086">
                        <c:v>9.0000000000044822E-2</c:v>
                      </c:pt>
                      <c:pt idx="1087">
                        <c:v>8.9500000000044877E-2</c:v>
                      </c:pt>
                      <c:pt idx="1088">
                        <c:v>8.9000000000044932E-2</c:v>
                      </c:pt>
                      <c:pt idx="1089">
                        <c:v>8.8500000000044987E-2</c:v>
                      </c:pt>
                      <c:pt idx="1090">
                        <c:v>8.8000000000045042E-2</c:v>
                      </c:pt>
                      <c:pt idx="1091">
                        <c:v>8.7500000000045097E-2</c:v>
                      </c:pt>
                      <c:pt idx="1092">
                        <c:v>8.7000000000045152E-2</c:v>
                      </c:pt>
                      <c:pt idx="1093">
                        <c:v>8.6500000000045207E-2</c:v>
                      </c:pt>
                      <c:pt idx="1094">
                        <c:v>8.6000000000045262E-2</c:v>
                      </c:pt>
                      <c:pt idx="1095">
                        <c:v>8.5500000000045318E-2</c:v>
                      </c:pt>
                      <c:pt idx="1096">
                        <c:v>8.5000000000045373E-2</c:v>
                      </c:pt>
                      <c:pt idx="1097">
                        <c:v>8.4500000000045428E-2</c:v>
                      </c:pt>
                      <c:pt idx="1098">
                        <c:v>8.4000000000045483E-2</c:v>
                      </c:pt>
                      <c:pt idx="1099">
                        <c:v>8.3500000000045538E-2</c:v>
                      </c:pt>
                      <c:pt idx="1100">
                        <c:v>8.3000000000045593E-2</c:v>
                      </c:pt>
                      <c:pt idx="1101">
                        <c:v>8.2500000000045648E-2</c:v>
                      </c:pt>
                      <c:pt idx="1102">
                        <c:v>8.2000000000045703E-2</c:v>
                      </c:pt>
                      <c:pt idx="1103">
                        <c:v>8.1500000000045758E-2</c:v>
                      </c:pt>
                      <c:pt idx="1104">
                        <c:v>8.1000000000045813E-2</c:v>
                      </c:pt>
                      <c:pt idx="1105">
                        <c:v>8.0500000000045868E-2</c:v>
                      </c:pt>
                      <c:pt idx="1106">
                        <c:v>8.0000000000045923E-2</c:v>
                      </c:pt>
                      <c:pt idx="1107">
                        <c:v>7.9500000000045978E-2</c:v>
                      </c:pt>
                      <c:pt idx="1108">
                        <c:v>7.9000000000046033E-2</c:v>
                      </c:pt>
                      <c:pt idx="1109">
                        <c:v>7.8500000000046088E-2</c:v>
                      </c:pt>
                      <c:pt idx="1110">
                        <c:v>7.8000000000046144E-2</c:v>
                      </c:pt>
                      <c:pt idx="1111">
                        <c:v>7.7500000000046199E-2</c:v>
                      </c:pt>
                      <c:pt idx="1112">
                        <c:v>7.7000000000046254E-2</c:v>
                      </c:pt>
                      <c:pt idx="1113">
                        <c:v>7.6500000000046309E-2</c:v>
                      </c:pt>
                      <c:pt idx="1114">
                        <c:v>7.6000000000046364E-2</c:v>
                      </c:pt>
                      <c:pt idx="1115">
                        <c:v>7.5500000000046419E-2</c:v>
                      </c:pt>
                      <c:pt idx="1116">
                        <c:v>7.5000000000046474E-2</c:v>
                      </c:pt>
                      <c:pt idx="1117">
                        <c:v>7.4500000000046529E-2</c:v>
                      </c:pt>
                      <c:pt idx="1118">
                        <c:v>7.4000000000046584E-2</c:v>
                      </c:pt>
                      <c:pt idx="1119">
                        <c:v>7.3500000000046639E-2</c:v>
                      </c:pt>
                      <c:pt idx="1120">
                        <c:v>7.3000000000046694E-2</c:v>
                      </c:pt>
                      <c:pt idx="1121">
                        <c:v>7.2500000000046749E-2</c:v>
                      </c:pt>
                      <c:pt idx="1122">
                        <c:v>7.2000000000046804E-2</c:v>
                      </c:pt>
                      <c:pt idx="1123">
                        <c:v>7.1500000000046859E-2</c:v>
                      </c:pt>
                      <c:pt idx="1124">
                        <c:v>7.1000000000046914E-2</c:v>
                      </c:pt>
                      <c:pt idx="1125">
                        <c:v>7.050000000004697E-2</c:v>
                      </c:pt>
                      <c:pt idx="1126">
                        <c:v>7.0000000000047025E-2</c:v>
                      </c:pt>
                      <c:pt idx="1127">
                        <c:v>6.950000000004708E-2</c:v>
                      </c:pt>
                      <c:pt idx="1128">
                        <c:v>6.9000000000047135E-2</c:v>
                      </c:pt>
                      <c:pt idx="1129">
                        <c:v>6.850000000004719E-2</c:v>
                      </c:pt>
                      <c:pt idx="1130">
                        <c:v>6.8000000000047245E-2</c:v>
                      </c:pt>
                      <c:pt idx="1131">
                        <c:v>6.75000000000473E-2</c:v>
                      </c:pt>
                      <c:pt idx="1132">
                        <c:v>6.7000000000047355E-2</c:v>
                      </c:pt>
                      <c:pt idx="1133">
                        <c:v>6.650000000004741E-2</c:v>
                      </c:pt>
                      <c:pt idx="1134">
                        <c:v>6.6000000000047465E-2</c:v>
                      </c:pt>
                      <c:pt idx="1135">
                        <c:v>6.550000000004752E-2</c:v>
                      </c:pt>
                      <c:pt idx="1136">
                        <c:v>6.5000000000047575E-2</c:v>
                      </c:pt>
                      <c:pt idx="1137">
                        <c:v>6.450000000004763E-2</c:v>
                      </c:pt>
                      <c:pt idx="1138">
                        <c:v>6.4000000000047685E-2</c:v>
                      </c:pt>
                      <c:pt idx="1139">
                        <c:v>6.350000000004774E-2</c:v>
                      </c:pt>
                      <c:pt idx="1140">
                        <c:v>6.3000000000047796E-2</c:v>
                      </c:pt>
                      <c:pt idx="1141">
                        <c:v>6.2500000000047851E-2</c:v>
                      </c:pt>
                      <c:pt idx="1142">
                        <c:v>6.2000000000047906E-2</c:v>
                      </c:pt>
                      <c:pt idx="1143">
                        <c:v>6.1500000000047961E-2</c:v>
                      </c:pt>
                      <c:pt idx="1144">
                        <c:v>6.1000000000048016E-2</c:v>
                      </c:pt>
                      <c:pt idx="1145">
                        <c:v>6.0500000000048071E-2</c:v>
                      </c:pt>
                      <c:pt idx="1146">
                        <c:v>6.0000000000048126E-2</c:v>
                      </c:pt>
                      <c:pt idx="1147">
                        <c:v>5.9500000000048181E-2</c:v>
                      </c:pt>
                      <c:pt idx="1148">
                        <c:v>5.9000000000048236E-2</c:v>
                      </c:pt>
                      <c:pt idx="1149">
                        <c:v>5.8500000000048291E-2</c:v>
                      </c:pt>
                      <c:pt idx="1150">
                        <c:v>5.8000000000048346E-2</c:v>
                      </c:pt>
                      <c:pt idx="1151">
                        <c:v>5.7500000000048401E-2</c:v>
                      </c:pt>
                      <c:pt idx="1152">
                        <c:v>5.7000000000048456E-2</c:v>
                      </c:pt>
                      <c:pt idx="1153">
                        <c:v>5.6500000000048511E-2</c:v>
                      </c:pt>
                      <c:pt idx="1154">
                        <c:v>5.6000000000048566E-2</c:v>
                      </c:pt>
                      <c:pt idx="1155">
                        <c:v>5.5500000000048622E-2</c:v>
                      </c:pt>
                      <c:pt idx="1156">
                        <c:v>5.5000000000048677E-2</c:v>
                      </c:pt>
                      <c:pt idx="1157">
                        <c:v>5.4500000000048732E-2</c:v>
                      </c:pt>
                      <c:pt idx="1158">
                        <c:v>5.4000000000048787E-2</c:v>
                      </c:pt>
                      <c:pt idx="1159">
                        <c:v>5.3500000000048842E-2</c:v>
                      </c:pt>
                      <c:pt idx="1160">
                        <c:v>5.3000000000048897E-2</c:v>
                      </c:pt>
                      <c:pt idx="1161">
                        <c:v>5.2500000000048952E-2</c:v>
                      </c:pt>
                      <c:pt idx="1162">
                        <c:v>5.2000000000049007E-2</c:v>
                      </c:pt>
                      <c:pt idx="1163">
                        <c:v>5.1500000000049062E-2</c:v>
                      </c:pt>
                      <c:pt idx="1164">
                        <c:v>5.1000000000049117E-2</c:v>
                      </c:pt>
                      <c:pt idx="1165">
                        <c:v>5.0500000000049172E-2</c:v>
                      </c:pt>
                      <c:pt idx="1166">
                        <c:v>5.0000000000049227E-2</c:v>
                      </c:pt>
                      <c:pt idx="1167">
                        <c:v>4.9500000000049282E-2</c:v>
                      </c:pt>
                      <c:pt idx="1168">
                        <c:v>4.9000000000049337E-2</c:v>
                      </c:pt>
                      <c:pt idx="1169">
                        <c:v>4.8500000000049392E-2</c:v>
                      </c:pt>
                      <c:pt idx="1170">
                        <c:v>4.8000000000049448E-2</c:v>
                      </c:pt>
                      <c:pt idx="1171">
                        <c:v>4.7500000000049503E-2</c:v>
                      </c:pt>
                      <c:pt idx="1172">
                        <c:v>4.7000000000049558E-2</c:v>
                      </c:pt>
                      <c:pt idx="1173">
                        <c:v>4.6500000000049613E-2</c:v>
                      </c:pt>
                      <c:pt idx="1174">
                        <c:v>4.6000000000049668E-2</c:v>
                      </c:pt>
                      <c:pt idx="1175">
                        <c:v>4.5500000000049723E-2</c:v>
                      </c:pt>
                      <c:pt idx="1176">
                        <c:v>4.5000000000049778E-2</c:v>
                      </c:pt>
                      <c:pt idx="1177">
                        <c:v>4.4500000000049833E-2</c:v>
                      </c:pt>
                      <c:pt idx="1178">
                        <c:v>4.4000000000049888E-2</c:v>
                      </c:pt>
                      <c:pt idx="1179">
                        <c:v>4.3500000000049943E-2</c:v>
                      </c:pt>
                      <c:pt idx="1180">
                        <c:v>4.3000000000049998E-2</c:v>
                      </c:pt>
                      <c:pt idx="1181">
                        <c:v>4.2500000000050053E-2</c:v>
                      </c:pt>
                      <c:pt idx="1182">
                        <c:v>4.2000000000050108E-2</c:v>
                      </c:pt>
                      <c:pt idx="1183">
                        <c:v>4.1500000000050163E-2</c:v>
                      </c:pt>
                      <c:pt idx="1184">
                        <c:v>4.1000000000050218E-2</c:v>
                      </c:pt>
                      <c:pt idx="1185">
                        <c:v>4.0500000000050274E-2</c:v>
                      </c:pt>
                      <c:pt idx="1186">
                        <c:v>4.0000000000050329E-2</c:v>
                      </c:pt>
                      <c:pt idx="1187">
                        <c:v>3.9500000000050384E-2</c:v>
                      </c:pt>
                      <c:pt idx="1188">
                        <c:v>3.9000000000050439E-2</c:v>
                      </c:pt>
                      <c:pt idx="1189">
                        <c:v>3.8500000000050494E-2</c:v>
                      </c:pt>
                      <c:pt idx="1190">
                        <c:v>3.8000000000050549E-2</c:v>
                      </c:pt>
                      <c:pt idx="1191">
                        <c:v>3.7500000000050604E-2</c:v>
                      </c:pt>
                      <c:pt idx="1192">
                        <c:v>3.7000000000050659E-2</c:v>
                      </c:pt>
                      <c:pt idx="1193">
                        <c:v>3.6500000000050714E-2</c:v>
                      </c:pt>
                      <c:pt idx="1194">
                        <c:v>3.6000000000050769E-2</c:v>
                      </c:pt>
                      <c:pt idx="1195">
                        <c:v>3.5500000000050824E-2</c:v>
                      </c:pt>
                      <c:pt idx="1196">
                        <c:v>3.5000000000050879E-2</c:v>
                      </c:pt>
                      <c:pt idx="1197">
                        <c:v>3.4500000000050934E-2</c:v>
                      </c:pt>
                      <c:pt idx="1198">
                        <c:v>3.4000000000050989E-2</c:v>
                      </c:pt>
                      <c:pt idx="1199">
                        <c:v>3.3500000000051045E-2</c:v>
                      </c:pt>
                      <c:pt idx="1200">
                        <c:v>3.30000000000511E-2</c:v>
                      </c:pt>
                      <c:pt idx="1201">
                        <c:v>3.2500000000051155E-2</c:v>
                      </c:pt>
                      <c:pt idx="1202">
                        <c:v>3.200000000005121E-2</c:v>
                      </c:pt>
                      <c:pt idx="1203">
                        <c:v>3.1500000000051265E-2</c:v>
                      </c:pt>
                      <c:pt idx="1204">
                        <c:v>3.100000000005132E-2</c:v>
                      </c:pt>
                      <c:pt idx="1205">
                        <c:v>3.0500000000051375E-2</c:v>
                      </c:pt>
                      <c:pt idx="1206">
                        <c:v>3.000000000005143E-2</c:v>
                      </c:pt>
                      <c:pt idx="1207">
                        <c:v>2.9500000000051485E-2</c:v>
                      </c:pt>
                      <c:pt idx="1208">
                        <c:v>2.900000000005154E-2</c:v>
                      </c:pt>
                      <c:pt idx="1209">
                        <c:v>2.8500000000051595E-2</c:v>
                      </c:pt>
                      <c:pt idx="1210">
                        <c:v>2.800000000005165E-2</c:v>
                      </c:pt>
                      <c:pt idx="1211">
                        <c:v>2.7500000000051705E-2</c:v>
                      </c:pt>
                      <c:pt idx="1212">
                        <c:v>2.700000000005176E-2</c:v>
                      </c:pt>
                      <c:pt idx="1213">
                        <c:v>2.6500000000051815E-2</c:v>
                      </c:pt>
                      <c:pt idx="1214">
                        <c:v>2.6000000000051871E-2</c:v>
                      </c:pt>
                      <c:pt idx="1215">
                        <c:v>2.5500000000051926E-2</c:v>
                      </c:pt>
                      <c:pt idx="1216">
                        <c:v>2.5000000000051981E-2</c:v>
                      </c:pt>
                      <c:pt idx="1217">
                        <c:v>2.4500000000052036E-2</c:v>
                      </c:pt>
                      <c:pt idx="1218">
                        <c:v>2.4000000000052091E-2</c:v>
                      </c:pt>
                      <c:pt idx="1219">
                        <c:v>2.3500000000052146E-2</c:v>
                      </c:pt>
                      <c:pt idx="1220">
                        <c:v>2.3000000000052201E-2</c:v>
                      </c:pt>
                      <c:pt idx="1221">
                        <c:v>2.2500000000052256E-2</c:v>
                      </c:pt>
                      <c:pt idx="1222">
                        <c:v>2.2000000000052311E-2</c:v>
                      </c:pt>
                      <c:pt idx="1223">
                        <c:v>2.1500000000052366E-2</c:v>
                      </c:pt>
                      <c:pt idx="1224">
                        <c:v>2.1000000000052421E-2</c:v>
                      </c:pt>
                      <c:pt idx="1225">
                        <c:v>2.0500000000052476E-2</c:v>
                      </c:pt>
                      <c:pt idx="1226">
                        <c:v>2.0000000000052531E-2</c:v>
                      </c:pt>
                      <c:pt idx="1227">
                        <c:v>1.9500000000052586E-2</c:v>
                      </c:pt>
                      <c:pt idx="1228">
                        <c:v>1.9000000000052641E-2</c:v>
                      </c:pt>
                      <c:pt idx="1229">
                        <c:v>1.8500000000052697E-2</c:v>
                      </c:pt>
                      <c:pt idx="1230">
                        <c:v>1.8000000000052752E-2</c:v>
                      </c:pt>
                      <c:pt idx="1231">
                        <c:v>1.7500000000052807E-2</c:v>
                      </c:pt>
                      <c:pt idx="1232">
                        <c:v>1.7000000000052862E-2</c:v>
                      </c:pt>
                      <c:pt idx="1233">
                        <c:v>1.6500000000052917E-2</c:v>
                      </c:pt>
                      <c:pt idx="1234">
                        <c:v>1.6000000000052972E-2</c:v>
                      </c:pt>
                      <c:pt idx="1235">
                        <c:v>1.5500000000053027E-2</c:v>
                      </c:pt>
                      <c:pt idx="1236">
                        <c:v>1.5000000000053082E-2</c:v>
                      </c:pt>
                      <c:pt idx="1237">
                        <c:v>1.4500000000053137E-2</c:v>
                      </c:pt>
                      <c:pt idx="1238">
                        <c:v>1.4000000000053192E-2</c:v>
                      </c:pt>
                      <c:pt idx="1239">
                        <c:v>1.3500000000053247E-2</c:v>
                      </c:pt>
                      <c:pt idx="1240">
                        <c:v>1.3000000000053302E-2</c:v>
                      </c:pt>
                      <c:pt idx="1241">
                        <c:v>1.2500000000053357E-2</c:v>
                      </c:pt>
                      <c:pt idx="1242">
                        <c:v>1.2000000000053412E-2</c:v>
                      </c:pt>
                      <c:pt idx="1243">
                        <c:v>1.1500000000053467E-2</c:v>
                      </c:pt>
                      <c:pt idx="1244">
                        <c:v>1.1000000000053523E-2</c:v>
                      </c:pt>
                      <c:pt idx="1245">
                        <c:v>1.0500000000053578E-2</c:v>
                      </c:pt>
                      <c:pt idx="1246">
                        <c:v>1.0000000000053633E-2</c:v>
                      </c:pt>
                      <c:pt idx="1247">
                        <c:v>9.5000000000536877E-3</c:v>
                      </c:pt>
                      <c:pt idx="1248">
                        <c:v>9.0000000000537428E-3</c:v>
                      </c:pt>
                      <c:pt idx="1249">
                        <c:v>8.5000000000537979E-3</c:v>
                      </c:pt>
                      <c:pt idx="1250">
                        <c:v>8.0000000000538529E-3</c:v>
                      </c:pt>
                      <c:pt idx="1251">
                        <c:v>7.500000000053908E-3</c:v>
                      </c:pt>
                      <c:pt idx="1252">
                        <c:v>7.0000000000539631E-3</c:v>
                      </c:pt>
                      <c:pt idx="1253">
                        <c:v>6.5000000000540181E-3</c:v>
                      </c:pt>
                      <c:pt idx="1254">
                        <c:v>6.0000000000540732E-3</c:v>
                      </c:pt>
                      <c:pt idx="1255">
                        <c:v>5.5000000000541283E-3</c:v>
                      </c:pt>
                      <c:pt idx="1256">
                        <c:v>5.0000000000541833E-3</c:v>
                      </c:pt>
                      <c:pt idx="1257">
                        <c:v>4.5000000000542384E-3</c:v>
                      </c:pt>
                      <c:pt idx="1258">
                        <c:v>4.0000000000542935E-3</c:v>
                      </c:pt>
                      <c:pt idx="1259">
                        <c:v>3.5000000000543485E-3</c:v>
                      </c:pt>
                      <c:pt idx="1260">
                        <c:v>3.0000000000544036E-3</c:v>
                      </c:pt>
                      <c:pt idx="1261">
                        <c:v>2.5000000000544587E-3</c:v>
                      </c:pt>
                      <c:pt idx="1262">
                        <c:v>2.0000000000545137E-3</c:v>
                      </c:pt>
                      <c:pt idx="1263">
                        <c:v>1.5000000000545688E-3</c:v>
                      </c:pt>
                      <c:pt idx="1264">
                        <c:v>1.0000000000546239E-3</c:v>
                      </c:pt>
                      <c:pt idx="1265">
                        <c:v>5.0000000005467893E-4</c:v>
                      </c:pt>
                      <c:pt idx="1266">
                        <c:v>5.4733995114020217E-14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C52-41D3-8EB9-B8861D858780}"/>
                  </c:ext>
                </c:extLst>
              </c15:ser>
            </c15:filteredScatterSeries>
          </c:ext>
        </c:extLst>
      </c:scatterChart>
      <c:valAx>
        <c:axId val="451007896"/>
        <c:scaling>
          <c:orientation val="maxMin"/>
          <c:max val="20000"/>
          <c:min val="-2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Net Value Change (NVC)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08680"/>
        <c:crossesAt val="0"/>
        <c:crossBetween val="midCat"/>
      </c:valAx>
      <c:valAx>
        <c:axId val="451008680"/>
        <c:scaling>
          <c:orientation val="minMax"/>
          <c:max val="1"/>
          <c:min val="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Probability of exceedance (fraction)</a:t>
                </a:r>
              </a:p>
            </c:rich>
          </c:tx>
          <c:layout>
            <c:manualLayout>
              <c:xMode val="edge"/>
              <c:yMode val="edge"/>
              <c:x val="2.4949842808110523E-2"/>
              <c:y val="0.224015787739089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high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007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7220570505609877"/>
          <c:y val="6.5620133338098241E-2"/>
          <c:w val="9.8075163681462879E-2"/>
          <c:h val="3.4040826945866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28.36041" units="1/cm"/>
          <inkml:channelProperty channel="Y" name="resolution" value="28.34646" units="1/cm"/>
          <inkml:channelProperty channel="T" name="resolution" value="1" units="1/dev"/>
        </inkml:channelProperties>
      </inkml:inkSource>
      <inkml:timestamp xml:id="ts0" timeString="2016-04-28T21:18:19.3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10777 3792 0,'0'0'78,"0"0"-78,18 0 16,0 0-16,17 0 16,18 0-1,0 0-15,-18 0 0,53 0 16,-35 0-1,35 0-15,-35 0 0,71 0 16,-71 0 0,0 0-16,35 0 15,-35 0-15,0 0 0,0 0 16,-18 0-1,0 0-15,0 0 0,-17 0 16,17 0 0,1 0-16,-19 0 15,1 0-15,-1 18 16,1-18-16,17 0 15,-35 0 1,18 0-16,0 0 0,-1 0 16,1 0-16,-18 0 15,18 0-15,-1 0 16,1 0-16,-1 0 15,1 0 1,17 0-16,-17 18 0,0-18 16,17 0-1,-17 0-15,-1 0 0,19 0 16,16 0-1,-52 0-15,18 0 16,17 0-16,-17 0 0,0 0 16,17 0-1,-35 0-15,18 0 0,-1 0 16,1 0-1,35 0-15,-36 0 16,36 0-16,-17 0 16,34 0-16,1 0 15,-18 0-15,35 0 0,0 0 16,-17 0-1,-19 0-15,1 0 16,-17 0-16,-19 0 16,19 0-16,-1 0 15,-18 0 1,1 0-16,17 0 0,-17 0 15,0 0 1,-1 0-16,36 0 0,-35 0 16,17 0-16,0 0 15,1 0 1,-19 0-16,19 0 0,-1 17 15,18-17 1,-18 0-16,0 0 0,1 0 16,17 0-1,-18 0-15,-18 0 16,36 0-16,-17 0 15,-1 0-15,0 0 16,18 0-16,-18 0 0,1 0 16,-1 0-1,0 0-15,-17 0 16,0 0-16,17 0 15,18 0-15,35 0 16,-35 0 0,17 0-16,-17 0 0,18 18 15,-18-18-15,0 0 16,0 0-16,0 18 15,-36-18-15,18 0 16,1 0 0,-1 0-16,18 0 0,-35 0 15,17 0 1,0 0-16,18 0 0,-35 0 15,17 0 1,-17 0-16,35 0 16,-18 0-16,0 0 0,-17 17 15,17-17 1,0 0-16,-17 0 0,17 0 15,18 0 1,-35 0-16,17 0 16,-17 0-16,17 0 15,-17 0-15,-1 0 16,18 0-1,1 0-15,-19 0 0,19 0 16,-1 0-16,18 0 16,-35 0-16,17 0 15,-18 0-15,36 0 16,-35 0-1,17 0-15,-17 0 0,17 0 16,-35 0 0,35 0-16,1 0 0,-1 0 15,-17 0-15,-1 0 16,36 0-1,-53 0-15,18 0 0,17 0 16,-17 0 0,-1 0-16,1 0 0,17 0 15,-17 0 1,17 0-16,1 0 15,-19 0-15,1 0 16,-1 0-16,1 0 16,17 0-16,1 0 0,-19 0 15,1 0 1,17 0-16,-17 0 15,-1 0-15,19 0 16,17 0-16,-18 0 16,0 0-1,18 0-15,-18 0 0,1 0 16,17 0-1,-18 0-15,0 0 0,18 0 16,-35 0-16,35 0 16,-18 0-1,-17 0-15,17 0 0,0 0 16,-17 0-1,-1 0-15,19 0 0,-1 0 16,-35 0 0,35 0-16,0 0 15,-17 0-15,0 0 0,-1 0 16,19 0-1,-19 0-15,1 0 0,0 0 16,17 0 0,-17 0-16,-18 0 15,17 0 48,-17 0-48,18 0 32,-18 0-47,17 0 16,1 0-1,-18 0-15,18 0 421,17 0-405,-17 0-16,35 0 0,-36 0 16,71 0-1,-52 0-15,17 0 16,-18 0-16,0 0 15,0 0-15,18 0 16,-17 0 0,-1 0-16,18 0 0,-18 0 15,18 0-15,0 0 16,0 0-16,0 0 15,0 0-15,0 0 16,-18 0 0,0 0-16,0 0 0,1 0 15,17 0 1,-36 0-16,-17 0 0,36 0 15,-19-17 1,1 17-16,17 0 16,0 0-16,1 0 0,-1 0 15,0-18 1,36 18-16,-18 0 0,0 0 15,-1 0 1,-16 0-16,17 0 16,0 0-16,-18 0 15,0 0-15,18 0 16,-35 0-1,17 0-15,-17 0 0,17 0 16,-17 0-16,-1 0 16,1 0-16,-1 0 15,1 0-15,17 0 16,-17 0-1,0 0-15,-1 0 0,1 0 16,17 0 0,0 0-16,-17 0 0,0 0 15,-1 0-15,-17 0 16,36 0-1,-36 0-15,17 0 0,1 0 16,0 0 0,-18 0-16,17 0 0,1 0 15,0 0 1,-1 0-16,-17 0 15,18 0-15,-1 0 16,1 0-16,-18 0 16,35 0-16,-35 0 0,18 0 15,-18 0 1,18 0-16,-1 0 15,-17 0-15,18 0 16,-18 0-16,18 0 16,-1 0-1,-17 0 1,18 0-1,-18 0-15,17 0 16,-17 0 0,18 0-1,0 0-15,-18 0 0,17 0 16,-17 0-1,18 0-15,0 0 0,-18 0 16,17 0 0,1 0-16,-18 0 15,18 0-15,-1 0 0,1 0 16,-1 0-1,1 0-15,0 0 0,-1 0 16,-17 18 0,18-18-16,-18 0 15,18 0-15,-1 0 31,-17 0-15,18 0-16,-18 0 0,18 0 16,-18 0-16,17 0 15,1 0-15,-18 0 16,18 0-1,-18 0 1,35 0 0,-35 0-1,17 0-15,1 0 0,0 0 16,17 0-1,-17 0-15,-1 0 16,19 0-16,-19 0 0,1 0 16,-1 0-1,19 0-15,-36 0 16,17 0 62,1 0-31,-18 0-47,18 0 15,-18-18 1,53 18-16,-36 0 0,1-35 15,-1 35 1,-17 0-16,18 0 0,-18-18 16,0 0-16,18 18 15,-18 0 1,0-17-16,17 17 0,-17 0 15,0-18 1,0 18-16,0-18 16,0 1 140,18 17-156,-18-18 0,0 18 15,0-17-15,0-1 16,-18 0-1,18 1-15,0 17 16,-17 0 0,17-18-16,0 18 31,-18 0 156,18 0-187,-18 0 16,1-18-16,-1 18 15,1 0-15,-1 0 16,-35 0-1,53 0-15,-18 0 0,1 0 16,-19 0 0,19 0-16,17 0 0,-35 0 15,17 0-15,0 0 16,1 0-1,17 0-15,-36 0 0,19 0 16,-1 0 0,-17 0-16,0 0 0,35 0 15,-18 0 1,0 0-16,1 0 15,17 0-15,-18 0 16,18 0 0,-18 0-1,1 0 1,17 0-16,-18 0 15,18 0-15,-35 0 16,17 0-16,0 0 16,-17 18-1,0-18-15,17 0 0,1 0 16,-19 0-1,19 0-15,-1 0 0,18 0 16,-18 0-16,18 0 16,-17 0-1,-1 0 16,18 0-31,-17 0 16,-19-18 0,19 18-16,-1 0 15,-35-17-15,35 17 0,1 0 16,-1 0-1,1 0-15,-1 0 0,0 0 16,1 0 0,-1 0-16,0 0 15,1-18-15,-1 18 16,18 0-16,-35 0 15,17 0 1,-17 0-16,0 0 0,17 0 16,0 0-16,-17 0 15,0 0-15,-1 0 16,19 0-16,-1 0 15,-17 0 1,35 0-16,-35 0 0,35 0 16,-18 0-1,0 0-15,1 0 0,17 0 16,-18 0-1,-17 0-15,17 0 16,-17 0-16,0 0 0,17 0 16,0 0-1,-17 0-15,-18 0 0,18 0 16,0 0-1,-1 0-15,-17 0 16,18 0-16,-18 0 16,18 0-16,0 0 15,-1 0-15,1 0 0,-18 0 16,0 0-1,0 0-15,0 0 16,0 0-16,18 0 16,-35 0-16,17 0 15,0 0 1,18 0-16,-71 0 0,53 0 15,18 0 1,-18 0-16,0-18 16,35 18-16,-35 0 15,35 0 1,1 0-16,-18 0 0,-1 0 15,19-17 1,-19 17-16,1 0 0,-18 0 16,18-18-1,0 18-15,-1 0 16,1 0-16,0 0 15,17 0-15,-17 0 16,0 0-16,-18 0 0,35-17 16,0 17-1,-17 0-15,17 0 16,-17 0-16,18 0 15,-36 0-15,35 0 16,0 0 0,-17 0-16,17 0 0,-17 0 15,18 0-15,-36 0 16,35 0-16,0 0 15,-17 0-15,0 0 16,17 0 0,-17 0-16,17 0 0,-35 0 15,18 0 1,0 0-16,17 0 0,-17 0 15,0 0 1,17 0-16,0 0 16,-17 0-16,17 0 0,1 0 15,-19 0 1,19 0-16,-18 0 0,17 0 15,-35 0 1,35 0-16,-17 0 16,17 0-16,-17 0 15,18 0-15,-19 0 16,19 0-1,-36 0-15,35 0 0,0 0 16,-17 0-16,-18 0 16,0 0-16,18 0 15,-18 0-15,0 0 16,0 0-1,0 0-15,0 0 0,1 0 16,-19 0 0,18 0-16,0 17 0,0-17 15,0 0-15,0 0 16,18 0-1,-18 0-15,18 0 0,-18 0 16,-18 18 0,54-18-16,-18 0 0,-1 0 15,1 0 1,0 0-16,17 0 15,0 17-15,-35-17 16,18 0-16,18 0 16,-36 0-16,17 0 0,-17 0 15,18 0 1,-18 0-16,18 0 15,-18 0-15,18 0 16,-18 18-16,0-18 16,35 0-1,1 0-15,-19 0 0,-17 0 16,18 0-1,0 0-15,-36 0 0,1 0 16,-1 0-16,-17 0 16,18 0-1,-36 0-15,53 0 0,-35 0 16,17 0-1,18 0-15,0 0 0,0 0 16,0 0 0,36 0-16,-36 0 15,35 0-15,-17 0 0,-18 0 16,35 18-1,-88-18-15,54 0 0,-1 0 16,0 0 0,17 0-16,-16 0 15,16 0-15,1 0 16,-18 0-16,18 0 15,0 0 1,-1 0-16,1 0 0,0 0 16,-18 0-16,0 0 15,0 0-15,18 0 16,-18 0-16,0 17 15,-18-17 1,18 0-16,0 0 0,1 0 16,16 0-1,1 0-15,17 0 0,-17 0 16,17 0-1,-17 0-15,0 0 16,0 0-16,-54 0 0,54 0 16,-18 0-1,18 0-15,-18 0 0,0 0 16,18 0-1,0 0-15,-1 0 16,1 0-16,17 0 16,1 0-16,-1 0 15,0 0-15,-17 0 0,0 0 16,0 0-1,-1 0-15,-17 0 16,0 0-16,1 0 16,-19 0-16,36 0 15,-1 0 1,19 0-16,-18 0 0,35 0 15,-18 0 1,18 0-16,-18 0 0,1 0 16,17 0-16,-18 0 15,0 0 1,1 0-16,-1 0 0,0 0 15,1 0 1,17 0-16,-36 0 0,36 0 31,-17 0-31,17 0 16,-18 0-1,1 0-15,17 0 16,-18 0-16,18 0 0,0 18 281,-18-18-281,18 0 15,0 0 1,-17 0-16,-1 0 16,18 18-16,0-18 15,-18 0-15,18 0 31,0 0 1,-17 0 14,-1 0-14,18 17-17,0-17 16,-18 0 32,18 0-48</inkml:trace>
</inkml:ink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05B81-AFD7-449A-A8A1-0BD2C3AB505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60" y="8790186"/>
            <a:ext cx="1338759" cy="2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7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Joe H. Scott</a:t>
            </a:r>
          </a:p>
          <a:p>
            <a:r>
              <a:rPr lang="en-US" dirty="0"/>
              <a:t>Pyrologix LLC</a:t>
            </a:r>
          </a:p>
          <a:p>
            <a:r>
              <a:rPr lang="en-US" dirty="0"/>
              <a:t>406-549-2340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joe.scott@pyrologix.com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www.pyrologix.com</a:t>
            </a: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fld id="{99A85C90-32A0-4016-B675-7B88E83F932E}" type="slidenum">
              <a:rPr lang="en-US" altLang="en-US" i="0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i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582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5E9B3-416B-46BF-8153-8B882477600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7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5E9B3-416B-46BF-8153-8B882477600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6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5E9B3-416B-46BF-8153-8B882477600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4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45E9B3-416B-46BF-8153-8B882477600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6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72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7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6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3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4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28700" y="685800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513264"/>
            <a:ext cx="5486400" cy="3487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A05B81-AFD7-449A-A8A1-0BD2C3AB505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9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6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4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1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7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8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9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>
              <a:defRPr sz="2800" baseline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91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0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3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7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llock_1.png"/>
          <p:cNvPicPr>
            <a:picLocks noChangeAspect="1"/>
          </p:cNvPicPr>
          <p:nvPr userDrawn="1"/>
        </p:nvPicPr>
        <p:blipFill rotWithShape="1">
          <a:blip r:embed="rId13" cstate="print"/>
          <a:srcRect l="254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CBBF7-8DFF-485C-8BC1-B9768C99C878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ED69C-8EB9-405B-BC48-243330566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emf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gradFill>
            <a:gsLst>
              <a:gs pos="31000">
                <a:schemeClr val="accent6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496" y="0"/>
            <a:ext cx="1801503" cy="4319516"/>
          </a:xfrm>
          <a:prstGeom prst="rect">
            <a:avLst/>
          </a:prstGeom>
        </p:spPr>
      </p:pic>
      <p:sp>
        <p:nvSpPr>
          <p:cNvPr id="870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971800"/>
            <a:ext cx="6934200" cy="1143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GB" altLang="en-US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itchFamily="34" charset="0"/>
              </a:rPr>
              <a:t>Joe H. Scott, Pyrologix LLC</a:t>
            </a:r>
          </a:p>
          <a:p>
            <a:pPr algn="ctr"/>
            <a:endParaRPr lang="en-GB" altLang="en-US" sz="1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Portland, Oregon</a:t>
            </a:r>
          </a:p>
          <a:p>
            <a:pPr algn="ctr"/>
            <a:r>
              <a:rPr lang="en-GB" altLang="en-US" sz="140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June 28, 2016</a:t>
            </a:r>
          </a:p>
          <a:p>
            <a:pPr algn="ctr"/>
            <a:endParaRPr lang="en-GB" altLang="en-US" sz="1200" dirty="0">
              <a:latin typeface="Calibri Light" panose="020F0302020204030204" pitchFamily="34" charset="0"/>
              <a:cs typeface="WeblySleek UI Light" panose="020B0502040204020203" pitchFamily="34" charset="0"/>
            </a:endParaRPr>
          </a:p>
          <a:p>
            <a:pPr algn="ctr"/>
            <a:endParaRPr lang="en-GB" altLang="en-US" dirty="0">
              <a:latin typeface="Calibri Light" panose="020F0302020204030204" pitchFamily="34" charset="0"/>
            </a:endParaRPr>
          </a:p>
          <a:p>
            <a:pPr algn="ctr"/>
            <a:endParaRPr lang="en-GB" altLang="en-US" dirty="0">
              <a:latin typeface="Calibri Light" panose="020F0302020204030204" pitchFamily="34" charset="0"/>
            </a:endParaRPr>
          </a:p>
        </p:txBody>
      </p:sp>
      <p:sp>
        <p:nvSpPr>
          <p:cNvPr id="58370" name="AutoShape 2" descr="data:image/jpeg;base64,/9j/4AAQSkZJRgABAQAAAQABAAD/2wCEAAkGBhQSERUUExQWFRQVFxQWFRgXGRcXFhgXFhQVGBQYFhgXHyYfFxkkGhgVHy8gIycpLCwsFx4xNTAqNSYrLCkBCQoKDgwOGg8PGiwkHyQsLCwsLCwsLCwsLCwsLCwsLCwsLCwsLCwsLCwsLCksLCwsLCwsLCwpLCwsLCwsLCwsLP/AABEIAJYBUQMBIgACEQEDEQH/xAAbAAABBQEBAAAAAAAAAAAAAAAEAAECAwUGB//EAD4QAAIBAwIEAwYEBgAFBAMAAAECEQADIRIxBAVBURMiYQYycYGRoRRCUvAVYrHB0eEHI1Nj8TNygpIXJEP/xAAaAQADAQEBAQAAAAAAAAAAAAAAAQIDBAUG/8QAIREAAgIDAQADAQEBAAAAAAAAAAECERIhMQMTQVEEYUL/2gAMAwEAAhEDEQA/ANU2qibVFUxFfTZHk0Bm3TaKLKVHw6rInEF0UtFEG3USlOyaKdNKKt0UxWnYiuKcVKKaKAJK1T8SqqcUqCyyaYpUZpBqKCyDJUStWzTEU7EVRTRVumminYiuKeKnFNFMCMUoqUUooAjFPFSip2rBYwKTdB0qilprTHKCNzVd/hMAgenas16xfC/jkugGmnC0Tb4Q5nEfuKa6vSqyV0LF1bB4p4q5bR7UzGaLFRWDVivUksk07WYpNrg0n0naWdqkVqNoxUzWb6aqqGC0+irLPyp3aob2UlooptNWaaQSrsgr002mritR0UWIq00iKs0UxWqA7LxqVBeJSrzMDtyOeilFWaKbTXoWcpXpqOmrtNNpp2IqK1Air9NR000xFJFRK1eUpaKqyaBitLTRPh03hU8hUDxS01aUpaKLFRVopaau002miwoq002mrxbqaWZocqDGwbTTaaKfhiKgEoUkwcWijTTaaI8On8KjIVA+mloq7RWly/hAYMYGT8amfooqyoQcnRRa5OSskwTsP81pcHy4KPWZrRRAaKSwK8yf9EpdPQh4RjwCNkEZ3oLieXyZH7+FbJt5pC0Kxj6NcNXBPpzd7gCBgYoWzyt3IkFR3Nde1sChbrTtW8P6ZVoxl4RZgX+UkYVifj+8UB+HbVEEn0rpiurFOnChdo/vWsf6WlsiX86b0c8WK4gjtNNoLZrdv2Qd80N+EI6VS9l2tifk+XoCtcJIml+Gj+latmx32oz8Op6ZrN+7TL+FUYNy0Qu3xqmty9wuoECqbHKoEvVR9klsiXk70Z/D2pzU/wAGTOK1V4ZRtiq3swcGofvb0WvFVsyzwhFQNutHiMdaCIrWE3IznCMSjTTFKv00xt1tZjRpa6VDeLSrHE0sRANQaxU9NOBT4WDm1TG3RVKKeTFigPRUSlaH4cwDGCQo9SdgO9VPpGCQPiYoXohPzA9FLTRgsg7Uw4eqzRDgygcMYpri9KKK6anb4fUKjOtsrD6RnC1S8A1sWuCAHer1sAVL/oS4Wv576c8bdTtcMWrU4vhxIPcwI+vWtC3wKqiyNTEAkWyHIxOo9SPhNKX9SSBfzuzCt8tf0pPwRGQZitN+JUyAciQQZDCD2OY9aDvEnbFKPrKQ5ecYg5cgbUPbsEnArZtcNIE5q0WQu1HzqPBvxcusw7lgruKYLR/F2y2aF0V0QnktnNOGLpFYWtG3x9m0oU3AWY7AHfsfWgLYDSpIA2b4GO2/f5U6jwH8l83Lf5QwbEzgT7s74ri9fZSdfR2eXlir+zb4TiVYSCCKMt8TXB805mbDhUCgEEwCGMkmZC7Ht6R8Kly32hdmWcK2oTg5GfiBGc1n8eSs1yo7zxxNTNwd6wL14oxAdWjePjEwcxPXamHHNSXi3tCfql0M4njSDFCrxDE+nWhLvEgHJA65ouyRpVgZVtiMz3+dbUoqjPcnYZbeKcvVYgZNV3eKXvWaV8NG0ulkZo+2BAxWWeMUDBoe7zsIJJAHckCm/OcuIlekF9mybecVaqBax+X8ye8QLakgqWB2BjcT+r0qy9zRFfQXXXJXTIJkAE4B9fsaxad0a/6aeodKruH1oT8ZVL8V601FhaCLpqi40VS3EVQX+NbRg2ZSmkTuGaqmpNcxVddUItLZy+kk3olSqM0tVaUZ2PNKmmlQFhxtUy2TVgY0UL0KAoDMSAoJABJnMnoIMn0rklNxR2RgpAtrhC3THei7XLAQ5OoxhYHvn09Jx8j2mrtKWbYucS5bxCo0gQg3IAU9ImZ7ZoS7zxOIYWQWtglTbbUsTIYKdJMCNvl2rml7Slw2XmkAPfZritf8iBQqMQ4QOFU+Uj3ciSemRFE8Q3AaMsWcL7w15aCRJAiZ9O29Cc74lzfdJOkMyLoUOvnMHUP1yVkzOAO5oFlZ/wD17Rtkara+GoQMVGTpO8SNhG28YirLJ8HzMIp8RC0jUoQqIBk5EERtiRAO2aPbjbfgi7nONOC09R9pmsnllpNZUO63p/5Rt+ZTcAEKCCJ3z0g794c+uaLzoAhYeVmVdIYwDqKjAPwj51ak1pEuKfSN7jGdiQMk+XIkYIIE7yCZAorlHNjbYI8aG93Pujpk9PnV/JhwjIF4jVJYnqAJjBjcGAfmduo9kJZvi3eMKpk6gQGRQR7rdxtSyHR07mOlBcVxGkgbs06R3+lYlrjbyXGuBSyqLYYQQoBtBghnYgEepij+Q2zqEsupyYmJ1tkNhpgb7elF0goN4/l58S2gJ84WRONQG4x5VmRMdCe1adrlEPbkafDjQVYgMWAJJ9RpIg4Iase/z42/KiMVUaSNIlV1QhInI0mSSPz0fy/i/GZWYuSGJC6fKGIyXIOE3iR2zisnYzM5txnEK762shVMQQpussz0kxj0+FOt4ONQ2zv6V0HN+SC/bAVh0InzAjHU+mayeH4kWS9q9bdwpYlkTAGptLHRJBI79I3jG3n6V9EThZWt9ulQus3WtReAkBrcupAZSBuDtU7/AASohe6dKj4T8gDWnywTM8JNdMKDWVd4tizARpiAdvMDn+n0NafG80HhnwwEzpzlyCCZmMD4R0qPK/Zm7cRi5FtZBBaRKkTMD97UT9rWh+fli7Zp8q5CGtJcAW43m1qTA6gDbynr9Kzfa+3b4S2rtBuPq02ySYwZ825A1LV/JOW3Aztw7gqpALKQdRGfLmPjPesn225HxXEXxcuKFQKVBHugKCzfM5xv06CsIJZbejWV1oxeT6b6srIzOSPOT1AMafzMZI8u2BNHcbyI2UKfmYasnSw/KQCDpJBnI6E0Tyi/ptquQqKMKRJbUGnOBkCd/drYtc18csDbVywYyQQUC51KR7hXtjYbznWXq70iFD9OducVde2qIHEosgHSoGmN2ERHY0I/tDctPauFZCeVwYgv1xnOBB+NGcx9n7iuXCeKLgD6U1FomCfL7oyATHQChL3s/f0reNgpaeFZFBlVB8shupM5PU1vGcWjNxdj835uOL0uoS2w8ukT5hJImFgHO8xnpTcntsyuF1JdALoytC7ZUqTkmMRnPar+V8KltlYhvKZ8u46Ag7bjr3rpG5OeJQtb4fQ2QGDAW2PXysMT6SJrOXoo6RajfTM5bzFnRjfbUsgEMhmCQpYXNu+GqvmV67w8aFS5aZlCPDCJGFOoyrHfPTYmtXg+WXZPDFZhg2nAUBifNqjYDV84xIqrjeLexe8G1bVQgAmFZpZVYmcy2e/TFZr1aeinBNbKuMupbVmYwFmZBUnfTpDQTMYiuU4bmF29fQ6AcEBDlTKmR21EHae1dl/D2cDx+FkAlrl1/Lgg5acEg9c/IgVw3OOHI4i4coPFcTORnfGYiNvhmtoermqZl8UYO0dLZ4h9a+FCvYcEqE04YAPnsDgyenTFYv4Pxb90BouKxZYEKzaiW05kDeCTtRHB8vucOzDxLZDpqGpiJiSrqZAHXrmeomul5Mvi2DcVChfUBIy0bQJAyOx75pXjsroG3GNo1dRGoagCNpIB33GN81erTmZmsvh2bhy3/wCrptFlF7VjZo1BCxkCT6UTxvNEtyfKVlYhoGRLQcxHRTFbQ9P055+T/wCQ0UxrN4T2issMkq2cQSIHWQO3cCtq5aAAOtTqEiNRkRM7REd61+SKMfjn+FAFOVqek1Zb4Zj0qnJLZKTegfTTqtaK8t7mqLnCFd6z+WL0marylHdA2mnq2FpUWOv9RXwyNxEnWLFmGh2gayDBAneOooTj+a3Ljg6jCSqmACe5I2zHu7DAoN3ZfKTMY0GcAeZgMYzvscGo8RdVmXQCqjSCJkj9TbYx0z864W23bO9JIKucc76HvDXpABXYlQO42nv3rpeV8Lw13iA1pGUpqLQqBVaBE4JmSYAMShrkuU2bdy6Fus4Rvd0nzTqAAgAzMz6aT8K6G9yluHYm3rbhiW1W0YBzpUSxJgsoaZGRA9azlXBkbvNLXC8Sum/rZpF6ADbBEgM8Z1jqFyc5E5zuM403r90BptkajcYny2lMuySowdoUdAM0Jy5rXEliUXW/ktW18oDADziSNXmEZMZz6H2+Vh0a14mJCuwIPlRz4jMIkICAqLPmOYC7FJAUcg47Xei4WZCNKESkxq0g6Y3XVgz261ka28XQbkrH8ukiTChjuPX47UHxFlhbLRjUQTswEwAUOw2+Zg9JM5bwr3CLBIVwoKAiAZIuaZ3WcsCcTOczV1WxWbycgVrFxzr8W3b1EFfKuSGUz7x8rDG0UuH4leIs2kuMVfh0JDL2FwDSTEDyqI+PXrmcru8Tan8OWYkE3OqInlLOWkqNUEhpmF9a1jy7hblsHhybhVAzsLiC64bVr1CDpZRJggDAFQ9DKih4i1cuW10P42uWwX1eYQxgAKuggbdZ8wrOvcxurdIuyjTJJUSG90sB6elW885Z4Fvw0uq9q55l8ULqEFMrEmQFg4EQcZqpuAv2lYHV4YKzrQhWifdLSYJLHETg01Qjdv8AtKBbVbRcr5h5oGryhYk/l3bJwSJwIq/gbSSt6zcKxi4iIXZjAd9Kk4SCBgdPnXMnjn4i6msyWIUATE6YBC7AyqjEbj41aeU8SzkWldXWNSyNYBAgyCJExkfaliFnQ8XdD20/DEwNWpQdMKP/AHGTvOJ2jtTcAHN4B86gHEnVLLMQSd41D/EVji1esXk1MwubmT1mZ9Zg/Q1r+zvBtcvC4SIQkkbHIJBAHTV29alqkM0/Z3hFYanthXRiylfLqDychYBG+/pS9pODt3ARc8kAFXBk4GRpOAvT41ttbHaPhj+lch7d8YyBbSwPEy3Viqxv1Cgx6TULbHwxrfB3OKbTaAFtJALxHvE9vMxyY7A9q6i3yZfCW3f4kuhb3QQoc7wSGJIIgxIAHyNcRyVretvFum2mlmIEamK7KNoYziP/AAbwh8V3uWWdC7gEkoQAdRCuQREwFGI37Vq0Kz0HlXFWSXtWgFNo6WXAbEANG5B7nes72o5+lpTbIDOykgExG0Huc9P5ax+e+zN53FzhkNs6QhUuFMLhTIb9IA3nbfoBx/JuYOgR18VR5gx0NcT0Vg0kHtmoUU92Bl2Gjy5zmR09P32rreQi3atrdVhn3y6gGSJKo2qF90jIzHwrP5JxttnaxxNu3ba3bfJJUicANqJMQxIJOKq472QdUdlOvQJwDLeXGkRnJ3261UnemBr8XzpBeF6y0tpE2yR51YkNp6hgy5+veuuVq4biPZ8FFbwzaUKIMS3UzdzIPwB6T6ddZ41dK+cEwJgzJ67es1lKvoZmc85NYJNzwyboVmUJjVpGJG25HSayuD9u+hRFUJgy2CAYkAHBIAgf+NL2g5mqKHdD5DKSxQlmnSIXOSp3gYrzrjuO8a69xotlmnAJWSRPePjB3q4LJbE9HYN7T3PC1W1C3bjR4hAFslRJEuZIC40j5EkxWlyG4yJedkc3QAWuHzeL5SV0iYEbaRgVn8Hz+Laswd2FpiiiLpUqFUFmWAGMky0RkTuKN9i+YK9twbiteLM7qGBKyY2+PaRPWk1oDQ5SWvWw15QdQG4WPykFY2B3z1Fcz/xC5faGgi2BceSxE7KBgxgnO/pXYcPx6nyrIIgFSpED+kQDtIxTX7K3AVdCQ3lzBgMsMVO6ipTxdj6ea8uN3iHBcNdAKhwPyq3lIiIGDiB9M11PKvZ6Ev8AD3nhAylGVypEgjGfL8DjPWr19l/AFw24uatOgNMqQYMwQGGSflS4vkNx21ELqOZHlztuMntk7Vq5ZcdE8MHif+H72bga2RdE+6ytHYAnIIgQSSK0eF5Jw7Oz3vDFw6MavKugyQSCQ0ADBH2NbHBcNcKeGzOlwLGrzMpBno8qw+8VzTezfhcST4hidSmLZURlldNU9thBDH4UZN6bCivn3sCyHVZuKlpjLhjpC51bjoIwMRWl7PfhrYB8fc6dDMjKVOoiZUEDczjJjtXVsEurpIDDB7juCvfuD6V5vzLl1tGK2bpum1r1KRoKaYJaRlwI7GIJwKSk5qmFJbR3LcjsuxZTGrcKQRPcAzGIoXjeXXLZlYZOu4YfAbH61ict4seHba3dK6LbFsJDANLBgPPoUGAYEbzG2hzOzfbhix86m3I2a4pk6srAebZiRg/Oi5LVhS6UWObpcJVXEgkR3InbvsdqKZCRBoXl/LOHeyjWbBZ5JOWgGNJhiTEzI7YJiKN4Dk7q93ShW2WLKrOGkx5oIkrJzmetXmkKin8OO1KtX8If+mfqP801P5RYI4IMbjBUt6VYaUCqxLgGCwx5iSBJGP60M/HKToto2oYuQVIGQIjvOIntXVcTddOGa5aAdvLaVVm4QD1fQBECIRIQT+auGsm5bf3WEEgqVj6rGGMkdxmKqOymG8QCjQxKsCMA+ZTPTEagMkTj4yKIfn9ziCFHktZLaYYt5AJuDe6fdwcRpBjMZPFX3usli3q8MAsx2ALEa2xuMDc/GjOM5na4e2bdpwbgC2iy4DA6i8iPyyBvJL9YihoVllrimDMbR1udPiHLjxDEMgI3JyDkgwOhlW+UhVVmuZfwyGRpca1LHxEHmgETOYg1zQ4gBgQc+8IPaYn+vz6UbxnMiTqtMywqCJnMLrxnSJXb/wAU3F/QWaXMeYFFW1euNdtqSWEq8DbyXvNkkAYx6VRc54GL6CERQAqZIZBC6HuYLYE53gie/MPrIz7qyR0E9THU+tE8BxSIdT/lyF/Uw2BjYTGesR1kVgTkdTzL2ouLYNklNVwjVoAAUYK7QF2XYdOk1zH4trYASQVZjrUkZIAIUjpC/Oc4ihOI5jJ7kySTmSdzUOH4vSRqEr+Yd/3FNQpCcrNl+fu66bwmTqDbHUSNR7Z6x1AOa7HlvtTxF21oKpct21UsXXdZhJOqTMgBh2ODXn1zi9LakkEHBGIOIIjbaa0fZ72iPD3S4ti7rDK6GYKkywEbHHYjJxUSha4NSO5XmPDpeBHDEFCpBF0e9JAGlvUfmjMbUefbMXJULbDiCpdnUDyqwJ8oMT65AHpPHc19tLOnRY4df+Zm4b4BaDEKGTzEDeSZzHSs7ivas8RANi0oVVRPPcCrGJALfDfYd6z+NvqKyR1XH+1l24PDd0Vw4ElSECgtF0kGckKNO3mk+m37O8wJ4dnRAL+tFuBcqxPukjcLBkxHunMZryu47OZ1IBkEJq2BLZmSJ7k/GK6z2S5g3DXchTbu+QnUIBIGli25A9ehNEoJLQJnWXPaoWkuTpZkhQNUvcuGRONlkH5DAGK43nF25fvXbqksFSHPUAYYEYgBmAgYBG7RJ3rns7bVWKLqa35mgQSwXyrpHuLP5ZkyMnpVyPm2ngnRbS6ou6yZMgAlnuY6klQvodgDUqltFHIWAAfNsD0Gf7avrRvG878WIREJ8p0KEV1wACuSRImSSKyLV0nVsfMYjqMwR1/ZpcVx6hcDbcTkkhZI7TpH06xWzjsizpn9quIt+VeIkhVCFAuj3gpDK46AE9I75rF472l4x2YXLjOMiPMF3/SsDtiKxrnMp6flgT0Hx+GPnVf4zEDed+uCf8/YU1CvolyNXl/FvnzMgcMGW2hhsAaSIhsmM7T657j2f9srdvh0F67HhjSAQ+uJhCyQQR8G2jrXmdvj393VjcSYz3+PSand4y5A1O2nVqy2C0zP1M0peeQKVHuC+0PunQ0EgFsaYxJBnO4Pzo3iuMt2ELsQqr/c4AA3JmAK8l9mvay47i0XA1TomAr3ADoDmOpME4nqetLjeNuO2u/re5r0GSoVTqPlRRIgoNwInaaw+J3RpkmXe03tA99xccBVEhEUhmCkqAzxgSdvgYxvlcRxw0gCJI82MyD5Yk9Z7bCmv2ndgdIKgkKFaVEsdMzkDVPSN/idJBauoxYkXlJlk0MhI0kMSD5TkiB0QZ3rbSRNshw98g+MvkDsqC2onW5OdIIgBQOxjyzvWfYZdSralWIWCNXiayFJIjpvEQIM9JqFq4VZomRqA+YIPwMYnpBFBpxRW7qWZU+WCVMx72of+IxVJEs7+97a3uEHhsQzroBVyD5SrNqJEFWgoTM9utdByn20S8tsMVt3bik28gozCVIBmVM7BoJBHeK8Y5jc1XTBZojLGWJwGk9c4+AFDK2d4/eKl+KaDNnvlzmF5Ldx2U600hlUFlMkQ6T6EyBPu960Rxku69ghX/5axHxlD9RXlvsr/wAUHtabfFTdtgQH3uL2mffH3+NdnzLhxxVk3+DuhmIBEEkSqlQAPyNpZxEbvNc8oOL2aqSZh8V/xL03yAp0qxWcdJE+oMAx09YrO5nz8cRcA1tpeGU+Hpafdyskv7vvIxnbO1clzDxEbTcBDy2rUMySQ0+sg5/loe5xpLas5nY7LJIUdonf0+ddC811Gbkz1C3zc2UtankFfIyz5HWQJURODBUg/erebez639d5C9u7BdlK6QwjLKcaZEk/OvNuA514bRcDMpEYchlJ/Mp2MdjuCcjcdj7P81ZwPAuC6yj3NXhX8T+ViUc56TMDrFRKDjtFJphXJ7XD2wxPF2nYAOAoMApOxIzKFlK/zV0/D85s8TwzTGF86LmOpAiJU56iRXIcb/w8aBcsv5SJuBkPiI0jUAtuSTk+XERWCrX+FvlgCFDFZZdOsL/6ggyCMwd/7UnFS4x3R6XyPiLa2VCA+GSxQRERJCwcz5Sauu+0lpb4s41HBkgRJx8ydhXOcn51atcG11Xe5Bgq2lSuhp/LjSNYM/mJrlOUcYeI4+35p8W74rkASsE4B3AgAfAipULbsG6PZPFpVVNKsSzz61zjiwsMty0RLMX8MABkBHv/AMxO+YPQ4rM5vzwXToRyyzLGCuq4DJIBJMBSoE7ScZmsbjvac8QpCTbG5QHAj1OWPqSPh1qdudKq+RAUTHlUmSQBAB9dzMmu1Q+zOwnVHmQQRG2/XM9PlWJzu0VS3nbVjrLQWJPWYrU4h9IaFPhgKO5z3Pfb6Vl3bTvDsDpg43j5fCKqPbFIC4EwwacSfXvvRz2p2EEkbEQdqouQBMYxI6RGY/p86pHEbEYiem/T+vSq6TzRY7GQck/p326Y+lDXr4LR1yIjI9D3NFi+xacse/c5n+tVm4pVoAkmTO8+mMbd6AYG3CmfiJG33qaWM+g7/cYpcPeMwWgH5jt9abjOLnyg4kzGAT8KdvhGul1lwBnqRkZEfvHyoS7cM/cfOq1OI7/1qzxzH736/anQrtEje1d8fP45+tTsXoIJyO1QttMEQD67fGpOAZOxxtt/oUDD7fMhPuTiMGBEzED0rteS3eGa1bBTVcgkwQJYEkapkB1UkQYmciuHsYHmXHWIk4MR/Wp8FzdVvhirAScA7jMTOOo+nzrOUb4WpV077nHH3eFUM669RAF0eTVb0gFbhUTqjrMyBuM0Bx3tUeKmxwyFLLBQWjTgASIGw6ROYrA5x7YXeIt+DlbUghTBkg9WxC5mM5H0zAtzRIdoMLAkKV6T0AxUR89b6Ny3oI4viVttCSTPwJwc9gMkRWf4huN5jAnAxjbv9KtHBMMscSIPf0mq2th4gaQOvc+p+FakOyfE8Po8pzjG0es/vpQYB7Gr0ZpmcbRkj1qwcSRgGMEQPp/jNCdA1YKLv2qw3pA7j9g/1qq8Ybr8896jriCKoiw+xdt+GZLB+wA0wOskzMenStjlntGGtNYugN4jBUcibiEkQScagCAYma5q5aIg9DsfjVnDpLKsTqxkxnvjapcUyk2dKwZZXBAbyxGonPVlIzPp071UxdrWiIUEsdSSygDfywTvv0ofguLjOQAII/8Abt5syYBE4FQbnDK4ZjqRVhASDE9CBiYxUUzS0WXOJXQIBZohmjECAsL0xHXpQN7iS2Bt1+R3Jq8ZJZfd6iM5PeemM5oQX0CkDeqRLLEQNMhdht6nv3jPepXeC1ZkAAA5PQ+o+dZ6sdwcir7PGMq7xJPr0+OKGn9CTT6V+Cduswf7fKtLkftDd4Ni1uQxgSSYwcgjZsYztQovhoaYI7fKJ+lSv3AwwT65EbdPUk0270wr8Og517RjiwHK/wDNmHWBEBYBXq2S3qIWOtYTW5O3Q46GgrilCNMhhGMg9c/0Pzoy0JWWB1bZxHY/v61ONcKyvoKyEk4jtUBdII3BGf8AYoi+nyjrn5ULoLZE/v1q0yGd37Lf8ULtohOIJupgajOtR6/r/r8dq6P2v5kLi2rq2bdxIDLcMsDDSFEflOZMZk7RXkBRogiPjj6Vo8D7Q3rK+HqJtzJQzE9x+k+orKXkm7iVGdaYW/FBQwIlXHmAMRJU6l7GQN5xNAcBxr2bqupKsM+XBgjMdqubjVf3QRtiZNVXEB+PTv0qlrTG97Oq/wDyPc/ailXE+GO1KjCH4LJldptMEYIrf4DmfiELIAxvJIgbA9iRHzrnrxmCd+1MGq+kp0dRd453uIjGAYUKMIs426k9WOar4/mYRSqZJxtgRjfr19N655LpBkHIqy7xTN7zEj+/SliVmXNeJWCck52gCcx9qusXQin0iO0z3oEMMTt1jJp3vaj2UbAdP906JsPt3hpMbknfGTOcetBsPNEDMdcfEk/Go22MQDknGPvNRfy7R0/pnekDZO5bgmRtn61GARAGf39O1Ouo5M/sVFRHWPhvSskqepAz+/6015vSodenyqrEG2oY+YjH3o3inAEgggxjuf7fCc4rIBB3+tFcNxQ2bYkfb+9Sy0yyxxsgrMSAB0G+ZztFV8ME1jWDHUdfjPUUeLi6fdEGR069RPWhjwyh9pBHbY9Iz9qLG0yfFeF+UujLnS2RvmIq9rk2wQHI/U2xI2x9fpQV7iASFYAqIE9R0wetUNcCiFJP7EUdQXQVxlx3UbQsExO/pQxwsDrk5/pTJxIA6k/3qp7000S39mjw5CxDDP7O9Duw1lp+lDjiIxURc7UqDIsv38RG+Z3O/wBqZhgfvpJ++KoI705bEYirom/0us3Rsf3O2KJ4HiUQsHUsIIEYMg4IPSgUJHTNWaW3jbekwTNO6f8AlqQG05naVH5Yjpk/So8M6xJAMxkjrHXtQfCccQck/wB4PT1qfDcXBI2UkmMYOO/Sppl5I1DxBECJA6aZnttgVn8XZY3BIwTH5R1PaiVhvdliB03H06f4qlX0z3BODuO9StFPZRe4cAAgwSTvOY6/Oq0uyCDjt2/f+anxV3V0iP8AX3oPV8qtbRm3T0Er5WnofhBpFyswOsihy+09KtW+I2xQKx04s6pMHbefhWpwzqxyVGIJ+IwY61jh1k4+H1+G0TV3D34Mgx8KGioyDr9zyw2w6bT/AKoC1fZY3Gfl/wCa0+L4tLqid1GSJk+uZM/agLvD+RmXVpEHMAGSJipQ5f4XnjEIAdT3+exIj5VXxA2YQyxjoR6VZw3E2ogjOPez9+lXXCADpjOCPvjvS4PqKZtEHBETBG46/PtSs3p2P9pHr60Hetxmp2Dpgj0/2P8AdVSoSlsJ0eg+1PS/iTfsmlU7KtAPhr3+1Lwh0q0cG3p9akOFbsPr/qpyYUC+FnFLRRX4Vuw+p/xTjhD6fX/VGbFiCBalnviivwnw+p/xTHgfX9/SjNjxBQg9RS8MUYOE+HzpjwnqBSzYsQVjNRC0UOB9RT/gf5qMv9DFg/hUwFFNwXYil+C9R96WQUwUiohaNHBjuKTcGO4/fzoyHiwQj7U6r6/Wihwv8w/fzp/wn8w/fzoyCgTwfUU54b1owcMO4x++9THDDf67n+9PNhiZpsfvFN4VHnhV2kfv50w4Je/7+tGYsTPNuo1ofgh+r9/WqDy0n/8AoPp/uqUxYA/hmlpNXHlTf9Qfem/hR/6g+9Ga/RYlZqQvN0gbfarByg/r+xpv4Uf1j70ZoMWUD406/Grjyk/rEfOkOUn9Y+9PNBiysMRsY+GDUblwkyTJ9d6uHKu7j70m5V/OPvRmgxZQXJ9aU1eOTn9QNI8oP6gPr/ml8iDBlDN60tVXfws/9QUjyr+cU/kQYspJFJGirm5XH5x9Kf8Ahv8A3F+lHyIWDFacVaxkGDAPQGKq/hf/AHB9KX8KP6/sf81OSHiyuCPhU1vgfXanPK/+4Pp/uo/wn/uD9/OnmhYMvbi9WPKPhUVA7/4qr+E/zim/hH84/fzoyRWLLNI7/wBP8Uqq/hA/WP386VPNfoYsJNu5+oU4t3P1D9/KlSrjs3odeHcfmB+M05tXO6j4TSpUWFDiw/deu4P+aj+HufqX6f7p6VFhQ34Rv1x8BUhw7fr+2D96alSsdEzZP6vjjf70y2D+r7f7pUqdhQzcMejR/wDH/dTW0f1D/wCv+6VKiwoXgH9X2/3Sbh/WPlSpUWAx4X+aPlSPD+v2pUqVsKIi1H5j16Dr3qyTEazHaBA+VKlRYDDh/X7CmHDfzH6ClSp2FC/CfzH6Cp/hx3pUqLFRIWRSFgUqVFjobwBT+CKVKiwoc2RTG0KVKi2FC8MU3ginpUWwoTWge9N4QpUqVhQ5tjt9zUDw6ncTSpUWwoXgLERI9TTiyuwG1KlTsVC8IUtAp6VK2FDFR2pjaXtSpUWx0N4S9vuaXhL2/rSpU7YUS0DtSpUqLY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5800" y="381000"/>
            <a:ext cx="6096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0" dirty="0">
                <a:solidFill>
                  <a:schemeClr val="bg1"/>
                </a:solidFill>
                <a:latin typeface="WeblySleek UI Light" panose="020B0502040204020203" pitchFamily="34" charset="0"/>
                <a:ea typeface="Cambria Math" pitchFamily="18" charset="0"/>
                <a:cs typeface="WeblySleek UI Light" panose="020B0502040204020203" pitchFamily="34" charset="0"/>
              </a:rPr>
              <a:t>A wildfire risk assessment framework for land and resource management</a:t>
            </a:r>
          </a:p>
        </p:txBody>
      </p:sp>
      <p:pic>
        <p:nvPicPr>
          <p:cNvPr id="96258" name="Picture 2" descr="C:\Users\Joe\Pyrologix\website\updated website\PossiblePicsForWebsite\RandomPics 112_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6472" y="4367284"/>
            <a:ext cx="6837527" cy="2490715"/>
          </a:xfrm>
          <a:prstGeom prst="rect">
            <a:avLst/>
          </a:prstGeom>
          <a:noFill/>
        </p:spPr>
      </p:pic>
      <p:pic>
        <p:nvPicPr>
          <p:cNvPr id="96259" name="Picture 3" descr="C:\Users\Joe\Pyrologix\website\updated website\PossiblePicsForWebsite\WinslowFire.JPG"/>
          <p:cNvPicPr>
            <a:picLocks noChangeAspect="1" noChangeArrowheads="1"/>
          </p:cNvPicPr>
          <p:nvPr/>
        </p:nvPicPr>
        <p:blipFill>
          <a:blip r:embed="rId5" cstate="print"/>
          <a:srcRect t="-22" r="36653" b="-119"/>
          <a:stretch>
            <a:fillRect/>
          </a:stretch>
        </p:blipFill>
        <p:spPr bwMode="auto">
          <a:xfrm>
            <a:off x="0" y="4367256"/>
            <a:ext cx="2264392" cy="2490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892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annett-cdn.com/-mm-/38736276c16e9ae6bfc53f3e8dc067c77c0fb5b9/c=4-0-1920-1075&amp;r=x1803&amp;c=3200x1800/local/-/media/USATODAY/USATODAY/2014/07/17/1405573866000-KING-WILDFIR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772"/>
            <a:ext cx="9144001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29718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67000"/>
                </a:schemeClr>
              </a:gs>
              <a:gs pos="88000">
                <a:schemeClr val="tx1">
                  <a:alpha val="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006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1000" y="228600"/>
            <a:ext cx="8279204" cy="5211763"/>
            <a:chOff x="381000" y="228600"/>
            <a:chExt cx="8279204" cy="5211763"/>
          </a:xfrm>
        </p:grpSpPr>
        <p:sp>
          <p:nvSpPr>
            <p:cNvPr id="8" name="Content Placeholder 4"/>
            <p:cNvSpPr txBox="1">
              <a:spLocks/>
            </p:cNvSpPr>
            <p:nvPr/>
          </p:nvSpPr>
          <p:spPr bwMode="auto">
            <a:xfrm>
              <a:off x="381000" y="914400"/>
              <a:ext cx="3962400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i="0" dirty="0">
                  <a:solidFill>
                    <a:schemeClr val="bg1"/>
                  </a:solidFill>
                  <a:latin typeface="WeblySleek UI Light" pitchFamily="34" charset="0"/>
                  <a:cs typeface="WeblySleek UI Light" pitchFamily="34" charset="0"/>
                </a:rPr>
                <a:t>Watershed</a:t>
              </a:r>
              <a:r>
                <a:rPr lang="en-US" sz="2000" i="0" dirty="0">
                  <a:solidFill>
                    <a:schemeClr val="bg1"/>
                  </a:solidFill>
                  <a:latin typeface="WeblySleek UI Light" pitchFamily="34" charset="0"/>
                  <a:cs typeface="WeblySleek UI Light" pitchFamily="34" charset="0"/>
                </a:rPr>
                <a:t>—the land area where surface water drains to a given point or line.</a:t>
              </a:r>
              <a:br>
                <a:rPr lang="en-US" sz="2000" i="0" dirty="0">
                  <a:solidFill>
                    <a:schemeClr val="bg1"/>
                  </a:solidFill>
                  <a:latin typeface="WeblySleek UI Light" pitchFamily="34" charset="0"/>
                  <a:cs typeface="WeblySleek UI Light" pitchFamily="34" charset="0"/>
                </a:rPr>
              </a:br>
              <a:endParaRPr lang="en-US" sz="20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endParaRPr>
            </a:p>
            <a:p>
              <a:endParaRPr lang="en-US" sz="18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endParaRPr>
            </a:p>
          </p:txBody>
        </p:sp>
        <p:pic>
          <p:nvPicPr>
            <p:cNvPr id="9" name="Picture 2" descr="http://www.sws-sssd.org/images/watershed_8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228600"/>
              <a:ext cx="4088204" cy="309068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80959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annett-cdn.com/-mm-/38736276c16e9ae6bfc53f3e8dc067c77c0fb5b9/c=4-0-1920-1075&amp;r=x1803&amp;c=3200x1800/local/-/media/USATODAY/USATODAY/2014/07/17/1405573866000-KING-WILDFIR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772"/>
            <a:ext cx="9144001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29718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67000"/>
                </a:schemeClr>
              </a:gs>
              <a:gs pos="88000">
                <a:schemeClr val="tx1">
                  <a:alpha val="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006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81000" y="914400"/>
            <a:ext cx="3962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Watershed</a:t>
            </a:r>
            <a:r>
              <a:rPr lang="en-US" sz="20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—the land area where surface water drains to a given point or line.</a:t>
            </a:r>
            <a:br>
              <a:rPr lang="en-US" sz="20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</a:br>
            <a:endParaRPr lang="en-US" sz="2000" i="0" dirty="0">
              <a:solidFill>
                <a:schemeClr val="bg1"/>
              </a:solidFill>
              <a:latin typeface="WeblySleek UI Light" pitchFamily="34" charset="0"/>
              <a:cs typeface="WeblySleek UI Light" pitchFamily="34" charset="0"/>
            </a:endParaRPr>
          </a:p>
          <a:p>
            <a:r>
              <a:rPr lang="en-US" sz="2000" b="1" i="0" dirty="0" err="1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Fireshed</a:t>
            </a:r>
            <a:r>
              <a:rPr lang="en-US" sz="20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—the land area from which a fire can start and eventually reach a given point, line or area</a:t>
            </a:r>
            <a:r>
              <a:rPr lang="en-US" sz="2000" i="0" baseline="3000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1</a:t>
            </a:r>
            <a:br>
              <a:rPr lang="en-US" sz="20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</a:br>
            <a:r>
              <a:rPr lang="en-US" sz="1400" i="0" baseline="3000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1</a:t>
            </a:r>
            <a:r>
              <a:rPr lang="en-US" sz="1400" i="0" dirty="0">
                <a:solidFill>
                  <a:schemeClr val="bg1"/>
                </a:solidFill>
                <a:latin typeface="WeblySleek UI Light" pitchFamily="34" charset="0"/>
                <a:cs typeface="WeblySleek UI Light" pitchFamily="34" charset="0"/>
              </a:rPr>
              <a:t>in a designated period of time (days, weeks, or whole season).</a:t>
            </a:r>
          </a:p>
          <a:p>
            <a:endParaRPr lang="en-US" sz="1800" i="0" dirty="0">
              <a:solidFill>
                <a:schemeClr val="bg1"/>
              </a:solidFill>
              <a:latin typeface="WeblySleek UI Light" pitchFamily="34" charset="0"/>
              <a:cs typeface="WeblySleek UI Light" pitchFamily="34" charset="0"/>
            </a:endParaRPr>
          </a:p>
        </p:txBody>
      </p:sp>
      <p:pic>
        <p:nvPicPr>
          <p:cNvPr id="11" name="Picture 2" descr="http://www.sws-sssd.org/images/watershed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088204" cy="3090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318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annett-cdn.com/-mm-/38736276c16e9ae6bfc53f3e8dc067c77c0fb5b9/c=4-0-1920-1075&amp;r=x1803&amp;c=3200x1800/local/-/media/USATODAY/USATODAY/2014/07/17/1405573866000-KING-WILDFIR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772"/>
            <a:ext cx="9144001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29718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67000"/>
                </a:schemeClr>
              </a:gs>
              <a:gs pos="88000">
                <a:schemeClr val="tx1">
                  <a:alpha val="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1" descr="SSRA_example_point_onef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86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annett-cdn.com/-mm-/38736276c16e9ae6bfc53f3e8dc067c77c0fb5b9/c=4-0-1920-1075&amp;r=x1803&amp;c=3200x1800/local/-/media/USATODAY/USATODAY/2014/07/17/1405573866000-KING-WILDFIR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772"/>
            <a:ext cx="9144001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29718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67000"/>
                </a:schemeClr>
              </a:gs>
              <a:gs pos="88000">
                <a:schemeClr val="tx1">
                  <a:alpha val="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1" descr="SSRA_example_point_onef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623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045" y="325299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analysis, Pawnee Montane Skipper habitat</a:t>
            </a:r>
          </a:p>
        </p:txBody>
      </p:sp>
    </p:spTree>
    <p:extLst>
      <p:ext uri="{BB962C8B-B14F-4D97-AF65-F5344CB8AC3E}">
        <p14:creationId xmlns:p14="http://schemas.microsoft.com/office/powerpoint/2010/main" val="2520893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annett-cdn.com/-mm-/38736276c16e9ae6bfc53f3e8dc067c77c0fb5b9/c=4-0-1920-1075&amp;r=x1803&amp;c=3200x1800/local/-/media/USATODAY/USATODAY/2014/07/17/1405573866000-KING-WILDFIRE-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772"/>
            <a:ext cx="9144001" cy="685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tx1">
              <a:alpha val="36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" y="0"/>
            <a:ext cx="9144001" cy="297180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67000"/>
                </a:schemeClr>
              </a:gs>
              <a:gs pos="88000">
                <a:schemeClr val="tx1">
                  <a:alpha val="0"/>
                </a:schemeClr>
              </a:gs>
            </a:gsLst>
            <a:lin ang="5400000" scaled="1"/>
            <a:tileRect/>
          </a:gra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006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</a:t>
            </a:r>
          </a:p>
        </p:txBody>
      </p:sp>
      <p:pic>
        <p:nvPicPr>
          <p:cNvPr id="11" name="Picture 2" descr="C:\Users\Joe\Dropbox\Docs\Manuscripts\1_PUBLISHED\2013 - Area-based BP\Fireshed_125dpi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7530" y="0"/>
            <a:ext cx="5296870" cy="6858000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t="6799" r="24090"/>
          <a:stretch>
            <a:fillRect/>
          </a:stretch>
        </p:blipFill>
        <p:spPr bwMode="auto">
          <a:xfrm>
            <a:off x="1600200" y="2743200"/>
            <a:ext cx="720564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156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8466" y="3252998"/>
            <a:ext cx="3587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analysis, Island Park, Idaho</a:t>
            </a:r>
          </a:p>
        </p:txBody>
      </p:sp>
    </p:spTree>
    <p:extLst>
      <p:ext uri="{BB962C8B-B14F-4D97-AF65-F5344CB8AC3E}">
        <p14:creationId xmlns:p14="http://schemas.microsoft.com/office/powerpoint/2010/main" val="977925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0"/>
            <a:ext cx="8229599" cy="6858000"/>
          </a:xfrm>
        </p:spPr>
      </p:pic>
    </p:spTree>
    <p:extLst>
      <p:ext uri="{BB962C8B-B14F-4D97-AF65-F5344CB8AC3E}">
        <p14:creationId xmlns:p14="http://schemas.microsoft.com/office/powerpoint/2010/main" val="9202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1" b="23803"/>
          <a:stretch/>
        </p:blipFill>
        <p:spPr>
          <a:xfrm>
            <a:off x="3110" y="0"/>
            <a:ext cx="5543582" cy="68580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4" t="76151" r="1641" b="11530"/>
          <a:stretch/>
        </p:blipFill>
        <p:spPr>
          <a:xfrm>
            <a:off x="4495800" y="249080"/>
            <a:ext cx="685800" cy="104632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76152" r="64149"/>
          <a:stretch/>
        </p:blipFill>
        <p:spPr>
          <a:xfrm>
            <a:off x="5546692" y="3505200"/>
            <a:ext cx="3352800" cy="22098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4" t="76151" r="5541" b="19322"/>
          <a:stretch/>
        </p:blipFill>
        <p:spPr>
          <a:xfrm>
            <a:off x="5719663" y="6172200"/>
            <a:ext cx="3197292" cy="3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453971"/>
              </p:ext>
            </p:extLst>
          </p:nvPr>
        </p:nvGraphicFramePr>
        <p:xfrm>
          <a:off x="914400" y="1066800"/>
          <a:ext cx="7413060" cy="4083218"/>
        </p:xfrm>
        <a:graphic>
          <a:graphicData uri="http://schemas.openxmlformats.org/drawingml/2006/table">
            <a:tbl>
              <a:tblPr firstRow="1" firstCol="1" lastRow="1" bandRow="1">
                <a:tableStyleId>{F2DE63D5-997A-4646-A377-4702673A728D}</a:tableStyleId>
              </a:tblPr>
              <a:tblGrid>
                <a:gridCol w="1235510">
                  <a:extLst>
                    <a:ext uri="{9D8B030D-6E8A-4147-A177-3AD203B41FA5}">
                      <a16:colId xmlns:a16="http://schemas.microsoft.com/office/drawing/2014/main" val="144173375"/>
                    </a:ext>
                  </a:extLst>
                </a:gridCol>
                <a:gridCol w="1235510">
                  <a:extLst>
                    <a:ext uri="{9D8B030D-6E8A-4147-A177-3AD203B41FA5}">
                      <a16:colId xmlns:a16="http://schemas.microsoft.com/office/drawing/2014/main" val="1023488652"/>
                    </a:ext>
                  </a:extLst>
                </a:gridCol>
                <a:gridCol w="1235510">
                  <a:extLst>
                    <a:ext uri="{9D8B030D-6E8A-4147-A177-3AD203B41FA5}">
                      <a16:colId xmlns:a16="http://schemas.microsoft.com/office/drawing/2014/main" val="1135465626"/>
                    </a:ext>
                  </a:extLst>
                </a:gridCol>
                <a:gridCol w="1235510">
                  <a:extLst>
                    <a:ext uri="{9D8B030D-6E8A-4147-A177-3AD203B41FA5}">
                      <a16:colId xmlns:a16="http://schemas.microsoft.com/office/drawing/2014/main" val="676358068"/>
                    </a:ext>
                  </a:extLst>
                </a:gridCol>
                <a:gridCol w="1235510">
                  <a:extLst>
                    <a:ext uri="{9D8B030D-6E8A-4147-A177-3AD203B41FA5}">
                      <a16:colId xmlns:a16="http://schemas.microsoft.com/office/drawing/2014/main" val="2069180927"/>
                    </a:ext>
                  </a:extLst>
                </a:gridCol>
                <a:gridCol w="1235510">
                  <a:extLst>
                    <a:ext uri="{9D8B030D-6E8A-4147-A177-3AD203B41FA5}">
                      <a16:colId xmlns:a16="http://schemas.microsoft.com/office/drawing/2014/main" val="2236175528"/>
                    </a:ext>
                  </a:extLst>
                </a:gridCol>
              </a:tblGrid>
              <a:tr h="13907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Distance from structure to ignition (km)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Distance zone area </a:t>
                      </a:r>
                      <a:b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(ha x 1000)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Fraction of large fires reaching at least one structure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Expected annual structures exposed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Proportion exposed (%)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Cumulative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p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roportion exposed (%)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 anchor="ctr"/>
                </a:tc>
                <a:extLst>
                  <a:ext uri="{0D108BD9-81ED-4DB2-BD59-A6C34878D82A}">
                    <a16:rowId xmlns:a16="http://schemas.microsoft.com/office/drawing/2014/main" val="2546175172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0-1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81.4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2.15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77526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1-3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42.2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2.20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35.5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70.2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2340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3-5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16.1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86.3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23677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5-7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6.69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0.42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6.72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869963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7-10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5.06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0.35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5.70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98.7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818722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10-15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93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1.13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1.19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99.9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44212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15+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0.36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0.005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0.08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</a:t>
                      </a: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066920"/>
                  </a:ext>
                </a:extLst>
              </a:tr>
              <a:tr h="3365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381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>
                          <a:effectLst/>
                          <a:latin typeface="Calibri" panose="020F0502020204030204" pitchFamily="34" charset="0"/>
                        </a:rPr>
                        <a:t>6.20</a:t>
                      </a:r>
                      <a:endParaRPr lang="en-US" sz="1600" kern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600" kern="1100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1600" kern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364" marR="6436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50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8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2005-2013</a:t>
            </a:r>
          </a:p>
        </p:txBody>
      </p:sp>
      <p:pic>
        <p:nvPicPr>
          <p:cNvPr id="3" name="Picture 2" descr="C:\Users\Joe\Documents\PrintScreen Files\ScottAndOthers20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219200"/>
            <a:ext cx="3808281" cy="4914598"/>
          </a:xfrm>
          <a:prstGeom prst="rect">
            <a:avLst/>
          </a:prstGeom>
          <a:noFill/>
          <a:effectLst>
            <a:outerShdw blurRad="114300" dist="101600" dir="13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4191000" y="3276600"/>
            <a:ext cx="1066800" cy="6858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04" r="4179"/>
          <a:stretch/>
        </p:blipFill>
        <p:spPr>
          <a:xfrm>
            <a:off x="234228" y="1216378"/>
            <a:ext cx="4109172" cy="4889872"/>
          </a:xfrm>
          <a:prstGeom prst="rect">
            <a:avLst/>
          </a:prstGeom>
          <a:effectLst>
            <a:outerShdw blurRad="101600" dist="1270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98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/>
          </p:nvPr>
        </p:nvGraphicFramePr>
        <p:xfrm>
          <a:off x="152400" y="152400"/>
          <a:ext cx="88392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 rot="3687139">
            <a:off x="3663130" y="624308"/>
            <a:ext cx="1131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chemeClr val="bg1"/>
                </a:solidFill>
                <a:latin typeface="+mn-lt"/>
                <a:cs typeface="WeblySleek UI Light" panose="020B0502040204020203" pitchFamily="34" charset="0"/>
              </a:rPr>
              <a:t>risk = eNVC</a:t>
            </a:r>
          </a:p>
        </p:txBody>
      </p:sp>
    </p:spTree>
    <p:extLst>
      <p:ext uri="{BB962C8B-B14F-4D97-AF65-F5344CB8AC3E}">
        <p14:creationId xmlns:p14="http://schemas.microsoft.com/office/powerpoint/2010/main" val="28273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381000" y="338328"/>
          <a:ext cx="8458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124200" y="990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5.4% annual chance of exposing at least one structure to fire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24000" y="1295400"/>
            <a:ext cx="1600200" cy="762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7400" y="33528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1-in-10,000 annual chance of exposing at least 2,000 structures to fire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918960" y="4553129"/>
            <a:ext cx="0" cy="1085671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0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381000" y="338328"/>
          <a:ext cx="84582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1800" y="18288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1-in-100 annual chance of exposing at least 171 structures to fire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81200" y="4876800"/>
            <a:ext cx="0" cy="7620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07126" y="5638800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33245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7154" y="3252998"/>
            <a:ext cx="421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Risk assessment for incident management</a:t>
            </a:r>
          </a:p>
        </p:txBody>
      </p:sp>
    </p:spTree>
    <p:extLst>
      <p:ext uri="{BB962C8B-B14F-4D97-AF65-F5344CB8AC3E}">
        <p14:creationId xmlns:p14="http://schemas.microsoft.com/office/powerpoint/2010/main" val="3199396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 start: 8/1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400"/>
            <a:ext cx="4592782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14400"/>
            <a:ext cx="4572000" cy="509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0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7-day outlook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914400"/>
            <a:ext cx="4592782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14-day outlook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86" y="914400"/>
            <a:ext cx="4592782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21-day outlook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92782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18" y="9144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0"/>
            <a:ext cx="7696200" cy="9144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28-day outlook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" y="914400"/>
            <a:ext cx="4592782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914400"/>
            <a:ext cx="45927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slides here</a:t>
            </a:r>
          </a:p>
          <a:p>
            <a:pPr lvl="1"/>
            <a:r>
              <a:rPr lang="en-US" dirty="0"/>
              <a:t>EP curve for fire size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/>
          </p:nvPr>
        </p:nvGraphicFramePr>
        <p:xfrm>
          <a:off x="228600" y="274638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4667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eNVC, a quantitative measure of ‘risk’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325" y="1238250"/>
            <a:ext cx="5754470" cy="4381500"/>
          </a:xfrm>
          <a:prstGeom prst="rect">
            <a:avLst/>
          </a:prstGeom>
          <a:noFill/>
          <a:effectLst>
            <a:glow rad="165100">
              <a:schemeClr val="tx1">
                <a:lumMod val="50000"/>
                <a:lumOff val="50000"/>
                <a:alpha val="40000"/>
              </a:schemeClr>
            </a:glow>
            <a:outerShdw blurRad="101600" dist="1016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3176336" y="1744579"/>
            <a:ext cx="2586789" cy="48126"/>
          </a:xfrm>
          <a:custGeom>
            <a:avLst/>
            <a:gdLst>
              <a:gd name="connsiteX0" fmla="*/ 0 w 2586789"/>
              <a:gd name="connsiteY0" fmla="*/ 48126 h 48126"/>
              <a:gd name="connsiteX1" fmla="*/ 457200 w 2586789"/>
              <a:gd name="connsiteY1" fmla="*/ 24063 h 48126"/>
              <a:gd name="connsiteX2" fmla="*/ 601578 w 2586789"/>
              <a:gd name="connsiteY2" fmla="*/ 12032 h 48126"/>
              <a:gd name="connsiteX3" fmla="*/ 1515978 w 2586789"/>
              <a:gd name="connsiteY3" fmla="*/ 0 h 48126"/>
              <a:gd name="connsiteX4" fmla="*/ 1768642 w 2586789"/>
              <a:gd name="connsiteY4" fmla="*/ 12032 h 48126"/>
              <a:gd name="connsiteX5" fmla="*/ 2081463 w 2586789"/>
              <a:gd name="connsiteY5" fmla="*/ 36095 h 48126"/>
              <a:gd name="connsiteX6" fmla="*/ 2586789 w 2586789"/>
              <a:gd name="connsiteY6" fmla="*/ 36095 h 4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6789" h="48126">
                <a:moveTo>
                  <a:pt x="0" y="48126"/>
                </a:moveTo>
                <a:cubicBezTo>
                  <a:pt x="207956" y="13468"/>
                  <a:pt x="-168" y="44852"/>
                  <a:pt x="457200" y="24063"/>
                </a:cubicBezTo>
                <a:cubicBezTo>
                  <a:pt x="505443" y="21870"/>
                  <a:pt x="553298" y="13129"/>
                  <a:pt x="601578" y="12032"/>
                </a:cubicBezTo>
                <a:lnTo>
                  <a:pt x="1515978" y="0"/>
                </a:lnTo>
                <a:lnTo>
                  <a:pt x="1768642" y="12032"/>
                </a:lnTo>
                <a:cubicBezTo>
                  <a:pt x="1873011" y="18694"/>
                  <a:pt x="1976926" y="33020"/>
                  <a:pt x="2081463" y="36095"/>
                </a:cubicBezTo>
                <a:cubicBezTo>
                  <a:pt x="2249832" y="41047"/>
                  <a:pt x="2418347" y="36095"/>
                  <a:pt x="2586789" y="36095"/>
                </a:cubicBezTo>
              </a:path>
            </a:pathLst>
          </a:custGeom>
          <a:noFill/>
          <a:ln w="5715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59767" y="3440784"/>
            <a:ext cx="878380" cy="986837"/>
          </a:xfrm>
          <a:custGeom>
            <a:avLst/>
            <a:gdLst>
              <a:gd name="connsiteX0" fmla="*/ 505326 w 878380"/>
              <a:gd name="connsiteY0" fmla="*/ 24311 h 986837"/>
              <a:gd name="connsiteX1" fmla="*/ 445169 w 878380"/>
              <a:gd name="connsiteY1" fmla="*/ 12279 h 986837"/>
              <a:gd name="connsiteX2" fmla="*/ 216569 w 878380"/>
              <a:gd name="connsiteY2" fmla="*/ 36342 h 986837"/>
              <a:gd name="connsiteX3" fmla="*/ 144379 w 878380"/>
              <a:gd name="connsiteY3" fmla="*/ 108532 h 986837"/>
              <a:gd name="connsiteX4" fmla="*/ 120316 w 878380"/>
              <a:gd name="connsiteY4" fmla="*/ 192753 h 986837"/>
              <a:gd name="connsiteX5" fmla="*/ 96253 w 878380"/>
              <a:gd name="connsiteY5" fmla="*/ 228848 h 986837"/>
              <a:gd name="connsiteX6" fmla="*/ 84221 w 878380"/>
              <a:gd name="connsiteY6" fmla="*/ 276974 h 986837"/>
              <a:gd name="connsiteX7" fmla="*/ 72190 w 878380"/>
              <a:gd name="connsiteY7" fmla="*/ 313069 h 986837"/>
              <a:gd name="connsiteX8" fmla="*/ 36095 w 878380"/>
              <a:gd name="connsiteY8" fmla="*/ 481511 h 986837"/>
              <a:gd name="connsiteX9" fmla="*/ 12032 w 878380"/>
              <a:gd name="connsiteY9" fmla="*/ 577763 h 986837"/>
              <a:gd name="connsiteX10" fmla="*/ 0 w 878380"/>
              <a:gd name="connsiteY10" fmla="*/ 625890 h 986837"/>
              <a:gd name="connsiteX11" fmla="*/ 12032 w 878380"/>
              <a:gd name="connsiteY11" fmla="*/ 722142 h 986837"/>
              <a:gd name="connsiteX12" fmla="*/ 48126 w 878380"/>
              <a:gd name="connsiteY12" fmla="*/ 806363 h 986837"/>
              <a:gd name="connsiteX13" fmla="*/ 72190 w 878380"/>
              <a:gd name="connsiteY13" fmla="*/ 842458 h 986837"/>
              <a:gd name="connsiteX14" fmla="*/ 144379 w 878380"/>
              <a:gd name="connsiteY14" fmla="*/ 878553 h 986837"/>
              <a:gd name="connsiteX15" fmla="*/ 228600 w 878380"/>
              <a:gd name="connsiteY15" fmla="*/ 926679 h 986837"/>
              <a:gd name="connsiteX16" fmla="*/ 264695 w 878380"/>
              <a:gd name="connsiteY16" fmla="*/ 950742 h 986837"/>
              <a:gd name="connsiteX17" fmla="*/ 433137 w 878380"/>
              <a:gd name="connsiteY17" fmla="*/ 986837 h 986837"/>
              <a:gd name="connsiteX18" fmla="*/ 625642 w 878380"/>
              <a:gd name="connsiteY18" fmla="*/ 962774 h 986837"/>
              <a:gd name="connsiteX19" fmla="*/ 697832 w 878380"/>
              <a:gd name="connsiteY19" fmla="*/ 902616 h 986837"/>
              <a:gd name="connsiteX20" fmla="*/ 733926 w 878380"/>
              <a:gd name="connsiteY20" fmla="*/ 890584 h 986837"/>
              <a:gd name="connsiteX21" fmla="*/ 757990 w 878380"/>
              <a:gd name="connsiteY21" fmla="*/ 854490 h 986837"/>
              <a:gd name="connsiteX22" fmla="*/ 806116 w 878380"/>
              <a:gd name="connsiteY22" fmla="*/ 818395 h 986837"/>
              <a:gd name="connsiteX23" fmla="*/ 818147 w 878380"/>
              <a:gd name="connsiteY23" fmla="*/ 782300 h 986837"/>
              <a:gd name="connsiteX24" fmla="*/ 842211 w 878380"/>
              <a:gd name="connsiteY24" fmla="*/ 758237 h 986837"/>
              <a:gd name="connsiteX25" fmla="*/ 854242 w 878380"/>
              <a:gd name="connsiteY25" fmla="*/ 722142 h 986837"/>
              <a:gd name="connsiteX26" fmla="*/ 878305 w 878380"/>
              <a:gd name="connsiteY26" fmla="*/ 686048 h 986837"/>
              <a:gd name="connsiteX27" fmla="*/ 854242 w 878380"/>
              <a:gd name="connsiteY27" fmla="*/ 433384 h 986837"/>
              <a:gd name="connsiteX28" fmla="*/ 842211 w 878380"/>
              <a:gd name="connsiteY28" fmla="*/ 397290 h 986837"/>
              <a:gd name="connsiteX29" fmla="*/ 830179 w 878380"/>
              <a:gd name="connsiteY29" fmla="*/ 325100 h 986837"/>
              <a:gd name="connsiteX30" fmla="*/ 806116 w 878380"/>
              <a:gd name="connsiteY30" fmla="*/ 252911 h 986837"/>
              <a:gd name="connsiteX31" fmla="*/ 782053 w 878380"/>
              <a:gd name="connsiteY31" fmla="*/ 216816 h 986837"/>
              <a:gd name="connsiteX32" fmla="*/ 770021 w 878380"/>
              <a:gd name="connsiteY32" fmla="*/ 180721 h 986837"/>
              <a:gd name="connsiteX33" fmla="*/ 745958 w 878380"/>
              <a:gd name="connsiteY33" fmla="*/ 144627 h 986837"/>
              <a:gd name="connsiteX34" fmla="*/ 733926 w 878380"/>
              <a:gd name="connsiteY34" fmla="*/ 108532 h 986837"/>
              <a:gd name="connsiteX35" fmla="*/ 697832 w 878380"/>
              <a:gd name="connsiteY35" fmla="*/ 84469 h 986837"/>
              <a:gd name="connsiteX36" fmla="*/ 613611 w 878380"/>
              <a:gd name="connsiteY36" fmla="*/ 248 h 986837"/>
              <a:gd name="connsiteX37" fmla="*/ 505326 w 878380"/>
              <a:gd name="connsiteY37" fmla="*/ 24311 h 98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78380" h="986837">
                <a:moveTo>
                  <a:pt x="505326" y="24311"/>
                </a:moveTo>
                <a:cubicBezTo>
                  <a:pt x="477252" y="26316"/>
                  <a:pt x="465618" y="12279"/>
                  <a:pt x="445169" y="12279"/>
                </a:cubicBezTo>
                <a:cubicBezTo>
                  <a:pt x="278476" y="12279"/>
                  <a:pt x="306069" y="6509"/>
                  <a:pt x="216569" y="36342"/>
                </a:cubicBezTo>
                <a:cubicBezTo>
                  <a:pt x="192506" y="60405"/>
                  <a:pt x="152633" y="75517"/>
                  <a:pt x="144379" y="108532"/>
                </a:cubicBezTo>
                <a:cubicBezTo>
                  <a:pt x="140525" y="123946"/>
                  <a:pt x="128944" y="175497"/>
                  <a:pt x="120316" y="192753"/>
                </a:cubicBezTo>
                <a:cubicBezTo>
                  <a:pt x="113849" y="205687"/>
                  <a:pt x="104274" y="216816"/>
                  <a:pt x="96253" y="228848"/>
                </a:cubicBezTo>
                <a:cubicBezTo>
                  <a:pt x="92242" y="244890"/>
                  <a:pt x="88764" y="261074"/>
                  <a:pt x="84221" y="276974"/>
                </a:cubicBezTo>
                <a:cubicBezTo>
                  <a:pt x="80737" y="289168"/>
                  <a:pt x="74677" y="300633"/>
                  <a:pt x="72190" y="313069"/>
                </a:cubicBezTo>
                <a:cubicBezTo>
                  <a:pt x="23988" y="554082"/>
                  <a:pt x="100937" y="238353"/>
                  <a:pt x="36095" y="481511"/>
                </a:cubicBezTo>
                <a:cubicBezTo>
                  <a:pt x="27574" y="513466"/>
                  <a:pt x="20053" y="545679"/>
                  <a:pt x="12032" y="577763"/>
                </a:cubicBezTo>
                <a:lnTo>
                  <a:pt x="0" y="625890"/>
                </a:lnTo>
                <a:cubicBezTo>
                  <a:pt x="4011" y="657974"/>
                  <a:pt x="6248" y="690330"/>
                  <a:pt x="12032" y="722142"/>
                </a:cubicBezTo>
                <a:cubicBezTo>
                  <a:pt x="16532" y="746891"/>
                  <a:pt x="37062" y="787002"/>
                  <a:pt x="48126" y="806363"/>
                </a:cubicBezTo>
                <a:cubicBezTo>
                  <a:pt x="55300" y="818918"/>
                  <a:pt x="61965" y="832233"/>
                  <a:pt x="72190" y="842458"/>
                </a:cubicBezTo>
                <a:cubicBezTo>
                  <a:pt x="95514" y="865782"/>
                  <a:pt x="115022" y="868767"/>
                  <a:pt x="144379" y="878553"/>
                </a:cubicBezTo>
                <a:cubicBezTo>
                  <a:pt x="212950" y="947124"/>
                  <a:pt x="143769" y="890323"/>
                  <a:pt x="228600" y="926679"/>
                </a:cubicBezTo>
                <a:cubicBezTo>
                  <a:pt x="241891" y="932375"/>
                  <a:pt x="251105" y="945800"/>
                  <a:pt x="264695" y="950742"/>
                </a:cubicBezTo>
                <a:cubicBezTo>
                  <a:pt x="315429" y="969191"/>
                  <a:pt x="379360" y="977874"/>
                  <a:pt x="433137" y="986837"/>
                </a:cubicBezTo>
                <a:cubicBezTo>
                  <a:pt x="450513" y="985389"/>
                  <a:pt x="579793" y="982423"/>
                  <a:pt x="625642" y="962774"/>
                </a:cubicBezTo>
                <a:cubicBezTo>
                  <a:pt x="680749" y="939157"/>
                  <a:pt x="645800" y="937305"/>
                  <a:pt x="697832" y="902616"/>
                </a:cubicBezTo>
                <a:cubicBezTo>
                  <a:pt x="708384" y="895581"/>
                  <a:pt x="721895" y="894595"/>
                  <a:pt x="733926" y="890584"/>
                </a:cubicBezTo>
                <a:cubicBezTo>
                  <a:pt x="741947" y="878553"/>
                  <a:pt x="747765" y="864715"/>
                  <a:pt x="757990" y="854490"/>
                </a:cubicBezTo>
                <a:cubicBezTo>
                  <a:pt x="772169" y="840311"/>
                  <a:pt x="793279" y="833800"/>
                  <a:pt x="806116" y="818395"/>
                </a:cubicBezTo>
                <a:cubicBezTo>
                  <a:pt x="814235" y="808652"/>
                  <a:pt x="811622" y="793175"/>
                  <a:pt x="818147" y="782300"/>
                </a:cubicBezTo>
                <a:cubicBezTo>
                  <a:pt x="823983" y="772573"/>
                  <a:pt x="834190" y="766258"/>
                  <a:pt x="842211" y="758237"/>
                </a:cubicBezTo>
                <a:cubicBezTo>
                  <a:pt x="846221" y="746205"/>
                  <a:pt x="848570" y="733486"/>
                  <a:pt x="854242" y="722142"/>
                </a:cubicBezTo>
                <a:cubicBezTo>
                  <a:pt x="860709" y="709209"/>
                  <a:pt x="878305" y="700508"/>
                  <a:pt x="878305" y="686048"/>
                </a:cubicBezTo>
                <a:cubicBezTo>
                  <a:pt x="878305" y="601446"/>
                  <a:pt x="880995" y="513645"/>
                  <a:pt x="854242" y="433384"/>
                </a:cubicBezTo>
                <a:cubicBezTo>
                  <a:pt x="850232" y="421353"/>
                  <a:pt x="844962" y="409670"/>
                  <a:pt x="842211" y="397290"/>
                </a:cubicBezTo>
                <a:cubicBezTo>
                  <a:pt x="836919" y="373476"/>
                  <a:pt x="836096" y="348767"/>
                  <a:pt x="830179" y="325100"/>
                </a:cubicBezTo>
                <a:cubicBezTo>
                  <a:pt x="824027" y="300493"/>
                  <a:pt x="820186" y="274016"/>
                  <a:pt x="806116" y="252911"/>
                </a:cubicBezTo>
                <a:cubicBezTo>
                  <a:pt x="798095" y="240879"/>
                  <a:pt x="788520" y="229750"/>
                  <a:pt x="782053" y="216816"/>
                </a:cubicBezTo>
                <a:cubicBezTo>
                  <a:pt x="776381" y="205472"/>
                  <a:pt x="775693" y="192065"/>
                  <a:pt x="770021" y="180721"/>
                </a:cubicBezTo>
                <a:cubicBezTo>
                  <a:pt x="763554" y="167788"/>
                  <a:pt x="752425" y="157560"/>
                  <a:pt x="745958" y="144627"/>
                </a:cubicBezTo>
                <a:cubicBezTo>
                  <a:pt x="740286" y="133283"/>
                  <a:pt x="741849" y="118435"/>
                  <a:pt x="733926" y="108532"/>
                </a:cubicBezTo>
                <a:cubicBezTo>
                  <a:pt x="724893" y="97241"/>
                  <a:pt x="709863" y="92490"/>
                  <a:pt x="697832" y="84469"/>
                </a:cubicBezTo>
                <a:cubicBezTo>
                  <a:pt x="668236" y="40076"/>
                  <a:pt x="665930" y="4608"/>
                  <a:pt x="613611" y="248"/>
                </a:cubicBezTo>
                <a:cubicBezTo>
                  <a:pt x="577641" y="-2749"/>
                  <a:pt x="533400" y="22306"/>
                  <a:pt x="505326" y="24311"/>
                </a:cubicBezTo>
                <a:close/>
              </a:path>
            </a:pathLst>
          </a:custGeom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64704" y="1732532"/>
            <a:ext cx="360947" cy="36110"/>
          </a:xfrm>
          <a:custGeom>
            <a:avLst/>
            <a:gdLst>
              <a:gd name="connsiteX0" fmla="*/ 0 w 360947"/>
              <a:gd name="connsiteY0" fmla="*/ 36110 h 36110"/>
              <a:gd name="connsiteX1" fmla="*/ 72189 w 360947"/>
              <a:gd name="connsiteY1" fmla="*/ 24079 h 36110"/>
              <a:gd name="connsiteX2" fmla="*/ 108284 w 360947"/>
              <a:gd name="connsiteY2" fmla="*/ 12047 h 36110"/>
              <a:gd name="connsiteX3" fmla="*/ 360947 w 360947"/>
              <a:gd name="connsiteY3" fmla="*/ 15 h 36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" h="36110">
                <a:moveTo>
                  <a:pt x="0" y="36110"/>
                </a:moveTo>
                <a:cubicBezTo>
                  <a:pt x="24063" y="32100"/>
                  <a:pt x="48375" y="29371"/>
                  <a:pt x="72189" y="24079"/>
                </a:cubicBezTo>
                <a:cubicBezTo>
                  <a:pt x="84570" y="21328"/>
                  <a:pt x="95664" y="13309"/>
                  <a:pt x="108284" y="12047"/>
                </a:cubicBezTo>
                <a:cubicBezTo>
                  <a:pt x="238020" y="-927"/>
                  <a:pt x="265855" y="15"/>
                  <a:pt x="360947" y="15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708483" y="2033337"/>
            <a:ext cx="721895" cy="12031"/>
          </a:xfrm>
          <a:custGeom>
            <a:avLst/>
            <a:gdLst>
              <a:gd name="connsiteX0" fmla="*/ 0 w 721895"/>
              <a:gd name="connsiteY0" fmla="*/ 12031 h 12031"/>
              <a:gd name="connsiteX1" fmla="*/ 721895 w 721895"/>
              <a:gd name="connsiteY1" fmla="*/ 0 h 1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1895" h="12031">
                <a:moveTo>
                  <a:pt x="0" y="12031"/>
                </a:moveTo>
                <a:cubicBezTo>
                  <a:pt x="689808" y="-286"/>
                  <a:pt x="449143" y="0"/>
                  <a:pt x="721895" y="0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807862" y="3429000"/>
            <a:ext cx="1076958" cy="1010653"/>
          </a:xfrm>
          <a:custGeom>
            <a:avLst/>
            <a:gdLst>
              <a:gd name="connsiteX0" fmla="*/ 463347 w 1076958"/>
              <a:gd name="connsiteY0" fmla="*/ 60158 h 1010653"/>
              <a:gd name="connsiteX1" fmla="*/ 270842 w 1076958"/>
              <a:gd name="connsiteY1" fmla="*/ 60158 h 1010653"/>
              <a:gd name="connsiteX2" fmla="*/ 198652 w 1076958"/>
              <a:gd name="connsiteY2" fmla="*/ 84221 h 1010653"/>
              <a:gd name="connsiteX3" fmla="*/ 162558 w 1076958"/>
              <a:gd name="connsiteY3" fmla="*/ 96253 h 1010653"/>
              <a:gd name="connsiteX4" fmla="*/ 102400 w 1076958"/>
              <a:gd name="connsiteY4" fmla="*/ 156411 h 1010653"/>
              <a:gd name="connsiteX5" fmla="*/ 30210 w 1076958"/>
              <a:gd name="connsiteY5" fmla="*/ 252663 h 1010653"/>
              <a:gd name="connsiteX6" fmla="*/ 18179 w 1076958"/>
              <a:gd name="connsiteY6" fmla="*/ 288758 h 1010653"/>
              <a:gd name="connsiteX7" fmla="*/ 18179 w 1076958"/>
              <a:gd name="connsiteY7" fmla="*/ 661737 h 1010653"/>
              <a:gd name="connsiteX8" fmla="*/ 66305 w 1076958"/>
              <a:gd name="connsiteY8" fmla="*/ 782053 h 1010653"/>
              <a:gd name="connsiteX9" fmla="*/ 102400 w 1076958"/>
              <a:gd name="connsiteY9" fmla="*/ 794084 h 1010653"/>
              <a:gd name="connsiteX10" fmla="*/ 138495 w 1076958"/>
              <a:gd name="connsiteY10" fmla="*/ 830179 h 1010653"/>
              <a:gd name="connsiteX11" fmla="*/ 210684 w 1076958"/>
              <a:gd name="connsiteY11" fmla="*/ 854242 h 1010653"/>
              <a:gd name="connsiteX12" fmla="*/ 246779 w 1076958"/>
              <a:gd name="connsiteY12" fmla="*/ 890337 h 1010653"/>
              <a:gd name="connsiteX13" fmla="*/ 282874 w 1076958"/>
              <a:gd name="connsiteY13" fmla="*/ 902368 h 1010653"/>
              <a:gd name="connsiteX14" fmla="*/ 403189 w 1076958"/>
              <a:gd name="connsiteY14" fmla="*/ 950495 h 1010653"/>
              <a:gd name="connsiteX15" fmla="*/ 535537 w 1076958"/>
              <a:gd name="connsiteY15" fmla="*/ 986589 h 1010653"/>
              <a:gd name="connsiteX16" fmla="*/ 583663 w 1076958"/>
              <a:gd name="connsiteY16" fmla="*/ 998621 h 1010653"/>
              <a:gd name="connsiteX17" fmla="*/ 752105 w 1076958"/>
              <a:gd name="connsiteY17" fmla="*/ 1010653 h 1010653"/>
              <a:gd name="connsiteX18" fmla="*/ 884452 w 1076958"/>
              <a:gd name="connsiteY18" fmla="*/ 998621 h 1010653"/>
              <a:gd name="connsiteX19" fmla="*/ 920547 w 1076958"/>
              <a:gd name="connsiteY19" fmla="*/ 986589 h 1010653"/>
              <a:gd name="connsiteX20" fmla="*/ 992737 w 1076958"/>
              <a:gd name="connsiteY20" fmla="*/ 938463 h 1010653"/>
              <a:gd name="connsiteX21" fmla="*/ 1016800 w 1076958"/>
              <a:gd name="connsiteY21" fmla="*/ 902368 h 1010653"/>
              <a:gd name="connsiteX22" fmla="*/ 1052895 w 1076958"/>
              <a:gd name="connsiteY22" fmla="*/ 866274 h 1010653"/>
              <a:gd name="connsiteX23" fmla="*/ 1076958 w 1076958"/>
              <a:gd name="connsiteY23" fmla="*/ 818147 h 1010653"/>
              <a:gd name="connsiteX24" fmla="*/ 1052895 w 1076958"/>
              <a:gd name="connsiteY24" fmla="*/ 517358 h 1010653"/>
              <a:gd name="connsiteX25" fmla="*/ 1028831 w 1076958"/>
              <a:gd name="connsiteY25" fmla="*/ 421105 h 1010653"/>
              <a:gd name="connsiteX26" fmla="*/ 1016800 w 1076958"/>
              <a:gd name="connsiteY26" fmla="*/ 385011 h 1010653"/>
              <a:gd name="connsiteX27" fmla="*/ 992737 w 1076958"/>
              <a:gd name="connsiteY27" fmla="*/ 348916 h 1010653"/>
              <a:gd name="connsiteX28" fmla="*/ 968674 w 1076958"/>
              <a:gd name="connsiteY28" fmla="*/ 300789 h 1010653"/>
              <a:gd name="connsiteX29" fmla="*/ 908516 w 1076958"/>
              <a:gd name="connsiteY29" fmla="*/ 252663 h 1010653"/>
              <a:gd name="connsiteX30" fmla="*/ 848358 w 1076958"/>
              <a:gd name="connsiteY30" fmla="*/ 192505 h 1010653"/>
              <a:gd name="connsiteX31" fmla="*/ 800231 w 1076958"/>
              <a:gd name="connsiteY31" fmla="*/ 144379 h 1010653"/>
              <a:gd name="connsiteX32" fmla="*/ 764137 w 1076958"/>
              <a:gd name="connsiteY32" fmla="*/ 132347 h 1010653"/>
              <a:gd name="connsiteX33" fmla="*/ 691947 w 1076958"/>
              <a:gd name="connsiteY33" fmla="*/ 84221 h 1010653"/>
              <a:gd name="connsiteX34" fmla="*/ 655852 w 1076958"/>
              <a:gd name="connsiteY34" fmla="*/ 60158 h 1010653"/>
              <a:gd name="connsiteX35" fmla="*/ 619758 w 1076958"/>
              <a:gd name="connsiteY35" fmla="*/ 36095 h 1010653"/>
              <a:gd name="connsiteX36" fmla="*/ 547568 w 1076958"/>
              <a:gd name="connsiteY36" fmla="*/ 12032 h 1010653"/>
              <a:gd name="connsiteX37" fmla="*/ 511474 w 1076958"/>
              <a:gd name="connsiteY37" fmla="*/ 0 h 1010653"/>
              <a:gd name="connsiteX38" fmla="*/ 403189 w 1076958"/>
              <a:gd name="connsiteY38" fmla="*/ 0 h 101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76958" h="1010653">
                <a:moveTo>
                  <a:pt x="463347" y="60158"/>
                </a:moveTo>
                <a:cubicBezTo>
                  <a:pt x="375773" y="42643"/>
                  <a:pt x="388849" y="39333"/>
                  <a:pt x="270842" y="60158"/>
                </a:cubicBezTo>
                <a:cubicBezTo>
                  <a:pt x="245863" y="64566"/>
                  <a:pt x="222715" y="76200"/>
                  <a:pt x="198652" y="84221"/>
                </a:cubicBezTo>
                <a:lnTo>
                  <a:pt x="162558" y="96253"/>
                </a:lnTo>
                <a:cubicBezTo>
                  <a:pt x="142505" y="116306"/>
                  <a:pt x="118131" y="132815"/>
                  <a:pt x="102400" y="156411"/>
                </a:cubicBezTo>
                <a:cubicBezTo>
                  <a:pt x="47982" y="238038"/>
                  <a:pt x="74724" y="208151"/>
                  <a:pt x="30210" y="252663"/>
                </a:cubicBezTo>
                <a:cubicBezTo>
                  <a:pt x="26200" y="264695"/>
                  <a:pt x="21255" y="276454"/>
                  <a:pt x="18179" y="288758"/>
                </a:cubicBezTo>
                <a:cubicBezTo>
                  <a:pt x="-13908" y="417107"/>
                  <a:pt x="3265" y="502658"/>
                  <a:pt x="18179" y="661737"/>
                </a:cubicBezTo>
                <a:cubicBezTo>
                  <a:pt x="19151" y="672105"/>
                  <a:pt x="51237" y="766985"/>
                  <a:pt x="66305" y="782053"/>
                </a:cubicBezTo>
                <a:cubicBezTo>
                  <a:pt x="75273" y="791021"/>
                  <a:pt x="90368" y="790074"/>
                  <a:pt x="102400" y="794084"/>
                </a:cubicBezTo>
                <a:cubicBezTo>
                  <a:pt x="114432" y="806116"/>
                  <a:pt x="123621" y="821916"/>
                  <a:pt x="138495" y="830179"/>
                </a:cubicBezTo>
                <a:cubicBezTo>
                  <a:pt x="160668" y="842497"/>
                  <a:pt x="210684" y="854242"/>
                  <a:pt x="210684" y="854242"/>
                </a:cubicBezTo>
                <a:cubicBezTo>
                  <a:pt x="222716" y="866274"/>
                  <a:pt x="232621" y="880899"/>
                  <a:pt x="246779" y="890337"/>
                </a:cubicBezTo>
                <a:cubicBezTo>
                  <a:pt x="257331" y="897372"/>
                  <a:pt x="271037" y="897815"/>
                  <a:pt x="282874" y="902368"/>
                </a:cubicBezTo>
                <a:cubicBezTo>
                  <a:pt x="323189" y="917874"/>
                  <a:pt x="362211" y="936836"/>
                  <a:pt x="403189" y="950495"/>
                </a:cubicBezTo>
                <a:cubicBezTo>
                  <a:pt x="470661" y="972984"/>
                  <a:pt x="426975" y="959448"/>
                  <a:pt x="535537" y="986589"/>
                </a:cubicBezTo>
                <a:cubicBezTo>
                  <a:pt x="551579" y="990600"/>
                  <a:pt x="567169" y="997443"/>
                  <a:pt x="583663" y="998621"/>
                </a:cubicBezTo>
                <a:lnTo>
                  <a:pt x="752105" y="1010653"/>
                </a:lnTo>
                <a:cubicBezTo>
                  <a:pt x="796221" y="1006642"/>
                  <a:pt x="840600" y="1004886"/>
                  <a:pt x="884452" y="998621"/>
                </a:cubicBezTo>
                <a:cubicBezTo>
                  <a:pt x="897007" y="996827"/>
                  <a:pt x="909994" y="993624"/>
                  <a:pt x="920547" y="986589"/>
                </a:cubicBezTo>
                <a:cubicBezTo>
                  <a:pt x="1010673" y="926506"/>
                  <a:pt x="906912" y="967072"/>
                  <a:pt x="992737" y="938463"/>
                </a:cubicBezTo>
                <a:cubicBezTo>
                  <a:pt x="1000758" y="926431"/>
                  <a:pt x="1007543" y="913477"/>
                  <a:pt x="1016800" y="902368"/>
                </a:cubicBezTo>
                <a:cubicBezTo>
                  <a:pt x="1027693" y="889297"/>
                  <a:pt x="1043005" y="880120"/>
                  <a:pt x="1052895" y="866274"/>
                </a:cubicBezTo>
                <a:cubicBezTo>
                  <a:pt x="1063320" y="851679"/>
                  <a:pt x="1068937" y="834189"/>
                  <a:pt x="1076958" y="818147"/>
                </a:cubicBezTo>
                <a:cubicBezTo>
                  <a:pt x="1072084" y="730421"/>
                  <a:pt x="1071726" y="611511"/>
                  <a:pt x="1052895" y="517358"/>
                </a:cubicBezTo>
                <a:cubicBezTo>
                  <a:pt x="1046409" y="484928"/>
                  <a:pt x="1039289" y="452480"/>
                  <a:pt x="1028831" y="421105"/>
                </a:cubicBezTo>
                <a:cubicBezTo>
                  <a:pt x="1024821" y="409074"/>
                  <a:pt x="1022472" y="396354"/>
                  <a:pt x="1016800" y="385011"/>
                </a:cubicBezTo>
                <a:cubicBezTo>
                  <a:pt x="1010333" y="372077"/>
                  <a:pt x="999911" y="361471"/>
                  <a:pt x="992737" y="348916"/>
                </a:cubicBezTo>
                <a:cubicBezTo>
                  <a:pt x="983838" y="333343"/>
                  <a:pt x="978623" y="315712"/>
                  <a:pt x="968674" y="300789"/>
                </a:cubicBezTo>
                <a:cubicBezTo>
                  <a:pt x="954960" y="280218"/>
                  <a:pt x="927821" y="265533"/>
                  <a:pt x="908516" y="252663"/>
                </a:cubicBezTo>
                <a:cubicBezTo>
                  <a:pt x="862171" y="183148"/>
                  <a:pt x="910743" y="245977"/>
                  <a:pt x="848358" y="192505"/>
                </a:cubicBezTo>
                <a:cubicBezTo>
                  <a:pt x="831133" y="177741"/>
                  <a:pt x="818692" y="157566"/>
                  <a:pt x="800231" y="144379"/>
                </a:cubicBezTo>
                <a:cubicBezTo>
                  <a:pt x="789911" y="137008"/>
                  <a:pt x="775223" y="138506"/>
                  <a:pt x="764137" y="132347"/>
                </a:cubicBezTo>
                <a:cubicBezTo>
                  <a:pt x="738856" y="118302"/>
                  <a:pt x="716010" y="100263"/>
                  <a:pt x="691947" y="84221"/>
                </a:cubicBezTo>
                <a:lnTo>
                  <a:pt x="655852" y="60158"/>
                </a:lnTo>
                <a:cubicBezTo>
                  <a:pt x="643821" y="52137"/>
                  <a:pt x="633476" y="40668"/>
                  <a:pt x="619758" y="36095"/>
                </a:cubicBezTo>
                <a:lnTo>
                  <a:pt x="547568" y="12032"/>
                </a:lnTo>
                <a:cubicBezTo>
                  <a:pt x="535537" y="8021"/>
                  <a:pt x="524156" y="0"/>
                  <a:pt x="511474" y="0"/>
                </a:cubicBezTo>
                <a:lnTo>
                  <a:pt x="403189" y="0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33082" y="5666601"/>
            <a:ext cx="1388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From Finney (2005)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2308565" y="1257480"/>
              <a:ext cx="3981960" cy="146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725" y="1194120"/>
                <a:ext cx="4013640" cy="27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1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07"/>
          <a:stretch/>
        </p:blipFill>
        <p:spPr>
          <a:xfrm>
            <a:off x="76200" y="1066800"/>
            <a:ext cx="4541250" cy="4648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1898" r="36541" b="17558"/>
          <a:stretch/>
        </p:blipFill>
        <p:spPr>
          <a:xfrm>
            <a:off x="4665374" y="1085850"/>
            <a:ext cx="4412672" cy="462915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990600" y="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Fire-level </a:t>
            </a:r>
            <a:r>
              <a:rPr lang="en-US" sz="36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NVC</a:t>
            </a:r>
            <a:r>
              <a:rPr lang="en-US" sz="36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 (sum of </a:t>
            </a:r>
            <a:r>
              <a:rPr lang="en-US" sz="3600" dirty="0" err="1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cNVC</a:t>
            </a:r>
            <a:r>
              <a:rPr lang="en-US" sz="36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811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70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559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62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25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41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38125" y="280987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060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228600" y="274638"/>
          <a:ext cx="8667750" cy="629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195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3962400" y="1370112"/>
            <a:ext cx="51435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  <a:cs typeface="WeblySleek UI Light" panose="020B0502040204020203" pitchFamily="34" charset="0"/>
              </a:rPr>
              <a:t> Basin fire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4876800" y="1370112"/>
            <a:ext cx="60960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0" dirty="0">
                <a:solidFill>
                  <a:schemeClr val="bg1">
                    <a:lumMod val="50000"/>
                  </a:schemeClr>
                </a:solidFill>
                <a:latin typeface="+mn-lt"/>
                <a:cs typeface="WeblySleek UI Light" panose="020B0502040204020203" pitchFamily="34" charset="0"/>
              </a:rPr>
              <a:t> Lion fire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990600" y="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Incident comparison</a:t>
            </a:r>
          </a:p>
        </p:txBody>
      </p:sp>
    </p:spTree>
    <p:extLst>
      <p:ext uri="{BB962C8B-B14F-4D97-AF65-F5344CB8AC3E}">
        <p14:creationId xmlns:p14="http://schemas.microsoft.com/office/powerpoint/2010/main" val="39707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/>
          </p:nvPr>
        </p:nvGraphicFramePr>
        <p:xfrm>
          <a:off x="0" y="914400"/>
          <a:ext cx="9144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990600" y="0"/>
            <a:ext cx="7696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3600" i="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Incident comparison</a:t>
            </a:r>
          </a:p>
        </p:txBody>
      </p:sp>
    </p:spTree>
    <p:extLst>
      <p:ext uri="{BB962C8B-B14F-4D97-AF65-F5344CB8AC3E}">
        <p14:creationId xmlns:p14="http://schemas.microsoft.com/office/powerpoint/2010/main" val="382973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85801"/>
            <a:ext cx="9144000" cy="6172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94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Risk framework concepts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21" t="50000" r="37763" b="27391"/>
          <a:stretch/>
        </p:blipFill>
        <p:spPr>
          <a:xfrm>
            <a:off x="2895600" y="5229724"/>
            <a:ext cx="3200400" cy="990600"/>
          </a:xfrm>
          <a:prstGeom prst="rect">
            <a:avLst/>
          </a:prstGeom>
          <a:noFill/>
          <a:effectLst>
            <a:glow rad="165100">
              <a:schemeClr val="tx1">
                <a:lumMod val="50000"/>
                <a:lumOff val="50000"/>
                <a:alpha val="40000"/>
              </a:schemeClr>
            </a:glow>
            <a:outerShdw blurRad="76200" dist="101600" dir="13500000" algn="b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328756" y="1250432"/>
            <a:ext cx="4761624" cy="4794828"/>
          </a:xfrm>
          <a:custGeom>
            <a:avLst/>
            <a:gdLst>
              <a:gd name="connsiteX0" fmla="*/ 4748570 w 4761624"/>
              <a:gd name="connsiteY0" fmla="*/ 4284092 h 4794828"/>
              <a:gd name="connsiteX1" fmla="*/ 4387623 w 4761624"/>
              <a:gd name="connsiteY1" fmla="*/ 4223934 h 4794828"/>
              <a:gd name="connsiteX2" fmla="*/ 4351528 w 4761624"/>
              <a:gd name="connsiteY2" fmla="*/ 4247997 h 4794828"/>
              <a:gd name="connsiteX3" fmla="*/ 4315433 w 4761624"/>
              <a:gd name="connsiteY3" fmla="*/ 4260029 h 4794828"/>
              <a:gd name="connsiteX4" fmla="*/ 4267307 w 4761624"/>
              <a:gd name="connsiteY4" fmla="*/ 4284092 h 4794828"/>
              <a:gd name="connsiteX5" fmla="*/ 4243244 w 4761624"/>
              <a:gd name="connsiteY5" fmla="*/ 4320187 h 4794828"/>
              <a:gd name="connsiteX6" fmla="*/ 4207149 w 4761624"/>
              <a:gd name="connsiteY6" fmla="*/ 4344250 h 4794828"/>
              <a:gd name="connsiteX7" fmla="*/ 4195118 w 4761624"/>
              <a:gd name="connsiteY7" fmla="*/ 4380345 h 4794828"/>
              <a:gd name="connsiteX8" fmla="*/ 4171055 w 4761624"/>
              <a:gd name="connsiteY8" fmla="*/ 4416439 h 4794828"/>
              <a:gd name="connsiteX9" fmla="*/ 4159023 w 4761624"/>
              <a:gd name="connsiteY9" fmla="*/ 4488629 h 4794828"/>
              <a:gd name="connsiteX10" fmla="*/ 4159023 w 4761624"/>
              <a:gd name="connsiteY10" fmla="*/ 4633008 h 4794828"/>
              <a:gd name="connsiteX11" fmla="*/ 4207149 w 4761624"/>
              <a:gd name="connsiteY11" fmla="*/ 4705197 h 4794828"/>
              <a:gd name="connsiteX12" fmla="*/ 4279339 w 4761624"/>
              <a:gd name="connsiteY12" fmla="*/ 4741292 h 4794828"/>
              <a:gd name="connsiteX13" fmla="*/ 4327465 w 4761624"/>
              <a:gd name="connsiteY13" fmla="*/ 4765355 h 4794828"/>
              <a:gd name="connsiteX14" fmla="*/ 4399655 w 4761624"/>
              <a:gd name="connsiteY14" fmla="*/ 4789418 h 4794828"/>
              <a:gd name="connsiteX15" fmla="*/ 4688412 w 4761624"/>
              <a:gd name="connsiteY15" fmla="*/ 4753324 h 4794828"/>
              <a:gd name="connsiteX16" fmla="*/ 4712476 w 4761624"/>
              <a:gd name="connsiteY16" fmla="*/ 4729260 h 4794828"/>
              <a:gd name="connsiteX17" fmla="*/ 4736539 w 4761624"/>
              <a:gd name="connsiteY17" fmla="*/ 4693166 h 4794828"/>
              <a:gd name="connsiteX18" fmla="*/ 4760602 w 4761624"/>
              <a:gd name="connsiteY18" fmla="*/ 4608945 h 4794828"/>
              <a:gd name="connsiteX19" fmla="*/ 4736539 w 4761624"/>
              <a:gd name="connsiteY19" fmla="*/ 4356281 h 4794828"/>
              <a:gd name="connsiteX20" fmla="*/ 4712476 w 4761624"/>
              <a:gd name="connsiteY20" fmla="*/ 4320187 h 4794828"/>
              <a:gd name="connsiteX21" fmla="*/ 4688412 w 4761624"/>
              <a:gd name="connsiteY21" fmla="*/ 4296124 h 4794828"/>
              <a:gd name="connsiteX22" fmla="*/ 4616223 w 4761624"/>
              <a:gd name="connsiteY22" fmla="*/ 4272060 h 4794828"/>
              <a:gd name="connsiteX23" fmla="*/ 4495907 w 4761624"/>
              <a:gd name="connsiteY23" fmla="*/ 4260029 h 4794828"/>
              <a:gd name="connsiteX24" fmla="*/ 4351528 w 4761624"/>
              <a:gd name="connsiteY24" fmla="*/ 4272060 h 4794828"/>
              <a:gd name="connsiteX25" fmla="*/ 4315433 w 4761624"/>
              <a:gd name="connsiteY25" fmla="*/ 4247997 h 4794828"/>
              <a:gd name="connsiteX26" fmla="*/ 4243244 w 4761624"/>
              <a:gd name="connsiteY26" fmla="*/ 4175808 h 4794828"/>
              <a:gd name="connsiteX27" fmla="*/ 4171055 w 4761624"/>
              <a:gd name="connsiteY27" fmla="*/ 4103618 h 4794828"/>
              <a:gd name="connsiteX28" fmla="*/ 4098865 w 4761624"/>
              <a:gd name="connsiteY28" fmla="*/ 4031429 h 4794828"/>
              <a:gd name="connsiteX29" fmla="*/ 4062770 w 4761624"/>
              <a:gd name="connsiteY29" fmla="*/ 3995334 h 4794828"/>
              <a:gd name="connsiteX30" fmla="*/ 4002612 w 4761624"/>
              <a:gd name="connsiteY30" fmla="*/ 3911113 h 4794828"/>
              <a:gd name="connsiteX31" fmla="*/ 3930423 w 4761624"/>
              <a:gd name="connsiteY31" fmla="*/ 3838924 h 4794828"/>
              <a:gd name="connsiteX32" fmla="*/ 3846202 w 4761624"/>
              <a:gd name="connsiteY32" fmla="*/ 3730639 h 4794828"/>
              <a:gd name="connsiteX33" fmla="*/ 3810107 w 4761624"/>
              <a:gd name="connsiteY33" fmla="*/ 3670481 h 4794828"/>
              <a:gd name="connsiteX34" fmla="*/ 3725886 w 4761624"/>
              <a:gd name="connsiteY34" fmla="*/ 3562197 h 4794828"/>
              <a:gd name="connsiteX35" fmla="*/ 3701823 w 4761624"/>
              <a:gd name="connsiteY35" fmla="*/ 3526103 h 4794828"/>
              <a:gd name="connsiteX36" fmla="*/ 3665728 w 4761624"/>
              <a:gd name="connsiteY36" fmla="*/ 3477976 h 4794828"/>
              <a:gd name="connsiteX37" fmla="*/ 3605570 w 4761624"/>
              <a:gd name="connsiteY37" fmla="*/ 3393755 h 4794828"/>
              <a:gd name="connsiteX38" fmla="*/ 3569476 w 4761624"/>
              <a:gd name="connsiteY38" fmla="*/ 3321566 h 4794828"/>
              <a:gd name="connsiteX39" fmla="*/ 3557444 w 4761624"/>
              <a:gd name="connsiteY39" fmla="*/ 3285471 h 4794828"/>
              <a:gd name="connsiteX40" fmla="*/ 3497286 w 4761624"/>
              <a:gd name="connsiteY40" fmla="*/ 3189218 h 4794828"/>
              <a:gd name="connsiteX41" fmla="*/ 3461191 w 4761624"/>
              <a:gd name="connsiteY41" fmla="*/ 3129060 h 4794828"/>
              <a:gd name="connsiteX42" fmla="*/ 3389002 w 4761624"/>
              <a:gd name="connsiteY42" fmla="*/ 2996713 h 4794828"/>
              <a:gd name="connsiteX43" fmla="*/ 3352907 w 4761624"/>
              <a:gd name="connsiteY43" fmla="*/ 2912492 h 4794828"/>
              <a:gd name="connsiteX44" fmla="*/ 3316812 w 4761624"/>
              <a:gd name="connsiteY44" fmla="*/ 2852334 h 4794828"/>
              <a:gd name="connsiteX45" fmla="*/ 3280718 w 4761624"/>
              <a:gd name="connsiteY45" fmla="*/ 2768113 h 4794828"/>
              <a:gd name="connsiteX46" fmla="*/ 3256655 w 4761624"/>
              <a:gd name="connsiteY46" fmla="*/ 2732018 h 4794828"/>
              <a:gd name="connsiteX47" fmla="*/ 3244623 w 4761624"/>
              <a:gd name="connsiteY47" fmla="*/ 2695924 h 4794828"/>
              <a:gd name="connsiteX48" fmla="*/ 3196497 w 4761624"/>
              <a:gd name="connsiteY48" fmla="*/ 2599671 h 4794828"/>
              <a:gd name="connsiteX49" fmla="*/ 3184465 w 4761624"/>
              <a:gd name="connsiteY49" fmla="*/ 2563576 h 4794828"/>
              <a:gd name="connsiteX50" fmla="*/ 3100244 w 4761624"/>
              <a:gd name="connsiteY50" fmla="*/ 2443260 h 4794828"/>
              <a:gd name="connsiteX51" fmla="*/ 3064149 w 4761624"/>
              <a:gd name="connsiteY51" fmla="*/ 2347008 h 4794828"/>
              <a:gd name="connsiteX52" fmla="*/ 3028055 w 4761624"/>
              <a:gd name="connsiteY52" fmla="*/ 2298881 h 4794828"/>
              <a:gd name="connsiteX53" fmla="*/ 2979928 w 4761624"/>
              <a:gd name="connsiteY53" fmla="*/ 2202629 h 4794828"/>
              <a:gd name="connsiteX54" fmla="*/ 2955865 w 4761624"/>
              <a:gd name="connsiteY54" fmla="*/ 2154503 h 4794828"/>
              <a:gd name="connsiteX55" fmla="*/ 2943833 w 4761624"/>
              <a:gd name="connsiteY55" fmla="*/ 2118408 h 4794828"/>
              <a:gd name="connsiteX56" fmla="*/ 2907739 w 4761624"/>
              <a:gd name="connsiteY56" fmla="*/ 2082313 h 4794828"/>
              <a:gd name="connsiteX57" fmla="*/ 2871644 w 4761624"/>
              <a:gd name="connsiteY57" fmla="*/ 2010124 h 4794828"/>
              <a:gd name="connsiteX58" fmla="*/ 2859612 w 4761624"/>
              <a:gd name="connsiteY58" fmla="*/ 1974029 h 4794828"/>
              <a:gd name="connsiteX59" fmla="*/ 2835549 w 4761624"/>
              <a:gd name="connsiteY59" fmla="*/ 1937934 h 4794828"/>
              <a:gd name="connsiteX60" fmla="*/ 2811486 w 4761624"/>
              <a:gd name="connsiteY60" fmla="*/ 1889808 h 4794828"/>
              <a:gd name="connsiteX61" fmla="*/ 2787423 w 4761624"/>
              <a:gd name="connsiteY61" fmla="*/ 1853713 h 4794828"/>
              <a:gd name="connsiteX62" fmla="*/ 2775391 w 4761624"/>
              <a:gd name="connsiteY62" fmla="*/ 1817618 h 4794828"/>
              <a:gd name="connsiteX63" fmla="*/ 2751328 w 4761624"/>
              <a:gd name="connsiteY63" fmla="*/ 1781524 h 4794828"/>
              <a:gd name="connsiteX64" fmla="*/ 2955865 w 4761624"/>
              <a:gd name="connsiteY64" fmla="*/ 1793555 h 4794828"/>
              <a:gd name="connsiteX65" fmla="*/ 3220560 w 4761624"/>
              <a:gd name="connsiteY65" fmla="*/ 1781524 h 4794828"/>
              <a:gd name="connsiteX66" fmla="*/ 3292749 w 4761624"/>
              <a:gd name="connsiteY66" fmla="*/ 1769492 h 4794828"/>
              <a:gd name="connsiteX67" fmla="*/ 3376970 w 4761624"/>
              <a:gd name="connsiteY67" fmla="*/ 1757460 h 4794828"/>
              <a:gd name="connsiteX68" fmla="*/ 3413065 w 4761624"/>
              <a:gd name="connsiteY68" fmla="*/ 1733397 h 4794828"/>
              <a:gd name="connsiteX69" fmla="*/ 3497286 w 4761624"/>
              <a:gd name="connsiteY69" fmla="*/ 1721366 h 4794828"/>
              <a:gd name="connsiteX70" fmla="*/ 3569476 w 4761624"/>
              <a:gd name="connsiteY70" fmla="*/ 1709334 h 4794828"/>
              <a:gd name="connsiteX71" fmla="*/ 3653697 w 4761624"/>
              <a:gd name="connsiteY71" fmla="*/ 1673239 h 4794828"/>
              <a:gd name="connsiteX72" fmla="*/ 3701823 w 4761624"/>
              <a:gd name="connsiteY72" fmla="*/ 1649176 h 4794828"/>
              <a:gd name="connsiteX73" fmla="*/ 3786044 w 4761624"/>
              <a:gd name="connsiteY73" fmla="*/ 1625113 h 4794828"/>
              <a:gd name="connsiteX74" fmla="*/ 3870265 w 4761624"/>
              <a:gd name="connsiteY74" fmla="*/ 1589018 h 4794828"/>
              <a:gd name="connsiteX75" fmla="*/ 3906360 w 4761624"/>
              <a:gd name="connsiteY75" fmla="*/ 1552924 h 4794828"/>
              <a:gd name="connsiteX76" fmla="*/ 3942455 w 4761624"/>
              <a:gd name="connsiteY76" fmla="*/ 1540892 h 4794828"/>
              <a:gd name="connsiteX77" fmla="*/ 3966518 w 4761624"/>
              <a:gd name="connsiteY77" fmla="*/ 1492766 h 4794828"/>
              <a:gd name="connsiteX78" fmla="*/ 4026676 w 4761624"/>
              <a:gd name="connsiteY78" fmla="*/ 1432608 h 4794828"/>
              <a:gd name="connsiteX79" fmla="*/ 4062770 w 4761624"/>
              <a:gd name="connsiteY79" fmla="*/ 1396513 h 4794828"/>
              <a:gd name="connsiteX80" fmla="*/ 4122928 w 4761624"/>
              <a:gd name="connsiteY80" fmla="*/ 1288229 h 4794828"/>
              <a:gd name="connsiteX81" fmla="*/ 4146991 w 4761624"/>
              <a:gd name="connsiteY81" fmla="*/ 1252134 h 4794828"/>
              <a:gd name="connsiteX82" fmla="*/ 4146991 w 4761624"/>
              <a:gd name="connsiteY82" fmla="*/ 722745 h 4794828"/>
              <a:gd name="connsiteX83" fmla="*/ 4134960 w 4761624"/>
              <a:gd name="connsiteY83" fmla="*/ 674618 h 4794828"/>
              <a:gd name="connsiteX84" fmla="*/ 4098865 w 4761624"/>
              <a:gd name="connsiteY84" fmla="*/ 602429 h 4794828"/>
              <a:gd name="connsiteX85" fmla="*/ 4074802 w 4761624"/>
              <a:gd name="connsiteY85" fmla="*/ 506176 h 4794828"/>
              <a:gd name="connsiteX86" fmla="*/ 4038707 w 4761624"/>
              <a:gd name="connsiteY86" fmla="*/ 470081 h 4794828"/>
              <a:gd name="connsiteX87" fmla="*/ 3990581 w 4761624"/>
              <a:gd name="connsiteY87" fmla="*/ 397892 h 4794828"/>
              <a:gd name="connsiteX88" fmla="*/ 3918391 w 4761624"/>
              <a:gd name="connsiteY88" fmla="*/ 325703 h 4794828"/>
              <a:gd name="connsiteX89" fmla="*/ 3894328 w 4761624"/>
              <a:gd name="connsiteY89" fmla="*/ 301639 h 4794828"/>
              <a:gd name="connsiteX90" fmla="*/ 3822139 w 4761624"/>
              <a:gd name="connsiteY90" fmla="*/ 277576 h 4794828"/>
              <a:gd name="connsiteX91" fmla="*/ 3665728 w 4761624"/>
              <a:gd name="connsiteY91" fmla="*/ 205387 h 4794828"/>
              <a:gd name="connsiteX92" fmla="*/ 3569476 w 4761624"/>
              <a:gd name="connsiteY92" fmla="*/ 193355 h 4794828"/>
              <a:gd name="connsiteX93" fmla="*/ 3304781 w 4761624"/>
              <a:gd name="connsiteY93" fmla="*/ 145229 h 4794828"/>
              <a:gd name="connsiteX94" fmla="*/ 3220560 w 4761624"/>
              <a:gd name="connsiteY94" fmla="*/ 133197 h 4794828"/>
              <a:gd name="connsiteX95" fmla="*/ 3172433 w 4761624"/>
              <a:gd name="connsiteY95" fmla="*/ 121166 h 4794828"/>
              <a:gd name="connsiteX96" fmla="*/ 2534760 w 4761624"/>
              <a:gd name="connsiteY96" fmla="*/ 97103 h 4794828"/>
              <a:gd name="connsiteX97" fmla="*/ 2354286 w 4761624"/>
              <a:gd name="connsiteY97" fmla="*/ 73039 h 4794828"/>
              <a:gd name="connsiteX98" fmla="*/ 2209907 w 4761624"/>
              <a:gd name="connsiteY98" fmla="*/ 48976 h 4794828"/>
              <a:gd name="connsiteX99" fmla="*/ 1848960 w 4761624"/>
              <a:gd name="connsiteY99" fmla="*/ 36945 h 4794828"/>
              <a:gd name="connsiteX100" fmla="*/ 1656455 w 4761624"/>
              <a:gd name="connsiteY100" fmla="*/ 24913 h 4794828"/>
              <a:gd name="connsiteX101" fmla="*/ 982686 w 4761624"/>
              <a:gd name="connsiteY101" fmla="*/ 24913 h 4794828"/>
              <a:gd name="connsiteX102" fmla="*/ 898465 w 4761624"/>
              <a:gd name="connsiteY102" fmla="*/ 36945 h 4794828"/>
              <a:gd name="connsiteX103" fmla="*/ 850339 w 4761624"/>
              <a:gd name="connsiteY103" fmla="*/ 48976 h 4794828"/>
              <a:gd name="connsiteX104" fmla="*/ 778149 w 4761624"/>
              <a:gd name="connsiteY104" fmla="*/ 61008 h 4794828"/>
              <a:gd name="connsiteX105" fmla="*/ 717991 w 4761624"/>
              <a:gd name="connsiteY105" fmla="*/ 73039 h 4794828"/>
              <a:gd name="connsiteX106" fmla="*/ 621739 w 4761624"/>
              <a:gd name="connsiteY106" fmla="*/ 121166 h 4794828"/>
              <a:gd name="connsiteX107" fmla="*/ 573612 w 4761624"/>
              <a:gd name="connsiteY107" fmla="*/ 133197 h 4794828"/>
              <a:gd name="connsiteX108" fmla="*/ 489391 w 4761624"/>
              <a:gd name="connsiteY108" fmla="*/ 181324 h 4794828"/>
              <a:gd name="connsiteX109" fmla="*/ 405170 w 4761624"/>
              <a:gd name="connsiteY109" fmla="*/ 217418 h 4794828"/>
              <a:gd name="connsiteX110" fmla="*/ 357044 w 4761624"/>
              <a:gd name="connsiteY110" fmla="*/ 253513 h 4794828"/>
              <a:gd name="connsiteX111" fmla="*/ 320949 w 4761624"/>
              <a:gd name="connsiteY111" fmla="*/ 289608 h 4794828"/>
              <a:gd name="connsiteX112" fmla="*/ 236728 w 4761624"/>
              <a:gd name="connsiteY112" fmla="*/ 337734 h 4794828"/>
              <a:gd name="connsiteX113" fmla="*/ 200633 w 4761624"/>
              <a:gd name="connsiteY113" fmla="*/ 385860 h 4794828"/>
              <a:gd name="connsiteX114" fmla="*/ 140476 w 4761624"/>
              <a:gd name="connsiteY114" fmla="*/ 446018 h 4794828"/>
              <a:gd name="connsiteX115" fmla="*/ 116412 w 4761624"/>
              <a:gd name="connsiteY115" fmla="*/ 494145 h 4794828"/>
              <a:gd name="connsiteX116" fmla="*/ 56255 w 4761624"/>
              <a:gd name="connsiteY116" fmla="*/ 602429 h 4794828"/>
              <a:gd name="connsiteX117" fmla="*/ 20160 w 4761624"/>
              <a:gd name="connsiteY117" fmla="*/ 674618 h 4794828"/>
              <a:gd name="connsiteX118" fmla="*/ 20160 w 4761624"/>
              <a:gd name="connsiteY118" fmla="*/ 1023534 h 4794828"/>
              <a:gd name="connsiteX119" fmla="*/ 92349 w 4761624"/>
              <a:gd name="connsiteY119" fmla="*/ 1167913 h 4794828"/>
              <a:gd name="connsiteX120" fmla="*/ 188602 w 4761624"/>
              <a:gd name="connsiteY120" fmla="*/ 1276197 h 4794828"/>
              <a:gd name="connsiteX121" fmla="*/ 236728 w 4761624"/>
              <a:gd name="connsiteY121" fmla="*/ 1312292 h 4794828"/>
              <a:gd name="connsiteX122" fmla="*/ 308918 w 4761624"/>
              <a:gd name="connsiteY122" fmla="*/ 1384481 h 4794828"/>
              <a:gd name="connsiteX123" fmla="*/ 393139 w 4761624"/>
              <a:gd name="connsiteY123" fmla="*/ 1444639 h 4794828"/>
              <a:gd name="connsiteX124" fmla="*/ 441265 w 4761624"/>
              <a:gd name="connsiteY124" fmla="*/ 1468703 h 4794828"/>
              <a:gd name="connsiteX125" fmla="*/ 609707 w 4761624"/>
              <a:gd name="connsiteY125" fmla="*/ 1564955 h 4794828"/>
              <a:gd name="connsiteX126" fmla="*/ 814244 w 4761624"/>
              <a:gd name="connsiteY126" fmla="*/ 1661208 h 4794828"/>
              <a:gd name="connsiteX127" fmla="*/ 874402 w 4761624"/>
              <a:gd name="connsiteY127" fmla="*/ 1685271 h 4794828"/>
              <a:gd name="connsiteX128" fmla="*/ 1018781 w 4761624"/>
              <a:gd name="connsiteY128" fmla="*/ 1697303 h 4794828"/>
              <a:gd name="connsiteX129" fmla="*/ 1355665 w 4761624"/>
              <a:gd name="connsiteY129" fmla="*/ 1757460 h 4794828"/>
              <a:gd name="connsiteX130" fmla="*/ 1439886 w 4761624"/>
              <a:gd name="connsiteY130" fmla="*/ 1769492 h 4794828"/>
              <a:gd name="connsiteX131" fmla="*/ 2703202 w 4761624"/>
              <a:gd name="connsiteY131" fmla="*/ 1793555 h 479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4761624" h="4794828">
                <a:moveTo>
                  <a:pt x="4748570" y="4284092"/>
                </a:moveTo>
                <a:cubicBezTo>
                  <a:pt x="4628254" y="4264039"/>
                  <a:pt x="4509097" y="4234977"/>
                  <a:pt x="4387623" y="4223934"/>
                </a:cubicBezTo>
                <a:cubicBezTo>
                  <a:pt x="4373222" y="4222625"/>
                  <a:pt x="4364462" y="4241530"/>
                  <a:pt x="4351528" y="4247997"/>
                </a:cubicBezTo>
                <a:cubicBezTo>
                  <a:pt x="4340184" y="4253669"/>
                  <a:pt x="4327090" y="4255033"/>
                  <a:pt x="4315433" y="4260029"/>
                </a:cubicBezTo>
                <a:cubicBezTo>
                  <a:pt x="4298948" y="4267094"/>
                  <a:pt x="4283349" y="4276071"/>
                  <a:pt x="4267307" y="4284092"/>
                </a:cubicBezTo>
                <a:cubicBezTo>
                  <a:pt x="4259286" y="4296124"/>
                  <a:pt x="4253469" y="4309962"/>
                  <a:pt x="4243244" y="4320187"/>
                </a:cubicBezTo>
                <a:cubicBezTo>
                  <a:pt x="4233019" y="4330412"/>
                  <a:pt x="4216182" y="4332958"/>
                  <a:pt x="4207149" y="4344250"/>
                </a:cubicBezTo>
                <a:cubicBezTo>
                  <a:pt x="4199226" y="4354153"/>
                  <a:pt x="4200790" y="4369001"/>
                  <a:pt x="4195118" y="4380345"/>
                </a:cubicBezTo>
                <a:cubicBezTo>
                  <a:pt x="4188651" y="4393278"/>
                  <a:pt x="4179076" y="4404408"/>
                  <a:pt x="4171055" y="4416439"/>
                </a:cubicBezTo>
                <a:cubicBezTo>
                  <a:pt x="4167044" y="4440502"/>
                  <a:pt x="4163807" y="4464707"/>
                  <a:pt x="4159023" y="4488629"/>
                </a:cubicBezTo>
                <a:cubicBezTo>
                  <a:pt x="4146498" y="4551252"/>
                  <a:pt x="4130569" y="4553337"/>
                  <a:pt x="4159023" y="4633008"/>
                </a:cubicBezTo>
                <a:cubicBezTo>
                  <a:pt x="4168750" y="4660243"/>
                  <a:pt x="4183086" y="4689155"/>
                  <a:pt x="4207149" y="4705197"/>
                </a:cubicBezTo>
                <a:cubicBezTo>
                  <a:pt x="4276514" y="4751440"/>
                  <a:pt x="4209601" y="4711404"/>
                  <a:pt x="4279339" y="4741292"/>
                </a:cubicBezTo>
                <a:cubicBezTo>
                  <a:pt x="4295824" y="4748357"/>
                  <a:pt x="4310812" y="4758694"/>
                  <a:pt x="4327465" y="4765355"/>
                </a:cubicBezTo>
                <a:cubicBezTo>
                  <a:pt x="4351016" y="4774775"/>
                  <a:pt x="4399655" y="4789418"/>
                  <a:pt x="4399655" y="4789418"/>
                </a:cubicBezTo>
                <a:cubicBezTo>
                  <a:pt x="4556970" y="4781927"/>
                  <a:pt x="4600992" y="4823261"/>
                  <a:pt x="4688412" y="4753324"/>
                </a:cubicBezTo>
                <a:cubicBezTo>
                  <a:pt x="4697270" y="4746237"/>
                  <a:pt x="4705389" y="4738118"/>
                  <a:pt x="4712476" y="4729260"/>
                </a:cubicBezTo>
                <a:cubicBezTo>
                  <a:pt x="4721509" y="4717969"/>
                  <a:pt x="4728518" y="4705197"/>
                  <a:pt x="4736539" y="4693166"/>
                </a:cubicBezTo>
                <a:cubicBezTo>
                  <a:pt x="4742211" y="4676148"/>
                  <a:pt x="4760602" y="4624048"/>
                  <a:pt x="4760602" y="4608945"/>
                </a:cubicBezTo>
                <a:cubicBezTo>
                  <a:pt x="4760602" y="4604135"/>
                  <a:pt x="4769198" y="4421601"/>
                  <a:pt x="4736539" y="4356281"/>
                </a:cubicBezTo>
                <a:cubicBezTo>
                  <a:pt x="4730072" y="4343348"/>
                  <a:pt x="4721509" y="4331478"/>
                  <a:pt x="4712476" y="4320187"/>
                </a:cubicBezTo>
                <a:cubicBezTo>
                  <a:pt x="4705390" y="4311329"/>
                  <a:pt x="4698558" y="4301197"/>
                  <a:pt x="4688412" y="4296124"/>
                </a:cubicBezTo>
                <a:cubicBezTo>
                  <a:pt x="4665725" y="4284780"/>
                  <a:pt x="4641153" y="4276734"/>
                  <a:pt x="4616223" y="4272060"/>
                </a:cubicBezTo>
                <a:cubicBezTo>
                  <a:pt x="4576608" y="4264632"/>
                  <a:pt x="4536012" y="4264039"/>
                  <a:pt x="4495907" y="4260029"/>
                </a:cubicBezTo>
                <a:cubicBezTo>
                  <a:pt x="4447781" y="4264039"/>
                  <a:pt x="4399714" y="4275273"/>
                  <a:pt x="4351528" y="4272060"/>
                </a:cubicBezTo>
                <a:cubicBezTo>
                  <a:pt x="4337100" y="4271098"/>
                  <a:pt x="4326241" y="4257604"/>
                  <a:pt x="4315433" y="4247997"/>
                </a:cubicBezTo>
                <a:cubicBezTo>
                  <a:pt x="4289998" y="4225389"/>
                  <a:pt x="4267307" y="4199871"/>
                  <a:pt x="4243244" y="4175808"/>
                </a:cubicBezTo>
                <a:lnTo>
                  <a:pt x="4171055" y="4103618"/>
                </a:lnTo>
                <a:lnTo>
                  <a:pt x="4098865" y="4031429"/>
                </a:lnTo>
                <a:cubicBezTo>
                  <a:pt x="4086833" y="4019397"/>
                  <a:pt x="4072208" y="4009492"/>
                  <a:pt x="4062770" y="3995334"/>
                </a:cubicBezTo>
                <a:cubicBezTo>
                  <a:pt x="4046030" y="3970224"/>
                  <a:pt x="4021803" y="3932436"/>
                  <a:pt x="4002612" y="3911113"/>
                </a:cubicBezTo>
                <a:cubicBezTo>
                  <a:pt x="3979847" y="3885819"/>
                  <a:pt x="3951315" y="3865786"/>
                  <a:pt x="3930423" y="3838924"/>
                </a:cubicBezTo>
                <a:cubicBezTo>
                  <a:pt x="3902349" y="3802829"/>
                  <a:pt x="3869729" y="3769850"/>
                  <a:pt x="3846202" y="3730639"/>
                </a:cubicBezTo>
                <a:cubicBezTo>
                  <a:pt x="3834170" y="3710586"/>
                  <a:pt x="3823699" y="3689510"/>
                  <a:pt x="3810107" y="3670481"/>
                </a:cubicBezTo>
                <a:cubicBezTo>
                  <a:pt x="3783529" y="3633271"/>
                  <a:pt x="3751251" y="3600244"/>
                  <a:pt x="3725886" y="3562197"/>
                </a:cubicBezTo>
                <a:cubicBezTo>
                  <a:pt x="3717865" y="3550166"/>
                  <a:pt x="3710228" y="3537870"/>
                  <a:pt x="3701823" y="3526103"/>
                </a:cubicBezTo>
                <a:cubicBezTo>
                  <a:pt x="3690167" y="3509785"/>
                  <a:pt x="3675466" y="3495505"/>
                  <a:pt x="3665728" y="3477976"/>
                </a:cubicBezTo>
                <a:cubicBezTo>
                  <a:pt x="3618115" y="3392273"/>
                  <a:pt x="3671807" y="3437912"/>
                  <a:pt x="3605570" y="3393755"/>
                </a:cubicBezTo>
                <a:cubicBezTo>
                  <a:pt x="3593539" y="3369692"/>
                  <a:pt x="3580402" y="3346150"/>
                  <a:pt x="3569476" y="3321566"/>
                </a:cubicBezTo>
                <a:cubicBezTo>
                  <a:pt x="3564325" y="3309977"/>
                  <a:pt x="3563517" y="3296605"/>
                  <a:pt x="3557444" y="3285471"/>
                </a:cubicBezTo>
                <a:cubicBezTo>
                  <a:pt x="3539326" y="3252256"/>
                  <a:pt x="3516752" y="3221661"/>
                  <a:pt x="3497286" y="3189218"/>
                </a:cubicBezTo>
                <a:cubicBezTo>
                  <a:pt x="3485254" y="3169165"/>
                  <a:pt x="3472389" y="3149590"/>
                  <a:pt x="3461191" y="3129060"/>
                </a:cubicBezTo>
                <a:cubicBezTo>
                  <a:pt x="3368086" y="2958366"/>
                  <a:pt x="3479405" y="3147383"/>
                  <a:pt x="3389002" y="2996713"/>
                </a:cubicBezTo>
                <a:cubicBezTo>
                  <a:pt x="3363960" y="2896548"/>
                  <a:pt x="3394453" y="2995586"/>
                  <a:pt x="3352907" y="2912492"/>
                </a:cubicBezTo>
                <a:cubicBezTo>
                  <a:pt x="3321671" y="2850018"/>
                  <a:pt x="3363814" y="2899334"/>
                  <a:pt x="3316812" y="2852334"/>
                </a:cubicBezTo>
                <a:cubicBezTo>
                  <a:pt x="3303314" y="2811838"/>
                  <a:pt x="3304507" y="2809744"/>
                  <a:pt x="3280718" y="2768113"/>
                </a:cubicBezTo>
                <a:cubicBezTo>
                  <a:pt x="3273544" y="2755558"/>
                  <a:pt x="3263122" y="2744952"/>
                  <a:pt x="3256655" y="2732018"/>
                </a:cubicBezTo>
                <a:cubicBezTo>
                  <a:pt x="3250983" y="2720675"/>
                  <a:pt x="3249871" y="2707469"/>
                  <a:pt x="3244623" y="2695924"/>
                </a:cubicBezTo>
                <a:cubicBezTo>
                  <a:pt x="3229779" y="2663268"/>
                  <a:pt x="3207841" y="2633701"/>
                  <a:pt x="3196497" y="2599671"/>
                </a:cubicBezTo>
                <a:cubicBezTo>
                  <a:pt x="3192486" y="2587639"/>
                  <a:pt x="3190624" y="2574663"/>
                  <a:pt x="3184465" y="2563576"/>
                </a:cubicBezTo>
                <a:cubicBezTo>
                  <a:pt x="3163305" y="2525488"/>
                  <a:pt x="3127280" y="2479309"/>
                  <a:pt x="3100244" y="2443260"/>
                </a:cubicBezTo>
                <a:cubicBezTo>
                  <a:pt x="3091239" y="2416247"/>
                  <a:pt x="3076135" y="2368584"/>
                  <a:pt x="3064149" y="2347008"/>
                </a:cubicBezTo>
                <a:cubicBezTo>
                  <a:pt x="3054411" y="2329479"/>
                  <a:pt x="3040086" y="2314923"/>
                  <a:pt x="3028055" y="2298881"/>
                </a:cubicBezTo>
                <a:cubicBezTo>
                  <a:pt x="3005935" y="2188284"/>
                  <a:pt x="3036101" y="2281270"/>
                  <a:pt x="2979928" y="2202629"/>
                </a:cubicBezTo>
                <a:cubicBezTo>
                  <a:pt x="2969503" y="2188034"/>
                  <a:pt x="2962930" y="2170988"/>
                  <a:pt x="2955865" y="2154503"/>
                </a:cubicBezTo>
                <a:cubicBezTo>
                  <a:pt x="2950869" y="2142846"/>
                  <a:pt x="2950868" y="2128961"/>
                  <a:pt x="2943833" y="2118408"/>
                </a:cubicBezTo>
                <a:cubicBezTo>
                  <a:pt x="2934395" y="2104251"/>
                  <a:pt x="2919770" y="2094345"/>
                  <a:pt x="2907739" y="2082313"/>
                </a:cubicBezTo>
                <a:cubicBezTo>
                  <a:pt x="2877496" y="1991586"/>
                  <a:pt x="2918292" y="2103418"/>
                  <a:pt x="2871644" y="2010124"/>
                </a:cubicBezTo>
                <a:cubicBezTo>
                  <a:pt x="2865972" y="1998780"/>
                  <a:pt x="2865284" y="1985373"/>
                  <a:pt x="2859612" y="1974029"/>
                </a:cubicBezTo>
                <a:cubicBezTo>
                  <a:pt x="2853145" y="1961095"/>
                  <a:pt x="2842723" y="1950489"/>
                  <a:pt x="2835549" y="1937934"/>
                </a:cubicBezTo>
                <a:cubicBezTo>
                  <a:pt x="2826651" y="1922362"/>
                  <a:pt x="2820384" y="1905380"/>
                  <a:pt x="2811486" y="1889808"/>
                </a:cubicBezTo>
                <a:cubicBezTo>
                  <a:pt x="2804312" y="1877253"/>
                  <a:pt x="2793890" y="1866647"/>
                  <a:pt x="2787423" y="1853713"/>
                </a:cubicBezTo>
                <a:cubicBezTo>
                  <a:pt x="2781751" y="1842369"/>
                  <a:pt x="2781063" y="1828962"/>
                  <a:pt x="2775391" y="1817618"/>
                </a:cubicBezTo>
                <a:cubicBezTo>
                  <a:pt x="2768924" y="1804685"/>
                  <a:pt x="2736995" y="1783435"/>
                  <a:pt x="2751328" y="1781524"/>
                </a:cubicBezTo>
                <a:cubicBezTo>
                  <a:pt x="2819026" y="1772498"/>
                  <a:pt x="2887686" y="1789545"/>
                  <a:pt x="2955865" y="1793555"/>
                </a:cubicBezTo>
                <a:cubicBezTo>
                  <a:pt x="3044097" y="1789545"/>
                  <a:pt x="3132462" y="1787817"/>
                  <a:pt x="3220560" y="1781524"/>
                </a:cubicBezTo>
                <a:cubicBezTo>
                  <a:pt x="3244893" y="1779786"/>
                  <a:pt x="3268638" y="1773202"/>
                  <a:pt x="3292749" y="1769492"/>
                </a:cubicBezTo>
                <a:cubicBezTo>
                  <a:pt x="3320778" y="1765180"/>
                  <a:pt x="3348896" y="1761471"/>
                  <a:pt x="3376970" y="1757460"/>
                </a:cubicBezTo>
                <a:cubicBezTo>
                  <a:pt x="3389002" y="1749439"/>
                  <a:pt x="3399215" y="1737552"/>
                  <a:pt x="3413065" y="1733397"/>
                </a:cubicBezTo>
                <a:cubicBezTo>
                  <a:pt x="3440228" y="1725248"/>
                  <a:pt x="3469257" y="1725678"/>
                  <a:pt x="3497286" y="1721366"/>
                </a:cubicBezTo>
                <a:cubicBezTo>
                  <a:pt x="3521398" y="1717657"/>
                  <a:pt x="3545413" y="1713345"/>
                  <a:pt x="3569476" y="1709334"/>
                </a:cubicBezTo>
                <a:cubicBezTo>
                  <a:pt x="3729088" y="1629528"/>
                  <a:pt x="3529774" y="1726349"/>
                  <a:pt x="3653697" y="1673239"/>
                </a:cubicBezTo>
                <a:cubicBezTo>
                  <a:pt x="3670182" y="1666174"/>
                  <a:pt x="3685029" y="1655473"/>
                  <a:pt x="3701823" y="1649176"/>
                </a:cubicBezTo>
                <a:cubicBezTo>
                  <a:pt x="3732672" y="1637608"/>
                  <a:pt x="3756950" y="1639660"/>
                  <a:pt x="3786044" y="1625113"/>
                </a:cubicBezTo>
                <a:cubicBezTo>
                  <a:pt x="3869133" y="1583569"/>
                  <a:pt x="3770105" y="1614059"/>
                  <a:pt x="3870265" y="1589018"/>
                </a:cubicBezTo>
                <a:cubicBezTo>
                  <a:pt x="3882297" y="1576987"/>
                  <a:pt x="3892203" y="1562362"/>
                  <a:pt x="3906360" y="1552924"/>
                </a:cubicBezTo>
                <a:cubicBezTo>
                  <a:pt x="3916913" y="1545889"/>
                  <a:pt x="3933487" y="1549860"/>
                  <a:pt x="3942455" y="1540892"/>
                </a:cubicBezTo>
                <a:cubicBezTo>
                  <a:pt x="3955137" y="1528210"/>
                  <a:pt x="3955507" y="1506923"/>
                  <a:pt x="3966518" y="1492766"/>
                </a:cubicBezTo>
                <a:cubicBezTo>
                  <a:pt x="3983929" y="1470381"/>
                  <a:pt x="4006623" y="1452661"/>
                  <a:pt x="4026676" y="1432608"/>
                </a:cubicBezTo>
                <a:lnTo>
                  <a:pt x="4062770" y="1396513"/>
                </a:lnTo>
                <a:cubicBezTo>
                  <a:pt x="4083948" y="1332982"/>
                  <a:pt x="4067767" y="1370971"/>
                  <a:pt x="4122928" y="1288229"/>
                </a:cubicBezTo>
                <a:lnTo>
                  <a:pt x="4146991" y="1252134"/>
                </a:lnTo>
                <a:cubicBezTo>
                  <a:pt x="4188625" y="1043971"/>
                  <a:pt x="4167838" y="1170965"/>
                  <a:pt x="4146991" y="722745"/>
                </a:cubicBezTo>
                <a:cubicBezTo>
                  <a:pt x="4146223" y="706227"/>
                  <a:pt x="4139503" y="690518"/>
                  <a:pt x="4134960" y="674618"/>
                </a:cubicBezTo>
                <a:cubicBezTo>
                  <a:pt x="4122508" y="631035"/>
                  <a:pt x="4125228" y="641974"/>
                  <a:pt x="4098865" y="602429"/>
                </a:cubicBezTo>
                <a:cubicBezTo>
                  <a:pt x="4097130" y="593756"/>
                  <a:pt x="4085371" y="522029"/>
                  <a:pt x="4074802" y="506176"/>
                </a:cubicBezTo>
                <a:cubicBezTo>
                  <a:pt x="4065364" y="492018"/>
                  <a:pt x="4049153" y="483512"/>
                  <a:pt x="4038707" y="470081"/>
                </a:cubicBezTo>
                <a:cubicBezTo>
                  <a:pt x="4020952" y="447253"/>
                  <a:pt x="4011031" y="418341"/>
                  <a:pt x="3990581" y="397892"/>
                </a:cubicBezTo>
                <a:lnTo>
                  <a:pt x="3918391" y="325703"/>
                </a:lnTo>
                <a:cubicBezTo>
                  <a:pt x="3910370" y="317682"/>
                  <a:pt x="3905090" y="305226"/>
                  <a:pt x="3894328" y="301639"/>
                </a:cubicBezTo>
                <a:cubicBezTo>
                  <a:pt x="3870265" y="293618"/>
                  <a:pt x="3843244" y="291646"/>
                  <a:pt x="3822139" y="277576"/>
                </a:cubicBezTo>
                <a:cubicBezTo>
                  <a:pt x="3772834" y="244707"/>
                  <a:pt x="3731570" y="213618"/>
                  <a:pt x="3665728" y="205387"/>
                </a:cubicBezTo>
                <a:lnTo>
                  <a:pt x="3569476" y="193355"/>
                </a:lnTo>
                <a:cubicBezTo>
                  <a:pt x="3433649" y="148080"/>
                  <a:pt x="3528288" y="174382"/>
                  <a:pt x="3304781" y="145229"/>
                </a:cubicBezTo>
                <a:cubicBezTo>
                  <a:pt x="3276660" y="141561"/>
                  <a:pt x="3248461" y="138270"/>
                  <a:pt x="3220560" y="133197"/>
                </a:cubicBezTo>
                <a:cubicBezTo>
                  <a:pt x="3204291" y="130239"/>
                  <a:pt x="3188856" y="123098"/>
                  <a:pt x="3172433" y="121166"/>
                </a:cubicBezTo>
                <a:cubicBezTo>
                  <a:pt x="2995092" y="100302"/>
                  <a:pt x="2641524" y="99772"/>
                  <a:pt x="2534760" y="97103"/>
                </a:cubicBezTo>
                <a:cubicBezTo>
                  <a:pt x="2501234" y="92912"/>
                  <a:pt x="2390821" y="79682"/>
                  <a:pt x="2354286" y="73039"/>
                </a:cubicBezTo>
                <a:cubicBezTo>
                  <a:pt x="2265119" y="56827"/>
                  <a:pt x="2341482" y="55901"/>
                  <a:pt x="2209907" y="48976"/>
                </a:cubicBezTo>
                <a:cubicBezTo>
                  <a:pt x="2089691" y="42649"/>
                  <a:pt x="1969229" y="42174"/>
                  <a:pt x="1848960" y="36945"/>
                </a:cubicBezTo>
                <a:cubicBezTo>
                  <a:pt x="1784727" y="34152"/>
                  <a:pt x="1720623" y="28924"/>
                  <a:pt x="1656455" y="24913"/>
                </a:cubicBezTo>
                <a:cubicBezTo>
                  <a:pt x="1392121" y="-19144"/>
                  <a:pt x="1561843" y="4591"/>
                  <a:pt x="982686" y="24913"/>
                </a:cubicBezTo>
                <a:cubicBezTo>
                  <a:pt x="954345" y="25907"/>
                  <a:pt x="926366" y="31872"/>
                  <a:pt x="898465" y="36945"/>
                </a:cubicBezTo>
                <a:cubicBezTo>
                  <a:pt x="882196" y="39903"/>
                  <a:pt x="866554" y="45733"/>
                  <a:pt x="850339" y="48976"/>
                </a:cubicBezTo>
                <a:cubicBezTo>
                  <a:pt x="826417" y="53760"/>
                  <a:pt x="802151" y="56644"/>
                  <a:pt x="778149" y="61008"/>
                </a:cubicBezTo>
                <a:cubicBezTo>
                  <a:pt x="758029" y="64666"/>
                  <a:pt x="738044" y="69029"/>
                  <a:pt x="717991" y="73039"/>
                </a:cubicBezTo>
                <a:cubicBezTo>
                  <a:pt x="685907" y="89081"/>
                  <a:pt x="654851" y="107369"/>
                  <a:pt x="621739" y="121166"/>
                </a:cubicBezTo>
                <a:cubicBezTo>
                  <a:pt x="606475" y="127526"/>
                  <a:pt x="589095" y="127391"/>
                  <a:pt x="573612" y="133197"/>
                </a:cubicBezTo>
                <a:cubicBezTo>
                  <a:pt x="520727" y="153029"/>
                  <a:pt x="533818" y="155936"/>
                  <a:pt x="489391" y="181324"/>
                </a:cubicBezTo>
                <a:cubicBezTo>
                  <a:pt x="447762" y="205112"/>
                  <a:pt x="445665" y="203921"/>
                  <a:pt x="405170" y="217418"/>
                </a:cubicBezTo>
                <a:cubicBezTo>
                  <a:pt x="389128" y="229450"/>
                  <a:pt x="372269" y="240463"/>
                  <a:pt x="357044" y="253513"/>
                </a:cubicBezTo>
                <a:cubicBezTo>
                  <a:pt x="344125" y="264586"/>
                  <a:pt x="334021" y="278715"/>
                  <a:pt x="320949" y="289608"/>
                </a:cubicBezTo>
                <a:cubicBezTo>
                  <a:pt x="295439" y="310867"/>
                  <a:pt x="266150" y="323023"/>
                  <a:pt x="236728" y="337734"/>
                </a:cubicBezTo>
                <a:cubicBezTo>
                  <a:pt x="224696" y="353776"/>
                  <a:pt x="213955" y="370872"/>
                  <a:pt x="200633" y="385860"/>
                </a:cubicBezTo>
                <a:cubicBezTo>
                  <a:pt x="181793" y="407055"/>
                  <a:pt x="157886" y="423633"/>
                  <a:pt x="140476" y="446018"/>
                </a:cubicBezTo>
                <a:cubicBezTo>
                  <a:pt x="129464" y="460176"/>
                  <a:pt x="125122" y="478466"/>
                  <a:pt x="116412" y="494145"/>
                </a:cubicBezTo>
                <a:cubicBezTo>
                  <a:pt x="87893" y="545480"/>
                  <a:pt x="77889" y="551950"/>
                  <a:pt x="56255" y="602429"/>
                </a:cubicBezTo>
                <a:cubicBezTo>
                  <a:pt x="26368" y="672165"/>
                  <a:pt x="66402" y="605256"/>
                  <a:pt x="20160" y="674618"/>
                </a:cubicBezTo>
                <a:cubicBezTo>
                  <a:pt x="-8093" y="815879"/>
                  <a:pt x="-5313" y="777292"/>
                  <a:pt x="20160" y="1023534"/>
                </a:cubicBezTo>
                <a:cubicBezTo>
                  <a:pt x="23330" y="1054180"/>
                  <a:pt x="82765" y="1154069"/>
                  <a:pt x="92349" y="1167913"/>
                </a:cubicBezTo>
                <a:cubicBezTo>
                  <a:pt x="107751" y="1190161"/>
                  <a:pt x="160586" y="1252184"/>
                  <a:pt x="188602" y="1276197"/>
                </a:cubicBezTo>
                <a:cubicBezTo>
                  <a:pt x="203827" y="1289247"/>
                  <a:pt x="221823" y="1298878"/>
                  <a:pt x="236728" y="1312292"/>
                </a:cubicBezTo>
                <a:cubicBezTo>
                  <a:pt x="262023" y="1335057"/>
                  <a:pt x="281694" y="1364063"/>
                  <a:pt x="308918" y="1384481"/>
                </a:cubicBezTo>
                <a:cubicBezTo>
                  <a:pt x="329584" y="1399981"/>
                  <a:pt x="368503" y="1430561"/>
                  <a:pt x="393139" y="1444639"/>
                </a:cubicBezTo>
                <a:cubicBezTo>
                  <a:pt x="408711" y="1453538"/>
                  <a:pt x="426178" y="1459004"/>
                  <a:pt x="441265" y="1468703"/>
                </a:cubicBezTo>
                <a:cubicBezTo>
                  <a:pt x="594595" y="1567273"/>
                  <a:pt x="507512" y="1539407"/>
                  <a:pt x="609707" y="1564955"/>
                </a:cubicBezTo>
                <a:cubicBezTo>
                  <a:pt x="780701" y="1671826"/>
                  <a:pt x="627351" y="1586452"/>
                  <a:pt x="814244" y="1661208"/>
                </a:cubicBezTo>
                <a:cubicBezTo>
                  <a:pt x="834297" y="1669229"/>
                  <a:pt x="853133" y="1681518"/>
                  <a:pt x="874402" y="1685271"/>
                </a:cubicBezTo>
                <a:cubicBezTo>
                  <a:pt x="921960" y="1693664"/>
                  <a:pt x="970655" y="1693292"/>
                  <a:pt x="1018781" y="1697303"/>
                </a:cubicBezTo>
                <a:cubicBezTo>
                  <a:pt x="1191695" y="1740532"/>
                  <a:pt x="1087291" y="1717701"/>
                  <a:pt x="1355665" y="1757460"/>
                </a:cubicBezTo>
                <a:cubicBezTo>
                  <a:pt x="1383718" y="1761616"/>
                  <a:pt x="1411611" y="1767317"/>
                  <a:pt x="1439886" y="1769492"/>
                </a:cubicBezTo>
                <a:cubicBezTo>
                  <a:pt x="2068605" y="1817855"/>
                  <a:pt x="1648125" y="1793555"/>
                  <a:pt x="2703202" y="1793555"/>
                </a:cubicBez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017168" y="1467496"/>
            <a:ext cx="3826043" cy="4716733"/>
          </a:xfrm>
          <a:custGeom>
            <a:avLst/>
            <a:gdLst>
              <a:gd name="connsiteX0" fmla="*/ 890337 w 3826043"/>
              <a:gd name="connsiteY0" fmla="*/ 4006870 h 4716733"/>
              <a:gd name="connsiteX1" fmla="*/ 818148 w 3826043"/>
              <a:gd name="connsiteY1" fmla="*/ 3994839 h 4716733"/>
              <a:gd name="connsiteX2" fmla="*/ 709864 w 3826043"/>
              <a:gd name="connsiteY2" fmla="*/ 3982807 h 4716733"/>
              <a:gd name="connsiteX3" fmla="*/ 673769 w 3826043"/>
              <a:gd name="connsiteY3" fmla="*/ 3970775 h 4716733"/>
              <a:gd name="connsiteX4" fmla="*/ 625643 w 3826043"/>
              <a:gd name="connsiteY4" fmla="*/ 3958744 h 4716733"/>
              <a:gd name="connsiteX5" fmla="*/ 505327 w 3826043"/>
              <a:gd name="connsiteY5" fmla="*/ 3946712 h 4716733"/>
              <a:gd name="connsiteX6" fmla="*/ 120316 w 3826043"/>
              <a:gd name="connsiteY6" fmla="*/ 3958744 h 4716733"/>
              <a:gd name="connsiteX7" fmla="*/ 72190 w 3826043"/>
              <a:gd name="connsiteY7" fmla="*/ 3970775 h 4716733"/>
              <a:gd name="connsiteX8" fmla="*/ 36095 w 3826043"/>
              <a:gd name="connsiteY8" fmla="*/ 4067028 h 4716733"/>
              <a:gd name="connsiteX9" fmla="*/ 0 w 3826043"/>
              <a:gd name="connsiteY9" fmla="*/ 4151249 h 4716733"/>
              <a:gd name="connsiteX10" fmla="*/ 12032 w 3826043"/>
              <a:gd name="connsiteY10" fmla="*/ 4343754 h 4716733"/>
              <a:gd name="connsiteX11" fmla="*/ 36095 w 3826043"/>
              <a:gd name="connsiteY11" fmla="*/ 4379849 h 4716733"/>
              <a:gd name="connsiteX12" fmla="*/ 72190 w 3826043"/>
              <a:gd name="connsiteY12" fmla="*/ 4427975 h 4716733"/>
              <a:gd name="connsiteX13" fmla="*/ 120316 w 3826043"/>
              <a:gd name="connsiteY13" fmla="*/ 4524228 h 4716733"/>
              <a:gd name="connsiteX14" fmla="*/ 156411 w 3826043"/>
              <a:gd name="connsiteY14" fmla="*/ 4572354 h 4716733"/>
              <a:gd name="connsiteX15" fmla="*/ 252664 w 3826043"/>
              <a:gd name="connsiteY15" fmla="*/ 4644544 h 4716733"/>
              <a:gd name="connsiteX16" fmla="*/ 288758 w 3826043"/>
              <a:gd name="connsiteY16" fmla="*/ 4656575 h 4716733"/>
              <a:gd name="connsiteX17" fmla="*/ 324853 w 3826043"/>
              <a:gd name="connsiteY17" fmla="*/ 4680639 h 4716733"/>
              <a:gd name="connsiteX18" fmla="*/ 385011 w 3826043"/>
              <a:gd name="connsiteY18" fmla="*/ 4692670 h 4716733"/>
              <a:gd name="connsiteX19" fmla="*/ 445169 w 3826043"/>
              <a:gd name="connsiteY19" fmla="*/ 4716733 h 4716733"/>
              <a:gd name="connsiteX20" fmla="*/ 685800 w 3826043"/>
              <a:gd name="connsiteY20" fmla="*/ 4704702 h 4716733"/>
              <a:gd name="connsiteX21" fmla="*/ 757990 w 3826043"/>
              <a:gd name="connsiteY21" fmla="*/ 4680639 h 4716733"/>
              <a:gd name="connsiteX22" fmla="*/ 830179 w 3826043"/>
              <a:gd name="connsiteY22" fmla="*/ 4632512 h 4716733"/>
              <a:gd name="connsiteX23" fmla="*/ 890337 w 3826043"/>
              <a:gd name="connsiteY23" fmla="*/ 4584386 h 4716733"/>
              <a:gd name="connsiteX24" fmla="*/ 902369 w 3826043"/>
              <a:gd name="connsiteY24" fmla="*/ 4548291 h 4716733"/>
              <a:gd name="connsiteX25" fmla="*/ 914400 w 3826043"/>
              <a:gd name="connsiteY25" fmla="*/ 4500165 h 4716733"/>
              <a:gd name="connsiteX26" fmla="*/ 938464 w 3826043"/>
              <a:gd name="connsiteY26" fmla="*/ 4476102 h 4716733"/>
              <a:gd name="connsiteX27" fmla="*/ 950495 w 3826043"/>
              <a:gd name="connsiteY27" fmla="*/ 4440007 h 4716733"/>
              <a:gd name="connsiteX28" fmla="*/ 914400 w 3826043"/>
              <a:gd name="connsiteY28" fmla="*/ 4175312 h 4716733"/>
              <a:gd name="connsiteX29" fmla="*/ 890337 w 3826043"/>
              <a:gd name="connsiteY29" fmla="*/ 4127186 h 4716733"/>
              <a:gd name="connsiteX30" fmla="*/ 866274 w 3826043"/>
              <a:gd name="connsiteY30" fmla="*/ 4091091 h 4716733"/>
              <a:gd name="connsiteX31" fmla="*/ 854243 w 3826043"/>
              <a:gd name="connsiteY31" fmla="*/ 4054996 h 4716733"/>
              <a:gd name="connsiteX32" fmla="*/ 830179 w 3826043"/>
              <a:gd name="connsiteY32" fmla="*/ 4030933 h 4716733"/>
              <a:gd name="connsiteX33" fmla="*/ 854243 w 3826043"/>
              <a:gd name="connsiteY33" fmla="*/ 3910617 h 4716733"/>
              <a:gd name="connsiteX34" fmla="*/ 866274 w 3826043"/>
              <a:gd name="connsiteY34" fmla="*/ 3874523 h 4716733"/>
              <a:gd name="connsiteX35" fmla="*/ 890337 w 3826043"/>
              <a:gd name="connsiteY35" fmla="*/ 3838428 h 4716733"/>
              <a:gd name="connsiteX36" fmla="*/ 938464 w 3826043"/>
              <a:gd name="connsiteY36" fmla="*/ 3778270 h 4716733"/>
              <a:gd name="connsiteX37" fmla="*/ 962527 w 3826043"/>
              <a:gd name="connsiteY37" fmla="*/ 3730144 h 4716733"/>
              <a:gd name="connsiteX38" fmla="*/ 1034716 w 3826043"/>
              <a:gd name="connsiteY38" fmla="*/ 3621860 h 4716733"/>
              <a:gd name="connsiteX39" fmla="*/ 1058779 w 3826043"/>
              <a:gd name="connsiteY39" fmla="*/ 3537639 h 4716733"/>
              <a:gd name="connsiteX40" fmla="*/ 1094874 w 3826043"/>
              <a:gd name="connsiteY40" fmla="*/ 3501544 h 4716733"/>
              <a:gd name="connsiteX41" fmla="*/ 1130969 w 3826043"/>
              <a:gd name="connsiteY41" fmla="*/ 3429354 h 4716733"/>
              <a:gd name="connsiteX42" fmla="*/ 1143000 w 3826043"/>
              <a:gd name="connsiteY42" fmla="*/ 3393260 h 4716733"/>
              <a:gd name="connsiteX43" fmla="*/ 1155032 w 3826043"/>
              <a:gd name="connsiteY43" fmla="*/ 3333102 h 4716733"/>
              <a:gd name="connsiteX44" fmla="*/ 1191127 w 3826043"/>
              <a:gd name="connsiteY44" fmla="*/ 3297007 h 4716733"/>
              <a:gd name="connsiteX45" fmla="*/ 1239253 w 3826043"/>
              <a:gd name="connsiteY45" fmla="*/ 3200754 h 4716733"/>
              <a:gd name="connsiteX46" fmla="*/ 1263316 w 3826043"/>
              <a:gd name="connsiteY46" fmla="*/ 3140596 h 4716733"/>
              <a:gd name="connsiteX47" fmla="*/ 1275348 w 3826043"/>
              <a:gd name="connsiteY47" fmla="*/ 3104502 h 4716733"/>
              <a:gd name="connsiteX48" fmla="*/ 1299411 w 3826043"/>
              <a:gd name="connsiteY48" fmla="*/ 3056375 h 4716733"/>
              <a:gd name="connsiteX49" fmla="*/ 1323474 w 3826043"/>
              <a:gd name="connsiteY49" fmla="*/ 2984186 h 4716733"/>
              <a:gd name="connsiteX50" fmla="*/ 1371600 w 3826043"/>
              <a:gd name="connsiteY50" fmla="*/ 2887933 h 4716733"/>
              <a:gd name="connsiteX51" fmla="*/ 1431758 w 3826043"/>
              <a:gd name="connsiteY51" fmla="*/ 2803712 h 4716733"/>
              <a:gd name="connsiteX52" fmla="*/ 1443790 w 3826043"/>
              <a:gd name="connsiteY52" fmla="*/ 2767617 h 4716733"/>
              <a:gd name="connsiteX53" fmla="*/ 1467853 w 3826043"/>
              <a:gd name="connsiteY53" fmla="*/ 2647302 h 4716733"/>
              <a:gd name="connsiteX54" fmla="*/ 1503948 w 3826043"/>
              <a:gd name="connsiteY54" fmla="*/ 2575112 h 4716733"/>
              <a:gd name="connsiteX55" fmla="*/ 1540043 w 3826043"/>
              <a:gd name="connsiteY55" fmla="*/ 2502923 h 4716733"/>
              <a:gd name="connsiteX56" fmla="*/ 1552074 w 3826043"/>
              <a:gd name="connsiteY56" fmla="*/ 2466828 h 4716733"/>
              <a:gd name="connsiteX57" fmla="*/ 1588169 w 3826043"/>
              <a:gd name="connsiteY57" fmla="*/ 2370575 h 4716733"/>
              <a:gd name="connsiteX58" fmla="*/ 1636295 w 3826043"/>
              <a:gd name="connsiteY58" fmla="*/ 2238228 h 4716733"/>
              <a:gd name="connsiteX59" fmla="*/ 1660358 w 3826043"/>
              <a:gd name="connsiteY59" fmla="*/ 2154007 h 4716733"/>
              <a:gd name="connsiteX60" fmla="*/ 1672390 w 3826043"/>
              <a:gd name="connsiteY60" fmla="*/ 2105881 h 4716733"/>
              <a:gd name="connsiteX61" fmla="*/ 1696453 w 3826043"/>
              <a:gd name="connsiteY61" fmla="*/ 2057754 h 4716733"/>
              <a:gd name="connsiteX62" fmla="*/ 1720516 w 3826043"/>
              <a:gd name="connsiteY62" fmla="*/ 1937439 h 4716733"/>
              <a:gd name="connsiteX63" fmla="*/ 1732548 w 3826043"/>
              <a:gd name="connsiteY63" fmla="*/ 1889312 h 4716733"/>
              <a:gd name="connsiteX64" fmla="*/ 1756611 w 3826043"/>
              <a:gd name="connsiteY64" fmla="*/ 1841186 h 4716733"/>
              <a:gd name="connsiteX65" fmla="*/ 1768643 w 3826043"/>
              <a:gd name="connsiteY65" fmla="*/ 1781028 h 4716733"/>
              <a:gd name="connsiteX66" fmla="*/ 1792706 w 3826043"/>
              <a:gd name="connsiteY66" fmla="*/ 1744933 h 4716733"/>
              <a:gd name="connsiteX67" fmla="*/ 1816769 w 3826043"/>
              <a:gd name="connsiteY67" fmla="*/ 1612586 h 4716733"/>
              <a:gd name="connsiteX68" fmla="*/ 1852864 w 3826043"/>
              <a:gd name="connsiteY68" fmla="*/ 1528365 h 4716733"/>
              <a:gd name="connsiteX69" fmla="*/ 1876927 w 3826043"/>
              <a:gd name="connsiteY69" fmla="*/ 1444144 h 4716733"/>
              <a:gd name="connsiteX70" fmla="*/ 1913021 w 3826043"/>
              <a:gd name="connsiteY70" fmla="*/ 1420081 h 4716733"/>
              <a:gd name="connsiteX71" fmla="*/ 1997243 w 3826043"/>
              <a:gd name="connsiteY71" fmla="*/ 1444144 h 4716733"/>
              <a:gd name="connsiteX72" fmla="*/ 2081464 w 3826043"/>
              <a:gd name="connsiteY72" fmla="*/ 1468207 h 4716733"/>
              <a:gd name="connsiteX73" fmla="*/ 2598821 w 3826043"/>
              <a:gd name="connsiteY73" fmla="*/ 1444144 h 4716733"/>
              <a:gd name="connsiteX74" fmla="*/ 2803358 w 3826043"/>
              <a:gd name="connsiteY74" fmla="*/ 1383986 h 4716733"/>
              <a:gd name="connsiteX75" fmla="*/ 2851485 w 3826043"/>
              <a:gd name="connsiteY75" fmla="*/ 1371954 h 4716733"/>
              <a:gd name="connsiteX76" fmla="*/ 2911643 w 3826043"/>
              <a:gd name="connsiteY76" fmla="*/ 1347891 h 4716733"/>
              <a:gd name="connsiteX77" fmla="*/ 2947737 w 3826043"/>
              <a:gd name="connsiteY77" fmla="*/ 1335860 h 4716733"/>
              <a:gd name="connsiteX78" fmla="*/ 3056021 w 3826043"/>
              <a:gd name="connsiteY78" fmla="*/ 1287733 h 4716733"/>
              <a:gd name="connsiteX79" fmla="*/ 3128211 w 3826043"/>
              <a:gd name="connsiteY79" fmla="*/ 1251639 h 4716733"/>
              <a:gd name="connsiteX80" fmla="*/ 3236495 w 3826043"/>
              <a:gd name="connsiteY80" fmla="*/ 1191481 h 4716733"/>
              <a:gd name="connsiteX81" fmla="*/ 3320716 w 3826043"/>
              <a:gd name="connsiteY81" fmla="*/ 1167417 h 4716733"/>
              <a:gd name="connsiteX82" fmla="*/ 3392906 w 3826043"/>
              <a:gd name="connsiteY82" fmla="*/ 1131323 h 4716733"/>
              <a:gd name="connsiteX83" fmla="*/ 3429000 w 3826043"/>
              <a:gd name="connsiteY83" fmla="*/ 1095228 h 4716733"/>
              <a:gd name="connsiteX84" fmla="*/ 3489158 w 3826043"/>
              <a:gd name="connsiteY84" fmla="*/ 1071165 h 4716733"/>
              <a:gd name="connsiteX85" fmla="*/ 3549316 w 3826043"/>
              <a:gd name="connsiteY85" fmla="*/ 1035070 h 4716733"/>
              <a:gd name="connsiteX86" fmla="*/ 3633537 w 3826043"/>
              <a:gd name="connsiteY86" fmla="*/ 986944 h 4716733"/>
              <a:gd name="connsiteX87" fmla="*/ 3741821 w 3826043"/>
              <a:gd name="connsiteY87" fmla="*/ 878660 h 4716733"/>
              <a:gd name="connsiteX88" fmla="*/ 3777916 w 3826043"/>
              <a:gd name="connsiteY88" fmla="*/ 818502 h 4716733"/>
              <a:gd name="connsiteX89" fmla="*/ 3814011 w 3826043"/>
              <a:gd name="connsiteY89" fmla="*/ 686154 h 4716733"/>
              <a:gd name="connsiteX90" fmla="*/ 3826043 w 3826043"/>
              <a:gd name="connsiteY90" fmla="*/ 613965 h 4716733"/>
              <a:gd name="connsiteX91" fmla="*/ 3814011 w 3826043"/>
              <a:gd name="connsiteY91" fmla="*/ 433491 h 4716733"/>
              <a:gd name="connsiteX92" fmla="*/ 3789948 w 3826043"/>
              <a:gd name="connsiteY92" fmla="*/ 385365 h 4716733"/>
              <a:gd name="connsiteX93" fmla="*/ 3717758 w 3826043"/>
              <a:gd name="connsiteY93" fmla="*/ 325207 h 4716733"/>
              <a:gd name="connsiteX94" fmla="*/ 3681664 w 3826043"/>
              <a:gd name="connsiteY94" fmla="*/ 313175 h 4716733"/>
              <a:gd name="connsiteX95" fmla="*/ 3645569 w 3826043"/>
              <a:gd name="connsiteY95" fmla="*/ 277081 h 4716733"/>
              <a:gd name="connsiteX96" fmla="*/ 3501190 w 3826043"/>
              <a:gd name="connsiteY96" fmla="*/ 228954 h 4716733"/>
              <a:gd name="connsiteX97" fmla="*/ 3465095 w 3826043"/>
              <a:gd name="connsiteY97" fmla="*/ 216923 h 4716733"/>
              <a:gd name="connsiteX98" fmla="*/ 3392906 w 3826043"/>
              <a:gd name="connsiteY98" fmla="*/ 192860 h 4716733"/>
              <a:gd name="connsiteX99" fmla="*/ 3272590 w 3826043"/>
              <a:gd name="connsiteY99" fmla="*/ 168796 h 4716733"/>
              <a:gd name="connsiteX100" fmla="*/ 3104148 w 3826043"/>
              <a:gd name="connsiteY100" fmla="*/ 96607 h 4716733"/>
              <a:gd name="connsiteX101" fmla="*/ 3007895 w 3826043"/>
              <a:gd name="connsiteY101" fmla="*/ 84575 h 4716733"/>
              <a:gd name="connsiteX102" fmla="*/ 2947737 w 3826043"/>
              <a:gd name="connsiteY102" fmla="*/ 60512 h 4716733"/>
              <a:gd name="connsiteX103" fmla="*/ 2731169 w 3826043"/>
              <a:gd name="connsiteY103" fmla="*/ 36449 h 4716733"/>
              <a:gd name="connsiteX104" fmla="*/ 1864895 w 3826043"/>
              <a:gd name="connsiteY104" fmla="*/ 36449 h 4716733"/>
              <a:gd name="connsiteX105" fmla="*/ 1828800 w 3826043"/>
              <a:gd name="connsiteY105" fmla="*/ 60512 h 4716733"/>
              <a:gd name="connsiteX106" fmla="*/ 1744579 w 3826043"/>
              <a:gd name="connsiteY106" fmla="*/ 72544 h 4716733"/>
              <a:gd name="connsiteX107" fmla="*/ 1648327 w 3826043"/>
              <a:gd name="connsiteY107" fmla="*/ 120670 h 4716733"/>
              <a:gd name="connsiteX108" fmla="*/ 1552074 w 3826043"/>
              <a:gd name="connsiteY108" fmla="*/ 192860 h 4716733"/>
              <a:gd name="connsiteX109" fmla="*/ 1515979 w 3826043"/>
              <a:gd name="connsiteY109" fmla="*/ 240986 h 4716733"/>
              <a:gd name="connsiteX110" fmla="*/ 1503948 w 3826043"/>
              <a:gd name="connsiteY110" fmla="*/ 277081 h 4716733"/>
              <a:gd name="connsiteX111" fmla="*/ 1479885 w 3826043"/>
              <a:gd name="connsiteY111" fmla="*/ 313175 h 4716733"/>
              <a:gd name="connsiteX112" fmla="*/ 1455821 w 3826043"/>
              <a:gd name="connsiteY112" fmla="*/ 385365 h 4716733"/>
              <a:gd name="connsiteX113" fmla="*/ 1443790 w 3826043"/>
              <a:gd name="connsiteY113" fmla="*/ 493649 h 4716733"/>
              <a:gd name="connsiteX114" fmla="*/ 1431758 w 3826043"/>
              <a:gd name="connsiteY114" fmla="*/ 553807 h 4716733"/>
              <a:gd name="connsiteX115" fmla="*/ 1443790 w 3826043"/>
              <a:gd name="connsiteY115" fmla="*/ 854596 h 4716733"/>
              <a:gd name="connsiteX116" fmla="*/ 1479885 w 3826043"/>
              <a:gd name="connsiteY116" fmla="*/ 962881 h 4716733"/>
              <a:gd name="connsiteX117" fmla="*/ 1564106 w 3826043"/>
              <a:gd name="connsiteY117" fmla="*/ 1143354 h 4716733"/>
              <a:gd name="connsiteX118" fmla="*/ 1612232 w 3826043"/>
              <a:gd name="connsiteY118" fmla="*/ 1227575 h 4716733"/>
              <a:gd name="connsiteX119" fmla="*/ 1672390 w 3826043"/>
              <a:gd name="connsiteY119" fmla="*/ 1263670 h 4716733"/>
              <a:gd name="connsiteX120" fmla="*/ 1756611 w 3826043"/>
              <a:gd name="connsiteY120" fmla="*/ 1323828 h 4716733"/>
              <a:gd name="connsiteX121" fmla="*/ 1876927 w 3826043"/>
              <a:gd name="connsiteY121" fmla="*/ 1383986 h 4716733"/>
              <a:gd name="connsiteX122" fmla="*/ 1973179 w 3826043"/>
              <a:gd name="connsiteY122" fmla="*/ 1420081 h 4716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26043" h="4716733">
                <a:moveTo>
                  <a:pt x="890337" y="4006870"/>
                </a:moveTo>
                <a:cubicBezTo>
                  <a:pt x="866274" y="4002860"/>
                  <a:pt x="842329" y="3998063"/>
                  <a:pt x="818148" y="3994839"/>
                </a:cubicBezTo>
                <a:cubicBezTo>
                  <a:pt x="782150" y="3990039"/>
                  <a:pt x="745687" y="3988778"/>
                  <a:pt x="709864" y="3982807"/>
                </a:cubicBezTo>
                <a:cubicBezTo>
                  <a:pt x="697354" y="3980722"/>
                  <a:pt x="685964" y="3974259"/>
                  <a:pt x="673769" y="3970775"/>
                </a:cubicBezTo>
                <a:cubicBezTo>
                  <a:pt x="657870" y="3966232"/>
                  <a:pt x="642012" y="3961082"/>
                  <a:pt x="625643" y="3958744"/>
                </a:cubicBezTo>
                <a:cubicBezTo>
                  <a:pt x="585743" y="3953044"/>
                  <a:pt x="545432" y="3950723"/>
                  <a:pt x="505327" y="3946712"/>
                </a:cubicBezTo>
                <a:cubicBezTo>
                  <a:pt x="376990" y="3950723"/>
                  <a:pt x="248518" y="3951622"/>
                  <a:pt x="120316" y="3958744"/>
                </a:cubicBezTo>
                <a:cubicBezTo>
                  <a:pt x="103806" y="3959661"/>
                  <a:pt x="84893" y="3960189"/>
                  <a:pt x="72190" y="3970775"/>
                </a:cubicBezTo>
                <a:cubicBezTo>
                  <a:pt x="47830" y="3991075"/>
                  <a:pt x="45934" y="4040792"/>
                  <a:pt x="36095" y="4067028"/>
                </a:cubicBezTo>
                <a:cubicBezTo>
                  <a:pt x="-53114" y="4304916"/>
                  <a:pt x="59759" y="3971976"/>
                  <a:pt x="0" y="4151249"/>
                </a:cubicBezTo>
                <a:cubicBezTo>
                  <a:pt x="4011" y="4215417"/>
                  <a:pt x="2005" y="4280247"/>
                  <a:pt x="12032" y="4343754"/>
                </a:cubicBezTo>
                <a:cubicBezTo>
                  <a:pt x="14287" y="4358037"/>
                  <a:pt x="27690" y="4368082"/>
                  <a:pt x="36095" y="4379849"/>
                </a:cubicBezTo>
                <a:cubicBezTo>
                  <a:pt x="47750" y="4396166"/>
                  <a:pt x="62086" y="4410654"/>
                  <a:pt x="72190" y="4427975"/>
                </a:cubicBezTo>
                <a:cubicBezTo>
                  <a:pt x="90264" y="4458960"/>
                  <a:pt x="98793" y="4495531"/>
                  <a:pt x="120316" y="4524228"/>
                </a:cubicBezTo>
                <a:cubicBezTo>
                  <a:pt x="132348" y="4540270"/>
                  <a:pt x="142232" y="4558175"/>
                  <a:pt x="156411" y="4572354"/>
                </a:cubicBezTo>
                <a:cubicBezTo>
                  <a:pt x="165267" y="4581210"/>
                  <a:pt x="230447" y="4633436"/>
                  <a:pt x="252664" y="4644544"/>
                </a:cubicBezTo>
                <a:cubicBezTo>
                  <a:pt x="264007" y="4650216"/>
                  <a:pt x="276727" y="4652565"/>
                  <a:pt x="288758" y="4656575"/>
                </a:cubicBezTo>
                <a:cubicBezTo>
                  <a:pt x="300790" y="4664596"/>
                  <a:pt x="311313" y="4675562"/>
                  <a:pt x="324853" y="4680639"/>
                </a:cubicBezTo>
                <a:cubicBezTo>
                  <a:pt x="344001" y="4687819"/>
                  <a:pt x="365424" y="4686794"/>
                  <a:pt x="385011" y="4692670"/>
                </a:cubicBezTo>
                <a:cubicBezTo>
                  <a:pt x="405698" y="4698876"/>
                  <a:pt x="425116" y="4708712"/>
                  <a:pt x="445169" y="4716733"/>
                </a:cubicBezTo>
                <a:cubicBezTo>
                  <a:pt x="525379" y="4712723"/>
                  <a:pt x="606019" y="4713907"/>
                  <a:pt x="685800" y="4704702"/>
                </a:cubicBezTo>
                <a:cubicBezTo>
                  <a:pt x="710998" y="4701795"/>
                  <a:pt x="757990" y="4680639"/>
                  <a:pt x="757990" y="4680639"/>
                </a:cubicBezTo>
                <a:cubicBezTo>
                  <a:pt x="782053" y="4664597"/>
                  <a:pt x="809729" y="4652961"/>
                  <a:pt x="830179" y="4632512"/>
                </a:cubicBezTo>
                <a:cubicBezTo>
                  <a:pt x="864468" y="4598225"/>
                  <a:pt x="844805" y="4614741"/>
                  <a:pt x="890337" y="4584386"/>
                </a:cubicBezTo>
                <a:cubicBezTo>
                  <a:pt x="894348" y="4572354"/>
                  <a:pt x="898885" y="4560486"/>
                  <a:pt x="902369" y="4548291"/>
                </a:cubicBezTo>
                <a:cubicBezTo>
                  <a:pt x="906912" y="4532392"/>
                  <a:pt x="907005" y="4514955"/>
                  <a:pt x="914400" y="4500165"/>
                </a:cubicBezTo>
                <a:cubicBezTo>
                  <a:pt x="919473" y="4490019"/>
                  <a:pt x="930443" y="4484123"/>
                  <a:pt x="938464" y="4476102"/>
                </a:cubicBezTo>
                <a:cubicBezTo>
                  <a:pt x="942474" y="4464070"/>
                  <a:pt x="951071" y="4452676"/>
                  <a:pt x="950495" y="4440007"/>
                </a:cubicBezTo>
                <a:cubicBezTo>
                  <a:pt x="948668" y="4399813"/>
                  <a:pt x="946762" y="4250823"/>
                  <a:pt x="914400" y="4175312"/>
                </a:cubicBezTo>
                <a:cubicBezTo>
                  <a:pt x="907335" y="4158827"/>
                  <a:pt x="899235" y="4142758"/>
                  <a:pt x="890337" y="4127186"/>
                </a:cubicBezTo>
                <a:cubicBezTo>
                  <a:pt x="883163" y="4114631"/>
                  <a:pt x="874295" y="4103123"/>
                  <a:pt x="866274" y="4091091"/>
                </a:cubicBezTo>
                <a:cubicBezTo>
                  <a:pt x="862264" y="4079059"/>
                  <a:pt x="860768" y="4065871"/>
                  <a:pt x="854243" y="4054996"/>
                </a:cubicBezTo>
                <a:cubicBezTo>
                  <a:pt x="848407" y="4045269"/>
                  <a:pt x="830179" y="4042277"/>
                  <a:pt x="830179" y="4030933"/>
                </a:cubicBezTo>
                <a:cubicBezTo>
                  <a:pt x="830179" y="3990033"/>
                  <a:pt x="845046" y="3950469"/>
                  <a:pt x="854243" y="3910617"/>
                </a:cubicBezTo>
                <a:cubicBezTo>
                  <a:pt x="857095" y="3898260"/>
                  <a:pt x="860602" y="3885866"/>
                  <a:pt x="866274" y="3874523"/>
                </a:cubicBezTo>
                <a:cubicBezTo>
                  <a:pt x="872741" y="3861589"/>
                  <a:pt x="881661" y="3849996"/>
                  <a:pt x="890337" y="3838428"/>
                </a:cubicBezTo>
                <a:cubicBezTo>
                  <a:pt x="905745" y="3817884"/>
                  <a:pt x="924219" y="3799637"/>
                  <a:pt x="938464" y="3778270"/>
                </a:cubicBezTo>
                <a:cubicBezTo>
                  <a:pt x="948413" y="3763347"/>
                  <a:pt x="953127" y="3745419"/>
                  <a:pt x="962527" y="3730144"/>
                </a:cubicBezTo>
                <a:cubicBezTo>
                  <a:pt x="985262" y="3693199"/>
                  <a:pt x="1034716" y="3621860"/>
                  <a:pt x="1034716" y="3621860"/>
                </a:cubicBezTo>
                <a:cubicBezTo>
                  <a:pt x="1036320" y="3615446"/>
                  <a:pt x="1051876" y="3547994"/>
                  <a:pt x="1058779" y="3537639"/>
                </a:cubicBezTo>
                <a:cubicBezTo>
                  <a:pt x="1068217" y="3523481"/>
                  <a:pt x="1082842" y="3513576"/>
                  <a:pt x="1094874" y="3501544"/>
                </a:cubicBezTo>
                <a:cubicBezTo>
                  <a:pt x="1125118" y="3410815"/>
                  <a:pt x="1084320" y="3522653"/>
                  <a:pt x="1130969" y="3429354"/>
                </a:cubicBezTo>
                <a:cubicBezTo>
                  <a:pt x="1136641" y="3418011"/>
                  <a:pt x="1139924" y="3405563"/>
                  <a:pt x="1143000" y="3393260"/>
                </a:cubicBezTo>
                <a:cubicBezTo>
                  <a:pt x="1147960" y="3373421"/>
                  <a:pt x="1145886" y="3351393"/>
                  <a:pt x="1155032" y="3333102"/>
                </a:cubicBezTo>
                <a:cubicBezTo>
                  <a:pt x="1162642" y="3317883"/>
                  <a:pt x="1181992" y="3311362"/>
                  <a:pt x="1191127" y="3297007"/>
                </a:cubicBezTo>
                <a:cubicBezTo>
                  <a:pt x="1210385" y="3266744"/>
                  <a:pt x="1225931" y="3234060"/>
                  <a:pt x="1239253" y="3200754"/>
                </a:cubicBezTo>
                <a:cubicBezTo>
                  <a:pt x="1247274" y="3180701"/>
                  <a:pt x="1255733" y="3160818"/>
                  <a:pt x="1263316" y="3140596"/>
                </a:cubicBezTo>
                <a:cubicBezTo>
                  <a:pt x="1267769" y="3128721"/>
                  <a:pt x="1270352" y="3116159"/>
                  <a:pt x="1275348" y="3104502"/>
                </a:cubicBezTo>
                <a:cubicBezTo>
                  <a:pt x="1282413" y="3088016"/>
                  <a:pt x="1292750" y="3073028"/>
                  <a:pt x="1299411" y="3056375"/>
                </a:cubicBezTo>
                <a:cubicBezTo>
                  <a:pt x="1308831" y="3032825"/>
                  <a:pt x="1309404" y="3005291"/>
                  <a:pt x="1323474" y="2984186"/>
                </a:cubicBezTo>
                <a:cubicBezTo>
                  <a:pt x="1405505" y="2861138"/>
                  <a:pt x="1273480" y="3064549"/>
                  <a:pt x="1371600" y="2887933"/>
                </a:cubicBezTo>
                <a:cubicBezTo>
                  <a:pt x="1398860" y="2838864"/>
                  <a:pt x="1409199" y="2848830"/>
                  <a:pt x="1431758" y="2803712"/>
                </a:cubicBezTo>
                <a:cubicBezTo>
                  <a:pt x="1437430" y="2792368"/>
                  <a:pt x="1439779" y="2779649"/>
                  <a:pt x="1443790" y="2767617"/>
                </a:cubicBezTo>
                <a:cubicBezTo>
                  <a:pt x="1447193" y="2747199"/>
                  <a:pt x="1457595" y="2672946"/>
                  <a:pt x="1467853" y="2647302"/>
                </a:cubicBezTo>
                <a:cubicBezTo>
                  <a:pt x="1477845" y="2622323"/>
                  <a:pt x="1493022" y="2599697"/>
                  <a:pt x="1503948" y="2575112"/>
                </a:cubicBezTo>
                <a:cubicBezTo>
                  <a:pt x="1537155" y="2500394"/>
                  <a:pt x="1490013" y="2577965"/>
                  <a:pt x="1540043" y="2502923"/>
                </a:cubicBezTo>
                <a:cubicBezTo>
                  <a:pt x="1544053" y="2490891"/>
                  <a:pt x="1547621" y="2478703"/>
                  <a:pt x="1552074" y="2466828"/>
                </a:cubicBezTo>
                <a:cubicBezTo>
                  <a:pt x="1564227" y="2434419"/>
                  <a:pt x="1579067" y="2403949"/>
                  <a:pt x="1588169" y="2370575"/>
                </a:cubicBezTo>
                <a:cubicBezTo>
                  <a:pt x="1619981" y="2253931"/>
                  <a:pt x="1592033" y="2304623"/>
                  <a:pt x="1636295" y="2238228"/>
                </a:cubicBezTo>
                <a:cubicBezTo>
                  <a:pt x="1673909" y="2087779"/>
                  <a:pt x="1625837" y="2274831"/>
                  <a:pt x="1660358" y="2154007"/>
                </a:cubicBezTo>
                <a:cubicBezTo>
                  <a:pt x="1664901" y="2138107"/>
                  <a:pt x="1666584" y="2121364"/>
                  <a:pt x="1672390" y="2105881"/>
                </a:cubicBezTo>
                <a:cubicBezTo>
                  <a:pt x="1678688" y="2089087"/>
                  <a:pt x="1688432" y="2073796"/>
                  <a:pt x="1696453" y="2057754"/>
                </a:cubicBezTo>
                <a:cubicBezTo>
                  <a:pt x="1704474" y="2017649"/>
                  <a:pt x="1710596" y="1977117"/>
                  <a:pt x="1720516" y="1937439"/>
                </a:cubicBezTo>
                <a:cubicBezTo>
                  <a:pt x="1724527" y="1921397"/>
                  <a:pt x="1726742" y="1904795"/>
                  <a:pt x="1732548" y="1889312"/>
                </a:cubicBezTo>
                <a:cubicBezTo>
                  <a:pt x="1738846" y="1872518"/>
                  <a:pt x="1748590" y="1857228"/>
                  <a:pt x="1756611" y="1841186"/>
                </a:cubicBezTo>
                <a:cubicBezTo>
                  <a:pt x="1760622" y="1821133"/>
                  <a:pt x="1761463" y="1800176"/>
                  <a:pt x="1768643" y="1781028"/>
                </a:cubicBezTo>
                <a:cubicBezTo>
                  <a:pt x="1773720" y="1767488"/>
                  <a:pt x="1788551" y="1758783"/>
                  <a:pt x="1792706" y="1744933"/>
                </a:cubicBezTo>
                <a:cubicBezTo>
                  <a:pt x="1821255" y="1649768"/>
                  <a:pt x="1789591" y="1685060"/>
                  <a:pt x="1816769" y="1612586"/>
                </a:cubicBezTo>
                <a:cubicBezTo>
                  <a:pt x="1855265" y="1509932"/>
                  <a:pt x="1828965" y="1612011"/>
                  <a:pt x="1852864" y="1528365"/>
                </a:cubicBezTo>
                <a:cubicBezTo>
                  <a:pt x="1853826" y="1524999"/>
                  <a:pt x="1870515" y="1452159"/>
                  <a:pt x="1876927" y="1444144"/>
                </a:cubicBezTo>
                <a:cubicBezTo>
                  <a:pt x="1885960" y="1432853"/>
                  <a:pt x="1900990" y="1428102"/>
                  <a:pt x="1913021" y="1420081"/>
                </a:cubicBezTo>
                <a:cubicBezTo>
                  <a:pt x="2063459" y="1457688"/>
                  <a:pt x="1876428" y="1409626"/>
                  <a:pt x="1997243" y="1444144"/>
                </a:cubicBezTo>
                <a:cubicBezTo>
                  <a:pt x="2102996" y="1474359"/>
                  <a:pt x="1994920" y="1439358"/>
                  <a:pt x="2081464" y="1468207"/>
                </a:cubicBezTo>
                <a:cubicBezTo>
                  <a:pt x="2253916" y="1460186"/>
                  <a:pt x="2426672" y="1457136"/>
                  <a:pt x="2598821" y="1444144"/>
                </a:cubicBezTo>
                <a:cubicBezTo>
                  <a:pt x="2720908" y="1434930"/>
                  <a:pt x="2702588" y="1420630"/>
                  <a:pt x="2803358" y="1383986"/>
                </a:cubicBezTo>
                <a:cubicBezTo>
                  <a:pt x="2818898" y="1378335"/>
                  <a:pt x="2835797" y="1377183"/>
                  <a:pt x="2851485" y="1371954"/>
                </a:cubicBezTo>
                <a:cubicBezTo>
                  <a:pt x="2871974" y="1365124"/>
                  <a:pt x="2891421" y="1355474"/>
                  <a:pt x="2911643" y="1347891"/>
                </a:cubicBezTo>
                <a:cubicBezTo>
                  <a:pt x="2923518" y="1343438"/>
                  <a:pt x="2936394" y="1341532"/>
                  <a:pt x="2947737" y="1335860"/>
                </a:cubicBezTo>
                <a:cubicBezTo>
                  <a:pt x="3051811" y="1283823"/>
                  <a:pt x="2964181" y="1310694"/>
                  <a:pt x="3056021" y="1287733"/>
                </a:cubicBezTo>
                <a:cubicBezTo>
                  <a:pt x="3159474" y="1218765"/>
                  <a:pt x="3028576" y="1301456"/>
                  <a:pt x="3128211" y="1251639"/>
                </a:cubicBezTo>
                <a:cubicBezTo>
                  <a:pt x="3238417" y="1196536"/>
                  <a:pt x="3055136" y="1264025"/>
                  <a:pt x="3236495" y="1191481"/>
                </a:cubicBezTo>
                <a:cubicBezTo>
                  <a:pt x="3275045" y="1176061"/>
                  <a:pt x="3285715" y="1184917"/>
                  <a:pt x="3320716" y="1167417"/>
                </a:cubicBezTo>
                <a:cubicBezTo>
                  <a:pt x="3414003" y="1120773"/>
                  <a:pt x="3302187" y="1161561"/>
                  <a:pt x="3392906" y="1131323"/>
                </a:cubicBezTo>
                <a:cubicBezTo>
                  <a:pt x="3404937" y="1119291"/>
                  <a:pt x="3414571" y="1104246"/>
                  <a:pt x="3429000" y="1095228"/>
                </a:cubicBezTo>
                <a:cubicBezTo>
                  <a:pt x="3447314" y="1083781"/>
                  <a:pt x="3469841" y="1080824"/>
                  <a:pt x="3489158" y="1071165"/>
                </a:cubicBezTo>
                <a:cubicBezTo>
                  <a:pt x="3510074" y="1060707"/>
                  <a:pt x="3528874" y="1046427"/>
                  <a:pt x="3549316" y="1035070"/>
                </a:cubicBezTo>
                <a:cubicBezTo>
                  <a:pt x="3575963" y="1020266"/>
                  <a:pt x="3610264" y="1008278"/>
                  <a:pt x="3633537" y="986944"/>
                </a:cubicBezTo>
                <a:cubicBezTo>
                  <a:pt x="3671165" y="952451"/>
                  <a:pt x="3715558" y="922431"/>
                  <a:pt x="3741821" y="878660"/>
                </a:cubicBezTo>
                <a:cubicBezTo>
                  <a:pt x="3753853" y="858607"/>
                  <a:pt x="3768239" y="839791"/>
                  <a:pt x="3777916" y="818502"/>
                </a:cubicBezTo>
                <a:cubicBezTo>
                  <a:pt x="3797848" y="774652"/>
                  <a:pt x="3805549" y="732695"/>
                  <a:pt x="3814011" y="686154"/>
                </a:cubicBezTo>
                <a:cubicBezTo>
                  <a:pt x="3818375" y="662153"/>
                  <a:pt x="3822032" y="638028"/>
                  <a:pt x="3826043" y="613965"/>
                </a:cubicBezTo>
                <a:cubicBezTo>
                  <a:pt x="3822032" y="553807"/>
                  <a:pt x="3823414" y="493045"/>
                  <a:pt x="3814011" y="433491"/>
                </a:cubicBezTo>
                <a:cubicBezTo>
                  <a:pt x="3811214" y="415775"/>
                  <a:pt x="3800373" y="399960"/>
                  <a:pt x="3789948" y="385365"/>
                </a:cubicBezTo>
                <a:cubicBezTo>
                  <a:pt x="3775164" y="364668"/>
                  <a:pt x="3741210" y="336933"/>
                  <a:pt x="3717758" y="325207"/>
                </a:cubicBezTo>
                <a:cubicBezTo>
                  <a:pt x="3706415" y="319535"/>
                  <a:pt x="3693695" y="317186"/>
                  <a:pt x="3681664" y="313175"/>
                </a:cubicBezTo>
                <a:cubicBezTo>
                  <a:pt x="3669632" y="301144"/>
                  <a:pt x="3660443" y="285344"/>
                  <a:pt x="3645569" y="277081"/>
                </a:cubicBezTo>
                <a:cubicBezTo>
                  <a:pt x="3645565" y="277079"/>
                  <a:pt x="3501195" y="228956"/>
                  <a:pt x="3501190" y="228954"/>
                </a:cubicBezTo>
                <a:lnTo>
                  <a:pt x="3465095" y="216923"/>
                </a:lnTo>
                <a:cubicBezTo>
                  <a:pt x="3441032" y="208902"/>
                  <a:pt x="3417513" y="199012"/>
                  <a:pt x="3392906" y="192860"/>
                </a:cubicBezTo>
                <a:cubicBezTo>
                  <a:pt x="3321112" y="174911"/>
                  <a:pt x="3361090" y="183547"/>
                  <a:pt x="3272590" y="168796"/>
                </a:cubicBezTo>
                <a:cubicBezTo>
                  <a:pt x="3227535" y="146269"/>
                  <a:pt x="3140675" y="101173"/>
                  <a:pt x="3104148" y="96607"/>
                </a:cubicBezTo>
                <a:lnTo>
                  <a:pt x="3007895" y="84575"/>
                </a:lnTo>
                <a:cubicBezTo>
                  <a:pt x="2987842" y="76554"/>
                  <a:pt x="2968424" y="66718"/>
                  <a:pt x="2947737" y="60512"/>
                </a:cubicBezTo>
                <a:cubicBezTo>
                  <a:pt x="2886260" y="42069"/>
                  <a:pt x="2780228" y="40223"/>
                  <a:pt x="2731169" y="36449"/>
                </a:cubicBezTo>
                <a:cubicBezTo>
                  <a:pt x="2414729" y="-26841"/>
                  <a:pt x="2596396" y="5099"/>
                  <a:pt x="1864895" y="36449"/>
                </a:cubicBezTo>
                <a:cubicBezTo>
                  <a:pt x="1850448" y="37068"/>
                  <a:pt x="1842650" y="56357"/>
                  <a:pt x="1828800" y="60512"/>
                </a:cubicBezTo>
                <a:cubicBezTo>
                  <a:pt x="1801637" y="68661"/>
                  <a:pt x="1772653" y="68533"/>
                  <a:pt x="1744579" y="72544"/>
                </a:cubicBezTo>
                <a:cubicBezTo>
                  <a:pt x="1631404" y="147995"/>
                  <a:pt x="1810198" y="32378"/>
                  <a:pt x="1648327" y="120670"/>
                </a:cubicBezTo>
                <a:cubicBezTo>
                  <a:pt x="1616483" y="138039"/>
                  <a:pt x="1577059" y="162878"/>
                  <a:pt x="1552074" y="192860"/>
                </a:cubicBezTo>
                <a:cubicBezTo>
                  <a:pt x="1539237" y="208265"/>
                  <a:pt x="1528011" y="224944"/>
                  <a:pt x="1515979" y="240986"/>
                </a:cubicBezTo>
                <a:cubicBezTo>
                  <a:pt x="1511969" y="253018"/>
                  <a:pt x="1509620" y="265737"/>
                  <a:pt x="1503948" y="277081"/>
                </a:cubicBezTo>
                <a:cubicBezTo>
                  <a:pt x="1497481" y="290014"/>
                  <a:pt x="1485758" y="299961"/>
                  <a:pt x="1479885" y="313175"/>
                </a:cubicBezTo>
                <a:cubicBezTo>
                  <a:pt x="1469583" y="336354"/>
                  <a:pt x="1455821" y="385365"/>
                  <a:pt x="1455821" y="385365"/>
                </a:cubicBezTo>
                <a:cubicBezTo>
                  <a:pt x="1451811" y="421460"/>
                  <a:pt x="1448926" y="457697"/>
                  <a:pt x="1443790" y="493649"/>
                </a:cubicBezTo>
                <a:cubicBezTo>
                  <a:pt x="1440898" y="513893"/>
                  <a:pt x="1431758" y="533357"/>
                  <a:pt x="1431758" y="553807"/>
                </a:cubicBezTo>
                <a:cubicBezTo>
                  <a:pt x="1431758" y="654150"/>
                  <a:pt x="1436886" y="754491"/>
                  <a:pt x="1443790" y="854596"/>
                </a:cubicBezTo>
                <a:cubicBezTo>
                  <a:pt x="1446155" y="888884"/>
                  <a:pt x="1469146" y="932811"/>
                  <a:pt x="1479885" y="962881"/>
                </a:cubicBezTo>
                <a:cubicBezTo>
                  <a:pt x="1593375" y="1280653"/>
                  <a:pt x="1442995" y="901127"/>
                  <a:pt x="1564106" y="1143354"/>
                </a:cubicBezTo>
                <a:cubicBezTo>
                  <a:pt x="1570906" y="1156955"/>
                  <a:pt x="1597350" y="1214819"/>
                  <a:pt x="1612232" y="1227575"/>
                </a:cubicBezTo>
                <a:cubicBezTo>
                  <a:pt x="1629987" y="1242794"/>
                  <a:pt x="1652932" y="1250698"/>
                  <a:pt x="1672390" y="1263670"/>
                </a:cubicBezTo>
                <a:cubicBezTo>
                  <a:pt x="1701096" y="1282807"/>
                  <a:pt x="1729910" y="1301981"/>
                  <a:pt x="1756611" y="1323828"/>
                </a:cubicBezTo>
                <a:cubicBezTo>
                  <a:pt x="1840232" y="1392245"/>
                  <a:pt x="1762740" y="1364954"/>
                  <a:pt x="1876927" y="1383986"/>
                </a:cubicBezTo>
                <a:cubicBezTo>
                  <a:pt x="1956290" y="1423668"/>
                  <a:pt x="1922213" y="1420081"/>
                  <a:pt x="1973179" y="1420081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09600" y="1038724"/>
            <a:ext cx="8001000" cy="3453402"/>
            <a:chOff x="685800" y="1905000"/>
            <a:chExt cx="8001000" cy="3453402"/>
          </a:xfrm>
        </p:grpSpPr>
        <p:sp>
          <p:nvSpPr>
            <p:cNvPr id="7" name="Rounded Rectangle 6"/>
            <p:cNvSpPr/>
            <p:nvPr/>
          </p:nvSpPr>
          <p:spPr>
            <a:xfrm>
              <a:off x="685800" y="2615202"/>
              <a:ext cx="1752600" cy="9144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PROBABILITY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67000" y="2615202"/>
              <a:ext cx="1752600" cy="9144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INTENSITY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58000" y="2615202"/>
              <a:ext cx="1752600" cy="914400"/>
            </a:xfrm>
            <a:prstGeom prst="roundRect">
              <a:avLst/>
            </a:prstGeom>
            <a:solidFill>
              <a:srgbClr val="E8A915"/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SUSCEPTIBILITY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876800" y="2615202"/>
              <a:ext cx="1752600" cy="914400"/>
            </a:xfrm>
            <a:prstGeom prst="roundRect">
              <a:avLst/>
            </a:prstGeom>
            <a:solidFill>
              <a:srgbClr val="D8AF54"/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EXPOSURE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733800" y="4444002"/>
              <a:ext cx="1752600" cy="914400"/>
            </a:xfrm>
            <a:prstGeom prst="roundRect">
              <a:avLst/>
            </a:prstGeom>
            <a:solidFill>
              <a:srgbClr val="E90202"/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RISK</a:t>
              </a:r>
            </a:p>
          </p:txBody>
        </p:sp>
        <p:cxnSp>
          <p:nvCxnSpPr>
            <p:cNvPr id="12" name="Elbow Connector 11"/>
            <p:cNvCxnSpPr>
              <a:stCxn id="7" idx="2"/>
              <a:endCxn id="11" idx="0"/>
            </p:cNvCxnSpPr>
            <p:nvPr/>
          </p:nvCxnSpPr>
          <p:spPr>
            <a:xfrm rot="16200000" flipH="1">
              <a:off x="2628900" y="2462802"/>
              <a:ext cx="914400" cy="3048000"/>
            </a:xfrm>
            <a:prstGeom prst="bentConnector3">
              <a:avLst/>
            </a:prstGeom>
            <a:ln w="3175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9" idx="2"/>
              <a:endCxn id="11" idx="0"/>
            </p:cNvCxnSpPr>
            <p:nvPr/>
          </p:nvCxnSpPr>
          <p:spPr>
            <a:xfrm rot="5400000">
              <a:off x="5715000" y="2424702"/>
              <a:ext cx="914400" cy="3124200"/>
            </a:xfrm>
            <a:prstGeom prst="bentConnector3">
              <a:avLst>
                <a:gd name="adj1" fmla="val 50000"/>
              </a:avLst>
            </a:prstGeom>
            <a:ln w="3175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>
              <a:stCxn id="8" idx="2"/>
              <a:endCxn id="11" idx="0"/>
            </p:cNvCxnSpPr>
            <p:nvPr/>
          </p:nvCxnSpPr>
          <p:spPr>
            <a:xfrm rot="16200000" flipH="1">
              <a:off x="3619500" y="3453402"/>
              <a:ext cx="914400" cy="1066800"/>
            </a:xfrm>
            <a:prstGeom prst="bentConnector3">
              <a:avLst/>
            </a:prstGeom>
            <a:ln w="3175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>
              <a:stCxn id="10" idx="2"/>
              <a:endCxn id="11" idx="0"/>
            </p:cNvCxnSpPr>
            <p:nvPr/>
          </p:nvCxnSpPr>
          <p:spPr>
            <a:xfrm rot="5400000">
              <a:off x="4724400" y="3415302"/>
              <a:ext cx="914400" cy="1143000"/>
            </a:xfrm>
            <a:prstGeom prst="bentConnector3">
              <a:avLst/>
            </a:prstGeom>
            <a:ln w="31750">
              <a:solidFill>
                <a:schemeClr val="bg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953000" y="1905000"/>
              <a:ext cx="3733800" cy="46166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latin typeface="+mn-lt"/>
                </a:rPr>
                <a:t>VULNERABILITY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70280" y="19050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FFFF"/>
                  </a:solidFill>
                  <a:latin typeface="+mn-lt"/>
                </a:rPr>
                <a:t>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5800" y="1929825"/>
              <a:ext cx="3733800" cy="46166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latin typeface="+mn-lt"/>
                </a:rPr>
                <a:t>HAZARD</a:t>
              </a:r>
            </a:p>
          </p:txBody>
        </p:sp>
      </p:grpSp>
      <p:sp>
        <p:nvSpPr>
          <p:cNvPr id="19" name="Freeform 18"/>
          <p:cNvSpPr/>
          <p:nvPr/>
        </p:nvSpPr>
        <p:spPr>
          <a:xfrm>
            <a:off x="2671011" y="3652896"/>
            <a:ext cx="2442410" cy="2555396"/>
          </a:xfrm>
          <a:custGeom>
            <a:avLst/>
            <a:gdLst>
              <a:gd name="connsiteX0" fmla="*/ 866273 w 2442410"/>
              <a:gd name="connsiteY0" fmla="*/ 1809439 h 2555396"/>
              <a:gd name="connsiteX1" fmla="*/ 60157 w 2442410"/>
              <a:gd name="connsiteY1" fmla="*/ 1809439 h 2555396"/>
              <a:gd name="connsiteX2" fmla="*/ 36094 w 2442410"/>
              <a:gd name="connsiteY2" fmla="*/ 1845533 h 2555396"/>
              <a:gd name="connsiteX3" fmla="*/ 0 w 2442410"/>
              <a:gd name="connsiteY3" fmla="*/ 1965849 h 2555396"/>
              <a:gd name="connsiteX4" fmla="*/ 24063 w 2442410"/>
              <a:gd name="connsiteY4" fmla="*/ 2182417 h 2555396"/>
              <a:gd name="connsiteX5" fmla="*/ 48126 w 2442410"/>
              <a:gd name="connsiteY5" fmla="*/ 2230544 h 2555396"/>
              <a:gd name="connsiteX6" fmla="*/ 60157 w 2442410"/>
              <a:gd name="connsiteY6" fmla="*/ 2290702 h 2555396"/>
              <a:gd name="connsiteX7" fmla="*/ 84221 w 2442410"/>
              <a:gd name="connsiteY7" fmla="*/ 2314765 h 2555396"/>
              <a:gd name="connsiteX8" fmla="*/ 144378 w 2442410"/>
              <a:gd name="connsiteY8" fmla="*/ 2386954 h 2555396"/>
              <a:gd name="connsiteX9" fmla="*/ 156410 w 2442410"/>
              <a:gd name="connsiteY9" fmla="*/ 2423049 h 2555396"/>
              <a:gd name="connsiteX10" fmla="*/ 252663 w 2442410"/>
              <a:gd name="connsiteY10" fmla="*/ 2459144 h 2555396"/>
              <a:gd name="connsiteX11" fmla="*/ 348915 w 2442410"/>
              <a:gd name="connsiteY11" fmla="*/ 2507270 h 2555396"/>
              <a:gd name="connsiteX12" fmla="*/ 385010 w 2442410"/>
              <a:gd name="connsiteY12" fmla="*/ 2531333 h 2555396"/>
              <a:gd name="connsiteX13" fmla="*/ 433136 w 2442410"/>
              <a:gd name="connsiteY13" fmla="*/ 2543365 h 2555396"/>
              <a:gd name="connsiteX14" fmla="*/ 469231 w 2442410"/>
              <a:gd name="connsiteY14" fmla="*/ 2555396 h 2555396"/>
              <a:gd name="connsiteX15" fmla="*/ 757989 w 2442410"/>
              <a:gd name="connsiteY15" fmla="*/ 2543365 h 2555396"/>
              <a:gd name="connsiteX16" fmla="*/ 818147 w 2442410"/>
              <a:gd name="connsiteY16" fmla="*/ 2531333 h 2555396"/>
              <a:gd name="connsiteX17" fmla="*/ 902368 w 2442410"/>
              <a:gd name="connsiteY17" fmla="*/ 2459144 h 2555396"/>
              <a:gd name="connsiteX18" fmla="*/ 926431 w 2442410"/>
              <a:gd name="connsiteY18" fmla="*/ 2423049 h 2555396"/>
              <a:gd name="connsiteX19" fmla="*/ 962526 w 2442410"/>
              <a:gd name="connsiteY19" fmla="*/ 2386954 h 2555396"/>
              <a:gd name="connsiteX20" fmla="*/ 974557 w 2442410"/>
              <a:gd name="connsiteY20" fmla="*/ 2350860 h 2555396"/>
              <a:gd name="connsiteX21" fmla="*/ 998621 w 2442410"/>
              <a:gd name="connsiteY21" fmla="*/ 2302733 h 2555396"/>
              <a:gd name="connsiteX22" fmla="*/ 1010652 w 2442410"/>
              <a:gd name="connsiteY22" fmla="*/ 2254607 h 2555396"/>
              <a:gd name="connsiteX23" fmla="*/ 998621 w 2442410"/>
              <a:gd name="connsiteY23" fmla="*/ 2001944 h 2555396"/>
              <a:gd name="connsiteX24" fmla="*/ 950494 w 2442410"/>
              <a:gd name="connsiteY24" fmla="*/ 1929754 h 2555396"/>
              <a:gd name="connsiteX25" fmla="*/ 926431 w 2442410"/>
              <a:gd name="connsiteY25" fmla="*/ 1893660 h 2555396"/>
              <a:gd name="connsiteX26" fmla="*/ 866273 w 2442410"/>
              <a:gd name="connsiteY26" fmla="*/ 1833502 h 2555396"/>
              <a:gd name="connsiteX27" fmla="*/ 854242 w 2442410"/>
              <a:gd name="connsiteY27" fmla="*/ 1797407 h 2555396"/>
              <a:gd name="connsiteX28" fmla="*/ 902368 w 2442410"/>
              <a:gd name="connsiteY28" fmla="*/ 1689123 h 2555396"/>
              <a:gd name="connsiteX29" fmla="*/ 914400 w 2442410"/>
              <a:gd name="connsiteY29" fmla="*/ 1653028 h 2555396"/>
              <a:gd name="connsiteX30" fmla="*/ 950494 w 2442410"/>
              <a:gd name="connsiteY30" fmla="*/ 1628965 h 2555396"/>
              <a:gd name="connsiteX31" fmla="*/ 986589 w 2442410"/>
              <a:gd name="connsiteY31" fmla="*/ 1580839 h 2555396"/>
              <a:gd name="connsiteX32" fmla="*/ 1010652 w 2442410"/>
              <a:gd name="connsiteY32" fmla="*/ 1532712 h 2555396"/>
              <a:gd name="connsiteX33" fmla="*/ 1082842 w 2442410"/>
              <a:gd name="connsiteY33" fmla="*/ 1436460 h 2555396"/>
              <a:gd name="connsiteX34" fmla="*/ 1155031 w 2442410"/>
              <a:gd name="connsiteY34" fmla="*/ 1340207 h 2555396"/>
              <a:gd name="connsiteX35" fmla="*/ 1215189 w 2442410"/>
              <a:gd name="connsiteY35" fmla="*/ 1243954 h 2555396"/>
              <a:gd name="connsiteX36" fmla="*/ 1239252 w 2442410"/>
              <a:gd name="connsiteY36" fmla="*/ 1207860 h 2555396"/>
              <a:gd name="connsiteX37" fmla="*/ 1263315 w 2442410"/>
              <a:gd name="connsiteY37" fmla="*/ 1183796 h 2555396"/>
              <a:gd name="connsiteX38" fmla="*/ 1275347 w 2442410"/>
              <a:gd name="connsiteY38" fmla="*/ 1147702 h 2555396"/>
              <a:gd name="connsiteX39" fmla="*/ 1323473 w 2442410"/>
              <a:gd name="connsiteY39" fmla="*/ 1075512 h 2555396"/>
              <a:gd name="connsiteX40" fmla="*/ 1371600 w 2442410"/>
              <a:gd name="connsiteY40" fmla="*/ 1003323 h 2555396"/>
              <a:gd name="connsiteX41" fmla="*/ 1395663 w 2442410"/>
              <a:gd name="connsiteY41" fmla="*/ 967228 h 2555396"/>
              <a:gd name="connsiteX42" fmla="*/ 1419726 w 2442410"/>
              <a:gd name="connsiteY42" fmla="*/ 931133 h 2555396"/>
              <a:gd name="connsiteX43" fmla="*/ 1479884 w 2442410"/>
              <a:gd name="connsiteY43" fmla="*/ 858944 h 2555396"/>
              <a:gd name="connsiteX44" fmla="*/ 1515978 w 2442410"/>
              <a:gd name="connsiteY44" fmla="*/ 786754 h 2555396"/>
              <a:gd name="connsiteX45" fmla="*/ 1540042 w 2442410"/>
              <a:gd name="connsiteY45" fmla="*/ 762691 h 2555396"/>
              <a:gd name="connsiteX46" fmla="*/ 1588168 w 2442410"/>
              <a:gd name="connsiteY46" fmla="*/ 678470 h 2555396"/>
              <a:gd name="connsiteX47" fmla="*/ 1636294 w 2442410"/>
              <a:gd name="connsiteY47" fmla="*/ 606281 h 2555396"/>
              <a:gd name="connsiteX48" fmla="*/ 1648326 w 2442410"/>
              <a:gd name="connsiteY48" fmla="*/ 558154 h 2555396"/>
              <a:gd name="connsiteX49" fmla="*/ 1744578 w 2442410"/>
              <a:gd name="connsiteY49" fmla="*/ 582217 h 2555396"/>
              <a:gd name="connsiteX50" fmla="*/ 1949115 w 2442410"/>
              <a:gd name="connsiteY50" fmla="*/ 570186 h 2555396"/>
              <a:gd name="connsiteX51" fmla="*/ 1985210 w 2442410"/>
              <a:gd name="connsiteY51" fmla="*/ 558154 h 2555396"/>
              <a:gd name="connsiteX52" fmla="*/ 2033336 w 2442410"/>
              <a:gd name="connsiteY52" fmla="*/ 546123 h 2555396"/>
              <a:gd name="connsiteX53" fmla="*/ 2117557 w 2442410"/>
              <a:gd name="connsiteY53" fmla="*/ 534091 h 2555396"/>
              <a:gd name="connsiteX54" fmla="*/ 2153652 w 2442410"/>
              <a:gd name="connsiteY54" fmla="*/ 522060 h 2555396"/>
              <a:gd name="connsiteX55" fmla="*/ 2201778 w 2442410"/>
              <a:gd name="connsiteY55" fmla="*/ 510028 h 2555396"/>
              <a:gd name="connsiteX56" fmla="*/ 2225842 w 2442410"/>
              <a:gd name="connsiteY56" fmla="*/ 485965 h 2555396"/>
              <a:gd name="connsiteX57" fmla="*/ 2261936 w 2442410"/>
              <a:gd name="connsiteY57" fmla="*/ 461902 h 2555396"/>
              <a:gd name="connsiteX58" fmla="*/ 2298031 w 2442410"/>
              <a:gd name="connsiteY58" fmla="*/ 449870 h 2555396"/>
              <a:gd name="connsiteX59" fmla="*/ 2346157 w 2442410"/>
              <a:gd name="connsiteY59" fmla="*/ 425807 h 2555396"/>
              <a:gd name="connsiteX60" fmla="*/ 2394284 w 2442410"/>
              <a:gd name="connsiteY60" fmla="*/ 353617 h 2555396"/>
              <a:gd name="connsiteX61" fmla="*/ 2418347 w 2442410"/>
              <a:gd name="connsiteY61" fmla="*/ 317523 h 2555396"/>
              <a:gd name="connsiteX62" fmla="*/ 2442410 w 2442410"/>
              <a:gd name="connsiteY62" fmla="*/ 233302 h 2555396"/>
              <a:gd name="connsiteX63" fmla="*/ 2430378 w 2442410"/>
              <a:gd name="connsiteY63" fmla="*/ 173144 h 2555396"/>
              <a:gd name="connsiteX64" fmla="*/ 2394284 w 2442410"/>
              <a:gd name="connsiteY64" fmla="*/ 137049 h 2555396"/>
              <a:gd name="connsiteX65" fmla="*/ 2310063 w 2442410"/>
              <a:gd name="connsiteY65" fmla="*/ 88923 h 2555396"/>
              <a:gd name="connsiteX66" fmla="*/ 2273968 w 2442410"/>
              <a:gd name="connsiteY66" fmla="*/ 76891 h 2555396"/>
              <a:gd name="connsiteX67" fmla="*/ 2225842 w 2442410"/>
              <a:gd name="connsiteY67" fmla="*/ 52828 h 2555396"/>
              <a:gd name="connsiteX68" fmla="*/ 2033336 w 2442410"/>
              <a:gd name="connsiteY68" fmla="*/ 28765 h 2555396"/>
              <a:gd name="connsiteX69" fmla="*/ 1997242 w 2442410"/>
              <a:gd name="connsiteY69" fmla="*/ 16733 h 2555396"/>
              <a:gd name="connsiteX70" fmla="*/ 1503947 w 2442410"/>
              <a:gd name="connsiteY70" fmla="*/ 16733 h 2555396"/>
              <a:gd name="connsiteX71" fmla="*/ 1467852 w 2442410"/>
              <a:gd name="connsiteY71" fmla="*/ 28765 h 2555396"/>
              <a:gd name="connsiteX72" fmla="*/ 1419726 w 2442410"/>
              <a:gd name="connsiteY72" fmla="*/ 64860 h 2555396"/>
              <a:gd name="connsiteX73" fmla="*/ 1383631 w 2442410"/>
              <a:gd name="connsiteY73" fmla="*/ 88923 h 2555396"/>
              <a:gd name="connsiteX74" fmla="*/ 1371600 w 2442410"/>
              <a:gd name="connsiteY74" fmla="*/ 125017 h 2555396"/>
              <a:gd name="connsiteX75" fmla="*/ 1347536 w 2442410"/>
              <a:gd name="connsiteY75" fmla="*/ 161112 h 2555396"/>
              <a:gd name="connsiteX76" fmla="*/ 1323473 w 2442410"/>
              <a:gd name="connsiteY76" fmla="*/ 209239 h 2555396"/>
              <a:gd name="connsiteX77" fmla="*/ 1323473 w 2442410"/>
              <a:gd name="connsiteY77" fmla="*/ 425807 h 2555396"/>
              <a:gd name="connsiteX78" fmla="*/ 1407694 w 2442410"/>
              <a:gd name="connsiteY78" fmla="*/ 510028 h 2555396"/>
              <a:gd name="connsiteX79" fmla="*/ 1443789 w 2442410"/>
              <a:gd name="connsiteY79" fmla="*/ 534091 h 2555396"/>
              <a:gd name="connsiteX80" fmla="*/ 1600200 w 2442410"/>
              <a:gd name="connsiteY80" fmla="*/ 570186 h 2555396"/>
              <a:gd name="connsiteX81" fmla="*/ 1636294 w 2442410"/>
              <a:gd name="connsiteY81" fmla="*/ 582217 h 2555396"/>
              <a:gd name="connsiteX82" fmla="*/ 1744578 w 2442410"/>
              <a:gd name="connsiteY82" fmla="*/ 594249 h 25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442410" h="2555396">
                <a:moveTo>
                  <a:pt x="866273" y="1809439"/>
                </a:moveTo>
                <a:cubicBezTo>
                  <a:pt x="564204" y="1766285"/>
                  <a:pt x="637301" y="1772204"/>
                  <a:pt x="60157" y="1809439"/>
                </a:cubicBezTo>
                <a:cubicBezTo>
                  <a:pt x="45727" y="1810370"/>
                  <a:pt x="44115" y="1833502"/>
                  <a:pt x="36094" y="1845533"/>
                </a:cubicBezTo>
                <a:cubicBezTo>
                  <a:pt x="6802" y="1933410"/>
                  <a:pt x="18183" y="1893115"/>
                  <a:pt x="0" y="1965849"/>
                </a:cubicBezTo>
                <a:cubicBezTo>
                  <a:pt x="1609" y="1983550"/>
                  <a:pt x="14082" y="2145819"/>
                  <a:pt x="24063" y="2182417"/>
                </a:cubicBezTo>
                <a:cubicBezTo>
                  <a:pt x="28782" y="2199721"/>
                  <a:pt x="40105" y="2214502"/>
                  <a:pt x="48126" y="2230544"/>
                </a:cubicBezTo>
                <a:cubicBezTo>
                  <a:pt x="52136" y="2250597"/>
                  <a:pt x="52101" y="2271906"/>
                  <a:pt x="60157" y="2290702"/>
                </a:cubicBezTo>
                <a:cubicBezTo>
                  <a:pt x="64626" y="2301128"/>
                  <a:pt x="77135" y="2305907"/>
                  <a:pt x="84221" y="2314765"/>
                </a:cubicBezTo>
                <a:cubicBezTo>
                  <a:pt x="151230" y="2398525"/>
                  <a:pt x="58631" y="2301207"/>
                  <a:pt x="144378" y="2386954"/>
                </a:cubicBezTo>
                <a:cubicBezTo>
                  <a:pt x="148389" y="2398986"/>
                  <a:pt x="147442" y="2414081"/>
                  <a:pt x="156410" y="2423049"/>
                </a:cubicBezTo>
                <a:cubicBezTo>
                  <a:pt x="177382" y="2444021"/>
                  <a:pt x="225808" y="2452430"/>
                  <a:pt x="252663" y="2459144"/>
                </a:cubicBezTo>
                <a:cubicBezTo>
                  <a:pt x="321118" y="2527601"/>
                  <a:pt x="250557" y="2470387"/>
                  <a:pt x="348915" y="2507270"/>
                </a:cubicBezTo>
                <a:cubicBezTo>
                  <a:pt x="362455" y="2512347"/>
                  <a:pt x="371719" y="2525637"/>
                  <a:pt x="385010" y="2531333"/>
                </a:cubicBezTo>
                <a:cubicBezTo>
                  <a:pt x="400209" y="2537847"/>
                  <a:pt x="417236" y="2538822"/>
                  <a:pt x="433136" y="2543365"/>
                </a:cubicBezTo>
                <a:cubicBezTo>
                  <a:pt x="445330" y="2546849"/>
                  <a:pt x="457199" y="2551386"/>
                  <a:pt x="469231" y="2555396"/>
                </a:cubicBezTo>
                <a:cubicBezTo>
                  <a:pt x="565484" y="2551386"/>
                  <a:pt x="661881" y="2549993"/>
                  <a:pt x="757989" y="2543365"/>
                </a:cubicBezTo>
                <a:cubicBezTo>
                  <a:pt x="778390" y="2541958"/>
                  <a:pt x="798999" y="2538513"/>
                  <a:pt x="818147" y="2531333"/>
                </a:cubicBezTo>
                <a:cubicBezTo>
                  <a:pt x="845037" y="2521249"/>
                  <a:pt x="888075" y="2475819"/>
                  <a:pt x="902368" y="2459144"/>
                </a:cubicBezTo>
                <a:cubicBezTo>
                  <a:pt x="911779" y="2448165"/>
                  <a:pt x="917174" y="2434158"/>
                  <a:pt x="926431" y="2423049"/>
                </a:cubicBezTo>
                <a:cubicBezTo>
                  <a:pt x="937324" y="2409977"/>
                  <a:pt x="950494" y="2398986"/>
                  <a:pt x="962526" y="2386954"/>
                </a:cubicBezTo>
                <a:cubicBezTo>
                  <a:pt x="966536" y="2374923"/>
                  <a:pt x="969561" y="2362517"/>
                  <a:pt x="974557" y="2350860"/>
                </a:cubicBezTo>
                <a:cubicBezTo>
                  <a:pt x="981622" y="2334374"/>
                  <a:pt x="992323" y="2319527"/>
                  <a:pt x="998621" y="2302733"/>
                </a:cubicBezTo>
                <a:cubicBezTo>
                  <a:pt x="1004427" y="2287250"/>
                  <a:pt x="1006642" y="2270649"/>
                  <a:pt x="1010652" y="2254607"/>
                </a:cubicBezTo>
                <a:cubicBezTo>
                  <a:pt x="1006642" y="2170386"/>
                  <a:pt x="1013974" y="2084851"/>
                  <a:pt x="998621" y="2001944"/>
                </a:cubicBezTo>
                <a:cubicBezTo>
                  <a:pt x="993355" y="1973507"/>
                  <a:pt x="966536" y="1953817"/>
                  <a:pt x="950494" y="1929754"/>
                </a:cubicBezTo>
                <a:cubicBezTo>
                  <a:pt x="942473" y="1917723"/>
                  <a:pt x="936656" y="1903885"/>
                  <a:pt x="926431" y="1893660"/>
                </a:cubicBezTo>
                <a:lnTo>
                  <a:pt x="866273" y="1833502"/>
                </a:lnTo>
                <a:cubicBezTo>
                  <a:pt x="862263" y="1821470"/>
                  <a:pt x="854242" y="1810089"/>
                  <a:pt x="854242" y="1797407"/>
                </a:cubicBezTo>
                <a:cubicBezTo>
                  <a:pt x="854242" y="1738870"/>
                  <a:pt x="869656" y="1732738"/>
                  <a:pt x="902368" y="1689123"/>
                </a:cubicBezTo>
                <a:cubicBezTo>
                  <a:pt x="906379" y="1677091"/>
                  <a:pt x="906477" y="1662931"/>
                  <a:pt x="914400" y="1653028"/>
                </a:cubicBezTo>
                <a:cubicBezTo>
                  <a:pt x="923433" y="1641737"/>
                  <a:pt x="940269" y="1639190"/>
                  <a:pt x="950494" y="1628965"/>
                </a:cubicBezTo>
                <a:cubicBezTo>
                  <a:pt x="964673" y="1614786"/>
                  <a:pt x="975961" y="1597844"/>
                  <a:pt x="986589" y="1580839"/>
                </a:cubicBezTo>
                <a:cubicBezTo>
                  <a:pt x="996095" y="1565629"/>
                  <a:pt x="1001424" y="1548092"/>
                  <a:pt x="1010652" y="1532712"/>
                </a:cubicBezTo>
                <a:cubicBezTo>
                  <a:pt x="1051466" y="1464689"/>
                  <a:pt x="1043664" y="1475636"/>
                  <a:pt x="1082842" y="1436460"/>
                </a:cubicBezTo>
                <a:cubicBezTo>
                  <a:pt x="1109295" y="1357096"/>
                  <a:pt x="1073708" y="1445928"/>
                  <a:pt x="1155031" y="1340207"/>
                </a:cubicBezTo>
                <a:cubicBezTo>
                  <a:pt x="1178100" y="1310218"/>
                  <a:pt x="1194876" y="1275874"/>
                  <a:pt x="1215189" y="1243954"/>
                </a:cubicBezTo>
                <a:cubicBezTo>
                  <a:pt x="1222952" y="1231755"/>
                  <a:pt x="1229028" y="1218085"/>
                  <a:pt x="1239252" y="1207860"/>
                </a:cubicBezTo>
                <a:lnTo>
                  <a:pt x="1263315" y="1183796"/>
                </a:lnTo>
                <a:cubicBezTo>
                  <a:pt x="1267326" y="1171765"/>
                  <a:pt x="1269188" y="1158788"/>
                  <a:pt x="1275347" y="1147702"/>
                </a:cubicBezTo>
                <a:cubicBezTo>
                  <a:pt x="1289392" y="1122421"/>
                  <a:pt x="1307431" y="1099575"/>
                  <a:pt x="1323473" y="1075512"/>
                </a:cubicBezTo>
                <a:lnTo>
                  <a:pt x="1371600" y="1003323"/>
                </a:lnTo>
                <a:lnTo>
                  <a:pt x="1395663" y="967228"/>
                </a:lnTo>
                <a:cubicBezTo>
                  <a:pt x="1403684" y="955196"/>
                  <a:pt x="1409501" y="941358"/>
                  <a:pt x="1419726" y="931133"/>
                </a:cubicBezTo>
                <a:cubicBezTo>
                  <a:pt x="1466046" y="884814"/>
                  <a:pt x="1446383" y="909196"/>
                  <a:pt x="1479884" y="858944"/>
                </a:cubicBezTo>
                <a:cubicBezTo>
                  <a:pt x="1492591" y="820821"/>
                  <a:pt x="1489323" y="820073"/>
                  <a:pt x="1515978" y="786754"/>
                </a:cubicBezTo>
                <a:cubicBezTo>
                  <a:pt x="1523064" y="777896"/>
                  <a:pt x="1532956" y="771549"/>
                  <a:pt x="1540042" y="762691"/>
                </a:cubicBezTo>
                <a:cubicBezTo>
                  <a:pt x="1573335" y="721075"/>
                  <a:pt x="1558530" y="727867"/>
                  <a:pt x="1588168" y="678470"/>
                </a:cubicBezTo>
                <a:cubicBezTo>
                  <a:pt x="1603047" y="653671"/>
                  <a:pt x="1636294" y="606281"/>
                  <a:pt x="1636294" y="606281"/>
                </a:cubicBezTo>
                <a:cubicBezTo>
                  <a:pt x="1640305" y="590239"/>
                  <a:pt x="1632184" y="561741"/>
                  <a:pt x="1648326" y="558154"/>
                </a:cubicBezTo>
                <a:cubicBezTo>
                  <a:pt x="1680610" y="550980"/>
                  <a:pt x="1744578" y="582217"/>
                  <a:pt x="1744578" y="582217"/>
                </a:cubicBezTo>
                <a:cubicBezTo>
                  <a:pt x="1812757" y="578207"/>
                  <a:pt x="1881157" y="576982"/>
                  <a:pt x="1949115" y="570186"/>
                </a:cubicBezTo>
                <a:cubicBezTo>
                  <a:pt x="1961735" y="568924"/>
                  <a:pt x="1973015" y="561638"/>
                  <a:pt x="1985210" y="558154"/>
                </a:cubicBezTo>
                <a:cubicBezTo>
                  <a:pt x="2001109" y="553611"/>
                  <a:pt x="2017067" y="549081"/>
                  <a:pt x="2033336" y="546123"/>
                </a:cubicBezTo>
                <a:cubicBezTo>
                  <a:pt x="2061237" y="541050"/>
                  <a:pt x="2089483" y="538102"/>
                  <a:pt x="2117557" y="534091"/>
                </a:cubicBezTo>
                <a:cubicBezTo>
                  <a:pt x="2129589" y="530081"/>
                  <a:pt x="2141458" y="525544"/>
                  <a:pt x="2153652" y="522060"/>
                </a:cubicBezTo>
                <a:cubicBezTo>
                  <a:pt x="2169552" y="517517"/>
                  <a:pt x="2186988" y="517423"/>
                  <a:pt x="2201778" y="510028"/>
                </a:cubicBezTo>
                <a:cubicBezTo>
                  <a:pt x="2211924" y="504955"/>
                  <a:pt x="2216984" y="493051"/>
                  <a:pt x="2225842" y="485965"/>
                </a:cubicBezTo>
                <a:cubicBezTo>
                  <a:pt x="2237133" y="476932"/>
                  <a:pt x="2249003" y="468369"/>
                  <a:pt x="2261936" y="461902"/>
                </a:cubicBezTo>
                <a:cubicBezTo>
                  <a:pt x="2273280" y="456230"/>
                  <a:pt x="2286374" y="454866"/>
                  <a:pt x="2298031" y="449870"/>
                </a:cubicBezTo>
                <a:cubicBezTo>
                  <a:pt x="2314516" y="442805"/>
                  <a:pt x="2330115" y="433828"/>
                  <a:pt x="2346157" y="425807"/>
                </a:cubicBezTo>
                <a:lnTo>
                  <a:pt x="2394284" y="353617"/>
                </a:lnTo>
                <a:lnTo>
                  <a:pt x="2418347" y="317523"/>
                </a:lnTo>
                <a:cubicBezTo>
                  <a:pt x="2424019" y="300505"/>
                  <a:pt x="2442410" y="248405"/>
                  <a:pt x="2442410" y="233302"/>
                </a:cubicBezTo>
                <a:cubicBezTo>
                  <a:pt x="2442410" y="212852"/>
                  <a:pt x="2439523" y="191435"/>
                  <a:pt x="2430378" y="173144"/>
                </a:cubicBezTo>
                <a:cubicBezTo>
                  <a:pt x="2422769" y="157925"/>
                  <a:pt x="2407355" y="147942"/>
                  <a:pt x="2394284" y="137049"/>
                </a:cubicBezTo>
                <a:cubicBezTo>
                  <a:pt x="2372962" y="119280"/>
                  <a:pt x="2334289" y="99306"/>
                  <a:pt x="2310063" y="88923"/>
                </a:cubicBezTo>
                <a:cubicBezTo>
                  <a:pt x="2298406" y="83927"/>
                  <a:pt x="2285625" y="81887"/>
                  <a:pt x="2273968" y="76891"/>
                </a:cubicBezTo>
                <a:cubicBezTo>
                  <a:pt x="2257483" y="69826"/>
                  <a:pt x="2243429" y="56345"/>
                  <a:pt x="2225842" y="52828"/>
                </a:cubicBezTo>
                <a:cubicBezTo>
                  <a:pt x="2162430" y="40146"/>
                  <a:pt x="2033336" y="28765"/>
                  <a:pt x="2033336" y="28765"/>
                </a:cubicBezTo>
                <a:cubicBezTo>
                  <a:pt x="2021305" y="24754"/>
                  <a:pt x="2009904" y="17457"/>
                  <a:pt x="1997242" y="16733"/>
                </a:cubicBezTo>
                <a:cubicBezTo>
                  <a:pt x="1640773" y="-3637"/>
                  <a:pt x="1721506" y="-7439"/>
                  <a:pt x="1503947" y="16733"/>
                </a:cubicBezTo>
                <a:cubicBezTo>
                  <a:pt x="1491915" y="20744"/>
                  <a:pt x="1478863" y="22473"/>
                  <a:pt x="1467852" y="28765"/>
                </a:cubicBezTo>
                <a:cubicBezTo>
                  <a:pt x="1450442" y="38714"/>
                  <a:pt x="1436043" y="53205"/>
                  <a:pt x="1419726" y="64860"/>
                </a:cubicBezTo>
                <a:cubicBezTo>
                  <a:pt x="1407959" y="73265"/>
                  <a:pt x="1395663" y="80902"/>
                  <a:pt x="1383631" y="88923"/>
                </a:cubicBezTo>
                <a:cubicBezTo>
                  <a:pt x="1379621" y="100954"/>
                  <a:pt x="1377272" y="113674"/>
                  <a:pt x="1371600" y="125017"/>
                </a:cubicBezTo>
                <a:cubicBezTo>
                  <a:pt x="1365133" y="137951"/>
                  <a:pt x="1354710" y="148557"/>
                  <a:pt x="1347536" y="161112"/>
                </a:cubicBezTo>
                <a:cubicBezTo>
                  <a:pt x="1338637" y="176685"/>
                  <a:pt x="1331494" y="193197"/>
                  <a:pt x="1323473" y="209239"/>
                </a:cubicBezTo>
                <a:cubicBezTo>
                  <a:pt x="1302127" y="294626"/>
                  <a:pt x="1295500" y="299929"/>
                  <a:pt x="1323473" y="425807"/>
                </a:cubicBezTo>
                <a:cubicBezTo>
                  <a:pt x="1330737" y="458495"/>
                  <a:pt x="1384389" y="493381"/>
                  <a:pt x="1407694" y="510028"/>
                </a:cubicBezTo>
                <a:cubicBezTo>
                  <a:pt x="1419461" y="518433"/>
                  <a:pt x="1430575" y="528218"/>
                  <a:pt x="1443789" y="534091"/>
                </a:cubicBezTo>
                <a:cubicBezTo>
                  <a:pt x="1506374" y="561906"/>
                  <a:pt x="1531686" y="560398"/>
                  <a:pt x="1600200" y="570186"/>
                </a:cubicBezTo>
                <a:cubicBezTo>
                  <a:pt x="1612231" y="574196"/>
                  <a:pt x="1623858" y="579730"/>
                  <a:pt x="1636294" y="582217"/>
                </a:cubicBezTo>
                <a:cubicBezTo>
                  <a:pt x="1702126" y="595383"/>
                  <a:pt x="1699603" y="594249"/>
                  <a:pt x="1744578" y="594249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0970" y="3252998"/>
            <a:ext cx="4652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Risk assessment for fire management planning</a:t>
            </a:r>
          </a:p>
        </p:txBody>
      </p:sp>
    </p:spTree>
    <p:extLst>
      <p:ext uri="{BB962C8B-B14F-4D97-AF65-F5344CB8AC3E}">
        <p14:creationId xmlns:p14="http://schemas.microsoft.com/office/powerpoint/2010/main" val="3179885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472" r="15672" b="2891"/>
          <a:stretch/>
        </p:blipFill>
        <p:spPr bwMode="auto">
          <a:xfrm>
            <a:off x="0" y="-134575"/>
            <a:ext cx="9144000" cy="699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Potential wildland fire Operations Delineations (PODs)</a:t>
            </a:r>
          </a:p>
        </p:txBody>
      </p:sp>
    </p:spTree>
    <p:extLst>
      <p:ext uri="{BB962C8B-B14F-4D97-AF65-F5344CB8AC3E}">
        <p14:creationId xmlns:p14="http://schemas.microsoft.com/office/powerpoint/2010/main" val="90787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43" t="10580" r="22237" b="3754"/>
          <a:stretch/>
        </p:blipFill>
        <p:spPr bwMode="auto">
          <a:xfrm>
            <a:off x="64736" y="-11837"/>
            <a:ext cx="8990252" cy="6797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Oakleaf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Oakleaf" pitchFamily="2" charset="0"/>
              </a:defRPr>
            </a:lvl9pPr>
          </a:lstStyle>
          <a:p>
            <a:pPr eaLnBrk="1" hangingPunct="1"/>
            <a:endParaRPr lang="en-US" altLang="en-US" i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POD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3373491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2531" y="6058930"/>
            <a:ext cx="205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Phil Bowden et al.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3" y="88030"/>
            <a:ext cx="8633102" cy="6728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328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laveraswines.org/wp-content/uploads/2014/08/wildfires-are-tearing-through-colorado-springs-ag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50231" y="614363"/>
            <a:ext cx="395049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Joe H. Scott</a:t>
            </a:r>
          </a:p>
          <a:p>
            <a:r>
              <a:rPr lang="en-US" sz="20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Pyrologix LLC</a:t>
            </a:r>
          </a:p>
          <a:p>
            <a:r>
              <a:rPr lang="en-US" sz="20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406-549-2340</a:t>
            </a:r>
          </a:p>
          <a:p>
            <a:pPr defTabSz="914400">
              <a:defRPr/>
            </a:pPr>
            <a:r>
              <a:rPr lang="en-US" sz="20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joe.scott@pyrologix.com</a:t>
            </a:r>
          </a:p>
          <a:p>
            <a:pPr defTabSz="914400">
              <a:defRPr/>
            </a:pPr>
            <a:r>
              <a:rPr lang="en-US" sz="2000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www.pyrologix.com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6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85801"/>
            <a:ext cx="9144000" cy="6172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94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Risk framework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971800" y="990600"/>
                <a:ext cx="5943600" cy="1250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𝑒𝑁𝑉𝐶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𝐵𝑃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𝐹𝐿𝑃</m:t>
                                      </m:r>
                                    </m:e>
                                    <m:sub>
                                      <m: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𝑅𝐹</m:t>
                                      </m:r>
                                    </m:e>
                                    <m:sub>
                                      <m:r>
                                        <a:rPr lang="en-US" sz="32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990600"/>
                <a:ext cx="5943600" cy="12507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Isosceles Triangle 21"/>
          <p:cNvSpPr/>
          <p:nvPr/>
        </p:nvSpPr>
        <p:spPr>
          <a:xfrm>
            <a:off x="3962400" y="2363780"/>
            <a:ext cx="2133600" cy="1665708"/>
          </a:xfrm>
          <a:prstGeom prst="triangle">
            <a:avLst/>
          </a:prstGeom>
          <a:solidFill>
            <a:srgbClr val="BF0202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0" dirty="0">
                <a:latin typeface="WeblySleek UI Light" panose="020B0502040204020203" pitchFamily="34" charset="0"/>
                <a:cs typeface="WeblySleek UI Light" panose="020B0502040204020203" pitchFamily="34" charset="0"/>
              </a:rPr>
              <a:t>Wildfire risk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71473" y="4041281"/>
            <a:ext cx="227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latin typeface="Calibri Light" panose="020F0302020204030204" pitchFamily="34" charset="0"/>
                <a:cs typeface="WeblySleek UI Light" panose="020B0502040204020203" pitchFamily="34" charset="0"/>
              </a:rPr>
              <a:t>Susceptibility</a:t>
            </a:r>
          </a:p>
        </p:txBody>
      </p:sp>
      <p:sp>
        <p:nvSpPr>
          <p:cNvPr id="24" name="TextBox 23"/>
          <p:cNvSpPr txBox="1"/>
          <p:nvPr/>
        </p:nvSpPr>
        <p:spPr>
          <a:xfrm rot="3486911">
            <a:off x="5177230" y="2872981"/>
            <a:ext cx="115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latin typeface="Calibri Light" panose="020F0302020204030204" pitchFamily="34" charset="0"/>
                <a:cs typeface="WeblySleek UI Light" panose="020B0502040204020203" pitchFamily="34" charset="0"/>
              </a:rPr>
              <a:t>Intensity</a:t>
            </a:r>
          </a:p>
        </p:txBody>
      </p:sp>
      <p:sp>
        <p:nvSpPr>
          <p:cNvPr id="25" name="TextBox 24"/>
          <p:cNvSpPr txBox="1"/>
          <p:nvPr/>
        </p:nvSpPr>
        <p:spPr>
          <a:xfrm rot="18116477">
            <a:off x="3532463" y="2860463"/>
            <a:ext cx="157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dirty="0">
                <a:latin typeface="Calibri Light" panose="020F0302020204030204" pitchFamily="34" charset="0"/>
                <a:cs typeface="WeblySleek UI Light" panose="020B0502040204020203" pitchFamily="34" charset="0"/>
              </a:rPr>
              <a:t>Likelihood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648200" y="1752600"/>
            <a:ext cx="152400" cy="723868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4" idx="0"/>
          </p:cNvCxnSpPr>
          <p:nvPr/>
        </p:nvCxnSpPr>
        <p:spPr>
          <a:xfrm flipV="1">
            <a:off x="5925228" y="1790700"/>
            <a:ext cx="1085172" cy="1176665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5591309">
            <a:off x="3647480" y="-262583"/>
            <a:ext cx="5398890" cy="3830001"/>
          </a:xfrm>
          <a:prstGeom prst="arc">
            <a:avLst>
              <a:gd name="adj1" fmla="val 16366022"/>
              <a:gd name="adj2" fmla="val 427626"/>
            </a:avLst>
          </a:prstGeom>
          <a:ln w="50800">
            <a:solidFill>
              <a:schemeClr val="bg1">
                <a:lumMod val="85000"/>
              </a:schemeClr>
            </a:solidFill>
            <a:headEnd type="triangle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2" b="31965"/>
          <a:stretch/>
        </p:blipFill>
        <p:spPr>
          <a:xfrm>
            <a:off x="1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framework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281864" y="1126954"/>
                <a:ext cx="3733800" cy="7817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𝑒𝑁𝑉𝐶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𝐵𝑃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𝐹𝐿𝑃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𝑅𝐹</m:t>
                                      </m:r>
                                    </m:e>
                                    <m:sub>
                                      <m:r>
                                        <a:rPr lang="en-US" sz="200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864" y="1126954"/>
                <a:ext cx="3733800" cy="7817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6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framework concepts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141"/>
          <a:stretch/>
        </p:blipFill>
        <p:spPr>
          <a:xfrm>
            <a:off x="3581400" y="2438400"/>
            <a:ext cx="4343400" cy="4045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6087" y="6480602"/>
            <a:ext cx="1388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n-lt"/>
              </a:rPr>
              <a:t>From Finney (2005)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370066"/>
            <a:ext cx="2971800" cy="1200329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latin typeface="Agency FB" panose="020B0503020202020204" pitchFamily="34" charset="0"/>
              </a:rPr>
              <a:t>If you choose not to decide </a:t>
            </a:r>
            <a:br>
              <a:rPr lang="en-US" sz="2400" i="0" dirty="0">
                <a:solidFill>
                  <a:schemeClr val="bg1"/>
                </a:solidFill>
                <a:latin typeface="Agency FB" panose="020B0503020202020204" pitchFamily="34" charset="0"/>
              </a:rPr>
            </a:br>
            <a:r>
              <a:rPr lang="en-US" sz="2400" i="0" dirty="0">
                <a:solidFill>
                  <a:schemeClr val="bg1"/>
                </a:solidFill>
                <a:latin typeface="Agency FB" panose="020B0503020202020204" pitchFamily="34" charset="0"/>
              </a:rPr>
              <a:t>You still have made a choice </a:t>
            </a:r>
          </a:p>
          <a:p>
            <a:r>
              <a:rPr lang="en-US" sz="2400" i="0" dirty="0">
                <a:solidFill>
                  <a:schemeClr val="bg1"/>
                </a:solidFill>
                <a:latin typeface="Agency FB" panose="020B0503020202020204" pitchFamily="34" charset="0"/>
              </a:rPr>
              <a:t>	-Rush (Freewill)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2438400" y="1208385"/>
                <a:ext cx="6629400" cy="9380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𝑒𝑁𝑉𝐶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𝐵𝑃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𝐹𝐿𝑃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𝑅𝐹</m:t>
                                      </m:r>
                                    </m:e>
                                    <m:sub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208385"/>
                <a:ext cx="6629400" cy="938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82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85801"/>
            <a:ext cx="9144000" cy="61722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000"/>
                </a:schemeClr>
              </a:gs>
              <a:gs pos="94000">
                <a:schemeClr val="tx1">
                  <a:alpha val="0"/>
                </a:schemeClr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9600" y="1371600"/>
            <a:ext cx="8001000" cy="1700802"/>
            <a:chOff x="685800" y="1828800"/>
            <a:chExt cx="8001000" cy="1700802"/>
          </a:xfrm>
        </p:grpSpPr>
        <p:sp>
          <p:nvSpPr>
            <p:cNvPr id="4" name="Rounded Rectangle 3"/>
            <p:cNvSpPr/>
            <p:nvPr/>
          </p:nvSpPr>
          <p:spPr>
            <a:xfrm>
              <a:off x="685800" y="2615202"/>
              <a:ext cx="1752600" cy="9144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PROBABILITY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7000" y="2615202"/>
              <a:ext cx="1752600" cy="9144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000000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INTENSITY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858000" y="2615202"/>
              <a:ext cx="1752600" cy="914400"/>
            </a:xfrm>
            <a:prstGeom prst="roundRect">
              <a:avLst/>
            </a:prstGeom>
            <a:solidFill>
              <a:srgbClr val="E8A915"/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SUSCEPTIBILITY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4876800" y="2615202"/>
              <a:ext cx="1752600" cy="914400"/>
            </a:xfrm>
            <a:prstGeom prst="roundRect">
              <a:avLst/>
            </a:prstGeom>
            <a:solidFill>
              <a:srgbClr val="D8AF54"/>
            </a:solidFill>
            <a:ln>
              <a:solidFill>
                <a:schemeClr val="tx1"/>
              </a:solidFill>
            </a:ln>
            <a:effectLst>
              <a:outerShdw blurRad="40000" dist="48387" dir="2520000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EXPOSURE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800" y="1853625"/>
              <a:ext cx="3733800" cy="46166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latin typeface="+mn-lt"/>
                </a:rPr>
                <a:t>HAZARD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3000" y="1828800"/>
              <a:ext cx="3733800" cy="461665"/>
            </a:xfrm>
            <a:prstGeom prst="rect">
              <a:avLst/>
            </a:prstGeom>
            <a:noFill/>
          </p:spPr>
          <p:txBody>
            <a:bodyPr wrap="square" rtlCol="0" anchor="t" anchorCtr="1"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bg1"/>
                  </a:solidFill>
                  <a:latin typeface="+mn-lt"/>
                </a:rPr>
                <a:t>VULNERABILITY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70280" y="18288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FFFF"/>
                  </a:solidFill>
                  <a:latin typeface="+mn-lt"/>
                </a:rPr>
                <a:t>X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8600" y="3433732"/>
            <a:ext cx="2522807" cy="147732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Preparedness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Large-</a:t>
            </a: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fire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Landscape-scale </a:t>
            </a:r>
            <a:b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</a:b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fuel modification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0161" y="5145908"/>
            <a:ext cx="2081339" cy="92333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Fuel modification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Defensible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Point protection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4029881"/>
            <a:ext cx="2376163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Evacuation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Land use regulation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19782" y="5364714"/>
            <a:ext cx="1970796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Point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bg1"/>
                </a:solidFill>
                <a:latin typeface="Calibri Light" panose="020F0302020204030204" pitchFamily="34" charset="0"/>
                <a:cs typeface="WeblySleek UI Light" panose="020B0502040204020203" pitchFamily="34" charset="0"/>
              </a:rPr>
              <a:t>Asset hardening</a:t>
            </a:r>
          </a:p>
        </p:txBody>
      </p:sp>
      <p:cxnSp>
        <p:nvCxnSpPr>
          <p:cNvPr id="15" name="Straight Arrow Connector 14"/>
          <p:cNvCxnSpPr>
            <a:stCxn id="11" idx="0"/>
            <a:endCxn id="4" idx="2"/>
          </p:cNvCxnSpPr>
          <p:nvPr/>
        </p:nvCxnSpPr>
        <p:spPr>
          <a:xfrm flipH="1" flipV="1">
            <a:off x="1485900" y="3072402"/>
            <a:ext cx="4104" cy="36133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0"/>
            <a:endCxn id="5" idx="2"/>
          </p:cNvCxnSpPr>
          <p:nvPr/>
        </p:nvCxnSpPr>
        <p:spPr>
          <a:xfrm flipV="1">
            <a:off x="3440831" y="3072402"/>
            <a:ext cx="26269" cy="207350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76900" y="3072402"/>
            <a:ext cx="0" cy="95747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696199" y="3072402"/>
            <a:ext cx="1" cy="229231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framework concepts</a:t>
            </a:r>
          </a:p>
        </p:txBody>
      </p:sp>
    </p:spTree>
    <p:extLst>
      <p:ext uri="{BB962C8B-B14F-4D97-AF65-F5344CB8AC3E}">
        <p14:creationId xmlns:p14="http://schemas.microsoft.com/office/powerpoint/2010/main" val="42876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8722" y="3252998"/>
            <a:ext cx="315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eblySleek UI Light" panose="020B0502040204020203" pitchFamily="34" charset="0"/>
                <a:cs typeface="WeblySleek UI Light" panose="020B0502040204020203" pitchFamily="34" charset="0"/>
              </a:rPr>
              <a:t>Fireshed analysis, central Sierra</a:t>
            </a:r>
          </a:p>
        </p:txBody>
      </p:sp>
    </p:spTree>
    <p:extLst>
      <p:ext uri="{BB962C8B-B14F-4D97-AF65-F5344CB8AC3E}">
        <p14:creationId xmlns:p14="http://schemas.microsoft.com/office/powerpoint/2010/main" val="850177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</TotalTime>
  <Words>603</Words>
  <Application>Microsoft Office PowerPoint</Application>
  <PresentationFormat>On-screen Show (4:3)</PresentationFormat>
  <Paragraphs>202</Paragraphs>
  <Slides>44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Cambria Math</vt:lpstr>
      <vt:lpstr>Times New Roman</vt:lpstr>
      <vt:lpstr>Calibri Light</vt:lpstr>
      <vt:lpstr>WeblySleek UI Light</vt:lpstr>
      <vt:lpstr>Calibri</vt:lpstr>
      <vt:lpstr>Agency FB</vt:lpstr>
      <vt:lpstr>Oakleaf</vt:lpstr>
      <vt:lpstr>Office Theme</vt:lpstr>
      <vt:lpstr>PowerPoint Presentation</vt:lpstr>
      <vt:lpstr>2005-2013</vt:lpstr>
      <vt:lpstr>eNVC, a quantitative measure of ‘risk’</vt:lpstr>
      <vt:lpstr>Risk framework concepts</vt:lpstr>
      <vt:lpstr>Risk framework concepts</vt:lpstr>
      <vt:lpstr>Risk framework concepts</vt:lpstr>
      <vt:lpstr>Risk framework concepts</vt:lpstr>
      <vt:lpstr>Risk framework concepts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 start: 8/1</vt:lpstr>
      <vt:lpstr>7-day outlook</vt:lpstr>
      <vt:lpstr>14-day outlook</vt:lpstr>
      <vt:lpstr>21-day outlook</vt:lpstr>
      <vt:lpstr>28-day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Scott</dc:creator>
  <cp:lastModifiedBy>Joe</cp:lastModifiedBy>
  <cp:revision>46</cp:revision>
  <dcterms:created xsi:type="dcterms:W3CDTF">2016-04-28T21:09:24Z</dcterms:created>
  <dcterms:modified xsi:type="dcterms:W3CDTF">2016-06-28T02:55:21Z</dcterms:modified>
</cp:coreProperties>
</file>